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3.xml" ContentType="application/vnd.openxmlformats-officedocument.presentationml.slideMaster+xml"/>
  <Override PartName="/ppt/slideMasters/slideMaster21.xml" ContentType="application/vnd.openxmlformats-officedocument.presentationml.slideMaster+xml"/>
  <Override PartName="/ppt/slideMasters/slideMaster4.xml" ContentType="application/vnd.openxmlformats-officedocument.presentationml.slideMaster+xml"/>
  <Override PartName="/ppt/slideMasters/slideMaster22.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23.xml" ContentType="application/vnd.openxmlformats-officedocument.presentationml.slideMaster+xml"/>
  <Override PartName="/ppt/slideMasters/slideMaster7.xml" ContentType="application/vnd.openxmlformats-officedocument.presentationml.slideMaster+xml"/>
  <Override PartName="/ppt/slideMasters/slideMaster24.xml" ContentType="application/vnd.openxmlformats-officedocument.presentationml.slideMaster+xml"/>
  <Override PartName="/ppt/slideMasters/slideMaster8.xml" ContentType="application/vnd.openxmlformats-officedocument.presentationml.slideMaster+xml"/>
  <Override PartName="/ppt/slideMasters/slideMaster25.xml" ContentType="application/vnd.openxmlformats-officedocument.presentationml.slideMaster+xml"/>
  <Override PartName="/ppt/slideMasters/slideMaster9.xml" ContentType="application/vnd.openxmlformats-officedocument.presentationml.slideMaster+xml"/>
  <Override PartName="/ppt/slideMasters/slideMaster26.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_rels/slideMaster1.xml.rels" ContentType="application/vnd.openxmlformats-package.relationships+xml"/>
  <Override PartName="/ppt/slideMasters/_rels/slideMaster22.xml.rels" ContentType="application/vnd.openxmlformats-package.relationships+xml"/>
  <Override PartName="/ppt/slideMasters/_rels/slideMaster2.xml.rels" ContentType="application/vnd.openxmlformats-package.relationships+xml"/>
  <Override PartName="/ppt/slideMasters/_rels/slideMaster20.xml.rels" ContentType="application/vnd.openxmlformats-package.relationships+xml"/>
  <Override PartName="/ppt/slideMasters/_rels/slideMaster3.xml.rels" ContentType="application/vnd.openxmlformats-package.relationships+xml"/>
  <Override PartName="/ppt/slideMasters/_rels/slideMaster21.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23.xml.rels" ContentType="application/vnd.openxmlformats-package.relationships+xml"/>
  <Override PartName="/ppt/slideMasters/_rels/slideMaster6.xml.rels" ContentType="application/vnd.openxmlformats-package.relationships+xml"/>
  <Override PartName="/ppt/slideMasters/_rels/slideMaster24.xml.rels" ContentType="application/vnd.openxmlformats-package.relationships+xml"/>
  <Override PartName="/ppt/slideMasters/_rels/slideMaster7.xml.rels" ContentType="application/vnd.openxmlformats-package.relationships+xml"/>
  <Override PartName="/ppt/slideMasters/_rels/slideMaster25.xml.rels" ContentType="application/vnd.openxmlformats-package.relationships+xml"/>
  <Override PartName="/ppt/slideMasters/_rels/slideMaster8.xml.rels" ContentType="application/vnd.openxmlformats-package.relationships+xml"/>
  <Override PartName="/ppt/slideMasters/_rels/slideMaster26.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7.xml.rels" ContentType="application/vnd.openxmlformats-package.relationships+xml"/>
  <Override PartName="/ppt/slideMasters/_rels/slideMaster18.xml.rels" ContentType="application/vnd.openxmlformats-package.relationships+xml"/>
  <Override PartName="/ppt/slideMasters/_rels/slideMaster19.xml.rels" ContentType="application/vnd.openxmlformats-package.relationships+xml"/>
  <Override PartName="/ppt/slideMasters/_rels/slideMaster27.xml.rels" ContentType="application/vnd.openxmlformats-package.relationships+xml"/>
  <Override PartName="/ppt/slideMasters/_rels/slideMaster28.xml.rels" ContentType="application/vnd.openxmlformats-package.relationships+xml"/>
  <Override PartName="/ppt/theme/theme26.xml" ContentType="application/vnd.openxmlformats-officedocument.theme+xml"/>
  <Override PartName="/ppt/theme/theme1.xml" ContentType="application/vnd.openxmlformats-officedocument.theme+xml"/>
  <Override PartName="/ppt/theme/theme27.xml" ContentType="application/vnd.openxmlformats-officedocument.theme+xml"/>
  <Override PartName="/ppt/theme/theme2.xml" ContentType="application/vnd.openxmlformats-officedocument.theme+xml"/>
  <Override PartName="/ppt/theme/theme28.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media/image1.png" ContentType="image/png"/>
  <Override PartName="/ppt/media/image7.jpeg" ContentType="image/jpe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8.pn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 id="2147483696" r:id="rId26"/>
    <p:sldMasterId id="2147483698" r:id="rId27"/>
    <p:sldMasterId id="2147483700" r:id="rId28"/>
    <p:sldMasterId id="2147483702" r:id="rId29"/>
  </p:sldMasterIdLst>
  <p:sldIdLst>
    <p:sldId id="256" r:id="rId30"/>
    <p:sldId id="257" r:id="rId31"/>
    <p:sldId id="258" r:id="rId32"/>
    <p:sldId id="259" r:id="rId33"/>
    <p:sldId id="260" r:id="rId34"/>
    <p:sldId id="261" r:id="rId35"/>
    <p:sldId id="262" r:id="rId36"/>
    <p:sldId id="263" r:id="rId37"/>
    <p:sldId id="264" r:id="rId38"/>
    <p:sldId id="265" r:id="rId39"/>
    <p:sldId id="266" r:id="rId40"/>
    <p:sldId id="267" r:id="rId41"/>
    <p:sldId id="268" r:id="rId42"/>
    <p:sldId id="269" r:id="rId43"/>
    <p:sldId id="270" r:id="rId44"/>
    <p:sldId id="271" r:id="rId45"/>
  </p:sldIdLst>
  <p:sldSz cx="24384000" cy="13716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 Target="slides/slide1.xml"/><Relationship Id="rId31" Type="http://schemas.openxmlformats.org/officeDocument/2006/relationships/slide" Target="slides/slide2.xml"/><Relationship Id="rId32" Type="http://schemas.openxmlformats.org/officeDocument/2006/relationships/slide" Target="slides/slide3.xml"/><Relationship Id="rId33" Type="http://schemas.openxmlformats.org/officeDocument/2006/relationships/slide" Target="slides/slide4.xml"/><Relationship Id="rId34" Type="http://schemas.openxmlformats.org/officeDocument/2006/relationships/slide" Target="slides/slide5.xml"/><Relationship Id="rId35" Type="http://schemas.openxmlformats.org/officeDocument/2006/relationships/slide" Target="slides/slide6.xml"/><Relationship Id="rId36" Type="http://schemas.openxmlformats.org/officeDocument/2006/relationships/slide" Target="slides/slide7.xml"/><Relationship Id="rId37" Type="http://schemas.openxmlformats.org/officeDocument/2006/relationships/slide" Target="slides/slide8.xml"/><Relationship Id="rId38" Type="http://schemas.openxmlformats.org/officeDocument/2006/relationships/slide" Target="slides/slide9.xml"/><Relationship Id="rId39" Type="http://schemas.openxmlformats.org/officeDocument/2006/relationships/slide" Target="slides/slide10.xml"/><Relationship Id="rId40" Type="http://schemas.openxmlformats.org/officeDocument/2006/relationships/slide" Target="slides/slide11.xml"/><Relationship Id="rId41" Type="http://schemas.openxmlformats.org/officeDocument/2006/relationships/slide" Target="slides/slide12.xml"/><Relationship Id="rId42" Type="http://schemas.openxmlformats.org/officeDocument/2006/relationships/slide" Target="slides/slide13.xml"/><Relationship Id="rId43" Type="http://schemas.openxmlformats.org/officeDocument/2006/relationships/slide" Target="slides/slide14.xml"/><Relationship Id="rId44" Type="http://schemas.openxmlformats.org/officeDocument/2006/relationships/slide" Target="slides/slide15.xml"/><Relationship Id="rId45" Type="http://schemas.openxmlformats.org/officeDocument/2006/relationships/slide" Target="slides/slide16.xml"/><Relationship Id="rId46" Type="http://schemas.openxmlformats.org/officeDocument/2006/relationships/presProps" Target="presProps.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lang="uk-UA" sz="1800" spc="-1" strike="noStrike">
                <a:solidFill>
                  <a:srgbClr val="404040"/>
                </a:solidFill>
                <a:latin typeface="Calibri"/>
              </a:defRPr>
            </a:pPr>
            <a:r>
              <a:rPr b="1" lang="uk-UA" sz="1800" spc="-1" strike="noStrike">
                <a:solidFill>
                  <a:srgbClr val="404040"/>
                </a:solidFill>
                <a:latin typeface="Calibri"/>
              </a:rPr>
              <a:t>АЕО</a:t>
            </a:r>
          </a:p>
        </c:rich>
      </c:tx>
      <c:overlay val="0"/>
      <c:spPr>
        <a:noFill/>
        <a:ln w="0">
          <a:noFill/>
        </a:ln>
      </c:spPr>
    </c:title>
    <c:autoTitleDeleted val="0"/>
    <c:plotArea>
      <c:barChart>
        <c:barDir val="col"/>
        <c:grouping val="clustered"/>
        <c:varyColors val="0"/>
        <c:ser>
          <c:idx val="0"/>
          <c:order val="0"/>
          <c:tx>
            <c:strRef>
              <c:f>label 0</c:f>
              <c:strCache>
                <c:ptCount val="1"/>
                <c:pt idx="0">
                  <c:v>По місячно</c:v>
                </c:pt>
              </c:strCache>
            </c:strRef>
          </c:tx>
          <c:spPr>
            <a:solidFill>
              <a:srgbClr val="5b9bd5">
                <a:alpha val="85000"/>
              </a:srgbClr>
            </a:solidFill>
            <a:ln w="9360">
              <a:solidFill>
                <a:srgbClr val="ffffff">
                  <a:alpha val="50000"/>
                </a:srgbClr>
              </a:solidFill>
              <a:round/>
            </a:ln>
          </c:spPr>
          <c:invertIfNegative val="0"/>
          <c:dPt>
            <c:idx val="1"/>
            <c:invertIfNegative val="0"/>
            <c:spPr>
              <a:solidFill>
                <a:srgbClr val="5b9bd5">
                  <a:alpha val="85000"/>
                </a:srgbClr>
              </a:solidFill>
              <a:ln w="9360">
                <a:solidFill>
                  <a:srgbClr val="ffffff">
                    <a:alpha val="50000"/>
                  </a:srgbClr>
                </a:solidFill>
                <a:round/>
              </a:ln>
            </c:spPr>
          </c:dPt>
          <c:dPt>
            <c:idx val="2"/>
            <c:invertIfNegative val="0"/>
            <c:spPr>
              <a:solidFill>
                <a:srgbClr val="5b9bd5">
                  <a:alpha val="85000"/>
                </a:srgbClr>
              </a:solidFill>
              <a:ln w="9360">
                <a:solidFill>
                  <a:srgbClr val="ffffff">
                    <a:alpha val="50000"/>
                  </a:srgbClr>
                </a:solidFill>
                <a:round/>
              </a:ln>
            </c:spPr>
          </c:dPt>
          <c:dPt>
            <c:idx val="3"/>
            <c:invertIfNegative val="0"/>
            <c:spPr>
              <a:solidFill>
                <a:srgbClr val="5b9bd5">
                  <a:alpha val="85000"/>
                </a:srgbClr>
              </a:solidFill>
              <a:ln w="9360">
                <a:solidFill>
                  <a:srgbClr val="ffffff">
                    <a:alpha val="50000"/>
                  </a:srgbClr>
                </a:solidFill>
                <a:round/>
              </a:ln>
            </c:spPr>
          </c:dPt>
          <c:dLbls>
            <c:numFmt formatCode="General" sourceLinked="0"/>
            <c:dLbl>
              <c:idx val="1"/>
              <c:layout>
                <c:manualLayout>
                  <c:x val="0"/>
                  <c:y val="0.00220750551876364"/>
                </c:manualLayout>
              </c:layout>
              <c:numFmt formatCode="General" sourceLinked="0"/>
              <c:txPr>
                <a:bodyPr wrap="square"/>
                <a:lstStyle/>
                <a:p>
                  <a:pPr>
                    <a:defRPr b="1" sz="2400" spc="-1" strike="noStrike">
                      <a:solidFill>
                        <a:srgbClr val="000000"/>
                      </a:solidFill>
                      <a:latin typeface="Calibri"/>
                    </a:defRPr>
                  </a:pPr>
                </a:p>
              </c:txPr>
              <c:dLblPos val="outEnd"/>
              <c:showLegendKey val="0"/>
              <c:showVal val="1"/>
              <c:showCatName val="0"/>
              <c:showSerName val="0"/>
              <c:showPercent val="0"/>
              <c:separator>; </c:separator>
            </c:dLbl>
            <c:dLbl>
              <c:idx val="2"/>
              <c:layout>
                <c:manualLayout>
                  <c:x val="0"/>
                  <c:y val="0.0240605934192001"/>
                </c:manualLayout>
              </c:layout>
              <c:numFmt formatCode="General" sourceLinked="0"/>
              <c:txPr>
                <a:bodyPr wrap="square"/>
                <a:lstStyle/>
                <a:p>
                  <a:pPr>
                    <a:defRPr b="1" sz="2400" spc="-1" strike="noStrike">
                      <a:solidFill>
                        <a:srgbClr val="000000"/>
                      </a:solidFill>
                      <a:latin typeface="Calibri"/>
                    </a:defRPr>
                  </a:pPr>
                </a:p>
              </c:txPr>
              <c:dLblPos val="outEnd"/>
              <c:showLegendKey val="0"/>
              <c:showVal val="1"/>
              <c:showCatName val="0"/>
              <c:showSerName val="0"/>
              <c:showPercent val="0"/>
              <c:separator>; </c:separator>
            </c:dLbl>
            <c:dLbl>
              <c:idx val="3"/>
              <c:layout>
                <c:manualLayout>
                  <c:x val="0"/>
                  <c:y val="0.0132450331125826"/>
                </c:manualLayout>
              </c:layout>
              <c:numFmt formatCode="General" sourceLinked="0"/>
              <c:txPr>
                <a:bodyPr wrap="square"/>
                <a:lstStyle/>
                <a:p>
                  <a:pPr>
                    <a:defRPr b="1" sz="2400" spc="-1" strike="noStrike">
                      <a:solidFill>
                        <a:srgbClr val="000000"/>
                      </a:solidFill>
                      <a:latin typeface="Calibri"/>
                    </a:defRPr>
                  </a:pPr>
                </a:p>
              </c:txPr>
              <c:dLblPos val="outEnd"/>
              <c:showLegendKey val="0"/>
              <c:showVal val="1"/>
              <c:showCatName val="0"/>
              <c:showSerName val="0"/>
              <c:showPercent val="0"/>
              <c:separator>; </c:separator>
            </c:dLbl>
            <c:txPr>
              <a:bodyPr wrap="square"/>
              <a:lstStyle/>
              <a:p>
                <a:pPr>
                  <a:defRPr b="1" sz="2400" spc="-1" strike="noStrike">
                    <a:solidFill>
                      <a:srgbClr val="000000"/>
                    </a:solidFill>
                    <a:latin typeface="Calibri"/>
                  </a:defRPr>
                </a:pPr>
              </a:p>
            </c:txPr>
            <c:dLblPos val="ctr"/>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22"/>
                <c:pt idx="0">
                  <c:v>2021</c:v>
                </c:pt>
                <c:pt idx="1">
                  <c:v>2022</c:v>
                </c:pt>
                <c:pt idx="2">
                  <c:v>2023 червень</c:v>
                </c:pt>
                <c:pt idx="3">
                  <c:v>2023 липень</c:v>
                </c:pt>
                <c:pt idx="4">
                  <c:v>2023 серпень</c:v>
                </c:pt>
                <c:pt idx="5">
                  <c:v>2023 вересень</c:v>
                </c:pt>
                <c:pt idx="6">
                  <c:v>2023 жовтень</c:v>
                </c:pt>
                <c:pt idx="7">
                  <c:v>2023 листопад</c:v>
                </c:pt>
                <c:pt idx="8">
                  <c:v>2023 грудень</c:v>
                </c:pt>
                <c:pt idx="9">
                  <c:v>2024 січень</c:v>
                </c:pt>
                <c:pt idx="10">
                  <c:v>2024 лютий</c:v>
                </c:pt>
                <c:pt idx="11">
                  <c:v>2024 березень</c:v>
                </c:pt>
                <c:pt idx="12">
                  <c:v>2024 квітень</c:v>
                </c:pt>
                <c:pt idx="13">
                  <c:v>2024 травень</c:v>
                </c:pt>
                <c:pt idx="14">
                  <c:v>2024 червень</c:v>
                </c:pt>
                <c:pt idx="15">
                  <c:v>2024 липень</c:v>
                </c:pt>
                <c:pt idx="16">
                  <c:v>2024 серпень</c:v>
                </c:pt>
                <c:pt idx="17">
                  <c:v>2024 вересень</c:v>
                </c:pt>
                <c:pt idx="18">
                  <c:v>2024 жовтень</c:v>
                </c:pt>
                <c:pt idx="19">
                  <c:v>2024 листопад</c:v>
                </c:pt>
                <c:pt idx="20">
                  <c:v>2024 грудень</c:v>
                </c:pt>
                <c:pt idx="21">
                  <c:v>2025 січень</c:v>
                </c:pt>
              </c:strCache>
            </c:strRef>
          </c:cat>
          <c:val>
            <c:numRef>
              <c:f>0</c:f>
              <c:numCache>
                <c:formatCode>General</c:formatCode>
                <c:ptCount val="22"/>
                <c:pt idx="0">
                  <c:v>1</c:v>
                </c:pt>
                <c:pt idx="1">
                  <c:v>0</c:v>
                </c:pt>
                <c:pt idx="2">
                  <c:v>1</c:v>
                </c:pt>
                <c:pt idx="3">
                  <c:v>0</c:v>
                </c:pt>
                <c:pt idx="4">
                  <c:v>5</c:v>
                </c:pt>
                <c:pt idx="5">
                  <c:v>1</c:v>
                </c:pt>
                <c:pt idx="6">
                  <c:v>4</c:v>
                </c:pt>
                <c:pt idx="7">
                  <c:v>8</c:v>
                </c:pt>
                <c:pt idx="8">
                  <c:v>2</c:v>
                </c:pt>
                <c:pt idx="9">
                  <c:v>3</c:v>
                </c:pt>
                <c:pt idx="10">
                  <c:v>5</c:v>
                </c:pt>
                <c:pt idx="11">
                  <c:v>4</c:v>
                </c:pt>
                <c:pt idx="12">
                  <c:v>5</c:v>
                </c:pt>
                <c:pt idx="13">
                  <c:v>3</c:v>
                </c:pt>
                <c:pt idx="14">
                  <c:v>8</c:v>
                </c:pt>
                <c:pt idx="15">
                  <c:v>0</c:v>
                </c:pt>
                <c:pt idx="16">
                  <c:v>8</c:v>
                </c:pt>
                <c:pt idx="17">
                  <c:v>2</c:v>
                </c:pt>
                <c:pt idx="18">
                  <c:v>6</c:v>
                </c:pt>
                <c:pt idx="19">
                  <c:v>7</c:v>
                </c:pt>
                <c:pt idx="20">
                  <c:v>7</c:v>
                </c:pt>
                <c:pt idx="21">
                  <c:v>3</c:v>
                </c:pt>
              </c:numCache>
            </c:numRef>
          </c:val>
        </c:ser>
        <c:gapWidth val="150"/>
        <c:overlap val="0"/>
        <c:axId val="9314117"/>
        <c:axId val="45195730"/>
      </c:barChart>
      <c:lineChart>
        <c:grouping val="standard"/>
        <c:varyColors val="0"/>
        <c:ser>
          <c:idx val="1"/>
          <c:order val="1"/>
          <c:tx>
            <c:strRef>
              <c:f>label 1</c:f>
              <c:strCache>
                <c:ptCount val="1"/>
                <c:pt idx="0">
                  <c:v>Сумарно</c:v>
                </c:pt>
              </c:strCache>
            </c:strRef>
          </c:tx>
          <c:spPr>
            <a:solidFill>
              <a:srgbClr val="ed7d31"/>
            </a:solidFill>
            <a:ln cap="rnd" w="31680">
              <a:solidFill>
                <a:srgbClr val="ed7d31"/>
              </a:solidFill>
              <a:round/>
            </a:ln>
          </c:spPr>
          <c:marker>
            <c:symbol val="none"/>
          </c:marker>
          <c:dPt>
            <c:idx val="0"/>
            <c:marker>
              <c:symbol val="none"/>
            </c:marker>
          </c:dPt>
          <c:dPt>
            <c:idx val="1"/>
            <c:marker>
              <c:symbol val="none"/>
            </c:marker>
          </c:dPt>
          <c:dLbls>
            <c:numFmt formatCode="General" sourceLinked="0"/>
            <c:dLbl>
              <c:idx val="0"/>
              <c:layout>
                <c:manualLayout>
                  <c:x val="-0.0157488911634255"/>
                  <c:y val="-0.0470749682779719"/>
                </c:manualLayout>
              </c:layout>
              <c:numFmt formatCode="General" sourceLinked="0"/>
              <c:txPr>
                <a:bodyPr wrap="square"/>
                <a:lstStyle/>
                <a:p>
                  <a:pPr>
                    <a:defRPr b="1" sz="2000" spc="-1" strike="noStrike">
                      <a:solidFill>
                        <a:srgbClr val="000000"/>
                      </a:solidFill>
                      <a:latin typeface="Calibri"/>
                    </a:defRPr>
                  </a:pPr>
                </a:p>
              </c:txPr>
              <c:dLblPos val="r"/>
              <c:showLegendKey val="0"/>
              <c:showVal val="1"/>
              <c:showCatName val="0"/>
              <c:showSerName val="0"/>
              <c:showPercent val="0"/>
              <c:separator>; </c:separator>
            </c:dLbl>
            <c:dLbl>
              <c:idx val="1"/>
              <c:layout>
                <c:manualLayout>
                  <c:x val="-0.0157488911634255"/>
                  <c:y val="-0.0514899793154995"/>
                </c:manualLayout>
              </c:layout>
              <c:numFmt formatCode="General" sourceLinked="0"/>
              <c:txPr>
                <a:bodyPr wrap="square"/>
                <a:lstStyle/>
                <a:p>
                  <a:pPr>
                    <a:defRPr b="1" sz="2000" spc="-1" strike="noStrike">
                      <a:solidFill>
                        <a:srgbClr val="000000"/>
                      </a:solidFill>
                      <a:latin typeface="Calibri"/>
                    </a:defRPr>
                  </a:pPr>
                </a:p>
              </c:txPr>
              <c:dLblPos val="r"/>
              <c:showLegendKey val="0"/>
              <c:showVal val="1"/>
              <c:showCatName val="0"/>
              <c:showSerName val="0"/>
              <c:showPercent val="0"/>
              <c:separator>; </c:separator>
            </c:dLbl>
            <c:txPr>
              <a:bodyPr wrap="square"/>
              <a:lstStyle/>
              <a:p>
                <a:pPr>
                  <a:defRPr b="1" sz="2000" spc="-1" strike="noStrike">
                    <a:solidFill>
                      <a:srgbClr val="000000"/>
                    </a:solidFill>
                    <a:latin typeface="Calibri"/>
                  </a:defRPr>
                </a:pPr>
              </a:p>
            </c:txPr>
            <c:dLblPos val="t"/>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22"/>
                <c:pt idx="0">
                  <c:v>2021</c:v>
                </c:pt>
                <c:pt idx="1">
                  <c:v>2022</c:v>
                </c:pt>
                <c:pt idx="2">
                  <c:v>2023 червень</c:v>
                </c:pt>
                <c:pt idx="3">
                  <c:v>2023 липень</c:v>
                </c:pt>
                <c:pt idx="4">
                  <c:v>2023 серпень</c:v>
                </c:pt>
                <c:pt idx="5">
                  <c:v>2023 вересень</c:v>
                </c:pt>
                <c:pt idx="6">
                  <c:v>2023 жовтень</c:v>
                </c:pt>
                <c:pt idx="7">
                  <c:v>2023 листопад</c:v>
                </c:pt>
                <c:pt idx="8">
                  <c:v>2023 грудень</c:v>
                </c:pt>
                <c:pt idx="9">
                  <c:v>2024 січень</c:v>
                </c:pt>
                <c:pt idx="10">
                  <c:v>2024 лютий</c:v>
                </c:pt>
                <c:pt idx="11">
                  <c:v>2024 березень</c:v>
                </c:pt>
                <c:pt idx="12">
                  <c:v>2024 квітень</c:v>
                </c:pt>
                <c:pt idx="13">
                  <c:v>2024 травень</c:v>
                </c:pt>
                <c:pt idx="14">
                  <c:v>2024 червень</c:v>
                </c:pt>
                <c:pt idx="15">
                  <c:v>2024 липень</c:v>
                </c:pt>
                <c:pt idx="16">
                  <c:v>2024 серпень</c:v>
                </c:pt>
                <c:pt idx="17">
                  <c:v>2024 вересень</c:v>
                </c:pt>
                <c:pt idx="18">
                  <c:v>2024 жовтень</c:v>
                </c:pt>
                <c:pt idx="19">
                  <c:v>2024 листопад</c:v>
                </c:pt>
                <c:pt idx="20">
                  <c:v>2024 грудень</c:v>
                </c:pt>
                <c:pt idx="21">
                  <c:v>2025 січень</c:v>
                </c:pt>
              </c:strCache>
            </c:strRef>
          </c:cat>
          <c:val>
            <c:numRef>
              <c:f>1</c:f>
              <c:numCache>
                <c:formatCode>General</c:formatCode>
                <c:ptCount val="22"/>
                <c:pt idx="0">
                  <c:v>1</c:v>
                </c:pt>
                <c:pt idx="1">
                  <c:v>1</c:v>
                </c:pt>
                <c:pt idx="2">
                  <c:v>2</c:v>
                </c:pt>
                <c:pt idx="3">
                  <c:v>2</c:v>
                </c:pt>
                <c:pt idx="4">
                  <c:v>7</c:v>
                </c:pt>
                <c:pt idx="5">
                  <c:v>8</c:v>
                </c:pt>
                <c:pt idx="6">
                  <c:v>12</c:v>
                </c:pt>
                <c:pt idx="7">
                  <c:v>20</c:v>
                </c:pt>
                <c:pt idx="8">
                  <c:v>22</c:v>
                </c:pt>
                <c:pt idx="9">
                  <c:v>25</c:v>
                </c:pt>
                <c:pt idx="10">
                  <c:v>30</c:v>
                </c:pt>
                <c:pt idx="11">
                  <c:v>34</c:v>
                </c:pt>
                <c:pt idx="12">
                  <c:v>39</c:v>
                </c:pt>
                <c:pt idx="13">
                  <c:v>42</c:v>
                </c:pt>
                <c:pt idx="14">
                  <c:v>50</c:v>
                </c:pt>
                <c:pt idx="15">
                  <c:v>50</c:v>
                </c:pt>
                <c:pt idx="16">
                  <c:v>58</c:v>
                </c:pt>
                <c:pt idx="17">
                  <c:v>60</c:v>
                </c:pt>
                <c:pt idx="18">
                  <c:v>66</c:v>
                </c:pt>
                <c:pt idx="19">
                  <c:v>73</c:v>
                </c:pt>
                <c:pt idx="20">
                  <c:v>80</c:v>
                </c:pt>
                <c:pt idx="21">
                  <c:v>83</c:v>
                </c:pt>
              </c:numCache>
            </c:numRef>
          </c:val>
          <c:smooth val="0"/>
        </c:ser>
        <c:hiLowLines>
          <c:spPr>
            <a:ln w="0">
              <a:noFill/>
            </a:ln>
          </c:spPr>
        </c:hiLowLines>
        <c:marker val="0"/>
        <c:axId val="44532830"/>
        <c:axId val="42796289"/>
      </c:lineChart>
      <c:catAx>
        <c:axId val="9314117"/>
        <c:scaling>
          <c:orientation val="minMax"/>
        </c:scaling>
        <c:delete val="0"/>
        <c:axPos val="b"/>
        <c:numFmt formatCode="General" sourceLinked="0"/>
        <c:majorTickMark val="none"/>
        <c:minorTickMark val="none"/>
        <c:tickLblPos val="nextTo"/>
        <c:spPr>
          <a:ln w="19080">
            <a:solidFill>
              <a:srgbClr val="404040"/>
            </a:solidFill>
            <a:round/>
          </a:ln>
        </c:spPr>
        <c:txPr>
          <a:bodyPr/>
          <a:lstStyle/>
          <a:p>
            <a:pPr>
              <a:defRPr b="0" sz="2000" spc="-1" strike="noStrike">
                <a:solidFill>
                  <a:srgbClr val="404040"/>
                </a:solidFill>
                <a:latin typeface="Calibri"/>
              </a:defRPr>
            </a:pPr>
          </a:p>
        </c:txPr>
        <c:crossAx val="45195730"/>
        <c:crosses val="autoZero"/>
        <c:auto val="1"/>
        <c:lblAlgn val="ctr"/>
        <c:lblOffset val="100"/>
        <c:noMultiLvlLbl val="0"/>
      </c:catAx>
      <c:valAx>
        <c:axId val="45195730"/>
        <c:scaling>
          <c:orientation val="minMax"/>
        </c:scaling>
        <c:delete val="1"/>
        <c:axPos val="l"/>
        <c:majorGridlines>
          <c:spPr>
            <a:ln w="9360">
              <a:solidFill>
                <a:srgbClr val="bfbfbf">
                  <a:alpha val="36000"/>
                </a:srgbClr>
              </a:solidFill>
              <a:round/>
            </a:ln>
          </c:spPr>
        </c:majorGridlines>
        <c:numFmt formatCode="General" sourceLinked="1"/>
        <c:majorTickMark val="none"/>
        <c:minorTickMark val="none"/>
        <c:tickLblPos val="nextTo"/>
        <c:spPr>
          <a:ln w="6480">
            <a:solidFill>
              <a:srgbClr val="8b8b8b"/>
            </a:solidFill>
            <a:round/>
          </a:ln>
        </c:spPr>
        <c:txPr>
          <a:bodyPr/>
          <a:lstStyle/>
          <a:p>
            <a:pPr>
              <a:defRPr b="0" sz="1000" spc="-1" strike="noStrike">
                <a:solidFill>
                  <a:srgbClr val="000000"/>
                </a:solidFill>
                <a:latin typeface="Calibri"/>
              </a:defRPr>
            </a:pPr>
          </a:p>
        </c:txPr>
        <c:crossAx val="9314117"/>
        <c:crossBetween val="between"/>
      </c:valAx>
      <c:catAx>
        <c:axId val="44532830"/>
        <c:scaling>
          <c:orientation val="minMax"/>
        </c:scaling>
        <c:delete val="1"/>
        <c:axPos val="t"/>
        <c:numFmt formatCode="[$-422]dd/mm/yyyy" sourceLinked="1"/>
        <c:majorTickMark val="out"/>
        <c:minorTickMark val="none"/>
        <c:tickLblPos val="nextTo"/>
        <c:spPr>
          <a:ln w="6480">
            <a:solidFill>
              <a:srgbClr val="8b8b8b"/>
            </a:solidFill>
            <a:round/>
          </a:ln>
        </c:spPr>
        <c:txPr>
          <a:bodyPr/>
          <a:lstStyle/>
          <a:p>
            <a:pPr>
              <a:defRPr b="0" sz="1000" spc="-1" strike="noStrike">
                <a:solidFill>
                  <a:srgbClr val="000000"/>
                </a:solidFill>
                <a:latin typeface="Calibri"/>
              </a:defRPr>
            </a:pPr>
          </a:p>
        </c:txPr>
        <c:crossAx val="42796289"/>
        <c:auto val="1"/>
        <c:lblAlgn val="ctr"/>
        <c:lblOffset val="100"/>
        <c:noMultiLvlLbl val="0"/>
      </c:catAx>
      <c:valAx>
        <c:axId val="42796289"/>
        <c:scaling>
          <c:orientation val="minMax"/>
        </c:scaling>
        <c:delete val="0"/>
        <c:axPos val="r"/>
        <c:numFmt formatCode="General" sourceLinked="0"/>
        <c:majorTickMark val="out"/>
        <c:minorTickMark val="none"/>
        <c:tickLblPos val="nextTo"/>
        <c:spPr>
          <a:ln w="6480">
            <a:noFill/>
          </a:ln>
        </c:spPr>
        <c:txPr>
          <a:bodyPr/>
          <a:lstStyle/>
          <a:p>
            <a:pPr>
              <a:defRPr b="0" sz="900" spc="-1" strike="noStrike">
                <a:solidFill>
                  <a:srgbClr val="404040"/>
                </a:solidFill>
                <a:latin typeface="Calibri"/>
              </a:defRPr>
            </a:pPr>
          </a:p>
        </c:txPr>
        <c:crossAx val="44532830"/>
        <c:crosses val="max"/>
        <c:crossBetween val="between"/>
      </c:valAx>
      <c:spPr>
        <a:noFill/>
        <a:ln w="0">
          <a:noFill/>
        </a:ln>
      </c:spPr>
    </c:plotArea>
    <c:legend>
      <c:legendPos val="b"/>
      <c:overlay val="0"/>
      <c:spPr>
        <a:solidFill>
          <a:srgbClr val="f2f2f2">
            <a:alpha val="39000"/>
          </a:srgbClr>
        </a:solidFill>
        <a:ln w="0">
          <a:noFill/>
        </a:ln>
      </c:spPr>
      <c:txPr>
        <a:bodyPr/>
        <a:lstStyle/>
        <a:p>
          <a:pPr>
            <a:defRPr b="0" sz="1800" spc="-1" strike="noStrike">
              <a:solidFill>
                <a:srgbClr val="404040"/>
              </a:solidFill>
              <a:latin typeface="Calibri"/>
            </a:defRPr>
          </a:pPr>
        </a:p>
      </c:txPr>
    </c:legend>
    <c:plotVisOnly val="1"/>
    <c:dispBlanksAs val="gap"/>
  </c:chart>
  <c:spPr>
    <a:gradFill>
      <a:gsLst>
        <a:gs pos="0">
          <a:srgbClr val="ffffff"/>
        </a:gs>
        <a:gs pos="39000">
          <a:srgbClr val="ffffff"/>
        </a:gs>
        <a:gs pos="100000">
          <a:srgbClr val="bfbfbf"/>
        </a:gs>
      </a:gsLst>
      <a:path path="circle">
        <a:fillToRect l="50000" t="0" r="50000" b="100000"/>
      </a:path>
    </a:gradFill>
    <a:ln w="9360">
      <a:solidFill>
        <a:srgbClr val="bfbfbf"/>
      </a:solidFill>
      <a:round/>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uk-UA" sz="2000" spc="-1" strike="noStrike">
                <a:solidFill>
                  <a:srgbClr val="595959"/>
                </a:solidFill>
                <a:latin typeface="Calibri Light"/>
              </a:defRPr>
            </a:pPr>
            <a:r>
              <a:rPr b="0" lang="uk-UA" sz="2000" spc="-1" strike="noStrike">
                <a:solidFill>
                  <a:srgbClr val="595959"/>
                </a:solidFill>
                <a:latin typeface="Calibri Light"/>
              </a:rPr>
              <a:t>Спрощення МКУ</a:t>
            </a:r>
          </a:p>
        </c:rich>
      </c:tx>
      <c:overlay val="0"/>
      <c:spPr>
        <a:noFill/>
        <a:ln w="0">
          <a:noFill/>
        </a:ln>
      </c:spPr>
    </c:title>
    <c:autoTitleDeleted val="0"/>
    <c:plotArea>
      <c:layout>
        <c:manualLayout>
          <c:layoutTarget val="inner"/>
          <c:xMode val="edge"/>
          <c:yMode val="edge"/>
          <c:x val="0.0501868181138843"/>
          <c:y val="0.0674486803519062"/>
          <c:w val="0.930443879838589"/>
          <c:h val="0.710705323941107"/>
        </c:manualLayout>
      </c:layout>
      <c:barChart>
        <c:barDir val="col"/>
        <c:grouping val="clustered"/>
        <c:varyColors val="0"/>
        <c:ser>
          <c:idx val="0"/>
          <c:order val="0"/>
          <c:tx>
            <c:strRef>
              <c:f>label 0</c:f>
              <c:strCache>
                <c:ptCount val="1"/>
                <c:pt idx="0">
                  <c:v>Спрощення МКУ По місячно</c:v>
                </c:pt>
              </c:strCache>
            </c:strRef>
          </c:tx>
          <c:spPr>
            <a:solidFill>
              <a:srgbClr val="5b9bd5"/>
            </a:solidFill>
            <a:ln w="0">
              <a:noFill/>
            </a:ln>
          </c:spPr>
          <c:invertIfNegative val="0"/>
          <c:dPt>
            <c:idx val="3"/>
            <c:invertIfNegative val="0"/>
            <c:spPr>
              <a:solidFill>
                <a:srgbClr val="5b9bd5"/>
              </a:solidFill>
              <a:ln w="0">
                <a:noFill/>
              </a:ln>
            </c:spPr>
          </c:dPt>
          <c:dPt>
            <c:idx val="4"/>
            <c:invertIfNegative val="0"/>
            <c:spPr>
              <a:solidFill>
                <a:srgbClr val="5b9bd5"/>
              </a:solidFill>
              <a:ln w="0">
                <a:noFill/>
              </a:ln>
            </c:spPr>
          </c:dPt>
          <c:dPt>
            <c:idx val="5"/>
            <c:invertIfNegative val="0"/>
            <c:spPr>
              <a:solidFill>
                <a:srgbClr val="5b9bd5"/>
              </a:solidFill>
              <a:ln w="0">
                <a:noFill/>
              </a:ln>
            </c:spPr>
          </c:dPt>
          <c:dLbls>
            <c:numFmt formatCode="General" sourceLinked="0"/>
            <c:dLbl>
              <c:idx val="3"/>
              <c:layout>
                <c:manualLayout>
                  <c:x val="-0.00140350877192988"/>
                  <c:y val="-0.0319214676921735"/>
                </c:manualLayout>
              </c:layout>
              <c:numFmt formatCode="General" sourceLinked="0"/>
              <c:txPr>
                <a:bodyPr wrap="square"/>
                <a:lstStyle/>
                <a:p>
                  <a:pPr>
                    <a:defRPr b="1" sz="2000" spc="-1" strike="noStrike">
                      <a:solidFill>
                        <a:srgbClr val="404040"/>
                      </a:solidFill>
                      <a:latin typeface="Calibri"/>
                    </a:defRPr>
                  </a:pPr>
                </a:p>
              </c:txPr>
              <c:dLblPos val="outEnd"/>
              <c:showLegendKey val="0"/>
              <c:showVal val="1"/>
              <c:showCatName val="0"/>
              <c:showSerName val="0"/>
              <c:showPercent val="0"/>
              <c:separator>; </c:separator>
            </c:dLbl>
            <c:dLbl>
              <c:idx val="4"/>
              <c:layout>
                <c:manualLayout>
                  <c:x val="0"/>
                  <c:y val="-0.0319214676921735"/>
                </c:manualLayout>
              </c:layout>
              <c:numFmt formatCode="General" sourceLinked="0"/>
              <c:txPr>
                <a:bodyPr wrap="square"/>
                <a:lstStyle/>
                <a:p>
                  <a:pPr>
                    <a:defRPr b="1" sz="2000" spc="-1" strike="noStrike">
                      <a:solidFill>
                        <a:srgbClr val="404040"/>
                      </a:solidFill>
                      <a:latin typeface="Calibri"/>
                    </a:defRPr>
                  </a:pPr>
                </a:p>
              </c:txPr>
              <c:dLblPos val="outEnd"/>
              <c:showLegendKey val="0"/>
              <c:showVal val="1"/>
              <c:showCatName val="0"/>
              <c:showSerName val="0"/>
              <c:showPercent val="0"/>
              <c:separator>; </c:separator>
            </c:dLbl>
            <c:dLbl>
              <c:idx val="5"/>
              <c:layout>
                <c:manualLayout>
                  <c:x val="-5.14613938176808E-017"/>
                  <c:y val="-0.0319214676921735"/>
                </c:manualLayout>
              </c:layout>
              <c:numFmt formatCode="General" sourceLinked="0"/>
              <c:txPr>
                <a:bodyPr wrap="square"/>
                <a:lstStyle/>
                <a:p>
                  <a:pPr>
                    <a:defRPr b="1" sz="2000" spc="-1" strike="noStrike">
                      <a:solidFill>
                        <a:srgbClr val="404040"/>
                      </a:solidFill>
                      <a:latin typeface="Calibri"/>
                    </a:defRPr>
                  </a:pPr>
                </a:p>
              </c:txPr>
              <c:dLblPos val="outEnd"/>
              <c:showLegendKey val="0"/>
              <c:showVal val="1"/>
              <c:showCatName val="0"/>
              <c:showSerName val="0"/>
              <c:showPercent val="0"/>
              <c:separator>; </c:separator>
            </c:dLbl>
            <c:txPr>
              <a:bodyPr wrap="square"/>
              <a:lstStyle/>
              <a:p>
                <a:pPr>
                  <a:defRPr b="1" sz="2000" spc="-1" strike="noStrike">
                    <a:solidFill>
                      <a:srgbClr val="404040"/>
                    </a:solidFill>
                    <a:latin typeface="Calibri"/>
                  </a:defRPr>
                </a:pPr>
              </a:p>
            </c:txPr>
            <c:dLblPos val="inBase"/>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26"/>
                <c:pt idx="0">
                  <c:v>2022</c:v>
                </c:pt>
                <c:pt idx="1">
                  <c:v>2023 січень</c:v>
                </c:pt>
                <c:pt idx="2">
                  <c:v>2023 лютий</c:v>
                </c:pt>
                <c:pt idx="3">
                  <c:v>2023 березень</c:v>
                </c:pt>
                <c:pt idx="4">
                  <c:v>2023 квітень</c:v>
                </c:pt>
                <c:pt idx="5">
                  <c:v>2023 травень</c:v>
                </c:pt>
                <c:pt idx="6">
                  <c:v>2023 червень</c:v>
                </c:pt>
                <c:pt idx="7">
                  <c:v>2023 липень</c:v>
                </c:pt>
                <c:pt idx="8">
                  <c:v>2023 серпень</c:v>
                </c:pt>
                <c:pt idx="9">
                  <c:v>2023 вересень</c:v>
                </c:pt>
                <c:pt idx="10">
                  <c:v>2023 жовтень</c:v>
                </c:pt>
                <c:pt idx="11">
                  <c:v>2023 листопад</c:v>
                </c:pt>
                <c:pt idx="12">
                  <c:v>2023 грудень</c:v>
                </c:pt>
                <c:pt idx="13">
                  <c:v>2024 січень</c:v>
                </c:pt>
                <c:pt idx="14">
                  <c:v>2024 лютий</c:v>
                </c:pt>
                <c:pt idx="15">
                  <c:v>2024 березень</c:v>
                </c:pt>
                <c:pt idx="16">
                  <c:v>2024 квітень</c:v>
                </c:pt>
                <c:pt idx="17">
                  <c:v>2024 травень</c:v>
                </c:pt>
                <c:pt idx="18">
                  <c:v>2024 червень</c:v>
                </c:pt>
                <c:pt idx="19">
                  <c:v>2024 липень</c:v>
                </c:pt>
                <c:pt idx="20">
                  <c:v>2024 серпень</c:v>
                </c:pt>
                <c:pt idx="21">
                  <c:v>2024 вересень</c:v>
                </c:pt>
                <c:pt idx="22">
                  <c:v>2024 жовтень</c:v>
                </c:pt>
                <c:pt idx="23">
                  <c:v>2024 листопад</c:v>
                </c:pt>
                <c:pt idx="24">
                  <c:v>2024 грудень</c:v>
                </c:pt>
                <c:pt idx="25">
                  <c:v>2025 січень</c:v>
                </c:pt>
              </c:strCache>
            </c:strRef>
          </c:cat>
          <c:val>
            <c:numRef>
              <c:f>0</c:f>
              <c:numCache>
                <c:formatCode>General</c:formatCode>
                <c:ptCount val="26"/>
                <c:pt idx="0">
                  <c:v>1</c:v>
                </c:pt>
                <c:pt idx="1">
                  <c:v>0</c:v>
                </c:pt>
                <c:pt idx="2">
                  <c:v>0</c:v>
                </c:pt>
                <c:pt idx="3">
                  <c:v>1</c:v>
                </c:pt>
                <c:pt idx="4">
                  <c:v>1</c:v>
                </c:pt>
                <c:pt idx="5">
                  <c:v>1</c:v>
                </c:pt>
                <c:pt idx="6">
                  <c:v>4</c:v>
                </c:pt>
                <c:pt idx="7">
                  <c:v>1</c:v>
                </c:pt>
                <c:pt idx="8">
                  <c:v>18</c:v>
                </c:pt>
                <c:pt idx="9">
                  <c:v>2</c:v>
                </c:pt>
                <c:pt idx="10">
                  <c:v>30</c:v>
                </c:pt>
                <c:pt idx="11">
                  <c:v>49</c:v>
                </c:pt>
                <c:pt idx="12">
                  <c:v>40</c:v>
                </c:pt>
                <c:pt idx="13">
                  <c:v>32</c:v>
                </c:pt>
                <c:pt idx="14">
                  <c:v>19</c:v>
                </c:pt>
                <c:pt idx="15">
                  <c:v>47</c:v>
                </c:pt>
                <c:pt idx="16">
                  <c:v>52</c:v>
                </c:pt>
                <c:pt idx="17">
                  <c:v>58</c:v>
                </c:pt>
                <c:pt idx="18">
                  <c:v>32</c:v>
                </c:pt>
                <c:pt idx="19">
                  <c:v>13</c:v>
                </c:pt>
                <c:pt idx="20">
                  <c:v>16</c:v>
                </c:pt>
                <c:pt idx="21">
                  <c:v>30</c:v>
                </c:pt>
                <c:pt idx="22">
                  <c:v>20</c:v>
                </c:pt>
                <c:pt idx="23">
                  <c:v>10</c:v>
                </c:pt>
                <c:pt idx="24">
                  <c:v>27</c:v>
                </c:pt>
                <c:pt idx="25">
                  <c:v>29</c:v>
                </c:pt>
              </c:numCache>
            </c:numRef>
          </c:val>
        </c:ser>
        <c:gapWidth val="269"/>
        <c:overlap val="-27"/>
        <c:axId val="29431228"/>
        <c:axId val="40501266"/>
      </c:barChart>
      <c:lineChart>
        <c:grouping val="standard"/>
        <c:varyColors val="0"/>
        <c:ser>
          <c:idx val="1"/>
          <c:order val="1"/>
          <c:tx>
            <c:strRef>
              <c:f>label 1</c:f>
              <c:strCache>
                <c:ptCount val="1"/>
                <c:pt idx="0">
                  <c:v>Спрощення МКУ Сумарно</c:v>
                </c:pt>
              </c:strCache>
            </c:strRef>
          </c:tx>
          <c:spPr>
            <a:solidFill>
              <a:srgbClr val="ed7d31"/>
            </a:solidFill>
            <a:ln cap="rnd" w="38160">
              <a:solidFill>
                <a:srgbClr val="ed7d31"/>
              </a:solidFill>
              <a:round/>
            </a:ln>
          </c:spPr>
          <c:marker>
            <c:symbol val="none"/>
          </c:marker>
          <c:dPt>
            <c:idx val="6"/>
            <c:marker>
              <c:symbol val="none"/>
            </c:marker>
          </c:dPt>
          <c:dPt>
            <c:idx val="7"/>
            <c:marker>
              <c:symbol val="none"/>
            </c:marker>
          </c:dPt>
          <c:dLbls>
            <c:numFmt formatCode="General" sourceLinked="0"/>
            <c:dLbl>
              <c:idx val="6"/>
              <c:layout>
                <c:manualLayout>
                  <c:x val="-0.0158421881475342"/>
                  <c:y val="-0.0574315246277802"/>
                </c:manualLayout>
              </c:layout>
              <c:numFmt formatCode="General" sourceLinked="0"/>
              <c:txPr>
                <a:bodyPr wrap="square"/>
                <a:lstStyle/>
                <a:p>
                  <a:pPr>
                    <a:defRPr b="1" sz="1800" spc="-1" strike="noStrike">
                      <a:solidFill>
                        <a:srgbClr val="404040"/>
                      </a:solidFill>
                      <a:latin typeface="Calibri"/>
                    </a:defRPr>
                  </a:pPr>
                </a:p>
              </c:txPr>
              <c:dLblPos val="r"/>
              <c:showLegendKey val="0"/>
              <c:showVal val="1"/>
              <c:showCatName val="0"/>
              <c:showSerName val="0"/>
              <c:showPercent val="0"/>
              <c:separator>; </c:separator>
            </c:dLbl>
            <c:dLbl>
              <c:idx val="7"/>
              <c:layout>
                <c:manualLayout>
                  <c:x val="-0.0158421881475342"/>
                  <c:y val="-0.0551981350669595"/>
                </c:manualLayout>
              </c:layout>
              <c:numFmt formatCode="General" sourceLinked="0"/>
              <c:txPr>
                <a:bodyPr wrap="square"/>
                <a:lstStyle/>
                <a:p>
                  <a:pPr>
                    <a:defRPr b="1" sz="1800" spc="-1" strike="noStrike">
                      <a:solidFill>
                        <a:srgbClr val="404040"/>
                      </a:solidFill>
                      <a:latin typeface="Calibri"/>
                    </a:defRPr>
                  </a:pPr>
                </a:p>
              </c:txPr>
              <c:dLblPos val="r"/>
              <c:showLegendKey val="0"/>
              <c:showVal val="1"/>
              <c:showCatName val="0"/>
              <c:showSerName val="0"/>
              <c:showPercent val="0"/>
              <c:separator>; </c:separator>
            </c:dLbl>
            <c:txPr>
              <a:bodyPr wrap="square"/>
              <a:lstStyle/>
              <a:p>
                <a:pPr>
                  <a:defRPr b="1" sz="1800" spc="-1" strike="noStrike">
                    <a:solidFill>
                      <a:srgbClr val="404040"/>
                    </a:solidFill>
                    <a:latin typeface="Calibri"/>
                  </a:defRPr>
                </a:pPr>
              </a:p>
            </c:txPr>
            <c:dLblPos val="t"/>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26"/>
                <c:pt idx="0">
                  <c:v>2022</c:v>
                </c:pt>
                <c:pt idx="1">
                  <c:v>2023 січень</c:v>
                </c:pt>
                <c:pt idx="2">
                  <c:v>2023 лютий</c:v>
                </c:pt>
                <c:pt idx="3">
                  <c:v>2023 березень</c:v>
                </c:pt>
                <c:pt idx="4">
                  <c:v>2023 квітень</c:v>
                </c:pt>
                <c:pt idx="5">
                  <c:v>2023 травень</c:v>
                </c:pt>
                <c:pt idx="6">
                  <c:v>2023 червень</c:v>
                </c:pt>
                <c:pt idx="7">
                  <c:v>2023 липень</c:v>
                </c:pt>
                <c:pt idx="8">
                  <c:v>2023 серпень</c:v>
                </c:pt>
                <c:pt idx="9">
                  <c:v>2023 вересень</c:v>
                </c:pt>
                <c:pt idx="10">
                  <c:v>2023 жовтень</c:v>
                </c:pt>
                <c:pt idx="11">
                  <c:v>2023 листопад</c:v>
                </c:pt>
                <c:pt idx="12">
                  <c:v>2023 грудень</c:v>
                </c:pt>
                <c:pt idx="13">
                  <c:v>2024 січень</c:v>
                </c:pt>
                <c:pt idx="14">
                  <c:v>2024 лютий</c:v>
                </c:pt>
                <c:pt idx="15">
                  <c:v>2024 березень</c:v>
                </c:pt>
                <c:pt idx="16">
                  <c:v>2024 квітень</c:v>
                </c:pt>
                <c:pt idx="17">
                  <c:v>2024 травень</c:v>
                </c:pt>
                <c:pt idx="18">
                  <c:v>2024 червень</c:v>
                </c:pt>
                <c:pt idx="19">
                  <c:v>2024 липень</c:v>
                </c:pt>
                <c:pt idx="20">
                  <c:v>2024 серпень</c:v>
                </c:pt>
                <c:pt idx="21">
                  <c:v>2024 вересень</c:v>
                </c:pt>
                <c:pt idx="22">
                  <c:v>2024 жовтень</c:v>
                </c:pt>
                <c:pt idx="23">
                  <c:v>2024 листопад</c:v>
                </c:pt>
                <c:pt idx="24">
                  <c:v>2024 грудень</c:v>
                </c:pt>
                <c:pt idx="25">
                  <c:v>2025 січень</c:v>
                </c:pt>
              </c:strCache>
            </c:strRef>
          </c:cat>
          <c:val>
            <c:numRef>
              <c:f>1</c:f>
              <c:numCache>
                <c:formatCode>General</c:formatCode>
                <c:ptCount val="26"/>
                <c:pt idx="0">
                  <c:v>1</c:v>
                </c:pt>
                <c:pt idx="1">
                  <c:v>1</c:v>
                </c:pt>
                <c:pt idx="2">
                  <c:v>1</c:v>
                </c:pt>
                <c:pt idx="3">
                  <c:v>2</c:v>
                </c:pt>
                <c:pt idx="4">
                  <c:v>3</c:v>
                </c:pt>
                <c:pt idx="5">
                  <c:v>4</c:v>
                </c:pt>
                <c:pt idx="6">
                  <c:v>8</c:v>
                </c:pt>
                <c:pt idx="7">
                  <c:v>9</c:v>
                </c:pt>
                <c:pt idx="8">
                  <c:v>27</c:v>
                </c:pt>
                <c:pt idx="9">
                  <c:v>29</c:v>
                </c:pt>
                <c:pt idx="10">
                  <c:v>59</c:v>
                </c:pt>
                <c:pt idx="11">
                  <c:v>108</c:v>
                </c:pt>
                <c:pt idx="12">
                  <c:v>148</c:v>
                </c:pt>
                <c:pt idx="13">
                  <c:v>180</c:v>
                </c:pt>
                <c:pt idx="14">
                  <c:v>199</c:v>
                </c:pt>
                <c:pt idx="15">
                  <c:v>246</c:v>
                </c:pt>
                <c:pt idx="16">
                  <c:v>298</c:v>
                </c:pt>
                <c:pt idx="17">
                  <c:v>356</c:v>
                </c:pt>
                <c:pt idx="18">
                  <c:v>388</c:v>
                </c:pt>
                <c:pt idx="19">
                  <c:v>401</c:v>
                </c:pt>
                <c:pt idx="20">
                  <c:v>417</c:v>
                </c:pt>
                <c:pt idx="21">
                  <c:v>447</c:v>
                </c:pt>
                <c:pt idx="22">
                  <c:v>467</c:v>
                </c:pt>
                <c:pt idx="23">
                  <c:v>477</c:v>
                </c:pt>
                <c:pt idx="24">
                  <c:v>504</c:v>
                </c:pt>
                <c:pt idx="25">
                  <c:v>533</c:v>
                </c:pt>
              </c:numCache>
            </c:numRef>
          </c:val>
          <c:smooth val="0"/>
        </c:ser>
        <c:hiLowLines>
          <c:spPr>
            <a:ln w="0">
              <a:noFill/>
            </a:ln>
          </c:spPr>
        </c:hiLowLines>
        <c:marker val="0"/>
        <c:axId val="29431228"/>
        <c:axId val="40501266"/>
      </c:lineChart>
      <c:catAx>
        <c:axId val="29431228"/>
        <c:scaling>
          <c:orientation val="minMax"/>
        </c:scaling>
        <c:delete val="0"/>
        <c:axPos val="b"/>
        <c:numFmt formatCode="General" sourceLinked="0"/>
        <c:majorTickMark val="out"/>
        <c:minorTickMark val="none"/>
        <c:tickLblPos val="nextTo"/>
        <c:spPr>
          <a:ln w="9360">
            <a:solidFill>
              <a:srgbClr val="d9d9d9"/>
            </a:solidFill>
            <a:round/>
          </a:ln>
        </c:spPr>
        <c:txPr>
          <a:bodyPr/>
          <a:lstStyle/>
          <a:p>
            <a:pPr>
              <a:defRPr b="0" sz="1400" spc="-1" strike="noStrike">
                <a:solidFill>
                  <a:srgbClr val="595959"/>
                </a:solidFill>
                <a:latin typeface="Arial"/>
              </a:defRPr>
            </a:pPr>
          </a:p>
        </c:txPr>
        <c:crossAx val="40501266"/>
        <c:crosses val="autoZero"/>
        <c:auto val="1"/>
        <c:lblAlgn val="ctr"/>
        <c:lblOffset val="100"/>
        <c:noMultiLvlLbl val="0"/>
      </c:catAx>
      <c:valAx>
        <c:axId val="40501266"/>
        <c:scaling>
          <c:orientation val="minMax"/>
        </c:scaling>
        <c:delete val="0"/>
        <c:axPos val="l"/>
        <c:majorGridlines>
          <c:spPr>
            <a:ln w="9360">
              <a:solidFill>
                <a:srgbClr val="d9d9d9"/>
              </a:solidFill>
              <a:round/>
            </a:ln>
          </c:spPr>
        </c:majorGridlines>
        <c:minorGridlines>
          <c:spPr>
            <a:ln w="9360">
              <a:solidFill>
                <a:srgbClr val="f2f2f2"/>
              </a:solidFill>
              <a:round/>
            </a:ln>
          </c:spPr>
        </c:minorGridlines>
        <c:numFmt formatCode="General" sourceLinked="0"/>
        <c:majorTickMark val="none"/>
        <c:minorTickMark val="none"/>
        <c:tickLblPos val="nextTo"/>
        <c:spPr>
          <a:ln w="6480">
            <a:noFill/>
          </a:ln>
        </c:spPr>
        <c:txPr>
          <a:bodyPr/>
          <a:lstStyle/>
          <a:p>
            <a:pPr>
              <a:defRPr b="0" sz="900" spc="-1" strike="noStrike">
                <a:solidFill>
                  <a:srgbClr val="595959"/>
                </a:solidFill>
                <a:latin typeface="Calibri"/>
              </a:defRPr>
            </a:pPr>
          </a:p>
        </c:txPr>
        <c:crossAx val="29431228"/>
        <c:crosses val="autoZero"/>
        <c:crossBetween val="between"/>
      </c:valAx>
      <c:spPr>
        <a:noFill/>
        <a:ln w="0">
          <a:noFill/>
        </a:ln>
      </c:spPr>
    </c:plotArea>
    <c:legend>
      <c:legendPos val="t"/>
      <c:layout>
        <c:manualLayout>
          <c:xMode val="edge"/>
          <c:yMode val="edge"/>
          <c:x val="0.26384834137074"/>
          <c:y val="0.0409700235950641"/>
          <c:w val="0.445941594220822"/>
          <c:h val="0.017997482196631"/>
        </c:manualLayout>
      </c:layout>
      <c:overlay val="0"/>
      <c:spPr>
        <a:noFill/>
        <a:ln w="0">
          <a:noFill/>
        </a:ln>
      </c:spPr>
      <c:txPr>
        <a:bodyPr/>
        <a:lstStyle/>
        <a:p>
          <a:pPr>
            <a:defRPr b="0" sz="1800" spc="-1" strike="noStrike">
              <a:solidFill>
                <a:srgbClr val="595959"/>
              </a:solidFill>
              <a:latin typeface="Calibri"/>
            </a:defRPr>
          </a:pPr>
        </a:p>
      </c:txPr>
    </c:legend>
    <c:plotVisOnly val="1"/>
    <c:dispBlanksAs val="gap"/>
  </c:chart>
  <c:spPr>
    <a:noFill/>
    <a:ln w="0">
      <a:noFill/>
    </a:ln>
  </c:spPr>
</c:chartSpace>
</file>

<file path=ppt/charts/chart3.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lang="uk-UA" sz="1800" spc="-1" strike="noStrike">
                <a:solidFill>
                  <a:srgbClr val="595959"/>
                </a:solidFill>
                <a:latin typeface="Arial"/>
              </a:defRPr>
            </a:pPr>
            <a:r>
              <a:rPr b="1" lang="uk-UA" sz="1800" spc="-1" strike="noStrike">
                <a:solidFill>
                  <a:srgbClr val="595959"/>
                </a:solidFill>
                <a:latin typeface="Arial"/>
              </a:rPr>
              <a:t>Транзитні спрощення</a:t>
            </a:r>
          </a:p>
        </c:rich>
      </c:tx>
      <c:overlay val="0"/>
      <c:spPr>
        <a:noFill/>
        <a:ln w="0">
          <a:noFill/>
        </a:ln>
      </c:spPr>
    </c:title>
    <c:autoTitleDeleted val="0"/>
    <c:plotArea>
      <c:barChart>
        <c:barDir val="col"/>
        <c:grouping val="clustered"/>
        <c:varyColors val="0"/>
        <c:ser>
          <c:idx val="0"/>
          <c:order val="0"/>
          <c:tx>
            <c:strRef>
              <c:f>label 0</c:f>
              <c:strCache>
                <c:ptCount val="1"/>
                <c:pt idx="0">
                  <c:v>По місячно</c:v>
                </c:pt>
              </c:strCache>
            </c:strRef>
          </c:tx>
          <c:spPr>
            <a:solidFill>
              <a:srgbClr val="5b9bd5"/>
            </a:solidFill>
            <a:ln w="0">
              <a:noFill/>
            </a:ln>
          </c:spPr>
          <c:invertIfNegative val="0"/>
          <c:dLbls>
            <c:numFmt formatCode="General" sourceLinked="0"/>
            <c:txPr>
              <a:bodyPr wrap="square"/>
              <a:lstStyle/>
              <a:p>
                <a:pPr>
                  <a:defRPr b="1" sz="1400" spc="-1" strike="noStrike">
                    <a:solidFill>
                      <a:srgbClr val="404040"/>
                    </a:solidFill>
                    <a:latin typeface="Arial"/>
                  </a:defRPr>
                </a:pPr>
              </a:p>
            </c:txPr>
            <c:dLblPos val="outEnd"/>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27"/>
                <c:pt idx="0">
                  <c:v>2022 вересень</c:v>
                </c:pt>
                <c:pt idx="1">
                  <c:v>2022 грудень</c:v>
                </c:pt>
                <c:pt idx="2">
                  <c:v>2023 січень</c:v>
                </c:pt>
                <c:pt idx="3">
                  <c:v>2023 лютий</c:v>
                </c:pt>
                <c:pt idx="4">
                  <c:v>2023 березень</c:v>
                </c:pt>
                <c:pt idx="5">
                  <c:v>2023 квітень</c:v>
                </c:pt>
                <c:pt idx="6">
                  <c:v>2023 травень</c:v>
                </c:pt>
                <c:pt idx="7">
                  <c:v>2023 червень</c:v>
                </c:pt>
                <c:pt idx="8">
                  <c:v>2023 липень</c:v>
                </c:pt>
                <c:pt idx="9">
                  <c:v>2023 серпень</c:v>
                </c:pt>
                <c:pt idx="10">
                  <c:v>2023 вересень</c:v>
                </c:pt>
                <c:pt idx="11">
                  <c:v>2023 жовтень</c:v>
                </c:pt>
                <c:pt idx="12">
                  <c:v>2023 листопад</c:v>
                </c:pt>
                <c:pt idx="13">
                  <c:v>2023 грудень</c:v>
                </c:pt>
                <c:pt idx="14">
                  <c:v>2024 січень</c:v>
                </c:pt>
                <c:pt idx="15">
                  <c:v>2024 лютий</c:v>
                </c:pt>
                <c:pt idx="16">
                  <c:v>2024 березень</c:v>
                </c:pt>
                <c:pt idx="17">
                  <c:v>2024 квітень</c:v>
                </c:pt>
                <c:pt idx="18">
                  <c:v>2024 травень</c:v>
                </c:pt>
                <c:pt idx="19">
                  <c:v>2024 червень</c:v>
                </c:pt>
                <c:pt idx="20">
                  <c:v>2024 липень</c:v>
                </c:pt>
                <c:pt idx="21">
                  <c:v>2024 серпень</c:v>
                </c:pt>
                <c:pt idx="22">
                  <c:v>2024 вересень</c:v>
                </c:pt>
                <c:pt idx="23">
                  <c:v>2024 жовтень</c:v>
                </c:pt>
                <c:pt idx="24">
                  <c:v>2024 листопад</c:v>
                </c:pt>
                <c:pt idx="25">
                  <c:v>2024 грудень</c:v>
                </c:pt>
                <c:pt idx="26">
                  <c:v>2025 січень</c:v>
                </c:pt>
              </c:strCache>
            </c:strRef>
          </c:cat>
          <c:val>
            <c:numRef>
              <c:f>0</c:f>
              <c:numCache>
                <c:formatCode>General</c:formatCode>
                <c:ptCount val="27"/>
                <c:pt idx="0">
                  <c:v>1</c:v>
                </c:pt>
                <c:pt idx="1">
                  <c:v>8</c:v>
                </c:pt>
                <c:pt idx="2">
                  <c:v>0</c:v>
                </c:pt>
                <c:pt idx="3">
                  <c:v>3</c:v>
                </c:pt>
                <c:pt idx="4">
                  <c:v>16</c:v>
                </c:pt>
                <c:pt idx="5">
                  <c:v>4</c:v>
                </c:pt>
                <c:pt idx="6">
                  <c:v>5</c:v>
                </c:pt>
                <c:pt idx="7">
                  <c:v>4</c:v>
                </c:pt>
                <c:pt idx="8">
                  <c:v>7</c:v>
                </c:pt>
                <c:pt idx="9">
                  <c:v>24</c:v>
                </c:pt>
                <c:pt idx="10">
                  <c:v>14</c:v>
                </c:pt>
                <c:pt idx="11">
                  <c:v>37</c:v>
                </c:pt>
                <c:pt idx="12">
                  <c:v>48</c:v>
                </c:pt>
                <c:pt idx="13">
                  <c:v>15</c:v>
                </c:pt>
                <c:pt idx="14">
                  <c:v>32</c:v>
                </c:pt>
                <c:pt idx="15">
                  <c:v>31</c:v>
                </c:pt>
                <c:pt idx="16">
                  <c:v>61</c:v>
                </c:pt>
                <c:pt idx="17">
                  <c:v>19</c:v>
                </c:pt>
                <c:pt idx="18">
                  <c:v>33</c:v>
                </c:pt>
                <c:pt idx="19">
                  <c:v>5</c:v>
                </c:pt>
                <c:pt idx="20">
                  <c:v>4</c:v>
                </c:pt>
                <c:pt idx="21">
                  <c:v>15</c:v>
                </c:pt>
                <c:pt idx="22">
                  <c:v>10</c:v>
                </c:pt>
                <c:pt idx="23">
                  <c:v>14</c:v>
                </c:pt>
                <c:pt idx="24">
                  <c:v>5</c:v>
                </c:pt>
                <c:pt idx="25">
                  <c:v>17</c:v>
                </c:pt>
                <c:pt idx="26">
                  <c:v>6</c:v>
                </c:pt>
              </c:numCache>
            </c:numRef>
          </c:val>
        </c:ser>
        <c:gapWidth val="219"/>
        <c:overlap val="-27"/>
        <c:axId val="48133533"/>
        <c:axId val="50098221"/>
      </c:barChart>
      <c:lineChart>
        <c:grouping val="standard"/>
        <c:varyColors val="0"/>
        <c:ser>
          <c:idx val="1"/>
          <c:order val="1"/>
          <c:tx>
            <c:strRef>
              <c:f>label 1</c:f>
              <c:strCache>
                <c:ptCount val="1"/>
                <c:pt idx="0">
                  <c:v>Сумарно</c:v>
                </c:pt>
              </c:strCache>
            </c:strRef>
          </c:tx>
          <c:spPr>
            <a:solidFill>
              <a:srgbClr val="ed7d31"/>
            </a:solidFill>
            <a:ln cap="rnd" w="28440">
              <a:solidFill>
                <a:srgbClr val="ed7d31"/>
              </a:solidFill>
              <a:round/>
            </a:ln>
          </c:spPr>
          <c:marker>
            <c:symbol val="none"/>
          </c:marker>
          <c:dLbls>
            <c:numFmt formatCode="General" sourceLinked="0"/>
            <c:txPr>
              <a:bodyPr wrap="square"/>
              <a:lstStyle/>
              <a:p>
                <a:pPr>
                  <a:defRPr b="1" sz="2000" spc="-1" strike="noStrike">
                    <a:solidFill>
                      <a:srgbClr val="404040"/>
                    </a:solidFill>
                    <a:latin typeface="Arial"/>
                  </a:defRPr>
                </a:pPr>
              </a:p>
            </c:txPr>
            <c:dLblPos val="t"/>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27"/>
                <c:pt idx="0">
                  <c:v>2022 вересень</c:v>
                </c:pt>
                <c:pt idx="1">
                  <c:v>2022 грудень</c:v>
                </c:pt>
                <c:pt idx="2">
                  <c:v>2023 січень</c:v>
                </c:pt>
                <c:pt idx="3">
                  <c:v>2023 лютий</c:v>
                </c:pt>
                <c:pt idx="4">
                  <c:v>2023 березень</c:v>
                </c:pt>
                <c:pt idx="5">
                  <c:v>2023 квітень</c:v>
                </c:pt>
                <c:pt idx="6">
                  <c:v>2023 травень</c:v>
                </c:pt>
                <c:pt idx="7">
                  <c:v>2023 червень</c:v>
                </c:pt>
                <c:pt idx="8">
                  <c:v>2023 липень</c:v>
                </c:pt>
                <c:pt idx="9">
                  <c:v>2023 серпень</c:v>
                </c:pt>
                <c:pt idx="10">
                  <c:v>2023 вересень</c:v>
                </c:pt>
                <c:pt idx="11">
                  <c:v>2023 жовтень</c:v>
                </c:pt>
                <c:pt idx="12">
                  <c:v>2023 листопад</c:v>
                </c:pt>
                <c:pt idx="13">
                  <c:v>2023 грудень</c:v>
                </c:pt>
                <c:pt idx="14">
                  <c:v>2024 січень</c:v>
                </c:pt>
                <c:pt idx="15">
                  <c:v>2024 лютий</c:v>
                </c:pt>
                <c:pt idx="16">
                  <c:v>2024 березень</c:v>
                </c:pt>
                <c:pt idx="17">
                  <c:v>2024 квітень</c:v>
                </c:pt>
                <c:pt idx="18">
                  <c:v>2024 травень</c:v>
                </c:pt>
                <c:pt idx="19">
                  <c:v>2024 червень</c:v>
                </c:pt>
                <c:pt idx="20">
                  <c:v>2024 липень</c:v>
                </c:pt>
                <c:pt idx="21">
                  <c:v>2024 серпень</c:v>
                </c:pt>
                <c:pt idx="22">
                  <c:v>2024 вересень</c:v>
                </c:pt>
                <c:pt idx="23">
                  <c:v>2024 жовтень</c:v>
                </c:pt>
                <c:pt idx="24">
                  <c:v>2024 листопад</c:v>
                </c:pt>
                <c:pt idx="25">
                  <c:v>2024 грудень</c:v>
                </c:pt>
                <c:pt idx="26">
                  <c:v>2025 січень</c:v>
                </c:pt>
              </c:strCache>
            </c:strRef>
          </c:cat>
          <c:val>
            <c:numRef>
              <c:f>1</c:f>
              <c:numCache>
                <c:formatCode>General</c:formatCode>
                <c:ptCount val="27"/>
                <c:pt idx="0">
                  <c:v>1</c:v>
                </c:pt>
                <c:pt idx="1">
                  <c:v>9</c:v>
                </c:pt>
                <c:pt idx="2">
                  <c:v>9</c:v>
                </c:pt>
                <c:pt idx="3">
                  <c:v>12</c:v>
                </c:pt>
                <c:pt idx="4">
                  <c:v>28</c:v>
                </c:pt>
                <c:pt idx="5">
                  <c:v>32</c:v>
                </c:pt>
                <c:pt idx="6">
                  <c:v>37</c:v>
                </c:pt>
                <c:pt idx="7">
                  <c:v>41</c:v>
                </c:pt>
                <c:pt idx="8">
                  <c:v>48</c:v>
                </c:pt>
                <c:pt idx="9">
                  <c:v>72</c:v>
                </c:pt>
                <c:pt idx="10">
                  <c:v>86</c:v>
                </c:pt>
                <c:pt idx="11">
                  <c:v>123</c:v>
                </c:pt>
                <c:pt idx="12">
                  <c:v>171</c:v>
                </c:pt>
                <c:pt idx="13">
                  <c:v>186</c:v>
                </c:pt>
                <c:pt idx="14">
                  <c:v>218</c:v>
                </c:pt>
                <c:pt idx="15">
                  <c:v>249</c:v>
                </c:pt>
                <c:pt idx="16">
                  <c:v>310</c:v>
                </c:pt>
                <c:pt idx="17">
                  <c:v>329</c:v>
                </c:pt>
                <c:pt idx="18">
                  <c:v>362</c:v>
                </c:pt>
                <c:pt idx="19">
                  <c:v>367</c:v>
                </c:pt>
                <c:pt idx="20">
                  <c:v>371</c:v>
                </c:pt>
                <c:pt idx="21">
                  <c:v>386</c:v>
                </c:pt>
                <c:pt idx="22">
                  <c:v>396</c:v>
                </c:pt>
                <c:pt idx="23">
                  <c:v>410</c:v>
                </c:pt>
                <c:pt idx="24">
                  <c:v>415</c:v>
                </c:pt>
                <c:pt idx="25">
                  <c:v>432</c:v>
                </c:pt>
                <c:pt idx="26">
                  <c:v>438</c:v>
                </c:pt>
              </c:numCache>
            </c:numRef>
          </c:val>
          <c:smooth val="0"/>
        </c:ser>
        <c:hiLowLines>
          <c:spPr>
            <a:ln w="0">
              <a:noFill/>
            </a:ln>
          </c:spPr>
        </c:hiLowLines>
        <c:marker val="0"/>
        <c:axId val="48133533"/>
        <c:axId val="50098221"/>
      </c:lineChart>
      <c:catAx>
        <c:axId val="48133533"/>
        <c:scaling>
          <c:orientation val="minMax"/>
        </c:scaling>
        <c:delete val="0"/>
        <c:axPos val="b"/>
        <c:numFmt formatCode="General" sourceLinked="0"/>
        <c:majorTickMark val="none"/>
        <c:minorTickMark val="none"/>
        <c:tickLblPos val="nextTo"/>
        <c:spPr>
          <a:ln w="9360">
            <a:solidFill>
              <a:srgbClr val="d9d9d9"/>
            </a:solidFill>
            <a:round/>
          </a:ln>
        </c:spPr>
        <c:txPr>
          <a:bodyPr/>
          <a:lstStyle/>
          <a:p>
            <a:pPr>
              <a:defRPr b="1" sz="1400" spc="-1" strike="noStrike">
                <a:solidFill>
                  <a:srgbClr val="595959"/>
                </a:solidFill>
                <a:latin typeface="Calibri"/>
              </a:defRPr>
            </a:pPr>
          </a:p>
        </c:txPr>
        <c:crossAx val="50098221"/>
        <c:crosses val="autoZero"/>
        <c:auto val="1"/>
        <c:lblAlgn val="ctr"/>
        <c:lblOffset val="100"/>
        <c:noMultiLvlLbl val="0"/>
      </c:catAx>
      <c:valAx>
        <c:axId val="50098221"/>
        <c:scaling>
          <c:orientation val="minMax"/>
        </c:scaling>
        <c:delete val="1"/>
        <c:axPos val="l"/>
        <c:majorGridlines>
          <c:spPr>
            <a:ln w="9360">
              <a:solidFill>
                <a:srgbClr val="d9d9d9"/>
              </a:solidFill>
              <a:round/>
            </a:ln>
          </c:spPr>
        </c:majorGridlines>
        <c:numFmt formatCode="General" sourceLinked="1"/>
        <c:majorTickMark val="none"/>
        <c:minorTickMark val="none"/>
        <c:tickLblPos val="nextTo"/>
        <c:spPr>
          <a:ln w="6480">
            <a:solidFill>
              <a:srgbClr val="8b8b8b"/>
            </a:solidFill>
            <a:round/>
          </a:ln>
        </c:spPr>
        <c:txPr>
          <a:bodyPr/>
          <a:lstStyle/>
          <a:p>
            <a:pPr>
              <a:defRPr b="0" sz="1000" spc="-1" strike="noStrike">
                <a:solidFill>
                  <a:srgbClr val="000000"/>
                </a:solidFill>
                <a:latin typeface="Calibri"/>
              </a:defRPr>
            </a:pPr>
          </a:p>
        </c:txPr>
        <c:crossAx val="48133533"/>
        <c:crossBetween val="between"/>
      </c:valAx>
      <c:spPr>
        <a:noFill/>
        <a:ln w="0">
          <a:noFill/>
        </a:ln>
      </c:spPr>
    </c:plotArea>
    <c:legend>
      <c:legendPos val="b"/>
      <c:overlay val="0"/>
      <c:spPr>
        <a:noFill/>
        <a:ln w="0">
          <a:noFill/>
        </a:ln>
      </c:spPr>
      <c:txPr>
        <a:bodyPr/>
        <a:lstStyle/>
        <a:p>
          <a:pPr>
            <a:defRPr b="0" sz="900" spc="-1" strike="noStrike">
              <a:solidFill>
                <a:srgbClr val="595959"/>
              </a:solidFill>
              <a:latin typeface="Calibri"/>
            </a:defRPr>
          </a:pPr>
        </a:p>
      </c:txPr>
    </c:legend>
    <c:plotVisOnly val="1"/>
    <c:dispBlanksAs val="gap"/>
  </c:chart>
  <c:spPr>
    <a:noFill/>
    <a:ln w="0">
      <a:noFill/>
    </a:ln>
  </c:spPr>
</c:chartSpace>
</file>

<file path=ppt/charts/chart4.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lang="uk-UA" sz="1800" spc="-1" strike="noStrike">
                <a:solidFill>
                  <a:srgbClr val="595959"/>
                </a:solidFill>
                <a:latin typeface="Calibri"/>
              </a:defRPr>
            </a:pPr>
            <a:r>
              <a:rPr b="1" lang="uk-UA" sz="1800" spc="-1" strike="noStrike">
                <a:solidFill>
                  <a:srgbClr val="595959"/>
                </a:solidFill>
                <a:latin typeface="Calibri"/>
              </a:rPr>
              <a:t>Спрощення МКУ за видами</a:t>
            </a:r>
          </a:p>
        </c:rich>
      </c:tx>
      <c:overlay val="0"/>
      <c:spPr>
        <a:noFill/>
        <a:ln w="0">
          <a:noFill/>
        </a:ln>
      </c:spPr>
    </c:title>
    <c:autoTitleDeleted val="0"/>
    <c:view3D>
      <c:rotX val="30"/>
      <c:rotY val="0"/>
      <c:rAngAx val="0"/>
      <c:perspective val="30"/>
    </c:view3D>
    <c:floor>
      <c:spPr>
        <a:solidFill>
          <a:srgbClr val="d9d9d9"/>
        </a:solidFill>
        <a:ln w="0">
          <a:noFill/>
        </a:ln>
      </c:spPr>
    </c:floor>
    <c:sideWall>
      <c:spPr>
        <a:solidFill>
          <a:srgbClr val="d9d9d9"/>
        </a:solidFill>
        <a:ln w="0">
          <a:noFill/>
        </a:ln>
      </c:spPr>
    </c:sideWall>
    <c:backWall>
      <c:spPr>
        <a:solidFill>
          <a:srgbClr val="d9d9d9"/>
        </a:solidFill>
        <a:ln w="0">
          <a:noFill/>
        </a:ln>
      </c:spPr>
    </c:backWall>
    <c:plotArea>
      <c:layout>
        <c:manualLayout>
          <c:layoutTarget val="inner"/>
          <c:xMode val="edge"/>
          <c:yMode val="edge"/>
          <c:x val="0.0652835169880624"/>
          <c:y val="0.140572285392978"/>
          <c:w val="0.81396349862259"/>
          <c:h val="0.432587779582657"/>
        </c:manualLayout>
      </c:layout>
      <c:pie3DChart>
        <c:varyColors val="1"/>
        <c:ser>
          <c:idx val="0"/>
          <c:order val="0"/>
          <c:spPr>
            <a:solidFill>
              <a:srgbClr val="5b9bd5"/>
            </a:solidFill>
            <a:ln w="0">
              <a:noFill/>
            </a:ln>
          </c:spPr>
          <c:explosion val="0"/>
          <c:dPt>
            <c:idx val="0"/>
            <c:explosion val="24"/>
            <c:spPr>
              <a:solidFill>
                <a:srgbClr val="5b9bd5"/>
              </a:solidFill>
              <a:ln w="25560">
                <a:solidFill>
                  <a:srgbClr val="ffffff"/>
                </a:solidFill>
                <a:round/>
              </a:ln>
            </c:spPr>
          </c:dPt>
          <c:dPt>
            <c:idx val="1"/>
            <c:explosion val="25"/>
            <c:spPr>
              <a:solidFill>
                <a:srgbClr val="ed7d31"/>
              </a:solidFill>
              <a:ln w="25560">
                <a:solidFill>
                  <a:srgbClr val="ffffff"/>
                </a:solidFill>
                <a:round/>
              </a:ln>
            </c:spPr>
          </c:dPt>
          <c:dPt>
            <c:idx val="2"/>
            <c:explosion val="36"/>
            <c:spPr>
              <a:solidFill>
                <a:srgbClr val="a5a5a5"/>
              </a:solidFill>
              <a:ln w="25560">
                <a:solidFill>
                  <a:srgbClr val="ffffff"/>
                </a:solidFill>
                <a:round/>
              </a:ln>
            </c:spPr>
          </c:dPt>
          <c:dPt>
            <c:idx val="3"/>
            <c:explosion val="16"/>
            <c:spPr>
              <a:solidFill>
                <a:srgbClr val="ffc000"/>
              </a:solidFill>
              <a:ln w="25560">
                <a:solidFill>
                  <a:srgbClr val="ffffff"/>
                </a:solidFill>
                <a:round/>
              </a:ln>
            </c:spPr>
          </c:dPt>
          <c:dPt>
            <c:idx val="4"/>
            <c:explosion val="14"/>
            <c:spPr>
              <a:solidFill>
                <a:srgbClr val="4472c4"/>
              </a:solidFill>
              <a:ln w="25560">
                <a:solidFill>
                  <a:srgbClr val="ffffff"/>
                </a:solidFill>
                <a:round/>
              </a:ln>
            </c:spPr>
          </c:dPt>
          <c:dPt>
            <c:idx val="5"/>
            <c:explosion val="10"/>
            <c:spPr>
              <a:solidFill>
                <a:srgbClr val="70ad47"/>
              </a:solidFill>
              <a:ln w="25560">
                <a:solidFill>
                  <a:srgbClr val="ffffff"/>
                </a:solidFill>
                <a:round/>
              </a:ln>
            </c:spPr>
          </c:dPt>
          <c:dPt>
            <c:idx val="6"/>
            <c:spPr>
              <a:solidFill>
                <a:srgbClr val="255e91"/>
              </a:solidFill>
              <a:ln w="25560">
                <a:solidFill>
                  <a:srgbClr val="ffffff"/>
                </a:solidFill>
                <a:round/>
              </a:ln>
            </c:spPr>
          </c:dPt>
          <c:dLbls>
            <c:numFmt formatCode="General" sourceLinked="0"/>
            <c:dLbl>
              <c:idx val="0"/>
              <c:numFmt formatCode="General" sourceLinked="0"/>
              <c:txPr>
                <a:bodyPr wrap="square"/>
                <a:lstStyle/>
                <a:p>
                  <a:pPr>
                    <a:defRPr b="0" sz="2400" spc="-1" strike="noStrike">
                      <a:solidFill>
                        <a:srgbClr val="404040"/>
                      </a:solidFill>
                      <a:latin typeface="Calibri"/>
                    </a:defRPr>
                  </a:pPr>
                </a:p>
              </c:txPr>
              <c:dLblPos val="outEnd"/>
              <c:showLegendKey val="0"/>
              <c:showVal val="1"/>
              <c:showCatName val="0"/>
              <c:showSerName val="0"/>
              <c:showPercent val="0"/>
              <c:separator>; </c:separator>
            </c:dLbl>
            <c:dLbl>
              <c:idx val="1"/>
              <c:numFmt formatCode="General" sourceLinked="0"/>
              <c:txPr>
                <a:bodyPr wrap="square"/>
                <a:lstStyle/>
                <a:p>
                  <a:pPr>
                    <a:defRPr b="0" sz="2400" spc="-1" strike="noStrike">
                      <a:solidFill>
                        <a:srgbClr val="404040"/>
                      </a:solidFill>
                      <a:latin typeface="Calibri"/>
                    </a:defRPr>
                  </a:pPr>
                </a:p>
              </c:txPr>
              <c:dLblPos val="outEnd"/>
              <c:showLegendKey val="0"/>
              <c:showVal val="1"/>
              <c:showCatName val="0"/>
              <c:showSerName val="0"/>
              <c:showPercent val="0"/>
              <c:separator>; </c:separator>
            </c:dLbl>
            <c:dLbl>
              <c:idx val="2"/>
              <c:numFmt formatCode="General" sourceLinked="0"/>
              <c:txPr>
                <a:bodyPr wrap="square"/>
                <a:lstStyle/>
                <a:p>
                  <a:pPr>
                    <a:defRPr b="0" sz="2400" spc="-1" strike="noStrike">
                      <a:solidFill>
                        <a:srgbClr val="404040"/>
                      </a:solidFill>
                      <a:latin typeface="Calibri"/>
                    </a:defRPr>
                  </a:pPr>
                </a:p>
              </c:txPr>
              <c:dLblPos val="outEnd"/>
              <c:showLegendKey val="0"/>
              <c:showVal val="1"/>
              <c:showCatName val="0"/>
              <c:showSerName val="0"/>
              <c:showPercent val="0"/>
              <c:separator>; </c:separator>
            </c:dLbl>
            <c:dLbl>
              <c:idx val="3"/>
              <c:numFmt formatCode="General" sourceLinked="0"/>
              <c:txPr>
                <a:bodyPr wrap="square"/>
                <a:lstStyle/>
                <a:p>
                  <a:pPr>
                    <a:defRPr b="0" sz="2400" spc="-1" strike="noStrike">
                      <a:solidFill>
                        <a:srgbClr val="404040"/>
                      </a:solidFill>
                      <a:latin typeface="Calibri"/>
                    </a:defRPr>
                  </a:pPr>
                </a:p>
              </c:txPr>
              <c:dLblPos val="bestFit"/>
              <c:showLegendKey val="0"/>
              <c:showVal val="1"/>
              <c:showCatName val="0"/>
              <c:showSerName val="0"/>
              <c:showPercent val="0"/>
              <c:separator>; </c:separator>
            </c:dLbl>
            <c:dLbl>
              <c:idx val="4"/>
              <c:numFmt formatCode="General" sourceLinked="0"/>
              <c:txPr>
                <a:bodyPr wrap="square"/>
                <a:lstStyle/>
                <a:p>
                  <a:pPr>
                    <a:defRPr b="0" sz="2400" spc="-1" strike="noStrike">
                      <a:solidFill>
                        <a:srgbClr val="404040"/>
                      </a:solidFill>
                      <a:latin typeface="Calibri"/>
                    </a:defRPr>
                  </a:pPr>
                </a:p>
              </c:txPr>
              <c:dLblPos val="outEnd"/>
              <c:showLegendKey val="0"/>
              <c:showVal val="1"/>
              <c:showCatName val="0"/>
              <c:showSerName val="0"/>
              <c:showPercent val="0"/>
              <c:separator>; </c:separator>
            </c:dLbl>
            <c:dLbl>
              <c:idx val="5"/>
              <c:numFmt formatCode="General" sourceLinked="0"/>
              <c:txPr>
                <a:bodyPr wrap="square"/>
                <a:lstStyle/>
                <a:p>
                  <a:pPr>
                    <a:defRPr b="0" sz="2400" spc="-1" strike="noStrike">
                      <a:solidFill>
                        <a:srgbClr val="404040"/>
                      </a:solidFill>
                      <a:latin typeface="Calibri"/>
                    </a:defRPr>
                  </a:pPr>
                </a:p>
              </c:txPr>
              <c:dLblPos val="outEnd"/>
              <c:showLegendKey val="0"/>
              <c:showVal val="1"/>
              <c:showCatName val="0"/>
              <c:showSerName val="0"/>
              <c:showPercent val="0"/>
              <c:separator>; </c:separator>
            </c:dLbl>
            <c:dLbl>
              <c:idx val="6"/>
              <c:numFmt formatCode="General" sourceLinked="0"/>
              <c:txPr>
                <a:bodyPr wrap="square"/>
                <a:lstStyle/>
                <a:p>
                  <a:pPr>
                    <a:defRPr b="0" sz="2400" spc="-1" strike="noStrike">
                      <a:solidFill>
                        <a:srgbClr val="404040"/>
                      </a:solidFill>
                      <a:latin typeface="Calibri"/>
                    </a:defRPr>
                  </a:pPr>
                </a:p>
              </c:txPr>
              <c:dLblPos val="outEnd"/>
              <c:showLegendKey val="0"/>
              <c:showVal val="1"/>
              <c:showCatName val="0"/>
              <c:showSerName val="0"/>
              <c:showPercent val="0"/>
              <c:separator>; </c:separator>
            </c:dLbl>
            <c:txPr>
              <a:bodyPr wrap="square"/>
              <a:lstStyle/>
              <a:p>
                <a:pPr>
                  <a:defRPr b="0" sz="2400" spc="-1" strike="noStrike">
                    <a:solidFill>
                      <a:srgbClr val="404040"/>
                    </a:solidFill>
                    <a:latin typeface="Calibri"/>
                  </a:defRPr>
                </a:pPr>
              </a:p>
            </c:txPr>
            <c:dLblPos val="outEnd"/>
            <c:showLegendKey val="0"/>
            <c:showVal val="1"/>
            <c:showCatName val="0"/>
            <c:showSerName val="0"/>
            <c:showPercent val="0"/>
            <c:separator>; </c:separator>
            <c:showLeaderLines val="1"/>
          </c:dLbls>
          <c:cat>
            <c:strRef>
              <c:f>categories</c:f>
              <c:strCache>
                <c:ptCount val="7"/>
                <c:pt idx="0">
                  <c:v>Загальна гарантія</c:v>
                </c:pt>
                <c:pt idx="1">
                  <c:v>Загальна гарантія -50%</c:v>
                </c:pt>
                <c:pt idx="2">
                  <c:v>Загальна гарантія -70%</c:v>
                </c:pt>
                <c:pt idx="3">
                  <c:v>Звільнення від гарантії</c:v>
                </c:pt>
                <c:pt idx="4">
                  <c:v>Пломби</c:v>
                </c:pt>
                <c:pt idx="5">
                  <c:v>Випуск за місцезнаходженням</c:v>
                </c:pt>
                <c:pt idx="6">
                  <c:v>Спрощене декларування</c:v>
                </c:pt>
              </c:strCache>
            </c:strRef>
          </c:cat>
          <c:val>
            <c:numRef>
              <c:f>0</c:f>
              <c:numCache>
                <c:formatCode>General</c:formatCode>
                <c:ptCount val="7"/>
                <c:pt idx="0">
                  <c:v>96</c:v>
                </c:pt>
                <c:pt idx="1">
                  <c:v>15</c:v>
                </c:pt>
                <c:pt idx="2">
                  <c:v>11</c:v>
                </c:pt>
                <c:pt idx="3">
                  <c:v>29</c:v>
                </c:pt>
                <c:pt idx="4">
                  <c:v>123</c:v>
                </c:pt>
                <c:pt idx="5">
                  <c:v>242</c:v>
                </c:pt>
                <c:pt idx="6">
                  <c:v>17</c:v>
                </c:pt>
              </c:numCache>
            </c:numRef>
          </c:val>
        </c:ser>
      </c:pie3DChart>
    </c:plotArea>
    <c:legend>
      <c:legendPos val="b"/>
      <c:layout>
        <c:manualLayout>
          <c:xMode val="edge"/>
          <c:yMode val="edge"/>
          <c:x val="0.147579584021291"/>
          <c:y val="0.695207265863725"/>
          <c:w val="0.704840831957419"/>
          <c:h val="0.206140391865604"/>
        </c:manualLayout>
      </c:layout>
      <c:overlay val="0"/>
      <c:spPr>
        <a:noFill/>
        <a:ln w="0">
          <a:noFill/>
        </a:ln>
      </c:spPr>
      <c:txPr>
        <a:bodyPr/>
        <a:lstStyle/>
        <a:p>
          <a:pPr>
            <a:defRPr b="0" sz="2400" spc="-1" strike="noStrike">
              <a:solidFill>
                <a:srgbClr val="595959"/>
              </a:solidFill>
              <a:latin typeface="Calibri"/>
            </a:defRPr>
          </a:pPr>
        </a:p>
      </c:txPr>
    </c:legend>
    <c:plotVisOnly val="1"/>
    <c:dispBlanksAs val="gap"/>
  </c:chart>
  <c:spPr>
    <a:noFill/>
    <a:ln w="0">
      <a:noFill/>
    </a:ln>
  </c:spPr>
</c:chartSpace>
</file>

<file path=ppt/charts/chart5.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uk-UA" sz="2000" spc="-1" strike="noStrike">
                <a:solidFill>
                  <a:srgbClr val="595959"/>
                </a:solidFill>
                <a:latin typeface="Calibri"/>
              </a:defRPr>
            </a:pPr>
            <a:r>
              <a:rPr b="0" lang="uk-UA" sz="2000" spc="-1" strike="noStrike">
                <a:solidFill>
                  <a:srgbClr val="595959"/>
                </a:solidFill>
                <a:latin typeface="Calibri"/>
              </a:rPr>
              <a:t>Транзитні спрощення за видами
</a:t>
            </a:r>
          </a:p>
        </c:rich>
      </c:tx>
      <c:overlay val="0"/>
      <c:spPr>
        <a:noFill/>
        <a:ln w="0">
          <a:noFill/>
        </a:ln>
      </c:spPr>
    </c:title>
    <c:autoTitleDeleted val="0"/>
    <c:view3D>
      <c:rotX val="30"/>
      <c:rotY val="0"/>
      <c:rAngAx val="0"/>
      <c:perspective val="30"/>
    </c:view3D>
    <c:floor>
      <c:spPr>
        <a:solidFill>
          <a:srgbClr val="d9d9d9"/>
        </a:solidFill>
        <a:ln w="0">
          <a:noFill/>
        </a:ln>
      </c:spPr>
    </c:floor>
    <c:sideWall>
      <c:spPr>
        <a:solidFill>
          <a:srgbClr val="d9d9d9"/>
        </a:solidFill>
        <a:ln w="0">
          <a:noFill/>
        </a:ln>
      </c:spPr>
    </c:sideWall>
    <c:backWall>
      <c:spPr>
        <a:solidFill>
          <a:srgbClr val="d9d9d9"/>
        </a:solidFill>
        <a:ln w="0">
          <a:noFill/>
        </a:ln>
      </c:spPr>
    </c:backWall>
    <c:plotArea>
      <c:layout>
        <c:manualLayout>
          <c:layoutTarget val="inner"/>
          <c:xMode val="edge"/>
          <c:yMode val="edge"/>
          <c:x val="0.133803014567603"/>
          <c:y val="0.0604658289917254"/>
          <c:w val="0.731888736070957"/>
          <c:h val="0.500337113086117"/>
        </c:manualLayout>
      </c:layout>
      <c:pie3DChart>
        <c:varyColors val="1"/>
        <c:ser>
          <c:idx val="0"/>
          <c:order val="0"/>
          <c:spPr>
            <a:solidFill>
              <a:srgbClr val="5b9bd5"/>
            </a:solidFill>
            <a:ln w="0">
              <a:noFill/>
            </a:ln>
          </c:spPr>
          <c:explosion val="8"/>
          <c:dPt>
            <c:idx val="0"/>
            <c:explosion val="8"/>
            <c:spPr>
              <a:solidFill>
                <a:srgbClr val="5b9bd5"/>
              </a:solidFill>
              <a:ln w="25560">
                <a:solidFill>
                  <a:srgbClr val="ffffff"/>
                </a:solidFill>
                <a:round/>
              </a:ln>
            </c:spPr>
          </c:dPt>
          <c:dPt>
            <c:idx val="1"/>
            <c:explosion val="13"/>
            <c:spPr>
              <a:solidFill>
                <a:srgbClr val="ed7d31"/>
              </a:solidFill>
              <a:ln w="25560">
                <a:solidFill>
                  <a:srgbClr val="ffffff"/>
                </a:solidFill>
                <a:round/>
              </a:ln>
            </c:spPr>
          </c:dPt>
          <c:dPt>
            <c:idx val="2"/>
            <c:explosion val="15"/>
            <c:spPr>
              <a:solidFill>
                <a:srgbClr val="a5a5a5"/>
              </a:solidFill>
              <a:ln w="25560">
                <a:solidFill>
                  <a:srgbClr val="ffffff"/>
                </a:solidFill>
                <a:round/>
              </a:ln>
            </c:spPr>
          </c:dPt>
          <c:dPt>
            <c:idx val="3"/>
            <c:explosion val="12"/>
            <c:spPr>
              <a:solidFill>
                <a:srgbClr val="ffc000"/>
              </a:solidFill>
              <a:ln w="25560">
                <a:solidFill>
                  <a:srgbClr val="ffffff"/>
                </a:solidFill>
                <a:round/>
              </a:ln>
            </c:spPr>
          </c:dPt>
          <c:dPt>
            <c:idx val="4"/>
            <c:explosion val="8"/>
            <c:spPr>
              <a:solidFill>
                <a:srgbClr val="4472c4"/>
              </a:solidFill>
              <a:ln w="25560">
                <a:solidFill>
                  <a:srgbClr val="ffffff"/>
                </a:solidFill>
                <a:round/>
              </a:ln>
            </c:spPr>
          </c:dPt>
          <c:dPt>
            <c:idx val="5"/>
            <c:explosion val="8"/>
            <c:spPr>
              <a:solidFill>
                <a:srgbClr val="70ad47"/>
              </a:solidFill>
              <a:ln w="25560">
                <a:solidFill>
                  <a:srgbClr val="ffffff"/>
                </a:solidFill>
                <a:round/>
              </a:ln>
            </c:spPr>
          </c:dPt>
          <c:dPt>
            <c:idx val="6"/>
            <c:explosion val="8"/>
            <c:spPr>
              <a:solidFill>
                <a:srgbClr val="255e91"/>
              </a:solidFill>
              <a:ln w="25560">
                <a:solidFill>
                  <a:srgbClr val="ffffff"/>
                </a:solidFill>
                <a:round/>
              </a:ln>
            </c:spPr>
          </c:dPt>
          <c:dPt>
            <c:idx val="7"/>
            <c:explosion val="8"/>
            <c:spPr>
              <a:solidFill>
                <a:srgbClr val="9e480e"/>
              </a:solidFill>
              <a:ln w="25560">
                <a:solidFill>
                  <a:srgbClr val="ffffff"/>
                </a:solidFill>
                <a:round/>
              </a:ln>
            </c:spPr>
          </c:dPt>
          <c:dLbls>
            <c:numFmt formatCode="General" sourceLinked="0"/>
            <c:dLbl>
              <c:idx val="0"/>
              <c:numFmt formatCode="General" sourceLinked="0"/>
              <c:txPr>
                <a:bodyPr wrap="square"/>
                <a:lstStyle/>
                <a:p>
                  <a:pPr>
                    <a:defRPr b="0" sz="2400" spc="-1" strike="noStrike">
                      <a:solidFill>
                        <a:srgbClr val="404040"/>
                      </a:solidFill>
                      <a:latin typeface="Arial"/>
                    </a:defRPr>
                  </a:pPr>
                </a:p>
              </c:txPr>
              <c:dLblPos val="outEnd"/>
              <c:showLegendKey val="0"/>
              <c:showVal val="1"/>
              <c:showCatName val="0"/>
              <c:showSerName val="0"/>
              <c:showPercent val="0"/>
              <c:separator>; </c:separator>
            </c:dLbl>
            <c:dLbl>
              <c:idx val="1"/>
              <c:numFmt formatCode="General" sourceLinked="0"/>
              <c:txPr>
                <a:bodyPr wrap="square"/>
                <a:lstStyle/>
                <a:p>
                  <a:pPr>
                    <a:defRPr b="0" sz="2400" spc="-1" strike="noStrike">
                      <a:solidFill>
                        <a:srgbClr val="404040"/>
                      </a:solidFill>
                      <a:latin typeface="Arial"/>
                    </a:defRPr>
                  </a:pPr>
                </a:p>
              </c:txPr>
              <c:dLblPos val="bestFit"/>
              <c:showLegendKey val="0"/>
              <c:showVal val="1"/>
              <c:showCatName val="0"/>
              <c:showSerName val="0"/>
              <c:showPercent val="0"/>
              <c:separator>; </c:separator>
            </c:dLbl>
            <c:dLbl>
              <c:idx val="2"/>
              <c:numFmt formatCode="General" sourceLinked="0"/>
              <c:txPr>
                <a:bodyPr wrap="square"/>
                <a:lstStyle/>
                <a:p>
                  <a:pPr>
                    <a:defRPr b="0" sz="2400" spc="-1" strike="noStrike">
                      <a:solidFill>
                        <a:srgbClr val="404040"/>
                      </a:solidFill>
                      <a:latin typeface="Arial"/>
                    </a:defRPr>
                  </a:pPr>
                </a:p>
              </c:txPr>
              <c:dLblPos val="outEnd"/>
              <c:showLegendKey val="0"/>
              <c:showVal val="1"/>
              <c:showCatName val="0"/>
              <c:showSerName val="0"/>
              <c:showPercent val="0"/>
              <c:separator>; </c:separator>
            </c:dLbl>
            <c:dLbl>
              <c:idx val="3"/>
              <c:numFmt formatCode="General" sourceLinked="0"/>
              <c:txPr>
                <a:bodyPr wrap="square"/>
                <a:lstStyle/>
                <a:p>
                  <a:pPr>
                    <a:defRPr b="0" sz="2400" spc="-1" strike="noStrike">
                      <a:solidFill>
                        <a:srgbClr val="404040"/>
                      </a:solidFill>
                      <a:latin typeface="Arial"/>
                    </a:defRPr>
                  </a:pPr>
                </a:p>
              </c:txPr>
              <c:dLblPos val="bestFit"/>
              <c:showLegendKey val="0"/>
              <c:showVal val="1"/>
              <c:showCatName val="0"/>
              <c:showSerName val="0"/>
              <c:showPercent val="0"/>
              <c:separator>; </c:separator>
            </c:dLbl>
            <c:dLbl>
              <c:idx val="4"/>
              <c:numFmt formatCode="General" sourceLinked="0"/>
              <c:txPr>
                <a:bodyPr wrap="square"/>
                <a:lstStyle/>
                <a:p>
                  <a:pPr>
                    <a:defRPr b="0" sz="2400" spc="-1" strike="noStrike">
                      <a:solidFill>
                        <a:srgbClr val="404040"/>
                      </a:solidFill>
                      <a:latin typeface="Arial"/>
                    </a:defRPr>
                  </a:pPr>
                </a:p>
              </c:txPr>
              <c:dLblPos val="outEnd"/>
              <c:showLegendKey val="0"/>
              <c:showVal val="1"/>
              <c:showCatName val="0"/>
              <c:showSerName val="0"/>
              <c:showPercent val="0"/>
              <c:separator>; </c:separator>
            </c:dLbl>
            <c:dLbl>
              <c:idx val="5"/>
              <c:numFmt formatCode="General" sourceLinked="0"/>
              <c:txPr>
                <a:bodyPr wrap="square"/>
                <a:lstStyle/>
                <a:p>
                  <a:pPr>
                    <a:defRPr b="0" sz="2400" spc="-1" strike="noStrike">
                      <a:solidFill>
                        <a:srgbClr val="404040"/>
                      </a:solidFill>
                      <a:latin typeface="Arial"/>
                    </a:defRPr>
                  </a:pPr>
                </a:p>
              </c:txPr>
              <c:dLblPos val="outEnd"/>
              <c:showLegendKey val="0"/>
              <c:showVal val="1"/>
              <c:showCatName val="0"/>
              <c:showSerName val="0"/>
              <c:showPercent val="0"/>
              <c:separator>; </c:separator>
            </c:dLbl>
            <c:dLbl>
              <c:idx val="6"/>
              <c:numFmt formatCode="General" sourceLinked="0"/>
              <c:txPr>
                <a:bodyPr wrap="square"/>
                <a:lstStyle/>
                <a:p>
                  <a:pPr>
                    <a:defRPr b="0" sz="2400" spc="-1" strike="noStrike">
                      <a:solidFill>
                        <a:srgbClr val="404040"/>
                      </a:solidFill>
                      <a:latin typeface="Arial"/>
                    </a:defRPr>
                  </a:pPr>
                </a:p>
              </c:txPr>
              <c:dLblPos val="outEnd"/>
              <c:showLegendKey val="0"/>
              <c:showVal val="1"/>
              <c:showCatName val="0"/>
              <c:showSerName val="0"/>
              <c:showPercent val="0"/>
              <c:separator>; </c:separator>
            </c:dLbl>
            <c:dLbl>
              <c:idx val="7"/>
              <c:numFmt formatCode="General" sourceLinked="0"/>
              <c:txPr>
                <a:bodyPr wrap="square"/>
                <a:lstStyle/>
                <a:p>
                  <a:pPr>
                    <a:defRPr b="0" sz="2400" spc="-1" strike="noStrike">
                      <a:solidFill>
                        <a:srgbClr val="404040"/>
                      </a:solidFill>
                      <a:latin typeface="Arial"/>
                    </a:defRPr>
                  </a:pPr>
                </a:p>
              </c:txPr>
              <c:dLblPos val="outEnd"/>
              <c:showLegendKey val="0"/>
              <c:showVal val="1"/>
              <c:showCatName val="0"/>
              <c:showSerName val="0"/>
              <c:showPercent val="0"/>
              <c:separator>; </c:separator>
            </c:dLbl>
            <c:txPr>
              <a:bodyPr wrap="square"/>
              <a:lstStyle/>
              <a:p>
                <a:pPr>
                  <a:defRPr b="0" sz="2400" spc="-1" strike="noStrike">
                    <a:solidFill>
                      <a:srgbClr val="404040"/>
                    </a:solidFill>
                    <a:latin typeface="Arial"/>
                  </a:defRPr>
                </a:pPr>
              </a:p>
            </c:txPr>
            <c:dLblPos val="outEnd"/>
            <c:showLegendKey val="0"/>
            <c:showVal val="1"/>
            <c:showCatName val="0"/>
            <c:showSerName val="0"/>
            <c:showPercent val="0"/>
            <c:separator>; </c:separator>
            <c:showLeaderLines val="1"/>
          </c:dLbls>
          <c:cat>
            <c:strRef>
              <c:f>categories</c:f>
              <c:strCache>
                <c:ptCount val="8"/>
                <c:pt idx="0">
                  <c:v>Використання загальної гарантії</c:v>
                </c:pt>
                <c:pt idx="1">
                  <c:v>Використання загальної гарантії із зменшенням до 50%</c:v>
                </c:pt>
                <c:pt idx="2">
                  <c:v>Використання загальної гарантії із зменшенням до 30%</c:v>
                </c:pt>
                <c:pt idx="3">
                  <c:v>Використання звільнення від гарантії</c:v>
                </c:pt>
                <c:pt idx="4">
                  <c:v>Використання пломб</c:v>
                </c:pt>
                <c:pt idx="5">
                  <c:v>Статус авторизованого вантажовідправика</c:v>
                </c:pt>
                <c:pt idx="6">
                  <c:v>Статус авторизованого вантажоодержувача</c:v>
                </c:pt>
                <c:pt idx="7">
                  <c:v>Статус авторизованого вантажоодержувача МДП</c:v>
                </c:pt>
              </c:strCache>
            </c:strRef>
          </c:cat>
          <c:val>
            <c:numRef>
              <c:f>0</c:f>
              <c:numCache>
                <c:formatCode>General</c:formatCode>
                <c:ptCount val="8"/>
                <c:pt idx="0">
                  <c:v>134</c:v>
                </c:pt>
                <c:pt idx="1">
                  <c:v>9</c:v>
                </c:pt>
                <c:pt idx="2">
                  <c:v>4</c:v>
                </c:pt>
                <c:pt idx="3">
                  <c:v>10</c:v>
                </c:pt>
                <c:pt idx="4">
                  <c:v>66</c:v>
                </c:pt>
                <c:pt idx="5">
                  <c:v>111</c:v>
                </c:pt>
                <c:pt idx="6">
                  <c:v>103</c:v>
                </c:pt>
                <c:pt idx="7">
                  <c:v>1</c:v>
                </c:pt>
              </c:numCache>
            </c:numRef>
          </c:val>
        </c:ser>
      </c:pie3DChart>
    </c:plotArea>
    <c:legend>
      <c:legendPos val="b"/>
      <c:layout>
        <c:manualLayout>
          <c:xMode val="edge"/>
          <c:yMode val="edge"/>
          <c:x val="0.0718970879052461"/>
          <c:y val="0.698575008748834"/>
          <c:w val="0.755856955322413"/>
          <c:h val="0.300589889231888"/>
        </c:manualLayout>
      </c:layout>
      <c:overlay val="0"/>
      <c:spPr>
        <a:noFill/>
        <a:ln w="0">
          <a:noFill/>
        </a:ln>
      </c:spPr>
      <c:txPr>
        <a:bodyPr/>
        <a:lstStyle/>
        <a:p>
          <a:pPr>
            <a:defRPr b="0" sz="2000" spc="-1" strike="noStrike">
              <a:solidFill>
                <a:srgbClr val="595959"/>
              </a:solidFill>
              <a:latin typeface="Calibri"/>
            </a:defRPr>
          </a:pPr>
        </a:p>
      </c:txPr>
    </c:legend>
    <c:plotVisOnly val="1"/>
    <c:dispBlanksAs val="gap"/>
  </c:chart>
  <c:spPr>
    <a:noFill/>
    <a:ln w="0">
      <a:noFill/>
    </a:ln>
  </c:spPr>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B667A-3677-4E5C-9BFB-2370D9143B47}" type="doc">
      <dgm:prSet loTypeId="urn:microsoft.com/office/officeart/2008/layout/PictureAccentList" loCatId="list" qsTypeId="urn:microsoft.com/office/officeart/2005/8/quickstyle/simple1" qsCatId="simple" csTypeId="urn:microsoft.com/office/officeart/2005/8/colors/accent0_1" csCatId="mainScheme" phldr="1"/>
      <dgm:spPr/>
      <dgm:t>
        <a:bodyPr/>
        <a:lstStyle/>
        <a:p>
          <a:endParaRPr lang="uk-UA"/>
        </a:p>
      </dgm:t>
    </dgm:pt>
    <dgm:pt modelId="{E815AF86-7026-4B20-9238-0E9245CFA493}">
      <dgm:prSet phldrT="[Текст]" custT="1"/>
      <dgm:spPr/>
      <dgm:t>
        <a:bodyPr/>
        <a:lstStyle/>
        <a:p>
          <a:pPr algn="ctr"/>
          <a:r>
            <a:rPr lang="uk-UA" sz="3600" b="1" i="0" dirty="0">
              <a:solidFill>
                <a:schemeClr val="bg2">
                  <a:lumMod val="50000"/>
                </a:schemeClr>
              </a:solidFill>
              <a:latin typeface="Arial" panose="020B0604020202020204" pitchFamily="34" charset="0"/>
              <a:cs typeface="Arial" panose="020B0604020202020204" pitchFamily="34" charset="0"/>
            </a:rPr>
            <a:t>Конвенція про процедуру спільного транзиту</a:t>
          </a:r>
        </a:p>
      </dgm:t>
    </dgm:pt>
    <dgm:pt modelId="{8CE648DD-BB78-4F14-9EF6-1A3566332037}" type="parTrans" cxnId="{EF2245A1-AFE7-4FBE-9633-FD0D7286E96C}">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76AAFC5C-2632-49DA-999B-B3DAD3BA86B5}" type="sibTrans" cxnId="{EF2245A1-AFE7-4FBE-9633-FD0D7286E96C}">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337E0ECC-BC4E-4804-B054-5C2E5DD43B68}">
      <dgm:prSet phldrT="[Текст]" custT="1"/>
      <dgm:spPr/>
      <dgm:t>
        <a:bodyPr/>
        <a:lstStyle/>
        <a:p>
          <a:pPr algn="l"/>
          <a:r>
            <a:rPr lang="uk-UA" sz="3200" b="0" i="1" dirty="0">
              <a:solidFill>
                <a:schemeClr val="bg2">
                  <a:lumMod val="50000"/>
                </a:schemeClr>
              </a:solidFill>
              <a:latin typeface="Arial" panose="020B0604020202020204" pitchFamily="34" charset="0"/>
              <a:cs typeface="Arial" panose="020B0604020202020204" pitchFamily="34" charset="0"/>
            </a:rPr>
            <a:t>використання загальної гарантії;</a:t>
          </a:r>
        </a:p>
      </dgm:t>
    </dgm:pt>
    <dgm:pt modelId="{182F7A68-C53C-4BAF-A16C-F0EACB53335C}" type="parTrans" cxnId="{340D61C7-E6B8-47EF-B659-925C1F3B2D17}">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5EB6EBF3-8C87-4F49-BB9F-B0F1157FDAEF}" type="sibTrans" cxnId="{340D61C7-E6B8-47EF-B659-925C1F3B2D17}">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32A0D5E7-A905-41D1-AA2A-BD84AE9FE41A}">
      <dgm:prSet phldrT="[Текст]" custT="1"/>
      <dgm:spPr/>
      <dgm:t>
        <a:bodyPr/>
        <a:lstStyle/>
        <a:p>
          <a:pPr algn="l"/>
          <a:r>
            <a:rPr lang="uk-UA" sz="3200" b="0" i="1" noProof="0" dirty="0">
              <a:solidFill>
                <a:schemeClr val="bg2">
                  <a:lumMod val="50000"/>
                </a:schemeClr>
              </a:solidFill>
              <a:latin typeface="Arial" panose="020B0604020202020204" pitchFamily="34" charset="0"/>
              <a:cs typeface="Arial" panose="020B0604020202020204" pitchFamily="34" charset="0"/>
            </a:rPr>
            <a:t>використання загальної гарантії із зменшенням розміру забезпечення референтної суми до 50 відсотків;</a:t>
          </a:r>
        </a:p>
      </dgm:t>
    </dgm:pt>
    <dgm:pt modelId="{45C056CF-E46A-489B-933E-2A7C3AC3F39F}" type="parTrans" cxnId="{EF489B21-96DF-4CDD-A698-D13AF2F8CD18}">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FF141226-13C0-41A0-82ED-8154A7DC2654}" type="sibTrans" cxnId="{EF489B21-96DF-4CDD-A698-D13AF2F8CD18}">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FDB79BB8-C8E7-4183-B89B-1C5DC186CFB8}">
      <dgm:prSet phldrT="[Текст]" custT="1"/>
      <dgm:spPr/>
      <dgm:t>
        <a:bodyPr/>
        <a:lstStyle/>
        <a:p>
          <a:pPr algn="l"/>
          <a:r>
            <a:rPr lang="uk-UA" sz="3200" b="0" i="1" noProof="0" dirty="0">
              <a:solidFill>
                <a:schemeClr val="bg2">
                  <a:lumMod val="50000"/>
                </a:schemeClr>
              </a:solidFill>
              <a:latin typeface="Arial" panose="020B0604020202020204" pitchFamily="34" charset="0"/>
              <a:cs typeface="Arial" panose="020B0604020202020204" pitchFamily="34" charset="0"/>
            </a:rPr>
            <a:t>використання загальної гарантії із зменшенням розміру забезпечення референтної суми до 30 відсотків;</a:t>
          </a:r>
        </a:p>
      </dgm:t>
    </dgm:pt>
    <dgm:pt modelId="{130CEF76-6463-431C-9561-CA4481CD1CE5}" type="parTrans" cxnId="{57ED8873-F220-4B0A-8ACF-3B2A304A93FA}">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0AC0863E-E418-4E4B-86CC-DF7C39347255}" type="sibTrans" cxnId="{57ED8873-F220-4B0A-8ACF-3B2A304A93FA}">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875DE4B6-C452-47F6-ABF5-97AD0E092DCC}">
      <dgm:prSet phldrT="[Текст]" custT="1"/>
      <dgm:spPr/>
      <dgm:t>
        <a:bodyPr/>
        <a:lstStyle/>
        <a:p>
          <a:pPr algn="ctr"/>
          <a:r>
            <a:rPr lang="uk-UA" sz="3600" b="1" i="0" dirty="0">
              <a:solidFill>
                <a:schemeClr val="bg2">
                  <a:lumMod val="50000"/>
                </a:schemeClr>
              </a:solidFill>
              <a:latin typeface="Arial" panose="020B0604020202020204" pitchFamily="34" charset="0"/>
              <a:cs typeface="Arial" panose="020B0604020202020204" pitchFamily="34" charset="0"/>
            </a:rPr>
            <a:t>Митний кодекс України</a:t>
          </a:r>
        </a:p>
      </dgm:t>
    </dgm:pt>
    <dgm:pt modelId="{B8F303BC-3447-45CB-B945-58F7910FBE8B}" type="parTrans" cxnId="{41891DE6-9B2B-483B-BB28-B29FEC49F349}">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F42E5078-2539-46BD-A177-8F9F265C6460}" type="sibTrans" cxnId="{41891DE6-9B2B-483B-BB28-B29FEC49F349}">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0B8D0B6F-3C4B-41D7-B470-4D7D46E0800E}">
      <dgm:prSet phldrT="[Текст]" custT="1"/>
      <dgm:spPr/>
      <dgm:t>
        <a:bodyPr/>
        <a:lstStyle/>
        <a:p>
          <a:pPr algn="l"/>
          <a:r>
            <a:rPr lang="uk-UA" sz="3200" b="0" i="1" dirty="0">
              <a:solidFill>
                <a:schemeClr val="bg2">
                  <a:lumMod val="50000"/>
                </a:schemeClr>
              </a:solidFill>
              <a:latin typeface="Arial" panose="020B0604020202020204" pitchFamily="34" charset="0"/>
              <a:cs typeface="Arial" panose="020B0604020202020204" pitchFamily="34" charset="0"/>
            </a:rPr>
            <a:t>загальна гарантія;</a:t>
          </a:r>
        </a:p>
      </dgm:t>
    </dgm:pt>
    <dgm:pt modelId="{3270423E-4EB8-4B06-BA26-48E05A33104E}" type="parTrans" cxnId="{AAD70D0E-78C0-4808-9533-6201C4DC754A}">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45280569-7E15-4F00-A5B6-D4CFD40561AA}" type="sibTrans" cxnId="{AAD70D0E-78C0-4808-9533-6201C4DC754A}">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50920EA9-BBF0-4626-A360-02FF15A05AA1}">
      <dgm:prSet phldrT="[Текст]" custT="1"/>
      <dgm:spPr/>
      <dgm:t>
        <a:bodyPr/>
        <a:lstStyle/>
        <a:p>
          <a:pPr algn="l"/>
          <a:r>
            <a:rPr lang="uk-UA" sz="3200" b="0" i="1" dirty="0">
              <a:solidFill>
                <a:schemeClr val="bg2">
                  <a:lumMod val="50000"/>
                </a:schemeClr>
              </a:solidFill>
              <a:latin typeface="Arial" panose="020B0604020202020204" pitchFamily="34" charset="0"/>
              <a:cs typeface="Arial" panose="020B0604020202020204" pitchFamily="34" charset="0"/>
            </a:rPr>
            <a:t>використання звільнення від гарантії;</a:t>
          </a:r>
          <a:endParaRPr lang="ru-RU" sz="3200" b="0" i="1" dirty="0">
            <a:solidFill>
              <a:schemeClr val="bg2">
                <a:lumMod val="50000"/>
              </a:schemeClr>
            </a:solidFill>
            <a:latin typeface="Arial" panose="020B0604020202020204" pitchFamily="34" charset="0"/>
            <a:cs typeface="Arial" panose="020B0604020202020204" pitchFamily="34" charset="0"/>
          </a:endParaRPr>
        </a:p>
      </dgm:t>
    </dgm:pt>
    <dgm:pt modelId="{45FEEEF4-012E-46A3-9F29-499896115AC9}" type="parTrans" cxnId="{E6529278-9F89-44DE-A13A-CE2894BF1B14}">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8538050C-0B83-4C36-BDC5-D93CDF31F4EB}" type="sibTrans" cxnId="{E6529278-9F89-44DE-A13A-CE2894BF1B14}">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7C795AFD-F15A-47DB-8D7C-0124E09294AC}">
      <dgm:prSet custT="1"/>
      <dgm:spPr/>
      <dgm:t>
        <a:bodyPr/>
        <a:lstStyle/>
        <a:p>
          <a:pPr algn="l"/>
          <a:r>
            <a:rPr lang="uk-UA" sz="3200" b="0" i="1" dirty="0">
              <a:solidFill>
                <a:schemeClr val="bg2">
                  <a:lumMod val="50000"/>
                </a:schemeClr>
              </a:solidFill>
              <a:latin typeface="Arial" panose="020B0604020202020204" pitchFamily="34" charset="0"/>
              <a:cs typeface="Arial" panose="020B0604020202020204" pitchFamily="34" charset="0"/>
            </a:rPr>
            <a:t>використання пломб спеціального типу;</a:t>
          </a:r>
          <a:endParaRPr lang="ru-RU" sz="3200" b="0" i="1" dirty="0">
            <a:solidFill>
              <a:schemeClr val="bg2">
                <a:lumMod val="50000"/>
              </a:schemeClr>
            </a:solidFill>
            <a:latin typeface="Arial" panose="020B0604020202020204" pitchFamily="34" charset="0"/>
            <a:cs typeface="Arial" panose="020B0604020202020204" pitchFamily="34" charset="0"/>
          </a:endParaRPr>
        </a:p>
      </dgm:t>
    </dgm:pt>
    <dgm:pt modelId="{316B7902-B14D-4660-8FE8-6D0DFA60F820}" type="parTrans" cxnId="{BE85C183-4BEF-4F44-A981-0C29138B9FB4}">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2ACFBF17-5032-443C-A175-8FF968B7C9AE}" type="sibTrans" cxnId="{BE85C183-4BEF-4F44-A981-0C29138B9FB4}">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D131C63A-40EB-4E98-8E60-019C7914CC3C}">
      <dgm:prSet custT="1"/>
      <dgm:spPr/>
      <dgm:t>
        <a:bodyPr/>
        <a:lstStyle/>
        <a:p>
          <a:pPr algn="l"/>
          <a:r>
            <a:rPr lang="uk-UA" sz="3200" b="0" i="1" dirty="0">
              <a:solidFill>
                <a:schemeClr val="bg2">
                  <a:lumMod val="50000"/>
                </a:schemeClr>
              </a:solidFill>
              <a:latin typeface="Arial" panose="020B0604020202020204" pitchFamily="34" charset="0"/>
              <a:cs typeface="Arial" panose="020B0604020202020204" pitchFamily="34" charset="0"/>
            </a:rPr>
            <a:t>статус авторизованого вантажовідправника;</a:t>
          </a:r>
        </a:p>
      </dgm:t>
    </dgm:pt>
    <dgm:pt modelId="{E38F6DC1-EDF8-4774-B8AB-E84164EBAB36}" type="parTrans" cxnId="{FF7DD848-127B-4E3E-94A2-244BB4397DB4}">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E1E37962-E30B-4BC4-AAC2-8FF31D5D9AF4}" type="sibTrans" cxnId="{FF7DD848-127B-4E3E-94A2-244BB4397DB4}">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E98448ED-7DBC-43BC-AE68-5A112DE10915}">
      <dgm:prSet custT="1"/>
      <dgm:spPr/>
      <dgm:t>
        <a:bodyPr/>
        <a:lstStyle/>
        <a:p>
          <a:pPr algn="l"/>
          <a:r>
            <a:rPr lang="uk-UA" sz="3200" b="0" i="1" dirty="0">
              <a:solidFill>
                <a:schemeClr val="bg2">
                  <a:lumMod val="50000"/>
                </a:schemeClr>
              </a:solidFill>
              <a:latin typeface="Arial" panose="020B0604020202020204" pitchFamily="34" charset="0"/>
              <a:cs typeface="Arial" panose="020B0604020202020204" pitchFamily="34" charset="0"/>
            </a:rPr>
            <a:t>статус авторизованого вантажоодержувача</a:t>
          </a:r>
        </a:p>
      </dgm:t>
    </dgm:pt>
    <dgm:pt modelId="{0ECC09C1-F3EB-4B1A-8F82-E49561F58FC0}" type="parTrans" cxnId="{BD7CB37B-5456-4D88-A561-A6F9A27D71BD}">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20882747-B173-4295-B93D-0A100091664A}" type="sibTrans" cxnId="{BD7CB37B-5456-4D88-A561-A6F9A27D71BD}">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74222586-6A31-4676-941F-5C817D0BD476}">
      <dgm:prSet custT="1"/>
      <dgm:spPr/>
      <dgm:t>
        <a:bodyPr/>
        <a:lstStyle/>
        <a:p>
          <a:pPr algn="l"/>
          <a:r>
            <a:rPr lang="uk-UA" sz="3200" b="0" i="1" dirty="0">
              <a:solidFill>
                <a:schemeClr val="bg2">
                  <a:lumMod val="50000"/>
                </a:schemeClr>
              </a:solidFill>
              <a:latin typeface="Arial" panose="020B0604020202020204" pitchFamily="34" charset="0"/>
              <a:cs typeface="Arial" panose="020B0604020202020204" pitchFamily="34" charset="0"/>
            </a:rPr>
            <a:t>загальна гарантія із зменшенням розміру забезпечення базової суми на 50 відсотків;</a:t>
          </a:r>
        </a:p>
      </dgm:t>
    </dgm:pt>
    <dgm:pt modelId="{73F968DC-B682-490B-92D2-74504C07DBB5}" type="parTrans" cxnId="{E476D7B6-D85A-49A2-BE13-0A9F551EFDCB}">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80F0BD0D-C34C-4882-AD7D-5FFD7EA951EF}" type="sibTrans" cxnId="{E476D7B6-D85A-49A2-BE13-0A9F551EFDCB}">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1C0274AB-5796-40FB-BEDB-691C51E078E2}">
      <dgm:prSet custT="1"/>
      <dgm:spPr/>
      <dgm:t>
        <a:bodyPr/>
        <a:lstStyle/>
        <a:p>
          <a:pPr algn="l"/>
          <a:r>
            <a:rPr lang="uk-UA" sz="3200" b="0" i="1" dirty="0">
              <a:solidFill>
                <a:schemeClr val="bg2">
                  <a:lumMod val="50000"/>
                </a:schemeClr>
              </a:solidFill>
              <a:latin typeface="Arial" panose="020B0604020202020204" pitchFamily="34" charset="0"/>
              <a:cs typeface="Arial" panose="020B0604020202020204" pitchFamily="34" charset="0"/>
            </a:rPr>
            <a:t>загальна гарантія із зменшенням розміру забезпечення базової суми на 70 відсотків;</a:t>
          </a:r>
        </a:p>
      </dgm:t>
    </dgm:pt>
    <dgm:pt modelId="{26400463-E55F-4CF3-8CC1-A67817740564}" type="parTrans" cxnId="{0344E24F-1717-48CE-87A7-8E0F08124C38}">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2CB18A8A-FDC2-4179-B0EF-99AB326B74ED}" type="sibTrans" cxnId="{0344E24F-1717-48CE-87A7-8E0F08124C38}">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464985CA-3823-486E-A729-C1916BB26AA5}">
      <dgm:prSet custT="1"/>
      <dgm:spPr/>
      <dgm:t>
        <a:bodyPr/>
        <a:lstStyle/>
        <a:p>
          <a:pPr algn="l"/>
          <a:r>
            <a:rPr lang="uk-UA" sz="3200" b="0" i="1" dirty="0">
              <a:solidFill>
                <a:schemeClr val="bg2">
                  <a:lumMod val="50000"/>
                </a:schemeClr>
              </a:solidFill>
              <a:latin typeface="Arial" panose="020B0604020202020204" pitchFamily="34" charset="0"/>
              <a:cs typeface="Arial" panose="020B0604020202020204" pitchFamily="34" charset="0"/>
            </a:rPr>
            <a:t>звільнення від гарантії;</a:t>
          </a:r>
        </a:p>
      </dgm:t>
    </dgm:pt>
    <dgm:pt modelId="{F09E61E2-107B-49FA-9A7C-5BEFD552167A}" type="parTrans" cxnId="{6F0F5ADC-8529-4AD8-85CA-96F8A353A4BA}">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3775C033-D58E-4702-A7CF-16556EB2F837}" type="sibTrans" cxnId="{6F0F5ADC-8529-4AD8-85CA-96F8A353A4BA}">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880D5CAB-04C0-4F5D-9CE9-E9DE178AE530}">
      <dgm:prSet custT="1"/>
      <dgm:spPr/>
      <dgm:t>
        <a:bodyPr/>
        <a:lstStyle/>
        <a:p>
          <a:pPr algn="l"/>
          <a:r>
            <a:rPr lang="uk-UA" sz="3200" b="0" i="1" dirty="0">
              <a:solidFill>
                <a:schemeClr val="bg2">
                  <a:lumMod val="50000"/>
                </a:schemeClr>
              </a:solidFill>
              <a:latin typeface="Arial" panose="020B0604020202020204" pitchFamily="34" charset="0"/>
              <a:cs typeface="Arial" panose="020B0604020202020204" pitchFamily="34" charset="0"/>
            </a:rPr>
            <a:t>самостійне накладання пломб спеціального типу;</a:t>
          </a:r>
        </a:p>
      </dgm:t>
    </dgm:pt>
    <dgm:pt modelId="{54DAB418-5006-46E8-9FF8-4732B7BA4873}" type="parTrans" cxnId="{43C11FAA-D5A1-4A4A-A024-F0CB1C5FC89E}">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3CF1F432-1F3A-4E18-8C2D-FD4376B0EE5C}" type="sibTrans" cxnId="{43C11FAA-D5A1-4A4A-A024-F0CB1C5FC89E}">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DBC63649-A967-4274-AB87-2A4E5DAF0442}">
      <dgm:prSet custT="1"/>
      <dgm:spPr/>
      <dgm:t>
        <a:bodyPr/>
        <a:lstStyle/>
        <a:p>
          <a:pPr algn="l"/>
          <a:r>
            <a:rPr lang="uk-UA" sz="3200" b="0" i="1" dirty="0">
              <a:solidFill>
                <a:schemeClr val="bg2">
                  <a:lumMod val="50000"/>
                </a:schemeClr>
              </a:solidFill>
              <a:latin typeface="Arial" panose="020B0604020202020204" pitchFamily="34" charset="0"/>
              <a:cs typeface="Arial" panose="020B0604020202020204" pitchFamily="34" charset="0"/>
            </a:rPr>
            <a:t>процедура спрощеного декларування;</a:t>
          </a:r>
        </a:p>
      </dgm:t>
    </dgm:pt>
    <dgm:pt modelId="{7976048C-C7B2-49D3-B1F2-415E4A6DD2A1}" type="parTrans" cxnId="{3573F380-27E0-4C1C-86B8-C4749B5881B6}">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B5106C10-23E3-4561-B984-3F8B1741FD7A}" type="sibTrans" cxnId="{3573F380-27E0-4C1C-86B8-C4749B5881B6}">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BFCC24CE-1933-4126-B53D-DC49F446D501}">
      <dgm:prSet custT="1"/>
      <dgm:spPr/>
      <dgm:t>
        <a:bodyPr/>
        <a:lstStyle/>
        <a:p>
          <a:pPr algn="l"/>
          <a:r>
            <a:rPr lang="uk-UA" sz="3200" b="0" i="1" dirty="0">
              <a:solidFill>
                <a:schemeClr val="bg2">
                  <a:lumMod val="50000"/>
                </a:schemeClr>
              </a:solidFill>
              <a:latin typeface="Arial" panose="020B0604020202020204" pitchFamily="34" charset="0"/>
              <a:cs typeface="Arial" panose="020B0604020202020204" pitchFamily="34" charset="0"/>
            </a:rPr>
            <a:t>процедура випуску за місцезнаходженням.</a:t>
          </a:r>
        </a:p>
      </dgm:t>
    </dgm:pt>
    <dgm:pt modelId="{89B31FAD-C66A-4C18-9155-148E45EACC92}" type="parTrans" cxnId="{FFBA6AB4-C86F-4347-8300-BE2B4B431FC6}">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A05F0314-7F1A-45BB-B7A9-881D083515F8}" type="sibTrans" cxnId="{FFBA6AB4-C86F-4347-8300-BE2B4B431FC6}">
      <dgm:prSet/>
      <dgm:spPr/>
      <dgm:t>
        <a:bodyPr/>
        <a:lstStyle/>
        <a:p>
          <a:pPr algn="l"/>
          <a:endParaRPr lang="uk-UA" sz="3200" b="0" i="1">
            <a:solidFill>
              <a:schemeClr val="bg2">
                <a:lumMod val="50000"/>
              </a:schemeClr>
            </a:solidFill>
            <a:latin typeface="Arial" panose="020B0604020202020204" pitchFamily="34" charset="0"/>
            <a:cs typeface="Arial" panose="020B0604020202020204" pitchFamily="34" charset="0"/>
          </a:endParaRPr>
        </a:p>
      </dgm:t>
    </dgm:pt>
    <dgm:pt modelId="{36A7D2FF-05FB-496D-BEC2-CCA7A59B1DDE}" type="pres">
      <dgm:prSet presAssocID="{F24B667A-3677-4E5C-9BFB-2370D9143B47}" presName="layout" presStyleCnt="0">
        <dgm:presLayoutVars>
          <dgm:chMax/>
          <dgm:chPref/>
          <dgm:dir/>
          <dgm:animOne val="branch"/>
          <dgm:animLvl val="lvl"/>
          <dgm:resizeHandles/>
        </dgm:presLayoutVars>
      </dgm:prSet>
      <dgm:spPr/>
      <dgm:t>
        <a:bodyPr/>
        <a:lstStyle/>
        <a:p>
          <a:endParaRPr lang="ru-RU"/>
        </a:p>
      </dgm:t>
    </dgm:pt>
    <dgm:pt modelId="{1AF6E267-2A78-4532-AE94-C6CDAF7B722E}" type="pres">
      <dgm:prSet presAssocID="{E815AF86-7026-4B20-9238-0E9245CFA493}" presName="root" presStyleCnt="0">
        <dgm:presLayoutVars>
          <dgm:chMax/>
          <dgm:chPref val="4"/>
        </dgm:presLayoutVars>
      </dgm:prSet>
      <dgm:spPr/>
    </dgm:pt>
    <dgm:pt modelId="{8BCD6D81-5609-4495-A810-8A34B10A3C9E}" type="pres">
      <dgm:prSet presAssocID="{E815AF86-7026-4B20-9238-0E9245CFA493}" presName="rootComposite" presStyleCnt="0">
        <dgm:presLayoutVars/>
      </dgm:prSet>
      <dgm:spPr/>
    </dgm:pt>
    <dgm:pt modelId="{347217C7-C611-4B40-B629-D04DFE3E0095}" type="pres">
      <dgm:prSet presAssocID="{E815AF86-7026-4B20-9238-0E9245CFA493}" presName="rootText" presStyleLbl="node0" presStyleIdx="0" presStyleCnt="2" custScaleX="105243">
        <dgm:presLayoutVars>
          <dgm:chMax/>
          <dgm:chPref val="4"/>
        </dgm:presLayoutVars>
      </dgm:prSet>
      <dgm:spPr/>
      <dgm:t>
        <a:bodyPr/>
        <a:lstStyle/>
        <a:p>
          <a:endParaRPr lang="ru-RU"/>
        </a:p>
      </dgm:t>
    </dgm:pt>
    <dgm:pt modelId="{FEF2A650-108D-4627-89D6-123E3C78ADFD}" type="pres">
      <dgm:prSet presAssocID="{E815AF86-7026-4B20-9238-0E9245CFA493}" presName="childShape" presStyleCnt="0">
        <dgm:presLayoutVars>
          <dgm:chMax val="0"/>
          <dgm:chPref val="0"/>
        </dgm:presLayoutVars>
      </dgm:prSet>
      <dgm:spPr/>
    </dgm:pt>
    <dgm:pt modelId="{63719913-4A61-410F-A09B-1918105438DA}" type="pres">
      <dgm:prSet presAssocID="{337E0ECC-BC4E-4804-B054-5C2E5DD43B68}" presName="childComposite" presStyleCnt="0">
        <dgm:presLayoutVars>
          <dgm:chMax val="0"/>
          <dgm:chPref val="0"/>
        </dgm:presLayoutVars>
      </dgm:prSet>
      <dgm:spPr/>
    </dgm:pt>
    <dgm:pt modelId="{9D467930-CA41-4934-91A3-2D938BA51853}" type="pres">
      <dgm:prSet presAssocID="{337E0ECC-BC4E-4804-B054-5C2E5DD43B68}" presName="Image" presStyleLbl="node1" presStyleIdx="0" presStyleCnt="14" custScaleX="41401" custScaleY="41695" custLinFactNeighborX="-28742" custLinFactNeighborY="-1468"/>
      <dgm:spPr/>
    </dgm:pt>
    <dgm:pt modelId="{1EC49E4F-152D-43C5-9F92-E24F82D90929}" type="pres">
      <dgm:prSet presAssocID="{337E0ECC-BC4E-4804-B054-5C2E5DD43B68}" presName="childText" presStyleLbl="lnNode1" presStyleIdx="0" presStyleCnt="14" custScaleX="113254">
        <dgm:presLayoutVars>
          <dgm:chMax val="0"/>
          <dgm:chPref val="0"/>
          <dgm:bulletEnabled val="1"/>
        </dgm:presLayoutVars>
      </dgm:prSet>
      <dgm:spPr/>
      <dgm:t>
        <a:bodyPr/>
        <a:lstStyle/>
        <a:p>
          <a:endParaRPr lang="ru-RU"/>
        </a:p>
      </dgm:t>
    </dgm:pt>
    <dgm:pt modelId="{1DA5D112-D156-4103-BC77-F42C1F59D70A}" type="pres">
      <dgm:prSet presAssocID="{32A0D5E7-A905-41D1-AA2A-BD84AE9FE41A}" presName="childComposite" presStyleCnt="0">
        <dgm:presLayoutVars>
          <dgm:chMax val="0"/>
          <dgm:chPref val="0"/>
        </dgm:presLayoutVars>
      </dgm:prSet>
      <dgm:spPr/>
    </dgm:pt>
    <dgm:pt modelId="{93337745-12B8-4820-866E-FF57B7D61E08}" type="pres">
      <dgm:prSet presAssocID="{32A0D5E7-A905-41D1-AA2A-BD84AE9FE41A}" presName="Image" presStyleLbl="node1" presStyleIdx="1" presStyleCnt="14" custScaleX="41401" custScaleY="41695" custLinFactNeighborX="-28742" custLinFactNeighborY="-1468"/>
      <dgm:spPr/>
    </dgm:pt>
    <dgm:pt modelId="{7088860D-AD97-4EEF-B8E8-56E8CB0CD021}" type="pres">
      <dgm:prSet presAssocID="{32A0D5E7-A905-41D1-AA2A-BD84AE9FE41A}" presName="childText" presStyleLbl="lnNode1" presStyleIdx="1" presStyleCnt="14" custScaleX="113254">
        <dgm:presLayoutVars>
          <dgm:chMax val="0"/>
          <dgm:chPref val="0"/>
          <dgm:bulletEnabled val="1"/>
        </dgm:presLayoutVars>
      </dgm:prSet>
      <dgm:spPr/>
      <dgm:t>
        <a:bodyPr/>
        <a:lstStyle/>
        <a:p>
          <a:endParaRPr lang="ru-RU"/>
        </a:p>
      </dgm:t>
    </dgm:pt>
    <dgm:pt modelId="{11F9A59B-5E40-461F-A12C-BDDEE64CD3AA}" type="pres">
      <dgm:prSet presAssocID="{FDB79BB8-C8E7-4183-B89B-1C5DC186CFB8}" presName="childComposite" presStyleCnt="0">
        <dgm:presLayoutVars>
          <dgm:chMax val="0"/>
          <dgm:chPref val="0"/>
        </dgm:presLayoutVars>
      </dgm:prSet>
      <dgm:spPr/>
    </dgm:pt>
    <dgm:pt modelId="{CAE05C22-E6C4-47C1-8E2B-AB861C3CD5F8}" type="pres">
      <dgm:prSet presAssocID="{FDB79BB8-C8E7-4183-B89B-1C5DC186CFB8}" presName="Image" presStyleLbl="node1" presStyleIdx="2" presStyleCnt="14" custScaleX="41401" custScaleY="41695" custLinFactNeighborX="-28742" custLinFactNeighborY="-1468"/>
      <dgm:spPr/>
    </dgm:pt>
    <dgm:pt modelId="{6A98117D-0CDC-49F7-A6E2-F5D86E19F5A0}" type="pres">
      <dgm:prSet presAssocID="{FDB79BB8-C8E7-4183-B89B-1C5DC186CFB8}" presName="childText" presStyleLbl="lnNode1" presStyleIdx="2" presStyleCnt="14" custScaleX="113254">
        <dgm:presLayoutVars>
          <dgm:chMax val="0"/>
          <dgm:chPref val="0"/>
          <dgm:bulletEnabled val="1"/>
        </dgm:presLayoutVars>
      </dgm:prSet>
      <dgm:spPr/>
      <dgm:t>
        <a:bodyPr/>
        <a:lstStyle/>
        <a:p>
          <a:endParaRPr lang="ru-RU"/>
        </a:p>
      </dgm:t>
    </dgm:pt>
    <dgm:pt modelId="{C1058DFE-1E7C-4853-AED6-BEDFB6620BAA}" type="pres">
      <dgm:prSet presAssocID="{50920EA9-BBF0-4626-A360-02FF15A05AA1}" presName="childComposite" presStyleCnt="0">
        <dgm:presLayoutVars>
          <dgm:chMax val="0"/>
          <dgm:chPref val="0"/>
        </dgm:presLayoutVars>
      </dgm:prSet>
      <dgm:spPr/>
    </dgm:pt>
    <dgm:pt modelId="{E046C062-212D-4891-8A9E-7457679942FA}" type="pres">
      <dgm:prSet presAssocID="{50920EA9-BBF0-4626-A360-02FF15A05AA1}" presName="Image" presStyleLbl="node1" presStyleIdx="3" presStyleCnt="14" custScaleX="41401" custScaleY="41695" custLinFactNeighborX="-28742" custLinFactNeighborY="-1468"/>
      <dgm:spPr/>
    </dgm:pt>
    <dgm:pt modelId="{4AA82AA7-D26E-499C-B0FE-4E22E109FDF4}" type="pres">
      <dgm:prSet presAssocID="{50920EA9-BBF0-4626-A360-02FF15A05AA1}" presName="childText" presStyleLbl="lnNode1" presStyleIdx="3" presStyleCnt="14" custScaleX="113254">
        <dgm:presLayoutVars>
          <dgm:chMax val="0"/>
          <dgm:chPref val="0"/>
          <dgm:bulletEnabled val="1"/>
        </dgm:presLayoutVars>
      </dgm:prSet>
      <dgm:spPr/>
      <dgm:t>
        <a:bodyPr/>
        <a:lstStyle/>
        <a:p>
          <a:endParaRPr lang="ru-RU"/>
        </a:p>
      </dgm:t>
    </dgm:pt>
    <dgm:pt modelId="{92C4C4FD-CA4E-4112-9E29-564A07A39FF6}" type="pres">
      <dgm:prSet presAssocID="{7C795AFD-F15A-47DB-8D7C-0124E09294AC}" presName="childComposite" presStyleCnt="0">
        <dgm:presLayoutVars>
          <dgm:chMax val="0"/>
          <dgm:chPref val="0"/>
        </dgm:presLayoutVars>
      </dgm:prSet>
      <dgm:spPr/>
    </dgm:pt>
    <dgm:pt modelId="{AE5D7FBB-7CC7-4BAE-BE3B-C871B7555609}" type="pres">
      <dgm:prSet presAssocID="{7C795AFD-F15A-47DB-8D7C-0124E09294AC}" presName="Image" presStyleLbl="node1" presStyleIdx="4" presStyleCnt="14" custScaleX="41401" custScaleY="41695" custLinFactNeighborX="-28742" custLinFactNeighborY="-1468"/>
      <dgm:spPr/>
    </dgm:pt>
    <dgm:pt modelId="{D4EC998F-A7FA-4B88-9E3A-F943760DB813}" type="pres">
      <dgm:prSet presAssocID="{7C795AFD-F15A-47DB-8D7C-0124E09294AC}" presName="childText" presStyleLbl="lnNode1" presStyleIdx="4" presStyleCnt="14" custScaleX="113254">
        <dgm:presLayoutVars>
          <dgm:chMax val="0"/>
          <dgm:chPref val="0"/>
          <dgm:bulletEnabled val="1"/>
        </dgm:presLayoutVars>
      </dgm:prSet>
      <dgm:spPr/>
      <dgm:t>
        <a:bodyPr/>
        <a:lstStyle/>
        <a:p>
          <a:endParaRPr lang="ru-RU"/>
        </a:p>
      </dgm:t>
    </dgm:pt>
    <dgm:pt modelId="{9BF915F9-3FE7-4647-BCF3-4D475DE56FAD}" type="pres">
      <dgm:prSet presAssocID="{D131C63A-40EB-4E98-8E60-019C7914CC3C}" presName="childComposite" presStyleCnt="0">
        <dgm:presLayoutVars>
          <dgm:chMax val="0"/>
          <dgm:chPref val="0"/>
        </dgm:presLayoutVars>
      </dgm:prSet>
      <dgm:spPr/>
    </dgm:pt>
    <dgm:pt modelId="{8D955D72-5F7F-4B0B-821F-C236ABA905C8}" type="pres">
      <dgm:prSet presAssocID="{D131C63A-40EB-4E98-8E60-019C7914CC3C}" presName="Image" presStyleLbl="node1" presStyleIdx="5" presStyleCnt="14" custScaleX="41401" custScaleY="41695" custLinFactNeighborX="-28742" custLinFactNeighborY="-1468"/>
      <dgm:spPr/>
    </dgm:pt>
    <dgm:pt modelId="{C8822130-120A-47EE-B4FA-761CE9CB1194}" type="pres">
      <dgm:prSet presAssocID="{D131C63A-40EB-4E98-8E60-019C7914CC3C}" presName="childText" presStyleLbl="lnNode1" presStyleIdx="5" presStyleCnt="14" custScaleX="113254">
        <dgm:presLayoutVars>
          <dgm:chMax val="0"/>
          <dgm:chPref val="0"/>
          <dgm:bulletEnabled val="1"/>
        </dgm:presLayoutVars>
      </dgm:prSet>
      <dgm:spPr/>
      <dgm:t>
        <a:bodyPr/>
        <a:lstStyle/>
        <a:p>
          <a:endParaRPr lang="ru-RU"/>
        </a:p>
      </dgm:t>
    </dgm:pt>
    <dgm:pt modelId="{67C76096-60FB-497F-90A3-A71D196F99A2}" type="pres">
      <dgm:prSet presAssocID="{E98448ED-7DBC-43BC-AE68-5A112DE10915}" presName="childComposite" presStyleCnt="0">
        <dgm:presLayoutVars>
          <dgm:chMax val="0"/>
          <dgm:chPref val="0"/>
        </dgm:presLayoutVars>
      </dgm:prSet>
      <dgm:spPr/>
    </dgm:pt>
    <dgm:pt modelId="{F0F2A2C4-43A8-4AA6-A554-EB0555318856}" type="pres">
      <dgm:prSet presAssocID="{E98448ED-7DBC-43BC-AE68-5A112DE10915}" presName="Image" presStyleLbl="node1" presStyleIdx="6" presStyleCnt="14" custScaleX="41401" custScaleY="41695" custLinFactNeighborX="-28742" custLinFactNeighborY="-1468"/>
      <dgm:spPr/>
    </dgm:pt>
    <dgm:pt modelId="{EFC19EC9-8203-41E8-B873-A6EDB597D9F2}" type="pres">
      <dgm:prSet presAssocID="{E98448ED-7DBC-43BC-AE68-5A112DE10915}" presName="childText" presStyleLbl="lnNode1" presStyleIdx="6" presStyleCnt="14" custScaleX="113254">
        <dgm:presLayoutVars>
          <dgm:chMax val="0"/>
          <dgm:chPref val="0"/>
          <dgm:bulletEnabled val="1"/>
        </dgm:presLayoutVars>
      </dgm:prSet>
      <dgm:spPr/>
      <dgm:t>
        <a:bodyPr/>
        <a:lstStyle/>
        <a:p>
          <a:endParaRPr lang="ru-RU"/>
        </a:p>
      </dgm:t>
    </dgm:pt>
    <dgm:pt modelId="{37F64EAD-8438-4504-94B8-537D8225CC3B}" type="pres">
      <dgm:prSet presAssocID="{875DE4B6-C452-47F6-ABF5-97AD0E092DCC}" presName="root" presStyleCnt="0">
        <dgm:presLayoutVars>
          <dgm:chMax/>
          <dgm:chPref val="4"/>
        </dgm:presLayoutVars>
      </dgm:prSet>
      <dgm:spPr/>
    </dgm:pt>
    <dgm:pt modelId="{61A717A3-34AF-4EE1-BDB0-FA56FC715F2A}" type="pres">
      <dgm:prSet presAssocID="{875DE4B6-C452-47F6-ABF5-97AD0E092DCC}" presName="rootComposite" presStyleCnt="0">
        <dgm:presLayoutVars/>
      </dgm:prSet>
      <dgm:spPr/>
    </dgm:pt>
    <dgm:pt modelId="{053F883B-252E-4BE9-A00C-A6B4F49D19F3}" type="pres">
      <dgm:prSet presAssocID="{875DE4B6-C452-47F6-ABF5-97AD0E092DCC}" presName="rootText" presStyleLbl="node0" presStyleIdx="1" presStyleCnt="2" custScaleX="105243">
        <dgm:presLayoutVars>
          <dgm:chMax/>
          <dgm:chPref val="4"/>
        </dgm:presLayoutVars>
      </dgm:prSet>
      <dgm:spPr/>
      <dgm:t>
        <a:bodyPr/>
        <a:lstStyle/>
        <a:p>
          <a:endParaRPr lang="ru-RU"/>
        </a:p>
      </dgm:t>
    </dgm:pt>
    <dgm:pt modelId="{589F41D7-589D-4792-8898-0831AEE0936B}" type="pres">
      <dgm:prSet presAssocID="{875DE4B6-C452-47F6-ABF5-97AD0E092DCC}" presName="childShape" presStyleCnt="0">
        <dgm:presLayoutVars>
          <dgm:chMax val="0"/>
          <dgm:chPref val="0"/>
        </dgm:presLayoutVars>
      </dgm:prSet>
      <dgm:spPr/>
    </dgm:pt>
    <dgm:pt modelId="{2CD36CD0-FD50-4288-92E5-E3BFC46FDFF9}" type="pres">
      <dgm:prSet presAssocID="{0B8D0B6F-3C4B-41D7-B470-4D7D46E0800E}" presName="childComposite" presStyleCnt="0">
        <dgm:presLayoutVars>
          <dgm:chMax val="0"/>
          <dgm:chPref val="0"/>
        </dgm:presLayoutVars>
      </dgm:prSet>
      <dgm:spPr/>
    </dgm:pt>
    <dgm:pt modelId="{67D191DA-5828-41F3-A14C-9E699A07C420}" type="pres">
      <dgm:prSet presAssocID="{0B8D0B6F-3C4B-41D7-B470-4D7D46E0800E}" presName="Image" presStyleLbl="node1" presStyleIdx="7" presStyleCnt="14" custScaleX="41401" custScaleY="41695" custLinFactNeighborX="-28742" custLinFactNeighborY="-1468"/>
      <dgm:spPr/>
    </dgm:pt>
    <dgm:pt modelId="{A9B7B39E-7DA1-48F3-AC88-22C5CE7301F2}" type="pres">
      <dgm:prSet presAssocID="{0B8D0B6F-3C4B-41D7-B470-4D7D46E0800E}" presName="childText" presStyleLbl="lnNode1" presStyleIdx="7" presStyleCnt="14" custScaleX="113254">
        <dgm:presLayoutVars>
          <dgm:chMax val="0"/>
          <dgm:chPref val="0"/>
          <dgm:bulletEnabled val="1"/>
        </dgm:presLayoutVars>
      </dgm:prSet>
      <dgm:spPr/>
      <dgm:t>
        <a:bodyPr/>
        <a:lstStyle/>
        <a:p>
          <a:endParaRPr lang="ru-RU"/>
        </a:p>
      </dgm:t>
    </dgm:pt>
    <dgm:pt modelId="{6E5818E9-097C-402C-824C-3608BBCEBF40}" type="pres">
      <dgm:prSet presAssocID="{74222586-6A31-4676-941F-5C817D0BD476}" presName="childComposite" presStyleCnt="0">
        <dgm:presLayoutVars>
          <dgm:chMax val="0"/>
          <dgm:chPref val="0"/>
        </dgm:presLayoutVars>
      </dgm:prSet>
      <dgm:spPr/>
    </dgm:pt>
    <dgm:pt modelId="{30778169-9BCC-492E-B13F-2888ADB5610E}" type="pres">
      <dgm:prSet presAssocID="{74222586-6A31-4676-941F-5C817D0BD476}" presName="Image" presStyleLbl="node1" presStyleIdx="8" presStyleCnt="14" custScaleX="41401" custScaleY="41695" custLinFactNeighborX="-28742" custLinFactNeighborY="-1468"/>
      <dgm:spPr/>
    </dgm:pt>
    <dgm:pt modelId="{16753996-0F96-4DE8-BE31-C1013E66F2AA}" type="pres">
      <dgm:prSet presAssocID="{74222586-6A31-4676-941F-5C817D0BD476}" presName="childText" presStyleLbl="lnNode1" presStyleIdx="8" presStyleCnt="14" custScaleX="113254">
        <dgm:presLayoutVars>
          <dgm:chMax val="0"/>
          <dgm:chPref val="0"/>
          <dgm:bulletEnabled val="1"/>
        </dgm:presLayoutVars>
      </dgm:prSet>
      <dgm:spPr/>
      <dgm:t>
        <a:bodyPr/>
        <a:lstStyle/>
        <a:p>
          <a:endParaRPr lang="ru-RU"/>
        </a:p>
      </dgm:t>
    </dgm:pt>
    <dgm:pt modelId="{8B37485D-AA71-453A-943D-08D863264550}" type="pres">
      <dgm:prSet presAssocID="{1C0274AB-5796-40FB-BEDB-691C51E078E2}" presName="childComposite" presStyleCnt="0">
        <dgm:presLayoutVars>
          <dgm:chMax val="0"/>
          <dgm:chPref val="0"/>
        </dgm:presLayoutVars>
      </dgm:prSet>
      <dgm:spPr/>
    </dgm:pt>
    <dgm:pt modelId="{460D72DB-AD27-493E-96F7-2F2719EF2BF7}" type="pres">
      <dgm:prSet presAssocID="{1C0274AB-5796-40FB-BEDB-691C51E078E2}" presName="Image" presStyleLbl="node1" presStyleIdx="9" presStyleCnt="14" custScaleX="41401" custScaleY="41695" custLinFactNeighborX="-28742" custLinFactNeighborY="-1468"/>
      <dgm:spPr/>
    </dgm:pt>
    <dgm:pt modelId="{4555A469-96FF-4066-AC6A-352FD37F3E4F}" type="pres">
      <dgm:prSet presAssocID="{1C0274AB-5796-40FB-BEDB-691C51E078E2}" presName="childText" presStyleLbl="lnNode1" presStyleIdx="9" presStyleCnt="14" custScaleX="113254">
        <dgm:presLayoutVars>
          <dgm:chMax val="0"/>
          <dgm:chPref val="0"/>
          <dgm:bulletEnabled val="1"/>
        </dgm:presLayoutVars>
      </dgm:prSet>
      <dgm:spPr/>
      <dgm:t>
        <a:bodyPr/>
        <a:lstStyle/>
        <a:p>
          <a:endParaRPr lang="ru-RU"/>
        </a:p>
      </dgm:t>
    </dgm:pt>
    <dgm:pt modelId="{C59DC010-62FD-4690-B0FD-2A2E6EECC8AA}" type="pres">
      <dgm:prSet presAssocID="{464985CA-3823-486E-A729-C1916BB26AA5}" presName="childComposite" presStyleCnt="0">
        <dgm:presLayoutVars>
          <dgm:chMax val="0"/>
          <dgm:chPref val="0"/>
        </dgm:presLayoutVars>
      </dgm:prSet>
      <dgm:spPr/>
    </dgm:pt>
    <dgm:pt modelId="{9CDC7AAA-D81C-41B6-921B-C05A9D74873B}" type="pres">
      <dgm:prSet presAssocID="{464985CA-3823-486E-A729-C1916BB26AA5}" presName="Image" presStyleLbl="node1" presStyleIdx="10" presStyleCnt="14" custScaleX="41401" custScaleY="41695" custLinFactNeighborX="-28742" custLinFactNeighborY="-1468"/>
      <dgm:spPr/>
    </dgm:pt>
    <dgm:pt modelId="{D6E21BC8-0526-4B3F-9899-88AF8962873B}" type="pres">
      <dgm:prSet presAssocID="{464985CA-3823-486E-A729-C1916BB26AA5}" presName="childText" presStyleLbl="lnNode1" presStyleIdx="10" presStyleCnt="14" custScaleX="113254">
        <dgm:presLayoutVars>
          <dgm:chMax val="0"/>
          <dgm:chPref val="0"/>
          <dgm:bulletEnabled val="1"/>
        </dgm:presLayoutVars>
      </dgm:prSet>
      <dgm:spPr/>
      <dgm:t>
        <a:bodyPr/>
        <a:lstStyle/>
        <a:p>
          <a:endParaRPr lang="ru-RU"/>
        </a:p>
      </dgm:t>
    </dgm:pt>
    <dgm:pt modelId="{15F534D2-9549-4DC2-BAA2-440CA095EDFF}" type="pres">
      <dgm:prSet presAssocID="{880D5CAB-04C0-4F5D-9CE9-E9DE178AE530}" presName="childComposite" presStyleCnt="0">
        <dgm:presLayoutVars>
          <dgm:chMax val="0"/>
          <dgm:chPref val="0"/>
        </dgm:presLayoutVars>
      </dgm:prSet>
      <dgm:spPr/>
    </dgm:pt>
    <dgm:pt modelId="{A04C3777-24EB-4175-9C60-4D88281068F4}" type="pres">
      <dgm:prSet presAssocID="{880D5CAB-04C0-4F5D-9CE9-E9DE178AE530}" presName="Image" presStyleLbl="node1" presStyleIdx="11" presStyleCnt="14" custScaleX="41401" custScaleY="41695" custLinFactNeighborX="-28742" custLinFactNeighborY="-1468"/>
      <dgm:spPr/>
    </dgm:pt>
    <dgm:pt modelId="{294A71A3-AB07-494A-987B-6C28DF4CBCFF}" type="pres">
      <dgm:prSet presAssocID="{880D5CAB-04C0-4F5D-9CE9-E9DE178AE530}" presName="childText" presStyleLbl="lnNode1" presStyleIdx="11" presStyleCnt="14" custScaleX="113254">
        <dgm:presLayoutVars>
          <dgm:chMax val="0"/>
          <dgm:chPref val="0"/>
          <dgm:bulletEnabled val="1"/>
        </dgm:presLayoutVars>
      </dgm:prSet>
      <dgm:spPr/>
      <dgm:t>
        <a:bodyPr/>
        <a:lstStyle/>
        <a:p>
          <a:endParaRPr lang="ru-RU"/>
        </a:p>
      </dgm:t>
    </dgm:pt>
    <dgm:pt modelId="{7FC10460-AB5B-403F-A3EF-3FA9FCA2F53F}" type="pres">
      <dgm:prSet presAssocID="{DBC63649-A967-4274-AB87-2A4E5DAF0442}" presName="childComposite" presStyleCnt="0">
        <dgm:presLayoutVars>
          <dgm:chMax val="0"/>
          <dgm:chPref val="0"/>
        </dgm:presLayoutVars>
      </dgm:prSet>
      <dgm:spPr/>
    </dgm:pt>
    <dgm:pt modelId="{DCD8A3B0-CD04-41F8-99E9-AB38D8714543}" type="pres">
      <dgm:prSet presAssocID="{DBC63649-A967-4274-AB87-2A4E5DAF0442}" presName="Image" presStyleLbl="node1" presStyleIdx="12" presStyleCnt="14" custScaleX="41401" custScaleY="41695" custLinFactNeighborX="-28742" custLinFactNeighborY="-1468"/>
      <dgm:spPr/>
    </dgm:pt>
    <dgm:pt modelId="{B0033FF7-8B89-4D5C-ADE6-F0C7D6E5FC8E}" type="pres">
      <dgm:prSet presAssocID="{DBC63649-A967-4274-AB87-2A4E5DAF0442}" presName="childText" presStyleLbl="lnNode1" presStyleIdx="12" presStyleCnt="14" custScaleX="113254">
        <dgm:presLayoutVars>
          <dgm:chMax val="0"/>
          <dgm:chPref val="0"/>
          <dgm:bulletEnabled val="1"/>
        </dgm:presLayoutVars>
      </dgm:prSet>
      <dgm:spPr/>
      <dgm:t>
        <a:bodyPr/>
        <a:lstStyle/>
        <a:p>
          <a:endParaRPr lang="ru-RU"/>
        </a:p>
      </dgm:t>
    </dgm:pt>
    <dgm:pt modelId="{7C042DC1-E6F4-4BCE-A4BC-DE7E218E3F16}" type="pres">
      <dgm:prSet presAssocID="{BFCC24CE-1933-4126-B53D-DC49F446D501}" presName="childComposite" presStyleCnt="0">
        <dgm:presLayoutVars>
          <dgm:chMax val="0"/>
          <dgm:chPref val="0"/>
        </dgm:presLayoutVars>
      </dgm:prSet>
      <dgm:spPr/>
    </dgm:pt>
    <dgm:pt modelId="{377A532C-6C46-403C-8ADE-DC3EF9D3EEA0}" type="pres">
      <dgm:prSet presAssocID="{BFCC24CE-1933-4126-B53D-DC49F446D501}" presName="Image" presStyleLbl="node1" presStyleIdx="13" presStyleCnt="14" custScaleX="41401" custScaleY="41695" custLinFactNeighborX="-28742" custLinFactNeighborY="-1468"/>
      <dgm:spPr/>
    </dgm:pt>
    <dgm:pt modelId="{12ABE038-A7BA-45A7-A173-F882163BD380}" type="pres">
      <dgm:prSet presAssocID="{BFCC24CE-1933-4126-B53D-DC49F446D501}" presName="childText" presStyleLbl="lnNode1" presStyleIdx="13" presStyleCnt="14" custScaleX="113254">
        <dgm:presLayoutVars>
          <dgm:chMax val="0"/>
          <dgm:chPref val="0"/>
          <dgm:bulletEnabled val="1"/>
        </dgm:presLayoutVars>
      </dgm:prSet>
      <dgm:spPr/>
      <dgm:t>
        <a:bodyPr/>
        <a:lstStyle/>
        <a:p>
          <a:endParaRPr lang="ru-RU"/>
        </a:p>
      </dgm:t>
    </dgm:pt>
  </dgm:ptLst>
  <dgm:cxnLst>
    <dgm:cxn modelId="{CF7559E1-4414-4306-B1B3-AB123C1AB912}" type="presOf" srcId="{E815AF86-7026-4B20-9238-0E9245CFA493}" destId="{347217C7-C611-4B40-B629-D04DFE3E0095}" srcOrd="0" destOrd="0" presId="urn:microsoft.com/office/officeart/2008/layout/PictureAccentList"/>
    <dgm:cxn modelId="{FF7DD848-127B-4E3E-94A2-244BB4397DB4}" srcId="{E815AF86-7026-4B20-9238-0E9245CFA493}" destId="{D131C63A-40EB-4E98-8E60-019C7914CC3C}" srcOrd="5" destOrd="0" parTransId="{E38F6DC1-EDF8-4774-B8AB-E84164EBAB36}" sibTransId="{E1E37962-E30B-4BC4-AAC2-8FF31D5D9AF4}"/>
    <dgm:cxn modelId="{43C11FAA-D5A1-4A4A-A024-F0CB1C5FC89E}" srcId="{875DE4B6-C452-47F6-ABF5-97AD0E092DCC}" destId="{880D5CAB-04C0-4F5D-9CE9-E9DE178AE530}" srcOrd="4" destOrd="0" parTransId="{54DAB418-5006-46E8-9FF8-4732B7BA4873}" sibTransId="{3CF1F432-1F3A-4E18-8C2D-FD4376B0EE5C}"/>
    <dgm:cxn modelId="{B4C69456-7B37-4580-9CC7-278667EC2B45}" type="presOf" srcId="{337E0ECC-BC4E-4804-B054-5C2E5DD43B68}" destId="{1EC49E4F-152D-43C5-9F92-E24F82D90929}" srcOrd="0" destOrd="0" presId="urn:microsoft.com/office/officeart/2008/layout/PictureAccentList"/>
    <dgm:cxn modelId="{A59F9B18-C200-4AD3-BF07-382B1919FB50}" type="presOf" srcId="{32A0D5E7-A905-41D1-AA2A-BD84AE9FE41A}" destId="{7088860D-AD97-4EEF-B8E8-56E8CB0CD021}" srcOrd="0" destOrd="0" presId="urn:microsoft.com/office/officeart/2008/layout/PictureAccentList"/>
    <dgm:cxn modelId="{E476D7B6-D85A-49A2-BE13-0A9F551EFDCB}" srcId="{875DE4B6-C452-47F6-ABF5-97AD0E092DCC}" destId="{74222586-6A31-4676-941F-5C817D0BD476}" srcOrd="1" destOrd="0" parTransId="{73F968DC-B682-490B-92D2-74504C07DBB5}" sibTransId="{80F0BD0D-C34C-4882-AD7D-5FFD7EA951EF}"/>
    <dgm:cxn modelId="{3573F380-27E0-4C1C-86B8-C4749B5881B6}" srcId="{875DE4B6-C452-47F6-ABF5-97AD0E092DCC}" destId="{DBC63649-A967-4274-AB87-2A4E5DAF0442}" srcOrd="5" destOrd="0" parTransId="{7976048C-C7B2-49D3-B1F2-415E4A6DD2A1}" sibTransId="{B5106C10-23E3-4561-B984-3F8B1741FD7A}"/>
    <dgm:cxn modelId="{3CF4D383-7140-4709-9EBA-7C80617B8090}" type="presOf" srcId="{F24B667A-3677-4E5C-9BFB-2370D9143B47}" destId="{36A7D2FF-05FB-496D-BEC2-CCA7A59B1DDE}" srcOrd="0" destOrd="0" presId="urn:microsoft.com/office/officeart/2008/layout/PictureAccentList"/>
    <dgm:cxn modelId="{DB63688D-2CCB-4749-805C-6D99B9C616D2}" type="presOf" srcId="{BFCC24CE-1933-4126-B53D-DC49F446D501}" destId="{12ABE038-A7BA-45A7-A173-F882163BD380}" srcOrd="0" destOrd="0" presId="urn:microsoft.com/office/officeart/2008/layout/PictureAccentList"/>
    <dgm:cxn modelId="{6F0F5ADC-8529-4AD8-85CA-96F8A353A4BA}" srcId="{875DE4B6-C452-47F6-ABF5-97AD0E092DCC}" destId="{464985CA-3823-486E-A729-C1916BB26AA5}" srcOrd="3" destOrd="0" parTransId="{F09E61E2-107B-49FA-9A7C-5BEFD552167A}" sibTransId="{3775C033-D58E-4702-A7CF-16556EB2F837}"/>
    <dgm:cxn modelId="{61AEC901-2FE7-4003-8C8E-509C9712FBB8}" type="presOf" srcId="{0B8D0B6F-3C4B-41D7-B470-4D7D46E0800E}" destId="{A9B7B39E-7DA1-48F3-AC88-22C5CE7301F2}" srcOrd="0" destOrd="0" presId="urn:microsoft.com/office/officeart/2008/layout/PictureAccentList"/>
    <dgm:cxn modelId="{67973B9D-F21B-45E2-A88F-6C19D92E8F91}" type="presOf" srcId="{DBC63649-A967-4274-AB87-2A4E5DAF0442}" destId="{B0033FF7-8B89-4D5C-ADE6-F0C7D6E5FC8E}" srcOrd="0" destOrd="0" presId="urn:microsoft.com/office/officeart/2008/layout/PictureAccentList"/>
    <dgm:cxn modelId="{EF2245A1-AFE7-4FBE-9633-FD0D7286E96C}" srcId="{F24B667A-3677-4E5C-9BFB-2370D9143B47}" destId="{E815AF86-7026-4B20-9238-0E9245CFA493}" srcOrd="0" destOrd="0" parTransId="{8CE648DD-BB78-4F14-9EF6-1A3566332037}" sibTransId="{76AAFC5C-2632-49DA-999B-B3DAD3BA86B5}"/>
    <dgm:cxn modelId="{BD7CB37B-5456-4D88-A561-A6F9A27D71BD}" srcId="{E815AF86-7026-4B20-9238-0E9245CFA493}" destId="{E98448ED-7DBC-43BC-AE68-5A112DE10915}" srcOrd="6" destOrd="0" parTransId="{0ECC09C1-F3EB-4B1A-8F82-E49561F58FC0}" sibTransId="{20882747-B173-4295-B93D-0A100091664A}"/>
    <dgm:cxn modelId="{57ED8873-F220-4B0A-8ACF-3B2A304A93FA}" srcId="{E815AF86-7026-4B20-9238-0E9245CFA493}" destId="{FDB79BB8-C8E7-4183-B89B-1C5DC186CFB8}" srcOrd="2" destOrd="0" parTransId="{130CEF76-6463-431C-9561-CA4481CD1CE5}" sibTransId="{0AC0863E-E418-4E4B-86CC-DF7C39347255}"/>
    <dgm:cxn modelId="{EF489B21-96DF-4CDD-A698-D13AF2F8CD18}" srcId="{E815AF86-7026-4B20-9238-0E9245CFA493}" destId="{32A0D5E7-A905-41D1-AA2A-BD84AE9FE41A}" srcOrd="1" destOrd="0" parTransId="{45C056CF-E46A-489B-933E-2A7C3AC3F39F}" sibTransId="{FF141226-13C0-41A0-82ED-8154A7DC2654}"/>
    <dgm:cxn modelId="{656CEED5-D920-450E-9D04-EB0CC55F1118}" type="presOf" srcId="{1C0274AB-5796-40FB-BEDB-691C51E078E2}" destId="{4555A469-96FF-4066-AC6A-352FD37F3E4F}" srcOrd="0" destOrd="0" presId="urn:microsoft.com/office/officeart/2008/layout/PictureAccentList"/>
    <dgm:cxn modelId="{E253F7F6-57DE-4C16-AC26-01394424FC9E}" type="presOf" srcId="{875DE4B6-C452-47F6-ABF5-97AD0E092DCC}" destId="{053F883B-252E-4BE9-A00C-A6B4F49D19F3}" srcOrd="0" destOrd="0" presId="urn:microsoft.com/office/officeart/2008/layout/PictureAccentList"/>
    <dgm:cxn modelId="{B687253B-01AE-4721-BE94-5F055BB95E14}" type="presOf" srcId="{7C795AFD-F15A-47DB-8D7C-0124E09294AC}" destId="{D4EC998F-A7FA-4B88-9E3A-F943760DB813}" srcOrd="0" destOrd="0" presId="urn:microsoft.com/office/officeart/2008/layout/PictureAccentList"/>
    <dgm:cxn modelId="{FFBA6AB4-C86F-4347-8300-BE2B4B431FC6}" srcId="{875DE4B6-C452-47F6-ABF5-97AD0E092DCC}" destId="{BFCC24CE-1933-4126-B53D-DC49F446D501}" srcOrd="6" destOrd="0" parTransId="{89B31FAD-C66A-4C18-9155-148E45EACC92}" sibTransId="{A05F0314-7F1A-45BB-B7A9-881D083515F8}"/>
    <dgm:cxn modelId="{5F8A7034-6AEF-4FCB-B9CE-45B8E001B430}" type="presOf" srcId="{50920EA9-BBF0-4626-A360-02FF15A05AA1}" destId="{4AA82AA7-D26E-499C-B0FE-4E22E109FDF4}" srcOrd="0" destOrd="0" presId="urn:microsoft.com/office/officeart/2008/layout/PictureAccentList"/>
    <dgm:cxn modelId="{A7BECEB9-C915-4D7F-9A53-4F2CB34F8BCA}" type="presOf" srcId="{880D5CAB-04C0-4F5D-9CE9-E9DE178AE530}" destId="{294A71A3-AB07-494A-987B-6C28DF4CBCFF}" srcOrd="0" destOrd="0" presId="urn:microsoft.com/office/officeart/2008/layout/PictureAccentList"/>
    <dgm:cxn modelId="{AAD70D0E-78C0-4808-9533-6201C4DC754A}" srcId="{875DE4B6-C452-47F6-ABF5-97AD0E092DCC}" destId="{0B8D0B6F-3C4B-41D7-B470-4D7D46E0800E}" srcOrd="0" destOrd="0" parTransId="{3270423E-4EB8-4B06-BA26-48E05A33104E}" sibTransId="{45280569-7E15-4F00-A5B6-D4CFD40561AA}"/>
    <dgm:cxn modelId="{340D61C7-E6B8-47EF-B659-925C1F3B2D17}" srcId="{E815AF86-7026-4B20-9238-0E9245CFA493}" destId="{337E0ECC-BC4E-4804-B054-5C2E5DD43B68}" srcOrd="0" destOrd="0" parTransId="{182F7A68-C53C-4BAF-A16C-F0EACB53335C}" sibTransId="{5EB6EBF3-8C87-4F49-BB9F-B0F1157FDAEF}"/>
    <dgm:cxn modelId="{6CD99EBC-EFB1-4F96-B9D8-B40B5CBA78CC}" type="presOf" srcId="{E98448ED-7DBC-43BC-AE68-5A112DE10915}" destId="{EFC19EC9-8203-41E8-B873-A6EDB597D9F2}" srcOrd="0" destOrd="0" presId="urn:microsoft.com/office/officeart/2008/layout/PictureAccentList"/>
    <dgm:cxn modelId="{0344E24F-1717-48CE-87A7-8E0F08124C38}" srcId="{875DE4B6-C452-47F6-ABF5-97AD0E092DCC}" destId="{1C0274AB-5796-40FB-BEDB-691C51E078E2}" srcOrd="2" destOrd="0" parTransId="{26400463-E55F-4CF3-8CC1-A67817740564}" sibTransId="{2CB18A8A-FDC2-4179-B0EF-99AB326B74ED}"/>
    <dgm:cxn modelId="{BE85C183-4BEF-4F44-A981-0C29138B9FB4}" srcId="{E815AF86-7026-4B20-9238-0E9245CFA493}" destId="{7C795AFD-F15A-47DB-8D7C-0124E09294AC}" srcOrd="4" destOrd="0" parTransId="{316B7902-B14D-4660-8FE8-6D0DFA60F820}" sibTransId="{2ACFBF17-5032-443C-A175-8FF968B7C9AE}"/>
    <dgm:cxn modelId="{6E964463-00AE-4262-B8D7-CEC2382E812B}" type="presOf" srcId="{FDB79BB8-C8E7-4183-B89B-1C5DC186CFB8}" destId="{6A98117D-0CDC-49F7-A6E2-F5D86E19F5A0}" srcOrd="0" destOrd="0" presId="urn:microsoft.com/office/officeart/2008/layout/PictureAccentList"/>
    <dgm:cxn modelId="{DA56AAAE-2AF5-413F-B1C1-ACBDE3BB7D08}" type="presOf" srcId="{74222586-6A31-4676-941F-5C817D0BD476}" destId="{16753996-0F96-4DE8-BE31-C1013E66F2AA}" srcOrd="0" destOrd="0" presId="urn:microsoft.com/office/officeart/2008/layout/PictureAccentList"/>
    <dgm:cxn modelId="{432C9BD9-9521-4C1A-8812-6C29C3CFEB8C}" type="presOf" srcId="{464985CA-3823-486E-A729-C1916BB26AA5}" destId="{D6E21BC8-0526-4B3F-9899-88AF8962873B}" srcOrd="0" destOrd="0" presId="urn:microsoft.com/office/officeart/2008/layout/PictureAccentList"/>
    <dgm:cxn modelId="{41891DE6-9B2B-483B-BB28-B29FEC49F349}" srcId="{F24B667A-3677-4E5C-9BFB-2370D9143B47}" destId="{875DE4B6-C452-47F6-ABF5-97AD0E092DCC}" srcOrd="1" destOrd="0" parTransId="{B8F303BC-3447-45CB-B945-58F7910FBE8B}" sibTransId="{F42E5078-2539-46BD-A177-8F9F265C6460}"/>
    <dgm:cxn modelId="{E6529278-9F89-44DE-A13A-CE2894BF1B14}" srcId="{E815AF86-7026-4B20-9238-0E9245CFA493}" destId="{50920EA9-BBF0-4626-A360-02FF15A05AA1}" srcOrd="3" destOrd="0" parTransId="{45FEEEF4-012E-46A3-9F29-499896115AC9}" sibTransId="{8538050C-0B83-4C36-BDC5-D93CDF31F4EB}"/>
    <dgm:cxn modelId="{03F44E9E-695A-4BB0-9A4A-5764447490F4}" type="presOf" srcId="{D131C63A-40EB-4E98-8E60-019C7914CC3C}" destId="{C8822130-120A-47EE-B4FA-761CE9CB1194}" srcOrd="0" destOrd="0" presId="urn:microsoft.com/office/officeart/2008/layout/PictureAccentList"/>
    <dgm:cxn modelId="{DD264E23-DA3A-4CA9-A24A-7348450DC853}" type="presParOf" srcId="{36A7D2FF-05FB-496D-BEC2-CCA7A59B1DDE}" destId="{1AF6E267-2A78-4532-AE94-C6CDAF7B722E}" srcOrd="0" destOrd="0" presId="urn:microsoft.com/office/officeart/2008/layout/PictureAccentList"/>
    <dgm:cxn modelId="{10972BF2-8BF7-4B1A-9756-4C9D11713925}" type="presParOf" srcId="{1AF6E267-2A78-4532-AE94-C6CDAF7B722E}" destId="{8BCD6D81-5609-4495-A810-8A34B10A3C9E}" srcOrd="0" destOrd="0" presId="urn:microsoft.com/office/officeart/2008/layout/PictureAccentList"/>
    <dgm:cxn modelId="{FB10D2D0-9AA9-453A-ACA7-9B0A96E98794}" type="presParOf" srcId="{8BCD6D81-5609-4495-A810-8A34B10A3C9E}" destId="{347217C7-C611-4B40-B629-D04DFE3E0095}" srcOrd="0" destOrd="0" presId="urn:microsoft.com/office/officeart/2008/layout/PictureAccentList"/>
    <dgm:cxn modelId="{6C8E42F2-5969-46FD-AB56-5EC5373E749C}" type="presParOf" srcId="{1AF6E267-2A78-4532-AE94-C6CDAF7B722E}" destId="{FEF2A650-108D-4627-89D6-123E3C78ADFD}" srcOrd="1" destOrd="0" presId="urn:microsoft.com/office/officeart/2008/layout/PictureAccentList"/>
    <dgm:cxn modelId="{71384B25-C0A6-4E2F-BCA5-84766CFE9C55}" type="presParOf" srcId="{FEF2A650-108D-4627-89D6-123E3C78ADFD}" destId="{63719913-4A61-410F-A09B-1918105438DA}" srcOrd="0" destOrd="0" presId="urn:microsoft.com/office/officeart/2008/layout/PictureAccentList"/>
    <dgm:cxn modelId="{23F6467D-A1CE-4CAB-BAEA-D8B3C55533A3}" type="presParOf" srcId="{63719913-4A61-410F-A09B-1918105438DA}" destId="{9D467930-CA41-4934-91A3-2D938BA51853}" srcOrd="0" destOrd="0" presId="urn:microsoft.com/office/officeart/2008/layout/PictureAccentList"/>
    <dgm:cxn modelId="{CCEBFC9D-A807-477A-882B-EE8CFB1E28D2}" type="presParOf" srcId="{63719913-4A61-410F-A09B-1918105438DA}" destId="{1EC49E4F-152D-43C5-9F92-E24F82D90929}" srcOrd="1" destOrd="0" presId="urn:microsoft.com/office/officeart/2008/layout/PictureAccentList"/>
    <dgm:cxn modelId="{A52227B9-4C73-4483-8CF3-0CE8467A8F81}" type="presParOf" srcId="{FEF2A650-108D-4627-89D6-123E3C78ADFD}" destId="{1DA5D112-D156-4103-BC77-F42C1F59D70A}" srcOrd="1" destOrd="0" presId="urn:microsoft.com/office/officeart/2008/layout/PictureAccentList"/>
    <dgm:cxn modelId="{F6963A8A-BD54-4B99-8FD8-7083A276250F}" type="presParOf" srcId="{1DA5D112-D156-4103-BC77-F42C1F59D70A}" destId="{93337745-12B8-4820-866E-FF57B7D61E08}" srcOrd="0" destOrd="0" presId="urn:microsoft.com/office/officeart/2008/layout/PictureAccentList"/>
    <dgm:cxn modelId="{4E23A6A5-3A01-4C58-AEAB-C97DF23BC4E8}" type="presParOf" srcId="{1DA5D112-D156-4103-BC77-F42C1F59D70A}" destId="{7088860D-AD97-4EEF-B8E8-56E8CB0CD021}" srcOrd="1" destOrd="0" presId="urn:microsoft.com/office/officeart/2008/layout/PictureAccentList"/>
    <dgm:cxn modelId="{D122F8CA-7A79-487F-97C7-1D141BD2531A}" type="presParOf" srcId="{FEF2A650-108D-4627-89D6-123E3C78ADFD}" destId="{11F9A59B-5E40-461F-A12C-BDDEE64CD3AA}" srcOrd="2" destOrd="0" presId="urn:microsoft.com/office/officeart/2008/layout/PictureAccentList"/>
    <dgm:cxn modelId="{1D94901E-CCDB-48F1-8129-04445369C24A}" type="presParOf" srcId="{11F9A59B-5E40-461F-A12C-BDDEE64CD3AA}" destId="{CAE05C22-E6C4-47C1-8E2B-AB861C3CD5F8}" srcOrd="0" destOrd="0" presId="urn:microsoft.com/office/officeart/2008/layout/PictureAccentList"/>
    <dgm:cxn modelId="{44727291-E71C-4D9A-B87D-61B989929F4B}" type="presParOf" srcId="{11F9A59B-5E40-461F-A12C-BDDEE64CD3AA}" destId="{6A98117D-0CDC-49F7-A6E2-F5D86E19F5A0}" srcOrd="1" destOrd="0" presId="urn:microsoft.com/office/officeart/2008/layout/PictureAccentList"/>
    <dgm:cxn modelId="{3449542D-7CC8-4FF4-B9B1-95E4B7EFB0CF}" type="presParOf" srcId="{FEF2A650-108D-4627-89D6-123E3C78ADFD}" destId="{C1058DFE-1E7C-4853-AED6-BEDFB6620BAA}" srcOrd="3" destOrd="0" presId="urn:microsoft.com/office/officeart/2008/layout/PictureAccentList"/>
    <dgm:cxn modelId="{7D93B887-08F6-4162-BCC4-6EC715CEC4A2}" type="presParOf" srcId="{C1058DFE-1E7C-4853-AED6-BEDFB6620BAA}" destId="{E046C062-212D-4891-8A9E-7457679942FA}" srcOrd="0" destOrd="0" presId="urn:microsoft.com/office/officeart/2008/layout/PictureAccentList"/>
    <dgm:cxn modelId="{FD51AD91-FD4F-452B-BF7F-5089C8912C99}" type="presParOf" srcId="{C1058DFE-1E7C-4853-AED6-BEDFB6620BAA}" destId="{4AA82AA7-D26E-499C-B0FE-4E22E109FDF4}" srcOrd="1" destOrd="0" presId="urn:microsoft.com/office/officeart/2008/layout/PictureAccentList"/>
    <dgm:cxn modelId="{CC23460E-F4BB-4D22-86C0-E91D8C2DC709}" type="presParOf" srcId="{FEF2A650-108D-4627-89D6-123E3C78ADFD}" destId="{92C4C4FD-CA4E-4112-9E29-564A07A39FF6}" srcOrd="4" destOrd="0" presId="urn:microsoft.com/office/officeart/2008/layout/PictureAccentList"/>
    <dgm:cxn modelId="{A3461884-4E48-4C01-94FC-5D3F134F9C99}" type="presParOf" srcId="{92C4C4FD-CA4E-4112-9E29-564A07A39FF6}" destId="{AE5D7FBB-7CC7-4BAE-BE3B-C871B7555609}" srcOrd="0" destOrd="0" presId="urn:microsoft.com/office/officeart/2008/layout/PictureAccentList"/>
    <dgm:cxn modelId="{A888B737-323F-4044-A157-A926349FF471}" type="presParOf" srcId="{92C4C4FD-CA4E-4112-9E29-564A07A39FF6}" destId="{D4EC998F-A7FA-4B88-9E3A-F943760DB813}" srcOrd="1" destOrd="0" presId="urn:microsoft.com/office/officeart/2008/layout/PictureAccentList"/>
    <dgm:cxn modelId="{0809960E-B915-4B8F-9785-F4DD9F072186}" type="presParOf" srcId="{FEF2A650-108D-4627-89D6-123E3C78ADFD}" destId="{9BF915F9-3FE7-4647-BCF3-4D475DE56FAD}" srcOrd="5" destOrd="0" presId="urn:microsoft.com/office/officeart/2008/layout/PictureAccentList"/>
    <dgm:cxn modelId="{1587B0B8-B194-42A5-925A-F312C97F3326}" type="presParOf" srcId="{9BF915F9-3FE7-4647-BCF3-4D475DE56FAD}" destId="{8D955D72-5F7F-4B0B-821F-C236ABA905C8}" srcOrd="0" destOrd="0" presId="urn:microsoft.com/office/officeart/2008/layout/PictureAccentList"/>
    <dgm:cxn modelId="{5C18CB9F-7FDB-4977-A5B4-525ADD620C2E}" type="presParOf" srcId="{9BF915F9-3FE7-4647-BCF3-4D475DE56FAD}" destId="{C8822130-120A-47EE-B4FA-761CE9CB1194}" srcOrd="1" destOrd="0" presId="urn:microsoft.com/office/officeart/2008/layout/PictureAccentList"/>
    <dgm:cxn modelId="{FA009FB1-A43F-4BCB-8D80-3FF0525C5F1E}" type="presParOf" srcId="{FEF2A650-108D-4627-89D6-123E3C78ADFD}" destId="{67C76096-60FB-497F-90A3-A71D196F99A2}" srcOrd="6" destOrd="0" presId="urn:microsoft.com/office/officeart/2008/layout/PictureAccentList"/>
    <dgm:cxn modelId="{50FE8428-676D-4706-92DF-4C44E1F4CE8B}" type="presParOf" srcId="{67C76096-60FB-497F-90A3-A71D196F99A2}" destId="{F0F2A2C4-43A8-4AA6-A554-EB0555318856}" srcOrd="0" destOrd="0" presId="urn:microsoft.com/office/officeart/2008/layout/PictureAccentList"/>
    <dgm:cxn modelId="{385B8AEB-59A1-4103-93F1-645A541B4EA3}" type="presParOf" srcId="{67C76096-60FB-497F-90A3-A71D196F99A2}" destId="{EFC19EC9-8203-41E8-B873-A6EDB597D9F2}" srcOrd="1" destOrd="0" presId="urn:microsoft.com/office/officeart/2008/layout/PictureAccentList"/>
    <dgm:cxn modelId="{76366408-DE17-4E3B-96D2-5856D7F662E6}" type="presParOf" srcId="{36A7D2FF-05FB-496D-BEC2-CCA7A59B1DDE}" destId="{37F64EAD-8438-4504-94B8-537D8225CC3B}" srcOrd="1" destOrd="0" presId="urn:microsoft.com/office/officeart/2008/layout/PictureAccentList"/>
    <dgm:cxn modelId="{0FBE2012-B5B8-4FD1-85BE-CE9D49DFC804}" type="presParOf" srcId="{37F64EAD-8438-4504-94B8-537D8225CC3B}" destId="{61A717A3-34AF-4EE1-BDB0-FA56FC715F2A}" srcOrd="0" destOrd="0" presId="urn:microsoft.com/office/officeart/2008/layout/PictureAccentList"/>
    <dgm:cxn modelId="{7805B492-46E2-431A-916D-BF60626BAFDA}" type="presParOf" srcId="{61A717A3-34AF-4EE1-BDB0-FA56FC715F2A}" destId="{053F883B-252E-4BE9-A00C-A6B4F49D19F3}" srcOrd="0" destOrd="0" presId="urn:microsoft.com/office/officeart/2008/layout/PictureAccentList"/>
    <dgm:cxn modelId="{440AAEB5-45A0-4635-B974-0B07FB0A889F}" type="presParOf" srcId="{37F64EAD-8438-4504-94B8-537D8225CC3B}" destId="{589F41D7-589D-4792-8898-0831AEE0936B}" srcOrd="1" destOrd="0" presId="urn:microsoft.com/office/officeart/2008/layout/PictureAccentList"/>
    <dgm:cxn modelId="{DD00E8FC-6C12-47E3-8AEC-36ECB5F83601}" type="presParOf" srcId="{589F41D7-589D-4792-8898-0831AEE0936B}" destId="{2CD36CD0-FD50-4288-92E5-E3BFC46FDFF9}" srcOrd="0" destOrd="0" presId="urn:microsoft.com/office/officeart/2008/layout/PictureAccentList"/>
    <dgm:cxn modelId="{9ED57109-01A1-4C7F-B75B-92B999B84B5F}" type="presParOf" srcId="{2CD36CD0-FD50-4288-92E5-E3BFC46FDFF9}" destId="{67D191DA-5828-41F3-A14C-9E699A07C420}" srcOrd="0" destOrd="0" presId="urn:microsoft.com/office/officeart/2008/layout/PictureAccentList"/>
    <dgm:cxn modelId="{C3CB124E-300B-4FCD-81AD-CE2149C05FDD}" type="presParOf" srcId="{2CD36CD0-FD50-4288-92E5-E3BFC46FDFF9}" destId="{A9B7B39E-7DA1-48F3-AC88-22C5CE7301F2}" srcOrd="1" destOrd="0" presId="urn:microsoft.com/office/officeart/2008/layout/PictureAccentList"/>
    <dgm:cxn modelId="{D9D2993B-047E-443D-B7AB-85AA33C451D9}" type="presParOf" srcId="{589F41D7-589D-4792-8898-0831AEE0936B}" destId="{6E5818E9-097C-402C-824C-3608BBCEBF40}" srcOrd="1" destOrd="0" presId="urn:microsoft.com/office/officeart/2008/layout/PictureAccentList"/>
    <dgm:cxn modelId="{80FF11D8-6128-4428-BC2A-D9A86316D5E6}" type="presParOf" srcId="{6E5818E9-097C-402C-824C-3608BBCEBF40}" destId="{30778169-9BCC-492E-B13F-2888ADB5610E}" srcOrd="0" destOrd="0" presId="urn:microsoft.com/office/officeart/2008/layout/PictureAccentList"/>
    <dgm:cxn modelId="{5F849685-D71D-4698-8F8A-D1C4BAD7C2E1}" type="presParOf" srcId="{6E5818E9-097C-402C-824C-3608BBCEBF40}" destId="{16753996-0F96-4DE8-BE31-C1013E66F2AA}" srcOrd="1" destOrd="0" presId="urn:microsoft.com/office/officeart/2008/layout/PictureAccentList"/>
    <dgm:cxn modelId="{59AB6ECC-99F8-438A-8255-D6805A3FF744}" type="presParOf" srcId="{589F41D7-589D-4792-8898-0831AEE0936B}" destId="{8B37485D-AA71-453A-943D-08D863264550}" srcOrd="2" destOrd="0" presId="urn:microsoft.com/office/officeart/2008/layout/PictureAccentList"/>
    <dgm:cxn modelId="{B0F31352-8E8B-4491-8663-995D84CEF95B}" type="presParOf" srcId="{8B37485D-AA71-453A-943D-08D863264550}" destId="{460D72DB-AD27-493E-96F7-2F2719EF2BF7}" srcOrd="0" destOrd="0" presId="urn:microsoft.com/office/officeart/2008/layout/PictureAccentList"/>
    <dgm:cxn modelId="{E76FB049-9D1A-40D2-88C2-D5FFE0D45458}" type="presParOf" srcId="{8B37485D-AA71-453A-943D-08D863264550}" destId="{4555A469-96FF-4066-AC6A-352FD37F3E4F}" srcOrd="1" destOrd="0" presId="urn:microsoft.com/office/officeart/2008/layout/PictureAccentList"/>
    <dgm:cxn modelId="{322F0BDB-B6EA-4CAD-BCC3-DC2D41DE499A}" type="presParOf" srcId="{589F41D7-589D-4792-8898-0831AEE0936B}" destId="{C59DC010-62FD-4690-B0FD-2A2E6EECC8AA}" srcOrd="3" destOrd="0" presId="urn:microsoft.com/office/officeart/2008/layout/PictureAccentList"/>
    <dgm:cxn modelId="{84FA16D5-5193-4635-8CAD-C780B4058F16}" type="presParOf" srcId="{C59DC010-62FD-4690-B0FD-2A2E6EECC8AA}" destId="{9CDC7AAA-D81C-41B6-921B-C05A9D74873B}" srcOrd="0" destOrd="0" presId="urn:microsoft.com/office/officeart/2008/layout/PictureAccentList"/>
    <dgm:cxn modelId="{EF9591E1-36C4-4859-8DBD-4490B8B6B9CF}" type="presParOf" srcId="{C59DC010-62FD-4690-B0FD-2A2E6EECC8AA}" destId="{D6E21BC8-0526-4B3F-9899-88AF8962873B}" srcOrd="1" destOrd="0" presId="urn:microsoft.com/office/officeart/2008/layout/PictureAccentList"/>
    <dgm:cxn modelId="{D1C6B3ED-86BE-4C6D-AAED-176662DC7CD4}" type="presParOf" srcId="{589F41D7-589D-4792-8898-0831AEE0936B}" destId="{15F534D2-9549-4DC2-BAA2-440CA095EDFF}" srcOrd="4" destOrd="0" presId="urn:microsoft.com/office/officeart/2008/layout/PictureAccentList"/>
    <dgm:cxn modelId="{6340BF36-1572-4E1A-9B04-1131A478D02D}" type="presParOf" srcId="{15F534D2-9549-4DC2-BAA2-440CA095EDFF}" destId="{A04C3777-24EB-4175-9C60-4D88281068F4}" srcOrd="0" destOrd="0" presId="urn:microsoft.com/office/officeart/2008/layout/PictureAccentList"/>
    <dgm:cxn modelId="{CF19D831-DB4F-41EC-AB28-5C5736A2FCAD}" type="presParOf" srcId="{15F534D2-9549-4DC2-BAA2-440CA095EDFF}" destId="{294A71A3-AB07-494A-987B-6C28DF4CBCFF}" srcOrd="1" destOrd="0" presId="urn:microsoft.com/office/officeart/2008/layout/PictureAccentList"/>
    <dgm:cxn modelId="{A5790F91-E344-436D-AC28-44FB09863471}" type="presParOf" srcId="{589F41D7-589D-4792-8898-0831AEE0936B}" destId="{7FC10460-AB5B-403F-A3EF-3FA9FCA2F53F}" srcOrd="5" destOrd="0" presId="urn:microsoft.com/office/officeart/2008/layout/PictureAccentList"/>
    <dgm:cxn modelId="{A33432B3-3F7C-4BEE-9B0E-1C44BF7E4E92}" type="presParOf" srcId="{7FC10460-AB5B-403F-A3EF-3FA9FCA2F53F}" destId="{DCD8A3B0-CD04-41F8-99E9-AB38D8714543}" srcOrd="0" destOrd="0" presId="urn:microsoft.com/office/officeart/2008/layout/PictureAccentList"/>
    <dgm:cxn modelId="{7D9980C6-FD8B-407D-9089-62AD195F4F0C}" type="presParOf" srcId="{7FC10460-AB5B-403F-A3EF-3FA9FCA2F53F}" destId="{B0033FF7-8B89-4D5C-ADE6-F0C7D6E5FC8E}" srcOrd="1" destOrd="0" presId="urn:microsoft.com/office/officeart/2008/layout/PictureAccentList"/>
    <dgm:cxn modelId="{E99498D5-C21C-488B-AED4-FF33DC1127B1}" type="presParOf" srcId="{589F41D7-589D-4792-8898-0831AEE0936B}" destId="{7C042DC1-E6F4-4BCE-A4BC-DE7E218E3F16}" srcOrd="6" destOrd="0" presId="urn:microsoft.com/office/officeart/2008/layout/PictureAccentList"/>
    <dgm:cxn modelId="{FC1B2A02-45C9-471B-8646-FE623B8B5A40}" type="presParOf" srcId="{7C042DC1-E6F4-4BCE-A4BC-DE7E218E3F16}" destId="{377A532C-6C46-403C-8ADE-DC3EF9D3EEA0}" srcOrd="0" destOrd="0" presId="urn:microsoft.com/office/officeart/2008/layout/PictureAccentList"/>
    <dgm:cxn modelId="{A1523544-73C9-437C-B4A0-B0829C4F828C}" type="presParOf" srcId="{7C042DC1-E6F4-4BCE-A4BC-DE7E218E3F16}" destId="{12ABE038-A7BA-45A7-A173-F882163BD380}"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217C7-C611-4B40-B629-D04DFE3E0095}">
      <dsp:nvSpPr>
        <dsp:cNvPr id="0" name=""/>
        <dsp:cNvSpPr/>
      </dsp:nvSpPr>
      <dsp:spPr>
        <a:xfrm>
          <a:off x="107664" y="2736"/>
          <a:ext cx="10675981" cy="125874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uk-UA" sz="3600" b="1" i="0" kern="1200" dirty="0">
              <a:solidFill>
                <a:schemeClr val="bg2">
                  <a:lumMod val="50000"/>
                </a:schemeClr>
              </a:solidFill>
              <a:latin typeface="Arial" panose="020B0604020202020204" pitchFamily="34" charset="0"/>
              <a:cs typeface="Arial" panose="020B0604020202020204" pitchFamily="34" charset="0"/>
            </a:rPr>
            <a:t>Конвенція про процедуру спільного транзиту</a:t>
          </a:r>
        </a:p>
      </dsp:txBody>
      <dsp:txXfrm>
        <a:off x="144531" y="39603"/>
        <a:ext cx="10602247" cy="1185008"/>
      </dsp:txXfrm>
    </dsp:sp>
    <dsp:sp modelId="{9D467930-CA41-4934-91A3-2D938BA51853}">
      <dsp:nvSpPr>
        <dsp:cNvPr id="0" name=""/>
        <dsp:cNvSpPr/>
      </dsp:nvSpPr>
      <dsp:spPr>
        <a:xfrm>
          <a:off x="0" y="1836529"/>
          <a:ext cx="521131" cy="52483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C49E4F-152D-43C5-9F92-E24F82D90929}">
      <dsp:nvSpPr>
        <dsp:cNvPr id="0" name=""/>
        <dsp:cNvSpPr/>
      </dsp:nvSpPr>
      <dsp:spPr>
        <a:xfrm>
          <a:off x="647713" y="1488052"/>
          <a:ext cx="9977516" cy="125874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uk-UA" sz="3200" b="0" i="1" kern="1200" dirty="0">
              <a:solidFill>
                <a:schemeClr val="bg2">
                  <a:lumMod val="50000"/>
                </a:schemeClr>
              </a:solidFill>
              <a:latin typeface="Arial" panose="020B0604020202020204" pitchFamily="34" charset="0"/>
              <a:cs typeface="Arial" panose="020B0604020202020204" pitchFamily="34" charset="0"/>
            </a:rPr>
            <a:t>використання загальної гарантії;</a:t>
          </a:r>
        </a:p>
      </dsp:txBody>
      <dsp:txXfrm>
        <a:off x="709171" y="1549510"/>
        <a:ext cx="9854600" cy="1135826"/>
      </dsp:txXfrm>
    </dsp:sp>
    <dsp:sp modelId="{93337745-12B8-4820-866E-FF57B7D61E08}">
      <dsp:nvSpPr>
        <dsp:cNvPr id="0" name=""/>
        <dsp:cNvSpPr/>
      </dsp:nvSpPr>
      <dsp:spPr>
        <a:xfrm>
          <a:off x="0" y="3246320"/>
          <a:ext cx="521131" cy="52483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88860D-AD97-4EEF-B8E8-56E8CB0CD021}">
      <dsp:nvSpPr>
        <dsp:cNvPr id="0" name=""/>
        <dsp:cNvSpPr/>
      </dsp:nvSpPr>
      <dsp:spPr>
        <a:xfrm>
          <a:off x="647713" y="2897844"/>
          <a:ext cx="9977516" cy="125874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uk-UA" sz="3200" b="0" i="1" kern="1200" noProof="0" dirty="0">
              <a:solidFill>
                <a:schemeClr val="bg2">
                  <a:lumMod val="50000"/>
                </a:schemeClr>
              </a:solidFill>
              <a:latin typeface="Arial" panose="020B0604020202020204" pitchFamily="34" charset="0"/>
              <a:cs typeface="Arial" panose="020B0604020202020204" pitchFamily="34" charset="0"/>
            </a:rPr>
            <a:t>використання загальної гарантії із зменшенням розміру забезпечення референтної суми до 50 відсотків;</a:t>
          </a:r>
        </a:p>
      </dsp:txBody>
      <dsp:txXfrm>
        <a:off x="709171" y="2959302"/>
        <a:ext cx="9854600" cy="1135826"/>
      </dsp:txXfrm>
    </dsp:sp>
    <dsp:sp modelId="{CAE05C22-E6C4-47C1-8E2B-AB861C3CD5F8}">
      <dsp:nvSpPr>
        <dsp:cNvPr id="0" name=""/>
        <dsp:cNvSpPr/>
      </dsp:nvSpPr>
      <dsp:spPr>
        <a:xfrm>
          <a:off x="0" y="4656112"/>
          <a:ext cx="521131" cy="52483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98117D-0CDC-49F7-A6E2-F5D86E19F5A0}">
      <dsp:nvSpPr>
        <dsp:cNvPr id="0" name=""/>
        <dsp:cNvSpPr/>
      </dsp:nvSpPr>
      <dsp:spPr>
        <a:xfrm>
          <a:off x="647713" y="4307635"/>
          <a:ext cx="9977516" cy="125874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uk-UA" sz="3200" b="0" i="1" kern="1200" noProof="0" dirty="0">
              <a:solidFill>
                <a:schemeClr val="bg2">
                  <a:lumMod val="50000"/>
                </a:schemeClr>
              </a:solidFill>
              <a:latin typeface="Arial" panose="020B0604020202020204" pitchFamily="34" charset="0"/>
              <a:cs typeface="Arial" panose="020B0604020202020204" pitchFamily="34" charset="0"/>
            </a:rPr>
            <a:t>використання загальної гарантії із зменшенням розміру забезпечення референтної суми до 30 відсотків;</a:t>
          </a:r>
        </a:p>
      </dsp:txBody>
      <dsp:txXfrm>
        <a:off x="709171" y="4369093"/>
        <a:ext cx="9854600" cy="1135826"/>
      </dsp:txXfrm>
    </dsp:sp>
    <dsp:sp modelId="{E046C062-212D-4891-8A9E-7457679942FA}">
      <dsp:nvSpPr>
        <dsp:cNvPr id="0" name=""/>
        <dsp:cNvSpPr/>
      </dsp:nvSpPr>
      <dsp:spPr>
        <a:xfrm>
          <a:off x="0" y="6065903"/>
          <a:ext cx="521131" cy="52483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A82AA7-D26E-499C-B0FE-4E22E109FDF4}">
      <dsp:nvSpPr>
        <dsp:cNvPr id="0" name=""/>
        <dsp:cNvSpPr/>
      </dsp:nvSpPr>
      <dsp:spPr>
        <a:xfrm>
          <a:off x="647713" y="5717427"/>
          <a:ext cx="9977516" cy="125874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uk-UA" sz="3200" b="0" i="1" kern="1200" dirty="0">
              <a:solidFill>
                <a:schemeClr val="bg2">
                  <a:lumMod val="50000"/>
                </a:schemeClr>
              </a:solidFill>
              <a:latin typeface="Arial" panose="020B0604020202020204" pitchFamily="34" charset="0"/>
              <a:cs typeface="Arial" panose="020B0604020202020204" pitchFamily="34" charset="0"/>
            </a:rPr>
            <a:t>використання звільнення від гарантії;</a:t>
          </a:r>
          <a:endParaRPr lang="ru-RU" sz="3200" b="0" i="1" kern="1200" dirty="0">
            <a:solidFill>
              <a:schemeClr val="bg2">
                <a:lumMod val="50000"/>
              </a:schemeClr>
            </a:solidFill>
            <a:latin typeface="Arial" panose="020B0604020202020204" pitchFamily="34" charset="0"/>
            <a:cs typeface="Arial" panose="020B0604020202020204" pitchFamily="34" charset="0"/>
          </a:endParaRPr>
        </a:p>
      </dsp:txBody>
      <dsp:txXfrm>
        <a:off x="709171" y="5778885"/>
        <a:ext cx="9854600" cy="1135826"/>
      </dsp:txXfrm>
    </dsp:sp>
    <dsp:sp modelId="{AE5D7FBB-7CC7-4BAE-BE3B-C871B7555609}">
      <dsp:nvSpPr>
        <dsp:cNvPr id="0" name=""/>
        <dsp:cNvSpPr/>
      </dsp:nvSpPr>
      <dsp:spPr>
        <a:xfrm>
          <a:off x="0" y="7475695"/>
          <a:ext cx="521131" cy="52483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EC998F-A7FA-4B88-9E3A-F943760DB813}">
      <dsp:nvSpPr>
        <dsp:cNvPr id="0" name=""/>
        <dsp:cNvSpPr/>
      </dsp:nvSpPr>
      <dsp:spPr>
        <a:xfrm>
          <a:off x="647713" y="7127218"/>
          <a:ext cx="9977516" cy="125874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uk-UA" sz="3200" b="0" i="1" kern="1200" dirty="0">
              <a:solidFill>
                <a:schemeClr val="bg2">
                  <a:lumMod val="50000"/>
                </a:schemeClr>
              </a:solidFill>
              <a:latin typeface="Arial" panose="020B0604020202020204" pitchFamily="34" charset="0"/>
              <a:cs typeface="Arial" panose="020B0604020202020204" pitchFamily="34" charset="0"/>
            </a:rPr>
            <a:t>використання пломб спеціального типу;</a:t>
          </a:r>
          <a:endParaRPr lang="ru-RU" sz="3200" b="0" i="1" kern="1200" dirty="0">
            <a:solidFill>
              <a:schemeClr val="bg2">
                <a:lumMod val="50000"/>
              </a:schemeClr>
            </a:solidFill>
            <a:latin typeface="Arial" panose="020B0604020202020204" pitchFamily="34" charset="0"/>
            <a:cs typeface="Arial" panose="020B0604020202020204" pitchFamily="34" charset="0"/>
          </a:endParaRPr>
        </a:p>
      </dsp:txBody>
      <dsp:txXfrm>
        <a:off x="709171" y="7188676"/>
        <a:ext cx="9854600" cy="1135826"/>
      </dsp:txXfrm>
    </dsp:sp>
    <dsp:sp modelId="{8D955D72-5F7F-4B0B-821F-C236ABA905C8}">
      <dsp:nvSpPr>
        <dsp:cNvPr id="0" name=""/>
        <dsp:cNvSpPr/>
      </dsp:nvSpPr>
      <dsp:spPr>
        <a:xfrm>
          <a:off x="0" y="8885487"/>
          <a:ext cx="521131" cy="52483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22130-120A-47EE-B4FA-761CE9CB1194}">
      <dsp:nvSpPr>
        <dsp:cNvPr id="0" name=""/>
        <dsp:cNvSpPr/>
      </dsp:nvSpPr>
      <dsp:spPr>
        <a:xfrm>
          <a:off x="647713" y="8537010"/>
          <a:ext cx="9977516" cy="125874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uk-UA" sz="3200" b="0" i="1" kern="1200" dirty="0">
              <a:solidFill>
                <a:schemeClr val="bg2">
                  <a:lumMod val="50000"/>
                </a:schemeClr>
              </a:solidFill>
              <a:latin typeface="Arial" panose="020B0604020202020204" pitchFamily="34" charset="0"/>
              <a:cs typeface="Arial" panose="020B0604020202020204" pitchFamily="34" charset="0"/>
            </a:rPr>
            <a:t>статус авторизованого вантажовідправника;</a:t>
          </a:r>
        </a:p>
      </dsp:txBody>
      <dsp:txXfrm>
        <a:off x="709171" y="8598468"/>
        <a:ext cx="9854600" cy="1135826"/>
      </dsp:txXfrm>
    </dsp:sp>
    <dsp:sp modelId="{F0F2A2C4-43A8-4AA6-A554-EB0555318856}">
      <dsp:nvSpPr>
        <dsp:cNvPr id="0" name=""/>
        <dsp:cNvSpPr/>
      </dsp:nvSpPr>
      <dsp:spPr>
        <a:xfrm>
          <a:off x="0" y="10295278"/>
          <a:ext cx="521131" cy="52483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C19EC9-8203-41E8-B873-A6EDB597D9F2}">
      <dsp:nvSpPr>
        <dsp:cNvPr id="0" name=""/>
        <dsp:cNvSpPr/>
      </dsp:nvSpPr>
      <dsp:spPr>
        <a:xfrm>
          <a:off x="647713" y="9946802"/>
          <a:ext cx="9977516" cy="125874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uk-UA" sz="3200" b="0" i="1" kern="1200" dirty="0">
              <a:solidFill>
                <a:schemeClr val="bg2">
                  <a:lumMod val="50000"/>
                </a:schemeClr>
              </a:solidFill>
              <a:latin typeface="Arial" panose="020B0604020202020204" pitchFamily="34" charset="0"/>
              <a:cs typeface="Arial" panose="020B0604020202020204" pitchFamily="34" charset="0"/>
            </a:rPr>
            <a:t>статус авторизованого вантажоодержувача</a:t>
          </a:r>
        </a:p>
      </dsp:txBody>
      <dsp:txXfrm>
        <a:off x="709171" y="10008260"/>
        <a:ext cx="9854600" cy="1135826"/>
      </dsp:txXfrm>
    </dsp:sp>
    <dsp:sp modelId="{053F883B-252E-4BE9-A00C-A6B4F49D19F3}">
      <dsp:nvSpPr>
        <dsp:cNvPr id="0" name=""/>
        <dsp:cNvSpPr/>
      </dsp:nvSpPr>
      <dsp:spPr>
        <a:xfrm>
          <a:off x="11798058" y="2736"/>
          <a:ext cx="10675981" cy="125874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uk-UA" sz="3600" b="1" i="0" kern="1200" dirty="0">
              <a:solidFill>
                <a:schemeClr val="bg2">
                  <a:lumMod val="50000"/>
                </a:schemeClr>
              </a:solidFill>
              <a:latin typeface="Arial" panose="020B0604020202020204" pitchFamily="34" charset="0"/>
              <a:cs typeface="Arial" panose="020B0604020202020204" pitchFamily="34" charset="0"/>
            </a:rPr>
            <a:t>Митний кодекс України</a:t>
          </a:r>
        </a:p>
      </dsp:txBody>
      <dsp:txXfrm>
        <a:off x="11834925" y="39603"/>
        <a:ext cx="10602247" cy="1185008"/>
      </dsp:txXfrm>
    </dsp:sp>
    <dsp:sp modelId="{67D191DA-5828-41F3-A14C-9E699A07C420}">
      <dsp:nvSpPr>
        <dsp:cNvPr id="0" name=""/>
        <dsp:cNvSpPr/>
      </dsp:nvSpPr>
      <dsp:spPr>
        <a:xfrm>
          <a:off x="11594686" y="1836529"/>
          <a:ext cx="521131" cy="52483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B7B39E-7DA1-48F3-AC88-22C5CE7301F2}">
      <dsp:nvSpPr>
        <dsp:cNvPr id="0" name=""/>
        <dsp:cNvSpPr/>
      </dsp:nvSpPr>
      <dsp:spPr>
        <a:xfrm>
          <a:off x="12338106" y="1488052"/>
          <a:ext cx="9977516" cy="125874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uk-UA" sz="3200" b="0" i="1" kern="1200" dirty="0">
              <a:solidFill>
                <a:schemeClr val="bg2">
                  <a:lumMod val="50000"/>
                </a:schemeClr>
              </a:solidFill>
              <a:latin typeface="Arial" panose="020B0604020202020204" pitchFamily="34" charset="0"/>
              <a:cs typeface="Arial" panose="020B0604020202020204" pitchFamily="34" charset="0"/>
            </a:rPr>
            <a:t>загальна гарантія;</a:t>
          </a:r>
        </a:p>
      </dsp:txBody>
      <dsp:txXfrm>
        <a:off x="12399564" y="1549510"/>
        <a:ext cx="9854600" cy="1135826"/>
      </dsp:txXfrm>
    </dsp:sp>
    <dsp:sp modelId="{30778169-9BCC-492E-B13F-2888ADB5610E}">
      <dsp:nvSpPr>
        <dsp:cNvPr id="0" name=""/>
        <dsp:cNvSpPr/>
      </dsp:nvSpPr>
      <dsp:spPr>
        <a:xfrm>
          <a:off x="11594686" y="3246320"/>
          <a:ext cx="521131" cy="52483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753996-0F96-4DE8-BE31-C1013E66F2AA}">
      <dsp:nvSpPr>
        <dsp:cNvPr id="0" name=""/>
        <dsp:cNvSpPr/>
      </dsp:nvSpPr>
      <dsp:spPr>
        <a:xfrm>
          <a:off x="12338106" y="2897844"/>
          <a:ext cx="9977516" cy="125874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uk-UA" sz="3200" b="0" i="1" kern="1200" dirty="0">
              <a:solidFill>
                <a:schemeClr val="bg2">
                  <a:lumMod val="50000"/>
                </a:schemeClr>
              </a:solidFill>
              <a:latin typeface="Arial" panose="020B0604020202020204" pitchFamily="34" charset="0"/>
              <a:cs typeface="Arial" panose="020B0604020202020204" pitchFamily="34" charset="0"/>
            </a:rPr>
            <a:t>загальна гарантія із зменшенням розміру забезпечення базової суми на 50 відсотків;</a:t>
          </a:r>
        </a:p>
      </dsp:txBody>
      <dsp:txXfrm>
        <a:off x="12399564" y="2959302"/>
        <a:ext cx="9854600" cy="1135826"/>
      </dsp:txXfrm>
    </dsp:sp>
    <dsp:sp modelId="{460D72DB-AD27-493E-96F7-2F2719EF2BF7}">
      <dsp:nvSpPr>
        <dsp:cNvPr id="0" name=""/>
        <dsp:cNvSpPr/>
      </dsp:nvSpPr>
      <dsp:spPr>
        <a:xfrm>
          <a:off x="11594686" y="4656112"/>
          <a:ext cx="521131" cy="52483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55A469-96FF-4066-AC6A-352FD37F3E4F}">
      <dsp:nvSpPr>
        <dsp:cNvPr id="0" name=""/>
        <dsp:cNvSpPr/>
      </dsp:nvSpPr>
      <dsp:spPr>
        <a:xfrm>
          <a:off x="12338106" y="4307635"/>
          <a:ext cx="9977516" cy="125874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uk-UA" sz="3200" b="0" i="1" kern="1200" dirty="0">
              <a:solidFill>
                <a:schemeClr val="bg2">
                  <a:lumMod val="50000"/>
                </a:schemeClr>
              </a:solidFill>
              <a:latin typeface="Arial" panose="020B0604020202020204" pitchFamily="34" charset="0"/>
              <a:cs typeface="Arial" panose="020B0604020202020204" pitchFamily="34" charset="0"/>
            </a:rPr>
            <a:t>загальна гарантія із зменшенням розміру забезпечення базової суми на 70 відсотків;</a:t>
          </a:r>
        </a:p>
      </dsp:txBody>
      <dsp:txXfrm>
        <a:off x="12399564" y="4369093"/>
        <a:ext cx="9854600" cy="1135826"/>
      </dsp:txXfrm>
    </dsp:sp>
    <dsp:sp modelId="{9CDC7AAA-D81C-41B6-921B-C05A9D74873B}">
      <dsp:nvSpPr>
        <dsp:cNvPr id="0" name=""/>
        <dsp:cNvSpPr/>
      </dsp:nvSpPr>
      <dsp:spPr>
        <a:xfrm>
          <a:off x="11594686" y="6065903"/>
          <a:ext cx="521131" cy="52483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E21BC8-0526-4B3F-9899-88AF8962873B}">
      <dsp:nvSpPr>
        <dsp:cNvPr id="0" name=""/>
        <dsp:cNvSpPr/>
      </dsp:nvSpPr>
      <dsp:spPr>
        <a:xfrm>
          <a:off x="12338106" y="5717427"/>
          <a:ext cx="9977516" cy="125874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uk-UA" sz="3200" b="0" i="1" kern="1200" dirty="0">
              <a:solidFill>
                <a:schemeClr val="bg2">
                  <a:lumMod val="50000"/>
                </a:schemeClr>
              </a:solidFill>
              <a:latin typeface="Arial" panose="020B0604020202020204" pitchFamily="34" charset="0"/>
              <a:cs typeface="Arial" panose="020B0604020202020204" pitchFamily="34" charset="0"/>
            </a:rPr>
            <a:t>звільнення від гарантії;</a:t>
          </a:r>
        </a:p>
      </dsp:txBody>
      <dsp:txXfrm>
        <a:off x="12399564" y="5778885"/>
        <a:ext cx="9854600" cy="1135826"/>
      </dsp:txXfrm>
    </dsp:sp>
    <dsp:sp modelId="{A04C3777-24EB-4175-9C60-4D88281068F4}">
      <dsp:nvSpPr>
        <dsp:cNvPr id="0" name=""/>
        <dsp:cNvSpPr/>
      </dsp:nvSpPr>
      <dsp:spPr>
        <a:xfrm>
          <a:off x="11594686" y="7475695"/>
          <a:ext cx="521131" cy="52483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4A71A3-AB07-494A-987B-6C28DF4CBCFF}">
      <dsp:nvSpPr>
        <dsp:cNvPr id="0" name=""/>
        <dsp:cNvSpPr/>
      </dsp:nvSpPr>
      <dsp:spPr>
        <a:xfrm>
          <a:off x="12338106" y="7127218"/>
          <a:ext cx="9977516" cy="125874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uk-UA" sz="3200" b="0" i="1" kern="1200" dirty="0">
              <a:solidFill>
                <a:schemeClr val="bg2">
                  <a:lumMod val="50000"/>
                </a:schemeClr>
              </a:solidFill>
              <a:latin typeface="Arial" panose="020B0604020202020204" pitchFamily="34" charset="0"/>
              <a:cs typeface="Arial" panose="020B0604020202020204" pitchFamily="34" charset="0"/>
            </a:rPr>
            <a:t>самостійне накладання пломб спеціального типу;</a:t>
          </a:r>
        </a:p>
      </dsp:txBody>
      <dsp:txXfrm>
        <a:off x="12399564" y="7188676"/>
        <a:ext cx="9854600" cy="1135826"/>
      </dsp:txXfrm>
    </dsp:sp>
    <dsp:sp modelId="{DCD8A3B0-CD04-41F8-99E9-AB38D8714543}">
      <dsp:nvSpPr>
        <dsp:cNvPr id="0" name=""/>
        <dsp:cNvSpPr/>
      </dsp:nvSpPr>
      <dsp:spPr>
        <a:xfrm>
          <a:off x="11594686" y="8885487"/>
          <a:ext cx="521131" cy="52483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033FF7-8B89-4D5C-ADE6-F0C7D6E5FC8E}">
      <dsp:nvSpPr>
        <dsp:cNvPr id="0" name=""/>
        <dsp:cNvSpPr/>
      </dsp:nvSpPr>
      <dsp:spPr>
        <a:xfrm>
          <a:off x="12338106" y="8537010"/>
          <a:ext cx="9977516" cy="125874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uk-UA" sz="3200" b="0" i="1" kern="1200" dirty="0">
              <a:solidFill>
                <a:schemeClr val="bg2">
                  <a:lumMod val="50000"/>
                </a:schemeClr>
              </a:solidFill>
              <a:latin typeface="Arial" panose="020B0604020202020204" pitchFamily="34" charset="0"/>
              <a:cs typeface="Arial" panose="020B0604020202020204" pitchFamily="34" charset="0"/>
            </a:rPr>
            <a:t>процедура спрощеного декларування;</a:t>
          </a:r>
        </a:p>
      </dsp:txBody>
      <dsp:txXfrm>
        <a:off x="12399564" y="8598468"/>
        <a:ext cx="9854600" cy="1135826"/>
      </dsp:txXfrm>
    </dsp:sp>
    <dsp:sp modelId="{377A532C-6C46-403C-8ADE-DC3EF9D3EEA0}">
      <dsp:nvSpPr>
        <dsp:cNvPr id="0" name=""/>
        <dsp:cNvSpPr/>
      </dsp:nvSpPr>
      <dsp:spPr>
        <a:xfrm>
          <a:off x="11594686" y="10295278"/>
          <a:ext cx="521131" cy="52483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ABE038-A7BA-45A7-A173-F882163BD380}">
      <dsp:nvSpPr>
        <dsp:cNvPr id="0" name=""/>
        <dsp:cNvSpPr/>
      </dsp:nvSpPr>
      <dsp:spPr>
        <a:xfrm>
          <a:off x="12338106" y="9946802"/>
          <a:ext cx="9977516" cy="1258742"/>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uk-UA" sz="3200" b="0" i="1" kern="1200" dirty="0">
              <a:solidFill>
                <a:schemeClr val="bg2">
                  <a:lumMod val="50000"/>
                </a:schemeClr>
              </a:solidFill>
              <a:latin typeface="Arial" panose="020B0604020202020204" pitchFamily="34" charset="0"/>
              <a:cs typeface="Arial" panose="020B0604020202020204" pitchFamily="34" charset="0"/>
            </a:rPr>
            <a:t>процедура випуску за місцезнаходженням.</a:t>
          </a:r>
        </a:p>
      </dsp:txBody>
      <dsp:txXfrm>
        <a:off x="12399564" y="10008260"/>
        <a:ext cx="9854600" cy="1135826"/>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Заголовок і фото">
    <p:spTree>
      <p:nvGrpSpPr>
        <p:cNvPr id="1" name=""/>
        <p:cNvGrpSpPr/>
        <p:nvPr/>
      </p:nvGrpSpPr>
      <p:grpSpPr>
        <a:xfrm>
          <a:off x="0" y="0"/>
          <a:ext cx="0" cy="0"/>
          <a:chOff x="0" y="0"/>
          <a:chExt cx="0" cy="0"/>
        </a:xfrm>
      </p:grpSpPr>
      <p:sp>
        <p:nvSpPr>
          <p:cNvPr id="4"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5" name="PlaceHolder 2"/>
          <p:cNvSpPr>
            <a:spLocks noGrp="1"/>
          </p:cNvSpPr>
          <p:nvPr>
            <p:ph/>
          </p:nvPr>
        </p:nvSpPr>
        <p:spPr>
          <a:xfrm>
            <a:off x="3048120" y="7203960"/>
            <a:ext cx="18287280" cy="331092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sldNum" idx="1"/>
          </p:nvPr>
        </p:nvSpPr>
        <p:spPr/>
        <p:txBody>
          <a:bodyPr/>
          <a:p>
            <a:fld id="{18FFF91A-5365-4CCF-9DEB-3107797568BE}"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Заголовок і маркери">
    <p:spTree>
      <p:nvGrpSpPr>
        <p:cNvPr id="1" name=""/>
        <p:cNvGrpSpPr/>
        <p:nvPr/>
      </p:nvGrpSpPr>
      <p:grpSpPr>
        <a:xfrm>
          <a:off x="0" y="0"/>
          <a:ext cx="0" cy="0"/>
          <a:chOff x="0" y="0"/>
          <a:chExt cx="0" cy="0"/>
        </a:xfrm>
      </p:grpSpPr>
      <p:sp>
        <p:nvSpPr>
          <p:cNvPr id="64"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65" name="PlaceHolder 2"/>
          <p:cNvSpPr>
            <a:spLocks noGrp="1"/>
          </p:cNvSpPr>
          <p:nvPr>
            <p:ph/>
          </p:nvPr>
        </p:nvSpPr>
        <p:spPr>
          <a:xfrm>
            <a:off x="3048120" y="7203960"/>
            <a:ext cx="18287280" cy="331092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sldNum" idx="10"/>
          </p:nvPr>
        </p:nvSpPr>
        <p:spPr/>
        <p:txBody>
          <a:bodyPr/>
          <a:p>
            <a:fld id="{B9657089-31D8-4C4F-A8D5-4E9DF8C1246A}"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Маркери">
    <p:spTree>
      <p:nvGrpSpPr>
        <p:cNvPr id="1" name=""/>
        <p:cNvGrpSpPr/>
        <p:nvPr/>
      </p:nvGrpSpPr>
      <p:grpSpPr>
        <a:xfrm>
          <a:off x="0" y="0"/>
          <a:ext cx="0" cy="0"/>
          <a:chOff x="0" y="0"/>
          <a:chExt cx="0" cy="0"/>
        </a:xfrm>
      </p:grpSpPr>
      <p:sp>
        <p:nvSpPr>
          <p:cNvPr id="70"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71" name="PlaceHolder 2"/>
          <p:cNvSpPr>
            <a:spLocks noGrp="1"/>
          </p:cNvSpPr>
          <p:nvPr>
            <p:ph/>
          </p:nvPr>
        </p:nvSpPr>
        <p:spPr>
          <a:xfrm>
            <a:off x="3048120" y="7203960"/>
            <a:ext cx="18287280" cy="331092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sldNum" idx="11"/>
          </p:nvPr>
        </p:nvSpPr>
        <p:spPr/>
        <p:txBody>
          <a:bodyPr/>
          <a:p>
            <a:fld id="{B48CD7DF-39B5-46A7-B121-525756BCC2C0}"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Заголовок, маркери і фото">
    <p:spTree>
      <p:nvGrpSpPr>
        <p:cNvPr id="1" name=""/>
        <p:cNvGrpSpPr/>
        <p:nvPr/>
      </p:nvGrpSpPr>
      <p:grpSpPr>
        <a:xfrm>
          <a:off x="0" y="0"/>
          <a:ext cx="0" cy="0"/>
          <a:chOff x="0" y="0"/>
          <a:chExt cx="0" cy="0"/>
        </a:xfrm>
      </p:grpSpPr>
      <p:sp>
        <p:nvSpPr>
          <p:cNvPr id="76"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77" name="PlaceHolder 2"/>
          <p:cNvSpPr>
            <a:spLocks noGrp="1"/>
          </p:cNvSpPr>
          <p:nvPr>
            <p:ph/>
          </p:nvPr>
        </p:nvSpPr>
        <p:spPr>
          <a:xfrm>
            <a:off x="3048120" y="7203960"/>
            <a:ext cx="18287280" cy="331092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sldNum" idx="12"/>
          </p:nvPr>
        </p:nvSpPr>
        <p:spPr/>
        <p:txBody>
          <a:bodyPr/>
          <a:p>
            <a:fld id="{FC9BC2C6-0BC0-4777-80A7-719A699F9D31}"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Розділ">
    <p:spTree>
      <p:nvGrpSpPr>
        <p:cNvPr id="1" name=""/>
        <p:cNvGrpSpPr/>
        <p:nvPr/>
      </p:nvGrpSpPr>
      <p:grpSpPr>
        <a:xfrm>
          <a:off x="0" y="0"/>
          <a:ext cx="0" cy="0"/>
          <a:chOff x="0" y="0"/>
          <a:chExt cx="0" cy="0"/>
        </a:xfrm>
      </p:grpSpPr>
      <p:sp>
        <p:nvSpPr>
          <p:cNvPr id="82"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83" name="PlaceHolder 2"/>
          <p:cNvSpPr>
            <a:spLocks noGrp="1"/>
          </p:cNvSpPr>
          <p:nvPr>
            <p:ph/>
          </p:nvPr>
        </p:nvSpPr>
        <p:spPr>
          <a:xfrm>
            <a:off x="3048120" y="7203960"/>
            <a:ext cx="18287280" cy="331092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sldNum" idx="13"/>
          </p:nvPr>
        </p:nvSpPr>
        <p:spPr/>
        <p:txBody>
          <a:bodyPr/>
          <a:p>
            <a:fld id="{51065063-420E-4D94-B71C-4DB3DCD901C5}"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Лише заголовок">
    <p:spTree>
      <p:nvGrpSpPr>
        <p:cNvPr id="1" name=""/>
        <p:cNvGrpSpPr/>
        <p:nvPr/>
      </p:nvGrpSpPr>
      <p:grpSpPr>
        <a:xfrm>
          <a:off x="0" y="0"/>
          <a:ext cx="0" cy="0"/>
          <a:chOff x="0" y="0"/>
          <a:chExt cx="0" cy="0"/>
        </a:xfrm>
      </p:grpSpPr>
      <p:sp>
        <p:nvSpPr>
          <p:cNvPr id="88"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89" name="PlaceHolder 2"/>
          <p:cNvSpPr>
            <a:spLocks noGrp="1"/>
          </p:cNvSpPr>
          <p:nvPr>
            <p:ph/>
          </p:nvPr>
        </p:nvSpPr>
        <p:spPr>
          <a:xfrm>
            <a:off x="3048120" y="7203960"/>
            <a:ext cx="18287280" cy="331092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sldNum" idx="14"/>
          </p:nvPr>
        </p:nvSpPr>
        <p:spPr/>
        <p:txBody>
          <a:bodyPr/>
          <a:p>
            <a:fld id="{F21A09FA-A67F-4F65-8B81-6756E10494DD}"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Порядок денний">
    <p:spTree>
      <p:nvGrpSpPr>
        <p:cNvPr id="1" name=""/>
        <p:cNvGrpSpPr/>
        <p:nvPr/>
      </p:nvGrpSpPr>
      <p:grpSpPr>
        <a:xfrm>
          <a:off x="0" y="0"/>
          <a:ext cx="0" cy="0"/>
          <a:chOff x="0" y="0"/>
          <a:chExt cx="0" cy="0"/>
        </a:xfrm>
      </p:grpSpPr>
      <p:sp>
        <p:nvSpPr>
          <p:cNvPr id="94"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95" name="PlaceHolder 2"/>
          <p:cNvSpPr>
            <a:spLocks noGrp="1"/>
          </p:cNvSpPr>
          <p:nvPr>
            <p:ph/>
          </p:nvPr>
        </p:nvSpPr>
        <p:spPr>
          <a:xfrm>
            <a:off x="3048120" y="7203960"/>
            <a:ext cx="18287280" cy="331092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sldNum" idx="15"/>
          </p:nvPr>
        </p:nvSpPr>
        <p:spPr/>
        <p:txBody>
          <a:bodyPr/>
          <a:p>
            <a:fld id="{F0DDDAB3-47E5-4AA5-A0C6-9C1D67F778BB}"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Заява">
    <p:spTree>
      <p:nvGrpSpPr>
        <p:cNvPr id="1" name=""/>
        <p:cNvGrpSpPr/>
        <p:nvPr/>
      </p:nvGrpSpPr>
      <p:grpSpPr>
        <a:xfrm>
          <a:off x="0" y="0"/>
          <a:ext cx="0" cy="0"/>
          <a:chOff x="0" y="0"/>
          <a:chExt cx="0" cy="0"/>
        </a:xfrm>
      </p:grpSpPr>
      <p:sp>
        <p:nvSpPr>
          <p:cNvPr id="100"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01" name="PlaceHolder 2"/>
          <p:cNvSpPr>
            <a:spLocks noGrp="1"/>
          </p:cNvSpPr>
          <p:nvPr>
            <p:ph/>
          </p:nvPr>
        </p:nvSpPr>
        <p:spPr>
          <a:xfrm>
            <a:off x="3048120" y="7203960"/>
            <a:ext cx="18287280" cy="331092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sldNum" idx="16"/>
          </p:nvPr>
        </p:nvSpPr>
        <p:spPr/>
        <p:txBody>
          <a:bodyPr/>
          <a:p>
            <a:fld id="{04C3901A-2FE8-49DD-8890-C0DFC0E62A75}"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Звичайний">
    <p:spTree>
      <p:nvGrpSpPr>
        <p:cNvPr id="1" name=""/>
        <p:cNvGrpSpPr/>
        <p:nvPr/>
      </p:nvGrpSpPr>
      <p:grpSpPr>
        <a:xfrm>
          <a:off x="0" y="0"/>
          <a:ext cx="0" cy="0"/>
          <a:chOff x="0" y="0"/>
          <a:chExt cx="0" cy="0"/>
        </a:xfrm>
      </p:grpSpPr>
      <p:sp>
        <p:nvSpPr>
          <p:cNvPr id="107"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08" name="PlaceHolder 2"/>
          <p:cNvSpPr>
            <a:spLocks noGrp="1"/>
          </p:cNvSpPr>
          <p:nvPr>
            <p:ph type="subTitle"/>
          </p:nvPr>
        </p:nvSpPr>
        <p:spPr>
          <a:xfrm>
            <a:off x="3048120" y="7203960"/>
            <a:ext cx="18287280" cy="3310920"/>
          </a:xfrm>
          <a:prstGeom prst="rect">
            <a:avLst/>
          </a:prstGeom>
          <a:noFill/>
          <a:ln w="0">
            <a:noFill/>
          </a:ln>
        </p:spPr>
        <p:txBody>
          <a:bodyPr lIns="0" rIns="0" tIns="0" bIns="0" anchor="ctr">
            <a:noAutofit/>
          </a:bodyPr>
          <a:p>
            <a:pPr indent="0" algn="ctr">
              <a:buNone/>
            </a:pPr>
            <a:endParaRPr b="0" lang="uk-UA" sz="3200" spc="-1" strike="noStrike">
              <a:solidFill>
                <a:srgbClr val="000000"/>
              </a:solidFill>
              <a:latin typeface="Arial"/>
            </a:endParaRPr>
          </a:p>
        </p:txBody>
      </p:sp>
      <p:sp>
        <p:nvSpPr>
          <p:cNvPr id="4" name="PlaceHolder 3"/>
          <p:cNvSpPr>
            <a:spLocks noGrp="1"/>
          </p:cNvSpPr>
          <p:nvPr>
            <p:ph type="ftr" idx="17"/>
          </p:nvPr>
        </p:nvSpPr>
        <p:spPr/>
        <p:txBody>
          <a:bodyPr/>
          <a:p>
            <a:r>
              <a:t>Footer</a:t>
            </a:r>
          </a:p>
        </p:txBody>
      </p:sp>
      <p:sp>
        <p:nvSpPr>
          <p:cNvPr id="5" name="PlaceHolder 4"/>
          <p:cNvSpPr>
            <a:spLocks noGrp="1"/>
          </p:cNvSpPr>
          <p:nvPr>
            <p:ph type="sldNum" idx="18"/>
          </p:nvPr>
        </p:nvSpPr>
        <p:spPr/>
        <p:txBody>
          <a:bodyPr/>
          <a:p>
            <a:fld id="{5C84A4EE-BD14-434B-BD49-C2AE5EEAB4F9}" type="slidenum">
              <a:t>&lt;#&gt;</a:t>
            </a:fld>
          </a:p>
        </p:txBody>
      </p:sp>
      <p:sp>
        <p:nvSpPr>
          <p:cNvPr id="6" name="PlaceHolder 5"/>
          <p:cNvSpPr>
            <a:spLocks noGrp="1"/>
          </p:cNvSpPr>
          <p:nvPr>
            <p:ph type="dt" idx="19"/>
          </p:nvPr>
        </p:nvSpPr>
        <p:spPr/>
        <p:txBody>
          <a:bodyPr/>
          <a:p>
            <a:r>
              <a:rPr lang="uk-UA"/>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Заголовок и вертикальный текст">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p>
            <a:r>
              <a:t>Footer</a:t>
            </a:r>
          </a:p>
        </p:txBody>
      </p:sp>
      <p:sp>
        <p:nvSpPr>
          <p:cNvPr id="3" name="PlaceHolder 2"/>
          <p:cNvSpPr>
            <a:spLocks noGrp="1"/>
          </p:cNvSpPr>
          <p:nvPr>
            <p:ph type="sldNum" idx="21"/>
          </p:nvPr>
        </p:nvSpPr>
        <p:spPr/>
        <p:txBody>
          <a:bodyPr/>
          <a:p>
            <a:fld id="{B1EB87CA-088F-42E0-96B9-F15CF7723C77}" type="slidenum">
              <a:t>&lt;#&gt;</a:t>
            </a:fld>
          </a:p>
        </p:txBody>
      </p:sp>
      <p:sp>
        <p:nvSpPr>
          <p:cNvPr id="4" name="PlaceHolder 3"/>
          <p:cNvSpPr>
            <a:spLocks noGrp="1"/>
          </p:cNvSpPr>
          <p:nvPr>
            <p:ph type="dt" idx="22"/>
          </p:nvPr>
        </p:nvSpPr>
        <p:spPr/>
        <p:txBody>
          <a:bodyPr/>
          <a:p>
            <a:r>
              <a:rPr lang="uk-UA"/>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Вертикальный заголовок и текст">
    <p:spTree>
      <p:nvGrpSpPr>
        <p:cNvPr id="1" name=""/>
        <p:cNvGrpSpPr/>
        <p:nvPr/>
      </p:nvGrpSpPr>
      <p:grpSpPr>
        <a:xfrm>
          <a:off x="0" y="0"/>
          <a:ext cx="0" cy="0"/>
          <a:chOff x="0" y="0"/>
          <a:chExt cx="0" cy="0"/>
        </a:xfrm>
      </p:grpSpPr>
      <p:sp>
        <p:nvSpPr>
          <p:cNvPr id="2" name="PlaceHolder 1"/>
          <p:cNvSpPr>
            <a:spLocks noGrp="1"/>
          </p:cNvSpPr>
          <p:nvPr>
            <p:ph type="ftr" idx="23"/>
          </p:nvPr>
        </p:nvSpPr>
        <p:spPr/>
        <p:txBody>
          <a:bodyPr/>
          <a:p>
            <a:r>
              <a:t>Footer</a:t>
            </a:r>
          </a:p>
        </p:txBody>
      </p:sp>
      <p:sp>
        <p:nvSpPr>
          <p:cNvPr id="3" name="PlaceHolder 2"/>
          <p:cNvSpPr>
            <a:spLocks noGrp="1"/>
          </p:cNvSpPr>
          <p:nvPr>
            <p:ph type="sldNum" idx="24"/>
          </p:nvPr>
        </p:nvSpPr>
        <p:spPr/>
        <p:txBody>
          <a:bodyPr/>
          <a:p>
            <a:fld id="{E09838C2-C5E3-427F-83CC-E22453025325}" type="slidenum">
              <a:t>&lt;#&gt;</a:t>
            </a:fld>
          </a:p>
        </p:txBody>
      </p:sp>
      <p:sp>
        <p:nvSpPr>
          <p:cNvPr id="4" name="PlaceHolder 3"/>
          <p:cNvSpPr>
            <a:spLocks noGrp="1"/>
          </p:cNvSpPr>
          <p:nvPr>
            <p:ph type="dt" idx="25"/>
          </p:nvPr>
        </p:nvSpPr>
        <p:spPr/>
        <p:txBody>
          <a:bodyPr/>
          <a:p>
            <a:r>
              <a:rPr lang="uk-UA"/>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Відомий факт">
    <p:spTree>
      <p:nvGrpSpPr>
        <p:cNvPr id="1" name=""/>
        <p:cNvGrpSpPr/>
        <p:nvPr/>
      </p:nvGrpSpPr>
      <p:grpSpPr>
        <a:xfrm>
          <a:off x="0" y="0"/>
          <a:ext cx="0" cy="0"/>
          <a:chOff x="0" y="0"/>
          <a:chExt cx="0" cy="0"/>
        </a:xfrm>
      </p:grpSpPr>
      <p:sp>
        <p:nvSpPr>
          <p:cNvPr id="10"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1" name="PlaceHolder 2"/>
          <p:cNvSpPr>
            <a:spLocks noGrp="1"/>
          </p:cNvSpPr>
          <p:nvPr>
            <p:ph/>
          </p:nvPr>
        </p:nvSpPr>
        <p:spPr>
          <a:xfrm>
            <a:off x="3048120" y="7203960"/>
            <a:ext cx="18287280" cy="331092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sldNum" idx="2"/>
          </p:nvPr>
        </p:nvSpPr>
        <p:spPr/>
        <p:txBody>
          <a:bodyPr/>
          <a:p>
            <a:fld id="{023B5B68-98EA-420D-B9F7-3070D77FD49A}"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Звичайний 1">
    <p:spTree>
      <p:nvGrpSpPr>
        <p:cNvPr id="1" name=""/>
        <p:cNvGrpSpPr/>
        <p:nvPr/>
      </p:nvGrpSpPr>
      <p:grpSpPr>
        <a:xfrm>
          <a:off x="0" y="0"/>
          <a:ext cx="0" cy="0"/>
          <a:chOff x="0" y="0"/>
          <a:chExt cx="0" cy="0"/>
        </a:xfrm>
      </p:grpSpPr>
      <p:sp>
        <p:nvSpPr>
          <p:cNvPr id="118"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19" name="PlaceHolder 2"/>
          <p:cNvSpPr>
            <a:spLocks noGrp="1"/>
          </p:cNvSpPr>
          <p:nvPr>
            <p:ph/>
          </p:nvPr>
        </p:nvSpPr>
        <p:spPr>
          <a:xfrm>
            <a:off x="3048120" y="7203960"/>
            <a:ext cx="18287280" cy="331092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sldNum" idx="26"/>
          </p:nvPr>
        </p:nvSpPr>
        <p:spPr/>
        <p:txBody>
          <a:bodyPr/>
          <a:p>
            <a:fld id="{7BF2FBA2-62AB-4D70-BCCC-741D070C46B0}"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Заголовок и объект">
    <p:spTree>
      <p:nvGrpSpPr>
        <p:cNvPr id="1" name=""/>
        <p:cNvGrpSpPr/>
        <p:nvPr/>
      </p:nvGrpSpPr>
      <p:grpSpPr>
        <a:xfrm>
          <a:off x="0" y="0"/>
          <a:ext cx="0" cy="0"/>
          <a:chOff x="0" y="0"/>
          <a:chExt cx="0" cy="0"/>
        </a:xfrm>
      </p:grpSpPr>
      <p:sp>
        <p:nvSpPr>
          <p:cNvPr id="125"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26" name="PlaceHolder 2"/>
          <p:cNvSpPr>
            <a:spLocks noGrp="1"/>
          </p:cNvSpPr>
          <p:nvPr>
            <p:ph/>
          </p:nvPr>
        </p:nvSpPr>
        <p:spPr>
          <a:xfrm>
            <a:off x="3048120" y="7203960"/>
            <a:ext cx="18287280" cy="331092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ftr" idx="27"/>
          </p:nvPr>
        </p:nvSpPr>
        <p:spPr/>
        <p:txBody>
          <a:bodyPr/>
          <a:p>
            <a:r>
              <a:t>Footer</a:t>
            </a:r>
          </a:p>
        </p:txBody>
      </p:sp>
      <p:sp>
        <p:nvSpPr>
          <p:cNvPr id="5" name="PlaceHolder 4"/>
          <p:cNvSpPr>
            <a:spLocks noGrp="1"/>
          </p:cNvSpPr>
          <p:nvPr>
            <p:ph type="sldNum" idx="28"/>
          </p:nvPr>
        </p:nvSpPr>
        <p:spPr/>
        <p:txBody>
          <a:bodyPr/>
          <a:p>
            <a:fld id="{38FC4F0C-10F8-40F4-8A97-623F9AD2B34E}" type="slidenum">
              <a:t>&lt;#&gt;</a:t>
            </a:fld>
          </a:p>
        </p:txBody>
      </p:sp>
      <p:sp>
        <p:nvSpPr>
          <p:cNvPr id="6" name="PlaceHolder 5"/>
          <p:cNvSpPr>
            <a:spLocks noGrp="1"/>
          </p:cNvSpPr>
          <p:nvPr>
            <p:ph type="dt" idx="29"/>
          </p:nvPr>
        </p:nvSpPr>
        <p:spPr/>
        <p:txBody>
          <a:bodyPr/>
          <a:p>
            <a:r>
              <a:rPr lang="uk-UA"/>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Заголовок раздела">
    <p:spTree>
      <p:nvGrpSpPr>
        <p:cNvPr id="1" name=""/>
        <p:cNvGrpSpPr/>
        <p:nvPr/>
      </p:nvGrpSpPr>
      <p:grpSpPr>
        <a:xfrm>
          <a:off x="0" y="0"/>
          <a:ext cx="0" cy="0"/>
          <a:chOff x="0" y="0"/>
          <a:chExt cx="0" cy="0"/>
        </a:xfrm>
      </p:grpSpPr>
      <p:sp>
        <p:nvSpPr>
          <p:cNvPr id="2" name="PlaceHolder 1"/>
          <p:cNvSpPr>
            <a:spLocks noGrp="1"/>
          </p:cNvSpPr>
          <p:nvPr>
            <p:ph type="ftr" idx="30"/>
          </p:nvPr>
        </p:nvSpPr>
        <p:spPr/>
        <p:txBody>
          <a:bodyPr/>
          <a:p>
            <a:r>
              <a:t>Footer</a:t>
            </a:r>
          </a:p>
        </p:txBody>
      </p:sp>
      <p:sp>
        <p:nvSpPr>
          <p:cNvPr id="3" name="PlaceHolder 2"/>
          <p:cNvSpPr>
            <a:spLocks noGrp="1"/>
          </p:cNvSpPr>
          <p:nvPr>
            <p:ph type="sldNum" idx="31"/>
          </p:nvPr>
        </p:nvSpPr>
        <p:spPr/>
        <p:txBody>
          <a:bodyPr/>
          <a:p>
            <a:fld id="{D5A132A4-8209-4420-9ECA-C41A9F2BBDEF}" type="slidenum">
              <a:t>&lt;#&gt;</a:t>
            </a:fld>
          </a:p>
        </p:txBody>
      </p:sp>
      <p:sp>
        <p:nvSpPr>
          <p:cNvPr id="4" name="PlaceHolder 3"/>
          <p:cNvSpPr>
            <a:spLocks noGrp="1"/>
          </p:cNvSpPr>
          <p:nvPr>
            <p:ph type="dt" idx="32"/>
          </p:nvPr>
        </p:nvSpPr>
        <p:spPr/>
        <p:txBody>
          <a:bodyPr/>
          <a:p>
            <a:r>
              <a:rPr lang="uk-UA"/>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Два объекта">
    <p:spTree>
      <p:nvGrpSpPr>
        <p:cNvPr id="1" name=""/>
        <p:cNvGrpSpPr/>
        <p:nvPr/>
      </p:nvGrpSpPr>
      <p:grpSpPr>
        <a:xfrm>
          <a:off x="0" y="0"/>
          <a:ext cx="0" cy="0"/>
          <a:chOff x="0" y="0"/>
          <a:chExt cx="0" cy="0"/>
        </a:xfrm>
      </p:grpSpPr>
      <p:sp>
        <p:nvSpPr>
          <p:cNvPr id="136"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37" name="PlaceHolder 2"/>
          <p:cNvSpPr>
            <a:spLocks noGrp="1"/>
          </p:cNvSpPr>
          <p:nvPr>
            <p:ph/>
          </p:nvPr>
        </p:nvSpPr>
        <p:spPr>
          <a:xfrm>
            <a:off x="3048120" y="7203960"/>
            <a:ext cx="8924040" cy="331092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38" name="PlaceHolder 3"/>
          <p:cNvSpPr>
            <a:spLocks noGrp="1"/>
          </p:cNvSpPr>
          <p:nvPr>
            <p:ph/>
          </p:nvPr>
        </p:nvSpPr>
        <p:spPr>
          <a:xfrm>
            <a:off x="12418920" y="7203960"/>
            <a:ext cx="8924040" cy="331092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5" name="PlaceHolder 4"/>
          <p:cNvSpPr>
            <a:spLocks noGrp="1"/>
          </p:cNvSpPr>
          <p:nvPr>
            <p:ph type="ftr" idx="33"/>
          </p:nvPr>
        </p:nvSpPr>
        <p:spPr/>
        <p:txBody>
          <a:bodyPr/>
          <a:p>
            <a:r>
              <a:t>Footer</a:t>
            </a:r>
          </a:p>
        </p:txBody>
      </p:sp>
      <p:sp>
        <p:nvSpPr>
          <p:cNvPr id="6" name="PlaceHolder 5"/>
          <p:cNvSpPr>
            <a:spLocks noGrp="1"/>
          </p:cNvSpPr>
          <p:nvPr>
            <p:ph type="sldNum" idx="34"/>
          </p:nvPr>
        </p:nvSpPr>
        <p:spPr/>
        <p:txBody>
          <a:bodyPr/>
          <a:p>
            <a:fld id="{2820F938-7D44-457B-BBFE-BFF75B60B119}" type="slidenum">
              <a:t>&lt;#&gt;</a:t>
            </a:fld>
          </a:p>
        </p:txBody>
      </p:sp>
      <p:sp>
        <p:nvSpPr>
          <p:cNvPr id="7" name="PlaceHolder 6"/>
          <p:cNvSpPr>
            <a:spLocks noGrp="1"/>
          </p:cNvSpPr>
          <p:nvPr>
            <p:ph type="dt" idx="35"/>
          </p:nvPr>
        </p:nvSpPr>
        <p:spPr/>
        <p:txBody>
          <a:bodyPr/>
          <a:p>
            <a:r>
              <a:rPr lang="uk-UA"/>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Сравнение">
    <p:spTree>
      <p:nvGrpSpPr>
        <p:cNvPr id="1" name=""/>
        <p:cNvGrpSpPr/>
        <p:nvPr/>
      </p:nvGrpSpPr>
      <p:grpSpPr>
        <a:xfrm>
          <a:off x="0" y="0"/>
          <a:ext cx="0" cy="0"/>
          <a:chOff x="0" y="0"/>
          <a:chExt cx="0" cy="0"/>
        </a:xfrm>
      </p:grpSpPr>
      <p:sp>
        <p:nvSpPr>
          <p:cNvPr id="2" name="PlaceHolder 1"/>
          <p:cNvSpPr>
            <a:spLocks noGrp="1"/>
          </p:cNvSpPr>
          <p:nvPr>
            <p:ph type="ftr" idx="36"/>
          </p:nvPr>
        </p:nvSpPr>
        <p:spPr/>
        <p:txBody>
          <a:bodyPr/>
          <a:p>
            <a:r>
              <a:t>Footer</a:t>
            </a:r>
          </a:p>
        </p:txBody>
      </p:sp>
      <p:sp>
        <p:nvSpPr>
          <p:cNvPr id="3" name="PlaceHolder 2"/>
          <p:cNvSpPr>
            <a:spLocks noGrp="1"/>
          </p:cNvSpPr>
          <p:nvPr>
            <p:ph type="sldNum" idx="37"/>
          </p:nvPr>
        </p:nvSpPr>
        <p:spPr/>
        <p:txBody>
          <a:bodyPr/>
          <a:p>
            <a:fld id="{C7B5A6D9-0FE9-4CF1-8ABD-44DFBDEFAA97}" type="slidenum">
              <a:t>&lt;#&gt;</a:t>
            </a:fld>
          </a:p>
        </p:txBody>
      </p:sp>
      <p:sp>
        <p:nvSpPr>
          <p:cNvPr id="4" name="PlaceHolder 3"/>
          <p:cNvSpPr>
            <a:spLocks noGrp="1"/>
          </p:cNvSpPr>
          <p:nvPr>
            <p:ph type="dt" idx="38"/>
          </p:nvPr>
        </p:nvSpPr>
        <p:spPr/>
        <p:txBody>
          <a:bodyPr/>
          <a:p>
            <a:r>
              <a:rPr lang="uk-UA"/>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Звичайний 2">
    <p:spTree>
      <p:nvGrpSpPr>
        <p:cNvPr id="1" name=""/>
        <p:cNvGrpSpPr/>
        <p:nvPr/>
      </p:nvGrpSpPr>
      <p:grpSpPr>
        <a:xfrm>
          <a:off x="0" y="0"/>
          <a:ext cx="0" cy="0"/>
          <a:chOff x="0" y="0"/>
          <a:chExt cx="0" cy="0"/>
        </a:xfrm>
      </p:grpSpPr>
      <p:sp>
        <p:nvSpPr>
          <p:cNvPr id="146"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3" name="PlaceHolder 2"/>
          <p:cNvSpPr>
            <a:spLocks noGrp="1"/>
          </p:cNvSpPr>
          <p:nvPr>
            <p:ph type="ftr" idx="39"/>
          </p:nvPr>
        </p:nvSpPr>
        <p:spPr/>
        <p:txBody>
          <a:bodyPr/>
          <a:p>
            <a:r>
              <a:t>Footer</a:t>
            </a:r>
          </a:p>
        </p:txBody>
      </p:sp>
      <p:sp>
        <p:nvSpPr>
          <p:cNvPr id="4" name="PlaceHolder 3"/>
          <p:cNvSpPr>
            <a:spLocks noGrp="1"/>
          </p:cNvSpPr>
          <p:nvPr>
            <p:ph type="sldNum" idx="40"/>
          </p:nvPr>
        </p:nvSpPr>
        <p:spPr/>
        <p:txBody>
          <a:bodyPr/>
          <a:p>
            <a:fld id="{35730E13-15D9-4ECF-B812-826EC21766FE}" type="slidenum">
              <a:t>&lt;#&gt;</a:t>
            </a:fld>
          </a:p>
        </p:txBody>
      </p:sp>
      <p:sp>
        <p:nvSpPr>
          <p:cNvPr id="5" name="PlaceHolder 4"/>
          <p:cNvSpPr>
            <a:spLocks noGrp="1"/>
          </p:cNvSpPr>
          <p:nvPr>
            <p:ph type="dt" idx="41"/>
          </p:nvPr>
        </p:nvSpPr>
        <p:spPr/>
        <p:txBody>
          <a:bodyPr/>
          <a:p>
            <a:r>
              <a:rPr lang="uk-UA"/>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Пустой слайд">
    <p:spTree>
      <p:nvGrpSpPr>
        <p:cNvPr id="1" name=""/>
        <p:cNvGrpSpPr/>
        <p:nvPr/>
      </p:nvGrpSpPr>
      <p:grpSpPr>
        <a:xfrm>
          <a:off x="0" y="0"/>
          <a:ext cx="0" cy="0"/>
          <a:chOff x="0" y="0"/>
          <a:chExt cx="0" cy="0"/>
        </a:xfrm>
      </p:grpSpPr>
      <p:sp>
        <p:nvSpPr>
          <p:cNvPr id="2" name="PlaceHolder 1"/>
          <p:cNvSpPr>
            <a:spLocks noGrp="1"/>
          </p:cNvSpPr>
          <p:nvPr>
            <p:ph type="ftr" idx="42"/>
          </p:nvPr>
        </p:nvSpPr>
        <p:spPr/>
        <p:txBody>
          <a:bodyPr/>
          <a:p>
            <a:r>
              <a:t>Footer</a:t>
            </a:r>
          </a:p>
        </p:txBody>
      </p:sp>
      <p:sp>
        <p:nvSpPr>
          <p:cNvPr id="3" name="PlaceHolder 2"/>
          <p:cNvSpPr>
            <a:spLocks noGrp="1"/>
          </p:cNvSpPr>
          <p:nvPr>
            <p:ph type="sldNum" idx="43"/>
          </p:nvPr>
        </p:nvSpPr>
        <p:spPr/>
        <p:txBody>
          <a:bodyPr/>
          <a:p>
            <a:fld id="{B0A383F7-D0D8-49F3-AD01-2B30CC4DD155}" type="slidenum">
              <a:t>&lt;#&gt;</a:t>
            </a:fld>
          </a:p>
        </p:txBody>
      </p:sp>
      <p:sp>
        <p:nvSpPr>
          <p:cNvPr id="4" name="PlaceHolder 3"/>
          <p:cNvSpPr>
            <a:spLocks noGrp="1"/>
          </p:cNvSpPr>
          <p:nvPr>
            <p:ph type="dt" idx="44"/>
          </p:nvPr>
        </p:nvSpPr>
        <p:spPr/>
        <p:txBody>
          <a:bodyPr/>
          <a:p>
            <a:r>
              <a:rPr lang="uk-UA"/>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ъект с подписью">
    <p:spTree>
      <p:nvGrpSpPr>
        <p:cNvPr id="1" name=""/>
        <p:cNvGrpSpPr/>
        <p:nvPr/>
      </p:nvGrpSpPr>
      <p:grpSpPr>
        <a:xfrm>
          <a:off x="0" y="0"/>
          <a:ext cx="0" cy="0"/>
          <a:chOff x="0" y="0"/>
          <a:chExt cx="0" cy="0"/>
        </a:xfrm>
      </p:grpSpPr>
      <p:sp>
        <p:nvSpPr>
          <p:cNvPr id="2" name="PlaceHolder 1"/>
          <p:cNvSpPr>
            <a:spLocks noGrp="1"/>
          </p:cNvSpPr>
          <p:nvPr>
            <p:ph type="ftr" idx="45"/>
          </p:nvPr>
        </p:nvSpPr>
        <p:spPr/>
        <p:txBody>
          <a:bodyPr/>
          <a:p>
            <a:r>
              <a:t>Footer</a:t>
            </a:r>
          </a:p>
        </p:txBody>
      </p:sp>
      <p:sp>
        <p:nvSpPr>
          <p:cNvPr id="3" name="PlaceHolder 2"/>
          <p:cNvSpPr>
            <a:spLocks noGrp="1"/>
          </p:cNvSpPr>
          <p:nvPr>
            <p:ph type="sldNum" idx="46"/>
          </p:nvPr>
        </p:nvSpPr>
        <p:spPr/>
        <p:txBody>
          <a:bodyPr/>
          <a:p>
            <a:fld id="{0E16D6F5-793C-42B4-926A-194440DD33E2}" type="slidenum">
              <a:t>&lt;#&gt;</a:t>
            </a:fld>
          </a:p>
        </p:txBody>
      </p:sp>
      <p:sp>
        <p:nvSpPr>
          <p:cNvPr id="4" name="PlaceHolder 3"/>
          <p:cNvSpPr>
            <a:spLocks noGrp="1"/>
          </p:cNvSpPr>
          <p:nvPr>
            <p:ph type="dt" idx="47"/>
          </p:nvPr>
        </p:nvSpPr>
        <p:spPr/>
        <p:txBody>
          <a:bodyPr/>
          <a:p>
            <a:r>
              <a:rPr lang="uk-UA"/>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Рисунок с подписью">
    <p:spTree>
      <p:nvGrpSpPr>
        <p:cNvPr id="1" name=""/>
        <p:cNvGrpSpPr/>
        <p:nvPr/>
      </p:nvGrpSpPr>
      <p:grpSpPr>
        <a:xfrm>
          <a:off x="0" y="0"/>
          <a:ext cx="0" cy="0"/>
          <a:chOff x="0" y="0"/>
          <a:chExt cx="0" cy="0"/>
        </a:xfrm>
      </p:grpSpPr>
      <p:sp>
        <p:nvSpPr>
          <p:cNvPr id="2" name="PlaceHolder 1"/>
          <p:cNvSpPr>
            <a:spLocks noGrp="1"/>
          </p:cNvSpPr>
          <p:nvPr>
            <p:ph type="ftr" idx="48"/>
          </p:nvPr>
        </p:nvSpPr>
        <p:spPr/>
        <p:txBody>
          <a:bodyPr/>
          <a:p>
            <a:r>
              <a:t>Footer</a:t>
            </a:r>
          </a:p>
        </p:txBody>
      </p:sp>
      <p:sp>
        <p:nvSpPr>
          <p:cNvPr id="3" name="PlaceHolder 2"/>
          <p:cNvSpPr>
            <a:spLocks noGrp="1"/>
          </p:cNvSpPr>
          <p:nvPr>
            <p:ph type="sldNum" idx="49"/>
          </p:nvPr>
        </p:nvSpPr>
        <p:spPr/>
        <p:txBody>
          <a:bodyPr/>
          <a:p>
            <a:fld id="{7C647704-5581-461F-AD3C-6015DFA77460}" type="slidenum">
              <a:t>&lt;#&gt;</a:t>
            </a:fld>
          </a:p>
        </p:txBody>
      </p:sp>
      <p:sp>
        <p:nvSpPr>
          <p:cNvPr id="4" name="PlaceHolder 3"/>
          <p:cNvSpPr>
            <a:spLocks noGrp="1"/>
          </p:cNvSpPr>
          <p:nvPr>
            <p:ph type="dt" idx="50"/>
          </p:nvPr>
        </p:nvSpPr>
        <p:spPr/>
        <p:txBody>
          <a:bodyPr/>
          <a:p>
            <a:r>
              <a:rPr lang="uk-UA"/>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Цитата">
    <p:spTree>
      <p:nvGrpSpPr>
        <p:cNvPr id="1" name=""/>
        <p:cNvGrpSpPr/>
        <p:nvPr/>
      </p:nvGrpSpPr>
      <p:grpSpPr>
        <a:xfrm>
          <a:off x="0" y="0"/>
          <a:ext cx="0" cy="0"/>
          <a:chOff x="0" y="0"/>
          <a:chExt cx="0" cy="0"/>
        </a:xfrm>
      </p:grpSpPr>
      <p:sp>
        <p:nvSpPr>
          <p:cNvPr id="16"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7" name="PlaceHolder 2"/>
          <p:cNvSpPr>
            <a:spLocks noGrp="1"/>
          </p:cNvSpPr>
          <p:nvPr>
            <p:ph/>
          </p:nvPr>
        </p:nvSpPr>
        <p:spPr>
          <a:xfrm>
            <a:off x="3048120" y="7203960"/>
            <a:ext cx="18287280" cy="331092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sldNum" idx="3"/>
          </p:nvPr>
        </p:nvSpPr>
        <p:spPr/>
        <p:txBody>
          <a:bodyPr/>
          <a:p>
            <a:fld id="{C776E9F9-D074-4A0B-A09C-13E2C9CAAED6}"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Фото (3 шт)">
    <p:spTree>
      <p:nvGrpSpPr>
        <p:cNvPr id="1" name=""/>
        <p:cNvGrpSpPr/>
        <p:nvPr/>
      </p:nvGrpSpPr>
      <p:grpSpPr>
        <a:xfrm>
          <a:off x="0" y="0"/>
          <a:ext cx="0" cy="0"/>
          <a:chOff x="0" y="0"/>
          <a:chExt cx="0" cy="0"/>
        </a:xfrm>
      </p:grpSpPr>
      <p:sp>
        <p:nvSpPr>
          <p:cNvPr id="22"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3" name="PlaceHolder 2"/>
          <p:cNvSpPr>
            <a:spLocks noGrp="1"/>
          </p:cNvSpPr>
          <p:nvPr>
            <p:ph/>
          </p:nvPr>
        </p:nvSpPr>
        <p:spPr>
          <a:xfrm>
            <a:off x="3048120" y="7203960"/>
            <a:ext cx="18287280" cy="331092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sldNum" idx="4"/>
          </p:nvPr>
        </p:nvSpPr>
        <p:spPr/>
        <p:txBody>
          <a:bodyPr/>
          <a:p>
            <a:fld id="{46C00286-38DB-4BB6-8933-BFAD2A5B48B5}"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Фото">
    <p:spTree>
      <p:nvGrpSpPr>
        <p:cNvPr id="1" name=""/>
        <p:cNvGrpSpPr/>
        <p:nvPr/>
      </p:nvGrpSpPr>
      <p:grpSpPr>
        <a:xfrm>
          <a:off x="0" y="0"/>
          <a:ext cx="0" cy="0"/>
          <a:chOff x="0" y="0"/>
          <a:chExt cx="0" cy="0"/>
        </a:xfrm>
      </p:grpSpPr>
      <p:sp>
        <p:nvSpPr>
          <p:cNvPr id="28"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9" name="PlaceHolder 2"/>
          <p:cNvSpPr>
            <a:spLocks noGrp="1"/>
          </p:cNvSpPr>
          <p:nvPr>
            <p:ph/>
          </p:nvPr>
        </p:nvSpPr>
        <p:spPr>
          <a:xfrm>
            <a:off x="3048120" y="7203960"/>
            <a:ext cx="18287280" cy="331092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sldNum" idx="5"/>
          </p:nvPr>
        </p:nvSpPr>
        <p:spPr/>
        <p:txBody>
          <a:bodyPr/>
          <a:p>
            <a:fld id="{FADD999C-AD60-4CA2-9004-917CC8FC2B67}"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Титульний слайд">
    <p:spTree>
      <p:nvGrpSpPr>
        <p:cNvPr id="1" name=""/>
        <p:cNvGrpSpPr/>
        <p:nvPr/>
      </p:nvGrpSpPr>
      <p:grpSpPr>
        <a:xfrm>
          <a:off x="0" y="0"/>
          <a:ext cx="0" cy="0"/>
          <a:chOff x="0" y="0"/>
          <a:chExt cx="0" cy="0"/>
        </a:xfrm>
      </p:grpSpPr>
      <p:sp>
        <p:nvSpPr>
          <p:cNvPr id="34"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35" name="PlaceHolder 2"/>
          <p:cNvSpPr>
            <a:spLocks noGrp="1"/>
          </p:cNvSpPr>
          <p:nvPr>
            <p:ph/>
          </p:nvPr>
        </p:nvSpPr>
        <p:spPr>
          <a:xfrm>
            <a:off x="3048120" y="7203960"/>
            <a:ext cx="18287280" cy="331092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sldNum" idx="6"/>
          </p:nvPr>
        </p:nvSpPr>
        <p:spPr/>
        <p:txBody>
          <a:bodyPr/>
          <a:p>
            <a:fld id="{B29E018B-E782-4D7F-874C-3995F75AB4EC}"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Только заголовок">
    <p:spTree>
      <p:nvGrpSpPr>
        <p:cNvPr id="1" name=""/>
        <p:cNvGrpSpPr/>
        <p:nvPr/>
      </p:nvGrpSpPr>
      <p:grpSpPr>
        <a:xfrm>
          <a:off x="0" y="0"/>
          <a:ext cx="0" cy="0"/>
          <a:chOff x="0" y="0"/>
          <a:chExt cx="0" cy="0"/>
        </a:xfrm>
      </p:grpSpPr>
      <p:sp>
        <p:nvSpPr>
          <p:cNvPr id="40"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41" name="PlaceHolder 2"/>
          <p:cNvSpPr>
            <a:spLocks noGrp="1"/>
          </p:cNvSpPr>
          <p:nvPr>
            <p:ph/>
          </p:nvPr>
        </p:nvSpPr>
        <p:spPr>
          <a:xfrm>
            <a:off x="3048120" y="7203960"/>
            <a:ext cx="18287280" cy="331092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sldNum" idx="7"/>
          </p:nvPr>
        </p:nvSpPr>
        <p:spPr/>
        <p:txBody>
          <a:bodyPr/>
          <a:p>
            <a:fld id="{5D3D67CF-D22A-40FF-AF8A-1E2EC1D10A28}"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Титульный слайд">
    <p:spTree>
      <p:nvGrpSpPr>
        <p:cNvPr id="1" name=""/>
        <p:cNvGrpSpPr/>
        <p:nvPr/>
      </p:nvGrpSpPr>
      <p:grpSpPr>
        <a:xfrm>
          <a:off x="0" y="0"/>
          <a:ext cx="0" cy="0"/>
          <a:chOff x="0" y="0"/>
          <a:chExt cx="0" cy="0"/>
        </a:xfrm>
      </p:grpSpPr>
      <p:sp>
        <p:nvSpPr>
          <p:cNvPr id="52"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lgn="ctr">
              <a:buNone/>
            </a:pPr>
            <a:endParaRPr b="0" lang="uk-UA" sz="4400" spc="-1" strike="noStrike">
              <a:solidFill>
                <a:srgbClr val="ffffff"/>
              </a:solidFill>
              <a:latin typeface="Arial"/>
            </a:endParaRPr>
          </a:p>
        </p:txBody>
      </p:sp>
      <p:sp>
        <p:nvSpPr>
          <p:cNvPr id="53" name="PlaceHolder 2"/>
          <p:cNvSpPr>
            <a:spLocks noGrp="1"/>
          </p:cNvSpPr>
          <p:nvPr>
            <p:ph/>
          </p:nvPr>
        </p:nvSpPr>
        <p:spPr>
          <a:xfrm>
            <a:off x="3048120" y="7203960"/>
            <a:ext cx="18287280" cy="331092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ffffff"/>
              </a:solidFill>
              <a:latin typeface="Arial"/>
            </a:endParaRPr>
          </a:p>
        </p:txBody>
      </p:sp>
      <p:sp>
        <p:nvSpPr>
          <p:cNvPr id="4" name="PlaceHolder 3"/>
          <p:cNvSpPr>
            <a:spLocks noGrp="1"/>
          </p:cNvSpPr>
          <p:nvPr>
            <p:ph type="sldNum" idx="8"/>
          </p:nvPr>
        </p:nvSpPr>
        <p:spPr/>
        <p:txBody>
          <a:bodyPr/>
          <a:p>
            <a:fld id="{B3B51C41-94F4-43ED-9AE7-803B6109BA16}"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Заголовок і фото (варіант)">
    <p:spTree>
      <p:nvGrpSpPr>
        <p:cNvPr id="1" name=""/>
        <p:cNvGrpSpPr/>
        <p:nvPr/>
      </p:nvGrpSpPr>
      <p:grpSpPr>
        <a:xfrm>
          <a:off x="0" y="0"/>
          <a:ext cx="0" cy="0"/>
          <a:chOff x="0" y="0"/>
          <a:chExt cx="0" cy="0"/>
        </a:xfrm>
      </p:grpSpPr>
      <p:sp>
        <p:nvSpPr>
          <p:cNvPr id="58"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59" name="PlaceHolder 2"/>
          <p:cNvSpPr>
            <a:spLocks noGrp="1"/>
          </p:cNvSpPr>
          <p:nvPr>
            <p:ph/>
          </p:nvPr>
        </p:nvSpPr>
        <p:spPr>
          <a:xfrm>
            <a:off x="3048120" y="7203960"/>
            <a:ext cx="18287280" cy="331092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sldNum" idx="9"/>
          </p:nvPr>
        </p:nvSpPr>
        <p:spPr/>
        <p:txBody>
          <a:bodyPr/>
          <a:p>
            <a:fld id="{2DA9B8E5-6FCC-4C2D-8DCC-3B720DAB0897}"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slideLayout" Target="../slideLayouts/slideLayout25.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slideLayout" Target="../slideLayouts/slideLayout26.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slideLayout" Target="../slideLayouts/slideLayout27.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slideLayout" Target="../slideLayouts/slideLayout28.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Rectangle 6" hidden="1"/>
          <p:cNvSpPr/>
          <p:nvPr/>
        </p:nvSpPr>
        <p:spPr>
          <a:xfrm>
            <a:off x="462240" y="487800"/>
            <a:ext cx="23448600" cy="12755160"/>
          </a:xfrm>
          <a:prstGeom prst="rect">
            <a:avLst/>
          </a:prstGeom>
          <a:solidFill>
            <a:srgbClr val="ffffff"/>
          </a:solidFill>
          <a:ln w="12700">
            <a:noFill/>
          </a:ln>
        </p:spPr>
        <p:style>
          <a:lnRef idx="0"/>
          <a:fillRef idx="0"/>
          <a:effectRef idx="0"/>
          <a:fontRef idx="minor"/>
        </p:style>
        <p:txBody>
          <a:bodyPr lIns="90000" rIns="90000" tIns="91440" bIns="91440" anchor="t">
            <a:noAutofit/>
          </a:bodyPr>
          <a:p>
            <a:pPr defTabSz="1828800">
              <a:lnSpc>
                <a:spcPct val="100000"/>
              </a:lnSpc>
              <a:tabLst>
                <a:tab algn="l" pos="0"/>
              </a:tabLst>
            </a:pPr>
            <a:endParaRPr b="0" lang="uk-UA" sz="3600" spc="-1" strike="noStrike">
              <a:solidFill>
                <a:srgbClr val="000000"/>
              </a:solidFill>
              <a:latin typeface="Corbel"/>
              <a:ea typeface="Corbel"/>
            </a:endParaRPr>
          </a:p>
        </p:txBody>
      </p:sp>
      <p:sp>
        <p:nvSpPr>
          <p:cNvPr id="1"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buNone/>
            </a:pPr>
            <a:r>
              <a:rPr b="0" lang="uk-UA" sz="1800" spc="-1" strike="noStrike">
                <a:solidFill>
                  <a:srgbClr val="000000"/>
                </a:solidFill>
                <a:latin typeface="Arial"/>
              </a:rPr>
              <a:t>Для правки тексту заголовка клацніть мишею</a:t>
            </a:r>
            <a:endParaRPr b="0" lang="uk-UA" sz="1800" spc="-1" strike="noStrike">
              <a:solidFill>
                <a:srgbClr val="000000"/>
              </a:solidFill>
              <a:latin typeface="Arial"/>
            </a:endParaRPr>
          </a:p>
        </p:txBody>
      </p:sp>
      <p:sp>
        <p:nvSpPr>
          <p:cNvPr id="2" name="PlaceHolder 2"/>
          <p:cNvSpPr>
            <a:spLocks noGrp="1"/>
          </p:cNvSpPr>
          <p:nvPr>
            <p:ph type="body"/>
          </p:nvPr>
        </p:nvSpPr>
        <p:spPr>
          <a:xfrm>
            <a:off x="3048120" y="7203960"/>
            <a:ext cx="18287280" cy="3310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1800" spc="-1" strike="noStrike">
                <a:solidFill>
                  <a:srgbClr val="000000"/>
                </a:solidFill>
                <a:latin typeface="Arial"/>
              </a:rPr>
              <a:t>Для редагування структури клацніть мишею</a:t>
            </a:r>
            <a:endParaRPr b="0" lang="uk-UA"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1800" spc="-1" strike="noStrike">
                <a:solidFill>
                  <a:srgbClr val="000000"/>
                </a:solidFill>
                <a:latin typeface="Arial"/>
              </a:rPr>
              <a:t>Другий рівень структури</a:t>
            </a:r>
            <a:endParaRPr b="0" lang="uk-UA"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1800" spc="-1" strike="noStrike">
                <a:solidFill>
                  <a:srgbClr val="000000"/>
                </a:solidFill>
                <a:latin typeface="Arial"/>
              </a:rPr>
              <a:t>Третій рівень структури</a:t>
            </a:r>
            <a:endParaRPr b="0" lang="uk-UA"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1800" spc="-1" strike="noStrike">
                <a:solidFill>
                  <a:srgbClr val="000000"/>
                </a:solidFill>
                <a:latin typeface="Arial"/>
              </a:rPr>
              <a:t>Четвертий рівень структури</a:t>
            </a:r>
            <a:endParaRPr b="0" lang="uk-UA"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1800" spc="-1" strike="noStrike">
                <a:solidFill>
                  <a:srgbClr val="000000"/>
                </a:solidFill>
                <a:latin typeface="Arial"/>
              </a:rPr>
              <a:t>П'ятий рівень структури</a:t>
            </a:r>
            <a:endParaRPr b="0" lang="uk-UA"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1800" spc="-1" strike="noStrike">
                <a:solidFill>
                  <a:srgbClr val="000000"/>
                </a:solidFill>
                <a:latin typeface="Arial"/>
              </a:rPr>
              <a:t>Шостий рівень структури</a:t>
            </a:r>
            <a:endParaRPr b="0" lang="uk-UA"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1800" spc="-1" strike="noStrike">
                <a:solidFill>
                  <a:srgbClr val="000000"/>
                </a:solidFill>
                <a:latin typeface="Arial"/>
              </a:rPr>
              <a:t>Сьомий рівень структури</a:t>
            </a:r>
            <a:endParaRPr b="0" lang="uk-UA" sz="1800" spc="-1" strike="noStrike">
              <a:solidFill>
                <a:srgbClr val="000000"/>
              </a:solidFill>
              <a:latin typeface="Arial"/>
            </a:endParaRPr>
          </a:p>
        </p:txBody>
      </p:sp>
      <p:sp>
        <p:nvSpPr>
          <p:cNvPr id="3" name="PlaceHolder 3"/>
          <p:cNvSpPr>
            <a:spLocks noGrp="1"/>
          </p:cNvSpPr>
          <p:nvPr>
            <p:ph type="sldNum" idx="1"/>
          </p:nvPr>
        </p:nvSpPr>
        <p:spPr>
          <a:xfrm>
            <a:off x="12001320" y="13080960"/>
            <a:ext cx="367920" cy="374040"/>
          </a:xfrm>
          <a:prstGeom prst="rect">
            <a:avLst/>
          </a:prstGeom>
          <a:noFill/>
          <a:ln w="12600">
            <a:noFill/>
          </a:ln>
        </p:spPr>
        <p:txBody>
          <a:bodyPr lIns="50760" rIns="50760" tIns="50760" bIns="50760" anchor="b">
            <a:noAutofit/>
          </a:bodyPr>
          <a:lstStyle>
            <a:lvl1pPr indent="0" algn="ctr" defTabSz="584280">
              <a:lnSpc>
                <a:spcPct val="100000"/>
              </a:lnSpc>
              <a:buNone/>
              <a:tabLst>
                <a:tab algn="l" pos="0"/>
              </a:tabLst>
              <a:defRPr b="0" lang="uk-UA" sz="1800" spc="-1" strike="noStrike">
                <a:solidFill>
                  <a:srgbClr val="000000"/>
                </a:solidFill>
                <a:latin typeface="Helvetica Neue"/>
                <a:ea typeface="Helvetica Neue"/>
              </a:defRPr>
            </a:lvl1pPr>
          </a:lstStyle>
          <a:p>
            <a:pPr indent="0" algn="ctr" defTabSz="584280">
              <a:lnSpc>
                <a:spcPct val="100000"/>
              </a:lnSpc>
              <a:buNone/>
              <a:tabLst>
                <a:tab algn="l" pos="0"/>
              </a:tabLst>
            </a:pPr>
            <a:fld id="{44FC2B40-7083-4598-97D3-7CCE01E0CE82}" type="slidenum">
              <a:rPr b="0" lang="uk-UA" sz="1800" spc="-1" strike="noStrike">
                <a:solidFill>
                  <a:srgbClr val="000000"/>
                </a:solidFill>
                <a:latin typeface="Helvetica Neue"/>
                <a:ea typeface="Helvetica Neue"/>
              </a:rPr>
              <a:t>&lt;номер&gt;</a:t>
            </a:fld>
            <a:endParaRPr b="0" lang="uk-UA"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Rectangle 6" hidden="1"/>
          <p:cNvSpPr/>
          <p:nvPr/>
        </p:nvSpPr>
        <p:spPr>
          <a:xfrm>
            <a:off x="462240" y="487800"/>
            <a:ext cx="23448600" cy="12755160"/>
          </a:xfrm>
          <a:prstGeom prst="rect">
            <a:avLst/>
          </a:prstGeom>
          <a:solidFill>
            <a:srgbClr val="ffffff"/>
          </a:solidFill>
          <a:ln w="12700">
            <a:noFill/>
          </a:ln>
        </p:spPr>
        <p:style>
          <a:lnRef idx="0"/>
          <a:fillRef idx="0"/>
          <a:effectRef idx="0"/>
          <a:fontRef idx="minor"/>
        </p:style>
        <p:txBody>
          <a:bodyPr lIns="90000" rIns="90000" tIns="91440" bIns="91440" anchor="t">
            <a:noAutofit/>
          </a:bodyPr>
          <a:p>
            <a:pPr defTabSz="1828800">
              <a:lnSpc>
                <a:spcPct val="100000"/>
              </a:lnSpc>
              <a:tabLst>
                <a:tab algn="l" pos="0"/>
              </a:tabLst>
            </a:pPr>
            <a:endParaRPr b="0" lang="uk-UA" sz="3600" spc="-1" strike="noStrike">
              <a:solidFill>
                <a:srgbClr val="000000"/>
              </a:solidFill>
              <a:latin typeface="Corbel"/>
              <a:ea typeface="Corbel"/>
            </a:endParaRPr>
          </a:p>
        </p:txBody>
      </p:sp>
      <p:sp>
        <p:nvSpPr>
          <p:cNvPr id="61"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buNone/>
            </a:pPr>
            <a:r>
              <a:rPr b="0" lang="uk-UA" sz="1800" spc="-1" strike="noStrike">
                <a:solidFill>
                  <a:srgbClr val="000000"/>
                </a:solidFill>
                <a:latin typeface="Arial"/>
              </a:rPr>
              <a:t>Для правки тексту заголовка клацніть мишею</a:t>
            </a:r>
            <a:endParaRPr b="0" lang="uk-UA" sz="1800" spc="-1" strike="noStrike">
              <a:solidFill>
                <a:srgbClr val="000000"/>
              </a:solidFill>
              <a:latin typeface="Arial"/>
            </a:endParaRPr>
          </a:p>
        </p:txBody>
      </p:sp>
      <p:sp>
        <p:nvSpPr>
          <p:cNvPr id="62" name="PlaceHolder 2"/>
          <p:cNvSpPr>
            <a:spLocks noGrp="1"/>
          </p:cNvSpPr>
          <p:nvPr>
            <p:ph type="body"/>
          </p:nvPr>
        </p:nvSpPr>
        <p:spPr>
          <a:xfrm>
            <a:off x="3048120" y="7203960"/>
            <a:ext cx="18287280" cy="3310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1800" spc="-1" strike="noStrike">
                <a:solidFill>
                  <a:srgbClr val="000000"/>
                </a:solidFill>
                <a:latin typeface="Arial"/>
              </a:rPr>
              <a:t>Для редагування структури клацніть мишею</a:t>
            </a:r>
            <a:endParaRPr b="0" lang="uk-UA"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1800" spc="-1" strike="noStrike">
                <a:solidFill>
                  <a:srgbClr val="000000"/>
                </a:solidFill>
                <a:latin typeface="Arial"/>
              </a:rPr>
              <a:t>Другий рівень структури</a:t>
            </a:r>
            <a:endParaRPr b="0" lang="uk-UA"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1800" spc="-1" strike="noStrike">
                <a:solidFill>
                  <a:srgbClr val="000000"/>
                </a:solidFill>
                <a:latin typeface="Arial"/>
              </a:rPr>
              <a:t>Третій рівень структури</a:t>
            </a:r>
            <a:endParaRPr b="0" lang="uk-UA"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1800" spc="-1" strike="noStrike">
                <a:solidFill>
                  <a:srgbClr val="000000"/>
                </a:solidFill>
                <a:latin typeface="Arial"/>
              </a:rPr>
              <a:t>Четвертий рівень структури</a:t>
            </a:r>
            <a:endParaRPr b="0" lang="uk-UA"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1800" spc="-1" strike="noStrike">
                <a:solidFill>
                  <a:srgbClr val="000000"/>
                </a:solidFill>
                <a:latin typeface="Arial"/>
              </a:rPr>
              <a:t>П'ятий рівень структури</a:t>
            </a:r>
            <a:endParaRPr b="0" lang="uk-UA"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1800" spc="-1" strike="noStrike">
                <a:solidFill>
                  <a:srgbClr val="000000"/>
                </a:solidFill>
                <a:latin typeface="Arial"/>
              </a:rPr>
              <a:t>Шостий рівень структури</a:t>
            </a:r>
            <a:endParaRPr b="0" lang="uk-UA"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1800" spc="-1" strike="noStrike">
                <a:solidFill>
                  <a:srgbClr val="000000"/>
                </a:solidFill>
                <a:latin typeface="Arial"/>
              </a:rPr>
              <a:t>Сьомий рівень структури</a:t>
            </a:r>
            <a:endParaRPr b="0" lang="uk-UA" sz="1800" spc="-1" strike="noStrike">
              <a:solidFill>
                <a:srgbClr val="000000"/>
              </a:solidFill>
              <a:latin typeface="Arial"/>
            </a:endParaRPr>
          </a:p>
        </p:txBody>
      </p:sp>
      <p:sp>
        <p:nvSpPr>
          <p:cNvPr id="63" name="PlaceHolder 3"/>
          <p:cNvSpPr>
            <a:spLocks noGrp="1"/>
          </p:cNvSpPr>
          <p:nvPr>
            <p:ph type="sldNum" idx="10"/>
          </p:nvPr>
        </p:nvSpPr>
        <p:spPr>
          <a:xfrm>
            <a:off x="12001320" y="13080960"/>
            <a:ext cx="367920" cy="374040"/>
          </a:xfrm>
          <a:prstGeom prst="rect">
            <a:avLst/>
          </a:prstGeom>
          <a:noFill/>
          <a:ln w="12600">
            <a:noFill/>
          </a:ln>
        </p:spPr>
        <p:txBody>
          <a:bodyPr lIns="50760" rIns="50760" tIns="50760" bIns="50760" anchor="b">
            <a:noAutofit/>
          </a:bodyPr>
          <a:lstStyle>
            <a:lvl1pPr indent="0" algn="ctr" defTabSz="584280">
              <a:lnSpc>
                <a:spcPct val="100000"/>
              </a:lnSpc>
              <a:buNone/>
              <a:tabLst>
                <a:tab algn="l" pos="0"/>
              </a:tabLst>
              <a:defRPr b="0" lang="uk-UA" sz="1800" spc="-1" strike="noStrike">
                <a:solidFill>
                  <a:srgbClr val="000000"/>
                </a:solidFill>
                <a:latin typeface="Helvetica Neue"/>
                <a:ea typeface="Helvetica Neue"/>
              </a:defRPr>
            </a:lvl1pPr>
          </a:lstStyle>
          <a:p>
            <a:pPr indent="0" algn="ctr" defTabSz="584280">
              <a:lnSpc>
                <a:spcPct val="100000"/>
              </a:lnSpc>
              <a:buNone/>
              <a:tabLst>
                <a:tab algn="l" pos="0"/>
              </a:tabLst>
            </a:pPr>
            <a:fld id="{918F347A-3F0A-4833-A20E-0CC41C2219C2}" type="slidenum">
              <a:rPr b="0" lang="uk-UA" sz="1800" spc="-1" strike="noStrike">
                <a:solidFill>
                  <a:srgbClr val="000000"/>
                </a:solidFill>
                <a:latin typeface="Helvetica Neue"/>
                <a:ea typeface="Helvetica Neue"/>
              </a:rPr>
              <a:t>&lt;номер&gt;</a:t>
            </a:fld>
            <a:endParaRPr b="0" lang="uk-UA"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6" name="Rectangle 6" hidden="1"/>
          <p:cNvSpPr/>
          <p:nvPr/>
        </p:nvSpPr>
        <p:spPr>
          <a:xfrm>
            <a:off x="462240" y="487800"/>
            <a:ext cx="23448600" cy="12755160"/>
          </a:xfrm>
          <a:prstGeom prst="rect">
            <a:avLst/>
          </a:prstGeom>
          <a:solidFill>
            <a:srgbClr val="ffffff"/>
          </a:solidFill>
          <a:ln w="12700">
            <a:noFill/>
          </a:ln>
        </p:spPr>
        <p:style>
          <a:lnRef idx="0"/>
          <a:fillRef idx="0"/>
          <a:effectRef idx="0"/>
          <a:fontRef idx="minor"/>
        </p:style>
        <p:txBody>
          <a:bodyPr lIns="90000" rIns="90000" tIns="91440" bIns="91440" anchor="t">
            <a:noAutofit/>
          </a:bodyPr>
          <a:p>
            <a:pPr defTabSz="1828800">
              <a:lnSpc>
                <a:spcPct val="100000"/>
              </a:lnSpc>
              <a:tabLst>
                <a:tab algn="l" pos="0"/>
              </a:tabLst>
            </a:pPr>
            <a:endParaRPr b="0" lang="uk-UA" sz="3600" spc="-1" strike="noStrike">
              <a:solidFill>
                <a:srgbClr val="000000"/>
              </a:solidFill>
              <a:latin typeface="Corbel"/>
              <a:ea typeface="Corbel"/>
            </a:endParaRPr>
          </a:p>
        </p:txBody>
      </p:sp>
      <p:sp>
        <p:nvSpPr>
          <p:cNvPr id="67"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buNone/>
            </a:pPr>
            <a:r>
              <a:rPr b="0" lang="uk-UA" sz="1800" spc="-1" strike="noStrike">
                <a:solidFill>
                  <a:srgbClr val="000000"/>
                </a:solidFill>
                <a:latin typeface="Arial"/>
              </a:rPr>
              <a:t>Для правки тексту заголовка клацніть мишею</a:t>
            </a:r>
            <a:endParaRPr b="0" lang="uk-UA" sz="1800" spc="-1" strike="noStrike">
              <a:solidFill>
                <a:srgbClr val="000000"/>
              </a:solidFill>
              <a:latin typeface="Arial"/>
            </a:endParaRPr>
          </a:p>
        </p:txBody>
      </p:sp>
      <p:sp>
        <p:nvSpPr>
          <p:cNvPr id="68" name="PlaceHolder 2"/>
          <p:cNvSpPr>
            <a:spLocks noGrp="1"/>
          </p:cNvSpPr>
          <p:nvPr>
            <p:ph type="body"/>
          </p:nvPr>
        </p:nvSpPr>
        <p:spPr>
          <a:xfrm>
            <a:off x="3048120" y="7203960"/>
            <a:ext cx="18287280" cy="3310920"/>
          </a:xfrm>
          <a:prstGeom prst="rect">
            <a:avLst/>
          </a:prstGeom>
          <a:noFill/>
          <a:ln w="0">
            <a:noFill/>
          </a:ln>
        </p:spPr>
        <p:txBody>
          <a:bodyPr numCol="2" spcCol="1098720" lIns="0" rIns="0" tIns="0" bIns="0" anchor="t">
            <a:normAutofit/>
          </a:bodyPr>
          <a:p>
            <a:pPr marL="432000" indent="-324000">
              <a:spcBef>
                <a:spcPts val="1417"/>
              </a:spcBef>
              <a:buClr>
                <a:srgbClr val="000000"/>
              </a:buClr>
              <a:buSzPct val="45000"/>
              <a:buFont typeface="Wingdings" charset="2"/>
              <a:buChar char=""/>
            </a:pPr>
            <a:r>
              <a:rPr b="0" lang="uk-UA" sz="1800" spc="-1" strike="noStrike">
                <a:solidFill>
                  <a:srgbClr val="000000"/>
                </a:solidFill>
                <a:latin typeface="Arial"/>
              </a:rPr>
              <a:t>Для редагування структури клацніть мишею</a:t>
            </a:r>
            <a:endParaRPr b="0" lang="uk-UA"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1800" spc="-1" strike="noStrike">
                <a:solidFill>
                  <a:srgbClr val="000000"/>
                </a:solidFill>
                <a:latin typeface="Arial"/>
              </a:rPr>
              <a:t>Другий рівень структури</a:t>
            </a:r>
            <a:endParaRPr b="0" lang="uk-UA"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1800" spc="-1" strike="noStrike">
                <a:solidFill>
                  <a:srgbClr val="000000"/>
                </a:solidFill>
                <a:latin typeface="Arial"/>
              </a:rPr>
              <a:t>Третій рівень структури</a:t>
            </a:r>
            <a:endParaRPr b="0" lang="uk-UA"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1800" spc="-1" strike="noStrike">
                <a:solidFill>
                  <a:srgbClr val="000000"/>
                </a:solidFill>
                <a:latin typeface="Arial"/>
              </a:rPr>
              <a:t>Четвертий рівень структури</a:t>
            </a:r>
            <a:endParaRPr b="0" lang="uk-UA"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1800" spc="-1" strike="noStrike">
                <a:solidFill>
                  <a:srgbClr val="000000"/>
                </a:solidFill>
                <a:latin typeface="Arial"/>
              </a:rPr>
              <a:t>П'ятий рівень структури</a:t>
            </a:r>
            <a:endParaRPr b="0" lang="uk-UA"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1800" spc="-1" strike="noStrike">
                <a:solidFill>
                  <a:srgbClr val="000000"/>
                </a:solidFill>
                <a:latin typeface="Arial"/>
              </a:rPr>
              <a:t>Шостий рівень структури</a:t>
            </a:r>
            <a:endParaRPr b="0" lang="uk-UA"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1800" spc="-1" strike="noStrike">
                <a:solidFill>
                  <a:srgbClr val="000000"/>
                </a:solidFill>
                <a:latin typeface="Arial"/>
              </a:rPr>
              <a:t>Сьомий рівень структури</a:t>
            </a:r>
            <a:endParaRPr b="0" lang="uk-UA" sz="1800" spc="-1" strike="noStrike">
              <a:solidFill>
                <a:srgbClr val="000000"/>
              </a:solidFill>
              <a:latin typeface="Arial"/>
            </a:endParaRPr>
          </a:p>
        </p:txBody>
      </p:sp>
      <p:sp>
        <p:nvSpPr>
          <p:cNvPr id="69" name="PlaceHolder 3"/>
          <p:cNvSpPr>
            <a:spLocks noGrp="1"/>
          </p:cNvSpPr>
          <p:nvPr>
            <p:ph type="sldNum" idx="11"/>
          </p:nvPr>
        </p:nvSpPr>
        <p:spPr>
          <a:xfrm>
            <a:off x="12001320" y="13080960"/>
            <a:ext cx="367920" cy="374040"/>
          </a:xfrm>
          <a:prstGeom prst="rect">
            <a:avLst/>
          </a:prstGeom>
          <a:noFill/>
          <a:ln w="12600">
            <a:noFill/>
          </a:ln>
        </p:spPr>
        <p:txBody>
          <a:bodyPr lIns="50760" rIns="50760" tIns="50760" bIns="50760" anchor="b">
            <a:noAutofit/>
          </a:bodyPr>
          <a:lstStyle>
            <a:lvl1pPr indent="0" algn="ctr" defTabSz="584280">
              <a:lnSpc>
                <a:spcPct val="100000"/>
              </a:lnSpc>
              <a:buNone/>
              <a:tabLst>
                <a:tab algn="l" pos="0"/>
              </a:tabLst>
              <a:defRPr b="0" lang="uk-UA" sz="1800" spc="-1" strike="noStrike">
                <a:solidFill>
                  <a:srgbClr val="000000"/>
                </a:solidFill>
                <a:latin typeface="Helvetica Neue"/>
                <a:ea typeface="Helvetica Neue"/>
              </a:defRPr>
            </a:lvl1pPr>
          </a:lstStyle>
          <a:p>
            <a:pPr indent="0" algn="ctr" defTabSz="584280">
              <a:lnSpc>
                <a:spcPct val="100000"/>
              </a:lnSpc>
              <a:buNone/>
              <a:tabLst>
                <a:tab algn="l" pos="0"/>
              </a:tabLst>
            </a:pPr>
            <a:fld id="{F527C406-098B-4B9A-AE02-5EA6B193560E}" type="slidenum">
              <a:rPr b="0" lang="uk-UA" sz="1800" spc="-1" strike="noStrike">
                <a:solidFill>
                  <a:srgbClr val="000000"/>
                </a:solidFill>
                <a:latin typeface="Helvetica Neue"/>
                <a:ea typeface="Helvetica Neue"/>
              </a:rPr>
              <a:t>&lt;номер&gt;</a:t>
            </a:fld>
            <a:endParaRPr b="0" lang="uk-UA"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 name="Rectangle 6" hidden="1"/>
          <p:cNvSpPr/>
          <p:nvPr/>
        </p:nvSpPr>
        <p:spPr>
          <a:xfrm>
            <a:off x="462240" y="487800"/>
            <a:ext cx="23448600" cy="12755160"/>
          </a:xfrm>
          <a:prstGeom prst="rect">
            <a:avLst/>
          </a:prstGeom>
          <a:solidFill>
            <a:srgbClr val="ffffff"/>
          </a:solidFill>
          <a:ln w="12700">
            <a:noFill/>
          </a:ln>
        </p:spPr>
        <p:style>
          <a:lnRef idx="0"/>
          <a:fillRef idx="0"/>
          <a:effectRef idx="0"/>
          <a:fontRef idx="minor"/>
        </p:style>
        <p:txBody>
          <a:bodyPr lIns="90000" rIns="90000" tIns="91440" bIns="91440" anchor="t">
            <a:noAutofit/>
          </a:bodyPr>
          <a:p>
            <a:pPr defTabSz="1828800">
              <a:lnSpc>
                <a:spcPct val="100000"/>
              </a:lnSpc>
              <a:tabLst>
                <a:tab algn="l" pos="0"/>
              </a:tabLst>
            </a:pPr>
            <a:endParaRPr b="0" lang="uk-UA" sz="3600" spc="-1" strike="noStrike">
              <a:solidFill>
                <a:srgbClr val="000000"/>
              </a:solidFill>
              <a:latin typeface="Corbel"/>
              <a:ea typeface="Corbel"/>
            </a:endParaRPr>
          </a:p>
        </p:txBody>
      </p:sp>
      <p:sp>
        <p:nvSpPr>
          <p:cNvPr id="73"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buNone/>
            </a:pPr>
            <a:r>
              <a:rPr b="0" lang="uk-UA" sz="1800" spc="-1" strike="noStrike">
                <a:solidFill>
                  <a:srgbClr val="000000"/>
                </a:solidFill>
                <a:latin typeface="Arial"/>
              </a:rPr>
              <a:t>Для правки тексту заголовка клацніть мишею</a:t>
            </a:r>
            <a:endParaRPr b="0" lang="uk-UA" sz="1800" spc="-1" strike="noStrike">
              <a:solidFill>
                <a:srgbClr val="000000"/>
              </a:solidFill>
              <a:latin typeface="Arial"/>
            </a:endParaRPr>
          </a:p>
        </p:txBody>
      </p:sp>
      <p:sp>
        <p:nvSpPr>
          <p:cNvPr id="74" name="PlaceHolder 2"/>
          <p:cNvSpPr>
            <a:spLocks noGrp="1"/>
          </p:cNvSpPr>
          <p:nvPr>
            <p:ph type="body"/>
          </p:nvPr>
        </p:nvSpPr>
        <p:spPr>
          <a:xfrm>
            <a:off x="3048120" y="7203960"/>
            <a:ext cx="18287280" cy="3310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1800" spc="-1" strike="noStrike">
                <a:solidFill>
                  <a:srgbClr val="000000"/>
                </a:solidFill>
                <a:latin typeface="Arial"/>
              </a:rPr>
              <a:t>Для редагування структури клацніть мишею</a:t>
            </a:r>
            <a:endParaRPr b="0" lang="uk-UA"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1800" spc="-1" strike="noStrike">
                <a:solidFill>
                  <a:srgbClr val="000000"/>
                </a:solidFill>
                <a:latin typeface="Arial"/>
              </a:rPr>
              <a:t>Другий рівень структури</a:t>
            </a:r>
            <a:endParaRPr b="0" lang="uk-UA"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1800" spc="-1" strike="noStrike">
                <a:solidFill>
                  <a:srgbClr val="000000"/>
                </a:solidFill>
                <a:latin typeface="Arial"/>
              </a:rPr>
              <a:t>Третій рівень структури</a:t>
            </a:r>
            <a:endParaRPr b="0" lang="uk-UA"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1800" spc="-1" strike="noStrike">
                <a:solidFill>
                  <a:srgbClr val="000000"/>
                </a:solidFill>
                <a:latin typeface="Arial"/>
              </a:rPr>
              <a:t>Четвертий рівень структури</a:t>
            </a:r>
            <a:endParaRPr b="0" lang="uk-UA"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1800" spc="-1" strike="noStrike">
                <a:solidFill>
                  <a:srgbClr val="000000"/>
                </a:solidFill>
                <a:latin typeface="Arial"/>
              </a:rPr>
              <a:t>П'ятий рівень структури</a:t>
            </a:r>
            <a:endParaRPr b="0" lang="uk-UA"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1800" spc="-1" strike="noStrike">
                <a:solidFill>
                  <a:srgbClr val="000000"/>
                </a:solidFill>
                <a:latin typeface="Arial"/>
              </a:rPr>
              <a:t>Шостий рівень структури</a:t>
            </a:r>
            <a:endParaRPr b="0" lang="uk-UA"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1800" spc="-1" strike="noStrike">
                <a:solidFill>
                  <a:srgbClr val="000000"/>
                </a:solidFill>
                <a:latin typeface="Arial"/>
              </a:rPr>
              <a:t>Сьомий рівень структури</a:t>
            </a:r>
            <a:endParaRPr b="0" lang="uk-UA" sz="1800" spc="-1" strike="noStrike">
              <a:solidFill>
                <a:srgbClr val="000000"/>
              </a:solidFill>
              <a:latin typeface="Arial"/>
            </a:endParaRPr>
          </a:p>
        </p:txBody>
      </p:sp>
      <p:sp>
        <p:nvSpPr>
          <p:cNvPr id="75" name="PlaceHolder 3"/>
          <p:cNvSpPr>
            <a:spLocks noGrp="1"/>
          </p:cNvSpPr>
          <p:nvPr>
            <p:ph type="sldNum" idx="12"/>
          </p:nvPr>
        </p:nvSpPr>
        <p:spPr>
          <a:xfrm>
            <a:off x="12001320" y="13080960"/>
            <a:ext cx="367920" cy="374040"/>
          </a:xfrm>
          <a:prstGeom prst="rect">
            <a:avLst/>
          </a:prstGeom>
          <a:noFill/>
          <a:ln w="12600">
            <a:noFill/>
          </a:ln>
        </p:spPr>
        <p:txBody>
          <a:bodyPr lIns="50760" rIns="50760" tIns="50760" bIns="50760" anchor="b">
            <a:noAutofit/>
          </a:bodyPr>
          <a:lstStyle>
            <a:lvl1pPr indent="0" algn="ctr" defTabSz="584280">
              <a:lnSpc>
                <a:spcPct val="100000"/>
              </a:lnSpc>
              <a:buNone/>
              <a:tabLst>
                <a:tab algn="l" pos="0"/>
              </a:tabLst>
              <a:defRPr b="0" lang="uk-UA" sz="1800" spc="-1" strike="noStrike">
                <a:solidFill>
                  <a:srgbClr val="000000"/>
                </a:solidFill>
                <a:latin typeface="Helvetica Neue"/>
                <a:ea typeface="Helvetica Neue"/>
              </a:defRPr>
            </a:lvl1pPr>
          </a:lstStyle>
          <a:p>
            <a:pPr indent="0" algn="ctr" defTabSz="584280">
              <a:lnSpc>
                <a:spcPct val="100000"/>
              </a:lnSpc>
              <a:buNone/>
              <a:tabLst>
                <a:tab algn="l" pos="0"/>
              </a:tabLst>
            </a:pPr>
            <a:fld id="{383E8E00-217E-4365-9EDC-324945F908C8}" type="slidenum">
              <a:rPr b="0" lang="uk-UA" sz="1800" spc="-1" strike="noStrike">
                <a:solidFill>
                  <a:srgbClr val="000000"/>
                </a:solidFill>
                <a:latin typeface="Helvetica Neue"/>
                <a:ea typeface="Helvetica Neue"/>
              </a:rPr>
              <a:t>&lt;номер&gt;</a:t>
            </a:fld>
            <a:endParaRPr b="0" lang="uk-UA"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Rectangle 6" hidden="1"/>
          <p:cNvSpPr/>
          <p:nvPr/>
        </p:nvSpPr>
        <p:spPr>
          <a:xfrm>
            <a:off x="462240" y="487800"/>
            <a:ext cx="23448600" cy="12755160"/>
          </a:xfrm>
          <a:prstGeom prst="rect">
            <a:avLst/>
          </a:prstGeom>
          <a:solidFill>
            <a:srgbClr val="ffffff"/>
          </a:solidFill>
          <a:ln w="12700">
            <a:noFill/>
          </a:ln>
        </p:spPr>
        <p:style>
          <a:lnRef idx="0"/>
          <a:fillRef idx="0"/>
          <a:effectRef idx="0"/>
          <a:fontRef idx="minor"/>
        </p:style>
        <p:txBody>
          <a:bodyPr lIns="90000" rIns="90000" tIns="91440" bIns="91440" anchor="t">
            <a:noAutofit/>
          </a:bodyPr>
          <a:p>
            <a:pPr defTabSz="1828800">
              <a:lnSpc>
                <a:spcPct val="100000"/>
              </a:lnSpc>
              <a:tabLst>
                <a:tab algn="l" pos="0"/>
              </a:tabLst>
            </a:pPr>
            <a:endParaRPr b="0" lang="uk-UA" sz="3600" spc="-1" strike="noStrike">
              <a:solidFill>
                <a:srgbClr val="000000"/>
              </a:solidFill>
              <a:latin typeface="Corbel"/>
              <a:ea typeface="Corbel"/>
            </a:endParaRPr>
          </a:p>
        </p:txBody>
      </p:sp>
      <p:sp>
        <p:nvSpPr>
          <p:cNvPr id="79"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buNone/>
            </a:pPr>
            <a:r>
              <a:rPr b="0" lang="uk-UA" sz="1800" spc="-1" strike="noStrike">
                <a:solidFill>
                  <a:srgbClr val="000000"/>
                </a:solidFill>
                <a:latin typeface="Arial"/>
              </a:rPr>
              <a:t>Для правки тексту заголовка клацніть мишею</a:t>
            </a:r>
            <a:endParaRPr b="0" lang="uk-UA" sz="1800" spc="-1" strike="noStrike">
              <a:solidFill>
                <a:srgbClr val="000000"/>
              </a:solidFill>
              <a:latin typeface="Arial"/>
            </a:endParaRPr>
          </a:p>
        </p:txBody>
      </p:sp>
      <p:sp>
        <p:nvSpPr>
          <p:cNvPr id="80" name="PlaceHolder 2"/>
          <p:cNvSpPr>
            <a:spLocks noGrp="1"/>
          </p:cNvSpPr>
          <p:nvPr>
            <p:ph type="body"/>
          </p:nvPr>
        </p:nvSpPr>
        <p:spPr>
          <a:xfrm>
            <a:off x="3048120" y="7203960"/>
            <a:ext cx="18287280" cy="3310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1800" spc="-1" strike="noStrike">
                <a:solidFill>
                  <a:srgbClr val="000000"/>
                </a:solidFill>
                <a:latin typeface="Arial"/>
              </a:rPr>
              <a:t>Для редагування структури клацніть мишею</a:t>
            </a:r>
            <a:endParaRPr b="0" lang="uk-UA"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1800" spc="-1" strike="noStrike">
                <a:solidFill>
                  <a:srgbClr val="000000"/>
                </a:solidFill>
                <a:latin typeface="Arial"/>
              </a:rPr>
              <a:t>Другий рівень структури</a:t>
            </a:r>
            <a:endParaRPr b="0" lang="uk-UA"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1800" spc="-1" strike="noStrike">
                <a:solidFill>
                  <a:srgbClr val="000000"/>
                </a:solidFill>
                <a:latin typeface="Arial"/>
              </a:rPr>
              <a:t>Третій рівень структури</a:t>
            </a:r>
            <a:endParaRPr b="0" lang="uk-UA"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1800" spc="-1" strike="noStrike">
                <a:solidFill>
                  <a:srgbClr val="000000"/>
                </a:solidFill>
                <a:latin typeface="Arial"/>
              </a:rPr>
              <a:t>Четвертий рівень структури</a:t>
            </a:r>
            <a:endParaRPr b="0" lang="uk-UA"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1800" spc="-1" strike="noStrike">
                <a:solidFill>
                  <a:srgbClr val="000000"/>
                </a:solidFill>
                <a:latin typeface="Arial"/>
              </a:rPr>
              <a:t>П'ятий рівень структури</a:t>
            </a:r>
            <a:endParaRPr b="0" lang="uk-UA"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1800" spc="-1" strike="noStrike">
                <a:solidFill>
                  <a:srgbClr val="000000"/>
                </a:solidFill>
                <a:latin typeface="Arial"/>
              </a:rPr>
              <a:t>Шостий рівень структури</a:t>
            </a:r>
            <a:endParaRPr b="0" lang="uk-UA"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1800" spc="-1" strike="noStrike">
                <a:solidFill>
                  <a:srgbClr val="000000"/>
                </a:solidFill>
                <a:latin typeface="Arial"/>
              </a:rPr>
              <a:t>Сьомий рівень структури</a:t>
            </a:r>
            <a:endParaRPr b="0" lang="uk-UA" sz="1800" spc="-1" strike="noStrike">
              <a:solidFill>
                <a:srgbClr val="000000"/>
              </a:solidFill>
              <a:latin typeface="Arial"/>
            </a:endParaRPr>
          </a:p>
        </p:txBody>
      </p:sp>
      <p:sp>
        <p:nvSpPr>
          <p:cNvPr id="81" name="PlaceHolder 3"/>
          <p:cNvSpPr>
            <a:spLocks noGrp="1"/>
          </p:cNvSpPr>
          <p:nvPr>
            <p:ph type="sldNum" idx="13"/>
          </p:nvPr>
        </p:nvSpPr>
        <p:spPr>
          <a:xfrm>
            <a:off x="12001320" y="13085280"/>
            <a:ext cx="367920" cy="374040"/>
          </a:xfrm>
          <a:prstGeom prst="rect">
            <a:avLst/>
          </a:prstGeom>
          <a:noFill/>
          <a:ln w="12600">
            <a:noFill/>
          </a:ln>
        </p:spPr>
        <p:txBody>
          <a:bodyPr lIns="50760" rIns="50760" tIns="50760" bIns="50760" anchor="b">
            <a:noAutofit/>
          </a:bodyPr>
          <a:lstStyle>
            <a:lvl1pPr indent="0" algn="ctr" defTabSz="584280">
              <a:lnSpc>
                <a:spcPct val="100000"/>
              </a:lnSpc>
              <a:buNone/>
              <a:tabLst>
                <a:tab algn="l" pos="0"/>
              </a:tabLst>
              <a:defRPr b="0" lang="uk-UA" sz="1800" spc="-1" strike="noStrike">
                <a:solidFill>
                  <a:srgbClr val="000000"/>
                </a:solidFill>
                <a:latin typeface="Helvetica Neue"/>
                <a:ea typeface="Helvetica Neue"/>
              </a:defRPr>
            </a:lvl1pPr>
          </a:lstStyle>
          <a:p>
            <a:pPr indent="0" algn="ctr" defTabSz="584280">
              <a:lnSpc>
                <a:spcPct val="100000"/>
              </a:lnSpc>
              <a:buNone/>
              <a:tabLst>
                <a:tab algn="l" pos="0"/>
              </a:tabLst>
            </a:pPr>
            <a:fld id="{4E8A8FCA-7008-4E6C-BBE8-BCBA49C5D8DC}" type="slidenum">
              <a:rPr b="0" lang="uk-UA" sz="1800" spc="-1" strike="noStrike">
                <a:solidFill>
                  <a:srgbClr val="000000"/>
                </a:solidFill>
                <a:latin typeface="Helvetica Neue"/>
                <a:ea typeface="Helvetica Neue"/>
              </a:rPr>
              <a:t>&lt;номер&gt;</a:t>
            </a:fld>
            <a:endParaRPr b="0" lang="uk-UA"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 name="Rectangle 6" hidden="1"/>
          <p:cNvSpPr/>
          <p:nvPr/>
        </p:nvSpPr>
        <p:spPr>
          <a:xfrm>
            <a:off x="462240" y="487800"/>
            <a:ext cx="23448600" cy="12755160"/>
          </a:xfrm>
          <a:prstGeom prst="rect">
            <a:avLst/>
          </a:prstGeom>
          <a:solidFill>
            <a:srgbClr val="ffffff"/>
          </a:solidFill>
          <a:ln w="12700">
            <a:noFill/>
          </a:ln>
        </p:spPr>
        <p:style>
          <a:lnRef idx="0"/>
          <a:fillRef idx="0"/>
          <a:effectRef idx="0"/>
          <a:fontRef idx="minor"/>
        </p:style>
        <p:txBody>
          <a:bodyPr lIns="90000" rIns="90000" tIns="91440" bIns="91440" anchor="t">
            <a:noAutofit/>
          </a:bodyPr>
          <a:p>
            <a:pPr defTabSz="1828800">
              <a:lnSpc>
                <a:spcPct val="100000"/>
              </a:lnSpc>
              <a:tabLst>
                <a:tab algn="l" pos="0"/>
              </a:tabLst>
            </a:pPr>
            <a:endParaRPr b="0" lang="uk-UA" sz="3600" spc="-1" strike="noStrike">
              <a:solidFill>
                <a:srgbClr val="000000"/>
              </a:solidFill>
              <a:latin typeface="Corbel"/>
              <a:ea typeface="Corbel"/>
            </a:endParaRPr>
          </a:p>
        </p:txBody>
      </p:sp>
      <p:sp>
        <p:nvSpPr>
          <p:cNvPr id="85"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buNone/>
            </a:pPr>
            <a:r>
              <a:rPr b="0" lang="uk-UA" sz="1800" spc="-1" strike="noStrike">
                <a:solidFill>
                  <a:srgbClr val="000000"/>
                </a:solidFill>
                <a:latin typeface="Arial"/>
              </a:rPr>
              <a:t>Для правки тексту заголовка клацніть мишею</a:t>
            </a:r>
            <a:endParaRPr b="0" lang="uk-UA" sz="1800" spc="-1" strike="noStrike">
              <a:solidFill>
                <a:srgbClr val="000000"/>
              </a:solidFill>
              <a:latin typeface="Arial"/>
            </a:endParaRPr>
          </a:p>
        </p:txBody>
      </p:sp>
      <p:sp>
        <p:nvSpPr>
          <p:cNvPr id="86" name="PlaceHolder 2"/>
          <p:cNvSpPr>
            <a:spLocks noGrp="1"/>
          </p:cNvSpPr>
          <p:nvPr>
            <p:ph type="body"/>
          </p:nvPr>
        </p:nvSpPr>
        <p:spPr>
          <a:xfrm>
            <a:off x="3048120" y="7203960"/>
            <a:ext cx="18287280" cy="3310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1800" spc="-1" strike="noStrike">
                <a:solidFill>
                  <a:srgbClr val="000000"/>
                </a:solidFill>
                <a:latin typeface="Arial"/>
              </a:rPr>
              <a:t>Для редагування структури клацніть мишею</a:t>
            </a:r>
            <a:endParaRPr b="0" lang="uk-UA"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1800" spc="-1" strike="noStrike">
                <a:solidFill>
                  <a:srgbClr val="000000"/>
                </a:solidFill>
                <a:latin typeface="Arial"/>
              </a:rPr>
              <a:t>Другий рівень структури</a:t>
            </a:r>
            <a:endParaRPr b="0" lang="uk-UA"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1800" spc="-1" strike="noStrike">
                <a:solidFill>
                  <a:srgbClr val="000000"/>
                </a:solidFill>
                <a:latin typeface="Arial"/>
              </a:rPr>
              <a:t>Третій рівень структури</a:t>
            </a:r>
            <a:endParaRPr b="0" lang="uk-UA"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1800" spc="-1" strike="noStrike">
                <a:solidFill>
                  <a:srgbClr val="000000"/>
                </a:solidFill>
                <a:latin typeface="Arial"/>
              </a:rPr>
              <a:t>Четвертий рівень структури</a:t>
            </a:r>
            <a:endParaRPr b="0" lang="uk-UA"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1800" spc="-1" strike="noStrike">
                <a:solidFill>
                  <a:srgbClr val="000000"/>
                </a:solidFill>
                <a:latin typeface="Arial"/>
              </a:rPr>
              <a:t>П'ятий рівень структури</a:t>
            </a:r>
            <a:endParaRPr b="0" lang="uk-UA"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1800" spc="-1" strike="noStrike">
                <a:solidFill>
                  <a:srgbClr val="000000"/>
                </a:solidFill>
                <a:latin typeface="Arial"/>
              </a:rPr>
              <a:t>Шостий рівень структури</a:t>
            </a:r>
            <a:endParaRPr b="0" lang="uk-UA"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1800" spc="-1" strike="noStrike">
                <a:solidFill>
                  <a:srgbClr val="000000"/>
                </a:solidFill>
                <a:latin typeface="Arial"/>
              </a:rPr>
              <a:t>Сьомий рівень структури</a:t>
            </a:r>
            <a:endParaRPr b="0" lang="uk-UA" sz="1800" spc="-1" strike="noStrike">
              <a:solidFill>
                <a:srgbClr val="000000"/>
              </a:solidFill>
              <a:latin typeface="Arial"/>
            </a:endParaRPr>
          </a:p>
        </p:txBody>
      </p:sp>
      <p:sp>
        <p:nvSpPr>
          <p:cNvPr id="87" name="PlaceHolder 3"/>
          <p:cNvSpPr>
            <a:spLocks noGrp="1"/>
          </p:cNvSpPr>
          <p:nvPr>
            <p:ph type="sldNum" idx="14"/>
          </p:nvPr>
        </p:nvSpPr>
        <p:spPr>
          <a:xfrm>
            <a:off x="12001320" y="13080960"/>
            <a:ext cx="367920" cy="374040"/>
          </a:xfrm>
          <a:prstGeom prst="rect">
            <a:avLst/>
          </a:prstGeom>
          <a:noFill/>
          <a:ln w="12600">
            <a:noFill/>
          </a:ln>
        </p:spPr>
        <p:txBody>
          <a:bodyPr lIns="50760" rIns="50760" tIns="50760" bIns="50760" anchor="b">
            <a:noAutofit/>
          </a:bodyPr>
          <a:lstStyle>
            <a:lvl1pPr indent="0" algn="ctr" defTabSz="584280">
              <a:lnSpc>
                <a:spcPct val="100000"/>
              </a:lnSpc>
              <a:buNone/>
              <a:tabLst>
                <a:tab algn="l" pos="0"/>
              </a:tabLst>
              <a:defRPr b="0" lang="uk-UA" sz="1800" spc="-1" strike="noStrike">
                <a:solidFill>
                  <a:srgbClr val="000000"/>
                </a:solidFill>
                <a:latin typeface="Helvetica Neue"/>
                <a:ea typeface="Helvetica Neue"/>
              </a:defRPr>
            </a:lvl1pPr>
          </a:lstStyle>
          <a:p>
            <a:pPr indent="0" algn="ctr" defTabSz="584280">
              <a:lnSpc>
                <a:spcPct val="100000"/>
              </a:lnSpc>
              <a:buNone/>
              <a:tabLst>
                <a:tab algn="l" pos="0"/>
              </a:tabLst>
            </a:pPr>
            <a:fld id="{A6958076-040D-4644-A62D-8090379A738D}" type="slidenum">
              <a:rPr b="0" lang="uk-UA" sz="1800" spc="-1" strike="noStrike">
                <a:solidFill>
                  <a:srgbClr val="000000"/>
                </a:solidFill>
                <a:latin typeface="Helvetica Neue"/>
                <a:ea typeface="Helvetica Neue"/>
              </a:rPr>
              <a:t>&lt;номер&gt;</a:t>
            </a:fld>
            <a:endParaRPr b="0" lang="uk-UA"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 name="Rectangle 6" hidden="1"/>
          <p:cNvSpPr/>
          <p:nvPr/>
        </p:nvSpPr>
        <p:spPr>
          <a:xfrm>
            <a:off x="462240" y="487800"/>
            <a:ext cx="23448600" cy="12755160"/>
          </a:xfrm>
          <a:prstGeom prst="rect">
            <a:avLst/>
          </a:prstGeom>
          <a:solidFill>
            <a:srgbClr val="ffffff"/>
          </a:solidFill>
          <a:ln w="12700">
            <a:noFill/>
          </a:ln>
        </p:spPr>
        <p:style>
          <a:lnRef idx="0"/>
          <a:fillRef idx="0"/>
          <a:effectRef idx="0"/>
          <a:fontRef idx="minor"/>
        </p:style>
        <p:txBody>
          <a:bodyPr lIns="90000" rIns="90000" tIns="91440" bIns="91440" anchor="t">
            <a:noAutofit/>
          </a:bodyPr>
          <a:p>
            <a:pPr defTabSz="1828800">
              <a:lnSpc>
                <a:spcPct val="100000"/>
              </a:lnSpc>
              <a:tabLst>
                <a:tab algn="l" pos="0"/>
              </a:tabLst>
            </a:pPr>
            <a:endParaRPr b="0" lang="uk-UA" sz="3600" spc="-1" strike="noStrike">
              <a:solidFill>
                <a:srgbClr val="000000"/>
              </a:solidFill>
              <a:latin typeface="Corbel"/>
              <a:ea typeface="Corbel"/>
            </a:endParaRPr>
          </a:p>
        </p:txBody>
      </p:sp>
      <p:sp>
        <p:nvSpPr>
          <p:cNvPr id="91"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buNone/>
            </a:pPr>
            <a:r>
              <a:rPr b="0" lang="uk-UA" sz="1800" spc="-1" strike="noStrike">
                <a:solidFill>
                  <a:srgbClr val="000000"/>
                </a:solidFill>
                <a:latin typeface="Arial"/>
              </a:rPr>
              <a:t>Для правки тексту заголовка клацніть мишею</a:t>
            </a:r>
            <a:endParaRPr b="0" lang="uk-UA" sz="1800" spc="-1" strike="noStrike">
              <a:solidFill>
                <a:srgbClr val="000000"/>
              </a:solidFill>
              <a:latin typeface="Arial"/>
            </a:endParaRPr>
          </a:p>
        </p:txBody>
      </p:sp>
      <p:sp>
        <p:nvSpPr>
          <p:cNvPr id="92" name="PlaceHolder 2"/>
          <p:cNvSpPr>
            <a:spLocks noGrp="1"/>
          </p:cNvSpPr>
          <p:nvPr>
            <p:ph type="body"/>
          </p:nvPr>
        </p:nvSpPr>
        <p:spPr>
          <a:xfrm>
            <a:off x="3048120" y="7203960"/>
            <a:ext cx="18287280" cy="3310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1800" spc="-1" strike="noStrike">
                <a:solidFill>
                  <a:srgbClr val="000000"/>
                </a:solidFill>
                <a:latin typeface="Arial"/>
              </a:rPr>
              <a:t>Для редагування структури клацніть мишею</a:t>
            </a:r>
            <a:endParaRPr b="0" lang="uk-UA"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1800" spc="-1" strike="noStrike">
                <a:solidFill>
                  <a:srgbClr val="000000"/>
                </a:solidFill>
                <a:latin typeface="Arial"/>
              </a:rPr>
              <a:t>Другий рівень структури</a:t>
            </a:r>
            <a:endParaRPr b="0" lang="uk-UA"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1800" spc="-1" strike="noStrike">
                <a:solidFill>
                  <a:srgbClr val="000000"/>
                </a:solidFill>
                <a:latin typeface="Arial"/>
              </a:rPr>
              <a:t>Третій рівень структури</a:t>
            </a:r>
            <a:endParaRPr b="0" lang="uk-UA"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1800" spc="-1" strike="noStrike">
                <a:solidFill>
                  <a:srgbClr val="000000"/>
                </a:solidFill>
                <a:latin typeface="Arial"/>
              </a:rPr>
              <a:t>Четвертий рівень структури</a:t>
            </a:r>
            <a:endParaRPr b="0" lang="uk-UA"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1800" spc="-1" strike="noStrike">
                <a:solidFill>
                  <a:srgbClr val="000000"/>
                </a:solidFill>
                <a:latin typeface="Arial"/>
              </a:rPr>
              <a:t>П'ятий рівень структури</a:t>
            </a:r>
            <a:endParaRPr b="0" lang="uk-UA"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1800" spc="-1" strike="noStrike">
                <a:solidFill>
                  <a:srgbClr val="000000"/>
                </a:solidFill>
                <a:latin typeface="Arial"/>
              </a:rPr>
              <a:t>Шостий рівень структури</a:t>
            </a:r>
            <a:endParaRPr b="0" lang="uk-UA"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1800" spc="-1" strike="noStrike">
                <a:solidFill>
                  <a:srgbClr val="000000"/>
                </a:solidFill>
                <a:latin typeface="Arial"/>
              </a:rPr>
              <a:t>Сьомий рівень структури</a:t>
            </a:r>
            <a:endParaRPr b="0" lang="uk-UA" sz="1800" spc="-1" strike="noStrike">
              <a:solidFill>
                <a:srgbClr val="000000"/>
              </a:solidFill>
              <a:latin typeface="Arial"/>
            </a:endParaRPr>
          </a:p>
        </p:txBody>
      </p:sp>
      <p:sp>
        <p:nvSpPr>
          <p:cNvPr id="93" name="PlaceHolder 3"/>
          <p:cNvSpPr>
            <a:spLocks noGrp="1"/>
          </p:cNvSpPr>
          <p:nvPr>
            <p:ph type="sldNum" idx="15"/>
          </p:nvPr>
        </p:nvSpPr>
        <p:spPr>
          <a:xfrm>
            <a:off x="12001320" y="13080960"/>
            <a:ext cx="367920" cy="374040"/>
          </a:xfrm>
          <a:prstGeom prst="rect">
            <a:avLst/>
          </a:prstGeom>
          <a:noFill/>
          <a:ln w="12600">
            <a:noFill/>
          </a:ln>
        </p:spPr>
        <p:txBody>
          <a:bodyPr lIns="50760" rIns="50760" tIns="50760" bIns="50760" anchor="b">
            <a:noAutofit/>
          </a:bodyPr>
          <a:lstStyle>
            <a:lvl1pPr indent="0" algn="ctr" defTabSz="584280">
              <a:lnSpc>
                <a:spcPct val="100000"/>
              </a:lnSpc>
              <a:buNone/>
              <a:tabLst>
                <a:tab algn="l" pos="0"/>
              </a:tabLst>
              <a:defRPr b="0" lang="uk-UA" sz="1800" spc="-1" strike="noStrike">
                <a:solidFill>
                  <a:srgbClr val="000000"/>
                </a:solidFill>
                <a:latin typeface="Helvetica Neue"/>
                <a:ea typeface="Helvetica Neue"/>
              </a:defRPr>
            </a:lvl1pPr>
          </a:lstStyle>
          <a:p>
            <a:pPr indent="0" algn="ctr" defTabSz="584280">
              <a:lnSpc>
                <a:spcPct val="100000"/>
              </a:lnSpc>
              <a:buNone/>
              <a:tabLst>
                <a:tab algn="l" pos="0"/>
              </a:tabLst>
            </a:pPr>
            <a:fld id="{C5C236E6-FFB7-4393-922A-133F3C0102AE}" type="slidenum">
              <a:rPr b="0" lang="uk-UA" sz="1800" spc="-1" strike="noStrike">
                <a:solidFill>
                  <a:srgbClr val="000000"/>
                </a:solidFill>
                <a:latin typeface="Helvetica Neue"/>
                <a:ea typeface="Helvetica Neue"/>
              </a:rPr>
              <a:t>&lt;номер&gt;</a:t>
            </a:fld>
            <a:endParaRPr b="0" lang="uk-UA"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6" name="Rectangle 6" hidden="1"/>
          <p:cNvSpPr/>
          <p:nvPr/>
        </p:nvSpPr>
        <p:spPr>
          <a:xfrm>
            <a:off x="462240" y="487800"/>
            <a:ext cx="23448600" cy="12755160"/>
          </a:xfrm>
          <a:prstGeom prst="rect">
            <a:avLst/>
          </a:prstGeom>
          <a:solidFill>
            <a:srgbClr val="ffffff"/>
          </a:solidFill>
          <a:ln w="12700">
            <a:noFill/>
          </a:ln>
        </p:spPr>
        <p:style>
          <a:lnRef idx="0"/>
          <a:fillRef idx="0"/>
          <a:effectRef idx="0"/>
          <a:fontRef idx="minor"/>
        </p:style>
        <p:txBody>
          <a:bodyPr lIns="90000" rIns="90000" tIns="91440" bIns="91440" anchor="t">
            <a:noAutofit/>
          </a:bodyPr>
          <a:p>
            <a:pPr defTabSz="1828800">
              <a:lnSpc>
                <a:spcPct val="100000"/>
              </a:lnSpc>
              <a:tabLst>
                <a:tab algn="l" pos="0"/>
              </a:tabLst>
            </a:pPr>
            <a:endParaRPr b="0" lang="uk-UA" sz="3600" spc="-1" strike="noStrike">
              <a:solidFill>
                <a:srgbClr val="000000"/>
              </a:solidFill>
              <a:latin typeface="Corbel"/>
              <a:ea typeface="Corbel"/>
            </a:endParaRPr>
          </a:p>
        </p:txBody>
      </p:sp>
      <p:sp>
        <p:nvSpPr>
          <p:cNvPr id="97"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buNone/>
            </a:pPr>
            <a:r>
              <a:rPr b="0" lang="uk-UA" sz="1800" spc="-1" strike="noStrike">
                <a:solidFill>
                  <a:srgbClr val="000000"/>
                </a:solidFill>
                <a:latin typeface="Arial"/>
              </a:rPr>
              <a:t>Для правки тексту заголовка клацніть мишею</a:t>
            </a:r>
            <a:endParaRPr b="0" lang="uk-UA" sz="1800" spc="-1" strike="noStrike">
              <a:solidFill>
                <a:srgbClr val="000000"/>
              </a:solidFill>
              <a:latin typeface="Arial"/>
            </a:endParaRPr>
          </a:p>
        </p:txBody>
      </p:sp>
      <p:sp>
        <p:nvSpPr>
          <p:cNvPr id="98" name="PlaceHolder 2"/>
          <p:cNvSpPr>
            <a:spLocks noGrp="1"/>
          </p:cNvSpPr>
          <p:nvPr>
            <p:ph type="body"/>
          </p:nvPr>
        </p:nvSpPr>
        <p:spPr>
          <a:xfrm>
            <a:off x="3048120" y="7203960"/>
            <a:ext cx="18287280" cy="3310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1800" spc="-1" strike="noStrike">
                <a:solidFill>
                  <a:srgbClr val="000000"/>
                </a:solidFill>
                <a:latin typeface="Arial"/>
              </a:rPr>
              <a:t>Для редагування структури клацніть мишею</a:t>
            </a:r>
            <a:endParaRPr b="0" lang="uk-UA"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1800" spc="-1" strike="noStrike">
                <a:solidFill>
                  <a:srgbClr val="000000"/>
                </a:solidFill>
                <a:latin typeface="Arial"/>
              </a:rPr>
              <a:t>Другий рівень структури</a:t>
            </a:r>
            <a:endParaRPr b="0" lang="uk-UA"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1800" spc="-1" strike="noStrike">
                <a:solidFill>
                  <a:srgbClr val="000000"/>
                </a:solidFill>
                <a:latin typeface="Arial"/>
              </a:rPr>
              <a:t>Третій рівень структури</a:t>
            </a:r>
            <a:endParaRPr b="0" lang="uk-UA"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1800" spc="-1" strike="noStrike">
                <a:solidFill>
                  <a:srgbClr val="000000"/>
                </a:solidFill>
                <a:latin typeface="Arial"/>
              </a:rPr>
              <a:t>Четвертий рівень структури</a:t>
            </a:r>
            <a:endParaRPr b="0" lang="uk-UA"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1800" spc="-1" strike="noStrike">
                <a:solidFill>
                  <a:srgbClr val="000000"/>
                </a:solidFill>
                <a:latin typeface="Arial"/>
              </a:rPr>
              <a:t>П'ятий рівень структури</a:t>
            </a:r>
            <a:endParaRPr b="0" lang="uk-UA"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1800" spc="-1" strike="noStrike">
                <a:solidFill>
                  <a:srgbClr val="000000"/>
                </a:solidFill>
                <a:latin typeface="Arial"/>
              </a:rPr>
              <a:t>Шостий рівень структури</a:t>
            </a:r>
            <a:endParaRPr b="0" lang="uk-UA"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1800" spc="-1" strike="noStrike">
                <a:solidFill>
                  <a:srgbClr val="000000"/>
                </a:solidFill>
                <a:latin typeface="Arial"/>
              </a:rPr>
              <a:t>Сьомий рівень структури</a:t>
            </a:r>
            <a:endParaRPr b="0" lang="uk-UA" sz="1800" spc="-1" strike="noStrike">
              <a:solidFill>
                <a:srgbClr val="000000"/>
              </a:solidFill>
              <a:latin typeface="Arial"/>
            </a:endParaRPr>
          </a:p>
        </p:txBody>
      </p:sp>
      <p:sp>
        <p:nvSpPr>
          <p:cNvPr id="99" name="PlaceHolder 3"/>
          <p:cNvSpPr>
            <a:spLocks noGrp="1"/>
          </p:cNvSpPr>
          <p:nvPr>
            <p:ph type="sldNum" idx="16"/>
          </p:nvPr>
        </p:nvSpPr>
        <p:spPr>
          <a:xfrm>
            <a:off x="12001320" y="13080960"/>
            <a:ext cx="367920" cy="374040"/>
          </a:xfrm>
          <a:prstGeom prst="rect">
            <a:avLst/>
          </a:prstGeom>
          <a:noFill/>
          <a:ln w="12600">
            <a:noFill/>
          </a:ln>
        </p:spPr>
        <p:txBody>
          <a:bodyPr lIns="50760" rIns="50760" tIns="50760" bIns="50760" anchor="b">
            <a:noAutofit/>
          </a:bodyPr>
          <a:lstStyle>
            <a:lvl1pPr indent="0" algn="ctr" defTabSz="584280">
              <a:lnSpc>
                <a:spcPct val="100000"/>
              </a:lnSpc>
              <a:buNone/>
              <a:tabLst>
                <a:tab algn="l" pos="0"/>
              </a:tabLst>
              <a:defRPr b="0" lang="uk-UA" sz="1800" spc="-1" strike="noStrike">
                <a:solidFill>
                  <a:srgbClr val="000000"/>
                </a:solidFill>
                <a:latin typeface="Helvetica Neue"/>
                <a:ea typeface="Helvetica Neue"/>
              </a:defRPr>
            </a:lvl1pPr>
          </a:lstStyle>
          <a:p>
            <a:pPr indent="0" algn="ctr" defTabSz="584280">
              <a:lnSpc>
                <a:spcPct val="100000"/>
              </a:lnSpc>
              <a:buNone/>
              <a:tabLst>
                <a:tab algn="l" pos="0"/>
              </a:tabLst>
            </a:pPr>
            <a:fld id="{380A903A-12E1-4A64-8638-5750260EEC1A}" type="slidenum">
              <a:rPr b="0" lang="uk-UA" sz="1800" spc="-1" strike="noStrike">
                <a:solidFill>
                  <a:srgbClr val="000000"/>
                </a:solidFill>
                <a:latin typeface="Helvetica Neue"/>
                <a:ea typeface="Helvetica Neue"/>
              </a:rPr>
              <a:t>&lt;номер&gt;</a:t>
            </a:fld>
            <a:endParaRPr b="0" lang="uk-UA"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buNone/>
            </a:pPr>
            <a:r>
              <a:rPr b="0" lang="uk-UA" sz="1800" spc="-1" strike="noStrike">
                <a:solidFill>
                  <a:srgbClr val="000000"/>
                </a:solidFill>
                <a:latin typeface="Arial"/>
              </a:rPr>
              <a:t>Для правки тексту заголовка клацніть мишею</a:t>
            </a:r>
            <a:endParaRPr b="0" lang="uk-UA" sz="1800" spc="-1" strike="noStrike">
              <a:solidFill>
                <a:srgbClr val="000000"/>
              </a:solidFill>
              <a:latin typeface="Arial"/>
            </a:endParaRPr>
          </a:p>
        </p:txBody>
      </p:sp>
      <p:sp>
        <p:nvSpPr>
          <p:cNvPr id="103" name="PlaceHolder 2"/>
          <p:cNvSpPr>
            <a:spLocks noGrp="1"/>
          </p:cNvSpPr>
          <p:nvPr>
            <p:ph type="ftr" idx="17"/>
          </p:nvPr>
        </p:nvSpPr>
        <p:spPr>
          <a:xfrm>
            <a:off x="8077320" y="12712680"/>
            <a:ext cx="8228880" cy="7293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uk-UA" sz="1400" spc="-1" strike="noStrike">
                <a:solidFill>
                  <a:srgbClr val="000000"/>
                </a:solidFill>
                <a:latin typeface="Times New Roman"/>
              </a:defRPr>
            </a:lvl1pPr>
          </a:lstStyle>
          <a:p>
            <a:pPr indent="0" algn="ctr">
              <a:lnSpc>
                <a:spcPct val="100000"/>
              </a:lnSpc>
              <a:buNone/>
              <a:tabLst>
                <a:tab algn="l" pos="0"/>
              </a:tabLst>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104" name="PlaceHolder 3"/>
          <p:cNvSpPr>
            <a:spLocks noGrp="1"/>
          </p:cNvSpPr>
          <p:nvPr>
            <p:ph type="sldNum" idx="18"/>
          </p:nvPr>
        </p:nvSpPr>
        <p:spPr>
          <a:xfrm>
            <a:off x="17221320" y="12712680"/>
            <a:ext cx="5485680" cy="729360"/>
          </a:xfrm>
          <a:prstGeom prst="rect">
            <a:avLst/>
          </a:prstGeom>
          <a:noFill/>
          <a:ln w="0">
            <a:noFill/>
          </a:ln>
        </p:spPr>
        <p:txBody>
          <a:bodyPr lIns="91440" rIns="91440" tIns="45720" bIns="45720" anchor="ctr">
            <a:noAutofit/>
          </a:bodyPr>
          <a:lstStyle>
            <a:lvl1pPr indent="0" algn="r" defTabSz="2438280">
              <a:lnSpc>
                <a:spcPct val="100000"/>
              </a:lnSpc>
              <a:buNone/>
              <a:tabLst>
                <a:tab algn="l" pos="0"/>
              </a:tabLst>
              <a:defRPr b="0" lang="ru-RU" sz="2400" spc="-1" strike="noStrike">
                <a:solidFill>
                  <a:schemeClr val="dk1">
                    <a:tint val="75000"/>
                  </a:schemeClr>
                </a:solidFill>
                <a:latin typeface="Calibri Light"/>
              </a:defRPr>
            </a:lvl1pPr>
          </a:lstStyle>
          <a:p>
            <a:pPr indent="0" algn="r" defTabSz="2438280">
              <a:lnSpc>
                <a:spcPct val="100000"/>
              </a:lnSpc>
              <a:buNone/>
              <a:tabLst>
                <a:tab algn="l" pos="0"/>
              </a:tabLst>
            </a:pPr>
            <a:fld id="{3DFD84F1-E00E-443F-960E-4929DCF6A0F1}" type="slidenum">
              <a:rPr b="0" lang="ru-RU" sz="2400" spc="-1" strike="noStrike">
                <a:solidFill>
                  <a:schemeClr val="dk1">
                    <a:tint val="75000"/>
                  </a:schemeClr>
                </a:solidFill>
                <a:latin typeface="Calibri Light"/>
              </a:rPr>
              <a:t>&lt;номер&gt;</a:t>
            </a:fld>
            <a:endParaRPr b="0" lang="uk-UA" sz="2400" spc="-1" strike="noStrike">
              <a:solidFill>
                <a:srgbClr val="000000"/>
              </a:solidFill>
              <a:latin typeface="Times New Roman"/>
            </a:endParaRPr>
          </a:p>
        </p:txBody>
      </p:sp>
      <p:sp>
        <p:nvSpPr>
          <p:cNvPr id="105" name="PlaceHolder 4"/>
          <p:cNvSpPr>
            <a:spLocks noGrp="1"/>
          </p:cNvSpPr>
          <p:nvPr>
            <p:ph type="dt" idx="19"/>
          </p:nvPr>
        </p:nvSpPr>
        <p:spPr>
          <a:xfrm>
            <a:off x="1676520" y="12712680"/>
            <a:ext cx="5485680" cy="729360"/>
          </a:xfrm>
          <a:prstGeom prst="rect">
            <a:avLst/>
          </a:prstGeom>
          <a:noFill/>
          <a:ln w="0">
            <a:noFill/>
          </a:ln>
        </p:spPr>
        <p:txBody>
          <a:bodyPr lIns="91440" rIns="91440" tIns="45720" bIns="45720" anchor="ctr">
            <a:noAutofit/>
          </a:bodyPr>
          <a:lstStyle>
            <a:lvl1pPr indent="0">
              <a:buNone/>
              <a:defRPr b="0" lang="uk-UA" sz="1400" spc="-1" strike="noStrike">
                <a:solidFill>
                  <a:srgbClr val="000000"/>
                </a:solidFill>
                <a:latin typeface="Times New Roman"/>
              </a:defRPr>
            </a:lvl1pPr>
          </a:lstStyle>
          <a:p>
            <a:pPr indent="0">
              <a:buNone/>
            </a:pPr>
            <a:r>
              <a:rPr b="0" lang="uk-UA" sz="1400" spc="-1" strike="noStrike">
                <a:solidFill>
                  <a:srgbClr val="000000"/>
                </a:solidFill>
                <a:latin typeface="Times New Roman"/>
              </a:rPr>
              <a:t>&lt;дата/час&gt;</a:t>
            </a:r>
            <a:endParaRPr b="0" lang="uk-UA" sz="1400" spc="-1" strike="noStrike">
              <a:solidFill>
                <a:srgbClr val="000000"/>
              </a:solidFill>
              <a:latin typeface="Times New Roman"/>
            </a:endParaRPr>
          </a:p>
        </p:txBody>
      </p:sp>
      <p:sp>
        <p:nvSpPr>
          <p:cNvPr id="106" name="PlaceHolder 5"/>
          <p:cNvSpPr>
            <a:spLocks noGrp="1"/>
          </p:cNvSpPr>
          <p:nvPr>
            <p:ph type="body"/>
          </p:nvPr>
        </p:nvSpPr>
        <p:spPr>
          <a:xfrm>
            <a:off x="1218960" y="3209400"/>
            <a:ext cx="21944880" cy="7954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3200" spc="-1" strike="noStrike">
                <a:solidFill>
                  <a:srgbClr val="000000"/>
                </a:solidFill>
                <a:latin typeface="Arial"/>
              </a:rPr>
              <a:t>Для редагування структури клацніть мишею</a:t>
            </a:r>
            <a:endParaRPr b="0" lang="uk-UA"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2800" spc="-1" strike="noStrike">
                <a:solidFill>
                  <a:srgbClr val="000000"/>
                </a:solidFill>
                <a:latin typeface="Arial"/>
              </a:rPr>
              <a:t>Другий рівень структури</a:t>
            </a:r>
            <a:endParaRPr b="0" lang="uk-UA"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2400" spc="-1" strike="noStrike">
                <a:solidFill>
                  <a:srgbClr val="000000"/>
                </a:solidFill>
                <a:latin typeface="Arial"/>
              </a:rPr>
              <a:t>Третій рівень структури</a:t>
            </a:r>
            <a:endParaRPr b="0" lang="uk-UA"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2000" spc="-1" strike="noStrike">
                <a:solidFill>
                  <a:srgbClr val="000000"/>
                </a:solidFill>
                <a:latin typeface="Arial"/>
              </a:rPr>
              <a:t>Четвертий рівень структури</a:t>
            </a:r>
            <a:endParaRPr b="0" lang="uk-UA"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2000" spc="-1" strike="noStrike">
                <a:solidFill>
                  <a:srgbClr val="000000"/>
                </a:solidFill>
                <a:latin typeface="Arial"/>
              </a:rPr>
              <a:t>П'ятий рівень структури</a:t>
            </a:r>
            <a:endParaRPr b="0" lang="uk-UA"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2000" spc="-1" strike="noStrike">
                <a:solidFill>
                  <a:srgbClr val="000000"/>
                </a:solidFill>
                <a:latin typeface="Arial"/>
              </a:rPr>
              <a:t>Шостий рівень структури</a:t>
            </a:r>
            <a:endParaRPr b="0" lang="uk-UA"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2000" spc="-1" strike="noStrike">
                <a:solidFill>
                  <a:srgbClr val="000000"/>
                </a:solidFill>
                <a:latin typeface="Arial"/>
              </a:rPr>
              <a:t>Сьомий рівень структури</a:t>
            </a:r>
            <a:endParaRPr b="0" lang="uk-UA"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9" name="PlaceHolder 1"/>
          <p:cNvSpPr>
            <a:spLocks noGrp="1"/>
          </p:cNvSpPr>
          <p:nvPr>
            <p:ph type="ftr" idx="20"/>
          </p:nvPr>
        </p:nvSpPr>
        <p:spPr>
          <a:xfrm>
            <a:off x="8077320" y="12712680"/>
            <a:ext cx="8228880" cy="7293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uk-UA" sz="1400" spc="-1" strike="noStrike">
                <a:solidFill>
                  <a:srgbClr val="000000"/>
                </a:solidFill>
                <a:latin typeface="Times New Roman"/>
              </a:defRPr>
            </a:lvl1pPr>
          </a:lstStyle>
          <a:p>
            <a:pPr indent="0" algn="ctr">
              <a:lnSpc>
                <a:spcPct val="100000"/>
              </a:lnSpc>
              <a:buNone/>
              <a:tabLst>
                <a:tab algn="l" pos="0"/>
              </a:tabLst>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110" name="PlaceHolder 2"/>
          <p:cNvSpPr>
            <a:spLocks noGrp="1"/>
          </p:cNvSpPr>
          <p:nvPr>
            <p:ph type="sldNum" idx="21"/>
          </p:nvPr>
        </p:nvSpPr>
        <p:spPr>
          <a:xfrm>
            <a:off x="17221320" y="12712680"/>
            <a:ext cx="5485680" cy="729360"/>
          </a:xfrm>
          <a:prstGeom prst="rect">
            <a:avLst/>
          </a:prstGeom>
          <a:noFill/>
          <a:ln w="0">
            <a:noFill/>
          </a:ln>
        </p:spPr>
        <p:txBody>
          <a:bodyPr lIns="91440" rIns="91440" tIns="45720" bIns="45720" anchor="ctr">
            <a:noAutofit/>
          </a:bodyPr>
          <a:lstStyle>
            <a:lvl1pPr indent="0" algn="r" defTabSz="2438280">
              <a:lnSpc>
                <a:spcPct val="100000"/>
              </a:lnSpc>
              <a:buNone/>
              <a:tabLst>
                <a:tab algn="l" pos="0"/>
              </a:tabLst>
              <a:defRPr b="0" lang="ru-RU" sz="2400" spc="-1" strike="noStrike">
                <a:solidFill>
                  <a:schemeClr val="dk1">
                    <a:tint val="75000"/>
                  </a:schemeClr>
                </a:solidFill>
                <a:latin typeface="Calibri Light"/>
              </a:defRPr>
            </a:lvl1pPr>
          </a:lstStyle>
          <a:p>
            <a:pPr indent="0" algn="r" defTabSz="2438280">
              <a:lnSpc>
                <a:spcPct val="100000"/>
              </a:lnSpc>
              <a:buNone/>
              <a:tabLst>
                <a:tab algn="l" pos="0"/>
              </a:tabLst>
            </a:pPr>
            <a:fld id="{E920A638-120B-4947-9102-F79F939DC967}" type="slidenum">
              <a:rPr b="0" lang="ru-RU" sz="2400" spc="-1" strike="noStrike">
                <a:solidFill>
                  <a:schemeClr val="dk1">
                    <a:tint val="75000"/>
                  </a:schemeClr>
                </a:solidFill>
                <a:latin typeface="Calibri Light"/>
              </a:rPr>
              <a:t>&lt;номер&gt;</a:t>
            </a:fld>
            <a:endParaRPr b="0" lang="uk-UA" sz="2400" spc="-1" strike="noStrike">
              <a:solidFill>
                <a:srgbClr val="000000"/>
              </a:solidFill>
              <a:latin typeface="Times New Roman"/>
            </a:endParaRPr>
          </a:p>
        </p:txBody>
      </p:sp>
      <p:sp>
        <p:nvSpPr>
          <p:cNvPr id="111" name="PlaceHolder 3"/>
          <p:cNvSpPr>
            <a:spLocks noGrp="1"/>
          </p:cNvSpPr>
          <p:nvPr>
            <p:ph type="dt" idx="22"/>
          </p:nvPr>
        </p:nvSpPr>
        <p:spPr>
          <a:xfrm>
            <a:off x="1676520" y="12712680"/>
            <a:ext cx="5485680" cy="729360"/>
          </a:xfrm>
          <a:prstGeom prst="rect">
            <a:avLst/>
          </a:prstGeom>
          <a:noFill/>
          <a:ln w="0">
            <a:noFill/>
          </a:ln>
        </p:spPr>
        <p:txBody>
          <a:bodyPr lIns="91440" rIns="91440" tIns="45720" bIns="45720" anchor="ctr">
            <a:noAutofit/>
          </a:bodyPr>
          <a:lstStyle>
            <a:lvl1pPr indent="0">
              <a:buNone/>
              <a:defRPr b="0" lang="uk-UA" sz="1400" spc="-1" strike="noStrike">
                <a:solidFill>
                  <a:srgbClr val="000000"/>
                </a:solidFill>
                <a:latin typeface="Times New Roman"/>
              </a:defRPr>
            </a:lvl1pPr>
          </a:lstStyle>
          <a:p>
            <a:pPr indent="0">
              <a:buNone/>
            </a:pPr>
            <a:r>
              <a:rPr b="0" lang="uk-UA" sz="1400" spc="-1" strike="noStrike">
                <a:solidFill>
                  <a:srgbClr val="000000"/>
                </a:solidFill>
                <a:latin typeface="Times New Roman"/>
              </a:rPr>
              <a:t>&lt;дата/час&gt;</a:t>
            </a:r>
            <a:endParaRPr b="0" lang="uk-UA"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2" name="PlaceHolder 1"/>
          <p:cNvSpPr>
            <a:spLocks noGrp="1"/>
          </p:cNvSpPr>
          <p:nvPr>
            <p:ph type="ftr" idx="23"/>
          </p:nvPr>
        </p:nvSpPr>
        <p:spPr>
          <a:xfrm>
            <a:off x="8077320" y="12712680"/>
            <a:ext cx="8228880" cy="7293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uk-UA" sz="1400" spc="-1" strike="noStrike">
                <a:solidFill>
                  <a:srgbClr val="000000"/>
                </a:solidFill>
                <a:latin typeface="Times New Roman"/>
              </a:defRPr>
            </a:lvl1pPr>
          </a:lstStyle>
          <a:p>
            <a:pPr indent="0" algn="ctr">
              <a:lnSpc>
                <a:spcPct val="100000"/>
              </a:lnSpc>
              <a:buNone/>
              <a:tabLst>
                <a:tab algn="l" pos="0"/>
              </a:tabLst>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113" name="PlaceHolder 2"/>
          <p:cNvSpPr>
            <a:spLocks noGrp="1"/>
          </p:cNvSpPr>
          <p:nvPr>
            <p:ph type="sldNum" idx="24"/>
          </p:nvPr>
        </p:nvSpPr>
        <p:spPr>
          <a:xfrm>
            <a:off x="17221320" y="12712680"/>
            <a:ext cx="5485680" cy="729360"/>
          </a:xfrm>
          <a:prstGeom prst="rect">
            <a:avLst/>
          </a:prstGeom>
          <a:noFill/>
          <a:ln w="0">
            <a:noFill/>
          </a:ln>
        </p:spPr>
        <p:txBody>
          <a:bodyPr lIns="91440" rIns="91440" tIns="45720" bIns="45720" anchor="ctr">
            <a:noAutofit/>
          </a:bodyPr>
          <a:lstStyle>
            <a:lvl1pPr indent="0" algn="r" defTabSz="2438280">
              <a:lnSpc>
                <a:spcPct val="100000"/>
              </a:lnSpc>
              <a:buNone/>
              <a:tabLst>
                <a:tab algn="l" pos="0"/>
              </a:tabLst>
              <a:defRPr b="0" lang="ru-RU" sz="2400" spc="-1" strike="noStrike">
                <a:solidFill>
                  <a:schemeClr val="dk1">
                    <a:tint val="75000"/>
                  </a:schemeClr>
                </a:solidFill>
                <a:latin typeface="Calibri Light"/>
              </a:defRPr>
            </a:lvl1pPr>
          </a:lstStyle>
          <a:p>
            <a:pPr indent="0" algn="r" defTabSz="2438280">
              <a:lnSpc>
                <a:spcPct val="100000"/>
              </a:lnSpc>
              <a:buNone/>
              <a:tabLst>
                <a:tab algn="l" pos="0"/>
              </a:tabLst>
            </a:pPr>
            <a:fld id="{D6944CE0-E127-4690-B667-0C7102CA2D26}" type="slidenum">
              <a:rPr b="0" lang="ru-RU" sz="2400" spc="-1" strike="noStrike">
                <a:solidFill>
                  <a:schemeClr val="dk1">
                    <a:tint val="75000"/>
                  </a:schemeClr>
                </a:solidFill>
                <a:latin typeface="Calibri Light"/>
              </a:rPr>
              <a:t>&lt;номер&gt;</a:t>
            </a:fld>
            <a:endParaRPr b="0" lang="uk-UA" sz="2400" spc="-1" strike="noStrike">
              <a:solidFill>
                <a:srgbClr val="000000"/>
              </a:solidFill>
              <a:latin typeface="Times New Roman"/>
            </a:endParaRPr>
          </a:p>
        </p:txBody>
      </p:sp>
      <p:sp>
        <p:nvSpPr>
          <p:cNvPr id="114" name="PlaceHolder 3"/>
          <p:cNvSpPr>
            <a:spLocks noGrp="1"/>
          </p:cNvSpPr>
          <p:nvPr>
            <p:ph type="dt" idx="25"/>
          </p:nvPr>
        </p:nvSpPr>
        <p:spPr>
          <a:xfrm>
            <a:off x="1676520" y="12712680"/>
            <a:ext cx="5485680" cy="729360"/>
          </a:xfrm>
          <a:prstGeom prst="rect">
            <a:avLst/>
          </a:prstGeom>
          <a:noFill/>
          <a:ln w="0">
            <a:noFill/>
          </a:ln>
        </p:spPr>
        <p:txBody>
          <a:bodyPr lIns="91440" rIns="91440" tIns="45720" bIns="45720" anchor="ctr">
            <a:noAutofit/>
          </a:bodyPr>
          <a:lstStyle>
            <a:lvl1pPr indent="0">
              <a:buNone/>
              <a:defRPr b="0" lang="uk-UA" sz="1400" spc="-1" strike="noStrike">
                <a:solidFill>
                  <a:srgbClr val="000000"/>
                </a:solidFill>
                <a:latin typeface="Times New Roman"/>
              </a:defRPr>
            </a:lvl1pPr>
          </a:lstStyle>
          <a:p>
            <a:pPr indent="0">
              <a:buNone/>
            </a:pPr>
            <a:r>
              <a:rPr b="0" lang="uk-UA" sz="1400" spc="-1" strike="noStrike">
                <a:solidFill>
                  <a:srgbClr val="000000"/>
                </a:solidFill>
                <a:latin typeface="Times New Roman"/>
              </a:rPr>
              <a:t>&lt;дата/час&gt;</a:t>
            </a:r>
            <a:endParaRPr b="0" lang="uk-UA"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 name="Rectangle 6" hidden="1"/>
          <p:cNvSpPr/>
          <p:nvPr/>
        </p:nvSpPr>
        <p:spPr>
          <a:xfrm>
            <a:off x="462240" y="487800"/>
            <a:ext cx="23448600" cy="12755160"/>
          </a:xfrm>
          <a:prstGeom prst="rect">
            <a:avLst/>
          </a:prstGeom>
          <a:solidFill>
            <a:srgbClr val="ffffff"/>
          </a:solidFill>
          <a:ln w="12700">
            <a:noFill/>
          </a:ln>
        </p:spPr>
        <p:style>
          <a:lnRef idx="0"/>
          <a:fillRef idx="0"/>
          <a:effectRef idx="0"/>
          <a:fontRef idx="minor"/>
        </p:style>
        <p:txBody>
          <a:bodyPr lIns="90000" rIns="90000" tIns="91440" bIns="91440" anchor="t">
            <a:noAutofit/>
          </a:bodyPr>
          <a:p>
            <a:pPr defTabSz="1828800">
              <a:lnSpc>
                <a:spcPct val="100000"/>
              </a:lnSpc>
              <a:tabLst>
                <a:tab algn="l" pos="0"/>
              </a:tabLst>
            </a:pPr>
            <a:endParaRPr b="0" lang="uk-UA" sz="3600" spc="-1" strike="noStrike">
              <a:solidFill>
                <a:srgbClr val="000000"/>
              </a:solidFill>
              <a:latin typeface="Corbel"/>
              <a:ea typeface="Corbel"/>
            </a:endParaRPr>
          </a:p>
        </p:txBody>
      </p:sp>
      <p:sp>
        <p:nvSpPr>
          <p:cNvPr id="7"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buNone/>
            </a:pPr>
            <a:r>
              <a:rPr b="0" lang="uk-UA" sz="1800" spc="-1" strike="noStrike">
                <a:solidFill>
                  <a:srgbClr val="000000"/>
                </a:solidFill>
                <a:latin typeface="Arial"/>
              </a:rPr>
              <a:t>Для правки тексту заголовка клацніть мишею</a:t>
            </a:r>
            <a:endParaRPr b="0" lang="uk-UA" sz="1800" spc="-1" strike="noStrike">
              <a:solidFill>
                <a:srgbClr val="000000"/>
              </a:solidFill>
              <a:latin typeface="Arial"/>
            </a:endParaRPr>
          </a:p>
        </p:txBody>
      </p:sp>
      <p:sp>
        <p:nvSpPr>
          <p:cNvPr id="8" name="PlaceHolder 2"/>
          <p:cNvSpPr>
            <a:spLocks noGrp="1"/>
          </p:cNvSpPr>
          <p:nvPr>
            <p:ph type="body"/>
          </p:nvPr>
        </p:nvSpPr>
        <p:spPr>
          <a:xfrm>
            <a:off x="3048120" y="7203960"/>
            <a:ext cx="18287280" cy="3310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1800" spc="-1" strike="noStrike">
                <a:solidFill>
                  <a:srgbClr val="000000"/>
                </a:solidFill>
                <a:latin typeface="Arial"/>
              </a:rPr>
              <a:t>Для редагування структури клацніть мишею</a:t>
            </a:r>
            <a:endParaRPr b="0" lang="uk-UA"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1800" spc="-1" strike="noStrike">
                <a:solidFill>
                  <a:srgbClr val="000000"/>
                </a:solidFill>
                <a:latin typeface="Arial"/>
              </a:rPr>
              <a:t>Другий рівень структури</a:t>
            </a:r>
            <a:endParaRPr b="0" lang="uk-UA"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1800" spc="-1" strike="noStrike">
                <a:solidFill>
                  <a:srgbClr val="000000"/>
                </a:solidFill>
                <a:latin typeface="Arial"/>
              </a:rPr>
              <a:t>Третій рівень структури</a:t>
            </a:r>
            <a:endParaRPr b="0" lang="uk-UA"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1800" spc="-1" strike="noStrike">
                <a:solidFill>
                  <a:srgbClr val="000000"/>
                </a:solidFill>
                <a:latin typeface="Arial"/>
              </a:rPr>
              <a:t>Четвертий рівень структури</a:t>
            </a:r>
            <a:endParaRPr b="0" lang="uk-UA"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1800" spc="-1" strike="noStrike">
                <a:solidFill>
                  <a:srgbClr val="000000"/>
                </a:solidFill>
                <a:latin typeface="Arial"/>
              </a:rPr>
              <a:t>П'ятий рівень структури</a:t>
            </a:r>
            <a:endParaRPr b="0" lang="uk-UA"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1800" spc="-1" strike="noStrike">
                <a:solidFill>
                  <a:srgbClr val="000000"/>
                </a:solidFill>
                <a:latin typeface="Arial"/>
              </a:rPr>
              <a:t>Шостий рівень структури</a:t>
            </a:r>
            <a:endParaRPr b="0" lang="uk-UA"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1800" spc="-1" strike="noStrike">
                <a:solidFill>
                  <a:srgbClr val="000000"/>
                </a:solidFill>
                <a:latin typeface="Arial"/>
              </a:rPr>
              <a:t>Сьомий рівень структури</a:t>
            </a:r>
            <a:endParaRPr b="0" lang="uk-UA" sz="1800" spc="-1" strike="noStrike">
              <a:solidFill>
                <a:srgbClr val="000000"/>
              </a:solidFill>
              <a:latin typeface="Arial"/>
            </a:endParaRPr>
          </a:p>
        </p:txBody>
      </p:sp>
      <p:sp>
        <p:nvSpPr>
          <p:cNvPr id="9" name="PlaceHolder 3"/>
          <p:cNvSpPr>
            <a:spLocks noGrp="1"/>
          </p:cNvSpPr>
          <p:nvPr>
            <p:ph type="sldNum" idx="2"/>
          </p:nvPr>
        </p:nvSpPr>
        <p:spPr>
          <a:xfrm>
            <a:off x="12001320" y="13080960"/>
            <a:ext cx="367920" cy="374040"/>
          </a:xfrm>
          <a:prstGeom prst="rect">
            <a:avLst/>
          </a:prstGeom>
          <a:noFill/>
          <a:ln w="12600">
            <a:noFill/>
          </a:ln>
        </p:spPr>
        <p:txBody>
          <a:bodyPr lIns="50760" rIns="50760" tIns="50760" bIns="50760" anchor="b">
            <a:noAutofit/>
          </a:bodyPr>
          <a:lstStyle>
            <a:lvl1pPr indent="0" algn="ctr" defTabSz="584280">
              <a:lnSpc>
                <a:spcPct val="100000"/>
              </a:lnSpc>
              <a:buNone/>
              <a:tabLst>
                <a:tab algn="l" pos="0"/>
              </a:tabLst>
              <a:defRPr b="0" lang="uk-UA" sz="1800" spc="-1" strike="noStrike">
                <a:solidFill>
                  <a:srgbClr val="000000"/>
                </a:solidFill>
                <a:latin typeface="Helvetica Neue"/>
                <a:ea typeface="Helvetica Neue"/>
              </a:defRPr>
            </a:lvl1pPr>
          </a:lstStyle>
          <a:p>
            <a:pPr indent="0" algn="ctr" defTabSz="584280">
              <a:lnSpc>
                <a:spcPct val="100000"/>
              </a:lnSpc>
              <a:buNone/>
              <a:tabLst>
                <a:tab algn="l" pos="0"/>
              </a:tabLst>
            </a:pPr>
            <a:fld id="{78EB77D0-3239-4FEE-A3E3-516C73A3C694}" type="slidenum">
              <a:rPr b="0" lang="uk-UA" sz="1800" spc="-1" strike="noStrike">
                <a:solidFill>
                  <a:srgbClr val="000000"/>
                </a:solidFill>
                <a:latin typeface="Helvetica Neue"/>
                <a:ea typeface="Helvetica Neue"/>
              </a:rPr>
              <a:t>&lt;номер&gt;</a:t>
            </a:fld>
            <a:endParaRPr b="0" lang="uk-UA"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5"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buNone/>
            </a:pPr>
            <a:r>
              <a:rPr b="0" lang="uk-UA" sz="1800" spc="-1" strike="noStrike">
                <a:solidFill>
                  <a:srgbClr val="000000"/>
                </a:solidFill>
                <a:latin typeface="Arial"/>
              </a:rPr>
              <a:t>Для правки тексту заголовка клацніть мишею</a:t>
            </a:r>
            <a:endParaRPr b="0" lang="uk-UA" sz="1800" spc="-1" strike="noStrike">
              <a:solidFill>
                <a:srgbClr val="000000"/>
              </a:solidFill>
              <a:latin typeface="Arial"/>
            </a:endParaRPr>
          </a:p>
        </p:txBody>
      </p:sp>
      <p:sp>
        <p:nvSpPr>
          <p:cNvPr id="116" name="PlaceHolder 2"/>
          <p:cNvSpPr>
            <a:spLocks noGrp="1"/>
          </p:cNvSpPr>
          <p:nvPr>
            <p:ph type="body"/>
          </p:nvPr>
        </p:nvSpPr>
        <p:spPr>
          <a:xfrm>
            <a:off x="3048120" y="7203960"/>
            <a:ext cx="18287280" cy="3310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1800" spc="-1" strike="noStrike">
                <a:solidFill>
                  <a:srgbClr val="000000"/>
                </a:solidFill>
                <a:latin typeface="Arial"/>
              </a:rPr>
              <a:t>Для редагування структури клацніть мишею</a:t>
            </a:r>
            <a:endParaRPr b="0" lang="uk-UA"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1800" spc="-1" strike="noStrike">
                <a:solidFill>
                  <a:srgbClr val="000000"/>
                </a:solidFill>
                <a:latin typeface="Arial"/>
              </a:rPr>
              <a:t>Другий рівень структури</a:t>
            </a:r>
            <a:endParaRPr b="0" lang="uk-UA"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1800" spc="-1" strike="noStrike">
                <a:solidFill>
                  <a:srgbClr val="000000"/>
                </a:solidFill>
                <a:latin typeface="Arial"/>
              </a:rPr>
              <a:t>Третій рівень структури</a:t>
            </a:r>
            <a:endParaRPr b="0" lang="uk-UA"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1800" spc="-1" strike="noStrike">
                <a:solidFill>
                  <a:srgbClr val="000000"/>
                </a:solidFill>
                <a:latin typeface="Arial"/>
              </a:rPr>
              <a:t>Четвертий рівень структури</a:t>
            </a:r>
            <a:endParaRPr b="0" lang="uk-UA"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1800" spc="-1" strike="noStrike">
                <a:solidFill>
                  <a:srgbClr val="000000"/>
                </a:solidFill>
                <a:latin typeface="Arial"/>
              </a:rPr>
              <a:t>П'ятий рівень структури</a:t>
            </a:r>
            <a:endParaRPr b="0" lang="uk-UA"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1800" spc="-1" strike="noStrike">
                <a:solidFill>
                  <a:srgbClr val="000000"/>
                </a:solidFill>
                <a:latin typeface="Arial"/>
              </a:rPr>
              <a:t>Шостий рівень структури</a:t>
            </a:r>
            <a:endParaRPr b="0" lang="uk-UA"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1800" spc="-1" strike="noStrike">
                <a:solidFill>
                  <a:srgbClr val="000000"/>
                </a:solidFill>
                <a:latin typeface="Arial"/>
              </a:rPr>
              <a:t>Сьомий рівень структури</a:t>
            </a:r>
            <a:endParaRPr b="0" lang="uk-UA" sz="1800" spc="-1" strike="noStrike">
              <a:solidFill>
                <a:srgbClr val="000000"/>
              </a:solidFill>
              <a:latin typeface="Arial"/>
            </a:endParaRPr>
          </a:p>
        </p:txBody>
      </p:sp>
      <p:sp>
        <p:nvSpPr>
          <p:cNvPr id="117" name="PlaceHolder 3"/>
          <p:cNvSpPr>
            <a:spLocks noGrp="1"/>
          </p:cNvSpPr>
          <p:nvPr>
            <p:ph type="sldNum" idx="26"/>
          </p:nvPr>
        </p:nvSpPr>
        <p:spPr>
          <a:xfrm>
            <a:off x="22203000" y="12835800"/>
            <a:ext cx="504000" cy="483120"/>
          </a:xfrm>
          <a:prstGeom prst="rect">
            <a:avLst/>
          </a:prstGeom>
          <a:noFill/>
          <a:ln w="0">
            <a:noFill/>
          </a:ln>
        </p:spPr>
        <p:txBody>
          <a:bodyPr lIns="91440" rIns="91440" tIns="45720" bIns="45720" anchor="ctr">
            <a:noAutofit/>
          </a:bodyPr>
          <a:lstStyle>
            <a:lvl1pPr indent="0" algn="r" defTabSz="2438280">
              <a:lnSpc>
                <a:spcPct val="100000"/>
              </a:lnSpc>
              <a:buNone/>
              <a:tabLst>
                <a:tab algn="l" pos="0"/>
              </a:tabLst>
              <a:defRPr b="0" lang="uk-UA" sz="2400" spc="-1" strike="noStrike">
                <a:solidFill>
                  <a:schemeClr val="dk1"/>
                </a:solidFill>
                <a:latin typeface="Calibri"/>
                <a:ea typeface="Calibri"/>
              </a:defRPr>
            </a:lvl1pPr>
          </a:lstStyle>
          <a:p>
            <a:pPr indent="0" algn="r" defTabSz="2438280">
              <a:lnSpc>
                <a:spcPct val="100000"/>
              </a:lnSpc>
              <a:buNone/>
              <a:tabLst>
                <a:tab algn="l" pos="0"/>
              </a:tabLst>
            </a:pPr>
            <a:fld id="{847F1BF2-32AF-481C-BE78-3DB899D52CFB}" type="slidenum">
              <a:rPr b="0" lang="uk-UA" sz="2400" spc="-1" strike="noStrike">
                <a:solidFill>
                  <a:schemeClr val="dk1"/>
                </a:solidFill>
                <a:latin typeface="Calibri"/>
                <a:ea typeface="Calibri"/>
              </a:rPr>
              <a:t>&lt;номер&gt;</a:t>
            </a:fld>
            <a:endParaRPr b="0" lang="uk-UA" sz="2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buNone/>
            </a:pPr>
            <a:r>
              <a:rPr b="0" lang="uk-UA" sz="1800" spc="-1" strike="noStrike">
                <a:solidFill>
                  <a:srgbClr val="000000"/>
                </a:solidFill>
                <a:latin typeface="Arial"/>
              </a:rPr>
              <a:t>Для правки тексту заголовка клацніть мишею</a:t>
            </a:r>
            <a:endParaRPr b="0" lang="uk-UA" sz="1800" spc="-1" strike="noStrike">
              <a:solidFill>
                <a:srgbClr val="000000"/>
              </a:solidFill>
              <a:latin typeface="Arial"/>
            </a:endParaRPr>
          </a:p>
        </p:txBody>
      </p:sp>
      <p:sp>
        <p:nvSpPr>
          <p:cNvPr id="121" name="PlaceHolder 2"/>
          <p:cNvSpPr>
            <a:spLocks noGrp="1"/>
          </p:cNvSpPr>
          <p:nvPr>
            <p:ph type="body"/>
          </p:nvPr>
        </p:nvSpPr>
        <p:spPr>
          <a:xfrm>
            <a:off x="3048120" y="7203960"/>
            <a:ext cx="18287280" cy="3310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1800" spc="-1" strike="noStrike">
                <a:solidFill>
                  <a:srgbClr val="000000"/>
                </a:solidFill>
                <a:latin typeface="Arial"/>
              </a:rPr>
              <a:t>Для редагування структури клацніть мишею</a:t>
            </a:r>
            <a:endParaRPr b="0" lang="uk-UA"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1800" spc="-1" strike="noStrike">
                <a:solidFill>
                  <a:srgbClr val="000000"/>
                </a:solidFill>
                <a:latin typeface="Arial"/>
              </a:rPr>
              <a:t>Другий рівень структури</a:t>
            </a:r>
            <a:endParaRPr b="0" lang="uk-UA"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1800" spc="-1" strike="noStrike">
                <a:solidFill>
                  <a:srgbClr val="000000"/>
                </a:solidFill>
                <a:latin typeface="Arial"/>
              </a:rPr>
              <a:t>Третій рівень структури</a:t>
            </a:r>
            <a:endParaRPr b="0" lang="uk-UA"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1800" spc="-1" strike="noStrike">
                <a:solidFill>
                  <a:srgbClr val="000000"/>
                </a:solidFill>
                <a:latin typeface="Arial"/>
              </a:rPr>
              <a:t>Четвертий рівень структури</a:t>
            </a:r>
            <a:endParaRPr b="0" lang="uk-UA"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1800" spc="-1" strike="noStrike">
                <a:solidFill>
                  <a:srgbClr val="000000"/>
                </a:solidFill>
                <a:latin typeface="Arial"/>
              </a:rPr>
              <a:t>П'ятий рівень структури</a:t>
            </a:r>
            <a:endParaRPr b="0" lang="uk-UA"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1800" spc="-1" strike="noStrike">
                <a:solidFill>
                  <a:srgbClr val="000000"/>
                </a:solidFill>
                <a:latin typeface="Arial"/>
              </a:rPr>
              <a:t>Шостий рівень структури</a:t>
            </a:r>
            <a:endParaRPr b="0" lang="uk-UA"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1800" spc="-1" strike="noStrike">
                <a:solidFill>
                  <a:srgbClr val="000000"/>
                </a:solidFill>
                <a:latin typeface="Arial"/>
              </a:rPr>
              <a:t>Сьомий рівень структури</a:t>
            </a:r>
            <a:endParaRPr b="0" lang="uk-UA" sz="1800" spc="-1" strike="noStrike">
              <a:solidFill>
                <a:srgbClr val="000000"/>
              </a:solidFill>
              <a:latin typeface="Arial"/>
            </a:endParaRPr>
          </a:p>
        </p:txBody>
      </p:sp>
      <p:sp>
        <p:nvSpPr>
          <p:cNvPr id="122" name="PlaceHolder 3"/>
          <p:cNvSpPr>
            <a:spLocks noGrp="1"/>
          </p:cNvSpPr>
          <p:nvPr>
            <p:ph type="ftr" idx="27"/>
          </p:nvPr>
        </p:nvSpPr>
        <p:spPr>
          <a:xfrm>
            <a:off x="8077320" y="12712680"/>
            <a:ext cx="8228880" cy="7293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uk-UA" sz="1400" spc="-1" strike="noStrike">
                <a:solidFill>
                  <a:srgbClr val="000000"/>
                </a:solidFill>
                <a:latin typeface="Times New Roman"/>
              </a:defRPr>
            </a:lvl1pPr>
          </a:lstStyle>
          <a:p>
            <a:pPr indent="0" algn="ctr">
              <a:lnSpc>
                <a:spcPct val="100000"/>
              </a:lnSpc>
              <a:buNone/>
              <a:tabLst>
                <a:tab algn="l" pos="0"/>
              </a:tabLst>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123" name="PlaceHolder 4"/>
          <p:cNvSpPr>
            <a:spLocks noGrp="1"/>
          </p:cNvSpPr>
          <p:nvPr>
            <p:ph type="sldNum" idx="28"/>
          </p:nvPr>
        </p:nvSpPr>
        <p:spPr>
          <a:xfrm>
            <a:off x="17221320" y="12712680"/>
            <a:ext cx="5485680" cy="729360"/>
          </a:xfrm>
          <a:prstGeom prst="rect">
            <a:avLst/>
          </a:prstGeom>
          <a:noFill/>
          <a:ln w="0">
            <a:noFill/>
          </a:ln>
        </p:spPr>
        <p:txBody>
          <a:bodyPr lIns="91440" rIns="91440" tIns="45720" bIns="45720" anchor="ctr">
            <a:noAutofit/>
          </a:bodyPr>
          <a:lstStyle>
            <a:lvl1pPr indent="0" algn="r" defTabSz="2438280">
              <a:lnSpc>
                <a:spcPct val="100000"/>
              </a:lnSpc>
              <a:buNone/>
              <a:tabLst>
                <a:tab algn="l" pos="0"/>
              </a:tabLst>
              <a:defRPr b="0" lang="ru-RU" sz="2400" spc="-1" strike="noStrike">
                <a:solidFill>
                  <a:schemeClr val="dk1">
                    <a:tint val="75000"/>
                  </a:schemeClr>
                </a:solidFill>
                <a:latin typeface="Calibri Light"/>
              </a:defRPr>
            </a:lvl1pPr>
          </a:lstStyle>
          <a:p>
            <a:pPr indent="0" algn="r" defTabSz="2438280">
              <a:lnSpc>
                <a:spcPct val="100000"/>
              </a:lnSpc>
              <a:buNone/>
              <a:tabLst>
                <a:tab algn="l" pos="0"/>
              </a:tabLst>
            </a:pPr>
            <a:fld id="{21B18DFB-1B8B-4624-923C-F1AAEEDBA355}" type="slidenum">
              <a:rPr b="0" lang="ru-RU" sz="2400" spc="-1" strike="noStrike">
                <a:solidFill>
                  <a:schemeClr val="dk1">
                    <a:tint val="75000"/>
                  </a:schemeClr>
                </a:solidFill>
                <a:latin typeface="Calibri Light"/>
              </a:rPr>
              <a:t>&lt;номер&gt;</a:t>
            </a:fld>
            <a:endParaRPr b="0" lang="uk-UA" sz="2400" spc="-1" strike="noStrike">
              <a:solidFill>
                <a:srgbClr val="000000"/>
              </a:solidFill>
              <a:latin typeface="Times New Roman"/>
            </a:endParaRPr>
          </a:p>
        </p:txBody>
      </p:sp>
      <p:sp>
        <p:nvSpPr>
          <p:cNvPr id="124" name="PlaceHolder 5"/>
          <p:cNvSpPr>
            <a:spLocks noGrp="1"/>
          </p:cNvSpPr>
          <p:nvPr>
            <p:ph type="dt" idx="29"/>
          </p:nvPr>
        </p:nvSpPr>
        <p:spPr>
          <a:xfrm>
            <a:off x="1676520" y="12712680"/>
            <a:ext cx="5485680" cy="729360"/>
          </a:xfrm>
          <a:prstGeom prst="rect">
            <a:avLst/>
          </a:prstGeom>
          <a:noFill/>
          <a:ln w="0">
            <a:noFill/>
          </a:ln>
        </p:spPr>
        <p:txBody>
          <a:bodyPr lIns="91440" rIns="91440" tIns="45720" bIns="45720" anchor="ctr">
            <a:noAutofit/>
          </a:bodyPr>
          <a:lstStyle>
            <a:lvl1pPr indent="0">
              <a:buNone/>
              <a:defRPr b="0" lang="uk-UA" sz="1400" spc="-1" strike="noStrike">
                <a:solidFill>
                  <a:srgbClr val="000000"/>
                </a:solidFill>
                <a:latin typeface="Times New Roman"/>
              </a:defRPr>
            </a:lvl1pPr>
          </a:lstStyle>
          <a:p>
            <a:pPr indent="0">
              <a:buNone/>
            </a:pPr>
            <a:r>
              <a:rPr b="0" lang="uk-UA" sz="1400" spc="-1" strike="noStrike">
                <a:solidFill>
                  <a:srgbClr val="000000"/>
                </a:solidFill>
                <a:latin typeface="Times New Roman"/>
              </a:rPr>
              <a:t>&lt;дата/час&gt;</a:t>
            </a:r>
            <a:endParaRPr b="0" lang="uk-UA"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7" name="PlaceHolder 1"/>
          <p:cNvSpPr>
            <a:spLocks noGrp="1"/>
          </p:cNvSpPr>
          <p:nvPr>
            <p:ph type="ftr" idx="30"/>
          </p:nvPr>
        </p:nvSpPr>
        <p:spPr>
          <a:xfrm>
            <a:off x="8077320" y="12712680"/>
            <a:ext cx="8228880" cy="7293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uk-UA" sz="1400" spc="-1" strike="noStrike">
                <a:solidFill>
                  <a:srgbClr val="000000"/>
                </a:solidFill>
                <a:latin typeface="Times New Roman"/>
              </a:defRPr>
            </a:lvl1pPr>
          </a:lstStyle>
          <a:p>
            <a:pPr indent="0" algn="ctr">
              <a:lnSpc>
                <a:spcPct val="100000"/>
              </a:lnSpc>
              <a:buNone/>
              <a:tabLst>
                <a:tab algn="l" pos="0"/>
              </a:tabLst>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128" name="PlaceHolder 2"/>
          <p:cNvSpPr>
            <a:spLocks noGrp="1"/>
          </p:cNvSpPr>
          <p:nvPr>
            <p:ph type="sldNum" idx="31"/>
          </p:nvPr>
        </p:nvSpPr>
        <p:spPr>
          <a:xfrm>
            <a:off x="17221320" y="12712680"/>
            <a:ext cx="5485680" cy="729360"/>
          </a:xfrm>
          <a:prstGeom prst="rect">
            <a:avLst/>
          </a:prstGeom>
          <a:noFill/>
          <a:ln w="0">
            <a:noFill/>
          </a:ln>
        </p:spPr>
        <p:txBody>
          <a:bodyPr lIns="91440" rIns="91440" tIns="45720" bIns="45720" anchor="ctr">
            <a:noAutofit/>
          </a:bodyPr>
          <a:lstStyle>
            <a:lvl1pPr indent="0" algn="r" defTabSz="2438280">
              <a:lnSpc>
                <a:spcPct val="100000"/>
              </a:lnSpc>
              <a:buNone/>
              <a:tabLst>
                <a:tab algn="l" pos="0"/>
              </a:tabLst>
              <a:defRPr b="0" lang="ru-RU" sz="2400" spc="-1" strike="noStrike">
                <a:solidFill>
                  <a:schemeClr val="dk1">
                    <a:tint val="75000"/>
                  </a:schemeClr>
                </a:solidFill>
                <a:latin typeface="Calibri Light"/>
              </a:defRPr>
            </a:lvl1pPr>
          </a:lstStyle>
          <a:p>
            <a:pPr indent="0" algn="r" defTabSz="2438280">
              <a:lnSpc>
                <a:spcPct val="100000"/>
              </a:lnSpc>
              <a:buNone/>
              <a:tabLst>
                <a:tab algn="l" pos="0"/>
              </a:tabLst>
            </a:pPr>
            <a:fld id="{CDF7D927-305A-440F-A89D-B9D8C1C65A97}" type="slidenum">
              <a:rPr b="0" lang="ru-RU" sz="2400" spc="-1" strike="noStrike">
                <a:solidFill>
                  <a:schemeClr val="dk1">
                    <a:tint val="75000"/>
                  </a:schemeClr>
                </a:solidFill>
                <a:latin typeface="Calibri Light"/>
              </a:rPr>
              <a:t>&lt;номер&gt;</a:t>
            </a:fld>
            <a:endParaRPr b="0" lang="uk-UA" sz="2400" spc="-1" strike="noStrike">
              <a:solidFill>
                <a:srgbClr val="000000"/>
              </a:solidFill>
              <a:latin typeface="Times New Roman"/>
            </a:endParaRPr>
          </a:p>
        </p:txBody>
      </p:sp>
      <p:sp>
        <p:nvSpPr>
          <p:cNvPr id="129" name="PlaceHolder 3"/>
          <p:cNvSpPr>
            <a:spLocks noGrp="1"/>
          </p:cNvSpPr>
          <p:nvPr>
            <p:ph type="dt" idx="32"/>
          </p:nvPr>
        </p:nvSpPr>
        <p:spPr>
          <a:xfrm>
            <a:off x="1676520" y="12712680"/>
            <a:ext cx="5485680" cy="729360"/>
          </a:xfrm>
          <a:prstGeom prst="rect">
            <a:avLst/>
          </a:prstGeom>
          <a:noFill/>
          <a:ln w="0">
            <a:noFill/>
          </a:ln>
        </p:spPr>
        <p:txBody>
          <a:bodyPr lIns="91440" rIns="91440" tIns="45720" bIns="45720" anchor="ctr">
            <a:noAutofit/>
          </a:bodyPr>
          <a:lstStyle>
            <a:lvl1pPr indent="0">
              <a:buNone/>
              <a:defRPr b="0" lang="uk-UA" sz="1400" spc="-1" strike="noStrike">
                <a:solidFill>
                  <a:srgbClr val="000000"/>
                </a:solidFill>
                <a:latin typeface="Times New Roman"/>
              </a:defRPr>
            </a:lvl1pPr>
          </a:lstStyle>
          <a:p>
            <a:pPr indent="0">
              <a:buNone/>
            </a:pPr>
            <a:r>
              <a:rPr b="0" lang="uk-UA" sz="1400" spc="-1" strike="noStrike">
                <a:solidFill>
                  <a:srgbClr val="000000"/>
                </a:solidFill>
                <a:latin typeface="Times New Roman"/>
              </a:rPr>
              <a:t>&lt;дата/час&gt;</a:t>
            </a:r>
            <a:endParaRPr b="0" lang="uk-UA"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0"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buNone/>
            </a:pPr>
            <a:r>
              <a:rPr b="0" lang="uk-UA" sz="1800" spc="-1" strike="noStrike">
                <a:solidFill>
                  <a:srgbClr val="000000"/>
                </a:solidFill>
                <a:latin typeface="Arial"/>
              </a:rPr>
              <a:t>Для правки тексту заголовка клацніть мишею</a:t>
            </a:r>
            <a:endParaRPr b="0" lang="uk-UA" sz="1800" spc="-1" strike="noStrike">
              <a:solidFill>
                <a:srgbClr val="000000"/>
              </a:solidFill>
              <a:latin typeface="Arial"/>
            </a:endParaRPr>
          </a:p>
        </p:txBody>
      </p:sp>
      <p:sp>
        <p:nvSpPr>
          <p:cNvPr id="131" name="PlaceHolder 2"/>
          <p:cNvSpPr>
            <a:spLocks noGrp="1"/>
          </p:cNvSpPr>
          <p:nvPr>
            <p:ph type="body"/>
          </p:nvPr>
        </p:nvSpPr>
        <p:spPr>
          <a:xfrm>
            <a:off x="3048120" y="7203960"/>
            <a:ext cx="8923680" cy="3310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1800" spc="-1" strike="noStrike">
                <a:solidFill>
                  <a:srgbClr val="000000"/>
                </a:solidFill>
                <a:latin typeface="Arial"/>
              </a:rPr>
              <a:t>Для редагування структури клацніть мишею</a:t>
            </a:r>
            <a:endParaRPr b="0" lang="uk-UA"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1800" spc="-1" strike="noStrike">
                <a:solidFill>
                  <a:srgbClr val="000000"/>
                </a:solidFill>
                <a:latin typeface="Arial"/>
              </a:rPr>
              <a:t>Другий рівень структури</a:t>
            </a:r>
            <a:endParaRPr b="0" lang="uk-UA"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1800" spc="-1" strike="noStrike">
                <a:solidFill>
                  <a:srgbClr val="000000"/>
                </a:solidFill>
                <a:latin typeface="Arial"/>
              </a:rPr>
              <a:t>Третій рівень структури</a:t>
            </a:r>
            <a:endParaRPr b="0" lang="uk-UA"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1800" spc="-1" strike="noStrike">
                <a:solidFill>
                  <a:srgbClr val="000000"/>
                </a:solidFill>
                <a:latin typeface="Arial"/>
              </a:rPr>
              <a:t>Четвертий рівень структури</a:t>
            </a:r>
            <a:endParaRPr b="0" lang="uk-UA"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1800" spc="-1" strike="noStrike">
                <a:solidFill>
                  <a:srgbClr val="000000"/>
                </a:solidFill>
                <a:latin typeface="Arial"/>
              </a:rPr>
              <a:t>П'ятий рівень структури</a:t>
            </a:r>
            <a:endParaRPr b="0" lang="uk-UA"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1800" spc="-1" strike="noStrike">
                <a:solidFill>
                  <a:srgbClr val="000000"/>
                </a:solidFill>
                <a:latin typeface="Arial"/>
              </a:rPr>
              <a:t>Шостий рівень структури</a:t>
            </a:r>
            <a:endParaRPr b="0" lang="uk-UA"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1800" spc="-1" strike="noStrike">
                <a:solidFill>
                  <a:srgbClr val="000000"/>
                </a:solidFill>
                <a:latin typeface="Arial"/>
              </a:rPr>
              <a:t>Сьомий рівень структури</a:t>
            </a:r>
            <a:endParaRPr b="0" lang="uk-UA" sz="1800" spc="-1" strike="noStrike">
              <a:solidFill>
                <a:srgbClr val="000000"/>
              </a:solidFill>
              <a:latin typeface="Arial"/>
            </a:endParaRPr>
          </a:p>
        </p:txBody>
      </p:sp>
      <p:sp>
        <p:nvSpPr>
          <p:cNvPr id="132" name="PlaceHolder 3"/>
          <p:cNvSpPr>
            <a:spLocks noGrp="1"/>
          </p:cNvSpPr>
          <p:nvPr>
            <p:ph type="body"/>
          </p:nvPr>
        </p:nvSpPr>
        <p:spPr>
          <a:xfrm>
            <a:off x="12418920" y="7203960"/>
            <a:ext cx="8923680" cy="3310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1800" spc="-1" strike="noStrike">
                <a:solidFill>
                  <a:srgbClr val="000000"/>
                </a:solidFill>
                <a:latin typeface="Arial"/>
              </a:rPr>
              <a:t>Для редагування структури клацніть мишею</a:t>
            </a:r>
            <a:endParaRPr b="0" lang="uk-UA"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1800" spc="-1" strike="noStrike">
                <a:solidFill>
                  <a:srgbClr val="000000"/>
                </a:solidFill>
                <a:latin typeface="Arial"/>
              </a:rPr>
              <a:t>Другий рівень структури</a:t>
            </a:r>
            <a:endParaRPr b="0" lang="uk-UA"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1800" spc="-1" strike="noStrike">
                <a:solidFill>
                  <a:srgbClr val="000000"/>
                </a:solidFill>
                <a:latin typeface="Arial"/>
              </a:rPr>
              <a:t>Третій рівень структури</a:t>
            </a:r>
            <a:endParaRPr b="0" lang="uk-UA"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1800" spc="-1" strike="noStrike">
                <a:solidFill>
                  <a:srgbClr val="000000"/>
                </a:solidFill>
                <a:latin typeface="Arial"/>
              </a:rPr>
              <a:t>Четвертий рівень структури</a:t>
            </a:r>
            <a:endParaRPr b="0" lang="uk-UA"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1800" spc="-1" strike="noStrike">
                <a:solidFill>
                  <a:srgbClr val="000000"/>
                </a:solidFill>
                <a:latin typeface="Arial"/>
              </a:rPr>
              <a:t>П'ятий рівень структури</a:t>
            </a:r>
            <a:endParaRPr b="0" lang="uk-UA"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1800" spc="-1" strike="noStrike">
                <a:solidFill>
                  <a:srgbClr val="000000"/>
                </a:solidFill>
                <a:latin typeface="Arial"/>
              </a:rPr>
              <a:t>Шостий рівень структури</a:t>
            </a:r>
            <a:endParaRPr b="0" lang="uk-UA"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1800" spc="-1" strike="noStrike">
                <a:solidFill>
                  <a:srgbClr val="000000"/>
                </a:solidFill>
                <a:latin typeface="Arial"/>
              </a:rPr>
              <a:t>Сьомий рівень структури</a:t>
            </a:r>
            <a:endParaRPr b="0" lang="uk-UA" sz="1800" spc="-1" strike="noStrike">
              <a:solidFill>
                <a:srgbClr val="000000"/>
              </a:solidFill>
              <a:latin typeface="Arial"/>
            </a:endParaRPr>
          </a:p>
        </p:txBody>
      </p:sp>
      <p:sp>
        <p:nvSpPr>
          <p:cNvPr id="133" name="PlaceHolder 4"/>
          <p:cNvSpPr>
            <a:spLocks noGrp="1"/>
          </p:cNvSpPr>
          <p:nvPr>
            <p:ph type="ftr" idx="33"/>
          </p:nvPr>
        </p:nvSpPr>
        <p:spPr>
          <a:xfrm>
            <a:off x="8077320" y="12712680"/>
            <a:ext cx="8228880" cy="7293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uk-UA" sz="1400" spc="-1" strike="noStrike">
                <a:solidFill>
                  <a:srgbClr val="000000"/>
                </a:solidFill>
                <a:latin typeface="Times New Roman"/>
              </a:defRPr>
            </a:lvl1pPr>
          </a:lstStyle>
          <a:p>
            <a:pPr indent="0" algn="ctr">
              <a:lnSpc>
                <a:spcPct val="100000"/>
              </a:lnSpc>
              <a:buNone/>
              <a:tabLst>
                <a:tab algn="l" pos="0"/>
              </a:tabLst>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134" name="PlaceHolder 5"/>
          <p:cNvSpPr>
            <a:spLocks noGrp="1"/>
          </p:cNvSpPr>
          <p:nvPr>
            <p:ph type="sldNum" idx="34"/>
          </p:nvPr>
        </p:nvSpPr>
        <p:spPr>
          <a:xfrm>
            <a:off x="17221320" y="12712680"/>
            <a:ext cx="5485680" cy="729360"/>
          </a:xfrm>
          <a:prstGeom prst="rect">
            <a:avLst/>
          </a:prstGeom>
          <a:noFill/>
          <a:ln w="0">
            <a:noFill/>
          </a:ln>
        </p:spPr>
        <p:txBody>
          <a:bodyPr lIns="91440" rIns="91440" tIns="45720" bIns="45720" anchor="ctr">
            <a:noAutofit/>
          </a:bodyPr>
          <a:lstStyle>
            <a:lvl1pPr indent="0" algn="r" defTabSz="2438280">
              <a:lnSpc>
                <a:spcPct val="100000"/>
              </a:lnSpc>
              <a:buNone/>
              <a:tabLst>
                <a:tab algn="l" pos="0"/>
              </a:tabLst>
              <a:defRPr b="0" lang="ru-RU" sz="2400" spc="-1" strike="noStrike">
                <a:solidFill>
                  <a:schemeClr val="dk1">
                    <a:tint val="75000"/>
                  </a:schemeClr>
                </a:solidFill>
                <a:latin typeface="Calibri Light"/>
              </a:defRPr>
            </a:lvl1pPr>
          </a:lstStyle>
          <a:p>
            <a:pPr indent="0" algn="r" defTabSz="2438280">
              <a:lnSpc>
                <a:spcPct val="100000"/>
              </a:lnSpc>
              <a:buNone/>
              <a:tabLst>
                <a:tab algn="l" pos="0"/>
              </a:tabLst>
            </a:pPr>
            <a:fld id="{B48E56D6-F843-4CB4-89D2-287196937626}" type="slidenum">
              <a:rPr b="0" lang="ru-RU" sz="2400" spc="-1" strike="noStrike">
                <a:solidFill>
                  <a:schemeClr val="dk1">
                    <a:tint val="75000"/>
                  </a:schemeClr>
                </a:solidFill>
                <a:latin typeface="Calibri Light"/>
              </a:rPr>
              <a:t>&lt;номер&gt;</a:t>
            </a:fld>
            <a:endParaRPr b="0" lang="uk-UA" sz="2400" spc="-1" strike="noStrike">
              <a:solidFill>
                <a:srgbClr val="000000"/>
              </a:solidFill>
              <a:latin typeface="Times New Roman"/>
            </a:endParaRPr>
          </a:p>
        </p:txBody>
      </p:sp>
      <p:sp>
        <p:nvSpPr>
          <p:cNvPr id="135" name="PlaceHolder 6"/>
          <p:cNvSpPr>
            <a:spLocks noGrp="1"/>
          </p:cNvSpPr>
          <p:nvPr>
            <p:ph type="dt" idx="35"/>
          </p:nvPr>
        </p:nvSpPr>
        <p:spPr>
          <a:xfrm>
            <a:off x="1676520" y="12712680"/>
            <a:ext cx="5485680" cy="729360"/>
          </a:xfrm>
          <a:prstGeom prst="rect">
            <a:avLst/>
          </a:prstGeom>
          <a:noFill/>
          <a:ln w="0">
            <a:noFill/>
          </a:ln>
        </p:spPr>
        <p:txBody>
          <a:bodyPr lIns="91440" rIns="91440" tIns="45720" bIns="45720" anchor="ctr">
            <a:noAutofit/>
          </a:bodyPr>
          <a:lstStyle>
            <a:lvl1pPr indent="0">
              <a:buNone/>
              <a:defRPr b="0" lang="uk-UA" sz="1400" spc="-1" strike="noStrike">
                <a:solidFill>
                  <a:srgbClr val="000000"/>
                </a:solidFill>
                <a:latin typeface="Times New Roman"/>
              </a:defRPr>
            </a:lvl1pPr>
          </a:lstStyle>
          <a:p>
            <a:pPr indent="0">
              <a:buNone/>
            </a:pPr>
            <a:r>
              <a:rPr b="0" lang="uk-UA" sz="1400" spc="-1" strike="noStrike">
                <a:solidFill>
                  <a:srgbClr val="000000"/>
                </a:solidFill>
                <a:latin typeface="Times New Roman"/>
              </a:rPr>
              <a:t>&lt;дата/час&gt;</a:t>
            </a:r>
            <a:endParaRPr b="0" lang="uk-UA"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9" name="PlaceHolder 1"/>
          <p:cNvSpPr>
            <a:spLocks noGrp="1"/>
          </p:cNvSpPr>
          <p:nvPr>
            <p:ph type="ftr" idx="36"/>
          </p:nvPr>
        </p:nvSpPr>
        <p:spPr>
          <a:xfrm>
            <a:off x="8077320" y="12712680"/>
            <a:ext cx="8228880" cy="7293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uk-UA" sz="1400" spc="-1" strike="noStrike">
                <a:solidFill>
                  <a:srgbClr val="000000"/>
                </a:solidFill>
                <a:latin typeface="Times New Roman"/>
              </a:defRPr>
            </a:lvl1pPr>
          </a:lstStyle>
          <a:p>
            <a:pPr indent="0" algn="ctr">
              <a:lnSpc>
                <a:spcPct val="100000"/>
              </a:lnSpc>
              <a:buNone/>
              <a:tabLst>
                <a:tab algn="l" pos="0"/>
              </a:tabLst>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140" name="PlaceHolder 2"/>
          <p:cNvSpPr>
            <a:spLocks noGrp="1"/>
          </p:cNvSpPr>
          <p:nvPr>
            <p:ph type="sldNum" idx="37"/>
          </p:nvPr>
        </p:nvSpPr>
        <p:spPr>
          <a:xfrm>
            <a:off x="17221320" y="12712680"/>
            <a:ext cx="5485680" cy="729360"/>
          </a:xfrm>
          <a:prstGeom prst="rect">
            <a:avLst/>
          </a:prstGeom>
          <a:noFill/>
          <a:ln w="0">
            <a:noFill/>
          </a:ln>
        </p:spPr>
        <p:txBody>
          <a:bodyPr lIns="91440" rIns="91440" tIns="45720" bIns="45720" anchor="ctr">
            <a:noAutofit/>
          </a:bodyPr>
          <a:lstStyle>
            <a:lvl1pPr indent="0" algn="r" defTabSz="2438280">
              <a:lnSpc>
                <a:spcPct val="100000"/>
              </a:lnSpc>
              <a:buNone/>
              <a:tabLst>
                <a:tab algn="l" pos="0"/>
              </a:tabLst>
              <a:defRPr b="0" lang="ru-RU" sz="2400" spc="-1" strike="noStrike">
                <a:solidFill>
                  <a:schemeClr val="dk1">
                    <a:tint val="75000"/>
                  </a:schemeClr>
                </a:solidFill>
                <a:latin typeface="Calibri Light"/>
              </a:defRPr>
            </a:lvl1pPr>
          </a:lstStyle>
          <a:p>
            <a:pPr indent="0" algn="r" defTabSz="2438280">
              <a:lnSpc>
                <a:spcPct val="100000"/>
              </a:lnSpc>
              <a:buNone/>
              <a:tabLst>
                <a:tab algn="l" pos="0"/>
              </a:tabLst>
            </a:pPr>
            <a:fld id="{9E0F6AED-5C98-4A33-8074-68ED05847555}" type="slidenum">
              <a:rPr b="0" lang="ru-RU" sz="2400" spc="-1" strike="noStrike">
                <a:solidFill>
                  <a:schemeClr val="dk1">
                    <a:tint val="75000"/>
                  </a:schemeClr>
                </a:solidFill>
                <a:latin typeface="Calibri Light"/>
              </a:rPr>
              <a:t>&lt;номер&gt;</a:t>
            </a:fld>
            <a:endParaRPr b="0" lang="uk-UA" sz="2400" spc="-1" strike="noStrike">
              <a:solidFill>
                <a:srgbClr val="000000"/>
              </a:solidFill>
              <a:latin typeface="Times New Roman"/>
            </a:endParaRPr>
          </a:p>
        </p:txBody>
      </p:sp>
      <p:sp>
        <p:nvSpPr>
          <p:cNvPr id="141" name="PlaceHolder 3"/>
          <p:cNvSpPr>
            <a:spLocks noGrp="1"/>
          </p:cNvSpPr>
          <p:nvPr>
            <p:ph type="dt" idx="38"/>
          </p:nvPr>
        </p:nvSpPr>
        <p:spPr>
          <a:xfrm>
            <a:off x="1676520" y="12712680"/>
            <a:ext cx="5485680" cy="729360"/>
          </a:xfrm>
          <a:prstGeom prst="rect">
            <a:avLst/>
          </a:prstGeom>
          <a:noFill/>
          <a:ln w="0">
            <a:noFill/>
          </a:ln>
        </p:spPr>
        <p:txBody>
          <a:bodyPr lIns="91440" rIns="91440" tIns="45720" bIns="45720" anchor="ctr">
            <a:noAutofit/>
          </a:bodyPr>
          <a:lstStyle>
            <a:lvl1pPr indent="0">
              <a:buNone/>
              <a:defRPr b="0" lang="uk-UA" sz="1400" spc="-1" strike="noStrike">
                <a:solidFill>
                  <a:srgbClr val="000000"/>
                </a:solidFill>
                <a:latin typeface="Times New Roman"/>
              </a:defRPr>
            </a:lvl1pPr>
          </a:lstStyle>
          <a:p>
            <a:pPr indent="0">
              <a:buNone/>
            </a:pPr>
            <a:r>
              <a:rPr b="0" lang="uk-UA" sz="1400" spc="-1" strike="noStrike">
                <a:solidFill>
                  <a:srgbClr val="000000"/>
                </a:solidFill>
                <a:latin typeface="Times New Roman"/>
              </a:rPr>
              <a:t>&lt;дата/час&gt;</a:t>
            </a:r>
            <a:endParaRPr b="0" lang="uk-UA"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2"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buNone/>
            </a:pPr>
            <a:r>
              <a:rPr b="0" lang="uk-UA" sz="1800" spc="-1" strike="noStrike">
                <a:solidFill>
                  <a:srgbClr val="000000"/>
                </a:solidFill>
                <a:latin typeface="Arial"/>
              </a:rPr>
              <a:t>Для правки тексту заголовка клацніть мишею</a:t>
            </a:r>
            <a:endParaRPr b="0" lang="uk-UA" sz="1800" spc="-1" strike="noStrike">
              <a:solidFill>
                <a:srgbClr val="000000"/>
              </a:solidFill>
              <a:latin typeface="Arial"/>
            </a:endParaRPr>
          </a:p>
        </p:txBody>
      </p:sp>
      <p:sp>
        <p:nvSpPr>
          <p:cNvPr id="143" name="PlaceHolder 2"/>
          <p:cNvSpPr>
            <a:spLocks noGrp="1"/>
          </p:cNvSpPr>
          <p:nvPr>
            <p:ph type="ftr" idx="39"/>
          </p:nvPr>
        </p:nvSpPr>
        <p:spPr>
          <a:xfrm>
            <a:off x="8077320" y="12712680"/>
            <a:ext cx="8228880" cy="7293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uk-UA" sz="1400" spc="-1" strike="noStrike">
                <a:solidFill>
                  <a:srgbClr val="000000"/>
                </a:solidFill>
                <a:latin typeface="Times New Roman"/>
              </a:defRPr>
            </a:lvl1pPr>
          </a:lstStyle>
          <a:p>
            <a:pPr indent="0" algn="ctr">
              <a:lnSpc>
                <a:spcPct val="100000"/>
              </a:lnSpc>
              <a:buNone/>
              <a:tabLst>
                <a:tab algn="l" pos="0"/>
              </a:tabLst>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144" name="PlaceHolder 3"/>
          <p:cNvSpPr>
            <a:spLocks noGrp="1"/>
          </p:cNvSpPr>
          <p:nvPr>
            <p:ph type="sldNum" idx="40"/>
          </p:nvPr>
        </p:nvSpPr>
        <p:spPr>
          <a:xfrm>
            <a:off x="17221320" y="12712680"/>
            <a:ext cx="5485680" cy="729360"/>
          </a:xfrm>
          <a:prstGeom prst="rect">
            <a:avLst/>
          </a:prstGeom>
          <a:noFill/>
          <a:ln w="0">
            <a:noFill/>
          </a:ln>
        </p:spPr>
        <p:txBody>
          <a:bodyPr lIns="91440" rIns="91440" tIns="45720" bIns="45720" anchor="ctr">
            <a:noAutofit/>
          </a:bodyPr>
          <a:lstStyle>
            <a:lvl1pPr indent="0" algn="r" defTabSz="2438280">
              <a:lnSpc>
                <a:spcPct val="100000"/>
              </a:lnSpc>
              <a:buNone/>
              <a:tabLst>
                <a:tab algn="l" pos="0"/>
              </a:tabLst>
              <a:defRPr b="0" lang="ru-RU" sz="2400" spc="-1" strike="noStrike">
                <a:solidFill>
                  <a:schemeClr val="dk1">
                    <a:tint val="75000"/>
                  </a:schemeClr>
                </a:solidFill>
                <a:latin typeface="Calibri Light"/>
              </a:defRPr>
            </a:lvl1pPr>
          </a:lstStyle>
          <a:p>
            <a:pPr indent="0" algn="r" defTabSz="2438280">
              <a:lnSpc>
                <a:spcPct val="100000"/>
              </a:lnSpc>
              <a:buNone/>
              <a:tabLst>
                <a:tab algn="l" pos="0"/>
              </a:tabLst>
            </a:pPr>
            <a:fld id="{2FA74D41-E439-4D62-81A3-DC6D926EC7C2}" type="slidenum">
              <a:rPr b="0" lang="ru-RU" sz="2400" spc="-1" strike="noStrike">
                <a:solidFill>
                  <a:schemeClr val="dk1">
                    <a:tint val="75000"/>
                  </a:schemeClr>
                </a:solidFill>
                <a:latin typeface="Calibri Light"/>
              </a:rPr>
              <a:t>&lt;номер&gt;</a:t>
            </a:fld>
            <a:endParaRPr b="0" lang="uk-UA" sz="2400" spc="-1" strike="noStrike">
              <a:solidFill>
                <a:srgbClr val="000000"/>
              </a:solidFill>
              <a:latin typeface="Times New Roman"/>
            </a:endParaRPr>
          </a:p>
        </p:txBody>
      </p:sp>
      <p:sp>
        <p:nvSpPr>
          <p:cNvPr id="145" name="PlaceHolder 4"/>
          <p:cNvSpPr>
            <a:spLocks noGrp="1"/>
          </p:cNvSpPr>
          <p:nvPr>
            <p:ph type="dt" idx="41"/>
          </p:nvPr>
        </p:nvSpPr>
        <p:spPr>
          <a:xfrm>
            <a:off x="1676520" y="12712680"/>
            <a:ext cx="5485680" cy="729360"/>
          </a:xfrm>
          <a:prstGeom prst="rect">
            <a:avLst/>
          </a:prstGeom>
          <a:noFill/>
          <a:ln w="0">
            <a:noFill/>
          </a:ln>
        </p:spPr>
        <p:txBody>
          <a:bodyPr lIns="91440" rIns="91440" tIns="45720" bIns="45720" anchor="ctr">
            <a:noAutofit/>
          </a:bodyPr>
          <a:lstStyle>
            <a:lvl1pPr indent="0">
              <a:buNone/>
              <a:defRPr b="0" lang="uk-UA" sz="1400" spc="-1" strike="noStrike">
                <a:solidFill>
                  <a:srgbClr val="000000"/>
                </a:solidFill>
                <a:latin typeface="Times New Roman"/>
              </a:defRPr>
            </a:lvl1pPr>
          </a:lstStyle>
          <a:p>
            <a:pPr indent="0">
              <a:buNone/>
            </a:pPr>
            <a:r>
              <a:rPr b="0" lang="uk-UA" sz="1400" spc="-1" strike="noStrike">
                <a:solidFill>
                  <a:srgbClr val="000000"/>
                </a:solidFill>
                <a:latin typeface="Times New Roman"/>
              </a:rPr>
              <a:t>&lt;дата/час&gt;</a:t>
            </a:r>
            <a:endParaRPr b="0" lang="uk-UA"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7" r:id="rId2"/>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7" name="PlaceHolder 1"/>
          <p:cNvSpPr>
            <a:spLocks noGrp="1"/>
          </p:cNvSpPr>
          <p:nvPr>
            <p:ph type="ftr" idx="42"/>
          </p:nvPr>
        </p:nvSpPr>
        <p:spPr>
          <a:xfrm>
            <a:off x="8077320" y="12712680"/>
            <a:ext cx="8228880" cy="7293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uk-UA" sz="1400" spc="-1" strike="noStrike">
                <a:solidFill>
                  <a:srgbClr val="000000"/>
                </a:solidFill>
                <a:latin typeface="Times New Roman"/>
              </a:defRPr>
            </a:lvl1pPr>
          </a:lstStyle>
          <a:p>
            <a:pPr indent="0" algn="ctr">
              <a:lnSpc>
                <a:spcPct val="100000"/>
              </a:lnSpc>
              <a:buNone/>
              <a:tabLst>
                <a:tab algn="l" pos="0"/>
              </a:tabLst>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148" name="PlaceHolder 2"/>
          <p:cNvSpPr>
            <a:spLocks noGrp="1"/>
          </p:cNvSpPr>
          <p:nvPr>
            <p:ph type="sldNum" idx="43"/>
          </p:nvPr>
        </p:nvSpPr>
        <p:spPr>
          <a:xfrm>
            <a:off x="17221320" y="12712680"/>
            <a:ext cx="5485680" cy="729360"/>
          </a:xfrm>
          <a:prstGeom prst="rect">
            <a:avLst/>
          </a:prstGeom>
          <a:noFill/>
          <a:ln w="0">
            <a:noFill/>
          </a:ln>
        </p:spPr>
        <p:txBody>
          <a:bodyPr lIns="91440" rIns="91440" tIns="45720" bIns="45720" anchor="ctr">
            <a:noAutofit/>
          </a:bodyPr>
          <a:lstStyle>
            <a:lvl1pPr indent="0" algn="r" defTabSz="2438280">
              <a:lnSpc>
                <a:spcPct val="100000"/>
              </a:lnSpc>
              <a:buNone/>
              <a:tabLst>
                <a:tab algn="l" pos="0"/>
              </a:tabLst>
              <a:defRPr b="0" lang="ru-RU" sz="2400" spc="-1" strike="noStrike">
                <a:solidFill>
                  <a:schemeClr val="dk1">
                    <a:tint val="75000"/>
                  </a:schemeClr>
                </a:solidFill>
                <a:latin typeface="Calibri Light"/>
              </a:defRPr>
            </a:lvl1pPr>
          </a:lstStyle>
          <a:p>
            <a:pPr indent="0" algn="r" defTabSz="2438280">
              <a:lnSpc>
                <a:spcPct val="100000"/>
              </a:lnSpc>
              <a:buNone/>
              <a:tabLst>
                <a:tab algn="l" pos="0"/>
              </a:tabLst>
            </a:pPr>
            <a:fld id="{F7224BD8-F33E-4186-B4E7-666F94322FD7}" type="slidenum">
              <a:rPr b="0" lang="ru-RU" sz="2400" spc="-1" strike="noStrike">
                <a:solidFill>
                  <a:schemeClr val="dk1">
                    <a:tint val="75000"/>
                  </a:schemeClr>
                </a:solidFill>
                <a:latin typeface="Calibri Light"/>
              </a:rPr>
              <a:t>&lt;номер&gt;</a:t>
            </a:fld>
            <a:endParaRPr b="0" lang="uk-UA" sz="2400" spc="-1" strike="noStrike">
              <a:solidFill>
                <a:srgbClr val="000000"/>
              </a:solidFill>
              <a:latin typeface="Times New Roman"/>
            </a:endParaRPr>
          </a:p>
        </p:txBody>
      </p:sp>
      <p:sp>
        <p:nvSpPr>
          <p:cNvPr id="149" name="PlaceHolder 3"/>
          <p:cNvSpPr>
            <a:spLocks noGrp="1"/>
          </p:cNvSpPr>
          <p:nvPr>
            <p:ph type="dt" idx="44"/>
          </p:nvPr>
        </p:nvSpPr>
        <p:spPr>
          <a:xfrm>
            <a:off x="1676520" y="12712680"/>
            <a:ext cx="5485680" cy="729360"/>
          </a:xfrm>
          <a:prstGeom prst="rect">
            <a:avLst/>
          </a:prstGeom>
          <a:noFill/>
          <a:ln w="0">
            <a:noFill/>
          </a:ln>
        </p:spPr>
        <p:txBody>
          <a:bodyPr lIns="91440" rIns="91440" tIns="45720" bIns="45720" anchor="ctr">
            <a:noAutofit/>
          </a:bodyPr>
          <a:lstStyle>
            <a:lvl1pPr indent="0">
              <a:buNone/>
              <a:defRPr b="0" lang="uk-UA" sz="1400" spc="-1" strike="noStrike">
                <a:solidFill>
                  <a:srgbClr val="000000"/>
                </a:solidFill>
                <a:latin typeface="Times New Roman"/>
              </a:defRPr>
            </a:lvl1pPr>
          </a:lstStyle>
          <a:p>
            <a:pPr indent="0">
              <a:buNone/>
            </a:pPr>
            <a:r>
              <a:rPr b="0" lang="uk-UA" sz="1400" spc="-1" strike="noStrike">
                <a:solidFill>
                  <a:srgbClr val="000000"/>
                </a:solidFill>
                <a:latin typeface="Times New Roman"/>
              </a:rPr>
              <a:t>&lt;дата/час&gt;</a:t>
            </a:r>
            <a:endParaRPr b="0" lang="uk-UA"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9" r:id="rId2"/>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0" name="PlaceHolder 1"/>
          <p:cNvSpPr>
            <a:spLocks noGrp="1"/>
          </p:cNvSpPr>
          <p:nvPr>
            <p:ph type="ftr" idx="45"/>
          </p:nvPr>
        </p:nvSpPr>
        <p:spPr>
          <a:xfrm>
            <a:off x="8077320" y="12712680"/>
            <a:ext cx="8228880" cy="7293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uk-UA" sz="1400" spc="-1" strike="noStrike">
                <a:solidFill>
                  <a:srgbClr val="000000"/>
                </a:solidFill>
                <a:latin typeface="Times New Roman"/>
              </a:defRPr>
            </a:lvl1pPr>
          </a:lstStyle>
          <a:p>
            <a:pPr indent="0" algn="ctr">
              <a:lnSpc>
                <a:spcPct val="100000"/>
              </a:lnSpc>
              <a:buNone/>
              <a:tabLst>
                <a:tab algn="l" pos="0"/>
              </a:tabLst>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151" name="PlaceHolder 2"/>
          <p:cNvSpPr>
            <a:spLocks noGrp="1"/>
          </p:cNvSpPr>
          <p:nvPr>
            <p:ph type="sldNum" idx="46"/>
          </p:nvPr>
        </p:nvSpPr>
        <p:spPr>
          <a:xfrm>
            <a:off x="17221320" y="12712680"/>
            <a:ext cx="5485680" cy="729360"/>
          </a:xfrm>
          <a:prstGeom prst="rect">
            <a:avLst/>
          </a:prstGeom>
          <a:noFill/>
          <a:ln w="0">
            <a:noFill/>
          </a:ln>
        </p:spPr>
        <p:txBody>
          <a:bodyPr lIns="91440" rIns="91440" tIns="45720" bIns="45720" anchor="ctr">
            <a:noAutofit/>
          </a:bodyPr>
          <a:lstStyle>
            <a:lvl1pPr indent="0" algn="r" defTabSz="2438280">
              <a:lnSpc>
                <a:spcPct val="100000"/>
              </a:lnSpc>
              <a:buNone/>
              <a:tabLst>
                <a:tab algn="l" pos="0"/>
              </a:tabLst>
              <a:defRPr b="0" lang="ru-RU" sz="2400" spc="-1" strike="noStrike">
                <a:solidFill>
                  <a:schemeClr val="dk1">
                    <a:tint val="75000"/>
                  </a:schemeClr>
                </a:solidFill>
                <a:latin typeface="Calibri Light"/>
              </a:defRPr>
            </a:lvl1pPr>
          </a:lstStyle>
          <a:p>
            <a:pPr indent="0" algn="r" defTabSz="2438280">
              <a:lnSpc>
                <a:spcPct val="100000"/>
              </a:lnSpc>
              <a:buNone/>
              <a:tabLst>
                <a:tab algn="l" pos="0"/>
              </a:tabLst>
            </a:pPr>
            <a:fld id="{6A0286CF-FE93-453E-B287-2491C7482EA9}" type="slidenum">
              <a:rPr b="0" lang="ru-RU" sz="2400" spc="-1" strike="noStrike">
                <a:solidFill>
                  <a:schemeClr val="dk1">
                    <a:tint val="75000"/>
                  </a:schemeClr>
                </a:solidFill>
                <a:latin typeface="Calibri Light"/>
              </a:rPr>
              <a:t>&lt;номер&gt;</a:t>
            </a:fld>
            <a:endParaRPr b="0" lang="uk-UA" sz="2400" spc="-1" strike="noStrike">
              <a:solidFill>
                <a:srgbClr val="000000"/>
              </a:solidFill>
              <a:latin typeface="Times New Roman"/>
            </a:endParaRPr>
          </a:p>
        </p:txBody>
      </p:sp>
      <p:sp>
        <p:nvSpPr>
          <p:cNvPr id="152" name="PlaceHolder 3"/>
          <p:cNvSpPr>
            <a:spLocks noGrp="1"/>
          </p:cNvSpPr>
          <p:nvPr>
            <p:ph type="dt" idx="47"/>
          </p:nvPr>
        </p:nvSpPr>
        <p:spPr>
          <a:xfrm>
            <a:off x="1676520" y="12712680"/>
            <a:ext cx="5485680" cy="729360"/>
          </a:xfrm>
          <a:prstGeom prst="rect">
            <a:avLst/>
          </a:prstGeom>
          <a:noFill/>
          <a:ln w="0">
            <a:noFill/>
          </a:ln>
        </p:spPr>
        <p:txBody>
          <a:bodyPr lIns="91440" rIns="91440" tIns="45720" bIns="45720" anchor="ctr">
            <a:noAutofit/>
          </a:bodyPr>
          <a:lstStyle>
            <a:lvl1pPr indent="0">
              <a:buNone/>
              <a:defRPr b="0" lang="uk-UA" sz="1400" spc="-1" strike="noStrike">
                <a:solidFill>
                  <a:srgbClr val="000000"/>
                </a:solidFill>
                <a:latin typeface="Times New Roman"/>
              </a:defRPr>
            </a:lvl1pPr>
          </a:lstStyle>
          <a:p>
            <a:pPr indent="0">
              <a:buNone/>
            </a:pPr>
            <a:r>
              <a:rPr b="0" lang="uk-UA" sz="1400" spc="-1" strike="noStrike">
                <a:solidFill>
                  <a:srgbClr val="000000"/>
                </a:solidFill>
                <a:latin typeface="Times New Roman"/>
              </a:rPr>
              <a:t>&lt;дата/час&gt;</a:t>
            </a:r>
            <a:endParaRPr b="0" lang="uk-UA"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3" name="PlaceHolder 1"/>
          <p:cNvSpPr>
            <a:spLocks noGrp="1"/>
          </p:cNvSpPr>
          <p:nvPr>
            <p:ph type="ftr" idx="48"/>
          </p:nvPr>
        </p:nvSpPr>
        <p:spPr>
          <a:xfrm>
            <a:off x="8077320" y="12712680"/>
            <a:ext cx="8228880" cy="7293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uk-UA" sz="1400" spc="-1" strike="noStrike">
                <a:solidFill>
                  <a:srgbClr val="000000"/>
                </a:solidFill>
                <a:latin typeface="Times New Roman"/>
              </a:defRPr>
            </a:lvl1pPr>
          </a:lstStyle>
          <a:p>
            <a:pPr indent="0" algn="ctr">
              <a:lnSpc>
                <a:spcPct val="100000"/>
              </a:lnSpc>
              <a:buNone/>
              <a:tabLst>
                <a:tab algn="l" pos="0"/>
              </a:tabLst>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154" name="PlaceHolder 2"/>
          <p:cNvSpPr>
            <a:spLocks noGrp="1"/>
          </p:cNvSpPr>
          <p:nvPr>
            <p:ph type="sldNum" idx="49"/>
          </p:nvPr>
        </p:nvSpPr>
        <p:spPr>
          <a:xfrm>
            <a:off x="17221320" y="12712680"/>
            <a:ext cx="5485680" cy="729360"/>
          </a:xfrm>
          <a:prstGeom prst="rect">
            <a:avLst/>
          </a:prstGeom>
          <a:noFill/>
          <a:ln w="0">
            <a:noFill/>
          </a:ln>
        </p:spPr>
        <p:txBody>
          <a:bodyPr lIns="91440" rIns="91440" tIns="45720" bIns="45720" anchor="ctr">
            <a:noAutofit/>
          </a:bodyPr>
          <a:lstStyle>
            <a:lvl1pPr indent="0" algn="r" defTabSz="2438280">
              <a:lnSpc>
                <a:spcPct val="100000"/>
              </a:lnSpc>
              <a:buNone/>
              <a:tabLst>
                <a:tab algn="l" pos="0"/>
              </a:tabLst>
              <a:defRPr b="0" lang="ru-RU" sz="2400" spc="-1" strike="noStrike">
                <a:solidFill>
                  <a:schemeClr val="dk1">
                    <a:tint val="75000"/>
                  </a:schemeClr>
                </a:solidFill>
                <a:latin typeface="Calibri Light"/>
              </a:defRPr>
            </a:lvl1pPr>
          </a:lstStyle>
          <a:p>
            <a:pPr indent="0" algn="r" defTabSz="2438280">
              <a:lnSpc>
                <a:spcPct val="100000"/>
              </a:lnSpc>
              <a:buNone/>
              <a:tabLst>
                <a:tab algn="l" pos="0"/>
              </a:tabLst>
            </a:pPr>
            <a:fld id="{B0DC230A-F1DC-449D-982D-79889F27B66B}" type="slidenum">
              <a:rPr b="0" lang="ru-RU" sz="2400" spc="-1" strike="noStrike">
                <a:solidFill>
                  <a:schemeClr val="dk1">
                    <a:tint val="75000"/>
                  </a:schemeClr>
                </a:solidFill>
                <a:latin typeface="Calibri Light"/>
              </a:rPr>
              <a:t>&lt;номер&gt;</a:t>
            </a:fld>
            <a:endParaRPr b="0" lang="uk-UA" sz="2400" spc="-1" strike="noStrike">
              <a:solidFill>
                <a:srgbClr val="000000"/>
              </a:solidFill>
              <a:latin typeface="Times New Roman"/>
            </a:endParaRPr>
          </a:p>
        </p:txBody>
      </p:sp>
      <p:sp>
        <p:nvSpPr>
          <p:cNvPr id="155" name="PlaceHolder 3"/>
          <p:cNvSpPr>
            <a:spLocks noGrp="1"/>
          </p:cNvSpPr>
          <p:nvPr>
            <p:ph type="dt" idx="50"/>
          </p:nvPr>
        </p:nvSpPr>
        <p:spPr>
          <a:xfrm>
            <a:off x="1676520" y="12712680"/>
            <a:ext cx="5485680" cy="729360"/>
          </a:xfrm>
          <a:prstGeom prst="rect">
            <a:avLst/>
          </a:prstGeom>
          <a:noFill/>
          <a:ln w="0">
            <a:noFill/>
          </a:ln>
        </p:spPr>
        <p:txBody>
          <a:bodyPr lIns="91440" rIns="91440" tIns="45720" bIns="45720" anchor="ctr">
            <a:noAutofit/>
          </a:bodyPr>
          <a:lstStyle>
            <a:lvl1pPr indent="0">
              <a:buNone/>
              <a:defRPr b="0" lang="uk-UA" sz="1400" spc="-1" strike="noStrike">
                <a:solidFill>
                  <a:srgbClr val="000000"/>
                </a:solidFill>
                <a:latin typeface="Times New Roman"/>
              </a:defRPr>
            </a:lvl1pPr>
          </a:lstStyle>
          <a:p>
            <a:pPr indent="0">
              <a:buNone/>
            </a:pPr>
            <a:r>
              <a:rPr b="0" lang="uk-UA" sz="1400" spc="-1" strike="noStrike">
                <a:solidFill>
                  <a:srgbClr val="000000"/>
                </a:solidFill>
                <a:latin typeface="Times New Roman"/>
              </a:rPr>
              <a:t>&lt;дата/час&gt;</a:t>
            </a:r>
            <a:endParaRPr b="0" lang="uk-UA"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3"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 name="Rectangle 6" hidden="1"/>
          <p:cNvSpPr/>
          <p:nvPr/>
        </p:nvSpPr>
        <p:spPr>
          <a:xfrm>
            <a:off x="462240" y="487800"/>
            <a:ext cx="23448600" cy="12755160"/>
          </a:xfrm>
          <a:prstGeom prst="rect">
            <a:avLst/>
          </a:prstGeom>
          <a:solidFill>
            <a:srgbClr val="ffffff"/>
          </a:solidFill>
          <a:ln w="12700">
            <a:noFill/>
          </a:ln>
        </p:spPr>
        <p:style>
          <a:lnRef idx="0"/>
          <a:fillRef idx="0"/>
          <a:effectRef idx="0"/>
          <a:fontRef idx="minor"/>
        </p:style>
        <p:txBody>
          <a:bodyPr lIns="90000" rIns="90000" tIns="91440" bIns="91440" anchor="t">
            <a:noAutofit/>
          </a:bodyPr>
          <a:p>
            <a:pPr defTabSz="1828800">
              <a:lnSpc>
                <a:spcPct val="100000"/>
              </a:lnSpc>
              <a:tabLst>
                <a:tab algn="l" pos="0"/>
              </a:tabLst>
            </a:pPr>
            <a:endParaRPr b="0" lang="uk-UA" sz="3600" spc="-1" strike="noStrike">
              <a:solidFill>
                <a:srgbClr val="000000"/>
              </a:solidFill>
              <a:latin typeface="Corbel"/>
              <a:ea typeface="Corbel"/>
            </a:endParaRPr>
          </a:p>
        </p:txBody>
      </p:sp>
      <p:sp>
        <p:nvSpPr>
          <p:cNvPr id="13"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buNone/>
            </a:pPr>
            <a:r>
              <a:rPr b="0" lang="uk-UA" sz="1800" spc="-1" strike="noStrike">
                <a:solidFill>
                  <a:srgbClr val="000000"/>
                </a:solidFill>
                <a:latin typeface="Arial"/>
              </a:rPr>
              <a:t>Для правки тексту заголовка клацніть мишею</a:t>
            </a:r>
            <a:endParaRPr b="0" lang="uk-UA" sz="1800" spc="-1" strike="noStrike">
              <a:solidFill>
                <a:srgbClr val="000000"/>
              </a:solidFill>
              <a:latin typeface="Arial"/>
            </a:endParaRPr>
          </a:p>
        </p:txBody>
      </p:sp>
      <p:sp>
        <p:nvSpPr>
          <p:cNvPr id="14" name="PlaceHolder 2"/>
          <p:cNvSpPr>
            <a:spLocks noGrp="1"/>
          </p:cNvSpPr>
          <p:nvPr>
            <p:ph type="body"/>
          </p:nvPr>
        </p:nvSpPr>
        <p:spPr>
          <a:xfrm>
            <a:off x="3048120" y="7203960"/>
            <a:ext cx="18287280" cy="3310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1800" spc="-1" strike="noStrike">
                <a:solidFill>
                  <a:srgbClr val="000000"/>
                </a:solidFill>
                <a:latin typeface="Arial"/>
              </a:rPr>
              <a:t>Для редагування структури клацніть мишею</a:t>
            </a:r>
            <a:endParaRPr b="0" lang="uk-UA"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1800" spc="-1" strike="noStrike">
                <a:solidFill>
                  <a:srgbClr val="000000"/>
                </a:solidFill>
                <a:latin typeface="Arial"/>
              </a:rPr>
              <a:t>Другий рівень структури</a:t>
            </a:r>
            <a:endParaRPr b="0" lang="uk-UA"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1800" spc="-1" strike="noStrike">
                <a:solidFill>
                  <a:srgbClr val="000000"/>
                </a:solidFill>
                <a:latin typeface="Arial"/>
              </a:rPr>
              <a:t>Третій рівень структури</a:t>
            </a:r>
            <a:endParaRPr b="0" lang="uk-UA"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1800" spc="-1" strike="noStrike">
                <a:solidFill>
                  <a:srgbClr val="000000"/>
                </a:solidFill>
                <a:latin typeface="Arial"/>
              </a:rPr>
              <a:t>Четвертий рівень структури</a:t>
            </a:r>
            <a:endParaRPr b="0" lang="uk-UA"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1800" spc="-1" strike="noStrike">
                <a:solidFill>
                  <a:srgbClr val="000000"/>
                </a:solidFill>
                <a:latin typeface="Arial"/>
              </a:rPr>
              <a:t>П'ятий рівень структури</a:t>
            </a:r>
            <a:endParaRPr b="0" lang="uk-UA"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1800" spc="-1" strike="noStrike">
                <a:solidFill>
                  <a:srgbClr val="000000"/>
                </a:solidFill>
                <a:latin typeface="Arial"/>
              </a:rPr>
              <a:t>Шостий рівень структури</a:t>
            </a:r>
            <a:endParaRPr b="0" lang="uk-UA"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1800" spc="-1" strike="noStrike">
                <a:solidFill>
                  <a:srgbClr val="000000"/>
                </a:solidFill>
                <a:latin typeface="Arial"/>
              </a:rPr>
              <a:t>Сьомий рівень структури</a:t>
            </a:r>
            <a:endParaRPr b="0" lang="uk-UA" sz="1800" spc="-1" strike="noStrike">
              <a:solidFill>
                <a:srgbClr val="000000"/>
              </a:solidFill>
              <a:latin typeface="Arial"/>
            </a:endParaRPr>
          </a:p>
        </p:txBody>
      </p:sp>
      <p:sp>
        <p:nvSpPr>
          <p:cNvPr id="15" name="PlaceHolder 3"/>
          <p:cNvSpPr>
            <a:spLocks noGrp="1"/>
          </p:cNvSpPr>
          <p:nvPr>
            <p:ph type="sldNum" idx="3"/>
          </p:nvPr>
        </p:nvSpPr>
        <p:spPr>
          <a:xfrm>
            <a:off x="12001320" y="13080960"/>
            <a:ext cx="367920" cy="374040"/>
          </a:xfrm>
          <a:prstGeom prst="rect">
            <a:avLst/>
          </a:prstGeom>
          <a:noFill/>
          <a:ln w="12600">
            <a:noFill/>
          </a:ln>
        </p:spPr>
        <p:txBody>
          <a:bodyPr lIns="50760" rIns="50760" tIns="50760" bIns="50760" anchor="b">
            <a:noAutofit/>
          </a:bodyPr>
          <a:lstStyle>
            <a:lvl1pPr indent="0" algn="ctr" defTabSz="584280">
              <a:lnSpc>
                <a:spcPct val="100000"/>
              </a:lnSpc>
              <a:buNone/>
              <a:tabLst>
                <a:tab algn="l" pos="0"/>
              </a:tabLst>
              <a:defRPr b="0" lang="uk-UA" sz="1800" spc="-1" strike="noStrike">
                <a:solidFill>
                  <a:srgbClr val="000000"/>
                </a:solidFill>
                <a:latin typeface="Helvetica Neue"/>
                <a:ea typeface="Helvetica Neue"/>
              </a:defRPr>
            </a:lvl1pPr>
          </a:lstStyle>
          <a:p>
            <a:pPr indent="0" algn="ctr" defTabSz="584280">
              <a:lnSpc>
                <a:spcPct val="100000"/>
              </a:lnSpc>
              <a:buNone/>
              <a:tabLst>
                <a:tab algn="l" pos="0"/>
              </a:tabLst>
            </a:pPr>
            <a:fld id="{D81D495A-DC89-4405-B2B6-AC2D0B9A8D58}" type="slidenum">
              <a:rPr b="0" lang="uk-UA" sz="1800" spc="-1" strike="noStrike">
                <a:solidFill>
                  <a:srgbClr val="000000"/>
                </a:solidFill>
                <a:latin typeface="Helvetica Neue"/>
                <a:ea typeface="Helvetica Neue"/>
              </a:rPr>
              <a:t>&lt;номер&gt;</a:t>
            </a:fld>
            <a:endParaRPr b="0" lang="uk-UA"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 name="Rectangle 6" hidden="1"/>
          <p:cNvSpPr/>
          <p:nvPr/>
        </p:nvSpPr>
        <p:spPr>
          <a:xfrm>
            <a:off x="462240" y="487800"/>
            <a:ext cx="23448600" cy="12755160"/>
          </a:xfrm>
          <a:prstGeom prst="rect">
            <a:avLst/>
          </a:prstGeom>
          <a:solidFill>
            <a:srgbClr val="ffffff"/>
          </a:solidFill>
          <a:ln w="12700">
            <a:noFill/>
          </a:ln>
        </p:spPr>
        <p:style>
          <a:lnRef idx="0"/>
          <a:fillRef idx="0"/>
          <a:effectRef idx="0"/>
          <a:fontRef idx="minor"/>
        </p:style>
        <p:txBody>
          <a:bodyPr lIns="90000" rIns="90000" tIns="91440" bIns="91440" anchor="t">
            <a:noAutofit/>
          </a:bodyPr>
          <a:p>
            <a:pPr defTabSz="1828800">
              <a:lnSpc>
                <a:spcPct val="100000"/>
              </a:lnSpc>
              <a:tabLst>
                <a:tab algn="l" pos="0"/>
              </a:tabLst>
            </a:pPr>
            <a:endParaRPr b="0" lang="uk-UA" sz="3600" spc="-1" strike="noStrike">
              <a:solidFill>
                <a:srgbClr val="000000"/>
              </a:solidFill>
              <a:latin typeface="Corbel"/>
              <a:ea typeface="Corbel"/>
            </a:endParaRPr>
          </a:p>
        </p:txBody>
      </p:sp>
      <p:sp>
        <p:nvSpPr>
          <p:cNvPr id="19"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buNone/>
            </a:pPr>
            <a:r>
              <a:rPr b="0" lang="uk-UA" sz="1800" spc="-1" strike="noStrike">
                <a:solidFill>
                  <a:srgbClr val="000000"/>
                </a:solidFill>
                <a:latin typeface="Arial"/>
              </a:rPr>
              <a:t>Для правки тексту заголовка клацніть мишею</a:t>
            </a:r>
            <a:endParaRPr b="0" lang="uk-UA" sz="1800" spc="-1" strike="noStrike">
              <a:solidFill>
                <a:srgbClr val="000000"/>
              </a:solidFill>
              <a:latin typeface="Arial"/>
            </a:endParaRPr>
          </a:p>
        </p:txBody>
      </p:sp>
      <p:sp>
        <p:nvSpPr>
          <p:cNvPr id="20" name="PlaceHolder 2"/>
          <p:cNvSpPr>
            <a:spLocks noGrp="1"/>
          </p:cNvSpPr>
          <p:nvPr>
            <p:ph type="body"/>
          </p:nvPr>
        </p:nvSpPr>
        <p:spPr>
          <a:xfrm>
            <a:off x="3048120" y="7203960"/>
            <a:ext cx="18287280" cy="3310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1800" spc="-1" strike="noStrike">
                <a:solidFill>
                  <a:srgbClr val="000000"/>
                </a:solidFill>
                <a:latin typeface="Arial"/>
              </a:rPr>
              <a:t>Для редагування структури клацніть мишею</a:t>
            </a:r>
            <a:endParaRPr b="0" lang="uk-UA"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1800" spc="-1" strike="noStrike">
                <a:solidFill>
                  <a:srgbClr val="000000"/>
                </a:solidFill>
                <a:latin typeface="Arial"/>
              </a:rPr>
              <a:t>Другий рівень структури</a:t>
            </a:r>
            <a:endParaRPr b="0" lang="uk-UA"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1800" spc="-1" strike="noStrike">
                <a:solidFill>
                  <a:srgbClr val="000000"/>
                </a:solidFill>
                <a:latin typeface="Arial"/>
              </a:rPr>
              <a:t>Третій рівень структури</a:t>
            </a:r>
            <a:endParaRPr b="0" lang="uk-UA"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1800" spc="-1" strike="noStrike">
                <a:solidFill>
                  <a:srgbClr val="000000"/>
                </a:solidFill>
                <a:latin typeface="Arial"/>
              </a:rPr>
              <a:t>Четвертий рівень структури</a:t>
            </a:r>
            <a:endParaRPr b="0" lang="uk-UA"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1800" spc="-1" strike="noStrike">
                <a:solidFill>
                  <a:srgbClr val="000000"/>
                </a:solidFill>
                <a:latin typeface="Arial"/>
              </a:rPr>
              <a:t>П'ятий рівень структури</a:t>
            </a:r>
            <a:endParaRPr b="0" lang="uk-UA"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1800" spc="-1" strike="noStrike">
                <a:solidFill>
                  <a:srgbClr val="000000"/>
                </a:solidFill>
                <a:latin typeface="Arial"/>
              </a:rPr>
              <a:t>Шостий рівень структури</a:t>
            </a:r>
            <a:endParaRPr b="0" lang="uk-UA"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1800" spc="-1" strike="noStrike">
                <a:solidFill>
                  <a:srgbClr val="000000"/>
                </a:solidFill>
                <a:latin typeface="Arial"/>
              </a:rPr>
              <a:t>Сьомий рівень структури</a:t>
            </a:r>
            <a:endParaRPr b="0" lang="uk-UA" sz="1800" spc="-1" strike="noStrike">
              <a:solidFill>
                <a:srgbClr val="000000"/>
              </a:solidFill>
              <a:latin typeface="Arial"/>
            </a:endParaRPr>
          </a:p>
        </p:txBody>
      </p:sp>
      <p:sp>
        <p:nvSpPr>
          <p:cNvPr id="21" name="PlaceHolder 3"/>
          <p:cNvSpPr>
            <a:spLocks noGrp="1"/>
          </p:cNvSpPr>
          <p:nvPr>
            <p:ph type="sldNum" idx="4"/>
          </p:nvPr>
        </p:nvSpPr>
        <p:spPr>
          <a:xfrm>
            <a:off x="12001320" y="13080960"/>
            <a:ext cx="367920" cy="374040"/>
          </a:xfrm>
          <a:prstGeom prst="rect">
            <a:avLst/>
          </a:prstGeom>
          <a:noFill/>
          <a:ln w="12600">
            <a:noFill/>
          </a:ln>
        </p:spPr>
        <p:txBody>
          <a:bodyPr lIns="50760" rIns="50760" tIns="50760" bIns="50760" anchor="b">
            <a:noAutofit/>
          </a:bodyPr>
          <a:lstStyle>
            <a:lvl1pPr indent="0" algn="ctr" defTabSz="584280">
              <a:lnSpc>
                <a:spcPct val="100000"/>
              </a:lnSpc>
              <a:buNone/>
              <a:tabLst>
                <a:tab algn="l" pos="0"/>
              </a:tabLst>
              <a:defRPr b="0" lang="uk-UA" sz="1800" spc="-1" strike="noStrike">
                <a:solidFill>
                  <a:srgbClr val="000000"/>
                </a:solidFill>
                <a:latin typeface="Helvetica Neue"/>
                <a:ea typeface="Helvetica Neue"/>
              </a:defRPr>
            </a:lvl1pPr>
          </a:lstStyle>
          <a:p>
            <a:pPr indent="0" algn="ctr" defTabSz="584280">
              <a:lnSpc>
                <a:spcPct val="100000"/>
              </a:lnSpc>
              <a:buNone/>
              <a:tabLst>
                <a:tab algn="l" pos="0"/>
              </a:tabLst>
            </a:pPr>
            <a:fld id="{E0A1AE01-BEAA-45B8-9CA6-B102417D104E}" type="slidenum">
              <a:rPr b="0" lang="uk-UA" sz="1800" spc="-1" strike="noStrike">
                <a:solidFill>
                  <a:srgbClr val="000000"/>
                </a:solidFill>
                <a:latin typeface="Helvetica Neue"/>
                <a:ea typeface="Helvetica Neue"/>
              </a:rPr>
              <a:t>&lt;номер&gt;</a:t>
            </a:fld>
            <a:endParaRPr b="0" lang="uk-UA"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 name="Rectangle 6" hidden="1"/>
          <p:cNvSpPr/>
          <p:nvPr/>
        </p:nvSpPr>
        <p:spPr>
          <a:xfrm>
            <a:off x="462240" y="487800"/>
            <a:ext cx="23448600" cy="12755160"/>
          </a:xfrm>
          <a:prstGeom prst="rect">
            <a:avLst/>
          </a:prstGeom>
          <a:solidFill>
            <a:srgbClr val="ffffff"/>
          </a:solidFill>
          <a:ln w="12700">
            <a:noFill/>
          </a:ln>
        </p:spPr>
        <p:style>
          <a:lnRef idx="0"/>
          <a:fillRef idx="0"/>
          <a:effectRef idx="0"/>
          <a:fontRef idx="minor"/>
        </p:style>
        <p:txBody>
          <a:bodyPr lIns="90000" rIns="90000" tIns="91440" bIns="91440" anchor="t">
            <a:noAutofit/>
          </a:bodyPr>
          <a:p>
            <a:pPr defTabSz="1828800">
              <a:lnSpc>
                <a:spcPct val="100000"/>
              </a:lnSpc>
              <a:tabLst>
                <a:tab algn="l" pos="0"/>
              </a:tabLst>
            </a:pPr>
            <a:endParaRPr b="0" lang="uk-UA" sz="3600" spc="-1" strike="noStrike">
              <a:solidFill>
                <a:srgbClr val="000000"/>
              </a:solidFill>
              <a:latin typeface="Corbel"/>
              <a:ea typeface="Corbel"/>
            </a:endParaRPr>
          </a:p>
        </p:txBody>
      </p:sp>
      <p:sp>
        <p:nvSpPr>
          <p:cNvPr id="25"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buNone/>
            </a:pPr>
            <a:r>
              <a:rPr b="0" lang="uk-UA" sz="1800" spc="-1" strike="noStrike">
                <a:solidFill>
                  <a:srgbClr val="000000"/>
                </a:solidFill>
                <a:latin typeface="Arial"/>
              </a:rPr>
              <a:t>Для правки тексту заголовка клацніть мишею</a:t>
            </a:r>
            <a:endParaRPr b="0" lang="uk-UA" sz="1800" spc="-1" strike="noStrike">
              <a:solidFill>
                <a:srgbClr val="000000"/>
              </a:solidFill>
              <a:latin typeface="Arial"/>
            </a:endParaRPr>
          </a:p>
        </p:txBody>
      </p:sp>
      <p:sp>
        <p:nvSpPr>
          <p:cNvPr id="26" name="PlaceHolder 2"/>
          <p:cNvSpPr>
            <a:spLocks noGrp="1"/>
          </p:cNvSpPr>
          <p:nvPr>
            <p:ph type="body"/>
          </p:nvPr>
        </p:nvSpPr>
        <p:spPr>
          <a:xfrm>
            <a:off x="3048120" y="7203960"/>
            <a:ext cx="18287280" cy="3310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1800" spc="-1" strike="noStrike">
                <a:solidFill>
                  <a:srgbClr val="000000"/>
                </a:solidFill>
                <a:latin typeface="Arial"/>
              </a:rPr>
              <a:t>Для редагування структури клацніть мишею</a:t>
            </a:r>
            <a:endParaRPr b="0" lang="uk-UA"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1800" spc="-1" strike="noStrike">
                <a:solidFill>
                  <a:srgbClr val="000000"/>
                </a:solidFill>
                <a:latin typeface="Arial"/>
              </a:rPr>
              <a:t>Другий рівень структури</a:t>
            </a:r>
            <a:endParaRPr b="0" lang="uk-UA"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1800" spc="-1" strike="noStrike">
                <a:solidFill>
                  <a:srgbClr val="000000"/>
                </a:solidFill>
                <a:latin typeface="Arial"/>
              </a:rPr>
              <a:t>Третій рівень структури</a:t>
            </a:r>
            <a:endParaRPr b="0" lang="uk-UA"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1800" spc="-1" strike="noStrike">
                <a:solidFill>
                  <a:srgbClr val="000000"/>
                </a:solidFill>
                <a:latin typeface="Arial"/>
              </a:rPr>
              <a:t>Четвертий рівень структури</a:t>
            </a:r>
            <a:endParaRPr b="0" lang="uk-UA"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1800" spc="-1" strike="noStrike">
                <a:solidFill>
                  <a:srgbClr val="000000"/>
                </a:solidFill>
                <a:latin typeface="Arial"/>
              </a:rPr>
              <a:t>П'ятий рівень структури</a:t>
            </a:r>
            <a:endParaRPr b="0" lang="uk-UA"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1800" spc="-1" strike="noStrike">
                <a:solidFill>
                  <a:srgbClr val="000000"/>
                </a:solidFill>
                <a:latin typeface="Arial"/>
              </a:rPr>
              <a:t>Шостий рівень структури</a:t>
            </a:r>
            <a:endParaRPr b="0" lang="uk-UA"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1800" spc="-1" strike="noStrike">
                <a:solidFill>
                  <a:srgbClr val="000000"/>
                </a:solidFill>
                <a:latin typeface="Arial"/>
              </a:rPr>
              <a:t>Сьомий рівень структури</a:t>
            </a:r>
            <a:endParaRPr b="0" lang="uk-UA" sz="1800" spc="-1" strike="noStrike">
              <a:solidFill>
                <a:srgbClr val="000000"/>
              </a:solidFill>
              <a:latin typeface="Arial"/>
            </a:endParaRPr>
          </a:p>
        </p:txBody>
      </p:sp>
      <p:sp>
        <p:nvSpPr>
          <p:cNvPr id="27" name="PlaceHolder 3"/>
          <p:cNvSpPr>
            <a:spLocks noGrp="1"/>
          </p:cNvSpPr>
          <p:nvPr>
            <p:ph type="sldNum" idx="5"/>
          </p:nvPr>
        </p:nvSpPr>
        <p:spPr>
          <a:xfrm>
            <a:off x="12001320" y="13080960"/>
            <a:ext cx="367920" cy="374040"/>
          </a:xfrm>
          <a:prstGeom prst="rect">
            <a:avLst/>
          </a:prstGeom>
          <a:noFill/>
          <a:ln w="12600">
            <a:noFill/>
          </a:ln>
        </p:spPr>
        <p:txBody>
          <a:bodyPr lIns="50760" rIns="50760" tIns="50760" bIns="50760" anchor="b">
            <a:noAutofit/>
          </a:bodyPr>
          <a:lstStyle>
            <a:lvl1pPr indent="0" algn="ctr" defTabSz="584280">
              <a:lnSpc>
                <a:spcPct val="100000"/>
              </a:lnSpc>
              <a:buNone/>
              <a:tabLst>
                <a:tab algn="l" pos="0"/>
              </a:tabLst>
              <a:defRPr b="0" lang="uk-UA" sz="1800" spc="-1" strike="noStrike">
                <a:solidFill>
                  <a:srgbClr val="ffffff"/>
                </a:solidFill>
                <a:latin typeface="Helvetica Neue"/>
                <a:ea typeface="Helvetica Neue"/>
              </a:defRPr>
            </a:lvl1pPr>
          </a:lstStyle>
          <a:p>
            <a:pPr indent="0" algn="ctr" defTabSz="584280">
              <a:lnSpc>
                <a:spcPct val="100000"/>
              </a:lnSpc>
              <a:buNone/>
              <a:tabLst>
                <a:tab algn="l" pos="0"/>
              </a:tabLst>
            </a:pPr>
            <a:fld id="{E94D6602-D47C-40C3-B6E9-AC90EBDAC8AB}" type="slidenum">
              <a:rPr b="0" lang="uk-UA" sz="1800" spc="-1" strike="noStrike">
                <a:solidFill>
                  <a:srgbClr val="ffffff"/>
                </a:solidFill>
                <a:latin typeface="Helvetica Neue"/>
                <a:ea typeface="Helvetica Neue"/>
              </a:rPr>
              <a:t>&lt;номер&gt;</a:t>
            </a:fld>
            <a:endParaRPr b="0" lang="uk-UA"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 name="Rectangle 6" hidden="1"/>
          <p:cNvSpPr/>
          <p:nvPr/>
        </p:nvSpPr>
        <p:spPr>
          <a:xfrm>
            <a:off x="462240" y="487800"/>
            <a:ext cx="23448600" cy="12755160"/>
          </a:xfrm>
          <a:prstGeom prst="rect">
            <a:avLst/>
          </a:prstGeom>
          <a:solidFill>
            <a:srgbClr val="ffffff"/>
          </a:solidFill>
          <a:ln w="12700">
            <a:noFill/>
          </a:ln>
        </p:spPr>
        <p:style>
          <a:lnRef idx="0"/>
          <a:fillRef idx="0"/>
          <a:effectRef idx="0"/>
          <a:fontRef idx="minor"/>
        </p:style>
        <p:txBody>
          <a:bodyPr lIns="90000" rIns="90000" tIns="91440" bIns="91440" anchor="t">
            <a:noAutofit/>
          </a:bodyPr>
          <a:p>
            <a:pPr defTabSz="1828800">
              <a:lnSpc>
                <a:spcPct val="100000"/>
              </a:lnSpc>
              <a:tabLst>
                <a:tab algn="l" pos="0"/>
              </a:tabLst>
            </a:pPr>
            <a:endParaRPr b="0" lang="uk-UA" sz="3600" spc="-1" strike="noStrike">
              <a:solidFill>
                <a:srgbClr val="000000"/>
              </a:solidFill>
              <a:latin typeface="Corbel"/>
              <a:ea typeface="Corbel"/>
            </a:endParaRPr>
          </a:p>
        </p:txBody>
      </p:sp>
      <p:sp>
        <p:nvSpPr>
          <p:cNvPr id="31"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buNone/>
            </a:pPr>
            <a:r>
              <a:rPr b="0" lang="uk-UA" sz="1800" spc="-1" strike="noStrike">
                <a:solidFill>
                  <a:srgbClr val="000000"/>
                </a:solidFill>
                <a:latin typeface="Arial"/>
              </a:rPr>
              <a:t>Для правки тексту заголовка клацніть мишею</a:t>
            </a:r>
            <a:endParaRPr b="0" lang="uk-UA" sz="1800" spc="-1" strike="noStrike">
              <a:solidFill>
                <a:srgbClr val="000000"/>
              </a:solidFill>
              <a:latin typeface="Arial"/>
            </a:endParaRPr>
          </a:p>
        </p:txBody>
      </p:sp>
      <p:sp>
        <p:nvSpPr>
          <p:cNvPr id="32" name="PlaceHolder 2"/>
          <p:cNvSpPr>
            <a:spLocks noGrp="1"/>
          </p:cNvSpPr>
          <p:nvPr>
            <p:ph type="body"/>
          </p:nvPr>
        </p:nvSpPr>
        <p:spPr>
          <a:xfrm>
            <a:off x="3048120" y="7203960"/>
            <a:ext cx="18287280" cy="3310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1800" spc="-1" strike="noStrike">
                <a:solidFill>
                  <a:srgbClr val="000000"/>
                </a:solidFill>
                <a:latin typeface="Arial"/>
              </a:rPr>
              <a:t>Для редагування структури клацніть мишею</a:t>
            </a:r>
            <a:endParaRPr b="0" lang="uk-UA"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1800" spc="-1" strike="noStrike">
                <a:solidFill>
                  <a:srgbClr val="000000"/>
                </a:solidFill>
                <a:latin typeface="Arial"/>
              </a:rPr>
              <a:t>Другий рівень структури</a:t>
            </a:r>
            <a:endParaRPr b="0" lang="uk-UA"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1800" spc="-1" strike="noStrike">
                <a:solidFill>
                  <a:srgbClr val="000000"/>
                </a:solidFill>
                <a:latin typeface="Arial"/>
              </a:rPr>
              <a:t>Третій рівень структури</a:t>
            </a:r>
            <a:endParaRPr b="0" lang="uk-UA"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1800" spc="-1" strike="noStrike">
                <a:solidFill>
                  <a:srgbClr val="000000"/>
                </a:solidFill>
                <a:latin typeface="Arial"/>
              </a:rPr>
              <a:t>Четвертий рівень структури</a:t>
            </a:r>
            <a:endParaRPr b="0" lang="uk-UA"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1800" spc="-1" strike="noStrike">
                <a:solidFill>
                  <a:srgbClr val="000000"/>
                </a:solidFill>
                <a:latin typeface="Arial"/>
              </a:rPr>
              <a:t>П'ятий рівень структури</a:t>
            </a:r>
            <a:endParaRPr b="0" lang="uk-UA"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1800" spc="-1" strike="noStrike">
                <a:solidFill>
                  <a:srgbClr val="000000"/>
                </a:solidFill>
                <a:latin typeface="Arial"/>
              </a:rPr>
              <a:t>Шостий рівень структури</a:t>
            </a:r>
            <a:endParaRPr b="0" lang="uk-UA"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1800" spc="-1" strike="noStrike">
                <a:solidFill>
                  <a:srgbClr val="000000"/>
                </a:solidFill>
                <a:latin typeface="Arial"/>
              </a:rPr>
              <a:t>Сьомий рівень структури</a:t>
            </a:r>
            <a:endParaRPr b="0" lang="uk-UA" sz="1800" spc="-1" strike="noStrike">
              <a:solidFill>
                <a:srgbClr val="000000"/>
              </a:solidFill>
              <a:latin typeface="Arial"/>
            </a:endParaRPr>
          </a:p>
        </p:txBody>
      </p:sp>
      <p:sp>
        <p:nvSpPr>
          <p:cNvPr id="33" name="PlaceHolder 3"/>
          <p:cNvSpPr>
            <a:spLocks noGrp="1"/>
          </p:cNvSpPr>
          <p:nvPr>
            <p:ph type="sldNum" idx="6"/>
          </p:nvPr>
        </p:nvSpPr>
        <p:spPr>
          <a:xfrm>
            <a:off x="22203000" y="12835800"/>
            <a:ext cx="504000" cy="483120"/>
          </a:xfrm>
          <a:prstGeom prst="rect">
            <a:avLst/>
          </a:prstGeom>
          <a:noFill/>
          <a:ln w="12600">
            <a:noFill/>
          </a:ln>
        </p:spPr>
        <p:txBody>
          <a:bodyPr lIns="90000" rIns="90000" tIns="91440" bIns="91440" anchor="ctr">
            <a:noAutofit/>
          </a:bodyPr>
          <a:lstStyle>
            <a:lvl1pPr indent="0" algn="r" defTabSz="1828800">
              <a:lnSpc>
                <a:spcPct val="100000"/>
              </a:lnSpc>
              <a:buNone/>
              <a:tabLst>
                <a:tab algn="l" pos="0"/>
              </a:tabLst>
              <a:defRPr b="0" lang="uk-UA" sz="2400" spc="-1" strike="noStrike">
                <a:solidFill>
                  <a:srgbClr val="888888"/>
                </a:solidFill>
                <a:latin typeface="Calibri"/>
                <a:ea typeface="Calibri"/>
              </a:defRPr>
            </a:lvl1pPr>
          </a:lstStyle>
          <a:p>
            <a:pPr indent="0" algn="r" defTabSz="1828800">
              <a:lnSpc>
                <a:spcPct val="100000"/>
              </a:lnSpc>
              <a:buNone/>
              <a:tabLst>
                <a:tab algn="l" pos="0"/>
              </a:tabLst>
            </a:pPr>
            <a:fld id="{5B61CDA6-AB6C-4CE7-A15C-CFA221408179}" type="slidenum">
              <a:rPr b="0" lang="uk-UA" sz="2400" spc="-1" strike="noStrike">
                <a:solidFill>
                  <a:srgbClr val="888888"/>
                </a:solidFill>
                <a:latin typeface="Calibri"/>
                <a:ea typeface="Calibri"/>
              </a:rPr>
              <a:t>&lt;номер&gt;</a:t>
            </a:fld>
            <a:endParaRPr b="0" lang="uk-UA" sz="2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ddddd"/>
        </a:solidFill>
      </p:bgPr>
    </p:bg>
    <p:spTree>
      <p:nvGrpSpPr>
        <p:cNvPr id="1" name=""/>
        <p:cNvGrpSpPr/>
        <p:nvPr/>
      </p:nvGrpSpPr>
      <p:grpSpPr>
        <a:xfrm>
          <a:off x="0" y="0"/>
          <a:ext cx="0" cy="0"/>
          <a:chOff x="0" y="0"/>
          <a:chExt cx="0" cy="0"/>
        </a:xfrm>
      </p:grpSpPr>
      <p:sp>
        <p:nvSpPr>
          <p:cNvPr id="36" name="Rectangle 6"/>
          <p:cNvSpPr/>
          <p:nvPr/>
        </p:nvSpPr>
        <p:spPr>
          <a:xfrm>
            <a:off x="462240" y="487800"/>
            <a:ext cx="23448600" cy="12755160"/>
          </a:xfrm>
          <a:prstGeom prst="rect">
            <a:avLst/>
          </a:prstGeom>
          <a:solidFill>
            <a:srgbClr val="ffffff"/>
          </a:solidFill>
          <a:ln w="12700">
            <a:noFill/>
          </a:ln>
        </p:spPr>
        <p:style>
          <a:lnRef idx="0"/>
          <a:fillRef idx="0"/>
          <a:effectRef idx="0"/>
          <a:fontRef idx="minor"/>
        </p:style>
        <p:txBody>
          <a:bodyPr lIns="90000" rIns="90000" tIns="91440" bIns="91440" anchor="t">
            <a:noAutofit/>
          </a:bodyPr>
          <a:p>
            <a:pPr defTabSz="1828800">
              <a:lnSpc>
                <a:spcPct val="100000"/>
              </a:lnSpc>
              <a:tabLst>
                <a:tab algn="l" pos="0"/>
              </a:tabLst>
            </a:pPr>
            <a:endParaRPr b="0" lang="uk-UA" sz="3600" spc="-1" strike="noStrike">
              <a:solidFill>
                <a:srgbClr val="000000"/>
              </a:solidFill>
              <a:latin typeface="Corbel"/>
              <a:ea typeface="Corbel"/>
            </a:endParaRPr>
          </a:p>
        </p:txBody>
      </p:sp>
      <p:sp>
        <p:nvSpPr>
          <p:cNvPr id="37"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buNone/>
            </a:pPr>
            <a:r>
              <a:rPr b="0" lang="uk-UA" sz="1800" spc="-1" strike="noStrike">
                <a:solidFill>
                  <a:srgbClr val="000000"/>
                </a:solidFill>
                <a:latin typeface="Arial"/>
              </a:rPr>
              <a:t>Для правки тексту заголовка клацніть мишею</a:t>
            </a:r>
            <a:endParaRPr b="0" lang="uk-UA" sz="1800" spc="-1" strike="noStrike">
              <a:solidFill>
                <a:srgbClr val="000000"/>
              </a:solidFill>
              <a:latin typeface="Arial"/>
            </a:endParaRPr>
          </a:p>
        </p:txBody>
      </p:sp>
      <p:sp>
        <p:nvSpPr>
          <p:cNvPr id="38" name="PlaceHolder 2"/>
          <p:cNvSpPr>
            <a:spLocks noGrp="1"/>
          </p:cNvSpPr>
          <p:nvPr>
            <p:ph type="body"/>
          </p:nvPr>
        </p:nvSpPr>
        <p:spPr>
          <a:xfrm>
            <a:off x="3048120" y="7203960"/>
            <a:ext cx="18287280" cy="3310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1800" spc="-1" strike="noStrike">
                <a:solidFill>
                  <a:srgbClr val="000000"/>
                </a:solidFill>
                <a:latin typeface="Arial"/>
              </a:rPr>
              <a:t>Для редагування структури клацніть мишею</a:t>
            </a:r>
            <a:endParaRPr b="0" lang="uk-UA"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1800" spc="-1" strike="noStrike">
                <a:solidFill>
                  <a:srgbClr val="000000"/>
                </a:solidFill>
                <a:latin typeface="Arial"/>
              </a:rPr>
              <a:t>Другий рівень структури</a:t>
            </a:r>
            <a:endParaRPr b="0" lang="uk-UA"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1800" spc="-1" strike="noStrike">
                <a:solidFill>
                  <a:srgbClr val="000000"/>
                </a:solidFill>
                <a:latin typeface="Arial"/>
              </a:rPr>
              <a:t>Третій рівень структури</a:t>
            </a:r>
            <a:endParaRPr b="0" lang="uk-UA"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1800" spc="-1" strike="noStrike">
                <a:solidFill>
                  <a:srgbClr val="000000"/>
                </a:solidFill>
                <a:latin typeface="Arial"/>
              </a:rPr>
              <a:t>Четвертий рівень структури</a:t>
            </a:r>
            <a:endParaRPr b="0" lang="uk-UA"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1800" spc="-1" strike="noStrike">
                <a:solidFill>
                  <a:srgbClr val="000000"/>
                </a:solidFill>
                <a:latin typeface="Arial"/>
              </a:rPr>
              <a:t>П'ятий рівень структури</a:t>
            </a:r>
            <a:endParaRPr b="0" lang="uk-UA"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1800" spc="-1" strike="noStrike">
                <a:solidFill>
                  <a:srgbClr val="000000"/>
                </a:solidFill>
                <a:latin typeface="Arial"/>
              </a:rPr>
              <a:t>Шостий рівень структури</a:t>
            </a:r>
            <a:endParaRPr b="0" lang="uk-UA"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1800" spc="-1" strike="noStrike">
                <a:solidFill>
                  <a:srgbClr val="000000"/>
                </a:solidFill>
                <a:latin typeface="Arial"/>
              </a:rPr>
              <a:t>Сьомий рівень структури</a:t>
            </a:r>
            <a:endParaRPr b="0" lang="uk-UA" sz="1800" spc="-1" strike="noStrike">
              <a:solidFill>
                <a:srgbClr val="000000"/>
              </a:solidFill>
              <a:latin typeface="Arial"/>
            </a:endParaRPr>
          </a:p>
        </p:txBody>
      </p:sp>
      <p:sp>
        <p:nvSpPr>
          <p:cNvPr id="39" name="PlaceHolder 3"/>
          <p:cNvSpPr>
            <a:spLocks noGrp="1"/>
          </p:cNvSpPr>
          <p:nvPr>
            <p:ph type="sldNum" idx="7"/>
          </p:nvPr>
        </p:nvSpPr>
        <p:spPr>
          <a:xfrm>
            <a:off x="21571200" y="12543480"/>
            <a:ext cx="499680" cy="537840"/>
          </a:xfrm>
          <a:prstGeom prst="rect">
            <a:avLst/>
          </a:prstGeom>
          <a:noFill/>
          <a:ln w="12600">
            <a:noFill/>
          </a:ln>
        </p:spPr>
        <p:txBody>
          <a:bodyPr lIns="90000" rIns="90000" tIns="91440" bIns="91440" anchor="ctr">
            <a:noAutofit/>
          </a:bodyPr>
          <a:lstStyle>
            <a:lvl1pPr indent="0" algn="r" defTabSz="1828800">
              <a:lnSpc>
                <a:spcPct val="100000"/>
              </a:lnSpc>
              <a:buNone/>
              <a:tabLst>
                <a:tab algn="l" pos="0"/>
              </a:tabLst>
              <a:defRPr b="0" lang="uk-UA" sz="2400" spc="-1" strike="noStrike">
                <a:solidFill>
                  <a:srgbClr val="dddddd"/>
                </a:solidFill>
                <a:latin typeface="Corbel"/>
                <a:ea typeface="Corbel"/>
              </a:defRPr>
            </a:lvl1pPr>
          </a:lstStyle>
          <a:p>
            <a:pPr indent="0" algn="r" defTabSz="1828800">
              <a:lnSpc>
                <a:spcPct val="100000"/>
              </a:lnSpc>
              <a:buNone/>
              <a:tabLst>
                <a:tab algn="l" pos="0"/>
              </a:tabLst>
            </a:pPr>
            <a:fld id="{7B235414-4BE1-42DC-8E8F-4E6C3A8EB87B}" type="slidenum">
              <a:rPr b="0" lang="uk-UA" sz="2400" spc="-1" strike="noStrike">
                <a:solidFill>
                  <a:srgbClr val="dddddd"/>
                </a:solidFill>
                <a:latin typeface="Corbel"/>
                <a:ea typeface="Corbel"/>
              </a:rPr>
              <a:t>&lt;номер&gt;</a:t>
            </a:fld>
            <a:endParaRPr b="0" lang="uk-UA" sz="2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2" name="Rectangle 6" hidden="1"/>
          <p:cNvSpPr/>
          <p:nvPr/>
        </p:nvSpPr>
        <p:spPr>
          <a:xfrm>
            <a:off x="462240" y="487800"/>
            <a:ext cx="23448600" cy="12755160"/>
          </a:xfrm>
          <a:prstGeom prst="rect">
            <a:avLst/>
          </a:prstGeom>
          <a:solidFill>
            <a:srgbClr val="ffffff"/>
          </a:solidFill>
          <a:ln w="12700">
            <a:noFill/>
          </a:ln>
        </p:spPr>
        <p:style>
          <a:lnRef idx="0"/>
          <a:fillRef idx="0"/>
          <a:effectRef idx="0"/>
          <a:fontRef idx="minor"/>
        </p:style>
        <p:txBody>
          <a:bodyPr lIns="90000" rIns="90000" tIns="91440" bIns="91440" anchor="t">
            <a:noAutofit/>
          </a:bodyPr>
          <a:p>
            <a:pPr defTabSz="1828800">
              <a:lnSpc>
                <a:spcPct val="100000"/>
              </a:lnSpc>
              <a:tabLst>
                <a:tab algn="l" pos="0"/>
              </a:tabLst>
            </a:pPr>
            <a:endParaRPr b="0" lang="uk-UA" sz="3600" spc="-1" strike="noStrike">
              <a:solidFill>
                <a:srgbClr val="000000"/>
              </a:solidFill>
              <a:latin typeface="Corbel"/>
              <a:ea typeface="Corbel"/>
            </a:endParaRPr>
          </a:p>
        </p:txBody>
      </p:sp>
      <p:pic>
        <p:nvPicPr>
          <p:cNvPr id="43" name="Picture 7" descr="Picture 7"/>
          <p:cNvPicPr/>
          <p:nvPr/>
        </p:nvPicPr>
        <p:blipFill>
          <a:blip r:embed="rId3"/>
          <a:srcRect l="3610" t="0" r="0" b="0"/>
          <a:stretch/>
        </p:blipFill>
        <p:spPr>
          <a:xfrm>
            <a:off x="0" y="5339520"/>
            <a:ext cx="8073360" cy="8375760"/>
          </a:xfrm>
          <a:prstGeom prst="rect">
            <a:avLst/>
          </a:prstGeom>
          <a:ln w="12700">
            <a:noFill/>
          </a:ln>
        </p:spPr>
      </p:pic>
      <p:pic>
        <p:nvPicPr>
          <p:cNvPr id="44" name="Picture 6" descr="Picture 6"/>
          <p:cNvPicPr/>
          <p:nvPr/>
        </p:nvPicPr>
        <p:blipFill>
          <a:blip r:embed="rId4"/>
          <a:srcRect l="35647" t="0" r="0" b="0"/>
          <a:stretch/>
        </p:blipFill>
        <p:spPr>
          <a:xfrm>
            <a:off x="0" y="5784840"/>
            <a:ext cx="3044160" cy="4730040"/>
          </a:xfrm>
          <a:prstGeom prst="rect">
            <a:avLst/>
          </a:prstGeom>
          <a:ln w="12700">
            <a:noFill/>
          </a:ln>
        </p:spPr>
      </p:pic>
      <p:sp>
        <p:nvSpPr>
          <p:cNvPr id="45" name="Oval 15"/>
          <p:cNvSpPr/>
          <p:nvPr/>
        </p:nvSpPr>
        <p:spPr>
          <a:xfrm>
            <a:off x="17218080" y="3352680"/>
            <a:ext cx="5637960" cy="5637960"/>
          </a:xfrm>
          <a:prstGeom prst="ellipse">
            <a:avLst/>
          </a:prstGeom>
          <a:gradFill rotWithShape="0">
            <a:gsLst>
              <a:gs pos="0">
                <a:srgbClr val="7ac4f0">
                  <a:alpha val="7000"/>
                </a:srgbClr>
              </a:gs>
              <a:gs pos="36000">
                <a:srgbClr val="7ac4f0">
                  <a:alpha val="6000"/>
                </a:srgbClr>
              </a:gs>
              <a:gs pos="69000">
                <a:srgbClr val="7ac4f0">
                  <a:alpha val="0"/>
                </a:srgbClr>
              </a:gs>
            </a:gsLst>
            <a:path path="circle">
              <a:fillToRect l="37000" t="0" r="63000" b="100000"/>
            </a:path>
          </a:gradFill>
          <a:ln w="12700">
            <a:noFill/>
          </a:ln>
        </p:spPr>
        <p:style>
          <a:lnRef idx="0"/>
          <a:fillRef idx="0"/>
          <a:effectRef idx="0"/>
          <a:fontRef idx="minor"/>
        </p:style>
        <p:txBody>
          <a:bodyPr lIns="90000" rIns="90000" tIns="91440" bIns="91440" anchor="t">
            <a:noAutofit/>
          </a:bodyPr>
          <a:p>
            <a:pPr defTabSz="914400">
              <a:lnSpc>
                <a:spcPct val="100000"/>
              </a:lnSpc>
              <a:tabLst>
                <a:tab algn="l" pos="0"/>
              </a:tabLst>
            </a:pPr>
            <a:endParaRPr b="0" lang="uk-UA" sz="3600" spc="-1" strike="noStrike">
              <a:solidFill>
                <a:srgbClr val="ffffff"/>
              </a:solidFill>
              <a:latin typeface="Century Gothic"/>
              <a:ea typeface="Century Gothic"/>
            </a:endParaRPr>
          </a:p>
        </p:txBody>
      </p:sp>
      <p:pic>
        <p:nvPicPr>
          <p:cNvPr id="46" name="Picture 8" descr="Picture 8"/>
          <p:cNvPicPr/>
          <p:nvPr/>
        </p:nvPicPr>
        <p:blipFill>
          <a:blip r:embed="rId5"/>
          <a:srcRect l="0" t="28812" r="0" b="0"/>
          <a:stretch/>
        </p:blipFill>
        <p:spPr>
          <a:xfrm>
            <a:off x="15998760" y="0"/>
            <a:ext cx="3206160" cy="2282040"/>
          </a:xfrm>
          <a:prstGeom prst="rect">
            <a:avLst/>
          </a:prstGeom>
          <a:ln w="12700">
            <a:noFill/>
          </a:ln>
        </p:spPr>
      </p:pic>
      <p:pic>
        <p:nvPicPr>
          <p:cNvPr id="47" name="Picture 9" descr="Picture 9"/>
          <p:cNvPicPr/>
          <p:nvPr/>
        </p:nvPicPr>
        <p:blipFill>
          <a:blip r:embed="rId6"/>
          <a:srcRect l="0" t="0" r="0" b="23333"/>
          <a:stretch/>
        </p:blipFill>
        <p:spPr>
          <a:xfrm>
            <a:off x="17218080" y="12192120"/>
            <a:ext cx="1986840" cy="1523160"/>
          </a:xfrm>
          <a:prstGeom prst="rect">
            <a:avLst/>
          </a:prstGeom>
          <a:ln w="12700">
            <a:noFill/>
          </a:ln>
        </p:spPr>
      </p:pic>
      <p:sp>
        <p:nvSpPr>
          <p:cNvPr id="48" name="Rectangle 13"/>
          <p:cNvSpPr/>
          <p:nvPr/>
        </p:nvSpPr>
        <p:spPr>
          <a:xfrm>
            <a:off x="20875680" y="0"/>
            <a:ext cx="1370880" cy="2285280"/>
          </a:xfrm>
          <a:prstGeom prst="rect">
            <a:avLst/>
          </a:prstGeom>
          <a:solidFill>
            <a:srgbClr val="acd433"/>
          </a:solidFill>
          <a:ln w="12700">
            <a:noFill/>
          </a:ln>
          <a:effectLst>
            <a:outerShdw blurRad="76320" dir="5400000" dist="50760" rotWithShape="0">
              <a:srgbClr val="000000">
                <a:alpha val="45000"/>
              </a:srgbClr>
            </a:outerShdw>
          </a:effectLst>
        </p:spPr>
        <p:style>
          <a:lnRef idx="0"/>
          <a:fillRef idx="0"/>
          <a:effectRef idx="0"/>
          <a:fontRef idx="minor"/>
        </p:style>
        <p:txBody>
          <a:bodyPr lIns="90000" rIns="90000" tIns="91440" bIns="91440" anchor="t">
            <a:noAutofit/>
          </a:bodyPr>
          <a:p>
            <a:pPr defTabSz="914400">
              <a:lnSpc>
                <a:spcPct val="100000"/>
              </a:lnSpc>
              <a:tabLst>
                <a:tab algn="l" pos="0"/>
              </a:tabLst>
            </a:pPr>
            <a:endParaRPr b="0" lang="uk-UA" sz="3600" spc="-1" strike="noStrike">
              <a:solidFill>
                <a:srgbClr val="ffffff"/>
              </a:solidFill>
              <a:latin typeface="Century Gothic"/>
              <a:ea typeface="Century Gothic"/>
            </a:endParaRPr>
          </a:p>
        </p:txBody>
      </p:sp>
      <p:sp>
        <p:nvSpPr>
          <p:cNvPr id="49"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buNone/>
            </a:pPr>
            <a:r>
              <a:rPr b="0" lang="uk-UA" sz="1800" spc="-1" strike="noStrike">
                <a:solidFill>
                  <a:srgbClr val="ffffff"/>
                </a:solidFill>
                <a:latin typeface="Arial"/>
              </a:rPr>
              <a:t>Для правки тексту заголовка клацніть мишею</a:t>
            </a:r>
            <a:endParaRPr b="0" lang="uk-UA" sz="1800" spc="-1" strike="noStrike">
              <a:solidFill>
                <a:srgbClr val="ffffff"/>
              </a:solidFill>
              <a:latin typeface="Arial"/>
            </a:endParaRPr>
          </a:p>
        </p:txBody>
      </p:sp>
      <p:sp>
        <p:nvSpPr>
          <p:cNvPr id="50" name="PlaceHolder 2"/>
          <p:cNvSpPr>
            <a:spLocks noGrp="1"/>
          </p:cNvSpPr>
          <p:nvPr>
            <p:ph type="body"/>
          </p:nvPr>
        </p:nvSpPr>
        <p:spPr>
          <a:xfrm>
            <a:off x="3048120" y="7203960"/>
            <a:ext cx="18287280" cy="331092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uk-UA" sz="1800" spc="-1" strike="noStrike">
                <a:solidFill>
                  <a:srgbClr val="ffffff"/>
                </a:solidFill>
                <a:latin typeface="Arial"/>
              </a:rPr>
              <a:t>Для редагування структури клацніть мишею</a:t>
            </a:r>
            <a:endParaRPr b="0" lang="uk-UA"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uk-UA" sz="1800" spc="-1" strike="noStrike">
                <a:solidFill>
                  <a:srgbClr val="ffffff"/>
                </a:solidFill>
                <a:latin typeface="Arial"/>
              </a:rPr>
              <a:t>Другий рівень структури</a:t>
            </a:r>
            <a:endParaRPr b="0" lang="uk-UA"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uk-UA" sz="1800" spc="-1" strike="noStrike">
                <a:solidFill>
                  <a:srgbClr val="ffffff"/>
                </a:solidFill>
                <a:latin typeface="Arial"/>
              </a:rPr>
              <a:t>Третій рівень структури</a:t>
            </a:r>
            <a:endParaRPr b="0" lang="uk-UA"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uk-UA" sz="1800" spc="-1" strike="noStrike">
                <a:solidFill>
                  <a:srgbClr val="ffffff"/>
                </a:solidFill>
                <a:latin typeface="Arial"/>
              </a:rPr>
              <a:t>Четвертий рівень структури</a:t>
            </a:r>
            <a:endParaRPr b="0" lang="uk-UA"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uk-UA" sz="1800" spc="-1" strike="noStrike">
                <a:solidFill>
                  <a:srgbClr val="ffffff"/>
                </a:solidFill>
                <a:latin typeface="Arial"/>
              </a:rPr>
              <a:t>П'ятий рівень структури</a:t>
            </a:r>
            <a:endParaRPr b="0" lang="uk-UA"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uk-UA" sz="1800" spc="-1" strike="noStrike">
                <a:solidFill>
                  <a:srgbClr val="ffffff"/>
                </a:solidFill>
                <a:latin typeface="Arial"/>
              </a:rPr>
              <a:t>Шостий рівень структури</a:t>
            </a:r>
            <a:endParaRPr b="0" lang="uk-UA"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uk-UA" sz="1800" spc="-1" strike="noStrike">
                <a:solidFill>
                  <a:srgbClr val="ffffff"/>
                </a:solidFill>
                <a:latin typeface="Arial"/>
              </a:rPr>
              <a:t>Сьомий рівень структури</a:t>
            </a:r>
            <a:endParaRPr b="0" lang="uk-UA" sz="1800" spc="-1" strike="noStrike">
              <a:solidFill>
                <a:srgbClr val="ffffff"/>
              </a:solidFill>
              <a:latin typeface="Arial"/>
            </a:endParaRPr>
          </a:p>
        </p:txBody>
      </p:sp>
      <p:sp>
        <p:nvSpPr>
          <p:cNvPr id="51" name="PlaceHolder 3"/>
          <p:cNvSpPr>
            <a:spLocks noGrp="1"/>
          </p:cNvSpPr>
          <p:nvPr>
            <p:ph type="sldNum" idx="8"/>
          </p:nvPr>
        </p:nvSpPr>
        <p:spPr>
          <a:xfrm>
            <a:off x="21051360" y="1080360"/>
            <a:ext cx="983160" cy="1045800"/>
          </a:xfrm>
          <a:prstGeom prst="rect">
            <a:avLst/>
          </a:prstGeom>
          <a:noFill/>
          <a:ln w="12600">
            <a:noFill/>
          </a:ln>
        </p:spPr>
        <p:txBody>
          <a:bodyPr lIns="90000" rIns="90000" tIns="91440" bIns="91440" anchor="b">
            <a:noAutofit/>
          </a:bodyPr>
          <a:lstStyle>
            <a:lvl1pPr indent="0" algn="ctr" defTabSz="914400">
              <a:lnSpc>
                <a:spcPct val="100000"/>
              </a:lnSpc>
              <a:buNone/>
              <a:tabLst>
                <a:tab algn="l" pos="0"/>
              </a:tabLst>
              <a:defRPr b="0" lang="uk-UA" sz="5600" spc="-1" strike="noStrike">
                <a:solidFill>
                  <a:srgbClr val="ffffff"/>
                </a:solidFill>
                <a:latin typeface="Century Gothic"/>
                <a:ea typeface="Century Gothic"/>
              </a:defRPr>
            </a:lvl1pPr>
          </a:lstStyle>
          <a:p>
            <a:pPr indent="0" algn="ctr" defTabSz="914400">
              <a:lnSpc>
                <a:spcPct val="100000"/>
              </a:lnSpc>
              <a:buNone/>
              <a:tabLst>
                <a:tab algn="l" pos="0"/>
              </a:tabLst>
            </a:pPr>
            <a:fld id="{A87D6CF1-6E36-4310-ADE8-3C95C514FA42}" type="slidenum">
              <a:rPr b="0" lang="uk-UA" sz="5600" spc="-1" strike="noStrike">
                <a:solidFill>
                  <a:srgbClr val="ffffff"/>
                </a:solidFill>
                <a:latin typeface="Century Gothic"/>
                <a:ea typeface="Century Gothic"/>
              </a:rPr>
              <a:t>&lt;номер&gt;</a:t>
            </a:fld>
            <a:endParaRPr b="0" lang="uk-UA" sz="56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63" r:id="rId7"/>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Rectangle 6" hidden="1"/>
          <p:cNvSpPr/>
          <p:nvPr/>
        </p:nvSpPr>
        <p:spPr>
          <a:xfrm>
            <a:off x="462240" y="487800"/>
            <a:ext cx="23448600" cy="12755160"/>
          </a:xfrm>
          <a:prstGeom prst="rect">
            <a:avLst/>
          </a:prstGeom>
          <a:solidFill>
            <a:srgbClr val="ffffff"/>
          </a:solidFill>
          <a:ln w="12700">
            <a:noFill/>
          </a:ln>
        </p:spPr>
        <p:style>
          <a:lnRef idx="0"/>
          <a:fillRef idx="0"/>
          <a:effectRef idx="0"/>
          <a:fontRef idx="minor"/>
        </p:style>
        <p:txBody>
          <a:bodyPr lIns="90000" rIns="90000" tIns="91440" bIns="91440" anchor="t">
            <a:noAutofit/>
          </a:bodyPr>
          <a:p>
            <a:pPr defTabSz="1828800">
              <a:lnSpc>
                <a:spcPct val="100000"/>
              </a:lnSpc>
              <a:tabLst>
                <a:tab algn="l" pos="0"/>
              </a:tabLst>
            </a:pPr>
            <a:endParaRPr b="0" lang="uk-UA" sz="3600" spc="-1" strike="noStrike">
              <a:solidFill>
                <a:srgbClr val="000000"/>
              </a:solidFill>
              <a:latin typeface="Corbel"/>
              <a:ea typeface="Corbel"/>
            </a:endParaRPr>
          </a:p>
        </p:txBody>
      </p:sp>
      <p:sp>
        <p:nvSpPr>
          <p:cNvPr id="55" name="PlaceHolder 1"/>
          <p:cNvSpPr>
            <a:spLocks noGrp="1"/>
          </p:cNvSpPr>
          <p:nvPr>
            <p:ph type="title"/>
          </p:nvPr>
        </p:nvSpPr>
        <p:spPr>
          <a:xfrm>
            <a:off x="3048120" y="2244600"/>
            <a:ext cx="18287280" cy="4774320"/>
          </a:xfrm>
          <a:prstGeom prst="rect">
            <a:avLst/>
          </a:prstGeom>
          <a:noFill/>
          <a:ln w="0">
            <a:noFill/>
          </a:ln>
        </p:spPr>
        <p:txBody>
          <a:bodyPr lIns="0" rIns="0" tIns="0" bIns="0" anchor="ctr">
            <a:noAutofit/>
          </a:bodyPr>
          <a:p>
            <a:pPr indent="0">
              <a:buNone/>
            </a:pPr>
            <a:r>
              <a:rPr b="0" lang="uk-UA" sz="1800" spc="-1" strike="noStrike">
                <a:solidFill>
                  <a:srgbClr val="000000"/>
                </a:solidFill>
                <a:latin typeface="Arial"/>
              </a:rPr>
              <a:t>Для правки тексту заголовка клацніть мишею</a:t>
            </a:r>
            <a:endParaRPr b="0" lang="uk-UA" sz="1800" spc="-1" strike="noStrike">
              <a:solidFill>
                <a:srgbClr val="000000"/>
              </a:solidFill>
              <a:latin typeface="Arial"/>
            </a:endParaRPr>
          </a:p>
        </p:txBody>
      </p:sp>
      <p:sp>
        <p:nvSpPr>
          <p:cNvPr id="56" name="PlaceHolder 2"/>
          <p:cNvSpPr>
            <a:spLocks noGrp="1"/>
          </p:cNvSpPr>
          <p:nvPr>
            <p:ph type="body"/>
          </p:nvPr>
        </p:nvSpPr>
        <p:spPr>
          <a:xfrm>
            <a:off x="3048120" y="7203960"/>
            <a:ext cx="18287280" cy="3310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1800" spc="-1" strike="noStrike">
                <a:solidFill>
                  <a:srgbClr val="000000"/>
                </a:solidFill>
                <a:latin typeface="Arial"/>
              </a:rPr>
              <a:t>Для редагування структури клацніть мишею</a:t>
            </a:r>
            <a:endParaRPr b="0" lang="uk-UA"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1800" spc="-1" strike="noStrike">
                <a:solidFill>
                  <a:srgbClr val="000000"/>
                </a:solidFill>
                <a:latin typeface="Arial"/>
              </a:rPr>
              <a:t>Другий рівень структури</a:t>
            </a:r>
            <a:endParaRPr b="0" lang="uk-UA"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1800" spc="-1" strike="noStrike">
                <a:solidFill>
                  <a:srgbClr val="000000"/>
                </a:solidFill>
                <a:latin typeface="Arial"/>
              </a:rPr>
              <a:t>Третій рівень структури</a:t>
            </a:r>
            <a:endParaRPr b="0" lang="uk-UA"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1800" spc="-1" strike="noStrike">
                <a:solidFill>
                  <a:srgbClr val="000000"/>
                </a:solidFill>
                <a:latin typeface="Arial"/>
              </a:rPr>
              <a:t>Четвертий рівень структури</a:t>
            </a:r>
            <a:endParaRPr b="0" lang="uk-UA"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1800" spc="-1" strike="noStrike">
                <a:solidFill>
                  <a:srgbClr val="000000"/>
                </a:solidFill>
                <a:latin typeface="Arial"/>
              </a:rPr>
              <a:t>П'ятий рівень структури</a:t>
            </a:r>
            <a:endParaRPr b="0" lang="uk-UA"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1800" spc="-1" strike="noStrike">
                <a:solidFill>
                  <a:srgbClr val="000000"/>
                </a:solidFill>
                <a:latin typeface="Arial"/>
              </a:rPr>
              <a:t>Шостий рівень структури</a:t>
            </a:r>
            <a:endParaRPr b="0" lang="uk-UA"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1800" spc="-1" strike="noStrike">
                <a:solidFill>
                  <a:srgbClr val="000000"/>
                </a:solidFill>
                <a:latin typeface="Arial"/>
              </a:rPr>
              <a:t>Сьомий рівень структури</a:t>
            </a:r>
            <a:endParaRPr b="0" lang="uk-UA" sz="1800" spc="-1" strike="noStrike">
              <a:solidFill>
                <a:srgbClr val="000000"/>
              </a:solidFill>
              <a:latin typeface="Arial"/>
            </a:endParaRPr>
          </a:p>
        </p:txBody>
      </p:sp>
      <p:sp>
        <p:nvSpPr>
          <p:cNvPr id="57" name="PlaceHolder 3"/>
          <p:cNvSpPr>
            <a:spLocks noGrp="1"/>
          </p:cNvSpPr>
          <p:nvPr>
            <p:ph type="sldNum" idx="9"/>
          </p:nvPr>
        </p:nvSpPr>
        <p:spPr>
          <a:xfrm>
            <a:off x="12001320" y="13085280"/>
            <a:ext cx="367920" cy="374040"/>
          </a:xfrm>
          <a:prstGeom prst="rect">
            <a:avLst/>
          </a:prstGeom>
          <a:noFill/>
          <a:ln w="12600">
            <a:noFill/>
          </a:ln>
        </p:spPr>
        <p:txBody>
          <a:bodyPr lIns="50760" rIns="50760" tIns="50760" bIns="50760" anchor="b">
            <a:noAutofit/>
          </a:bodyPr>
          <a:lstStyle>
            <a:lvl1pPr indent="0" algn="ctr" defTabSz="584280">
              <a:lnSpc>
                <a:spcPct val="100000"/>
              </a:lnSpc>
              <a:buNone/>
              <a:tabLst>
                <a:tab algn="l" pos="0"/>
              </a:tabLst>
              <a:defRPr b="0" lang="uk-UA" sz="1800" spc="-1" strike="noStrike">
                <a:solidFill>
                  <a:srgbClr val="000000"/>
                </a:solidFill>
                <a:latin typeface="Helvetica Neue"/>
                <a:ea typeface="Helvetica Neue"/>
              </a:defRPr>
            </a:lvl1pPr>
          </a:lstStyle>
          <a:p>
            <a:pPr indent="0" algn="ctr" defTabSz="584280">
              <a:lnSpc>
                <a:spcPct val="100000"/>
              </a:lnSpc>
              <a:buNone/>
              <a:tabLst>
                <a:tab algn="l" pos="0"/>
              </a:tabLst>
            </a:pPr>
            <a:fld id="{A59E33EC-966E-4C39-B42B-8812A344A997}" type="slidenum">
              <a:rPr b="0" lang="uk-UA" sz="1800" spc="-1" strike="noStrike">
                <a:solidFill>
                  <a:srgbClr val="000000"/>
                </a:solidFill>
                <a:latin typeface="Helvetica Neue"/>
                <a:ea typeface="Helvetica Neue"/>
              </a:rPr>
              <a:t>&lt;номер&gt;</a:t>
            </a:fld>
            <a:endParaRPr b="0" lang="uk-UA"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6.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6.xml"/>
</Relationships>
</file>

<file path=ppt/slides/_rels/slide1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hyperlink" Target="https://cabinet.customs.gov.ua/login" TargetMode="External"/><Relationship Id="rId3" Type="http://schemas.openxmlformats.org/officeDocument/2006/relationships/slideLayout" Target="../slideLayouts/slideLayout6.xml"/>
</Relationships>
</file>

<file path=ppt/slides/_rels/slide1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6.xml"/>
</Relationships>
</file>

<file path=ppt/slides/_rels/slide1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6.xml"/>
</Relationships>
</file>

<file path=ppt/slides/_rels/slide1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6.xml"/>
</Relationships>
</file>

<file path=ppt/slides/_rels/slide1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6.xml"/>
</Relationships>
</file>

<file path=ppt/slides/_rels/slide1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6.xml"/>
</Relationships>
</file>

<file path=ppt/slides/_rels/slide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chart" Target="../charts/chart1.xml"/><Relationship Id="rId4" Type="http://schemas.openxmlformats.org/officeDocument/2006/relationships/slideLayout" Target="../slideLayouts/slideLayout17.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chart" Target="../charts/chart2.xml"/><Relationship Id="rId3" Type="http://schemas.openxmlformats.org/officeDocument/2006/relationships/slideLayout" Target="../slideLayouts/slideLayout17.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chart" Target="../charts/chart3.xml"/><Relationship Id="rId3" Type="http://schemas.openxmlformats.org/officeDocument/2006/relationships/slideLayout" Target="../slideLayouts/slideLayout17.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chart" Target="../charts/chart4.xml"/><Relationship Id="rId3" Type="http://schemas.openxmlformats.org/officeDocument/2006/relationships/chart" Target="../charts/chart5.xml"/><Relationship Id="rId4" Type="http://schemas.openxmlformats.org/officeDocument/2006/relationships/slideLayout" Target="../slideLayouts/slideLayout17.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6.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6.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6.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slideLayout" Target="../slideLayouts/slideLayout6.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Box 3"/>
          <p:cNvSpPr/>
          <p:nvPr/>
        </p:nvSpPr>
        <p:spPr>
          <a:xfrm>
            <a:off x="2832480" y="551412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sp>
        <p:nvSpPr>
          <p:cNvPr id="157" name="TextBox 16"/>
          <p:cNvSpPr/>
          <p:nvPr/>
        </p:nvSpPr>
        <p:spPr>
          <a:xfrm>
            <a:off x="9488880" y="685800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pic>
        <p:nvPicPr>
          <p:cNvPr id="158" name="Picture 3" descr="C:\Users\Руслан\Downloads\social_default_image.png"/>
          <p:cNvPicPr/>
          <p:nvPr/>
        </p:nvPicPr>
        <p:blipFill>
          <a:blip r:embed="rId1"/>
          <a:srcRect l="0" t="23794" r="0" b="0"/>
          <a:stretch/>
        </p:blipFill>
        <p:spPr>
          <a:xfrm>
            <a:off x="609840" y="338040"/>
            <a:ext cx="4444560" cy="1828080"/>
          </a:xfrm>
          <a:prstGeom prst="rect">
            <a:avLst/>
          </a:prstGeom>
          <a:ln w="0">
            <a:noFill/>
          </a:ln>
        </p:spPr>
      </p:pic>
      <p:sp>
        <p:nvSpPr>
          <p:cNvPr id="159" name="Google Shape;23;g155c78b206d_0_0"/>
          <p:cNvSpPr/>
          <p:nvPr/>
        </p:nvSpPr>
        <p:spPr>
          <a:xfrm>
            <a:off x="2206440" y="3364560"/>
            <a:ext cx="20652840" cy="2966040"/>
          </a:xfrm>
          <a:prstGeom prst="rect">
            <a:avLst/>
          </a:prstGeom>
          <a:noFill/>
          <a:ln w="0">
            <a:noFill/>
          </a:ln>
        </p:spPr>
        <p:style>
          <a:lnRef idx="0"/>
          <a:fillRef idx="0"/>
          <a:effectRef idx="0"/>
          <a:fontRef idx="minor"/>
        </p:style>
        <p:txBody>
          <a:bodyPr lIns="40320" rIns="40320" tIns="20160" bIns="20160" anchor="t">
            <a:spAutoFit/>
          </a:bodyPr>
          <a:p>
            <a:pPr algn="ctr" defTabSz="2438280">
              <a:lnSpc>
                <a:spcPct val="100000"/>
              </a:lnSpc>
              <a:tabLst>
                <a:tab algn="l" pos="0"/>
              </a:tabLst>
            </a:pPr>
            <a:endParaRPr b="0" lang="uk-UA" sz="6000" spc="-1" strike="noStrike">
              <a:solidFill>
                <a:srgbClr val="000000"/>
              </a:solidFill>
              <a:latin typeface="Arial"/>
            </a:endParaRPr>
          </a:p>
          <a:p>
            <a:pPr algn="ctr" defTabSz="2438280">
              <a:lnSpc>
                <a:spcPct val="100000"/>
              </a:lnSpc>
              <a:tabLst>
                <a:tab algn="l" pos="0"/>
              </a:tabLst>
            </a:pPr>
            <a:r>
              <a:rPr b="1" lang="uk-UA" sz="6600" spc="-1" strike="noStrike">
                <a:solidFill>
                  <a:srgbClr val="002060"/>
                </a:solidFill>
                <a:latin typeface="Arial"/>
                <a:ea typeface="Calibri"/>
              </a:rPr>
              <a:t>Авторизації АЕО та авторизації на застосування спрощень</a:t>
            </a:r>
            <a:endParaRPr b="0" lang="uk-UA" sz="6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TextBox 3"/>
          <p:cNvSpPr/>
          <p:nvPr/>
        </p:nvSpPr>
        <p:spPr>
          <a:xfrm>
            <a:off x="2832480" y="551412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sp>
        <p:nvSpPr>
          <p:cNvPr id="195" name="TextBox 16"/>
          <p:cNvSpPr/>
          <p:nvPr/>
        </p:nvSpPr>
        <p:spPr>
          <a:xfrm>
            <a:off x="9488880" y="685800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pic>
        <p:nvPicPr>
          <p:cNvPr id="196" name="Picture 3" descr="C:\Users\Руслан\Downloads\social_default_image.png"/>
          <p:cNvPicPr/>
          <p:nvPr/>
        </p:nvPicPr>
        <p:blipFill>
          <a:blip r:embed="rId1"/>
          <a:srcRect l="0" t="23794" r="0" b="0"/>
          <a:stretch/>
        </p:blipFill>
        <p:spPr>
          <a:xfrm>
            <a:off x="609840" y="338040"/>
            <a:ext cx="4444560" cy="1828080"/>
          </a:xfrm>
          <a:prstGeom prst="rect">
            <a:avLst/>
          </a:prstGeom>
          <a:ln w="0">
            <a:noFill/>
          </a:ln>
        </p:spPr>
      </p:pic>
      <p:sp>
        <p:nvSpPr>
          <p:cNvPr id="197" name="TextBox 6"/>
          <p:cNvSpPr/>
          <p:nvPr/>
        </p:nvSpPr>
        <p:spPr>
          <a:xfrm>
            <a:off x="7737120" y="867600"/>
            <a:ext cx="10114920" cy="759960"/>
          </a:xfrm>
          <a:prstGeom prst="rect">
            <a:avLst/>
          </a:prstGeom>
          <a:noFill/>
          <a:ln w="0">
            <a:noFill/>
          </a:ln>
        </p:spPr>
        <p:style>
          <a:lnRef idx="0"/>
          <a:fillRef idx="0"/>
          <a:effectRef idx="0"/>
          <a:fontRef idx="minor"/>
        </p:style>
        <p:txBody>
          <a:bodyPr lIns="90000" rIns="90000" tIns="45000" bIns="45000" anchor="t">
            <a:spAutoFit/>
          </a:bodyPr>
          <a:p>
            <a:pPr algn="ctr" defTabSz="2438280">
              <a:lnSpc>
                <a:spcPct val="100000"/>
              </a:lnSpc>
              <a:tabLst>
                <a:tab algn="l" pos="0"/>
              </a:tabLst>
            </a:pPr>
            <a:r>
              <a:rPr b="1" lang="uk-UA" sz="4400" spc="-1" strike="noStrike">
                <a:solidFill>
                  <a:srgbClr val="002060"/>
                </a:solidFill>
                <a:latin typeface="Helvetica Neue"/>
                <a:ea typeface="Helvetica Neue"/>
              </a:rPr>
              <a:t>2. Самооцінка підприємства</a:t>
            </a:r>
            <a:endParaRPr b="0" lang="uk-UA" sz="4400" spc="-1" strike="noStrike">
              <a:solidFill>
                <a:srgbClr val="000000"/>
              </a:solidFill>
              <a:latin typeface="Arial"/>
            </a:endParaRPr>
          </a:p>
        </p:txBody>
      </p:sp>
      <p:sp>
        <p:nvSpPr>
          <p:cNvPr id="198" name="TextBox 8"/>
          <p:cNvSpPr/>
          <p:nvPr/>
        </p:nvSpPr>
        <p:spPr>
          <a:xfrm>
            <a:off x="965520" y="2366640"/>
            <a:ext cx="22517280" cy="10423080"/>
          </a:xfrm>
          <a:prstGeom prst="rect">
            <a:avLst/>
          </a:prstGeom>
          <a:noFill/>
          <a:ln w="0">
            <a:noFill/>
          </a:ln>
        </p:spPr>
        <p:style>
          <a:lnRef idx="0"/>
          <a:fillRef idx="0"/>
          <a:effectRef idx="0"/>
          <a:fontRef idx="minor"/>
        </p:style>
        <p:txBody>
          <a:bodyPr lIns="90000" rIns="90000" tIns="45000" bIns="45000" anchor="t">
            <a:spAutoFit/>
          </a:bodyPr>
          <a:p>
            <a:pPr algn="just" defTabSz="2438280">
              <a:lnSpc>
                <a:spcPct val="100000"/>
              </a:lnSpc>
              <a:tabLst>
                <a:tab algn="l" pos="0"/>
              </a:tabLst>
            </a:pPr>
            <a:r>
              <a:rPr b="1" lang="uk-UA" sz="3600" spc="-1" strike="noStrike">
                <a:solidFill>
                  <a:srgbClr val="5e5e5e"/>
                </a:solidFill>
                <a:latin typeface="Arial"/>
                <a:ea typeface="Helvetica Neue"/>
              </a:rPr>
              <a:t>Самооцінка</a:t>
            </a:r>
            <a:r>
              <a:rPr b="0" lang="uk-UA" sz="3600" spc="-1" strike="noStrike">
                <a:solidFill>
                  <a:srgbClr val="5e5e5e"/>
                </a:solidFill>
                <a:latin typeface="Arial"/>
                <a:ea typeface="Helvetica Neue"/>
              </a:rPr>
              <a:t> – це підготовчий етап безпосередньо перед  поданням заяви про надання авторизації, під час якого підприємство має отримати уявлення про ті процедури і процеси, які будуть оцінюватися митними органами.</a:t>
            </a:r>
            <a:endParaRPr b="0" lang="uk-UA" sz="3600" spc="-1" strike="noStrike">
              <a:solidFill>
                <a:srgbClr val="000000"/>
              </a:solidFill>
              <a:latin typeface="Arial"/>
            </a:endParaRPr>
          </a:p>
          <a:p>
            <a:pPr algn="just" defTabSz="2438280">
              <a:lnSpc>
                <a:spcPct val="100000"/>
              </a:lnSpc>
              <a:tabLst>
                <a:tab algn="l" pos="0"/>
              </a:tabLst>
            </a:pPr>
            <a:endParaRPr b="0" lang="uk-UA" sz="3600" spc="-1" strike="noStrike">
              <a:solidFill>
                <a:srgbClr val="000000"/>
              </a:solidFill>
              <a:latin typeface="Arial"/>
            </a:endParaRPr>
          </a:p>
          <a:p>
            <a:pPr algn="just" defTabSz="2438280">
              <a:lnSpc>
                <a:spcPct val="100000"/>
              </a:lnSpc>
              <a:tabLst>
                <a:tab algn="l" pos="0"/>
              </a:tabLst>
            </a:pPr>
            <a:r>
              <a:rPr b="0" lang="uk-UA" sz="3600" spc="-1" strike="noStrike" u="sng">
                <a:solidFill>
                  <a:srgbClr val="5e5e5e"/>
                </a:solidFill>
                <a:uFillTx/>
                <a:latin typeface="Arial"/>
                <a:ea typeface="Helvetica Neue"/>
              </a:rPr>
              <a:t>Анкета самооцінки </a:t>
            </a:r>
            <a:r>
              <a:rPr b="0" lang="uk-UA" sz="3600" spc="-1" strike="noStrike">
                <a:solidFill>
                  <a:srgbClr val="5e5e5e"/>
                </a:solidFill>
                <a:latin typeface="Arial"/>
                <a:ea typeface="Helvetica Neue"/>
              </a:rPr>
              <a:t>є не тільки документом, який необхідно подати разом із заявою, але й інструментом для самодіагностики підприємства.</a:t>
            </a:r>
            <a:endParaRPr b="0" lang="uk-UA" sz="3600" spc="-1" strike="noStrike">
              <a:solidFill>
                <a:srgbClr val="000000"/>
              </a:solidFill>
              <a:latin typeface="Arial"/>
            </a:endParaRPr>
          </a:p>
          <a:p>
            <a:pPr algn="just" defTabSz="2438280">
              <a:lnSpc>
                <a:spcPct val="100000"/>
              </a:lnSpc>
              <a:tabLst>
                <a:tab algn="l" pos="0"/>
              </a:tabLst>
            </a:pPr>
            <a:endParaRPr b="0" lang="uk-UA" sz="3600" spc="-1" strike="noStrike">
              <a:solidFill>
                <a:srgbClr val="000000"/>
              </a:solidFill>
              <a:latin typeface="Arial"/>
            </a:endParaRPr>
          </a:p>
          <a:p>
            <a:pPr algn="just" defTabSz="2438280">
              <a:lnSpc>
                <a:spcPct val="100000"/>
              </a:lnSpc>
              <a:spcBef>
                <a:spcPts val="601"/>
              </a:spcBef>
              <a:tabLst>
                <a:tab algn="l" pos="0"/>
              </a:tabLst>
            </a:pPr>
            <a:r>
              <a:rPr b="0" lang="uk-UA" sz="3600" spc="-1" strike="noStrike">
                <a:solidFill>
                  <a:srgbClr val="5e5e5e"/>
                </a:solidFill>
                <a:latin typeface="Arial"/>
                <a:ea typeface="Helvetica Neue"/>
              </a:rPr>
              <a:t>Поради:</a:t>
            </a:r>
            <a:endParaRPr b="0" lang="uk-UA" sz="3600" spc="-1" strike="noStrike">
              <a:solidFill>
                <a:srgbClr val="000000"/>
              </a:solidFill>
              <a:latin typeface="Arial"/>
            </a:endParaRPr>
          </a:p>
          <a:p>
            <a:pPr algn="just" defTabSz="2438280">
              <a:lnSpc>
                <a:spcPct val="100000"/>
              </a:lnSpc>
              <a:spcBef>
                <a:spcPts val="601"/>
              </a:spcBef>
              <a:tabLst>
                <a:tab algn="l" pos="0"/>
              </a:tabLst>
            </a:pPr>
            <a:r>
              <a:rPr b="0" lang="uk-UA" sz="3600" spc="-1" strike="noStrike">
                <a:solidFill>
                  <a:srgbClr val="5e5e5e"/>
                </a:solidFill>
                <a:latin typeface="Arial"/>
                <a:ea typeface="Helvetica Neue"/>
              </a:rPr>
              <a:t>- не заповнюйте анкету «на швидкість», уважно перегляньте пояснення до неї, порядок проведення оцінки і алгоритм проведення оцінки</a:t>
            </a:r>
            <a:r>
              <a:rPr b="1" lang="uk-UA" sz="3600" spc="-1" strike="noStrike">
                <a:solidFill>
                  <a:srgbClr val="5e5e5e"/>
                </a:solidFill>
                <a:latin typeface="Arial"/>
                <a:ea typeface="Helvetica Neue"/>
              </a:rPr>
              <a:t>;</a:t>
            </a:r>
            <a:endParaRPr b="0" lang="uk-UA" sz="3600" spc="-1" strike="noStrike">
              <a:solidFill>
                <a:srgbClr val="000000"/>
              </a:solidFill>
              <a:latin typeface="Arial"/>
            </a:endParaRPr>
          </a:p>
          <a:p>
            <a:pPr algn="just" defTabSz="2438280">
              <a:lnSpc>
                <a:spcPct val="100000"/>
              </a:lnSpc>
              <a:spcBef>
                <a:spcPts val="601"/>
              </a:spcBef>
              <a:tabLst>
                <a:tab algn="l" pos="0"/>
              </a:tabLst>
            </a:pPr>
            <a:r>
              <a:rPr b="1" lang="uk-UA" sz="3600" spc="-1" strike="noStrike">
                <a:solidFill>
                  <a:srgbClr val="5e5e5e"/>
                </a:solidFill>
                <a:latin typeface="Arial"/>
                <a:ea typeface="Helvetica Neue"/>
              </a:rPr>
              <a:t>- </a:t>
            </a:r>
            <a:r>
              <a:rPr b="0" lang="uk-UA" sz="3600" spc="-1" strike="noStrike">
                <a:solidFill>
                  <a:srgbClr val="5e5e5e"/>
                </a:solidFill>
                <a:latin typeface="Arial"/>
                <a:ea typeface="Helvetica Neue"/>
              </a:rPr>
              <a:t>визначтесь</a:t>
            </a:r>
            <a:r>
              <a:rPr b="1" lang="uk-UA" sz="3600" spc="-1" strike="noStrike">
                <a:solidFill>
                  <a:srgbClr val="5e5e5e"/>
                </a:solidFill>
                <a:latin typeface="Arial"/>
                <a:ea typeface="Helvetica Neue"/>
              </a:rPr>
              <a:t> з </a:t>
            </a:r>
            <a:r>
              <a:rPr b="0" lang="uk-UA" sz="3600" spc="-1" strike="noStrike">
                <a:solidFill>
                  <a:srgbClr val="5e5e5e"/>
                </a:solidFill>
                <a:latin typeface="Arial"/>
                <a:ea typeface="Helvetica Neue"/>
              </a:rPr>
              <a:t>співробітником, який зможе пов’язати всю цю інформацію і виступити ефективним комунікатором з митними органами;</a:t>
            </a:r>
            <a:endParaRPr b="0" lang="uk-UA" sz="3600" spc="-1" strike="noStrike">
              <a:solidFill>
                <a:srgbClr val="000000"/>
              </a:solidFill>
              <a:latin typeface="Arial"/>
            </a:endParaRPr>
          </a:p>
          <a:p>
            <a:pPr marL="216000" indent="-216000" algn="just" defTabSz="2438280">
              <a:lnSpc>
                <a:spcPct val="100000"/>
              </a:lnSpc>
              <a:spcBef>
                <a:spcPts val="601"/>
              </a:spcBef>
              <a:buClr>
                <a:srgbClr val="5e5e5e"/>
              </a:buClr>
              <a:buFont typeface="OpenSymbol"/>
              <a:buChar char="-"/>
              <a:tabLst>
                <a:tab algn="l" pos="0"/>
              </a:tabLst>
            </a:pPr>
            <a:r>
              <a:rPr b="0" lang="uk-UA" sz="3600" spc="-1" strike="noStrike">
                <a:solidFill>
                  <a:srgbClr val="5e5e5e"/>
                </a:solidFill>
                <a:latin typeface="Arial"/>
                <a:ea typeface="Helvetica Neue"/>
              </a:rPr>
              <a:t>залучайте якомога більше структурних підрозділів підприємства, до заповнення анкети, ці підрозділи також мають бути «заглиблені» в процес;</a:t>
            </a:r>
            <a:endParaRPr b="0" lang="uk-UA" sz="3600" spc="-1" strike="noStrike">
              <a:solidFill>
                <a:srgbClr val="000000"/>
              </a:solidFill>
              <a:latin typeface="Arial"/>
            </a:endParaRPr>
          </a:p>
          <a:p>
            <a:pPr marL="216000" indent="-216000" algn="just" defTabSz="2438280">
              <a:lnSpc>
                <a:spcPct val="100000"/>
              </a:lnSpc>
              <a:spcBef>
                <a:spcPts val="601"/>
              </a:spcBef>
              <a:buClr>
                <a:srgbClr val="5e5e5e"/>
              </a:buClr>
              <a:buFont typeface="OpenSymbol"/>
              <a:buChar char="-"/>
              <a:tabLst>
                <a:tab algn="l" pos="0"/>
              </a:tabLst>
            </a:pPr>
            <a:r>
              <a:rPr b="0" lang="uk-UA" sz="3600" spc="-1" strike="noStrike">
                <a:solidFill>
                  <a:srgbClr val="5e5e5e"/>
                </a:solidFill>
                <a:latin typeface="Arial"/>
                <a:ea typeface="Helvetica Neue"/>
              </a:rPr>
              <a:t>проведіть декілька тестових перевірок процедур;</a:t>
            </a:r>
            <a:endParaRPr b="0" lang="uk-UA" sz="3600" spc="-1" strike="noStrike">
              <a:solidFill>
                <a:srgbClr val="000000"/>
              </a:solidFill>
              <a:latin typeface="Arial"/>
            </a:endParaRPr>
          </a:p>
          <a:p>
            <a:pPr marL="216000" indent="-216000" algn="just" defTabSz="2438280">
              <a:lnSpc>
                <a:spcPct val="100000"/>
              </a:lnSpc>
              <a:spcBef>
                <a:spcPts val="601"/>
              </a:spcBef>
              <a:buClr>
                <a:srgbClr val="5e5e5e"/>
              </a:buClr>
              <a:buFont typeface="OpenSymbol"/>
              <a:buChar char="-"/>
              <a:tabLst>
                <a:tab algn="l" pos="0"/>
              </a:tabLst>
            </a:pPr>
            <a:r>
              <a:rPr b="0" lang="uk-UA" sz="3600" spc="-1" strike="noStrike">
                <a:solidFill>
                  <a:srgbClr val="5e5e5e"/>
                </a:solidFill>
                <a:latin typeface="Arial"/>
                <a:ea typeface="Helvetica Neue"/>
              </a:rPr>
              <a:t> </a:t>
            </a:r>
            <a:r>
              <a:rPr b="0" lang="uk-UA" sz="3600" spc="-1" strike="noStrike">
                <a:solidFill>
                  <a:srgbClr val="5e5e5e"/>
                </a:solidFill>
                <a:latin typeface="Arial"/>
                <a:ea typeface="Helvetica Neue"/>
              </a:rPr>
              <a:t>зверніть увагу при заповнені анкети та ті питання, що потребують конкретних відповідей у цифрах, а також відсутність відповіді, на які дають підстави вважати, що підприємство не виконує критерій та/або умови.</a:t>
            </a:r>
            <a:endParaRPr b="0" lang="uk-UA"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TextBox 3"/>
          <p:cNvSpPr/>
          <p:nvPr/>
        </p:nvSpPr>
        <p:spPr>
          <a:xfrm>
            <a:off x="2832480" y="551412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sp>
        <p:nvSpPr>
          <p:cNvPr id="200" name="TextBox 16"/>
          <p:cNvSpPr/>
          <p:nvPr/>
        </p:nvSpPr>
        <p:spPr>
          <a:xfrm>
            <a:off x="9488880" y="685800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pic>
        <p:nvPicPr>
          <p:cNvPr id="201" name="Picture 3" descr="C:\Users\Руслан\Downloads\social_default_image.png"/>
          <p:cNvPicPr/>
          <p:nvPr/>
        </p:nvPicPr>
        <p:blipFill>
          <a:blip r:embed="rId1"/>
          <a:srcRect l="0" t="23794" r="0" b="0"/>
          <a:stretch/>
        </p:blipFill>
        <p:spPr>
          <a:xfrm>
            <a:off x="105480" y="0"/>
            <a:ext cx="4444560" cy="1828080"/>
          </a:xfrm>
          <a:prstGeom prst="rect">
            <a:avLst/>
          </a:prstGeom>
          <a:ln w="0">
            <a:noFill/>
          </a:ln>
        </p:spPr>
      </p:pic>
      <p:sp>
        <p:nvSpPr>
          <p:cNvPr id="202" name="TextBox 8"/>
          <p:cNvSpPr/>
          <p:nvPr/>
        </p:nvSpPr>
        <p:spPr>
          <a:xfrm>
            <a:off x="2832480" y="421560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sp>
        <p:nvSpPr>
          <p:cNvPr id="203" name="TextBox 9"/>
          <p:cNvSpPr/>
          <p:nvPr/>
        </p:nvSpPr>
        <p:spPr>
          <a:xfrm>
            <a:off x="7917840" y="903960"/>
            <a:ext cx="8547480" cy="638280"/>
          </a:xfrm>
          <a:prstGeom prst="rect">
            <a:avLst/>
          </a:prstGeom>
          <a:noFill/>
          <a:ln w="0">
            <a:noFill/>
          </a:ln>
        </p:spPr>
        <p:style>
          <a:lnRef idx="0"/>
          <a:fillRef idx="0"/>
          <a:effectRef idx="0"/>
          <a:fontRef idx="minor"/>
        </p:style>
        <p:txBody>
          <a:bodyPr wrap="none" lIns="90000" rIns="90000" tIns="45000" bIns="45000" anchor="t">
            <a:spAutoFit/>
          </a:bodyPr>
          <a:p>
            <a:pPr algn="ctr" defTabSz="2438280">
              <a:lnSpc>
                <a:spcPct val="100000"/>
              </a:lnSpc>
              <a:tabLst>
                <a:tab algn="l" pos="0"/>
              </a:tabLst>
            </a:pPr>
            <a:r>
              <a:rPr b="1" lang="uk-UA" sz="3600" spc="-1" strike="noStrike">
                <a:solidFill>
                  <a:srgbClr val="002060"/>
                </a:solidFill>
                <a:latin typeface="Arial"/>
                <a:ea typeface="Helvetica Neue"/>
              </a:rPr>
              <a:t>Подання заяви та анкети самооцінки</a:t>
            </a:r>
            <a:endParaRPr b="0" lang="uk-UA" sz="3600" spc="-1" strike="noStrike">
              <a:solidFill>
                <a:srgbClr val="000000"/>
              </a:solidFill>
              <a:latin typeface="Arial"/>
            </a:endParaRPr>
          </a:p>
        </p:txBody>
      </p:sp>
      <p:sp>
        <p:nvSpPr>
          <p:cNvPr id="204" name="TextBox 10"/>
          <p:cNvSpPr/>
          <p:nvPr/>
        </p:nvSpPr>
        <p:spPr>
          <a:xfrm>
            <a:off x="1447920" y="2177280"/>
            <a:ext cx="21487680" cy="9909720"/>
          </a:xfrm>
          <a:prstGeom prst="rect">
            <a:avLst/>
          </a:prstGeom>
          <a:noFill/>
          <a:ln w="12700">
            <a:noFill/>
          </a:ln>
        </p:spPr>
        <p:style>
          <a:lnRef idx="0"/>
          <a:fillRef idx="0"/>
          <a:effectRef idx="0"/>
          <a:fontRef idx="minor"/>
        </p:style>
        <p:txBody>
          <a:bodyPr lIns="90000" rIns="90000" tIns="45000" bIns="45000" anchor="t">
            <a:spAutoFit/>
          </a:bodyPr>
          <a:p>
            <a:pPr algn="just" defTabSz="2438280">
              <a:lnSpc>
                <a:spcPct val="100000"/>
              </a:lnSpc>
              <a:tabLst>
                <a:tab algn="l" pos="0"/>
              </a:tabLst>
            </a:pPr>
            <a:r>
              <a:rPr b="1" lang="uk-UA" sz="2800" spc="-1" strike="noStrike">
                <a:solidFill>
                  <a:srgbClr val="5e5e5e"/>
                </a:solidFill>
                <a:latin typeface="Arial"/>
                <a:ea typeface="Helvetica Neue"/>
              </a:rPr>
              <a:t>Основне правило подається </a:t>
            </a:r>
            <a:r>
              <a:rPr b="1" lang="uk-UA" sz="2800" spc="-1" strike="noStrike" u="sng">
                <a:solidFill>
                  <a:srgbClr val="5e5e5e"/>
                </a:solidFill>
                <a:uFillTx/>
                <a:latin typeface="Arial"/>
                <a:ea typeface="Helvetica Neue"/>
              </a:rPr>
              <a:t>2 документи</a:t>
            </a:r>
            <a:r>
              <a:rPr b="0" lang="uk-UA" sz="2800" spc="-1" strike="noStrike">
                <a:solidFill>
                  <a:srgbClr val="5e5e5e"/>
                </a:solidFill>
                <a:latin typeface="Arial"/>
                <a:ea typeface="Helvetica Neue"/>
              </a:rPr>
              <a:t>:</a:t>
            </a:r>
            <a:endParaRPr b="0" lang="uk-UA" sz="2800" spc="-1" strike="noStrike">
              <a:solidFill>
                <a:srgbClr val="000000"/>
              </a:solidFill>
              <a:latin typeface="Arial"/>
            </a:endParaRPr>
          </a:p>
          <a:p>
            <a:pPr marL="285840" indent="-285840" algn="just" defTabSz="2438280">
              <a:lnSpc>
                <a:spcPct val="100000"/>
              </a:lnSpc>
              <a:buClr>
                <a:srgbClr val="5e5e5e"/>
              </a:buClr>
              <a:buFont typeface="OpenSymbol"/>
              <a:buChar char="-"/>
              <a:tabLst>
                <a:tab algn="l" pos="0"/>
              </a:tabLst>
            </a:pPr>
            <a:r>
              <a:rPr b="0" lang="uk-UA" sz="2800" spc="-1" strike="noStrike">
                <a:solidFill>
                  <a:srgbClr val="5e5e5e"/>
                </a:solidFill>
                <a:latin typeface="Arial"/>
                <a:ea typeface="Helvetica Neue"/>
              </a:rPr>
              <a:t>заява про надання авторизації;</a:t>
            </a:r>
            <a:endParaRPr b="0" lang="uk-UA" sz="2800" spc="-1" strike="noStrike">
              <a:solidFill>
                <a:srgbClr val="000000"/>
              </a:solidFill>
              <a:latin typeface="Arial"/>
            </a:endParaRPr>
          </a:p>
          <a:p>
            <a:pPr marL="285840" indent="-285840" algn="just" defTabSz="2438280">
              <a:lnSpc>
                <a:spcPct val="100000"/>
              </a:lnSpc>
              <a:buClr>
                <a:srgbClr val="5e5e5e"/>
              </a:buClr>
              <a:buFont typeface="OpenSymbol"/>
              <a:buChar char="-"/>
              <a:tabLst>
                <a:tab algn="l" pos="0"/>
              </a:tabLst>
            </a:pPr>
            <a:r>
              <a:rPr b="0" lang="uk-UA" sz="2800" spc="-1" strike="noStrike">
                <a:solidFill>
                  <a:srgbClr val="5e5e5e"/>
                </a:solidFill>
                <a:latin typeface="Arial"/>
                <a:ea typeface="Helvetica Neue"/>
              </a:rPr>
              <a:t>анкета самооцінки підприємства.</a:t>
            </a:r>
            <a:endParaRPr b="0" lang="uk-UA" sz="2800" spc="-1" strike="noStrike">
              <a:solidFill>
                <a:srgbClr val="000000"/>
              </a:solidFill>
              <a:latin typeface="Arial"/>
            </a:endParaRPr>
          </a:p>
          <a:p>
            <a:pPr algn="just" defTabSz="2438280">
              <a:lnSpc>
                <a:spcPct val="100000"/>
              </a:lnSpc>
              <a:tabLst>
                <a:tab algn="l" pos="0"/>
              </a:tabLst>
            </a:pPr>
            <a:endParaRPr b="0" lang="uk-UA" sz="2800" spc="-1" strike="noStrike">
              <a:solidFill>
                <a:srgbClr val="000000"/>
              </a:solidFill>
              <a:latin typeface="Arial"/>
            </a:endParaRPr>
          </a:p>
          <a:p>
            <a:pPr algn="just" defTabSz="2438280">
              <a:lnSpc>
                <a:spcPct val="100000"/>
              </a:lnSpc>
              <a:tabLst>
                <a:tab algn="l" pos="0"/>
              </a:tabLst>
            </a:pPr>
            <a:r>
              <a:rPr b="1" lang="uk-UA" sz="2800" spc="-1" strike="noStrike">
                <a:solidFill>
                  <a:srgbClr val="5e5e5e"/>
                </a:solidFill>
                <a:latin typeface="Arial"/>
                <a:ea typeface="Helvetica Neue"/>
              </a:rPr>
              <a:t>Особливості</a:t>
            </a:r>
            <a:r>
              <a:rPr b="0" lang="uk-UA" sz="2800" spc="-1" strike="noStrike">
                <a:solidFill>
                  <a:srgbClr val="5e5e5e"/>
                </a:solidFill>
                <a:latin typeface="Arial"/>
                <a:ea typeface="Helvetica Neue"/>
              </a:rPr>
              <a:t>:</a:t>
            </a:r>
            <a:endParaRPr b="0" lang="uk-UA" sz="2800" spc="-1" strike="noStrike">
              <a:solidFill>
                <a:srgbClr val="000000"/>
              </a:solidFill>
              <a:latin typeface="Arial"/>
            </a:endParaRPr>
          </a:p>
          <a:p>
            <a:pPr algn="just" defTabSz="2438280">
              <a:lnSpc>
                <a:spcPct val="100000"/>
              </a:lnSpc>
              <a:tabLst>
                <a:tab algn="l" pos="0"/>
              </a:tabLst>
            </a:pPr>
            <a:r>
              <a:rPr b="0" lang="uk-UA" sz="2800" spc="-1" strike="noStrike">
                <a:solidFill>
                  <a:srgbClr val="5e5e5e"/>
                </a:solidFill>
                <a:latin typeface="Arial"/>
                <a:ea typeface="Helvetica Neue"/>
              </a:rPr>
              <a:t>для отримання авторизації пов'язаної із загальною гарантією або звільненням від гарантування – подається розрахунок базової суми</a:t>
            </a:r>
            <a:endParaRPr b="0" lang="uk-UA" sz="2800" spc="-1" strike="noStrike">
              <a:solidFill>
                <a:srgbClr val="000000"/>
              </a:solidFill>
              <a:latin typeface="Arial"/>
            </a:endParaRPr>
          </a:p>
          <a:p>
            <a:pPr algn="just" defTabSz="2438280">
              <a:lnSpc>
                <a:spcPct val="100000"/>
              </a:lnSpc>
              <a:tabLst>
                <a:tab algn="l" pos="0"/>
              </a:tabLst>
            </a:pPr>
            <a:r>
              <a:rPr b="0" lang="uk-UA" sz="2800" spc="-1" strike="noStrike">
                <a:solidFill>
                  <a:srgbClr val="5e5e5e"/>
                </a:solidFill>
                <a:latin typeface="Arial"/>
                <a:ea typeface="Helvetica Neue"/>
              </a:rPr>
              <a:t>для отримання авторизації на застосування пломб спеціального типу – документ, що підтверджує відповідність таких пломб встановленим характеристикам;</a:t>
            </a:r>
            <a:endParaRPr b="0" lang="uk-UA" sz="2800" spc="-1" strike="noStrike">
              <a:solidFill>
                <a:srgbClr val="000000"/>
              </a:solidFill>
              <a:latin typeface="Arial"/>
            </a:endParaRPr>
          </a:p>
          <a:p>
            <a:pPr algn="just" defTabSz="2438280">
              <a:lnSpc>
                <a:spcPct val="100000"/>
              </a:lnSpc>
              <a:tabLst>
                <a:tab algn="l" pos="0"/>
              </a:tabLst>
            </a:pPr>
            <a:r>
              <a:rPr b="0" lang="uk-UA" sz="2800" spc="-1" strike="noStrike">
                <a:solidFill>
                  <a:srgbClr val="5e5e5e"/>
                </a:solidFill>
                <a:latin typeface="Arial"/>
                <a:ea typeface="Helvetica Neue"/>
              </a:rPr>
              <a:t> </a:t>
            </a:r>
            <a:r>
              <a:rPr b="0" lang="uk-UA" sz="2800" spc="-1" strike="noStrike">
                <a:solidFill>
                  <a:srgbClr val="5e5e5e"/>
                </a:solidFill>
                <a:latin typeface="Arial"/>
                <a:ea typeface="Helvetica Neue"/>
              </a:rPr>
              <a:t>разі якщо підприємство вже подавало заяву про надання авторизації – анкета самооцінки не потребує заповнення в тій частині, яка вже попередньо надавалась, або може взагалі не надаватися</a:t>
            </a:r>
            <a:endParaRPr b="0" lang="uk-UA" sz="2800" spc="-1" strike="noStrike">
              <a:solidFill>
                <a:srgbClr val="000000"/>
              </a:solidFill>
              <a:latin typeface="Arial"/>
            </a:endParaRPr>
          </a:p>
          <a:p>
            <a:pPr algn="just" defTabSz="2438280">
              <a:lnSpc>
                <a:spcPct val="100000"/>
              </a:lnSpc>
              <a:tabLst>
                <a:tab algn="l" pos="0"/>
              </a:tabLst>
            </a:pPr>
            <a:endParaRPr b="0" lang="uk-UA" sz="2800" spc="-1" strike="noStrike">
              <a:solidFill>
                <a:srgbClr val="000000"/>
              </a:solidFill>
              <a:latin typeface="Arial"/>
            </a:endParaRPr>
          </a:p>
          <a:p>
            <a:pPr algn="just" defTabSz="2438280">
              <a:lnSpc>
                <a:spcPct val="100000"/>
              </a:lnSpc>
              <a:tabLst>
                <a:tab algn="l" pos="0"/>
              </a:tabLst>
            </a:pPr>
            <a:r>
              <a:rPr b="1" lang="uk-UA" sz="2800" spc="-1" strike="noStrike">
                <a:solidFill>
                  <a:srgbClr val="5e5e5e"/>
                </a:solidFill>
                <a:latin typeface="Arial"/>
                <a:ea typeface="Helvetica Neue"/>
              </a:rPr>
              <a:t>Спосіб подання документів</a:t>
            </a:r>
            <a:endParaRPr b="0" lang="uk-UA" sz="2800" spc="-1" strike="noStrike">
              <a:solidFill>
                <a:srgbClr val="000000"/>
              </a:solidFill>
              <a:latin typeface="Arial"/>
            </a:endParaRPr>
          </a:p>
          <a:p>
            <a:pPr algn="just" defTabSz="2438280">
              <a:lnSpc>
                <a:spcPct val="100000"/>
              </a:lnSpc>
              <a:tabLst>
                <a:tab algn="l" pos="0"/>
              </a:tabLst>
            </a:pPr>
            <a:r>
              <a:rPr b="0" lang="uk-UA" sz="2800" spc="-1" strike="noStrike">
                <a:solidFill>
                  <a:srgbClr val="5e5e5e"/>
                </a:solidFill>
                <a:latin typeface="Arial"/>
                <a:ea typeface="Helvetica Neue"/>
              </a:rPr>
              <a:t>Документи подаються в </a:t>
            </a:r>
            <a:r>
              <a:rPr b="0" lang="uk-UA" sz="2800" spc="-1" strike="noStrike" u="sng">
                <a:solidFill>
                  <a:srgbClr val="5e5e5e"/>
                </a:solidFill>
                <a:uFillTx/>
                <a:latin typeface="Arial"/>
                <a:ea typeface="Helvetica Neue"/>
              </a:rPr>
              <a:t>електронному вигляді або паперовому вигляді </a:t>
            </a:r>
            <a:r>
              <a:rPr b="0" lang="uk-UA" sz="2800" spc="-1" strike="noStrike">
                <a:solidFill>
                  <a:srgbClr val="5e5e5e"/>
                </a:solidFill>
                <a:latin typeface="Arial"/>
                <a:ea typeface="Helvetica Neue"/>
              </a:rPr>
              <a:t>до Державної митної служби України. Заява </a:t>
            </a:r>
            <a:r>
              <a:rPr b="0" lang="uk-UA" sz="2800" spc="-1" strike="noStrike">
                <a:solidFill>
                  <a:srgbClr val="333333"/>
                </a:solidFill>
                <a:latin typeface="Arial"/>
                <a:ea typeface="Helvetica Neue"/>
              </a:rPr>
              <a:t>підписується керівником підприємства або уповноваженою ним особою (необхідно надати довіреність).</a:t>
            </a:r>
            <a:endParaRPr b="0" lang="uk-UA" sz="2800" spc="-1" strike="noStrike">
              <a:solidFill>
                <a:srgbClr val="000000"/>
              </a:solidFill>
              <a:latin typeface="Arial"/>
            </a:endParaRPr>
          </a:p>
          <a:p>
            <a:pPr algn="just" defTabSz="2438280">
              <a:lnSpc>
                <a:spcPct val="100000"/>
              </a:lnSpc>
              <a:tabLst>
                <a:tab algn="l" pos="0"/>
              </a:tabLst>
            </a:pPr>
            <a:endParaRPr b="0" lang="uk-UA" sz="2800" spc="-1" strike="noStrike">
              <a:solidFill>
                <a:srgbClr val="000000"/>
              </a:solidFill>
              <a:latin typeface="Arial"/>
            </a:endParaRPr>
          </a:p>
          <a:p>
            <a:pPr algn="just" defTabSz="2438280">
              <a:lnSpc>
                <a:spcPct val="100000"/>
              </a:lnSpc>
              <a:tabLst>
                <a:tab algn="l" pos="0"/>
              </a:tabLst>
            </a:pPr>
            <a:r>
              <a:rPr b="0" lang="uk-UA" sz="2800" spc="-1" strike="noStrike">
                <a:solidFill>
                  <a:srgbClr val="333333"/>
                </a:solidFill>
                <a:latin typeface="Arial"/>
                <a:ea typeface="Helvetica Neue"/>
              </a:rPr>
              <a:t>Документи на отримання авторизації АЕО рекомендуємо подавати через </a:t>
            </a:r>
            <a:r>
              <a:rPr b="0" lang="uk-UA" sz="2800" spc="-1" strike="noStrike">
                <a:solidFill>
                  <a:srgbClr val="181717"/>
                </a:solidFill>
                <a:latin typeface="Arial"/>
                <a:ea typeface="Calibri"/>
              </a:rPr>
              <a:t>веб-портал Державної митної служби України «Єдине вікно для міжнародної торгівлі»</a:t>
            </a:r>
            <a:r>
              <a:rPr b="0" lang="uk-UA" sz="2800" spc="-1" strike="noStrike">
                <a:solidFill>
                  <a:srgbClr val="181717"/>
                </a:solidFill>
                <a:latin typeface="Arial"/>
                <a:ea typeface="Times New Roman"/>
              </a:rPr>
              <a:t> </a:t>
            </a:r>
            <a:r>
              <a:rPr b="0" lang="uk-UA" sz="2800" spc="-1" strike="noStrike" u="sng">
                <a:solidFill>
                  <a:srgbClr val="0000ff"/>
                </a:solidFill>
                <a:uFillTx/>
                <a:latin typeface="Arial"/>
                <a:ea typeface="Times New Roman"/>
                <a:hlinkClick r:id="rId2"/>
              </a:rPr>
              <a:t>https://cabinet.customs.gov.ua/login</a:t>
            </a:r>
            <a:endParaRPr b="0" lang="uk-UA" sz="2800" spc="-1" strike="noStrike">
              <a:solidFill>
                <a:srgbClr val="000000"/>
              </a:solidFill>
              <a:latin typeface="Arial"/>
            </a:endParaRPr>
          </a:p>
          <a:p>
            <a:pPr algn="just" defTabSz="2438280">
              <a:lnSpc>
                <a:spcPct val="100000"/>
              </a:lnSpc>
              <a:tabLst>
                <a:tab algn="l" pos="0"/>
              </a:tabLst>
            </a:pPr>
            <a:endParaRPr b="0" lang="uk-UA" sz="2800" spc="-1" strike="noStrike">
              <a:solidFill>
                <a:srgbClr val="000000"/>
              </a:solidFill>
              <a:latin typeface="Arial"/>
            </a:endParaRPr>
          </a:p>
          <a:p>
            <a:pPr algn="just" defTabSz="2438280">
              <a:lnSpc>
                <a:spcPct val="100000"/>
              </a:lnSpc>
              <a:tabLst>
                <a:tab algn="l" pos="0"/>
              </a:tabLst>
            </a:pPr>
            <a:r>
              <a:rPr b="1" lang="uk-UA" sz="2800" spc="-1" strike="noStrike">
                <a:solidFill>
                  <a:srgbClr val="5e5e5e"/>
                </a:solidFill>
                <a:latin typeface="Arial"/>
                <a:ea typeface="Helvetica Neue"/>
              </a:rPr>
              <a:t>Строки попереднього розгляду та проведення оцінки:</a:t>
            </a:r>
            <a:endParaRPr b="0" lang="uk-UA" sz="2800" spc="-1" strike="noStrike">
              <a:solidFill>
                <a:srgbClr val="000000"/>
              </a:solidFill>
              <a:latin typeface="Arial"/>
            </a:endParaRPr>
          </a:p>
          <a:p>
            <a:pPr algn="just" defTabSz="2438280">
              <a:lnSpc>
                <a:spcPct val="100000"/>
              </a:lnSpc>
              <a:tabLst>
                <a:tab algn="l" pos="0"/>
              </a:tabLst>
            </a:pPr>
            <a:r>
              <a:rPr b="0" lang="uk-UA" sz="2800" spc="-1" strike="noStrike">
                <a:solidFill>
                  <a:srgbClr val="5e5e5e"/>
                </a:solidFill>
                <a:latin typeface="Arial"/>
                <a:ea typeface="Helvetica Neue"/>
              </a:rPr>
              <a:t>для АЕО –  протягом 30 днів + 120 днів;</a:t>
            </a:r>
            <a:endParaRPr b="0" lang="uk-UA" sz="2800" spc="-1" strike="noStrike">
              <a:solidFill>
                <a:srgbClr val="000000"/>
              </a:solidFill>
              <a:latin typeface="Arial"/>
            </a:endParaRPr>
          </a:p>
          <a:p>
            <a:pPr algn="just" defTabSz="2438280">
              <a:lnSpc>
                <a:spcPct val="100000"/>
              </a:lnSpc>
              <a:tabLst>
                <a:tab algn="l" pos="0"/>
              </a:tabLst>
            </a:pPr>
            <a:r>
              <a:rPr b="0" lang="uk-UA" sz="2800" spc="-1" strike="noStrike">
                <a:solidFill>
                  <a:srgbClr val="5e5e5e"/>
                </a:solidFill>
                <a:latin typeface="Arial"/>
                <a:ea typeface="Helvetica Neue"/>
              </a:rPr>
              <a:t>для авторизацій на застосування спрощень  - протягом 15 днів + 120 днів;</a:t>
            </a:r>
            <a:endParaRPr b="0" lang="uk-UA" sz="2800" spc="-1" strike="noStrike">
              <a:solidFill>
                <a:srgbClr val="000000"/>
              </a:solidFill>
              <a:latin typeface="Arial"/>
            </a:endParaRPr>
          </a:p>
          <a:p>
            <a:pPr algn="just" defTabSz="2438280">
              <a:lnSpc>
                <a:spcPct val="100000"/>
              </a:lnSpc>
              <a:tabLst>
                <a:tab algn="l" pos="0"/>
              </a:tabLst>
            </a:pPr>
            <a:r>
              <a:rPr b="0" lang="uk-UA" sz="2800" spc="-1" strike="noStrike">
                <a:solidFill>
                  <a:srgbClr val="5e5e5e"/>
                </a:solidFill>
                <a:latin typeface="Arial"/>
                <a:ea typeface="Helvetica Neue"/>
              </a:rPr>
              <a:t>у разі наявності діючої авторизації – протягом 5 днів + 15 днів;</a:t>
            </a:r>
            <a:endParaRPr b="0" lang="uk-UA"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TextBox 3"/>
          <p:cNvSpPr/>
          <p:nvPr/>
        </p:nvSpPr>
        <p:spPr>
          <a:xfrm>
            <a:off x="2832480" y="551412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sp>
        <p:nvSpPr>
          <p:cNvPr id="206" name="TextBox 16"/>
          <p:cNvSpPr/>
          <p:nvPr/>
        </p:nvSpPr>
        <p:spPr>
          <a:xfrm>
            <a:off x="9488880" y="685800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pic>
        <p:nvPicPr>
          <p:cNvPr id="207" name="Picture 3" descr="C:\Users\Руслан\Downloads\social_default_image.png"/>
          <p:cNvPicPr/>
          <p:nvPr/>
        </p:nvPicPr>
        <p:blipFill>
          <a:blip r:embed="rId1"/>
          <a:srcRect l="0" t="23794" r="0" b="0"/>
          <a:stretch/>
        </p:blipFill>
        <p:spPr>
          <a:xfrm>
            <a:off x="105480" y="0"/>
            <a:ext cx="4444560" cy="1828080"/>
          </a:xfrm>
          <a:prstGeom prst="rect">
            <a:avLst/>
          </a:prstGeom>
          <a:ln w="0">
            <a:noFill/>
          </a:ln>
        </p:spPr>
      </p:pic>
      <p:sp>
        <p:nvSpPr>
          <p:cNvPr id="208" name="TextBox 8"/>
          <p:cNvSpPr/>
          <p:nvPr/>
        </p:nvSpPr>
        <p:spPr>
          <a:xfrm>
            <a:off x="2832480" y="421560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sp>
        <p:nvSpPr>
          <p:cNvPr id="209" name="TextBox 9"/>
          <p:cNvSpPr/>
          <p:nvPr/>
        </p:nvSpPr>
        <p:spPr>
          <a:xfrm>
            <a:off x="9597960" y="903960"/>
            <a:ext cx="5187240" cy="638280"/>
          </a:xfrm>
          <a:prstGeom prst="rect">
            <a:avLst/>
          </a:prstGeom>
          <a:noFill/>
          <a:ln w="0">
            <a:noFill/>
          </a:ln>
        </p:spPr>
        <p:style>
          <a:lnRef idx="0"/>
          <a:fillRef idx="0"/>
          <a:effectRef idx="0"/>
          <a:fontRef idx="minor"/>
        </p:style>
        <p:txBody>
          <a:bodyPr wrap="none" lIns="90000" rIns="90000" tIns="45000" bIns="45000" anchor="t">
            <a:spAutoFit/>
          </a:bodyPr>
          <a:p>
            <a:pPr algn="ctr" defTabSz="2438280">
              <a:lnSpc>
                <a:spcPct val="100000"/>
              </a:lnSpc>
              <a:tabLst>
                <a:tab algn="l" pos="0"/>
              </a:tabLst>
            </a:pPr>
            <a:r>
              <a:rPr b="1" lang="uk-UA" sz="3600" spc="-1" strike="noStrike">
                <a:solidFill>
                  <a:srgbClr val="002060"/>
                </a:solidFill>
                <a:latin typeface="Arial"/>
                <a:ea typeface="Helvetica Neue"/>
              </a:rPr>
              <a:t>Підстави для відмови</a:t>
            </a:r>
            <a:endParaRPr b="0" lang="uk-UA" sz="3600" spc="-1" strike="noStrike">
              <a:solidFill>
                <a:srgbClr val="000000"/>
              </a:solidFill>
              <a:latin typeface="Arial"/>
            </a:endParaRPr>
          </a:p>
        </p:txBody>
      </p:sp>
      <p:sp>
        <p:nvSpPr>
          <p:cNvPr id="210" name="TextBox 10"/>
          <p:cNvSpPr/>
          <p:nvPr/>
        </p:nvSpPr>
        <p:spPr>
          <a:xfrm>
            <a:off x="1447920" y="2177280"/>
            <a:ext cx="21487680" cy="11062440"/>
          </a:xfrm>
          <a:prstGeom prst="rect">
            <a:avLst/>
          </a:prstGeom>
          <a:noFill/>
          <a:ln w="12700">
            <a:noFill/>
          </a:ln>
        </p:spPr>
        <p:style>
          <a:lnRef idx="0"/>
          <a:fillRef idx="0"/>
          <a:effectRef idx="0"/>
          <a:fontRef idx="minor"/>
        </p:style>
        <p:txBody>
          <a:bodyPr lIns="90000" rIns="90000" tIns="45000" bIns="45000" anchor="t">
            <a:spAutoFit/>
          </a:bodyPr>
          <a:p>
            <a:pPr algn="just" defTabSz="2438280">
              <a:lnSpc>
                <a:spcPct val="100000"/>
              </a:lnSpc>
              <a:tabLst>
                <a:tab algn="l" pos="0"/>
              </a:tabLst>
            </a:pPr>
            <a:r>
              <a:rPr b="0" lang="uk-UA" sz="3600" spc="-1" strike="noStrike">
                <a:solidFill>
                  <a:srgbClr val="5e5e5e"/>
                </a:solidFill>
                <a:latin typeface="Arial"/>
                <a:ea typeface="Helvetica Neue"/>
              </a:rPr>
              <a:t>1) підприємство не перебуває на обліку в митних органах згідно із статтею 455 Митного кодексу України;</a:t>
            </a:r>
            <a:endParaRPr b="0" lang="uk-UA" sz="3600" spc="-1" strike="noStrike">
              <a:solidFill>
                <a:srgbClr val="000000"/>
              </a:solidFill>
              <a:latin typeface="Arial"/>
            </a:endParaRPr>
          </a:p>
          <a:p>
            <a:pPr algn="just" defTabSz="2438280">
              <a:lnSpc>
                <a:spcPct val="100000"/>
              </a:lnSpc>
              <a:tabLst>
                <a:tab algn="l" pos="0"/>
              </a:tabLst>
            </a:pPr>
            <a:r>
              <a:rPr b="0" lang="uk-UA" sz="3600" spc="-1" strike="noStrike">
                <a:solidFill>
                  <a:srgbClr val="5e5e5e"/>
                </a:solidFill>
                <a:latin typeface="Arial"/>
                <a:ea typeface="Helvetica Neue"/>
              </a:rPr>
              <a:t>2) підприємство є нерезидентом;</a:t>
            </a:r>
            <a:endParaRPr b="0" lang="uk-UA" sz="3600" spc="-1" strike="noStrike">
              <a:solidFill>
                <a:srgbClr val="000000"/>
              </a:solidFill>
              <a:latin typeface="Arial"/>
            </a:endParaRPr>
          </a:p>
          <a:p>
            <a:pPr algn="just" defTabSz="2438280">
              <a:lnSpc>
                <a:spcPct val="100000"/>
              </a:lnSpc>
              <a:tabLst>
                <a:tab algn="l" pos="0"/>
              </a:tabLst>
            </a:pPr>
            <a:r>
              <a:rPr b="0" lang="uk-UA" sz="3600" spc="-1" strike="noStrike">
                <a:solidFill>
                  <a:srgbClr val="5e5e5e"/>
                </a:solidFill>
                <a:latin typeface="Arial"/>
                <a:ea typeface="Helvetica Neue"/>
              </a:rPr>
              <a:t>3) документи, визначені частиною першою статті 19</a:t>
            </a:r>
            <a:r>
              <a:rPr b="1" lang="uk-UA" sz="3600" spc="-1" strike="noStrike" baseline="30000">
                <a:solidFill>
                  <a:srgbClr val="5e5e5e"/>
                </a:solidFill>
                <a:latin typeface="Arial"/>
                <a:ea typeface="Helvetica Neue"/>
              </a:rPr>
              <a:t>-4</a:t>
            </a:r>
            <a:r>
              <a:rPr b="0" lang="uk-UA" sz="3600" spc="-1" strike="noStrike">
                <a:solidFill>
                  <a:srgbClr val="5e5e5e"/>
                </a:solidFill>
                <a:latin typeface="Arial"/>
                <a:ea typeface="Helvetica Neue"/>
              </a:rPr>
              <a:t> цього Кодексу, подано до митного органу, який не має повноважень щодо їх розгляду та прийняття відповідного рішення;</a:t>
            </a:r>
            <a:endParaRPr b="0" lang="uk-UA" sz="3600" spc="-1" strike="noStrike">
              <a:solidFill>
                <a:srgbClr val="000000"/>
              </a:solidFill>
              <a:latin typeface="Arial"/>
            </a:endParaRPr>
          </a:p>
          <a:p>
            <a:pPr algn="just" defTabSz="2438280">
              <a:lnSpc>
                <a:spcPct val="100000"/>
              </a:lnSpc>
              <a:tabLst>
                <a:tab algn="l" pos="0"/>
              </a:tabLst>
            </a:pPr>
            <a:r>
              <a:rPr b="0" lang="uk-UA" sz="3600" spc="-1" strike="noStrike">
                <a:solidFill>
                  <a:srgbClr val="5e5e5e"/>
                </a:solidFill>
                <a:latin typeface="Arial"/>
                <a:ea typeface="Helvetica Neue"/>
              </a:rPr>
              <a:t>4) подано не всі документи, необхідні для прийняття митним органом рішення, або до таких документів внесено відомості не в повному обсязі з урахуванням виду рішення митного органу, щодо якого подано заяву;</a:t>
            </a:r>
            <a:endParaRPr b="0" lang="uk-UA" sz="3600" spc="-1" strike="noStrike">
              <a:solidFill>
                <a:srgbClr val="000000"/>
              </a:solidFill>
              <a:latin typeface="Arial"/>
            </a:endParaRPr>
          </a:p>
          <a:p>
            <a:pPr algn="just" defTabSz="2438280">
              <a:lnSpc>
                <a:spcPct val="100000"/>
              </a:lnSpc>
              <a:tabLst>
                <a:tab algn="l" pos="0"/>
              </a:tabLst>
            </a:pPr>
            <a:r>
              <a:rPr b="0" lang="uk-UA" sz="3600" spc="-1" strike="noStrike">
                <a:solidFill>
                  <a:srgbClr val="5e5e5e"/>
                </a:solidFill>
                <a:latin typeface="Arial"/>
                <a:ea typeface="Helvetica Neue"/>
              </a:rPr>
              <a:t>5) заяву складено не за встановленою формою (за наявності відповідної форми) або підписано особою, яка не має на це повноважень;</a:t>
            </a:r>
            <a:endParaRPr b="0" lang="uk-UA" sz="3600" spc="-1" strike="noStrike">
              <a:solidFill>
                <a:srgbClr val="000000"/>
              </a:solidFill>
              <a:latin typeface="Arial"/>
            </a:endParaRPr>
          </a:p>
          <a:p>
            <a:pPr algn="just" defTabSz="2438280">
              <a:lnSpc>
                <a:spcPct val="100000"/>
              </a:lnSpc>
              <a:tabLst>
                <a:tab algn="l" pos="0"/>
              </a:tabLst>
            </a:pPr>
            <a:r>
              <a:rPr b="0" lang="uk-UA" sz="3600" spc="-1" strike="noStrike">
                <a:solidFill>
                  <a:srgbClr val="5e5e5e"/>
                </a:solidFill>
                <a:latin typeface="Arial"/>
                <a:ea typeface="Helvetica Neue"/>
              </a:rPr>
              <a:t>6) заяву подано для надання авторизації АЕО того самого типу, що була раніше надана підприємству та протягом трьох років до дня подання заяви скасована на підставі невідповідності підприємства критерію, дотримання якого необхідно для надання авторизації АЕО;</a:t>
            </a:r>
            <a:endParaRPr b="0" lang="uk-UA" sz="3600" spc="-1" strike="noStrike">
              <a:solidFill>
                <a:srgbClr val="000000"/>
              </a:solidFill>
              <a:latin typeface="Arial"/>
            </a:endParaRPr>
          </a:p>
          <a:p>
            <a:pPr algn="just" defTabSz="2438280">
              <a:lnSpc>
                <a:spcPct val="100000"/>
              </a:lnSpc>
              <a:tabLst>
                <a:tab algn="l" pos="0"/>
              </a:tabLst>
            </a:pPr>
            <a:r>
              <a:rPr b="0" lang="uk-UA" sz="3600" spc="-1" strike="noStrike">
                <a:solidFill>
                  <a:srgbClr val="5e5e5e"/>
                </a:solidFill>
                <a:latin typeface="Arial"/>
                <a:ea typeface="Helvetica Neue"/>
              </a:rPr>
              <a:t>7) заяву подано для надання того самого рішення (крім авторизації АЕО), що було надано раніше підприємству та протягом року до дня подання заяви скасовано на підставі недотримання підприємством умов, визначених рішенням, або невідповідності підприємства критеріям та/або умовам для надання рішення;</a:t>
            </a:r>
            <a:endParaRPr b="0" lang="uk-UA" sz="3600" spc="-1" strike="noStrike">
              <a:solidFill>
                <a:srgbClr val="000000"/>
              </a:solidFill>
              <a:latin typeface="Arial"/>
            </a:endParaRPr>
          </a:p>
          <a:p>
            <a:pPr algn="just" defTabSz="2438280">
              <a:lnSpc>
                <a:spcPct val="100000"/>
              </a:lnSpc>
              <a:tabLst>
                <a:tab algn="l" pos="0"/>
              </a:tabLst>
            </a:pPr>
            <a:r>
              <a:rPr b="0" lang="uk-UA" sz="3600" spc="-1" strike="noStrike">
                <a:solidFill>
                  <a:srgbClr val="5e5e5e"/>
                </a:solidFill>
                <a:latin typeface="Arial"/>
                <a:ea typeface="Helvetica Neue"/>
              </a:rPr>
              <a:t>8) заяву подано для надання того самого рішення, що було надано раніше підприємству та протягом трьох років до дня подання заяви анульовано з підстав, передбачених статтею 19-18 Кодексу.</a:t>
            </a:r>
            <a:endParaRPr b="0" lang="uk-UA"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TextBox 3"/>
          <p:cNvSpPr/>
          <p:nvPr/>
        </p:nvSpPr>
        <p:spPr>
          <a:xfrm>
            <a:off x="2832480" y="551412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sp>
        <p:nvSpPr>
          <p:cNvPr id="212" name="TextBox 16"/>
          <p:cNvSpPr/>
          <p:nvPr/>
        </p:nvSpPr>
        <p:spPr>
          <a:xfrm>
            <a:off x="9488880" y="685800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pic>
        <p:nvPicPr>
          <p:cNvPr id="213" name="Picture 3" descr="C:\Users\Руслан\Downloads\social_default_image.png"/>
          <p:cNvPicPr/>
          <p:nvPr/>
        </p:nvPicPr>
        <p:blipFill>
          <a:blip r:embed="rId1"/>
          <a:srcRect l="0" t="23794" r="0" b="0"/>
          <a:stretch/>
        </p:blipFill>
        <p:spPr>
          <a:xfrm>
            <a:off x="105480" y="0"/>
            <a:ext cx="4444560" cy="1828080"/>
          </a:xfrm>
          <a:prstGeom prst="rect">
            <a:avLst/>
          </a:prstGeom>
          <a:ln w="0">
            <a:noFill/>
          </a:ln>
        </p:spPr>
      </p:pic>
      <p:sp>
        <p:nvSpPr>
          <p:cNvPr id="214" name="TextBox 4"/>
          <p:cNvSpPr/>
          <p:nvPr/>
        </p:nvSpPr>
        <p:spPr>
          <a:xfrm>
            <a:off x="2832480" y="551412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sp>
        <p:nvSpPr>
          <p:cNvPr id="215" name="Прямоугольник 1"/>
          <p:cNvSpPr/>
          <p:nvPr/>
        </p:nvSpPr>
        <p:spPr>
          <a:xfrm>
            <a:off x="949680" y="3723840"/>
            <a:ext cx="22261320" cy="4478760"/>
          </a:xfrm>
          <a:prstGeom prst="rect">
            <a:avLst/>
          </a:prstGeom>
          <a:noFill/>
          <a:ln w="0">
            <a:noFill/>
          </a:ln>
        </p:spPr>
        <p:style>
          <a:lnRef idx="0"/>
          <a:fillRef idx="0"/>
          <a:effectRef idx="0"/>
          <a:fontRef idx="minor"/>
        </p:style>
        <p:txBody>
          <a:bodyPr lIns="90000" rIns="90000" tIns="45000" bIns="45000" anchor="t">
            <a:spAutoFit/>
          </a:bodyPr>
          <a:p>
            <a:pPr algn="just" defTabSz="2438280">
              <a:lnSpc>
                <a:spcPct val="100000"/>
              </a:lnSpc>
              <a:tabLst>
                <a:tab algn="l" pos="0"/>
              </a:tabLst>
            </a:pPr>
            <a:r>
              <a:rPr b="0" lang="uk-UA" sz="3600" spc="-1" strike="noStrike">
                <a:solidFill>
                  <a:srgbClr val="5e5e5e"/>
                </a:solidFill>
                <a:latin typeface="Arial"/>
                <a:ea typeface="Helvetica Neue"/>
              </a:rPr>
              <a:t>1.Митниця за результатами розгляду анкети самооцінки, ролі підприємства та типу авторизації визначить перелік документів, які необхідно надати.</a:t>
            </a:r>
            <a:endParaRPr b="0" lang="uk-UA" sz="3600" spc="-1" strike="noStrike">
              <a:solidFill>
                <a:srgbClr val="000000"/>
              </a:solidFill>
              <a:latin typeface="Arial"/>
            </a:endParaRPr>
          </a:p>
          <a:p>
            <a:pPr algn="just" defTabSz="2438280">
              <a:lnSpc>
                <a:spcPct val="100000"/>
              </a:lnSpc>
              <a:tabLst>
                <a:tab algn="l" pos="0"/>
              </a:tabLst>
            </a:pPr>
            <a:endParaRPr b="0" lang="uk-UA" sz="3600" spc="-1" strike="noStrike">
              <a:solidFill>
                <a:srgbClr val="000000"/>
              </a:solidFill>
              <a:latin typeface="Arial"/>
            </a:endParaRPr>
          </a:p>
          <a:p>
            <a:pPr algn="just" defTabSz="2438280">
              <a:lnSpc>
                <a:spcPct val="100000"/>
              </a:lnSpc>
              <a:tabLst>
                <a:tab algn="l" pos="0"/>
              </a:tabLst>
            </a:pPr>
            <a:r>
              <a:rPr b="0" lang="uk-UA" sz="3600" spc="-1" strike="noStrike">
                <a:solidFill>
                  <a:srgbClr val="5e5e5e"/>
                </a:solidFill>
                <a:latin typeface="Arial"/>
                <a:ea typeface="Helvetica Neue"/>
              </a:rPr>
              <a:t>2. Виїзд на підприємство. Держмитслужба узгоджує графік. Виїздів може бути декілька.</a:t>
            </a:r>
            <a:endParaRPr b="0" lang="uk-UA" sz="3600" spc="-1" strike="noStrike">
              <a:solidFill>
                <a:srgbClr val="000000"/>
              </a:solidFill>
              <a:latin typeface="Arial"/>
            </a:endParaRPr>
          </a:p>
          <a:p>
            <a:pPr algn="just" defTabSz="2438280">
              <a:lnSpc>
                <a:spcPct val="100000"/>
              </a:lnSpc>
              <a:tabLst>
                <a:tab algn="l" pos="0"/>
              </a:tabLst>
            </a:pPr>
            <a:endParaRPr b="0" lang="uk-UA" sz="3600" spc="-1" strike="noStrike">
              <a:solidFill>
                <a:srgbClr val="000000"/>
              </a:solidFill>
              <a:latin typeface="Arial"/>
            </a:endParaRPr>
          </a:p>
          <a:p>
            <a:pPr algn="just" defTabSz="2438280">
              <a:lnSpc>
                <a:spcPct val="100000"/>
              </a:lnSpc>
              <a:tabLst>
                <a:tab algn="l" pos="0"/>
              </a:tabLst>
            </a:pPr>
            <a:r>
              <a:rPr b="0" lang="uk-UA" sz="3600" spc="-1" strike="noStrike">
                <a:solidFill>
                  <a:srgbClr val="5e5e5e"/>
                </a:solidFill>
                <a:latin typeface="Arial"/>
                <a:ea typeface="Helvetica Neue"/>
              </a:rPr>
              <a:t>3. Виявлені невідповідності та їх виправлення. </a:t>
            </a:r>
            <a:endParaRPr b="0" lang="uk-UA" sz="3600" spc="-1" strike="noStrike">
              <a:solidFill>
                <a:srgbClr val="000000"/>
              </a:solidFill>
              <a:latin typeface="Arial"/>
            </a:endParaRPr>
          </a:p>
          <a:p>
            <a:pPr algn="just" defTabSz="2438280">
              <a:lnSpc>
                <a:spcPct val="100000"/>
              </a:lnSpc>
              <a:tabLst>
                <a:tab algn="l" pos="0"/>
              </a:tabLst>
            </a:pPr>
            <a:endParaRPr b="0" lang="uk-UA" sz="3600" spc="-1" strike="noStrike">
              <a:solidFill>
                <a:srgbClr val="000000"/>
              </a:solidFill>
              <a:latin typeface="Arial"/>
            </a:endParaRPr>
          </a:p>
          <a:p>
            <a:pPr algn="just" defTabSz="2438280">
              <a:lnSpc>
                <a:spcPct val="100000"/>
              </a:lnSpc>
              <a:tabLst>
                <a:tab algn="l" pos="0"/>
              </a:tabLst>
            </a:pPr>
            <a:r>
              <a:rPr b="0" lang="uk-UA" sz="3600" spc="-1" strike="noStrike">
                <a:solidFill>
                  <a:srgbClr val="5e5e5e"/>
                </a:solidFill>
                <a:latin typeface="Arial"/>
                <a:ea typeface="Helvetica Neue"/>
              </a:rPr>
              <a:t>4. </a:t>
            </a:r>
            <a:r>
              <a:rPr b="0" lang="en-US" sz="3600" spc="-1" strike="noStrike">
                <a:solidFill>
                  <a:srgbClr val="5e5e5e"/>
                </a:solidFill>
                <a:latin typeface="Arial"/>
                <a:ea typeface="Helvetica Neue"/>
              </a:rPr>
              <a:t>Right to be heard</a:t>
            </a:r>
            <a:endParaRPr b="0" lang="uk-UA" sz="3600" spc="-1" strike="noStrike">
              <a:solidFill>
                <a:srgbClr val="000000"/>
              </a:solidFill>
              <a:latin typeface="Arial"/>
            </a:endParaRPr>
          </a:p>
        </p:txBody>
      </p:sp>
      <p:sp>
        <p:nvSpPr>
          <p:cNvPr id="216" name="TextBox 13"/>
          <p:cNvSpPr/>
          <p:nvPr/>
        </p:nvSpPr>
        <p:spPr>
          <a:xfrm>
            <a:off x="7152840" y="1063800"/>
            <a:ext cx="10712160" cy="577440"/>
          </a:xfrm>
          <a:prstGeom prst="rect">
            <a:avLst/>
          </a:prstGeom>
          <a:noFill/>
          <a:ln w="0">
            <a:noFill/>
          </a:ln>
        </p:spPr>
        <p:style>
          <a:lnRef idx="0"/>
          <a:fillRef idx="0"/>
          <a:effectRef idx="0"/>
          <a:fontRef idx="minor"/>
        </p:style>
        <p:txBody>
          <a:bodyPr lIns="90000" rIns="90000" tIns="45000" bIns="45000" anchor="t">
            <a:spAutoFit/>
          </a:bodyPr>
          <a:p>
            <a:pPr algn="ctr" defTabSz="2438280">
              <a:lnSpc>
                <a:spcPct val="100000"/>
              </a:lnSpc>
              <a:tabLst>
                <a:tab algn="l" pos="0"/>
              </a:tabLst>
            </a:pPr>
            <a:r>
              <a:rPr b="1" lang="uk-UA" sz="3200" spc="-1" strike="noStrike">
                <a:solidFill>
                  <a:srgbClr val="002060"/>
                </a:solidFill>
                <a:latin typeface="Arial"/>
                <a:ea typeface="Helvetica Neue"/>
              </a:rPr>
              <a:t>4. Оцінка відповідності підприємства критеріям</a:t>
            </a:r>
            <a:endParaRPr b="0" lang="uk-UA"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TextBox 3"/>
          <p:cNvSpPr/>
          <p:nvPr/>
        </p:nvSpPr>
        <p:spPr>
          <a:xfrm>
            <a:off x="2832480" y="551412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sp>
        <p:nvSpPr>
          <p:cNvPr id="218" name="TextBox 16"/>
          <p:cNvSpPr/>
          <p:nvPr/>
        </p:nvSpPr>
        <p:spPr>
          <a:xfrm>
            <a:off x="9488880" y="685800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pic>
        <p:nvPicPr>
          <p:cNvPr id="219" name="Picture 3" descr="C:\Users\Руслан\Downloads\social_default_image.png"/>
          <p:cNvPicPr/>
          <p:nvPr/>
        </p:nvPicPr>
        <p:blipFill>
          <a:blip r:embed="rId1"/>
          <a:srcRect l="0" t="23794" r="0" b="0"/>
          <a:stretch/>
        </p:blipFill>
        <p:spPr>
          <a:xfrm>
            <a:off x="105480" y="0"/>
            <a:ext cx="4444560" cy="1828080"/>
          </a:xfrm>
          <a:prstGeom prst="rect">
            <a:avLst/>
          </a:prstGeom>
          <a:ln w="0">
            <a:noFill/>
          </a:ln>
        </p:spPr>
      </p:pic>
      <p:sp>
        <p:nvSpPr>
          <p:cNvPr id="220" name="TextBox 4"/>
          <p:cNvSpPr/>
          <p:nvPr/>
        </p:nvSpPr>
        <p:spPr>
          <a:xfrm>
            <a:off x="2832480" y="551412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sp>
        <p:nvSpPr>
          <p:cNvPr id="221" name="TextBox 2"/>
          <p:cNvSpPr/>
          <p:nvPr/>
        </p:nvSpPr>
        <p:spPr>
          <a:xfrm>
            <a:off x="9202320" y="5006160"/>
            <a:ext cx="5808240" cy="101520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r>
              <a:rPr b="1" lang="uk-UA" sz="6000" spc="-1" strike="noStrike">
                <a:solidFill>
                  <a:srgbClr val="002060"/>
                </a:solidFill>
                <a:latin typeface="Arial"/>
                <a:ea typeface="Helvetica Neue"/>
              </a:rPr>
              <a:t>Дякую за увагу</a:t>
            </a:r>
            <a:endParaRPr b="0" lang="uk-UA" sz="6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TextBox 3"/>
          <p:cNvSpPr/>
          <p:nvPr/>
        </p:nvSpPr>
        <p:spPr>
          <a:xfrm>
            <a:off x="2832480" y="551412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sp>
        <p:nvSpPr>
          <p:cNvPr id="223" name="TextBox 16"/>
          <p:cNvSpPr/>
          <p:nvPr/>
        </p:nvSpPr>
        <p:spPr>
          <a:xfrm>
            <a:off x="9488880" y="685800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pic>
        <p:nvPicPr>
          <p:cNvPr id="224" name="Picture 3" descr="C:\Users\Руслан\Downloads\social_default_image.png"/>
          <p:cNvPicPr/>
          <p:nvPr/>
        </p:nvPicPr>
        <p:blipFill>
          <a:blip r:embed="rId1"/>
          <a:srcRect l="0" t="23794" r="0" b="0"/>
          <a:stretch/>
        </p:blipFill>
        <p:spPr>
          <a:xfrm>
            <a:off x="105480" y="0"/>
            <a:ext cx="4444560" cy="1828080"/>
          </a:xfrm>
          <a:prstGeom prst="rect">
            <a:avLst/>
          </a:prstGeom>
          <a:ln w="0">
            <a:noFill/>
          </a:ln>
        </p:spPr>
      </p:pic>
      <p:sp>
        <p:nvSpPr>
          <p:cNvPr id="225" name="TextBox 4"/>
          <p:cNvSpPr/>
          <p:nvPr/>
        </p:nvSpPr>
        <p:spPr>
          <a:xfrm>
            <a:off x="2832480" y="551412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sp>
        <p:nvSpPr>
          <p:cNvPr id="226" name="Скругленный прямоугольник 6"/>
          <p:cNvSpPr/>
          <p:nvPr/>
        </p:nvSpPr>
        <p:spPr>
          <a:xfrm>
            <a:off x="9488880" y="1105200"/>
            <a:ext cx="4795560" cy="720360"/>
          </a:xfrm>
          <a:prstGeom prst="roundRect">
            <a:avLst>
              <a:gd name="adj" fmla="val 16667"/>
            </a:avLst>
          </a:prstGeom>
          <a:gradFill rotWithShape="0">
            <a:gsLst>
              <a:gs pos="0">
                <a:srgbClr val="c4c4c4"/>
              </a:gs>
              <a:gs pos="35000">
                <a:srgbClr val="d5d5d5"/>
              </a:gs>
              <a:gs pos="100000">
                <a:srgbClr val="efefef"/>
              </a:gs>
            </a:gsLst>
            <a:lin ang="16200000"/>
          </a:gradFill>
          <a:ln w="38100">
            <a:solidFill>
              <a:srgbClr val="5b5b5b"/>
            </a:solidFill>
            <a:round/>
          </a:ln>
        </p:spPr>
        <p:style>
          <a:lnRef idx="1">
            <a:schemeClr val="dk1"/>
          </a:lnRef>
          <a:fillRef idx="2">
            <a:schemeClr val="dk1"/>
          </a:fillRef>
          <a:effectRef idx="1">
            <a:schemeClr val="dk1"/>
          </a:effectRef>
          <a:fontRef idx="minor"/>
        </p:style>
        <p:txBody>
          <a:bodyPr numCol="1" spcCol="38160" horzOverflow="overflow" lIns="50760" rIns="50760" tIns="50760" bIns="50760" anchor="ctr">
            <a:spAutoFit/>
          </a:bodyPr>
          <a:p>
            <a:pPr algn="ctr" defTabSz="2438280">
              <a:lnSpc>
                <a:spcPct val="100000"/>
              </a:lnSpc>
              <a:tabLst>
                <a:tab algn="l" pos="0"/>
              </a:tabLst>
            </a:pPr>
            <a:r>
              <a:rPr b="1" lang="uk-UA" sz="3600" spc="-1" strike="noStrike">
                <a:solidFill>
                  <a:schemeClr val="dk1"/>
                </a:solidFill>
                <a:latin typeface="Arial"/>
                <a:ea typeface="Arial"/>
              </a:rPr>
              <a:t>КРИТЕРІЇ ОЦІНКИ</a:t>
            </a:r>
            <a:endParaRPr b="0" lang="uk-UA" sz="3600" spc="-1" strike="noStrike">
              <a:solidFill>
                <a:srgbClr val="000000"/>
              </a:solidFill>
              <a:latin typeface="Arial"/>
            </a:endParaRPr>
          </a:p>
        </p:txBody>
      </p:sp>
      <p:sp>
        <p:nvSpPr>
          <p:cNvPr id="227" name="Скругленный прямоугольник 8"/>
          <p:cNvSpPr/>
          <p:nvPr/>
        </p:nvSpPr>
        <p:spPr>
          <a:xfrm>
            <a:off x="877680" y="3103560"/>
            <a:ext cx="22475520" cy="1193400"/>
          </a:xfrm>
          <a:prstGeom prst="roundRect">
            <a:avLst>
              <a:gd name="adj" fmla="val 16667"/>
            </a:avLst>
          </a:prstGeom>
          <a:gradFill rotWithShape="0">
            <a:gsLst>
              <a:gs pos="0">
                <a:srgbClr val="c4c4c4"/>
              </a:gs>
              <a:gs pos="35000">
                <a:srgbClr val="d5d5d5"/>
              </a:gs>
              <a:gs pos="100000">
                <a:srgbClr val="efefef"/>
              </a:gs>
            </a:gsLst>
            <a:lin ang="16200000"/>
          </a:gradFill>
          <a:ln w="38100">
            <a:solidFill>
              <a:srgbClr val="5b5b5b"/>
            </a:solidFill>
            <a:round/>
          </a:ln>
        </p:spPr>
        <p:style>
          <a:lnRef idx="1">
            <a:schemeClr val="dk1"/>
          </a:lnRef>
          <a:fillRef idx="2">
            <a:schemeClr val="dk1"/>
          </a:fillRef>
          <a:effectRef idx="1">
            <a:schemeClr val="dk1"/>
          </a:effectRef>
          <a:fontRef idx="minor"/>
        </p:style>
        <p:txBody>
          <a:bodyPr numCol="1" spcCol="38160" horzOverflow="overflow" lIns="50760" rIns="50760" tIns="50760" bIns="50760" anchor="ctr">
            <a:spAutoFit/>
          </a:bodyPr>
          <a:p>
            <a:pPr defTabSz="2438280">
              <a:lnSpc>
                <a:spcPct val="100000"/>
              </a:lnSpc>
              <a:tabLst>
                <a:tab algn="l" pos="0"/>
              </a:tabLst>
            </a:pPr>
            <a:r>
              <a:rPr b="0" lang="ru-RU" sz="3200" spc="-1" strike="noStrike">
                <a:solidFill>
                  <a:srgbClr val="5e5e5e"/>
                </a:solidFill>
                <a:latin typeface="Arial"/>
                <a:ea typeface="Helvetica Neue"/>
              </a:rPr>
              <a:t>І</a:t>
            </a:r>
            <a:r>
              <a:rPr b="0" lang="uk-UA" sz="3200" spc="-1" strike="noStrike">
                <a:solidFill>
                  <a:srgbClr val="5e5e5e"/>
                </a:solidFill>
                <a:latin typeface="Arial"/>
                <a:ea typeface="Helvetica Neue"/>
              </a:rPr>
              <a:t>. Дотримання вимог митного та податкового законодавства України, а також відсутність фактів притягнення до кримінальної відповідальності</a:t>
            </a:r>
            <a:endParaRPr b="0" lang="uk-UA" sz="3200" spc="-1" strike="noStrike">
              <a:solidFill>
                <a:srgbClr val="000000"/>
              </a:solidFill>
              <a:latin typeface="Arial"/>
            </a:endParaRPr>
          </a:p>
        </p:txBody>
      </p:sp>
      <p:sp>
        <p:nvSpPr>
          <p:cNvPr id="228" name="Скругленный прямоугольник 9"/>
          <p:cNvSpPr/>
          <p:nvPr/>
        </p:nvSpPr>
        <p:spPr>
          <a:xfrm>
            <a:off x="877680" y="5290560"/>
            <a:ext cx="22475520" cy="653040"/>
          </a:xfrm>
          <a:prstGeom prst="roundRect">
            <a:avLst>
              <a:gd name="adj" fmla="val 16667"/>
            </a:avLst>
          </a:prstGeom>
          <a:gradFill rotWithShape="0">
            <a:gsLst>
              <a:gs pos="0">
                <a:srgbClr val="c4c4c4"/>
              </a:gs>
              <a:gs pos="35000">
                <a:srgbClr val="d5d5d5"/>
              </a:gs>
              <a:gs pos="100000">
                <a:srgbClr val="efefef"/>
              </a:gs>
            </a:gsLst>
            <a:lin ang="16200000"/>
          </a:gradFill>
          <a:ln w="38100">
            <a:solidFill>
              <a:srgbClr val="5b5b5b"/>
            </a:solidFill>
            <a:round/>
          </a:ln>
        </p:spPr>
        <p:style>
          <a:lnRef idx="1">
            <a:schemeClr val="dk1"/>
          </a:lnRef>
          <a:fillRef idx="2">
            <a:schemeClr val="dk1"/>
          </a:fillRef>
          <a:effectRef idx="1">
            <a:schemeClr val="dk1"/>
          </a:effectRef>
          <a:fontRef idx="minor"/>
        </p:style>
        <p:txBody>
          <a:bodyPr numCol="1" spcCol="38160" horzOverflow="overflow" lIns="50760" rIns="50760" tIns="50760" bIns="50760" anchor="ctr">
            <a:spAutoFit/>
          </a:bodyPr>
          <a:p>
            <a:pPr defTabSz="2438280">
              <a:lnSpc>
                <a:spcPct val="100000"/>
              </a:lnSpc>
              <a:tabLst>
                <a:tab algn="l" pos="0"/>
              </a:tabLst>
            </a:pPr>
            <a:r>
              <a:rPr b="0" lang="ru-RU" sz="3200" spc="-1" strike="noStrike">
                <a:solidFill>
                  <a:srgbClr val="5e5e5e"/>
                </a:solidFill>
                <a:latin typeface="Arial"/>
                <a:ea typeface="Helvetica Neue"/>
              </a:rPr>
              <a:t>ІІ</a:t>
            </a:r>
            <a:r>
              <a:rPr b="0" lang="uk-UA" sz="3200" spc="-1" strike="noStrike">
                <a:solidFill>
                  <a:srgbClr val="5e5e5e"/>
                </a:solidFill>
                <a:latin typeface="Arial"/>
                <a:ea typeface="Helvetica Neue"/>
              </a:rPr>
              <a:t>. Належна система ведення бухгалтерського обліку, комерційної та транспортної документації</a:t>
            </a:r>
            <a:endParaRPr b="0" lang="uk-UA" sz="3200" spc="-1" strike="noStrike">
              <a:solidFill>
                <a:srgbClr val="000000"/>
              </a:solidFill>
              <a:latin typeface="Arial"/>
            </a:endParaRPr>
          </a:p>
        </p:txBody>
      </p:sp>
      <p:sp>
        <p:nvSpPr>
          <p:cNvPr id="229" name="Скругленный прямоугольник 10"/>
          <p:cNvSpPr/>
          <p:nvPr/>
        </p:nvSpPr>
        <p:spPr>
          <a:xfrm>
            <a:off x="877680" y="7054920"/>
            <a:ext cx="22475520" cy="653040"/>
          </a:xfrm>
          <a:prstGeom prst="roundRect">
            <a:avLst>
              <a:gd name="adj" fmla="val 16667"/>
            </a:avLst>
          </a:prstGeom>
          <a:gradFill rotWithShape="0">
            <a:gsLst>
              <a:gs pos="0">
                <a:srgbClr val="c4c4c4"/>
              </a:gs>
              <a:gs pos="35000">
                <a:srgbClr val="d5d5d5"/>
              </a:gs>
              <a:gs pos="100000">
                <a:srgbClr val="efefef"/>
              </a:gs>
            </a:gsLst>
            <a:lin ang="16200000"/>
          </a:gradFill>
          <a:ln w="38100">
            <a:solidFill>
              <a:srgbClr val="5b5b5b"/>
            </a:solidFill>
            <a:round/>
          </a:ln>
        </p:spPr>
        <p:style>
          <a:lnRef idx="1">
            <a:schemeClr val="dk1"/>
          </a:lnRef>
          <a:fillRef idx="2">
            <a:schemeClr val="dk1"/>
          </a:fillRef>
          <a:effectRef idx="1">
            <a:schemeClr val="dk1"/>
          </a:effectRef>
          <a:fontRef idx="minor"/>
        </p:style>
        <p:txBody>
          <a:bodyPr numCol="1" spcCol="38160" horzOverflow="overflow" lIns="50760" rIns="50760" tIns="50760" bIns="50760" anchor="ctr">
            <a:spAutoFit/>
          </a:bodyPr>
          <a:p>
            <a:pPr defTabSz="2438280">
              <a:lnSpc>
                <a:spcPct val="100000"/>
              </a:lnSpc>
              <a:tabLst>
                <a:tab algn="l" pos="0"/>
              </a:tabLst>
            </a:pPr>
            <a:r>
              <a:rPr b="0" lang="ru-RU" sz="3200" spc="-1" strike="noStrike">
                <a:solidFill>
                  <a:srgbClr val="5e5e5e"/>
                </a:solidFill>
                <a:latin typeface="Arial"/>
                <a:ea typeface="Helvetica Neue"/>
              </a:rPr>
              <a:t>ІІІ</a:t>
            </a:r>
            <a:r>
              <a:rPr b="0" lang="uk-UA" sz="3200" spc="-1" strike="noStrike">
                <a:solidFill>
                  <a:srgbClr val="5e5e5e"/>
                </a:solidFill>
                <a:latin typeface="Arial"/>
                <a:ea typeface="Helvetica Neue"/>
              </a:rPr>
              <a:t>. </a:t>
            </a:r>
            <a:r>
              <a:rPr b="0" lang="uk-UA" sz="3200" spc="-1" strike="noStrike">
                <a:solidFill>
                  <a:schemeClr val="dk1"/>
                </a:solidFill>
                <a:latin typeface="Arial"/>
                <a:ea typeface="Arial"/>
              </a:rPr>
              <a:t>Стійкий фінансовий стан</a:t>
            </a:r>
            <a:endParaRPr b="0" lang="uk-UA" sz="3200" spc="-1" strike="noStrike">
              <a:solidFill>
                <a:srgbClr val="000000"/>
              </a:solidFill>
              <a:latin typeface="Arial"/>
            </a:endParaRPr>
          </a:p>
        </p:txBody>
      </p:sp>
      <p:sp>
        <p:nvSpPr>
          <p:cNvPr id="230" name="Скругленный прямоугольник 11"/>
          <p:cNvSpPr/>
          <p:nvPr/>
        </p:nvSpPr>
        <p:spPr>
          <a:xfrm>
            <a:off x="877680" y="8519400"/>
            <a:ext cx="22475520" cy="1193400"/>
          </a:xfrm>
          <a:prstGeom prst="roundRect">
            <a:avLst>
              <a:gd name="adj" fmla="val 16667"/>
            </a:avLst>
          </a:prstGeom>
          <a:gradFill rotWithShape="0">
            <a:gsLst>
              <a:gs pos="0">
                <a:srgbClr val="c4c4c4"/>
              </a:gs>
              <a:gs pos="35000">
                <a:srgbClr val="d5d5d5"/>
              </a:gs>
              <a:gs pos="100000">
                <a:srgbClr val="efefef"/>
              </a:gs>
            </a:gsLst>
            <a:lin ang="16200000"/>
          </a:gradFill>
          <a:ln w="38100">
            <a:solidFill>
              <a:srgbClr val="5b5b5b"/>
            </a:solidFill>
            <a:round/>
          </a:ln>
        </p:spPr>
        <p:style>
          <a:lnRef idx="1">
            <a:schemeClr val="dk1"/>
          </a:lnRef>
          <a:fillRef idx="2">
            <a:schemeClr val="dk1"/>
          </a:fillRef>
          <a:effectRef idx="1">
            <a:schemeClr val="dk1"/>
          </a:effectRef>
          <a:fontRef idx="minor"/>
        </p:style>
        <p:txBody>
          <a:bodyPr numCol="1" spcCol="38160" horzOverflow="overflow" lIns="50760" rIns="50760" tIns="50760" bIns="50760" anchor="ctr">
            <a:spAutoFit/>
          </a:bodyPr>
          <a:p>
            <a:pPr defTabSz="2438280">
              <a:lnSpc>
                <a:spcPct val="100000"/>
              </a:lnSpc>
              <a:tabLst>
                <a:tab algn="l" pos="0"/>
              </a:tabLst>
            </a:pPr>
            <a:r>
              <a:rPr b="0" lang="ru-RU" sz="3200" spc="-1" strike="noStrike">
                <a:solidFill>
                  <a:srgbClr val="5e5e5e"/>
                </a:solidFill>
                <a:latin typeface="Arial"/>
                <a:ea typeface="Helvetica Neue"/>
              </a:rPr>
              <a:t>І</a:t>
            </a:r>
            <a:r>
              <a:rPr b="0" lang="en-US" sz="3200" spc="-1" strike="noStrike">
                <a:solidFill>
                  <a:srgbClr val="5e5e5e"/>
                </a:solidFill>
                <a:latin typeface="Arial"/>
                <a:ea typeface="Helvetica Neue"/>
              </a:rPr>
              <a:t>V</a:t>
            </a:r>
            <a:r>
              <a:rPr b="0" lang="uk-UA" sz="3200" spc="-1" strike="noStrike">
                <a:solidFill>
                  <a:srgbClr val="5e5e5e"/>
                </a:solidFill>
                <a:latin typeface="Arial"/>
                <a:ea typeface="Helvetica Neue"/>
              </a:rPr>
              <a:t>. </a:t>
            </a:r>
            <a:r>
              <a:rPr b="0" lang="uk-UA" sz="3200" spc="-1" strike="noStrike">
                <a:solidFill>
                  <a:schemeClr val="dk1"/>
                </a:solidFill>
                <a:latin typeface="Arial"/>
                <a:ea typeface="Arial"/>
              </a:rPr>
              <a:t>Забезпечення практичних стандартів компетенції або професійної кваліфікації відповідальної посадової особи підприємства</a:t>
            </a:r>
            <a:endParaRPr b="0" lang="uk-UA" sz="3200" spc="-1" strike="noStrike">
              <a:solidFill>
                <a:srgbClr val="000000"/>
              </a:solidFill>
              <a:latin typeface="Arial"/>
            </a:endParaRPr>
          </a:p>
        </p:txBody>
      </p:sp>
      <p:sp>
        <p:nvSpPr>
          <p:cNvPr id="231" name="Скругленный прямоугольник 12"/>
          <p:cNvSpPr/>
          <p:nvPr/>
        </p:nvSpPr>
        <p:spPr>
          <a:xfrm>
            <a:off x="877680" y="10827000"/>
            <a:ext cx="22475520" cy="652320"/>
          </a:xfrm>
          <a:prstGeom prst="roundRect">
            <a:avLst>
              <a:gd name="adj" fmla="val 16667"/>
            </a:avLst>
          </a:prstGeom>
          <a:gradFill rotWithShape="0">
            <a:gsLst>
              <a:gs pos="0">
                <a:srgbClr val="c4c4c4"/>
              </a:gs>
              <a:gs pos="35000">
                <a:srgbClr val="d5d5d5"/>
              </a:gs>
              <a:gs pos="100000">
                <a:srgbClr val="efefef"/>
              </a:gs>
            </a:gsLst>
            <a:lin ang="16200000"/>
          </a:gradFill>
          <a:ln w="38100">
            <a:solidFill>
              <a:srgbClr val="5b5b5b"/>
            </a:solidFill>
            <a:round/>
          </a:ln>
        </p:spPr>
        <p:style>
          <a:lnRef idx="1">
            <a:schemeClr val="dk1"/>
          </a:lnRef>
          <a:fillRef idx="2">
            <a:schemeClr val="dk1"/>
          </a:fillRef>
          <a:effectRef idx="1">
            <a:schemeClr val="dk1"/>
          </a:effectRef>
          <a:fontRef idx="minor"/>
        </p:style>
        <p:txBody>
          <a:bodyPr numCol="1" spcCol="38160" horzOverflow="overflow" lIns="50760" rIns="50760" tIns="50760" bIns="50760" anchor="ctr">
            <a:spAutoFit/>
          </a:bodyPr>
          <a:p>
            <a:pPr defTabSz="2438280">
              <a:lnSpc>
                <a:spcPct val="100000"/>
              </a:lnSpc>
              <a:tabLst>
                <a:tab algn="l" pos="0"/>
              </a:tabLst>
            </a:pPr>
            <a:r>
              <a:rPr b="0" lang="en-US" sz="3200" spc="-1" strike="noStrike">
                <a:solidFill>
                  <a:srgbClr val="5e5e5e"/>
                </a:solidFill>
                <a:latin typeface="Arial"/>
                <a:ea typeface="Helvetica Neue"/>
              </a:rPr>
              <a:t>V</a:t>
            </a:r>
            <a:r>
              <a:rPr b="0" lang="uk-UA" sz="3200" spc="-1" strike="noStrike">
                <a:solidFill>
                  <a:srgbClr val="5e5e5e"/>
                </a:solidFill>
                <a:latin typeface="Arial"/>
                <a:ea typeface="Helvetica Neue"/>
              </a:rPr>
              <a:t>. </a:t>
            </a:r>
            <a:r>
              <a:rPr b="0" lang="uk-UA" sz="3200" spc="-1" strike="noStrike">
                <a:solidFill>
                  <a:schemeClr val="dk1"/>
                </a:solidFill>
                <a:latin typeface="Arial"/>
                <a:ea typeface="Arial"/>
              </a:rPr>
              <a:t>Дотримання стандартів безпеки та надійності</a:t>
            </a:r>
            <a:endParaRPr b="0" lang="uk-UA"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TextBox 3"/>
          <p:cNvSpPr/>
          <p:nvPr/>
        </p:nvSpPr>
        <p:spPr>
          <a:xfrm>
            <a:off x="2832480" y="551412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sp>
        <p:nvSpPr>
          <p:cNvPr id="233" name="TextBox 16"/>
          <p:cNvSpPr/>
          <p:nvPr/>
        </p:nvSpPr>
        <p:spPr>
          <a:xfrm>
            <a:off x="9488880" y="685800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pic>
        <p:nvPicPr>
          <p:cNvPr id="234" name="Picture 3" descr="C:\Users\Руслан\Downloads\social_default_image.png"/>
          <p:cNvPicPr/>
          <p:nvPr/>
        </p:nvPicPr>
        <p:blipFill>
          <a:blip r:embed="rId1"/>
          <a:srcRect l="0" t="23794" r="0" b="0"/>
          <a:stretch/>
        </p:blipFill>
        <p:spPr>
          <a:xfrm>
            <a:off x="105480" y="0"/>
            <a:ext cx="4444560" cy="1828080"/>
          </a:xfrm>
          <a:prstGeom prst="rect">
            <a:avLst/>
          </a:prstGeom>
          <a:ln w="0">
            <a:noFill/>
          </a:ln>
        </p:spPr>
      </p:pic>
      <p:sp>
        <p:nvSpPr>
          <p:cNvPr id="235" name="TextBox 4"/>
          <p:cNvSpPr/>
          <p:nvPr/>
        </p:nvSpPr>
        <p:spPr>
          <a:xfrm>
            <a:off x="2832480" y="551412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sp>
        <p:nvSpPr>
          <p:cNvPr id="236" name="TextBox 6"/>
          <p:cNvSpPr/>
          <p:nvPr/>
        </p:nvSpPr>
        <p:spPr>
          <a:xfrm>
            <a:off x="9488880" y="685800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sp>
        <p:nvSpPr>
          <p:cNvPr id="237" name="Скругленный прямоугольник 8"/>
          <p:cNvSpPr/>
          <p:nvPr/>
        </p:nvSpPr>
        <p:spPr>
          <a:xfrm>
            <a:off x="6245280" y="1631160"/>
            <a:ext cx="12477600" cy="652320"/>
          </a:xfrm>
          <a:prstGeom prst="roundRect">
            <a:avLst>
              <a:gd name="adj" fmla="val 16667"/>
            </a:avLst>
          </a:prstGeom>
          <a:gradFill rotWithShape="0">
            <a:gsLst>
              <a:gs pos="0">
                <a:srgbClr val="c4c4c4"/>
              </a:gs>
              <a:gs pos="35000">
                <a:srgbClr val="d5d5d5"/>
              </a:gs>
              <a:gs pos="100000">
                <a:srgbClr val="efefef"/>
              </a:gs>
            </a:gsLst>
            <a:lin ang="16200000"/>
          </a:gradFill>
          <a:ln w="38100">
            <a:solidFill>
              <a:srgbClr val="5b5b5b"/>
            </a:solidFill>
            <a:round/>
          </a:ln>
        </p:spPr>
        <p:style>
          <a:lnRef idx="1">
            <a:schemeClr val="dk1"/>
          </a:lnRef>
          <a:fillRef idx="2">
            <a:schemeClr val="dk1"/>
          </a:fillRef>
          <a:effectRef idx="1">
            <a:schemeClr val="dk1"/>
          </a:effectRef>
          <a:fontRef idx="minor"/>
        </p:style>
        <p:txBody>
          <a:bodyPr numCol="1" spcCol="38160" horzOverflow="overflow" lIns="50760" rIns="50760" tIns="50760" bIns="50760" anchor="ctr">
            <a:spAutoFit/>
          </a:bodyPr>
          <a:p>
            <a:pPr algn="ctr" defTabSz="2438280">
              <a:lnSpc>
                <a:spcPct val="100000"/>
              </a:lnSpc>
              <a:tabLst>
                <a:tab algn="l" pos="0"/>
              </a:tabLst>
            </a:pPr>
            <a:r>
              <a:rPr b="1" lang="uk-UA" sz="3200" spc="-1" strike="noStrike">
                <a:solidFill>
                  <a:srgbClr val="5e5e5e"/>
                </a:solidFill>
                <a:latin typeface="Arial"/>
                <a:ea typeface="Helvetica Neue"/>
              </a:rPr>
              <a:t>Переваги</a:t>
            </a:r>
            <a:endParaRPr b="0" lang="uk-UA" sz="3200" spc="-1" strike="noStrike">
              <a:solidFill>
                <a:srgbClr val="000000"/>
              </a:solidFill>
              <a:latin typeface="Arial"/>
            </a:endParaRPr>
          </a:p>
        </p:txBody>
      </p:sp>
      <p:sp>
        <p:nvSpPr>
          <p:cNvPr id="238" name="Скругленный прямоугольник 9"/>
          <p:cNvSpPr/>
          <p:nvPr/>
        </p:nvSpPr>
        <p:spPr>
          <a:xfrm>
            <a:off x="519120" y="10281240"/>
            <a:ext cx="23359320" cy="2815560"/>
          </a:xfrm>
          <a:prstGeom prst="roundRect">
            <a:avLst>
              <a:gd name="adj" fmla="val 16667"/>
            </a:avLst>
          </a:prstGeom>
          <a:solidFill>
            <a:srgbClr val="ffffff"/>
          </a:solidFill>
          <a:ln w="38100">
            <a:solidFill>
              <a:srgbClr val="5e5e5e"/>
            </a:solidFill>
            <a:round/>
          </a:ln>
        </p:spPr>
        <p:style>
          <a:lnRef idx="2">
            <a:schemeClr val="dk1"/>
          </a:lnRef>
          <a:fillRef idx="1">
            <a:schemeClr val="lt1"/>
          </a:fillRef>
          <a:effectRef idx="0">
            <a:schemeClr val="dk1"/>
          </a:effectRef>
          <a:fontRef idx="minor"/>
        </p:style>
        <p:txBody>
          <a:bodyPr numCol="1" spcCol="38160" horzOverflow="overflow" lIns="50760" rIns="50760" tIns="50760" bIns="50760" anchor="ctr">
            <a:spAutoFit/>
          </a:bodyPr>
          <a:p>
            <a:pPr algn="ctr" defTabSz="2438280">
              <a:lnSpc>
                <a:spcPct val="100000"/>
              </a:lnSpc>
              <a:tabLst>
                <a:tab algn="l" pos="0"/>
              </a:tabLst>
            </a:pPr>
            <a:r>
              <a:rPr b="1" lang="uk-UA" sz="2800" spc="-1" strike="noStrike">
                <a:solidFill>
                  <a:srgbClr val="5e5e5e"/>
                </a:solidFill>
                <a:latin typeface="Arial"/>
                <a:ea typeface="Helvetica Neue"/>
              </a:rPr>
              <a:t>Додатково для авторизації АЕО про підтвердження безпеки та надійності (АЕО</a:t>
            </a:r>
            <a:r>
              <a:rPr b="1" lang="uk-UA" sz="2800" spc="-1" strike="noStrike">
                <a:solidFill>
                  <a:srgbClr val="5e5e5e"/>
                </a:solidFill>
                <a:latin typeface="Arial"/>
                <a:ea typeface="Arial"/>
              </a:rPr>
              <a:t> – </a:t>
            </a:r>
            <a:r>
              <a:rPr b="1" lang="uk-UA" sz="2800" spc="-1" strike="noStrike">
                <a:solidFill>
                  <a:srgbClr val="5e5e5e"/>
                </a:solidFill>
                <a:latin typeface="Arial"/>
                <a:ea typeface="Helvetica Neue"/>
              </a:rPr>
              <a:t>Б)</a:t>
            </a:r>
            <a:endParaRPr b="0" lang="uk-UA" sz="2800" spc="-1" strike="noStrike">
              <a:solidFill>
                <a:srgbClr val="000000"/>
              </a:solidFill>
              <a:latin typeface="Arial"/>
            </a:endParaRPr>
          </a:p>
          <a:p>
            <a:pPr algn="ctr" defTabSz="2438280">
              <a:lnSpc>
                <a:spcPct val="100000"/>
              </a:lnSpc>
              <a:tabLst>
                <a:tab algn="l" pos="0"/>
              </a:tabLst>
            </a:pPr>
            <a:endParaRPr b="0" lang="uk-UA" sz="2400" spc="-1" strike="noStrike">
              <a:solidFill>
                <a:srgbClr val="000000"/>
              </a:solidFill>
              <a:latin typeface="Arial"/>
            </a:endParaRPr>
          </a:p>
          <a:p>
            <a:pPr marL="343080" indent="-343080" defTabSz="2438280">
              <a:lnSpc>
                <a:spcPct val="100000"/>
              </a:lnSpc>
              <a:buClr>
                <a:srgbClr val="5e5e5e"/>
              </a:buClr>
              <a:buFont typeface="Wingdings" charset="2"/>
              <a:buChar char=""/>
              <a:tabLst>
                <a:tab algn="l" pos="0"/>
              </a:tabLst>
            </a:pPr>
            <a:r>
              <a:rPr b="0" lang="uk-UA" sz="2800" spc="-1" strike="noStrike">
                <a:solidFill>
                  <a:srgbClr val="5e5e5e"/>
                </a:solidFill>
                <a:latin typeface="Arial"/>
                <a:ea typeface="Helvetica Neue"/>
              </a:rPr>
              <a:t>Отримання від митного органу повідомлення про те, що відповідні товари і транспортні засоби комерційного призначення на основі результатів аналізу ризиків за загальною декларацією прибуття обрано для проведення митного огляду в пункті пропуску (пункті контролю) через державний кордон України до моменту їх переміщення через митний кордон України;</a:t>
            </a:r>
            <a:endParaRPr b="0" lang="uk-UA" sz="2800" spc="-1" strike="noStrike">
              <a:solidFill>
                <a:srgbClr val="000000"/>
              </a:solidFill>
              <a:latin typeface="Arial"/>
            </a:endParaRPr>
          </a:p>
          <a:p>
            <a:pPr defTabSz="2438280">
              <a:lnSpc>
                <a:spcPct val="100000"/>
              </a:lnSpc>
              <a:tabLst>
                <a:tab algn="l" pos="0"/>
              </a:tabLst>
            </a:pPr>
            <a:endParaRPr b="0" lang="uk-UA" sz="2400" spc="-1" strike="noStrike">
              <a:solidFill>
                <a:srgbClr val="000000"/>
              </a:solidFill>
              <a:latin typeface="Arial"/>
            </a:endParaRPr>
          </a:p>
        </p:txBody>
      </p:sp>
      <p:sp>
        <p:nvSpPr>
          <p:cNvPr id="239" name="Скругленный прямоугольник 10"/>
          <p:cNvSpPr/>
          <p:nvPr/>
        </p:nvSpPr>
        <p:spPr>
          <a:xfrm>
            <a:off x="376920" y="5354640"/>
            <a:ext cx="23359320" cy="4776120"/>
          </a:xfrm>
          <a:prstGeom prst="roundRect">
            <a:avLst>
              <a:gd name="adj" fmla="val 16667"/>
            </a:avLst>
          </a:prstGeom>
          <a:solidFill>
            <a:srgbClr val="ffffff"/>
          </a:solidFill>
          <a:ln w="38100">
            <a:solidFill>
              <a:srgbClr val="5e5e5e"/>
            </a:solidFill>
            <a:round/>
          </a:ln>
        </p:spPr>
        <p:style>
          <a:lnRef idx="2">
            <a:schemeClr val="dk1"/>
          </a:lnRef>
          <a:fillRef idx="1">
            <a:schemeClr val="lt1"/>
          </a:fillRef>
          <a:effectRef idx="0">
            <a:schemeClr val="dk1"/>
          </a:effectRef>
          <a:fontRef idx="minor"/>
        </p:style>
        <p:txBody>
          <a:bodyPr numCol="1" spcCol="38160" horzOverflow="overflow" lIns="50760" rIns="50760" tIns="50760" bIns="50760" anchor="ctr">
            <a:spAutoFit/>
          </a:bodyPr>
          <a:p>
            <a:pPr defTabSz="2438280">
              <a:lnSpc>
                <a:spcPct val="100000"/>
              </a:lnSpc>
              <a:tabLst>
                <a:tab algn="l" pos="0"/>
              </a:tabLst>
            </a:pPr>
            <a:endParaRPr b="0" lang="uk-UA" sz="2400" spc="-1" strike="noStrike">
              <a:solidFill>
                <a:srgbClr val="000000"/>
              </a:solidFill>
              <a:latin typeface="Arial"/>
            </a:endParaRPr>
          </a:p>
          <a:p>
            <a:pPr marL="343080" indent="-343080" defTabSz="2438280">
              <a:lnSpc>
                <a:spcPct val="100000"/>
              </a:lnSpc>
              <a:buClr>
                <a:srgbClr val="5e5e5e"/>
              </a:buClr>
              <a:buFont typeface="Wingdings" charset="2"/>
              <a:buChar char=""/>
              <a:tabLst>
                <a:tab algn="l" pos="0"/>
              </a:tabLst>
            </a:pPr>
            <a:r>
              <a:rPr b="0" lang="uk-UA" sz="2800" spc="-1" strike="noStrike">
                <a:solidFill>
                  <a:srgbClr val="5e5e5e"/>
                </a:solidFill>
                <a:latin typeface="Arial"/>
                <a:ea typeface="Helvetica Neue"/>
              </a:rPr>
              <a:t>Виконання митних формальностей щодо товарів, транспортних засобів комерційного призначення в першочерговому порядку;</a:t>
            </a:r>
            <a:endParaRPr b="0" lang="uk-UA" sz="2800" spc="-1" strike="noStrike">
              <a:solidFill>
                <a:srgbClr val="000000"/>
              </a:solidFill>
              <a:latin typeface="Arial"/>
            </a:endParaRPr>
          </a:p>
          <a:p>
            <a:pPr defTabSz="2438280">
              <a:lnSpc>
                <a:spcPct val="100000"/>
              </a:lnSpc>
              <a:tabLst>
                <a:tab algn="l" pos="0"/>
              </a:tabLst>
            </a:pPr>
            <a:endParaRPr b="0" lang="uk-UA" sz="2800" spc="-1" strike="noStrike">
              <a:solidFill>
                <a:srgbClr val="000000"/>
              </a:solidFill>
              <a:latin typeface="Arial"/>
            </a:endParaRPr>
          </a:p>
          <a:p>
            <a:pPr marL="343080" indent="-343080" defTabSz="2438280">
              <a:lnSpc>
                <a:spcPct val="100000"/>
              </a:lnSpc>
              <a:buClr>
                <a:srgbClr val="5e5e5e"/>
              </a:buClr>
              <a:buFont typeface="Wingdings" charset="2"/>
              <a:buChar char=""/>
              <a:tabLst>
                <a:tab algn="l" pos="0"/>
              </a:tabLst>
            </a:pPr>
            <a:r>
              <a:rPr b="0" lang="uk-UA" sz="2800" spc="-1" strike="noStrike">
                <a:solidFill>
                  <a:srgbClr val="5e5e5e"/>
                </a:solidFill>
                <a:latin typeface="Arial"/>
                <a:ea typeface="Helvetica Neue"/>
              </a:rPr>
              <a:t>Зменшення автоматизованою системою управління ризиками форм та обсягів митного контролю під час здійснення митного оформлення товарів, транспортних засобів комерційного призначення;</a:t>
            </a:r>
            <a:endParaRPr b="0" lang="uk-UA" sz="2800" spc="-1" strike="noStrike">
              <a:solidFill>
                <a:srgbClr val="000000"/>
              </a:solidFill>
              <a:latin typeface="Arial"/>
            </a:endParaRPr>
          </a:p>
          <a:p>
            <a:pPr defTabSz="2438280">
              <a:lnSpc>
                <a:spcPct val="100000"/>
              </a:lnSpc>
              <a:tabLst>
                <a:tab algn="l" pos="0"/>
              </a:tabLst>
            </a:pPr>
            <a:endParaRPr b="0" lang="uk-UA" sz="2800" spc="-1" strike="noStrike">
              <a:solidFill>
                <a:srgbClr val="000000"/>
              </a:solidFill>
              <a:latin typeface="Arial"/>
            </a:endParaRPr>
          </a:p>
          <a:p>
            <a:pPr marL="343080" indent="-343080" defTabSz="2438280">
              <a:lnSpc>
                <a:spcPct val="100000"/>
              </a:lnSpc>
              <a:buClr>
                <a:srgbClr val="5e5e5e"/>
              </a:buClr>
              <a:buFont typeface="Wingdings" charset="2"/>
              <a:buChar char=""/>
              <a:tabLst>
                <a:tab algn="l" pos="0"/>
              </a:tabLst>
            </a:pPr>
            <a:r>
              <a:rPr b="0" lang="uk-UA" sz="2800" spc="-1" strike="noStrike">
                <a:solidFill>
                  <a:srgbClr val="5e5e5e"/>
                </a:solidFill>
                <a:latin typeface="Arial"/>
                <a:ea typeface="Helvetica Neue"/>
              </a:rPr>
              <a:t>Використання спеціально визначеної (за наявності) смуги руху в пункті пропуску через державний кордон України для переміщення автомобільних транспортних засобів комерційного призначення;</a:t>
            </a:r>
            <a:endParaRPr b="0" lang="uk-UA" sz="2800" spc="-1" strike="noStrike">
              <a:solidFill>
                <a:srgbClr val="000000"/>
              </a:solidFill>
              <a:latin typeface="Arial"/>
            </a:endParaRPr>
          </a:p>
          <a:p>
            <a:pPr defTabSz="2438280">
              <a:lnSpc>
                <a:spcPct val="100000"/>
              </a:lnSpc>
              <a:tabLst>
                <a:tab algn="l" pos="0"/>
              </a:tabLst>
            </a:pPr>
            <a:endParaRPr b="0" lang="uk-UA" sz="2800" spc="-1" strike="noStrike">
              <a:solidFill>
                <a:srgbClr val="000000"/>
              </a:solidFill>
              <a:latin typeface="Arial"/>
            </a:endParaRPr>
          </a:p>
          <a:p>
            <a:pPr marL="343080" indent="-343080" defTabSz="2438280">
              <a:lnSpc>
                <a:spcPct val="100000"/>
              </a:lnSpc>
              <a:buClr>
                <a:srgbClr val="5e5e5e"/>
              </a:buClr>
              <a:buFont typeface="Wingdings" charset="2"/>
              <a:buChar char=""/>
              <a:tabLst>
                <a:tab algn="l" pos="0"/>
              </a:tabLst>
            </a:pPr>
            <a:r>
              <a:rPr b="0" lang="uk-UA" sz="2800" spc="-1" strike="noStrike">
                <a:solidFill>
                  <a:srgbClr val="5e5e5e"/>
                </a:solidFill>
                <a:latin typeface="Arial"/>
                <a:ea typeface="Helvetica Neue"/>
              </a:rPr>
              <a:t>Використання національного логотипа АЕО</a:t>
            </a:r>
            <a:endParaRPr b="0" lang="uk-UA" sz="2800" spc="-1" strike="noStrike">
              <a:solidFill>
                <a:srgbClr val="000000"/>
              </a:solidFill>
              <a:latin typeface="Arial"/>
            </a:endParaRPr>
          </a:p>
        </p:txBody>
      </p:sp>
      <p:sp>
        <p:nvSpPr>
          <p:cNvPr id="240" name="Скругленный прямоугольник 12"/>
          <p:cNvSpPr/>
          <p:nvPr/>
        </p:nvSpPr>
        <p:spPr>
          <a:xfrm>
            <a:off x="376920" y="3665160"/>
            <a:ext cx="23359320" cy="1464120"/>
          </a:xfrm>
          <a:prstGeom prst="roundRect">
            <a:avLst>
              <a:gd name="adj" fmla="val 16667"/>
            </a:avLst>
          </a:prstGeom>
          <a:solidFill>
            <a:srgbClr val="ffffff"/>
          </a:solidFill>
          <a:ln w="38100">
            <a:solidFill>
              <a:srgbClr val="5e5e5e"/>
            </a:solidFill>
            <a:round/>
          </a:ln>
        </p:spPr>
        <p:style>
          <a:lnRef idx="2">
            <a:schemeClr val="dk1"/>
          </a:lnRef>
          <a:fillRef idx="1">
            <a:schemeClr val="lt1"/>
          </a:fillRef>
          <a:effectRef idx="0">
            <a:schemeClr val="dk1"/>
          </a:effectRef>
          <a:fontRef idx="minor"/>
        </p:style>
        <p:txBody>
          <a:bodyPr numCol="1" spcCol="38160" horzOverflow="overflow" lIns="50760" rIns="50760" tIns="50760" bIns="50760" anchor="ctr">
            <a:spAutoFit/>
          </a:bodyPr>
          <a:p>
            <a:pPr algn="ctr" defTabSz="2438280">
              <a:lnSpc>
                <a:spcPct val="100000"/>
              </a:lnSpc>
              <a:tabLst>
                <a:tab algn="l" pos="0"/>
              </a:tabLst>
            </a:pPr>
            <a:r>
              <a:rPr b="1" lang="uk-UA" sz="2800" spc="-1" strike="noStrike">
                <a:solidFill>
                  <a:srgbClr val="5e5e5e"/>
                </a:solidFill>
                <a:latin typeface="Arial"/>
                <a:ea typeface="Helvetica Neue"/>
              </a:rPr>
              <a:t>Тільки для АЕО</a:t>
            </a:r>
            <a:endParaRPr b="0" lang="uk-UA" sz="2800" spc="-1" strike="noStrike">
              <a:solidFill>
                <a:srgbClr val="000000"/>
              </a:solidFill>
              <a:latin typeface="Arial"/>
            </a:endParaRPr>
          </a:p>
          <a:p>
            <a:pPr algn="ctr" defTabSz="2438280">
              <a:lnSpc>
                <a:spcPct val="100000"/>
              </a:lnSpc>
              <a:tabLst>
                <a:tab algn="l" pos="0"/>
              </a:tabLst>
            </a:pPr>
            <a:r>
              <a:rPr b="1" lang="uk-UA" sz="2800" spc="-1" strike="noStrike">
                <a:solidFill>
                  <a:srgbClr val="5e5e5e"/>
                </a:solidFill>
                <a:latin typeface="Arial"/>
                <a:ea typeface="Helvetica Neue"/>
              </a:rPr>
              <a:t>Застосовуються автоматично з моменту отримання авторизації</a:t>
            </a:r>
            <a:endParaRPr b="0" lang="uk-UA" sz="2800" spc="-1" strike="noStrike">
              <a:solidFill>
                <a:srgbClr val="000000"/>
              </a:solidFill>
              <a:latin typeface="Arial"/>
            </a:endParaRPr>
          </a:p>
          <a:p>
            <a:pPr defTabSz="2438280">
              <a:lnSpc>
                <a:spcPct val="100000"/>
              </a:lnSpc>
              <a:tabLst>
                <a:tab algn="l" pos="0"/>
              </a:tabLst>
            </a:pP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0" name="Рисунок 4" descr=""/>
          <p:cNvPicPr/>
          <p:nvPr/>
        </p:nvPicPr>
        <p:blipFill>
          <a:blip r:embed="rId1"/>
          <a:stretch/>
        </p:blipFill>
        <p:spPr>
          <a:xfrm>
            <a:off x="295920" y="169560"/>
            <a:ext cx="4129920" cy="1699200"/>
          </a:xfrm>
          <a:prstGeom prst="rect">
            <a:avLst/>
          </a:prstGeom>
          <a:ln w="0">
            <a:noFill/>
          </a:ln>
        </p:spPr>
      </p:pic>
      <p:sp>
        <p:nvSpPr>
          <p:cNvPr id="161" name="TextBox 1"/>
          <p:cNvSpPr/>
          <p:nvPr/>
        </p:nvSpPr>
        <p:spPr>
          <a:xfrm>
            <a:off x="5537160" y="281160"/>
            <a:ext cx="17474400" cy="821160"/>
          </a:xfrm>
          <a:prstGeom prst="rect">
            <a:avLst/>
          </a:prstGeom>
          <a:noFill/>
          <a:ln w="0">
            <a:noFill/>
          </a:ln>
        </p:spPr>
        <p:style>
          <a:lnRef idx="0"/>
          <a:fillRef idx="0"/>
          <a:effectRef idx="0"/>
          <a:fontRef idx="minor"/>
        </p:style>
        <p:txBody>
          <a:bodyPr lIns="90000" rIns="90000" tIns="45000" bIns="45000" anchor="t">
            <a:spAutoFit/>
          </a:bodyPr>
          <a:p>
            <a:pPr algn="ctr" defTabSz="1828800">
              <a:lnSpc>
                <a:spcPct val="100000"/>
              </a:lnSpc>
              <a:tabLst>
                <a:tab algn="l" pos="0"/>
              </a:tabLst>
            </a:pPr>
            <a:r>
              <a:rPr b="0" lang="uk-UA" sz="4800" spc="-1" strike="noStrike">
                <a:solidFill>
                  <a:srgbClr val="000000"/>
                </a:solidFill>
                <a:latin typeface="Arial"/>
              </a:rPr>
              <a:t>Авторизовані економічні оператори</a:t>
            </a:r>
            <a:endParaRPr b="0" lang="uk-UA" sz="4800" spc="-1" strike="noStrike">
              <a:solidFill>
                <a:srgbClr val="000000"/>
              </a:solidFill>
              <a:latin typeface="Arial"/>
            </a:endParaRPr>
          </a:p>
        </p:txBody>
      </p:sp>
      <p:pic>
        <p:nvPicPr>
          <p:cNvPr id="162" name="Рисунок 2" descr=""/>
          <p:cNvPicPr/>
          <p:nvPr/>
        </p:nvPicPr>
        <p:blipFill>
          <a:blip r:embed="rId2"/>
          <a:stretch/>
        </p:blipFill>
        <p:spPr>
          <a:xfrm>
            <a:off x="16743240" y="1864800"/>
            <a:ext cx="7639920" cy="11830680"/>
          </a:xfrm>
          <a:prstGeom prst="rect">
            <a:avLst/>
          </a:prstGeom>
          <a:ln w="0">
            <a:noFill/>
          </a:ln>
        </p:spPr>
      </p:pic>
      <p:graphicFrame>
        <p:nvGraphicFramePr>
          <p:cNvPr id="163" name="Диаграмма 6"/>
          <p:cNvGraphicFramePr/>
          <p:nvPr/>
        </p:nvGraphicFramePr>
        <p:xfrm>
          <a:off x="0" y="1864800"/>
          <a:ext cx="16742520" cy="11850480"/>
        </p:xfrm>
        <a:graphic>
          <a:graphicData uri="http://schemas.openxmlformats.org/drawingml/2006/chart">
            <c:chart xmlns:c="http://schemas.openxmlformats.org/drawingml/2006/chart" xmlns:r="http://schemas.openxmlformats.org/officeDocument/2006/relationships" r:id="rId3"/>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4" name="Рисунок 4" descr=""/>
          <p:cNvPicPr/>
          <p:nvPr/>
        </p:nvPicPr>
        <p:blipFill>
          <a:blip r:embed="rId1"/>
          <a:stretch/>
        </p:blipFill>
        <p:spPr>
          <a:xfrm>
            <a:off x="295920" y="169560"/>
            <a:ext cx="4129920" cy="1699200"/>
          </a:xfrm>
          <a:prstGeom prst="rect">
            <a:avLst/>
          </a:prstGeom>
          <a:ln w="0">
            <a:noFill/>
          </a:ln>
        </p:spPr>
      </p:pic>
      <p:sp>
        <p:nvSpPr>
          <p:cNvPr id="165" name="TextBox 3"/>
          <p:cNvSpPr/>
          <p:nvPr/>
        </p:nvSpPr>
        <p:spPr>
          <a:xfrm>
            <a:off x="5537160" y="281160"/>
            <a:ext cx="17474400" cy="821160"/>
          </a:xfrm>
          <a:prstGeom prst="rect">
            <a:avLst/>
          </a:prstGeom>
          <a:noFill/>
          <a:ln w="0">
            <a:noFill/>
          </a:ln>
        </p:spPr>
        <p:style>
          <a:lnRef idx="0"/>
          <a:fillRef idx="0"/>
          <a:effectRef idx="0"/>
          <a:fontRef idx="minor"/>
        </p:style>
        <p:txBody>
          <a:bodyPr lIns="90000" rIns="90000" tIns="45000" bIns="45000" anchor="t">
            <a:spAutoFit/>
          </a:bodyPr>
          <a:p>
            <a:pPr algn="ctr" defTabSz="1828800">
              <a:lnSpc>
                <a:spcPct val="100000"/>
              </a:lnSpc>
              <a:tabLst>
                <a:tab algn="l" pos="0"/>
              </a:tabLst>
            </a:pPr>
            <a:r>
              <a:rPr b="0" lang="uk-UA" sz="4800" spc="-1" strike="noStrike">
                <a:solidFill>
                  <a:srgbClr val="000000"/>
                </a:solidFill>
                <a:latin typeface="Arial"/>
              </a:rPr>
              <a:t>Авторизації на застосування спрощень</a:t>
            </a:r>
            <a:endParaRPr b="0" lang="uk-UA" sz="4800" spc="-1" strike="noStrike">
              <a:solidFill>
                <a:srgbClr val="000000"/>
              </a:solidFill>
              <a:latin typeface="Arial"/>
            </a:endParaRPr>
          </a:p>
        </p:txBody>
      </p:sp>
      <p:graphicFrame>
        <p:nvGraphicFramePr>
          <p:cNvPr id="166" name="Диаграмма 6"/>
          <p:cNvGraphicFramePr/>
          <p:nvPr/>
        </p:nvGraphicFramePr>
        <p:xfrm>
          <a:off x="295920" y="1807920"/>
          <a:ext cx="24087240" cy="1190736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7" name="Рисунок 4" descr=""/>
          <p:cNvPicPr/>
          <p:nvPr/>
        </p:nvPicPr>
        <p:blipFill>
          <a:blip r:embed="rId1"/>
          <a:stretch/>
        </p:blipFill>
        <p:spPr>
          <a:xfrm>
            <a:off x="295920" y="169560"/>
            <a:ext cx="4129920" cy="1699200"/>
          </a:xfrm>
          <a:prstGeom prst="rect">
            <a:avLst/>
          </a:prstGeom>
          <a:ln w="0">
            <a:noFill/>
          </a:ln>
        </p:spPr>
      </p:pic>
      <p:sp>
        <p:nvSpPr>
          <p:cNvPr id="168" name="TextBox 8"/>
          <p:cNvSpPr/>
          <p:nvPr/>
        </p:nvSpPr>
        <p:spPr>
          <a:xfrm>
            <a:off x="4978440" y="264960"/>
            <a:ext cx="18871560" cy="455400"/>
          </a:xfrm>
          <a:prstGeom prst="rect">
            <a:avLst/>
          </a:prstGeom>
          <a:noFill/>
          <a:ln w="0">
            <a:noFill/>
          </a:ln>
        </p:spPr>
        <p:style>
          <a:lnRef idx="0"/>
          <a:fillRef idx="0"/>
          <a:effectRef idx="0"/>
          <a:fontRef idx="minor"/>
        </p:style>
        <p:txBody>
          <a:bodyPr lIns="90000" rIns="90000" tIns="45000" bIns="45000" anchor="t">
            <a:spAutoFit/>
          </a:bodyPr>
          <a:p>
            <a:pPr algn="ctr" defTabSz="2438280">
              <a:lnSpc>
                <a:spcPct val="100000"/>
              </a:lnSpc>
              <a:tabLst>
                <a:tab algn="l" pos="0"/>
              </a:tabLst>
            </a:pPr>
            <a:r>
              <a:rPr b="1" lang="uk-UA" sz="2400" spc="-1" strike="noStrike">
                <a:solidFill>
                  <a:srgbClr val="5e5e5e"/>
                </a:solidFill>
                <a:latin typeface="Arial"/>
              </a:rPr>
              <a:t>Авторизації на застосування транзитних спрощень відповідно до Конвенції про процедуру спільного транзиту</a:t>
            </a:r>
            <a:endParaRPr b="0" lang="uk-UA" sz="2400" spc="-1" strike="noStrike">
              <a:solidFill>
                <a:srgbClr val="000000"/>
              </a:solidFill>
              <a:latin typeface="Arial"/>
            </a:endParaRPr>
          </a:p>
        </p:txBody>
      </p:sp>
      <p:graphicFrame>
        <p:nvGraphicFramePr>
          <p:cNvPr id="169" name="Диаграмма 5"/>
          <p:cNvGraphicFramePr/>
          <p:nvPr/>
        </p:nvGraphicFramePr>
        <p:xfrm>
          <a:off x="358920" y="2102760"/>
          <a:ext cx="24024600" cy="1161252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0" name="Рисунок 4" descr=""/>
          <p:cNvPicPr/>
          <p:nvPr/>
        </p:nvPicPr>
        <p:blipFill>
          <a:blip r:embed="rId1"/>
          <a:stretch/>
        </p:blipFill>
        <p:spPr>
          <a:xfrm>
            <a:off x="295920" y="169560"/>
            <a:ext cx="4129920" cy="1699200"/>
          </a:xfrm>
          <a:prstGeom prst="rect">
            <a:avLst/>
          </a:prstGeom>
          <a:ln w="0">
            <a:noFill/>
          </a:ln>
        </p:spPr>
      </p:pic>
      <p:sp>
        <p:nvSpPr>
          <p:cNvPr id="171" name="TextBox 6"/>
          <p:cNvSpPr/>
          <p:nvPr/>
        </p:nvSpPr>
        <p:spPr>
          <a:xfrm>
            <a:off x="5537160" y="281160"/>
            <a:ext cx="17474400" cy="821160"/>
          </a:xfrm>
          <a:prstGeom prst="rect">
            <a:avLst/>
          </a:prstGeom>
          <a:noFill/>
          <a:ln w="0">
            <a:noFill/>
          </a:ln>
        </p:spPr>
        <p:style>
          <a:lnRef idx="0"/>
          <a:fillRef idx="0"/>
          <a:effectRef idx="0"/>
          <a:fontRef idx="minor"/>
        </p:style>
        <p:txBody>
          <a:bodyPr lIns="90000" rIns="90000" tIns="45000" bIns="45000" anchor="t">
            <a:spAutoFit/>
          </a:bodyPr>
          <a:p>
            <a:pPr algn="ctr" defTabSz="1828800">
              <a:lnSpc>
                <a:spcPct val="100000"/>
              </a:lnSpc>
              <a:tabLst>
                <a:tab algn="l" pos="0"/>
              </a:tabLst>
            </a:pPr>
            <a:r>
              <a:rPr b="0" lang="uk-UA" sz="4800" spc="-1" strike="noStrike">
                <a:solidFill>
                  <a:srgbClr val="000000"/>
                </a:solidFill>
                <a:latin typeface="Arial"/>
              </a:rPr>
              <a:t>Авторизації на застосування спрощень (по видам)</a:t>
            </a:r>
            <a:endParaRPr b="0" lang="uk-UA" sz="4800" spc="-1" strike="noStrike">
              <a:solidFill>
                <a:srgbClr val="000000"/>
              </a:solidFill>
              <a:latin typeface="Arial"/>
            </a:endParaRPr>
          </a:p>
        </p:txBody>
      </p:sp>
      <p:graphicFrame>
        <p:nvGraphicFramePr>
          <p:cNvPr id="172" name="Диаграмма 5"/>
          <p:cNvGraphicFramePr/>
          <p:nvPr/>
        </p:nvGraphicFramePr>
        <p:xfrm>
          <a:off x="0" y="2191320"/>
          <a:ext cx="12544920" cy="115239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3" name="Диаграмма 7"/>
          <p:cNvGraphicFramePr/>
          <p:nvPr/>
        </p:nvGraphicFramePr>
        <p:xfrm>
          <a:off x="11558160" y="1968840"/>
          <a:ext cx="12825360" cy="11746440"/>
        </p:xfrm>
        <a:graphic>
          <a:graphicData uri="http://schemas.openxmlformats.org/drawingml/2006/chart">
            <c:chart xmlns:c="http://schemas.openxmlformats.org/drawingml/2006/chart" xmlns:r="http://schemas.openxmlformats.org/officeDocument/2006/relationships" r:id="rId3"/>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Box 3"/>
          <p:cNvSpPr/>
          <p:nvPr/>
        </p:nvSpPr>
        <p:spPr>
          <a:xfrm>
            <a:off x="2832480" y="551412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sp>
        <p:nvSpPr>
          <p:cNvPr id="175" name="TextBox 16"/>
          <p:cNvSpPr/>
          <p:nvPr/>
        </p:nvSpPr>
        <p:spPr>
          <a:xfrm>
            <a:off x="9488880" y="685800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pic>
        <p:nvPicPr>
          <p:cNvPr id="176" name="Picture 3" descr="C:\Users\Руслан\Downloads\social_default_image.png"/>
          <p:cNvPicPr/>
          <p:nvPr/>
        </p:nvPicPr>
        <p:blipFill>
          <a:blip r:embed="rId1"/>
          <a:srcRect l="0" t="23794" r="0" b="0"/>
          <a:stretch/>
        </p:blipFill>
        <p:spPr>
          <a:xfrm>
            <a:off x="609840" y="338040"/>
            <a:ext cx="4444560" cy="1828080"/>
          </a:xfrm>
          <a:prstGeom prst="rect">
            <a:avLst/>
          </a:prstGeom>
          <a:ln w="0">
            <a:noFill/>
          </a:ln>
        </p:spPr>
      </p:pic>
      <p:sp>
        <p:nvSpPr>
          <p:cNvPr id="177" name="TextBox 5"/>
          <p:cNvSpPr/>
          <p:nvPr/>
        </p:nvSpPr>
        <p:spPr>
          <a:xfrm>
            <a:off x="1090080" y="3488040"/>
            <a:ext cx="19940400" cy="4478760"/>
          </a:xfrm>
          <a:prstGeom prst="rect">
            <a:avLst/>
          </a:prstGeom>
          <a:noFill/>
          <a:ln w="0">
            <a:noFill/>
          </a:ln>
        </p:spPr>
        <p:style>
          <a:lnRef idx="0"/>
          <a:fillRef idx="0"/>
          <a:effectRef idx="0"/>
          <a:fontRef idx="minor"/>
        </p:style>
        <p:txBody>
          <a:bodyPr lIns="90000" rIns="90000" tIns="45000" bIns="45000" anchor="t">
            <a:spAutoFit/>
          </a:bodyPr>
          <a:p>
            <a:pPr marL="343080" indent="-343080" algn="just" defTabSz="2438280">
              <a:lnSpc>
                <a:spcPct val="100000"/>
              </a:lnSpc>
              <a:buClr>
                <a:srgbClr val="5e5e5e"/>
              </a:buClr>
              <a:buFont typeface="OpenSymbol"/>
              <a:buAutoNum type="arabicPeriod"/>
            </a:pPr>
            <a:r>
              <a:rPr b="0" lang="uk-UA" sz="3600" spc="-1" strike="noStrike">
                <a:solidFill>
                  <a:srgbClr val="5e5e5e"/>
                </a:solidFill>
                <a:latin typeface="Arial"/>
                <a:ea typeface="Helvetica Neue"/>
              </a:rPr>
              <a:t>Визначення типу авторизації АЕО або авторизації на застосування спрощень,</a:t>
            </a:r>
            <a:endParaRPr b="0" lang="uk-UA" sz="3600" spc="-1" strike="noStrike">
              <a:solidFill>
                <a:srgbClr val="000000"/>
              </a:solidFill>
              <a:latin typeface="Arial"/>
            </a:endParaRPr>
          </a:p>
          <a:p>
            <a:pPr algn="just" defTabSz="2438280">
              <a:lnSpc>
                <a:spcPct val="100000"/>
              </a:lnSpc>
              <a:tabLst>
                <a:tab algn="l" pos="0"/>
              </a:tabLst>
            </a:pPr>
            <a:r>
              <a:rPr b="0" lang="uk-UA" sz="3600" spc="-1" strike="noStrike">
                <a:solidFill>
                  <a:srgbClr val="5e5e5e"/>
                </a:solidFill>
                <a:latin typeface="Arial"/>
                <a:ea typeface="Helvetica Neue"/>
              </a:rPr>
              <a:t> </a:t>
            </a:r>
            <a:r>
              <a:rPr b="0" lang="uk-UA" sz="3600" spc="-1" strike="noStrike">
                <a:solidFill>
                  <a:srgbClr val="5e5e5e"/>
                </a:solidFill>
                <a:latin typeface="Arial"/>
                <a:ea typeface="Helvetica Neue"/>
              </a:rPr>
              <a:t>яку має намір отримати підприємство   </a:t>
            </a:r>
            <a:endParaRPr b="0" lang="uk-UA" sz="3600" spc="-1" strike="noStrike">
              <a:solidFill>
                <a:srgbClr val="000000"/>
              </a:solidFill>
              <a:latin typeface="Arial"/>
            </a:endParaRPr>
          </a:p>
          <a:p>
            <a:pPr algn="just" defTabSz="2438280">
              <a:lnSpc>
                <a:spcPct val="100000"/>
              </a:lnSpc>
              <a:tabLst>
                <a:tab algn="l" pos="0"/>
              </a:tabLst>
            </a:pPr>
            <a:endParaRPr b="0" lang="uk-UA" sz="3600" spc="-1" strike="noStrike">
              <a:solidFill>
                <a:srgbClr val="000000"/>
              </a:solidFill>
              <a:latin typeface="Arial"/>
            </a:endParaRPr>
          </a:p>
          <a:p>
            <a:pPr algn="just" defTabSz="2438280">
              <a:lnSpc>
                <a:spcPct val="100000"/>
              </a:lnSpc>
              <a:tabLst>
                <a:tab algn="l" pos="0"/>
              </a:tabLst>
            </a:pPr>
            <a:r>
              <a:rPr b="0" lang="uk-UA" sz="3600" spc="-1" strike="noStrike">
                <a:solidFill>
                  <a:srgbClr val="5e5e5e"/>
                </a:solidFill>
                <a:latin typeface="Arial"/>
                <a:ea typeface="Helvetica Neue"/>
              </a:rPr>
              <a:t>2. Самооцінка підприємства</a:t>
            </a:r>
            <a:endParaRPr b="0" lang="uk-UA" sz="3600" spc="-1" strike="noStrike">
              <a:solidFill>
                <a:srgbClr val="000000"/>
              </a:solidFill>
              <a:latin typeface="Arial"/>
            </a:endParaRPr>
          </a:p>
          <a:p>
            <a:pPr algn="just" defTabSz="2438280">
              <a:lnSpc>
                <a:spcPct val="100000"/>
              </a:lnSpc>
              <a:tabLst>
                <a:tab algn="l" pos="0"/>
              </a:tabLst>
            </a:pPr>
            <a:endParaRPr b="0" lang="uk-UA" sz="3600" spc="-1" strike="noStrike">
              <a:solidFill>
                <a:srgbClr val="000000"/>
              </a:solidFill>
              <a:latin typeface="Arial"/>
            </a:endParaRPr>
          </a:p>
          <a:p>
            <a:pPr algn="just" defTabSz="2438280">
              <a:lnSpc>
                <a:spcPct val="100000"/>
              </a:lnSpc>
              <a:tabLst>
                <a:tab algn="l" pos="0"/>
              </a:tabLst>
            </a:pPr>
            <a:r>
              <a:rPr b="0" lang="uk-UA" sz="3600" spc="-1" strike="noStrike">
                <a:solidFill>
                  <a:srgbClr val="5e5e5e"/>
                </a:solidFill>
                <a:latin typeface="Arial"/>
                <a:ea typeface="Helvetica Neue"/>
              </a:rPr>
              <a:t>3. Подання заяви та анкети самооцінки</a:t>
            </a:r>
            <a:endParaRPr b="0" lang="uk-UA" sz="3600" spc="-1" strike="noStrike">
              <a:solidFill>
                <a:srgbClr val="000000"/>
              </a:solidFill>
              <a:latin typeface="Arial"/>
            </a:endParaRPr>
          </a:p>
          <a:p>
            <a:pPr algn="just" defTabSz="2438280">
              <a:lnSpc>
                <a:spcPct val="100000"/>
              </a:lnSpc>
              <a:tabLst>
                <a:tab algn="l" pos="0"/>
              </a:tabLst>
            </a:pPr>
            <a:endParaRPr b="0" lang="uk-UA" sz="3600" spc="-1" strike="noStrike">
              <a:solidFill>
                <a:srgbClr val="000000"/>
              </a:solidFill>
              <a:latin typeface="Arial"/>
            </a:endParaRPr>
          </a:p>
          <a:p>
            <a:pPr algn="just" defTabSz="2438280">
              <a:lnSpc>
                <a:spcPct val="100000"/>
              </a:lnSpc>
              <a:tabLst>
                <a:tab algn="l" pos="0"/>
              </a:tabLst>
            </a:pPr>
            <a:r>
              <a:rPr b="0" lang="uk-UA" sz="3600" spc="-1" strike="noStrike">
                <a:solidFill>
                  <a:srgbClr val="5e5e5e"/>
                </a:solidFill>
                <a:latin typeface="Arial"/>
                <a:ea typeface="Helvetica Neue"/>
              </a:rPr>
              <a:t>4. Оцінка відповідності підприємства критеріям та/або умови</a:t>
            </a:r>
            <a:endParaRPr b="0" lang="uk-UA" sz="3600" spc="-1" strike="noStrike">
              <a:solidFill>
                <a:srgbClr val="000000"/>
              </a:solidFill>
              <a:latin typeface="Arial"/>
            </a:endParaRPr>
          </a:p>
        </p:txBody>
      </p:sp>
      <p:sp>
        <p:nvSpPr>
          <p:cNvPr id="178" name="TextBox 6"/>
          <p:cNvSpPr/>
          <p:nvPr/>
        </p:nvSpPr>
        <p:spPr>
          <a:xfrm>
            <a:off x="7737120" y="867600"/>
            <a:ext cx="10114920" cy="759960"/>
          </a:xfrm>
          <a:prstGeom prst="rect">
            <a:avLst/>
          </a:prstGeom>
          <a:noFill/>
          <a:ln w="0">
            <a:noFill/>
          </a:ln>
        </p:spPr>
        <p:style>
          <a:lnRef idx="0"/>
          <a:fillRef idx="0"/>
          <a:effectRef idx="0"/>
          <a:fontRef idx="minor"/>
        </p:style>
        <p:txBody>
          <a:bodyPr lIns="90000" rIns="90000" tIns="45000" bIns="45000" anchor="t">
            <a:spAutoFit/>
          </a:bodyPr>
          <a:p>
            <a:pPr algn="ctr" defTabSz="2438280">
              <a:lnSpc>
                <a:spcPct val="100000"/>
              </a:lnSpc>
              <a:tabLst>
                <a:tab algn="l" pos="0"/>
              </a:tabLst>
            </a:pPr>
            <a:r>
              <a:rPr b="1" lang="uk-UA" sz="4400" spc="-1" strike="noStrike">
                <a:solidFill>
                  <a:srgbClr val="002060"/>
                </a:solidFill>
                <a:latin typeface="Helvetica Neue"/>
                <a:ea typeface="Helvetica Neue"/>
              </a:rPr>
              <a:t>Етапи отримання авторизацій</a:t>
            </a:r>
            <a:endParaRPr b="0" lang="uk-UA"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TextBox 3"/>
          <p:cNvSpPr/>
          <p:nvPr/>
        </p:nvSpPr>
        <p:spPr>
          <a:xfrm>
            <a:off x="2832480" y="551412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sp>
        <p:nvSpPr>
          <p:cNvPr id="180" name="TextBox 16"/>
          <p:cNvSpPr/>
          <p:nvPr/>
        </p:nvSpPr>
        <p:spPr>
          <a:xfrm>
            <a:off x="9488880" y="685800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pic>
        <p:nvPicPr>
          <p:cNvPr id="181" name="Picture 3" descr="C:\Users\Руслан\Downloads\social_default_image.png"/>
          <p:cNvPicPr/>
          <p:nvPr/>
        </p:nvPicPr>
        <p:blipFill>
          <a:blip r:embed="rId1"/>
          <a:srcRect l="0" t="23794" r="0" b="0"/>
          <a:stretch/>
        </p:blipFill>
        <p:spPr>
          <a:xfrm>
            <a:off x="105480" y="0"/>
            <a:ext cx="4444560" cy="1828080"/>
          </a:xfrm>
          <a:prstGeom prst="rect">
            <a:avLst/>
          </a:prstGeom>
          <a:ln w="0">
            <a:noFill/>
          </a:ln>
        </p:spPr>
      </p:pic>
      <p:sp>
        <p:nvSpPr>
          <p:cNvPr id="182" name="TextBox 6"/>
          <p:cNvSpPr/>
          <p:nvPr/>
        </p:nvSpPr>
        <p:spPr>
          <a:xfrm>
            <a:off x="1032120" y="2513520"/>
            <a:ext cx="20291040" cy="9909720"/>
          </a:xfrm>
          <a:prstGeom prst="rect">
            <a:avLst/>
          </a:prstGeom>
          <a:noFill/>
          <a:ln w="0">
            <a:noFill/>
          </a:ln>
        </p:spPr>
        <p:style>
          <a:lnRef idx="0"/>
          <a:fillRef idx="0"/>
          <a:effectRef idx="0"/>
          <a:fontRef idx="minor"/>
        </p:style>
        <p:txBody>
          <a:bodyPr lIns="90000" rIns="90000" tIns="45000" bIns="45000" anchor="t">
            <a:spAutoFit/>
          </a:bodyPr>
          <a:p>
            <a:pPr marL="343080" indent="-343080" algn="just" defTabSz="2438280">
              <a:lnSpc>
                <a:spcPct val="100000"/>
              </a:lnSpc>
              <a:buClr>
                <a:srgbClr val="5e5e5e"/>
              </a:buClr>
              <a:buFont typeface="OpenSymbol"/>
              <a:buAutoNum type="arabicPeriod"/>
            </a:pPr>
            <a:r>
              <a:rPr b="0" lang="uk-UA" sz="2800" spc="-1" strike="noStrike">
                <a:solidFill>
                  <a:srgbClr val="5e5e5e"/>
                </a:solidFill>
                <a:latin typeface="Arial"/>
                <a:ea typeface="Helvetica Neue"/>
              </a:rPr>
              <a:t>Хто може отримати авторизацію АЕО:</a:t>
            </a:r>
            <a:endParaRPr b="0" lang="uk-UA" sz="2800" spc="-1" strike="noStrike">
              <a:solidFill>
                <a:srgbClr val="000000"/>
              </a:solidFill>
              <a:latin typeface="Arial"/>
            </a:endParaRPr>
          </a:p>
          <a:p>
            <a:pPr algn="just" defTabSz="2438280">
              <a:lnSpc>
                <a:spcPct val="100000"/>
              </a:lnSpc>
              <a:tabLst>
                <a:tab algn="l" pos="0"/>
              </a:tabLst>
            </a:pPr>
            <a:r>
              <a:rPr b="0" lang="uk-UA" sz="2800" spc="-1" strike="noStrike">
                <a:solidFill>
                  <a:srgbClr val="5e5e5e"/>
                </a:solidFill>
                <a:latin typeface="Arial"/>
                <a:ea typeface="Helvetica Neue"/>
              </a:rPr>
              <a:t>	</a:t>
            </a:r>
            <a:r>
              <a:rPr b="0" lang="uk-UA" sz="2800" spc="-1" strike="noStrike">
                <a:solidFill>
                  <a:srgbClr val="5e5e5e"/>
                </a:solidFill>
                <a:latin typeface="Arial"/>
                <a:ea typeface="Helvetica Neue"/>
              </a:rPr>
              <a:t>- підприємство резидент;</a:t>
            </a:r>
            <a:endParaRPr b="0" lang="uk-UA" sz="2800" spc="-1" strike="noStrike">
              <a:solidFill>
                <a:srgbClr val="000000"/>
              </a:solidFill>
              <a:latin typeface="Arial"/>
            </a:endParaRPr>
          </a:p>
          <a:p>
            <a:pPr algn="just" defTabSz="2438280">
              <a:lnSpc>
                <a:spcPct val="100000"/>
              </a:lnSpc>
              <a:tabLst>
                <a:tab algn="l" pos="0"/>
              </a:tabLst>
            </a:pPr>
            <a:r>
              <a:rPr b="0" lang="uk-UA" sz="2800" spc="-1" strike="noStrike">
                <a:solidFill>
                  <a:srgbClr val="5e5e5e"/>
                </a:solidFill>
                <a:latin typeface="Arial"/>
                <a:ea typeface="Helvetica Neue"/>
              </a:rPr>
              <a:t>	</a:t>
            </a:r>
            <a:r>
              <a:rPr b="0" lang="uk-UA" sz="2800" spc="-1" strike="noStrike">
                <a:solidFill>
                  <a:srgbClr val="5e5e5e"/>
                </a:solidFill>
                <a:latin typeface="Arial"/>
                <a:ea typeface="Helvetica Neue"/>
              </a:rPr>
              <a:t>- виконує одну або декілька ролей в міжнародному ланцюзі постачання (виробник, експортер (імпортер), експедитор, митний представник, перевізник, утримувач складу;</a:t>
            </a:r>
            <a:endParaRPr b="0" lang="uk-UA" sz="2800" spc="-1" strike="noStrike">
              <a:solidFill>
                <a:srgbClr val="000000"/>
              </a:solidFill>
              <a:latin typeface="Arial"/>
            </a:endParaRPr>
          </a:p>
          <a:p>
            <a:pPr algn="just" defTabSz="2438280">
              <a:lnSpc>
                <a:spcPct val="100000"/>
              </a:lnSpc>
              <a:tabLst>
                <a:tab algn="l" pos="0"/>
              </a:tabLst>
            </a:pPr>
            <a:r>
              <a:rPr b="0" lang="uk-UA" sz="2800" spc="-1" strike="noStrike">
                <a:solidFill>
                  <a:srgbClr val="5e5e5e"/>
                </a:solidFill>
                <a:latin typeface="Arial"/>
                <a:ea typeface="Helvetica Neue"/>
              </a:rPr>
              <a:t>	</a:t>
            </a:r>
            <a:r>
              <a:rPr b="0" lang="uk-UA" sz="2800" spc="-1" strike="noStrike">
                <a:solidFill>
                  <a:srgbClr val="5e5e5e"/>
                </a:solidFill>
                <a:latin typeface="Arial"/>
                <a:ea typeface="Helvetica Neue"/>
              </a:rPr>
              <a:t>- перебуває на обліку в митних органах.</a:t>
            </a:r>
            <a:endParaRPr b="0" lang="uk-UA" sz="2800" spc="-1" strike="noStrike">
              <a:solidFill>
                <a:srgbClr val="000000"/>
              </a:solidFill>
              <a:latin typeface="Arial"/>
            </a:endParaRPr>
          </a:p>
          <a:p>
            <a:pPr algn="just" defTabSz="2438280">
              <a:lnSpc>
                <a:spcPct val="100000"/>
              </a:lnSpc>
              <a:tabLst>
                <a:tab algn="l" pos="0"/>
              </a:tabLst>
            </a:pPr>
            <a:endParaRPr b="0" lang="uk-UA" sz="2800" spc="-1" strike="noStrike">
              <a:solidFill>
                <a:srgbClr val="000000"/>
              </a:solidFill>
              <a:latin typeface="Arial"/>
            </a:endParaRPr>
          </a:p>
          <a:p>
            <a:pPr algn="just" defTabSz="2438280">
              <a:lnSpc>
                <a:spcPct val="100000"/>
              </a:lnSpc>
              <a:tabLst>
                <a:tab algn="l" pos="0"/>
              </a:tabLst>
            </a:pPr>
            <a:r>
              <a:rPr b="0" lang="uk-UA" sz="2800" spc="-1" strike="noStrike">
                <a:solidFill>
                  <a:srgbClr val="5e5e5e"/>
                </a:solidFill>
                <a:latin typeface="Arial"/>
                <a:ea typeface="Helvetica Neue"/>
              </a:rPr>
              <a:t>2. Типи авторизації АЕО</a:t>
            </a:r>
            <a:endParaRPr b="0" lang="uk-UA" sz="2800" spc="-1" strike="noStrike">
              <a:solidFill>
                <a:srgbClr val="000000"/>
              </a:solidFill>
              <a:latin typeface="Arial"/>
            </a:endParaRPr>
          </a:p>
          <a:p>
            <a:pPr algn="just" defTabSz="2438280">
              <a:lnSpc>
                <a:spcPct val="100000"/>
              </a:lnSpc>
              <a:tabLst>
                <a:tab algn="l" pos="0"/>
              </a:tabLst>
            </a:pPr>
            <a:r>
              <a:rPr b="0" lang="uk-UA" sz="2800" spc="-1" strike="noStrike">
                <a:solidFill>
                  <a:srgbClr val="5e5e5e"/>
                </a:solidFill>
                <a:latin typeface="Arial"/>
                <a:ea typeface="Helvetica Neue"/>
              </a:rPr>
              <a:t>	</a:t>
            </a:r>
            <a:r>
              <a:rPr b="0" lang="uk-UA" sz="2800" spc="-1" strike="noStrike">
                <a:solidFill>
                  <a:srgbClr val="5e5e5e"/>
                </a:solidFill>
                <a:latin typeface="Arial"/>
                <a:ea typeface="Helvetica Neue"/>
              </a:rPr>
              <a:t>- про надання права на застосування спеціальних спрощень (АЕО-С);</a:t>
            </a:r>
            <a:endParaRPr b="0" lang="uk-UA" sz="2800" spc="-1" strike="noStrike">
              <a:solidFill>
                <a:srgbClr val="000000"/>
              </a:solidFill>
              <a:latin typeface="Arial"/>
            </a:endParaRPr>
          </a:p>
          <a:p>
            <a:pPr algn="just" defTabSz="2438280">
              <a:lnSpc>
                <a:spcPct val="100000"/>
              </a:lnSpc>
              <a:tabLst>
                <a:tab algn="l" pos="0"/>
              </a:tabLst>
            </a:pPr>
            <a:r>
              <a:rPr b="0" lang="uk-UA" sz="2800" spc="-1" strike="noStrike">
                <a:solidFill>
                  <a:srgbClr val="5e5e5e"/>
                </a:solidFill>
                <a:latin typeface="Arial"/>
                <a:ea typeface="Helvetica Neue"/>
              </a:rPr>
              <a:t>	</a:t>
            </a:r>
            <a:r>
              <a:rPr b="0" lang="uk-UA" sz="2800" spc="-1" strike="noStrike">
                <a:solidFill>
                  <a:srgbClr val="5e5e5e"/>
                </a:solidFill>
                <a:latin typeface="Arial"/>
                <a:ea typeface="Helvetica Neue"/>
              </a:rPr>
              <a:t>- про підтвердження безпеки та надійності (АЕО-Б).</a:t>
            </a:r>
            <a:endParaRPr b="0" lang="uk-UA" sz="2800" spc="-1" strike="noStrike">
              <a:solidFill>
                <a:srgbClr val="000000"/>
              </a:solidFill>
              <a:latin typeface="Arial"/>
            </a:endParaRPr>
          </a:p>
          <a:p>
            <a:pPr algn="just" defTabSz="2438280">
              <a:lnSpc>
                <a:spcPct val="100000"/>
              </a:lnSpc>
              <a:tabLst>
                <a:tab algn="l" pos="0"/>
              </a:tabLst>
            </a:pPr>
            <a:endParaRPr b="0" lang="uk-UA" sz="2800" spc="-1" strike="noStrike">
              <a:solidFill>
                <a:srgbClr val="000000"/>
              </a:solidFill>
              <a:latin typeface="Arial"/>
            </a:endParaRPr>
          </a:p>
          <a:p>
            <a:pPr algn="just" defTabSz="2438280">
              <a:lnSpc>
                <a:spcPct val="100000"/>
              </a:lnSpc>
              <a:tabLst>
                <a:tab algn="l" pos="0"/>
              </a:tabLst>
            </a:pPr>
            <a:r>
              <a:rPr b="0" lang="uk-UA" sz="2800" spc="-1" strike="noStrike">
                <a:solidFill>
                  <a:srgbClr val="5e5e5e"/>
                </a:solidFill>
                <a:latin typeface="Arial"/>
                <a:ea typeface="Helvetica Neue"/>
              </a:rPr>
              <a:t>3.</a:t>
            </a:r>
            <a:r>
              <a:rPr b="0" lang="uk-UA" sz="2800" spc="-1" strike="noStrike">
                <a:solidFill>
                  <a:srgbClr val="5e5e5e"/>
                </a:solidFill>
                <a:latin typeface="Helvetica Neue"/>
                <a:ea typeface="Helvetica Neue"/>
              </a:rPr>
              <a:t> Авторизації на застосування спрощень (стаття 13 МКУ):</a:t>
            </a:r>
            <a:endParaRPr b="0" lang="uk-UA" sz="2800" spc="-1" strike="noStrike">
              <a:solidFill>
                <a:srgbClr val="000000"/>
              </a:solidFill>
              <a:latin typeface="Arial"/>
            </a:endParaRPr>
          </a:p>
          <a:p>
            <a:pPr defTabSz="2438280">
              <a:lnSpc>
                <a:spcPct val="100000"/>
              </a:lnSpc>
              <a:tabLst>
                <a:tab algn="l" pos="0"/>
              </a:tabLst>
            </a:pPr>
            <a:r>
              <a:rPr b="0" lang="uk-UA" sz="2800" spc="-1" strike="noStrike">
                <a:solidFill>
                  <a:srgbClr val="5e5e5e"/>
                </a:solidFill>
                <a:latin typeface="Helvetica Neue"/>
                <a:ea typeface="Helvetica Neue"/>
              </a:rPr>
              <a:t>1) загальна гарантія;</a:t>
            </a:r>
            <a:endParaRPr b="0" lang="uk-UA" sz="2800" spc="-1" strike="noStrike">
              <a:solidFill>
                <a:srgbClr val="000000"/>
              </a:solidFill>
              <a:latin typeface="Arial"/>
            </a:endParaRPr>
          </a:p>
          <a:p>
            <a:pPr defTabSz="2438280">
              <a:lnSpc>
                <a:spcPct val="100000"/>
              </a:lnSpc>
              <a:tabLst>
                <a:tab algn="l" pos="0"/>
              </a:tabLst>
            </a:pPr>
            <a:r>
              <a:rPr b="0" lang="uk-UA" sz="2800" spc="-1" strike="noStrike">
                <a:solidFill>
                  <a:srgbClr val="5e5e5e"/>
                </a:solidFill>
                <a:latin typeface="Helvetica Neue"/>
                <a:ea typeface="Helvetica Neue"/>
              </a:rPr>
              <a:t>2) загальна гарантія із зменшенням розміру забезпечення базової суми на 50 відсотків;</a:t>
            </a:r>
            <a:endParaRPr b="0" lang="uk-UA" sz="2800" spc="-1" strike="noStrike">
              <a:solidFill>
                <a:srgbClr val="000000"/>
              </a:solidFill>
              <a:latin typeface="Arial"/>
            </a:endParaRPr>
          </a:p>
          <a:p>
            <a:pPr defTabSz="2438280">
              <a:lnSpc>
                <a:spcPct val="100000"/>
              </a:lnSpc>
              <a:tabLst>
                <a:tab algn="l" pos="0"/>
              </a:tabLst>
            </a:pPr>
            <a:r>
              <a:rPr b="0" lang="uk-UA" sz="2800" spc="-1" strike="noStrike">
                <a:solidFill>
                  <a:srgbClr val="5e5e5e"/>
                </a:solidFill>
                <a:latin typeface="Helvetica Neue"/>
                <a:ea typeface="Helvetica Neue"/>
              </a:rPr>
              <a:t>3) загальна гарантія із зменшенням розміру забезпечення базової суми на 70 відсотків;</a:t>
            </a:r>
            <a:endParaRPr b="0" lang="uk-UA" sz="2800" spc="-1" strike="noStrike">
              <a:solidFill>
                <a:srgbClr val="000000"/>
              </a:solidFill>
              <a:latin typeface="Arial"/>
            </a:endParaRPr>
          </a:p>
          <a:p>
            <a:pPr defTabSz="2438280">
              <a:lnSpc>
                <a:spcPct val="100000"/>
              </a:lnSpc>
              <a:tabLst>
                <a:tab algn="l" pos="0"/>
              </a:tabLst>
            </a:pPr>
            <a:r>
              <a:rPr b="0" lang="uk-UA" sz="2800" spc="-1" strike="noStrike">
                <a:solidFill>
                  <a:srgbClr val="5e5e5e"/>
                </a:solidFill>
                <a:latin typeface="Helvetica Neue"/>
                <a:ea typeface="Helvetica Neue"/>
              </a:rPr>
              <a:t>4) звільнення від гарантії;</a:t>
            </a:r>
            <a:endParaRPr b="0" lang="uk-UA" sz="2800" spc="-1" strike="noStrike">
              <a:solidFill>
                <a:srgbClr val="000000"/>
              </a:solidFill>
              <a:latin typeface="Arial"/>
            </a:endParaRPr>
          </a:p>
          <a:p>
            <a:pPr defTabSz="2438280">
              <a:lnSpc>
                <a:spcPct val="100000"/>
              </a:lnSpc>
              <a:tabLst>
                <a:tab algn="l" pos="0"/>
              </a:tabLst>
            </a:pPr>
            <a:r>
              <a:rPr b="0" lang="uk-UA" sz="2800" spc="-1" strike="noStrike">
                <a:solidFill>
                  <a:srgbClr val="5e5e5e"/>
                </a:solidFill>
                <a:latin typeface="Helvetica Neue"/>
                <a:ea typeface="Helvetica Neue"/>
              </a:rPr>
              <a:t>5) самостійне накладання пломб спеціального типу;</a:t>
            </a:r>
            <a:endParaRPr b="0" lang="uk-UA" sz="2800" spc="-1" strike="noStrike">
              <a:solidFill>
                <a:srgbClr val="000000"/>
              </a:solidFill>
              <a:latin typeface="Arial"/>
            </a:endParaRPr>
          </a:p>
          <a:p>
            <a:pPr defTabSz="2438280">
              <a:lnSpc>
                <a:spcPct val="100000"/>
              </a:lnSpc>
              <a:tabLst>
                <a:tab algn="l" pos="0"/>
              </a:tabLst>
            </a:pPr>
            <a:r>
              <a:rPr b="0" lang="uk-UA" sz="2800" spc="-1" strike="noStrike">
                <a:solidFill>
                  <a:srgbClr val="5e5e5e"/>
                </a:solidFill>
                <a:latin typeface="Helvetica Neue"/>
                <a:ea typeface="Helvetica Neue"/>
              </a:rPr>
              <a:t>6) процедура спрощеного декларування;</a:t>
            </a:r>
            <a:endParaRPr b="0" lang="uk-UA" sz="2800" spc="-1" strike="noStrike">
              <a:solidFill>
                <a:srgbClr val="000000"/>
              </a:solidFill>
              <a:latin typeface="Arial"/>
            </a:endParaRPr>
          </a:p>
          <a:p>
            <a:pPr defTabSz="2438280">
              <a:lnSpc>
                <a:spcPct val="100000"/>
              </a:lnSpc>
              <a:tabLst>
                <a:tab algn="l" pos="0"/>
              </a:tabLst>
            </a:pPr>
            <a:r>
              <a:rPr b="0" lang="uk-UA" sz="2800" spc="-1" strike="noStrike">
                <a:solidFill>
                  <a:srgbClr val="5e5e5e"/>
                </a:solidFill>
                <a:latin typeface="Helvetica Neue"/>
                <a:ea typeface="Helvetica Neue"/>
              </a:rPr>
              <a:t>7) процедура випуску за місцезнаходженням.</a:t>
            </a:r>
            <a:endParaRPr b="0" lang="uk-UA" sz="2800" spc="-1" strike="noStrike">
              <a:solidFill>
                <a:srgbClr val="000000"/>
              </a:solidFill>
              <a:latin typeface="Arial"/>
            </a:endParaRPr>
          </a:p>
          <a:p>
            <a:pPr algn="just" defTabSz="2438280">
              <a:lnSpc>
                <a:spcPct val="100000"/>
              </a:lnSpc>
              <a:tabLst>
                <a:tab algn="l" pos="0"/>
              </a:tabLst>
            </a:pPr>
            <a:endParaRPr b="0" lang="uk-UA" sz="2800" spc="-1" strike="noStrike">
              <a:solidFill>
                <a:srgbClr val="000000"/>
              </a:solidFill>
              <a:latin typeface="Arial"/>
            </a:endParaRPr>
          </a:p>
          <a:p>
            <a:pPr algn="just" defTabSz="2438280">
              <a:lnSpc>
                <a:spcPct val="100000"/>
              </a:lnSpc>
              <a:tabLst>
                <a:tab algn="l" pos="0"/>
              </a:tabLst>
            </a:pPr>
            <a:r>
              <a:rPr b="0" lang="uk-UA" sz="2800" spc="-1" strike="noStrike">
                <a:solidFill>
                  <a:srgbClr val="5e5e5e"/>
                </a:solidFill>
                <a:latin typeface="Arial"/>
                <a:ea typeface="Helvetica Neue"/>
              </a:rPr>
              <a:t>Авторизації діють безстроково, надаються безкоштовно.</a:t>
            </a:r>
            <a:endParaRPr b="0" lang="uk-UA" sz="2800" spc="-1" strike="noStrike">
              <a:solidFill>
                <a:srgbClr val="000000"/>
              </a:solidFill>
              <a:latin typeface="Arial"/>
            </a:endParaRPr>
          </a:p>
          <a:p>
            <a:pPr algn="just" defTabSz="2438280">
              <a:lnSpc>
                <a:spcPct val="100000"/>
              </a:lnSpc>
              <a:tabLst>
                <a:tab algn="l" pos="0"/>
              </a:tabLst>
            </a:pPr>
            <a:r>
              <a:rPr b="0" lang="uk-UA" sz="2800" spc="-1" strike="noStrike">
                <a:solidFill>
                  <a:srgbClr val="5e5e5e"/>
                </a:solidFill>
                <a:latin typeface="Arial"/>
                <a:ea typeface="Helvetica Neue"/>
              </a:rPr>
              <a:t> </a:t>
            </a:r>
            <a:endParaRPr b="0" lang="uk-UA" sz="2800" spc="-1" strike="noStrike">
              <a:solidFill>
                <a:srgbClr val="000000"/>
              </a:solidFill>
              <a:latin typeface="Arial"/>
            </a:endParaRPr>
          </a:p>
          <a:p>
            <a:pPr algn="just" defTabSz="2438280">
              <a:lnSpc>
                <a:spcPct val="100000"/>
              </a:lnSpc>
              <a:tabLst>
                <a:tab algn="l" pos="0"/>
              </a:tabLst>
            </a:pPr>
            <a:r>
              <a:rPr b="0" lang="uk-UA" sz="2800" spc="-1" strike="noStrike">
                <a:solidFill>
                  <a:srgbClr val="5e5e5e"/>
                </a:solidFill>
                <a:latin typeface="Arial"/>
                <a:ea typeface="Helvetica Neue"/>
              </a:rPr>
              <a:t>Обсяг заповнення анкети самооцінки, проведення оцінки, подальшого моніторингу безпосередньо від типу обраної підприємством авторизації</a:t>
            </a:r>
            <a:endParaRPr b="0" lang="uk-UA" sz="2800" spc="-1" strike="noStrike">
              <a:solidFill>
                <a:srgbClr val="000000"/>
              </a:solidFill>
              <a:latin typeface="Arial"/>
            </a:endParaRPr>
          </a:p>
        </p:txBody>
      </p:sp>
      <p:sp>
        <p:nvSpPr>
          <p:cNvPr id="183" name="TextBox 1"/>
          <p:cNvSpPr/>
          <p:nvPr/>
        </p:nvSpPr>
        <p:spPr>
          <a:xfrm>
            <a:off x="8613720" y="1144440"/>
            <a:ext cx="6763680" cy="6494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r>
              <a:rPr b="1" lang="uk-UA" sz="3600" spc="-1" strike="noStrike">
                <a:solidFill>
                  <a:srgbClr val="002060"/>
                </a:solidFill>
                <a:latin typeface="Arial"/>
                <a:ea typeface="Helvetica Neue"/>
              </a:rPr>
              <a:t>Визначення виду авторизації</a:t>
            </a:r>
            <a:endParaRPr b="0" lang="uk-UA"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TextBox 3"/>
          <p:cNvSpPr/>
          <p:nvPr/>
        </p:nvSpPr>
        <p:spPr>
          <a:xfrm>
            <a:off x="2832480" y="551412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sp>
        <p:nvSpPr>
          <p:cNvPr id="185" name="TextBox 16"/>
          <p:cNvSpPr/>
          <p:nvPr/>
        </p:nvSpPr>
        <p:spPr>
          <a:xfrm>
            <a:off x="9488880" y="685800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pic>
        <p:nvPicPr>
          <p:cNvPr id="186" name="Picture 3" descr="C:\Users\Руслан\Downloads\social_default_image.png"/>
          <p:cNvPicPr/>
          <p:nvPr/>
        </p:nvPicPr>
        <p:blipFill>
          <a:blip r:embed="rId1"/>
          <a:srcRect l="0" t="23794" r="0" b="0"/>
          <a:stretch/>
        </p:blipFill>
        <p:spPr>
          <a:xfrm>
            <a:off x="105480" y="0"/>
            <a:ext cx="4444560" cy="1828080"/>
          </a:xfrm>
          <a:prstGeom prst="rect">
            <a:avLst/>
          </a:prstGeom>
          <a:ln w="0">
            <a:noFill/>
          </a:ln>
        </p:spPr>
      </p:pic>
      <p:sp>
        <p:nvSpPr>
          <p:cNvPr id="187" name="TextBox 4"/>
          <p:cNvSpPr/>
          <p:nvPr/>
        </p:nvSpPr>
        <p:spPr>
          <a:xfrm>
            <a:off x="2832480" y="551412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sp>
        <p:nvSpPr>
          <p:cNvPr id="188" name="Скругленный прямоугольник 6"/>
          <p:cNvSpPr/>
          <p:nvPr/>
        </p:nvSpPr>
        <p:spPr>
          <a:xfrm>
            <a:off x="6004800" y="1702800"/>
            <a:ext cx="13484880" cy="720360"/>
          </a:xfrm>
          <a:prstGeom prst="roundRect">
            <a:avLst>
              <a:gd name="adj" fmla="val 16667"/>
            </a:avLst>
          </a:prstGeom>
          <a:gradFill rotWithShape="0">
            <a:gsLst>
              <a:gs pos="0">
                <a:srgbClr val="c4c4c4"/>
              </a:gs>
              <a:gs pos="35000">
                <a:srgbClr val="d5d5d5"/>
              </a:gs>
              <a:gs pos="100000">
                <a:srgbClr val="efefef"/>
              </a:gs>
            </a:gsLst>
            <a:lin ang="16200000"/>
          </a:gradFill>
          <a:ln w="38100">
            <a:solidFill>
              <a:srgbClr val="5b5b5b"/>
            </a:solidFill>
            <a:round/>
          </a:ln>
        </p:spPr>
        <p:style>
          <a:lnRef idx="1">
            <a:schemeClr val="dk1"/>
          </a:lnRef>
          <a:fillRef idx="2">
            <a:schemeClr val="dk1"/>
          </a:fillRef>
          <a:effectRef idx="1">
            <a:schemeClr val="dk1"/>
          </a:effectRef>
          <a:fontRef idx="minor"/>
        </p:style>
        <p:txBody>
          <a:bodyPr numCol="1" spcCol="38160" horzOverflow="overflow" lIns="50760" rIns="50760" tIns="50760" bIns="50760" anchor="ctr">
            <a:spAutoFit/>
          </a:bodyPr>
          <a:p>
            <a:pPr algn="ctr" defTabSz="2438280">
              <a:lnSpc>
                <a:spcPct val="100000"/>
              </a:lnSpc>
              <a:tabLst>
                <a:tab algn="l" pos="0"/>
              </a:tabLst>
            </a:pPr>
            <a:r>
              <a:rPr b="1" lang="uk-UA" sz="3600" spc="-1" strike="noStrike">
                <a:solidFill>
                  <a:schemeClr val="dk1"/>
                </a:solidFill>
                <a:latin typeface="Arial"/>
                <a:ea typeface="Arial"/>
              </a:rPr>
              <a:t>КРИТЕРІЇ та УМОВИ В ЗАЛЕЖНОСТІ ВІД АВТОРИЗАЦІЇ</a:t>
            </a:r>
            <a:endParaRPr b="0" lang="uk-UA" sz="3600" spc="-1" strike="noStrike">
              <a:solidFill>
                <a:srgbClr val="000000"/>
              </a:solidFill>
              <a:latin typeface="Arial"/>
            </a:endParaRPr>
          </a:p>
        </p:txBody>
      </p:sp>
      <p:graphicFrame>
        <p:nvGraphicFramePr>
          <p:cNvPr id="189" name="Таблиця 7"/>
          <p:cNvGraphicFramePr/>
          <p:nvPr/>
        </p:nvGraphicFramePr>
        <p:xfrm>
          <a:off x="457200" y="2883960"/>
          <a:ext cx="23351040" cy="10535400"/>
        </p:xfrm>
        <a:graphic>
          <a:graphicData uri="http://schemas.openxmlformats.org/drawingml/2006/table">
            <a:tbl>
              <a:tblPr/>
              <a:tblGrid>
                <a:gridCol w="4789080"/>
                <a:gridCol w="2117520"/>
                <a:gridCol w="2700360"/>
                <a:gridCol w="2431800"/>
                <a:gridCol w="2836440"/>
                <a:gridCol w="3225600"/>
                <a:gridCol w="5250600"/>
              </a:tblGrid>
              <a:tr h="2132280">
                <a:tc>
                  <a:txBody>
                    <a:bodyPr lIns="68400" rIns="68400" anchor="ctr">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Тип</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eaadb"/>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Критерій 1 </a:t>
                      </a:r>
                      <a:endParaRPr b="0" lang="uk-UA" sz="2000" spc="-1" strike="noStrike">
                        <a:solidFill>
                          <a:srgbClr val="000000"/>
                        </a:solidFill>
                        <a:latin typeface="Arial"/>
                      </a:endParaRPr>
                    </a:p>
                    <a:p>
                      <a:pPr algn="ctr" defTabSz="1828800">
                        <a:lnSpc>
                          <a:spcPct val="107000"/>
                        </a:lnSpc>
                        <a:spcAft>
                          <a:spcPts val="799"/>
                        </a:spcAft>
                        <a:tabLst>
                          <a:tab algn="l" pos="0"/>
                        </a:tabLst>
                      </a:pPr>
                      <a:r>
                        <a:rPr b="1" lang="uk-UA" sz="2000" spc="-1" strike="noStrike">
                          <a:solidFill>
                            <a:srgbClr val="000000"/>
                          </a:solidFill>
                          <a:latin typeface="Arial"/>
                          <a:ea typeface="Calibri"/>
                        </a:rPr>
                        <a:t>«Дотримання вимог законодавства»</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eaadb"/>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Критерій 2 «Належна система ведення бух. обліку»</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eaadb"/>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Критерій 3 «Стійкий фінансовий стан»</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eaadb"/>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Критерій 4 «Забезпечення стандартів компетенції»</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eaadb"/>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Критерій 5 «Дотримання стандартів безпеки та надійності»</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eaadb"/>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Умова</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eaadb"/>
                    </a:solidFill>
                  </a:tcPr>
                </a:tc>
              </a:tr>
              <a:tr h="401400">
                <a:tc>
                  <a:txBody>
                    <a:bodyPr lIns="68400" rIns="68400" anchor="ctr">
                      <a:noAutofit/>
                    </a:bodyPr>
                    <a:p>
                      <a:pPr algn="r" defTabSz="1828800">
                        <a:lnSpc>
                          <a:spcPct val="107000"/>
                        </a:lnSpc>
                        <a:spcAft>
                          <a:spcPts val="799"/>
                        </a:spcAft>
                        <a:tabLst>
                          <a:tab algn="l" pos="0"/>
                        </a:tabLst>
                      </a:pPr>
                      <a:r>
                        <a:rPr b="1" lang="uk-UA" sz="2000" spc="-1" strike="noStrike">
                          <a:solidFill>
                            <a:srgbClr val="000000"/>
                          </a:solidFill>
                          <a:latin typeface="Arial"/>
                          <a:ea typeface="Calibri"/>
                        </a:rPr>
                        <a:t>АЕО-С</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c00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chemeClr val="dk1"/>
                          </a:solidFill>
                          <a:latin typeface="Arial"/>
                          <a:ea typeface="Calibri"/>
                        </a:rPr>
                        <a:t> </a:t>
                      </a:r>
                      <a:endParaRPr b="0" lang="uk-UA" sz="2000" spc="-1" strike="noStrike">
                        <a:solidFill>
                          <a:srgbClr val="ffffff"/>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c>
                  <a:txBody>
                    <a:bodyPr lIns="68400" rIns="68400" anchor="ctr">
                      <a:noAutofit/>
                    </a:bodyPr>
                    <a:p>
                      <a:pPr algn="r" defTabSz="1828800">
                        <a:lnSpc>
                          <a:spcPct val="107000"/>
                        </a:lnSpc>
                        <a:spcAft>
                          <a:spcPts val="799"/>
                        </a:spcAft>
                        <a:tabLst>
                          <a:tab algn="l" pos="0"/>
                        </a:tabLst>
                      </a:pPr>
                      <a:r>
                        <a:rPr b="1" lang="uk-UA" sz="2000" spc="-1" strike="noStrike">
                          <a:solidFill>
                            <a:schemeClr val="dk1"/>
                          </a:solidFill>
                          <a:latin typeface="Arial"/>
                          <a:ea typeface="Calibri"/>
                        </a:rPr>
                        <a:t> </a:t>
                      </a:r>
                      <a:endParaRPr b="0" lang="uk-UA" sz="2000" spc="-1" strike="noStrike">
                        <a:solidFill>
                          <a:srgbClr val="ffffff"/>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r>
              <a:tr h="401400">
                <a:tc>
                  <a:txBody>
                    <a:bodyPr lIns="68400" rIns="68400" anchor="ctr">
                      <a:noAutofit/>
                    </a:bodyPr>
                    <a:p>
                      <a:pPr algn="r" defTabSz="1828800">
                        <a:lnSpc>
                          <a:spcPct val="107000"/>
                        </a:lnSpc>
                        <a:spcAft>
                          <a:spcPts val="799"/>
                        </a:spcAft>
                        <a:tabLst>
                          <a:tab algn="l" pos="0"/>
                        </a:tabLst>
                      </a:pPr>
                      <a:r>
                        <a:rPr b="1" lang="uk-UA" sz="2000" spc="-1" strike="noStrike">
                          <a:solidFill>
                            <a:srgbClr val="000000"/>
                          </a:solidFill>
                          <a:latin typeface="Arial"/>
                          <a:ea typeface="Calibri"/>
                        </a:rPr>
                        <a:t>АЕО-Б</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c00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chemeClr val="dk1"/>
                          </a:solidFill>
                          <a:latin typeface="Arial"/>
                          <a:ea typeface="Calibri"/>
                        </a:rPr>
                        <a:t> </a:t>
                      </a:r>
                      <a:endParaRPr b="0" lang="uk-UA" sz="2000" spc="-1" strike="noStrike">
                        <a:solidFill>
                          <a:srgbClr val="ffffff"/>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ctr">
                      <a:noAutofit/>
                    </a:bodyPr>
                    <a:p>
                      <a:pPr algn="r" defTabSz="1828800">
                        <a:lnSpc>
                          <a:spcPct val="107000"/>
                        </a:lnSpc>
                        <a:spcAft>
                          <a:spcPts val="799"/>
                        </a:spcAft>
                        <a:tabLst>
                          <a:tab algn="l" pos="0"/>
                        </a:tabLst>
                      </a:pPr>
                      <a:r>
                        <a:rPr b="1" lang="uk-UA" sz="2000" spc="-1" strike="noStrike">
                          <a:solidFill>
                            <a:schemeClr val="dk1"/>
                          </a:solidFill>
                          <a:latin typeface="Arial"/>
                          <a:ea typeface="Calibri"/>
                        </a:rPr>
                        <a:t> </a:t>
                      </a:r>
                      <a:endParaRPr b="0" lang="uk-UA" sz="2000" spc="-1" strike="noStrike">
                        <a:solidFill>
                          <a:srgbClr val="ffffff"/>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r>
              <a:tr h="927720">
                <a:tc>
                  <a:txBody>
                    <a:bodyPr lIns="68400" rIns="68400" anchor="ctr">
                      <a:noAutofit/>
                    </a:bodyPr>
                    <a:p>
                      <a:pPr algn="r" defTabSz="1828800">
                        <a:lnSpc>
                          <a:spcPct val="107000"/>
                        </a:lnSpc>
                        <a:spcAft>
                          <a:spcPts val="799"/>
                        </a:spcAft>
                        <a:tabLst>
                          <a:tab algn="l" pos="0"/>
                        </a:tabLst>
                      </a:pPr>
                      <a:r>
                        <a:rPr b="1" lang="uk-UA" sz="2000" spc="-1" strike="noStrike">
                          <a:solidFill>
                            <a:srgbClr val="000000"/>
                          </a:solidFill>
                          <a:latin typeface="Arial"/>
                          <a:ea typeface="Calibri"/>
                        </a:rPr>
                        <a:t>Загальна гарантія</a:t>
                      </a:r>
                      <a:endParaRPr b="0" lang="uk-UA" sz="2000" spc="-1" strike="noStrike">
                        <a:solidFill>
                          <a:srgbClr val="000000"/>
                        </a:solidFill>
                        <a:latin typeface="Arial"/>
                      </a:endParaRPr>
                    </a:p>
                    <a:p>
                      <a:pPr algn="r" defTabSz="1828800">
                        <a:lnSpc>
                          <a:spcPct val="107000"/>
                        </a:lnSpc>
                        <a:spcAft>
                          <a:spcPts val="799"/>
                        </a:spcAft>
                        <a:tabLst>
                          <a:tab algn="l" pos="0"/>
                        </a:tabLst>
                      </a:pPr>
                      <a:r>
                        <a:rPr b="1" lang="uk-UA" sz="2000" spc="-1" strike="noStrike">
                          <a:solidFill>
                            <a:srgbClr val="000000"/>
                          </a:solidFill>
                          <a:latin typeface="Arial"/>
                          <a:ea typeface="Calibri"/>
                        </a:rPr>
                        <a:t>(ст. 312-1 МКУ)</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c000"/>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ffffff"/>
                          </a:solidFill>
                          <a:latin typeface="Arial"/>
                          <a:ea typeface="Calibri"/>
                        </a:rPr>
                        <a:t>НІ</a:t>
                      </a:r>
                      <a:endParaRPr b="0" lang="uk-UA" sz="2000" spc="-1" strike="noStrike">
                        <a:solidFill>
                          <a:srgbClr val="ffffff"/>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ffffff"/>
                          </a:solidFill>
                          <a:latin typeface="Arial"/>
                          <a:ea typeface="Calibri"/>
                        </a:rPr>
                        <a:t>НІ</a:t>
                      </a:r>
                      <a:endParaRPr b="0" lang="uk-UA" sz="2000" spc="-1" strike="noStrike">
                        <a:solidFill>
                          <a:srgbClr val="ffffff"/>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a:t>
                      </a:r>
                      <a:endParaRPr b="0" lang="uk-UA" sz="2000" spc="-1" strike="noStrike">
                        <a:solidFill>
                          <a:srgbClr val="000000"/>
                        </a:solidFill>
                        <a:latin typeface="Arial"/>
                      </a:endParaRPr>
                    </a:p>
                    <a:p>
                      <a:pPr algn="ctr" defTabSz="1828800">
                        <a:lnSpc>
                          <a:spcPct val="107000"/>
                        </a:lnSpc>
                        <a:spcAft>
                          <a:spcPts val="799"/>
                        </a:spcAft>
                        <a:tabLst>
                          <a:tab algn="l" pos="0"/>
                        </a:tabLst>
                      </a:pPr>
                      <a:r>
                        <a:rPr b="1" lang="uk-UA" sz="2000" spc="-1" strike="noStrike">
                          <a:solidFill>
                            <a:srgbClr val="000000"/>
                          </a:solidFill>
                          <a:latin typeface="Arial"/>
                          <a:ea typeface="Calibri"/>
                        </a:rPr>
                        <a:t>АБО УМОВА</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chemeClr val="dk1"/>
                          </a:solidFill>
                          <a:latin typeface="Arial"/>
                          <a:ea typeface="Calibri"/>
                        </a:rPr>
                        <a:t> </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rowSpan="4">
                  <a:txBody>
                    <a:bodyPr lIns="68400" rIns="68400" anchor="ctr">
                      <a:noAutofit/>
                    </a:bodyPr>
                    <a:p>
                      <a:pPr algn="r" defTabSz="1828800">
                        <a:lnSpc>
                          <a:spcPct val="107000"/>
                        </a:lnSpc>
                        <a:spcAft>
                          <a:spcPts val="799"/>
                        </a:spcAft>
                        <a:tabLst>
                          <a:tab algn="l" pos="0"/>
                        </a:tabLst>
                      </a:pPr>
                      <a:r>
                        <a:rPr b="1" lang="uk-UA" sz="2000" spc="-1" strike="noStrike">
                          <a:solidFill>
                            <a:srgbClr val="000000"/>
                          </a:solidFill>
                          <a:latin typeface="Arial"/>
                          <a:ea typeface="Calibri"/>
                        </a:rPr>
                        <a:t>Регулярно виступає декларантом (протягом попередніх 12 місяців митними органами здійснено митне оформлення не менше 50 митних декларацій для поміщення товарів у митні режими).</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r>
              <a:tr h="927720">
                <a:tc>
                  <a:txBody>
                    <a:bodyPr lIns="68400" rIns="68400" anchor="ctr">
                      <a:noAutofit/>
                    </a:bodyPr>
                    <a:p>
                      <a:pPr algn="r" defTabSz="1828800">
                        <a:lnSpc>
                          <a:spcPct val="107000"/>
                        </a:lnSpc>
                        <a:spcAft>
                          <a:spcPts val="799"/>
                        </a:spcAft>
                        <a:tabLst>
                          <a:tab algn="l" pos="0"/>
                        </a:tabLst>
                      </a:pPr>
                      <a:r>
                        <a:rPr b="1" lang="uk-UA" sz="2000" spc="-1" strike="noStrike">
                          <a:solidFill>
                            <a:srgbClr val="000000"/>
                          </a:solidFill>
                          <a:latin typeface="Arial"/>
                          <a:ea typeface="Calibri"/>
                        </a:rPr>
                        <a:t>Загальна гарантія 50 відсотків</a:t>
                      </a:r>
                      <a:endParaRPr b="0" lang="uk-UA" sz="2000" spc="-1" strike="noStrike">
                        <a:solidFill>
                          <a:srgbClr val="000000"/>
                        </a:solidFill>
                        <a:latin typeface="Arial"/>
                      </a:endParaRPr>
                    </a:p>
                    <a:p>
                      <a:pPr algn="r" defTabSz="1828800">
                        <a:lnSpc>
                          <a:spcPct val="107000"/>
                        </a:lnSpc>
                        <a:spcAft>
                          <a:spcPts val="799"/>
                        </a:spcAft>
                        <a:tabLst>
                          <a:tab algn="l" pos="0"/>
                        </a:tabLst>
                      </a:pPr>
                      <a:r>
                        <a:rPr b="1" lang="uk-UA" sz="2000" spc="-1" strike="noStrike">
                          <a:solidFill>
                            <a:srgbClr val="000000"/>
                          </a:solidFill>
                          <a:latin typeface="Arial"/>
                          <a:ea typeface="Calibri"/>
                        </a:rPr>
                        <a:t>(ст. 312-1 МКУ)</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c00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ЧАСТКОВО</a:t>
                      </a:r>
                      <a:endParaRPr b="0" lang="uk-UA" sz="2000" spc="-1" strike="noStrike">
                        <a:solidFill>
                          <a:srgbClr val="000000"/>
                        </a:solidFill>
                        <a:latin typeface="Arial"/>
                      </a:endParaRPr>
                    </a:p>
                    <a:p>
                      <a:pPr algn="ctr" defTabSz="1828800">
                        <a:lnSpc>
                          <a:spcPct val="107000"/>
                        </a:lnSpc>
                        <a:spcAft>
                          <a:spcPts val="799"/>
                        </a:spcAft>
                        <a:tabLst>
                          <a:tab algn="l" pos="0"/>
                        </a:tabLst>
                      </a:pPr>
                      <a:r>
                        <a:rPr b="1" lang="uk-UA" sz="2000" spc="-1" strike="noStrike">
                          <a:solidFill>
                            <a:srgbClr val="000000"/>
                          </a:solidFill>
                          <a:latin typeface="Arial"/>
                          <a:ea typeface="Calibri"/>
                        </a:rPr>
                        <a:t>*</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dbdbdb"/>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a:t>
                      </a:r>
                      <a:endParaRPr b="0" lang="uk-UA" sz="2000" spc="-1" strike="noStrike">
                        <a:solidFill>
                          <a:srgbClr val="000000"/>
                        </a:solidFill>
                        <a:latin typeface="Arial"/>
                      </a:endParaRPr>
                    </a:p>
                    <a:p>
                      <a:pPr algn="ctr" defTabSz="1828800">
                        <a:lnSpc>
                          <a:spcPct val="107000"/>
                        </a:lnSpc>
                        <a:spcAft>
                          <a:spcPts val="799"/>
                        </a:spcAft>
                        <a:tabLst>
                          <a:tab algn="l" pos="0"/>
                        </a:tabLst>
                      </a:pPr>
                      <a:r>
                        <a:rPr b="1" lang="uk-UA" sz="2000" spc="-1" strike="noStrike">
                          <a:solidFill>
                            <a:srgbClr val="000000"/>
                          </a:solidFill>
                          <a:latin typeface="Arial"/>
                          <a:ea typeface="Calibri"/>
                        </a:rPr>
                        <a:t>АБО УМОВА</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chemeClr val="dk1"/>
                          </a:solidFill>
                          <a:latin typeface="Arial"/>
                          <a:ea typeface="Calibri"/>
                        </a:rPr>
                        <a:t> </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vMerge="1">
                  <a:txBody>
                    <a:bodyPr lIns="90000" rIns="90000" tIns="45000" bIns="45000" anchor="t">
                      <a:noAutofit/>
                    </a:bodyPr>
                    <a:p>
                      <a:endParaRPr b="0" lang="uk-UA" sz="1800" spc="-1" strike="noStrike">
                        <a:solidFill>
                          <a:srgbClr val="000000"/>
                        </a:solidFill>
                        <a:latin typeface="Arial"/>
                      </a:endParaRPr>
                    </a:p>
                  </a:txBody>
                  <a:tcPr anchor="t" marL="90000" marR="90000">
                    <a:lnL>
                      <a:noFill/>
                    </a:lnL>
                    <a:lnR>
                      <a:noFill/>
                    </a:lnR>
                    <a:lnT>
                      <a:noFill/>
                    </a:lnT>
                    <a:lnB>
                      <a:noFill/>
                    </a:lnB>
                    <a:solidFill>
                      <a:srgbClr val="729fcf"/>
                    </a:solidFill>
                  </a:tcPr>
                </a:tc>
              </a:tr>
              <a:tr h="927720">
                <a:tc>
                  <a:txBody>
                    <a:bodyPr lIns="68400" rIns="68400" anchor="ctr">
                      <a:noAutofit/>
                    </a:bodyPr>
                    <a:p>
                      <a:pPr algn="r" defTabSz="1828800">
                        <a:lnSpc>
                          <a:spcPct val="107000"/>
                        </a:lnSpc>
                        <a:spcAft>
                          <a:spcPts val="799"/>
                        </a:spcAft>
                        <a:tabLst>
                          <a:tab algn="l" pos="0"/>
                        </a:tabLst>
                      </a:pPr>
                      <a:r>
                        <a:rPr b="1" lang="uk-UA" sz="2000" spc="-1" strike="noStrike">
                          <a:solidFill>
                            <a:srgbClr val="000000"/>
                          </a:solidFill>
                          <a:latin typeface="Arial"/>
                          <a:ea typeface="Calibri"/>
                        </a:rPr>
                        <a:t>Загальна гарантія 70 відсотків</a:t>
                      </a:r>
                      <a:endParaRPr b="0" lang="uk-UA" sz="2000" spc="-1" strike="noStrike">
                        <a:solidFill>
                          <a:srgbClr val="000000"/>
                        </a:solidFill>
                        <a:latin typeface="Arial"/>
                      </a:endParaRPr>
                    </a:p>
                    <a:p>
                      <a:pPr algn="r" defTabSz="1828800">
                        <a:lnSpc>
                          <a:spcPct val="107000"/>
                        </a:lnSpc>
                        <a:spcAft>
                          <a:spcPts val="799"/>
                        </a:spcAft>
                        <a:tabLst>
                          <a:tab algn="l" pos="0"/>
                        </a:tabLst>
                      </a:pPr>
                      <a:r>
                        <a:rPr b="1" lang="uk-UA" sz="2000" spc="-1" strike="noStrike">
                          <a:solidFill>
                            <a:srgbClr val="000000"/>
                          </a:solidFill>
                          <a:latin typeface="Arial"/>
                          <a:ea typeface="Calibri"/>
                        </a:rPr>
                        <a:t>(ст. 312-1 МКУ)</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c00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ЧАСТКОВО</a:t>
                      </a:r>
                      <a:endParaRPr b="0" lang="uk-UA" sz="2000" spc="-1" strike="noStrike">
                        <a:solidFill>
                          <a:srgbClr val="000000"/>
                        </a:solidFill>
                        <a:latin typeface="Arial"/>
                      </a:endParaRPr>
                    </a:p>
                    <a:p>
                      <a:pPr algn="ctr" defTabSz="1828800">
                        <a:lnSpc>
                          <a:spcPct val="107000"/>
                        </a:lnSpc>
                        <a:spcAft>
                          <a:spcPts val="799"/>
                        </a:spcAft>
                        <a:tabLst>
                          <a:tab algn="l" pos="0"/>
                        </a:tabLst>
                      </a:pPr>
                      <a:r>
                        <a:rPr b="1" lang="uk-UA" sz="2000" spc="-1" strike="noStrike">
                          <a:solidFill>
                            <a:srgbClr val="000000"/>
                          </a:solidFill>
                          <a:latin typeface="Arial"/>
                          <a:ea typeface="Calibri"/>
                        </a:rPr>
                        <a:t>*+**</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dbdbdb"/>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a:t>
                      </a:r>
                      <a:endParaRPr b="0" lang="uk-UA" sz="2000" spc="-1" strike="noStrike">
                        <a:solidFill>
                          <a:srgbClr val="000000"/>
                        </a:solidFill>
                        <a:latin typeface="Arial"/>
                      </a:endParaRPr>
                    </a:p>
                    <a:p>
                      <a:pPr algn="ctr" defTabSz="1828800">
                        <a:lnSpc>
                          <a:spcPct val="107000"/>
                        </a:lnSpc>
                        <a:spcAft>
                          <a:spcPts val="799"/>
                        </a:spcAft>
                        <a:tabLst>
                          <a:tab algn="l" pos="0"/>
                        </a:tabLst>
                      </a:pPr>
                      <a:r>
                        <a:rPr b="1" lang="uk-UA" sz="2000" spc="-1" strike="noStrike">
                          <a:solidFill>
                            <a:srgbClr val="000000"/>
                          </a:solidFill>
                          <a:latin typeface="Arial"/>
                          <a:ea typeface="Calibri"/>
                        </a:rPr>
                        <a:t>АБО УМОВА</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chemeClr val="dk1"/>
                          </a:solidFill>
                          <a:latin typeface="Arial"/>
                          <a:ea typeface="Calibri"/>
                        </a:rPr>
                        <a:t> </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vMerge="1">
                  <a:txBody>
                    <a:bodyPr lIns="90000" rIns="90000" tIns="45000" bIns="45000" anchor="t">
                      <a:noAutofit/>
                    </a:bodyPr>
                    <a:p>
                      <a:endParaRPr b="0" lang="uk-UA" sz="1800" spc="-1" strike="noStrike">
                        <a:solidFill>
                          <a:srgbClr val="000000"/>
                        </a:solidFill>
                        <a:latin typeface="Arial"/>
                      </a:endParaRPr>
                    </a:p>
                  </a:txBody>
                  <a:tcPr anchor="t" marL="90000" marR="90000">
                    <a:lnL>
                      <a:noFill/>
                    </a:lnL>
                    <a:lnR>
                      <a:noFill/>
                    </a:lnR>
                    <a:lnT>
                      <a:noFill/>
                    </a:lnT>
                    <a:lnB>
                      <a:noFill/>
                    </a:lnB>
                    <a:solidFill>
                      <a:srgbClr val="729fcf"/>
                    </a:solidFill>
                  </a:tcPr>
                </a:tc>
              </a:tr>
              <a:tr h="927720">
                <a:tc>
                  <a:txBody>
                    <a:bodyPr lIns="68400" rIns="68400" anchor="ctr">
                      <a:noAutofit/>
                    </a:bodyPr>
                    <a:p>
                      <a:pPr algn="r" defTabSz="1828800">
                        <a:lnSpc>
                          <a:spcPct val="107000"/>
                        </a:lnSpc>
                        <a:spcAft>
                          <a:spcPts val="799"/>
                        </a:spcAft>
                        <a:tabLst>
                          <a:tab algn="l" pos="0"/>
                        </a:tabLst>
                      </a:pPr>
                      <a:r>
                        <a:rPr b="1" lang="uk-UA" sz="2000" spc="-1" strike="noStrike">
                          <a:solidFill>
                            <a:srgbClr val="000000"/>
                          </a:solidFill>
                          <a:latin typeface="Arial"/>
                          <a:ea typeface="Calibri"/>
                        </a:rPr>
                        <a:t>Звільнення від гарантії</a:t>
                      </a:r>
                      <a:endParaRPr b="0" lang="uk-UA" sz="2000" spc="-1" strike="noStrike">
                        <a:solidFill>
                          <a:srgbClr val="000000"/>
                        </a:solidFill>
                        <a:latin typeface="Arial"/>
                      </a:endParaRPr>
                    </a:p>
                    <a:p>
                      <a:pPr algn="r" defTabSz="1828800">
                        <a:lnSpc>
                          <a:spcPct val="107000"/>
                        </a:lnSpc>
                        <a:spcAft>
                          <a:spcPts val="799"/>
                        </a:spcAft>
                        <a:tabLst>
                          <a:tab algn="l" pos="0"/>
                        </a:tabLst>
                      </a:pPr>
                      <a:r>
                        <a:rPr b="1" lang="uk-UA" sz="2000" spc="-1" strike="noStrike">
                          <a:solidFill>
                            <a:srgbClr val="000000"/>
                          </a:solidFill>
                          <a:latin typeface="Arial"/>
                          <a:ea typeface="Calibri"/>
                        </a:rPr>
                        <a:t>(ст. 312-1 МКУ)</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c00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a:t>
                      </a:r>
                      <a:endParaRPr b="0" lang="uk-UA" sz="2000" spc="-1" strike="noStrike">
                        <a:solidFill>
                          <a:srgbClr val="000000"/>
                        </a:solidFill>
                        <a:latin typeface="Arial"/>
                      </a:endParaRPr>
                    </a:p>
                    <a:p>
                      <a:pPr algn="ctr" defTabSz="1828800">
                        <a:lnSpc>
                          <a:spcPct val="107000"/>
                        </a:lnSpc>
                        <a:spcAft>
                          <a:spcPts val="799"/>
                        </a:spcAft>
                        <a:tabLst>
                          <a:tab algn="l" pos="0"/>
                        </a:tabLst>
                      </a:pPr>
                      <a:r>
                        <a:rPr b="1" lang="uk-UA" sz="2000" spc="-1" strike="noStrike">
                          <a:solidFill>
                            <a:srgbClr val="000000"/>
                          </a:solidFill>
                          <a:latin typeface="Arial"/>
                          <a:ea typeface="Calibri"/>
                        </a:rPr>
                        <a:t>АБО УМОВА</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chemeClr val="dk1"/>
                          </a:solidFill>
                          <a:latin typeface="Arial"/>
                          <a:ea typeface="Calibri"/>
                        </a:rPr>
                        <a:t> </a:t>
                      </a:r>
                      <a:endParaRPr b="0" lang="uk-UA" sz="2000" spc="-1" strike="noStrike">
                        <a:solidFill>
                          <a:srgbClr val="ffffff"/>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bf0041"/>
                    </a:solidFill>
                  </a:tcPr>
                </a:tc>
                <a:tc vMerge="1">
                  <a:txBody>
                    <a:bodyPr lIns="90000" rIns="90000" tIns="45000" bIns="45000" anchor="t">
                      <a:noAutofit/>
                    </a:bodyPr>
                    <a:p>
                      <a:endParaRPr b="0" lang="uk-UA" sz="1800" spc="-1" strike="noStrike">
                        <a:solidFill>
                          <a:srgbClr val="000000"/>
                        </a:solidFill>
                        <a:latin typeface="Arial"/>
                      </a:endParaRPr>
                    </a:p>
                  </a:txBody>
                  <a:tcPr anchor="t" marL="90000" marR="90000">
                    <a:lnL>
                      <a:noFill/>
                    </a:lnL>
                    <a:lnR>
                      <a:noFill/>
                    </a:lnR>
                    <a:lnT>
                      <a:noFill/>
                    </a:lnT>
                    <a:lnB>
                      <a:noFill/>
                    </a:lnB>
                    <a:solidFill>
                      <a:srgbClr val="729fcf"/>
                    </a:solidFill>
                  </a:tcPr>
                </a:tc>
              </a:tr>
              <a:tr h="1329120">
                <a:tc>
                  <a:txBody>
                    <a:bodyPr lIns="68400" rIns="68400" anchor="ctr">
                      <a:noAutofit/>
                    </a:bodyPr>
                    <a:p>
                      <a:pPr algn="r" defTabSz="1828800">
                        <a:lnSpc>
                          <a:spcPct val="107000"/>
                        </a:lnSpc>
                        <a:spcAft>
                          <a:spcPts val="799"/>
                        </a:spcAft>
                        <a:tabLst>
                          <a:tab algn="l" pos="0"/>
                        </a:tabLst>
                      </a:pPr>
                      <a:r>
                        <a:rPr b="1" lang="uk-UA" sz="2000" spc="-1" strike="noStrike">
                          <a:solidFill>
                            <a:srgbClr val="000000"/>
                          </a:solidFill>
                          <a:latin typeface="Arial"/>
                          <a:ea typeface="Calibri"/>
                        </a:rPr>
                        <a:t>Процедура випуску за місцезнаходженням</a:t>
                      </a:r>
                      <a:endParaRPr b="0" lang="uk-UA" sz="2000" spc="-1" strike="noStrike">
                        <a:solidFill>
                          <a:srgbClr val="000000"/>
                        </a:solidFill>
                        <a:latin typeface="Arial"/>
                      </a:endParaRPr>
                    </a:p>
                    <a:p>
                      <a:pPr algn="r" defTabSz="1828800">
                        <a:lnSpc>
                          <a:spcPct val="107000"/>
                        </a:lnSpc>
                        <a:spcAft>
                          <a:spcPts val="799"/>
                        </a:spcAft>
                        <a:tabLst>
                          <a:tab algn="l" pos="0"/>
                        </a:tabLst>
                      </a:pPr>
                      <a:r>
                        <a:rPr b="1" lang="uk-UA" sz="2000" spc="-1" strike="noStrike">
                          <a:solidFill>
                            <a:srgbClr val="000000"/>
                          </a:solidFill>
                          <a:latin typeface="Arial"/>
                          <a:ea typeface="Calibri"/>
                        </a:rPr>
                        <a:t>(ст. 249-1 МКУ)</a:t>
                      </a:r>
                      <a:endParaRPr b="0" lang="uk-UA" sz="2000" spc="-1" strike="noStrike">
                        <a:solidFill>
                          <a:srgbClr val="000000"/>
                        </a:solidFill>
                        <a:latin typeface="Arial"/>
                      </a:endParaRPr>
                    </a:p>
                    <a:p>
                      <a:pPr algn="r" defTabSz="1828800">
                        <a:lnSpc>
                          <a:spcPct val="107000"/>
                        </a:lnSpc>
                        <a:spcAft>
                          <a:spcPts val="799"/>
                        </a:spcAft>
                        <a:tabLst>
                          <a:tab algn="l" pos="0"/>
                        </a:tabLst>
                      </a:pPr>
                      <a:r>
                        <a:rPr b="1" lang="uk-UA" sz="2000" spc="-1" strike="noStrike">
                          <a:solidFill>
                            <a:srgbClr val="000000"/>
                          </a:solidFill>
                          <a:latin typeface="Arial"/>
                          <a:ea typeface="Calibri"/>
                        </a:rPr>
                        <a:t>АВВ , АВО та МДП</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c00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ffffff"/>
                          </a:solidFill>
                          <a:latin typeface="Arial"/>
                          <a:ea typeface="Calibri"/>
                        </a:rPr>
                        <a:t>НІ</a:t>
                      </a:r>
                      <a:endParaRPr b="0" lang="uk-UA" sz="2000" spc="-1" strike="noStrike">
                        <a:solidFill>
                          <a:srgbClr val="ffffff"/>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chemeClr val="dk1"/>
                          </a:solidFill>
                          <a:latin typeface="Arial"/>
                          <a:ea typeface="Calibri"/>
                        </a:rPr>
                        <a:t> </a:t>
                      </a:r>
                      <a:endParaRPr b="0" lang="uk-UA" sz="2000" spc="-1" strike="noStrike">
                        <a:solidFill>
                          <a:srgbClr val="ffffff"/>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ffffff"/>
                          </a:solidFill>
                          <a:latin typeface="Arial"/>
                          <a:ea typeface="Calibri"/>
                        </a:rPr>
                        <a:t>НІ</a:t>
                      </a:r>
                      <a:endParaRPr b="0" lang="uk-UA" sz="2000" spc="-1" strike="noStrike">
                        <a:solidFill>
                          <a:srgbClr val="ffffff"/>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r>
              <a:tr h="1329120">
                <a:tc>
                  <a:txBody>
                    <a:bodyPr lIns="68400" rIns="68400" anchor="ctr">
                      <a:noAutofit/>
                    </a:bodyPr>
                    <a:p>
                      <a:pPr algn="r" defTabSz="1828800">
                        <a:lnSpc>
                          <a:spcPct val="107000"/>
                        </a:lnSpc>
                        <a:spcAft>
                          <a:spcPts val="799"/>
                        </a:spcAft>
                        <a:tabLst>
                          <a:tab algn="l" pos="0"/>
                        </a:tabLst>
                      </a:pPr>
                      <a:r>
                        <a:rPr b="1" lang="uk-UA" sz="2000" spc="-1" strike="noStrike">
                          <a:solidFill>
                            <a:srgbClr val="000000"/>
                          </a:solidFill>
                          <a:latin typeface="Arial"/>
                          <a:ea typeface="Calibri"/>
                        </a:rPr>
                        <a:t>Процедура спрощеного декларування</a:t>
                      </a:r>
                      <a:endParaRPr b="0" lang="uk-UA" sz="2000" spc="-1" strike="noStrike">
                        <a:solidFill>
                          <a:srgbClr val="000000"/>
                        </a:solidFill>
                        <a:latin typeface="Arial"/>
                      </a:endParaRPr>
                    </a:p>
                    <a:p>
                      <a:pPr algn="r" defTabSz="1828800">
                        <a:lnSpc>
                          <a:spcPct val="107000"/>
                        </a:lnSpc>
                        <a:spcAft>
                          <a:spcPts val="799"/>
                        </a:spcAft>
                        <a:tabLst>
                          <a:tab algn="l" pos="0"/>
                        </a:tabLst>
                      </a:pPr>
                      <a:r>
                        <a:rPr b="1" lang="uk-UA" sz="2000" spc="-1" strike="noStrike">
                          <a:solidFill>
                            <a:srgbClr val="000000"/>
                          </a:solidFill>
                          <a:latin typeface="Arial"/>
                          <a:ea typeface="Calibri"/>
                        </a:rPr>
                        <a:t>(ст. 260-1 МКУ)</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c00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ffffff"/>
                          </a:solidFill>
                          <a:latin typeface="Arial"/>
                          <a:ea typeface="Calibri"/>
                        </a:rPr>
                        <a:t>НІ</a:t>
                      </a:r>
                      <a:endParaRPr b="0" lang="uk-UA" sz="2000" spc="-1" strike="noStrike">
                        <a:solidFill>
                          <a:srgbClr val="ffffff"/>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chemeClr val="dk1"/>
                          </a:solidFill>
                          <a:latin typeface="Arial"/>
                          <a:ea typeface="Calibri"/>
                        </a:rPr>
                        <a:t> </a:t>
                      </a:r>
                      <a:endParaRPr b="0" lang="uk-UA" sz="2000" spc="-1" strike="noStrike">
                        <a:solidFill>
                          <a:srgbClr val="ffffff"/>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ffffff"/>
                          </a:solidFill>
                          <a:latin typeface="Arial"/>
                          <a:ea typeface="Calibri"/>
                        </a:rPr>
                        <a:t>НІ</a:t>
                      </a:r>
                      <a:endParaRPr b="0" lang="uk-UA" sz="2000" spc="-1" strike="noStrike">
                        <a:solidFill>
                          <a:srgbClr val="ffffff"/>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r>
              <a:tr h="927720">
                <a:tc>
                  <a:txBody>
                    <a:bodyPr lIns="68400" rIns="68400" anchor="ctr">
                      <a:noAutofit/>
                    </a:bodyPr>
                    <a:p>
                      <a:pPr algn="r" defTabSz="1828800">
                        <a:lnSpc>
                          <a:spcPct val="107000"/>
                        </a:lnSpc>
                        <a:spcAft>
                          <a:spcPts val="799"/>
                        </a:spcAft>
                        <a:tabLst>
                          <a:tab algn="l" pos="0"/>
                        </a:tabLst>
                      </a:pPr>
                      <a:r>
                        <a:rPr b="1" lang="uk-UA" sz="2000" spc="-1" strike="noStrike">
                          <a:solidFill>
                            <a:srgbClr val="000000"/>
                          </a:solidFill>
                          <a:latin typeface="Arial"/>
                          <a:ea typeface="Calibri"/>
                        </a:rPr>
                        <a:t>Самостійне накладення пломб</a:t>
                      </a:r>
                      <a:endParaRPr b="0" lang="uk-UA" sz="2000" spc="-1" strike="noStrike">
                        <a:solidFill>
                          <a:srgbClr val="000000"/>
                        </a:solidFill>
                        <a:latin typeface="Arial"/>
                      </a:endParaRPr>
                    </a:p>
                    <a:p>
                      <a:pPr algn="r" defTabSz="1828800">
                        <a:lnSpc>
                          <a:spcPct val="107000"/>
                        </a:lnSpc>
                        <a:spcAft>
                          <a:spcPts val="799"/>
                        </a:spcAft>
                        <a:tabLst>
                          <a:tab algn="l" pos="0"/>
                        </a:tabLst>
                      </a:pPr>
                      <a:r>
                        <a:rPr b="1" lang="uk-UA" sz="2000" spc="-1" strike="noStrike">
                          <a:solidFill>
                            <a:srgbClr val="000000"/>
                          </a:solidFill>
                          <a:latin typeface="Arial"/>
                          <a:ea typeface="Calibri"/>
                        </a:rPr>
                        <a:t>(ст. 326-1 МКУ)</a:t>
                      </a:r>
                      <a:endParaRPr b="0" lang="uk-UA" sz="2000" spc="-1" strike="noStrike">
                        <a:solidFill>
                          <a:srgbClr val="000000"/>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c00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ffffff"/>
                          </a:solidFill>
                          <a:latin typeface="Arial"/>
                          <a:ea typeface="Calibri"/>
                        </a:rPr>
                        <a:t>НІ</a:t>
                      </a:r>
                      <a:endParaRPr b="0" lang="uk-UA" sz="2000" spc="-1" strike="noStrike">
                        <a:solidFill>
                          <a:srgbClr val="ffffff"/>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rgbClr val="000000"/>
                          </a:solidFill>
                          <a:latin typeface="Arial"/>
                          <a:ea typeface="Calibri"/>
                        </a:rPr>
                        <a:t>ТАК</a:t>
                      </a:r>
                      <a:endParaRPr b="0" lang="uk-UA" sz="2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lIns="68400" rIns="68400" anchor="t">
                      <a:noAutofit/>
                    </a:bodyPr>
                    <a:p>
                      <a:pPr algn="ctr" defTabSz="1828800">
                        <a:lnSpc>
                          <a:spcPct val="107000"/>
                        </a:lnSpc>
                        <a:spcAft>
                          <a:spcPts val="799"/>
                        </a:spcAft>
                        <a:tabLst>
                          <a:tab algn="l" pos="0"/>
                        </a:tabLst>
                      </a:pPr>
                      <a:r>
                        <a:rPr b="1" lang="uk-UA" sz="2000" spc="-1" strike="noStrike">
                          <a:solidFill>
                            <a:schemeClr val="dk1"/>
                          </a:solidFill>
                          <a:latin typeface="Arial"/>
                          <a:ea typeface="Calibri"/>
                        </a:rPr>
                        <a:t> </a:t>
                      </a:r>
                      <a:endParaRPr b="0" lang="uk-UA" sz="2000" spc="-1" strike="noStrike">
                        <a:solidFill>
                          <a:srgbClr val="ffffff"/>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c>
                  <a:txBody>
                    <a:bodyPr lIns="68400" rIns="68400" anchor="ctr">
                      <a:noAutofit/>
                    </a:bodyPr>
                    <a:p>
                      <a:pPr algn="ctr" defTabSz="1828800">
                        <a:lnSpc>
                          <a:spcPct val="107000"/>
                        </a:lnSpc>
                        <a:spcAft>
                          <a:spcPts val="799"/>
                        </a:spcAft>
                        <a:tabLst>
                          <a:tab algn="l" pos="0"/>
                        </a:tabLst>
                      </a:pPr>
                      <a:r>
                        <a:rPr b="1" lang="uk-UA" sz="2000" spc="-1" strike="noStrike">
                          <a:solidFill>
                            <a:srgbClr val="ffffff"/>
                          </a:solidFill>
                          <a:latin typeface="Arial"/>
                          <a:ea typeface="Calibri"/>
                        </a:rPr>
                        <a:t>НІ</a:t>
                      </a:r>
                      <a:endParaRPr b="0" lang="uk-UA" sz="2000" spc="-1" strike="noStrike">
                        <a:solidFill>
                          <a:srgbClr val="ffffff"/>
                        </a:solidFill>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extBox 3"/>
          <p:cNvSpPr/>
          <p:nvPr/>
        </p:nvSpPr>
        <p:spPr>
          <a:xfrm>
            <a:off x="2832480" y="551412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sp>
        <p:nvSpPr>
          <p:cNvPr id="191" name="TextBox 16"/>
          <p:cNvSpPr/>
          <p:nvPr/>
        </p:nvSpPr>
        <p:spPr>
          <a:xfrm>
            <a:off x="9488880" y="6858000"/>
            <a:ext cx="101880" cy="471240"/>
          </a:xfrm>
          <a:prstGeom prst="rect">
            <a:avLst/>
          </a:prstGeom>
          <a:noFill/>
          <a:ln w="12700">
            <a:noFill/>
          </a:ln>
        </p:spPr>
        <p:style>
          <a:lnRef idx="0"/>
          <a:fillRef idx="0"/>
          <a:effectRef idx="0"/>
          <a:fontRef idx="minor"/>
        </p:style>
        <p:txBody>
          <a:bodyPr numCol="1" spcCol="38160" wrap="none" horzOverflow="overflow" lIns="50760" rIns="50760" tIns="50760" bIns="50760" anchor="ctr">
            <a:spAutoFit/>
          </a:bodyPr>
          <a:p>
            <a:pPr algn="ctr" defTabSz="2438280">
              <a:lnSpc>
                <a:spcPct val="100000"/>
              </a:lnSpc>
              <a:tabLst>
                <a:tab algn="l" pos="0"/>
              </a:tabLst>
            </a:pPr>
            <a:endParaRPr b="0" lang="uk-UA" sz="2400" spc="-1" strike="noStrike">
              <a:solidFill>
                <a:srgbClr val="5e5e5e"/>
              </a:solidFill>
              <a:latin typeface="Helvetica Neue"/>
              <a:ea typeface="Helvetica Neue"/>
            </a:endParaRPr>
          </a:p>
        </p:txBody>
      </p:sp>
      <p:pic>
        <p:nvPicPr>
          <p:cNvPr id="192" name="Picture 3" descr="C:\Users\Руслан\Downloads\social_default_image.png"/>
          <p:cNvPicPr/>
          <p:nvPr/>
        </p:nvPicPr>
        <p:blipFill>
          <a:blip r:embed="rId1"/>
          <a:srcRect l="0" t="23794" r="0" b="0"/>
          <a:stretch/>
        </p:blipFill>
        <p:spPr>
          <a:xfrm>
            <a:off x="105480" y="0"/>
            <a:ext cx="4444560" cy="1828080"/>
          </a:xfrm>
          <a:prstGeom prst="rect">
            <a:avLst/>
          </a:prstGeom>
          <a:ln w="0">
            <a:noFill/>
          </a:ln>
        </p:spPr>
      </p:pic>
      <p:sp>
        <p:nvSpPr>
          <p:cNvPr id="193" name="TextBox 10"/>
          <p:cNvSpPr/>
          <p:nvPr/>
        </p:nvSpPr>
        <p:spPr>
          <a:xfrm>
            <a:off x="5886000" y="237600"/>
            <a:ext cx="17986320" cy="1735560"/>
          </a:xfrm>
          <a:prstGeom prst="rect">
            <a:avLst/>
          </a:prstGeom>
          <a:noFill/>
          <a:ln w="0">
            <a:noFill/>
          </a:ln>
        </p:spPr>
        <p:style>
          <a:lnRef idx="0"/>
          <a:fillRef idx="0"/>
          <a:effectRef idx="0"/>
          <a:fontRef idx="minor"/>
        </p:style>
        <p:txBody>
          <a:bodyPr lIns="90000" rIns="90000" tIns="45000" bIns="45000" anchor="t">
            <a:spAutoFit/>
          </a:bodyPr>
          <a:p>
            <a:pPr algn="ctr" defTabSz="2438280">
              <a:lnSpc>
                <a:spcPct val="100000"/>
              </a:lnSpc>
              <a:tabLst>
                <a:tab algn="l" pos="0"/>
              </a:tabLst>
            </a:pPr>
            <a:r>
              <a:rPr b="1" i="1" lang="uk-UA" sz="5400" spc="-1" strike="noStrike">
                <a:solidFill>
                  <a:srgbClr val="002060"/>
                </a:solidFill>
                <a:latin typeface="Arial"/>
                <a:ea typeface="Helvetica Neue"/>
              </a:rPr>
              <a:t>Види</a:t>
            </a:r>
            <a:r>
              <a:rPr b="0" i="1" lang="uk-UA" sz="5400" spc="-1" strike="noStrike">
                <a:solidFill>
                  <a:srgbClr val="002060"/>
                </a:solidFill>
                <a:latin typeface="Arial"/>
                <a:ea typeface="Helvetica Neue"/>
              </a:rPr>
              <a:t> </a:t>
            </a:r>
            <a:r>
              <a:rPr b="1" i="1" lang="uk-UA" sz="5400" spc="-1" strike="noStrike">
                <a:solidFill>
                  <a:srgbClr val="002060"/>
                </a:solidFill>
                <a:latin typeface="Arial"/>
                <a:ea typeface="Helvetica Neue"/>
              </a:rPr>
              <a:t>спрощень в Митному кодексі та Конвенції про процедуру спільного транзиту</a:t>
            </a:r>
            <a:endParaRPr b="0" lang="uk-UA" sz="5400" spc="-1" strike="noStrike">
              <a:solidFill>
                <a:srgbClr val="000000"/>
              </a:solidFill>
              <a:latin typeface="Arial"/>
            </a:endParaRPr>
          </a:p>
        </p:txBody>
      </p:sp>
      <p:graphicFrame>
        <p:nvGraphicFramePr>
          <p:cNvPr id="1" name="Diagram1"/>
          <p:cNvGraphicFramePr/>
          <p:nvPr>
            <p:extLst>
              <p:ext uri="{D42A27DB-BD31-4B8C-83A1-F6EECF244321}">
                <p14:modId xmlns:p14="http://schemas.microsoft.com/office/powerpoint/2010/main" val="2652665657"/>
              </p:ext>
            </p:extLst>
          </p:nvPr>
        </p:nvGraphicFramePr>
        <p:xfrm>
          <a:off x="1053720" y="2226240"/>
          <a:ext cx="22581000" cy="1120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pitchFamily="0" charset="1"/>
        <a:ea typeface="Helvetica Neue" pitchFamily="0" charset="1"/>
        <a:cs typeface="Helvetica Neue" pitchFamily="0" charset="1"/>
      </a:majorFont>
      <a:minorFont>
        <a:latin typeface="Helvetica" pitchFamily="0" charset="1"/>
        <a:ea typeface="Helvetica" pitchFamily="0" charset="1"/>
        <a:cs typeface="Helvetica"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pitchFamily="0" charset="1"/>
        <a:ea typeface="Helvetica Neue" pitchFamily="0" charset="1"/>
        <a:cs typeface="Helvetica Neue" pitchFamily="0" charset="1"/>
      </a:majorFont>
      <a:minorFont>
        <a:latin typeface="Helvetica" pitchFamily="0" charset="1"/>
        <a:ea typeface="Helvetica" pitchFamily="0" charset="1"/>
        <a:cs typeface="Helvetica"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pitchFamily="0" charset="1"/>
        <a:ea typeface="Helvetica Neue" pitchFamily="0" charset="1"/>
        <a:cs typeface="Helvetica Neue" pitchFamily="0" charset="1"/>
      </a:majorFont>
      <a:minorFont>
        <a:latin typeface="Helvetica" pitchFamily="0" charset="1"/>
        <a:ea typeface="Helvetica" pitchFamily="0" charset="1"/>
        <a:cs typeface="Helvetica"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pitchFamily="0" charset="1"/>
        <a:ea typeface="Helvetica Neue" pitchFamily="0" charset="1"/>
        <a:cs typeface="Helvetica Neue" pitchFamily="0" charset="1"/>
      </a:majorFont>
      <a:minorFont>
        <a:latin typeface="Helvetica" pitchFamily="0" charset="1"/>
        <a:ea typeface="Helvetica" pitchFamily="0" charset="1"/>
        <a:cs typeface="Helvetica"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pitchFamily="0" charset="1"/>
        <a:ea typeface="Helvetica Neue" pitchFamily="0" charset="1"/>
        <a:cs typeface="Helvetica Neue" pitchFamily="0" charset="1"/>
      </a:majorFont>
      <a:minorFont>
        <a:latin typeface="Helvetica" pitchFamily="0" charset="1"/>
        <a:ea typeface="Helvetica" pitchFamily="0" charset="1"/>
        <a:cs typeface="Helvetica"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pitchFamily="0" charset="1"/>
        <a:ea typeface="Helvetica Neue" pitchFamily="0" charset="1"/>
        <a:cs typeface="Helvetica Neue" pitchFamily="0" charset="1"/>
      </a:majorFont>
      <a:minorFont>
        <a:latin typeface="Helvetica" pitchFamily="0" charset="1"/>
        <a:ea typeface="Helvetica" pitchFamily="0" charset="1"/>
        <a:cs typeface="Helvetica"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pitchFamily="0" charset="1"/>
        <a:ea typeface="Helvetica Neue" pitchFamily="0" charset="1"/>
        <a:cs typeface="Helvetica Neue" pitchFamily="0" charset="1"/>
      </a:majorFont>
      <a:minorFont>
        <a:latin typeface="Helvetica" pitchFamily="0" charset="1"/>
        <a:ea typeface="Helvetica" pitchFamily="0" charset="1"/>
        <a:cs typeface="Helvetica"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pitchFamily="0" charset="1"/>
        <a:ea typeface="Helvetica Neue" pitchFamily="0" charset="1"/>
        <a:cs typeface="Helvetica Neue" pitchFamily="0" charset="1"/>
      </a:majorFont>
      <a:minorFont>
        <a:latin typeface="Helvetica" pitchFamily="0" charset="1"/>
        <a:ea typeface="Helvetica" pitchFamily="0" charset="1"/>
        <a:cs typeface="Helvetica"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1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8.xml><?xml version="1.0" encoding="utf-8"?>
<a:theme xmlns:a="http://schemas.openxmlformats.org/drawingml/2006/main" xmlns:r="http://schemas.openxmlformats.org/officeDocument/2006/relationships" name="1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9.xml><?xml version="1.0" encoding="utf-8"?>
<a:theme xmlns:a="http://schemas.openxmlformats.org/drawingml/2006/main" xmlns:r="http://schemas.openxmlformats.org/officeDocument/2006/relationships" name="1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pitchFamily="0" charset="1"/>
        <a:ea typeface="Helvetica Neue" pitchFamily="0" charset="1"/>
        <a:cs typeface="Helvetica Neue" pitchFamily="0" charset="1"/>
      </a:majorFont>
      <a:minorFont>
        <a:latin typeface="Helvetica" pitchFamily="0" charset="1"/>
        <a:ea typeface="Helvetica" pitchFamily="0" charset="1"/>
        <a:cs typeface="Helvetica"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1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1.xml><?xml version="1.0" encoding="utf-8"?>
<a:theme xmlns:a="http://schemas.openxmlformats.org/drawingml/2006/main" xmlns:r="http://schemas.openxmlformats.org/officeDocument/2006/relationships" name="1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2.xml><?xml version="1.0" encoding="utf-8"?>
<a:theme xmlns:a="http://schemas.openxmlformats.org/drawingml/2006/main" xmlns:r="http://schemas.openxmlformats.org/officeDocument/2006/relationships" name="1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3.xml><?xml version="1.0" encoding="utf-8"?>
<a:theme xmlns:a="http://schemas.openxmlformats.org/drawingml/2006/main" xmlns:r="http://schemas.openxmlformats.org/officeDocument/2006/relationships" name="1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4.xml><?xml version="1.0" encoding="utf-8"?>
<a:theme xmlns:a="http://schemas.openxmlformats.org/drawingml/2006/main" xmlns:r="http://schemas.openxmlformats.org/officeDocument/2006/relationships" name="1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5.xml><?xml version="1.0" encoding="utf-8"?>
<a:theme xmlns:a="http://schemas.openxmlformats.org/drawingml/2006/main" xmlns:r="http://schemas.openxmlformats.org/officeDocument/2006/relationships" name="1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6.xml><?xml version="1.0" encoding="utf-8"?>
<a:theme xmlns:a="http://schemas.openxmlformats.org/drawingml/2006/main" xmlns:r="http://schemas.openxmlformats.org/officeDocument/2006/relationships" name="1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7.xml><?xml version="1.0" encoding="utf-8"?>
<a:theme xmlns:a="http://schemas.openxmlformats.org/drawingml/2006/main" xmlns:r="http://schemas.openxmlformats.org/officeDocument/2006/relationships" name="1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8.xml><?xml version="1.0" encoding="utf-8"?>
<a:theme xmlns:a="http://schemas.openxmlformats.org/drawingml/2006/main" xmlns:r="http://schemas.openxmlformats.org/officeDocument/2006/relationships" name="1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pitchFamily="0" charset="1"/>
        <a:ea typeface="Helvetica Neue" pitchFamily="0" charset="1"/>
        <a:cs typeface="Helvetica Neue" pitchFamily="0" charset="1"/>
      </a:majorFont>
      <a:minorFont>
        <a:latin typeface="Helvetica" pitchFamily="0" charset="1"/>
        <a:ea typeface="Helvetica" pitchFamily="0" charset="1"/>
        <a:cs typeface="Helvetica"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pitchFamily="0" charset="1"/>
        <a:ea typeface="Helvetica Neue" pitchFamily="0" charset="1"/>
        <a:cs typeface="Helvetica Neue" pitchFamily="0" charset="1"/>
      </a:majorFont>
      <a:minorFont>
        <a:latin typeface="Helvetica" pitchFamily="0" charset="1"/>
        <a:ea typeface="Helvetica" pitchFamily="0" charset="1"/>
        <a:cs typeface="Helvetica"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pitchFamily="0" charset="1"/>
        <a:ea typeface="Helvetica Neue" pitchFamily="0" charset="1"/>
        <a:cs typeface="Helvetica Neue" pitchFamily="0" charset="1"/>
      </a:majorFont>
      <a:minorFont>
        <a:latin typeface="Helvetica" pitchFamily="0" charset="1"/>
        <a:ea typeface="Helvetica" pitchFamily="0" charset="1"/>
        <a:cs typeface="Helvetica"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pitchFamily="0" charset="1"/>
        <a:ea typeface="Helvetica Neue" pitchFamily="0" charset="1"/>
        <a:cs typeface="Helvetica Neue" pitchFamily="0" charset="1"/>
      </a:majorFont>
      <a:minorFont>
        <a:latin typeface="Helvetica" pitchFamily="0" charset="1"/>
        <a:ea typeface="Helvetica" pitchFamily="0" charset="1"/>
        <a:cs typeface="Helvetica"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pitchFamily="0" charset="1"/>
        <a:ea typeface="Helvetica Neue" pitchFamily="0" charset="1"/>
        <a:cs typeface="Helvetica Neue" pitchFamily="0" charset="1"/>
      </a:majorFont>
      <a:minorFont>
        <a:latin typeface="Helvetica" pitchFamily="0" charset="1"/>
        <a:ea typeface="Helvetica" pitchFamily="0" charset="1"/>
        <a:cs typeface="Helvetica"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pitchFamily="0" charset="1"/>
        <a:ea typeface="Helvetica Neue" pitchFamily="0" charset="1"/>
        <a:cs typeface="Helvetica Neue" pitchFamily="0" charset="1"/>
      </a:majorFont>
      <a:minorFont>
        <a:latin typeface="Helvetica" pitchFamily="0" charset="1"/>
        <a:ea typeface="Helvetica" pitchFamily="0" charset="1"/>
        <a:cs typeface="Helvetica"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pitchFamily="0" charset="1"/>
        <a:ea typeface="Helvetica Neue" pitchFamily="0" charset="1"/>
        <a:cs typeface="Helvetica Neue" pitchFamily="0" charset="1"/>
      </a:majorFont>
      <a:minorFont>
        <a:latin typeface="Helvetica" pitchFamily="0" charset="1"/>
        <a:ea typeface="Helvetica" pitchFamily="0" charset="1"/>
        <a:cs typeface="Helvetica"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1158</TotalTime>
  <Application>LibreOffice/24.2.1.2$Windows_X86_64 LibreOffice_project/db4def46b0453cc22e2d0305797cf981b68ef5ac</Application>
  <AppVersion>15.0000</AppVersion>
  <Words>3010</Words>
  <Paragraphs>406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dc:description/>
  <dc:language>uk-UA</dc:language>
  <cp:lastModifiedBy/>
  <cp:lastPrinted>2023-01-05T09:03:56Z</cp:lastPrinted>
  <dcterms:modified xsi:type="dcterms:W3CDTF">2025-02-27T06:49:24Z</dcterms:modified>
  <cp:revision>151</cp:revision>
  <dc:subject/>
  <dc:title>Презентация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Произвольный</vt:lpwstr>
  </property>
  <property fmtid="{D5CDD505-2E9C-101B-9397-08002B2CF9AE}" pid="3" name="Slides">
    <vt:i4>31</vt:i4>
  </property>
</Properties>
</file>