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3"/>
  </p:notesMasterIdLst>
  <p:handoutMasterIdLst>
    <p:handoutMasterId r:id="rId54"/>
  </p:handoutMasterIdLst>
  <p:sldIdLst>
    <p:sldId id="510" r:id="rId2"/>
    <p:sldId id="278" r:id="rId3"/>
    <p:sldId id="260" r:id="rId4"/>
    <p:sldId id="936" r:id="rId5"/>
    <p:sldId id="891" r:id="rId6"/>
    <p:sldId id="904" r:id="rId7"/>
    <p:sldId id="905" r:id="rId8"/>
    <p:sldId id="906" r:id="rId9"/>
    <p:sldId id="907" r:id="rId10"/>
    <p:sldId id="908" r:id="rId11"/>
    <p:sldId id="910" r:id="rId12"/>
    <p:sldId id="911" r:id="rId13"/>
    <p:sldId id="912" r:id="rId14"/>
    <p:sldId id="913" r:id="rId15"/>
    <p:sldId id="914" r:id="rId16"/>
    <p:sldId id="915" r:id="rId17"/>
    <p:sldId id="916" r:id="rId18"/>
    <p:sldId id="917" r:id="rId19"/>
    <p:sldId id="918" r:id="rId20"/>
    <p:sldId id="990" r:id="rId21"/>
    <p:sldId id="991" r:id="rId22"/>
    <p:sldId id="937" r:id="rId23"/>
    <p:sldId id="992" r:id="rId24"/>
    <p:sldId id="993" r:id="rId25"/>
    <p:sldId id="994" r:id="rId26"/>
    <p:sldId id="995" r:id="rId27"/>
    <p:sldId id="996" r:id="rId28"/>
    <p:sldId id="997" r:id="rId29"/>
    <p:sldId id="998" r:id="rId30"/>
    <p:sldId id="999" r:id="rId31"/>
    <p:sldId id="1000" r:id="rId32"/>
    <p:sldId id="1001" r:id="rId33"/>
    <p:sldId id="1002" r:id="rId34"/>
    <p:sldId id="903" r:id="rId35"/>
    <p:sldId id="1003" r:id="rId36"/>
    <p:sldId id="1004" r:id="rId37"/>
    <p:sldId id="1005" r:id="rId38"/>
    <p:sldId id="1006" r:id="rId39"/>
    <p:sldId id="1007" r:id="rId40"/>
    <p:sldId id="1008" r:id="rId41"/>
    <p:sldId id="1009" r:id="rId42"/>
    <p:sldId id="1010" r:id="rId43"/>
    <p:sldId id="894" r:id="rId44"/>
    <p:sldId id="895" r:id="rId45"/>
    <p:sldId id="939" r:id="rId46"/>
    <p:sldId id="940" r:id="rId47"/>
    <p:sldId id="1011" r:id="rId48"/>
    <p:sldId id="1012" r:id="rId49"/>
    <p:sldId id="1013" r:id="rId50"/>
    <p:sldId id="351" r:id="rId51"/>
    <p:sldId id="275"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15:guide id="1" orient="horz" pos="4275" userDrawn="1">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7E76"/>
    <a:srgbClr val="B2A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aj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autoAdjust="0"/>
  </p:normalViewPr>
  <p:slideViewPr>
    <p:cSldViewPr snapToGrid="0">
      <p:cViewPr varScale="1">
        <p:scale>
          <a:sx n="55" d="100"/>
          <a:sy n="55" d="100"/>
        </p:scale>
        <p:origin x="378" y="168"/>
      </p:cViewPr>
      <p:guideLst>
        <p:guide orient="horz" pos="4275"/>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52"/>
    </p:cViewPr>
  </p:sorterViewPr>
  <p:notesViewPr>
    <p:cSldViewPr snapToGrid="0">
      <p:cViewPr varScale="1">
        <p:scale>
          <a:sx n="88" d="100"/>
          <a:sy n="88"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9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Галина Галина" userId="5db18f3bd805f1eb" providerId="LiveId" clId="{A203F205-DFB7-4D8C-8C72-067A5DA81345}"/>
    <pc:docChg chg="undo custSel addSld delSld modSld">
      <pc:chgData name="Галина Галина" userId="5db18f3bd805f1eb" providerId="LiveId" clId="{A203F205-DFB7-4D8C-8C72-067A5DA81345}" dt="2024-04-29T18:13:20.722" v="589" actId="20577"/>
      <pc:docMkLst>
        <pc:docMk/>
      </pc:docMkLst>
      <pc:sldChg chg="modSp mod">
        <pc:chgData name="Галина Галина" userId="5db18f3bd805f1eb" providerId="LiveId" clId="{A203F205-DFB7-4D8C-8C72-067A5DA81345}" dt="2024-04-29T16:17:15.633" v="19" actId="113"/>
        <pc:sldMkLst>
          <pc:docMk/>
          <pc:sldMk cId="0" sldId="260"/>
        </pc:sldMkLst>
        <pc:spChg chg="mod">
          <ac:chgData name="Галина Галина" userId="5db18f3bd805f1eb" providerId="LiveId" clId="{A203F205-DFB7-4D8C-8C72-067A5DA81345}" dt="2024-04-29T16:17:15.633" v="19" actId="113"/>
          <ac:spMkLst>
            <pc:docMk/>
            <pc:sldMk cId="0" sldId="260"/>
            <ac:spMk id="15" creationId="{4A55FA03-A90C-4D7F-9C89-CD23404A24F6}"/>
          </ac:spMkLst>
        </pc:spChg>
      </pc:sldChg>
      <pc:sldChg chg="modSp add del mod">
        <pc:chgData name="Галина Галина" userId="5db18f3bd805f1eb" providerId="LiveId" clId="{A203F205-DFB7-4D8C-8C72-067A5DA81345}" dt="2024-04-29T17:29:33.503" v="490"/>
        <pc:sldMkLst>
          <pc:docMk/>
          <pc:sldMk cId="3099063618" sldId="279"/>
        </pc:sldMkLst>
        <pc:spChg chg="mod">
          <ac:chgData name="Галина Галина" userId="5db18f3bd805f1eb" providerId="LiveId" clId="{A203F205-DFB7-4D8C-8C72-067A5DA81345}" dt="2024-04-29T16:18:39.453" v="40" actId="20577"/>
          <ac:spMkLst>
            <pc:docMk/>
            <pc:sldMk cId="3099063618" sldId="279"/>
            <ac:spMk id="14" creationId="{788D1EB9-7612-487F-8120-C731A4FC2CB0}"/>
          </ac:spMkLst>
        </pc:spChg>
      </pc:sldChg>
      <pc:sldChg chg="modSp mod">
        <pc:chgData name="Галина Галина" userId="5db18f3bd805f1eb" providerId="LiveId" clId="{A203F205-DFB7-4D8C-8C72-067A5DA81345}" dt="2024-04-29T16:50:56.914" v="274" actId="20577"/>
        <pc:sldMkLst>
          <pc:docMk/>
          <pc:sldMk cId="1499305272" sldId="364"/>
        </pc:sldMkLst>
        <pc:spChg chg="mod">
          <ac:chgData name="Галина Галина" userId="5db18f3bd805f1eb" providerId="LiveId" clId="{A203F205-DFB7-4D8C-8C72-067A5DA81345}" dt="2024-04-29T16:50:56.914" v="274" actId="20577"/>
          <ac:spMkLst>
            <pc:docMk/>
            <pc:sldMk cId="1499305272" sldId="364"/>
            <ac:spMk id="3" creationId="{7057F31A-51A3-4613-2257-0E1F9DFBAFA9}"/>
          </ac:spMkLst>
        </pc:spChg>
      </pc:sldChg>
      <pc:sldChg chg="modSp mod">
        <pc:chgData name="Галина Галина" userId="5db18f3bd805f1eb" providerId="LiveId" clId="{A203F205-DFB7-4D8C-8C72-067A5DA81345}" dt="2024-04-29T16:15:38.462" v="8" actId="20577"/>
        <pc:sldMkLst>
          <pc:docMk/>
          <pc:sldMk cId="0" sldId="510"/>
        </pc:sldMkLst>
        <pc:spChg chg="mod">
          <ac:chgData name="Галина Галина" userId="5db18f3bd805f1eb" providerId="LiveId" clId="{A203F205-DFB7-4D8C-8C72-067A5DA81345}" dt="2024-04-29T16:15:38.462" v="8" actId="20577"/>
          <ac:spMkLst>
            <pc:docMk/>
            <pc:sldMk cId="0" sldId="510"/>
            <ac:spMk id="6" creationId="{00000000-0000-0000-0000-000000000000}"/>
          </ac:spMkLst>
        </pc:spChg>
        <pc:spChg chg="mod">
          <ac:chgData name="Галина Галина" userId="5db18f3bd805f1eb" providerId="LiveId" clId="{A203F205-DFB7-4D8C-8C72-067A5DA81345}" dt="2024-04-29T16:15:30.151" v="4" actId="20577"/>
          <ac:spMkLst>
            <pc:docMk/>
            <pc:sldMk cId="0" sldId="510"/>
            <ac:spMk id="244" creationId="{00000000-0000-0000-0000-000000000000}"/>
          </ac:spMkLst>
        </pc:spChg>
      </pc:sldChg>
      <pc:sldChg chg="add del">
        <pc:chgData name="Галина Галина" userId="5db18f3bd805f1eb" providerId="LiveId" clId="{A203F205-DFB7-4D8C-8C72-067A5DA81345}" dt="2024-04-29T17:29:33.503" v="490"/>
        <pc:sldMkLst>
          <pc:docMk/>
          <pc:sldMk cId="3197770854" sldId="511"/>
        </pc:sldMkLst>
      </pc:sldChg>
      <pc:sldChg chg="add del">
        <pc:chgData name="Галина Галина" userId="5db18f3bd805f1eb" providerId="LiveId" clId="{A203F205-DFB7-4D8C-8C72-067A5DA81345}" dt="2024-04-29T17:29:33.503" v="490"/>
        <pc:sldMkLst>
          <pc:docMk/>
          <pc:sldMk cId="1220510585" sldId="512"/>
        </pc:sldMkLst>
      </pc:sldChg>
      <pc:sldChg chg="add del">
        <pc:chgData name="Галина Галина" userId="5db18f3bd805f1eb" providerId="LiveId" clId="{A203F205-DFB7-4D8C-8C72-067A5DA81345}" dt="2024-04-29T17:29:33.503" v="490"/>
        <pc:sldMkLst>
          <pc:docMk/>
          <pc:sldMk cId="4013659548" sldId="513"/>
        </pc:sldMkLst>
      </pc:sldChg>
      <pc:sldChg chg="add del">
        <pc:chgData name="Галина Галина" userId="5db18f3bd805f1eb" providerId="LiveId" clId="{A203F205-DFB7-4D8C-8C72-067A5DA81345}" dt="2024-04-29T17:29:33.503" v="490"/>
        <pc:sldMkLst>
          <pc:docMk/>
          <pc:sldMk cId="1043611579" sldId="514"/>
        </pc:sldMkLst>
      </pc:sldChg>
      <pc:sldChg chg="add del">
        <pc:chgData name="Галина Галина" userId="5db18f3bd805f1eb" providerId="LiveId" clId="{A203F205-DFB7-4D8C-8C72-067A5DA81345}" dt="2024-04-29T17:29:33.503" v="490"/>
        <pc:sldMkLst>
          <pc:docMk/>
          <pc:sldMk cId="2450850296" sldId="515"/>
        </pc:sldMkLst>
      </pc:sldChg>
      <pc:sldChg chg="add del">
        <pc:chgData name="Галина Галина" userId="5db18f3bd805f1eb" providerId="LiveId" clId="{A203F205-DFB7-4D8C-8C72-067A5DA81345}" dt="2024-04-29T17:29:33.503" v="490"/>
        <pc:sldMkLst>
          <pc:docMk/>
          <pc:sldMk cId="997247934" sldId="516"/>
        </pc:sldMkLst>
      </pc:sldChg>
      <pc:sldChg chg="add del">
        <pc:chgData name="Галина Галина" userId="5db18f3bd805f1eb" providerId="LiveId" clId="{A203F205-DFB7-4D8C-8C72-067A5DA81345}" dt="2024-04-29T17:29:33.503" v="490"/>
        <pc:sldMkLst>
          <pc:docMk/>
          <pc:sldMk cId="3741832158" sldId="517"/>
        </pc:sldMkLst>
      </pc:sldChg>
      <pc:sldChg chg="add del">
        <pc:chgData name="Галина Галина" userId="5db18f3bd805f1eb" providerId="LiveId" clId="{A203F205-DFB7-4D8C-8C72-067A5DA81345}" dt="2024-04-29T17:29:33.503" v="490"/>
        <pc:sldMkLst>
          <pc:docMk/>
          <pc:sldMk cId="2278755358" sldId="518"/>
        </pc:sldMkLst>
      </pc:sldChg>
      <pc:sldChg chg="add del">
        <pc:chgData name="Галина Галина" userId="5db18f3bd805f1eb" providerId="LiveId" clId="{A203F205-DFB7-4D8C-8C72-067A5DA81345}" dt="2024-04-29T17:29:33.503" v="490"/>
        <pc:sldMkLst>
          <pc:docMk/>
          <pc:sldMk cId="1370357811" sldId="519"/>
        </pc:sldMkLst>
      </pc:sldChg>
      <pc:sldChg chg="add del">
        <pc:chgData name="Галина Галина" userId="5db18f3bd805f1eb" providerId="LiveId" clId="{A203F205-DFB7-4D8C-8C72-067A5DA81345}" dt="2024-04-29T17:29:33.503" v="490"/>
        <pc:sldMkLst>
          <pc:docMk/>
          <pc:sldMk cId="3231627145" sldId="520"/>
        </pc:sldMkLst>
      </pc:sldChg>
      <pc:sldChg chg="add del">
        <pc:chgData name="Галина Галина" userId="5db18f3bd805f1eb" providerId="LiveId" clId="{A203F205-DFB7-4D8C-8C72-067A5DA81345}" dt="2024-04-29T17:29:33.503" v="490"/>
        <pc:sldMkLst>
          <pc:docMk/>
          <pc:sldMk cId="961828254" sldId="521"/>
        </pc:sldMkLst>
      </pc:sldChg>
      <pc:sldChg chg="add del">
        <pc:chgData name="Галина Галина" userId="5db18f3bd805f1eb" providerId="LiveId" clId="{A203F205-DFB7-4D8C-8C72-067A5DA81345}" dt="2024-04-29T17:29:33.503" v="490"/>
        <pc:sldMkLst>
          <pc:docMk/>
          <pc:sldMk cId="1868316309" sldId="522"/>
        </pc:sldMkLst>
      </pc:sldChg>
      <pc:sldChg chg="add del">
        <pc:chgData name="Галина Галина" userId="5db18f3bd805f1eb" providerId="LiveId" clId="{A203F205-DFB7-4D8C-8C72-067A5DA81345}" dt="2024-04-29T17:29:33.503" v="490"/>
        <pc:sldMkLst>
          <pc:docMk/>
          <pc:sldMk cId="3176058237" sldId="523"/>
        </pc:sldMkLst>
      </pc:sldChg>
      <pc:sldChg chg="add del">
        <pc:chgData name="Галина Галина" userId="5db18f3bd805f1eb" providerId="LiveId" clId="{A203F205-DFB7-4D8C-8C72-067A5DA81345}" dt="2024-04-29T17:29:33.503" v="490"/>
        <pc:sldMkLst>
          <pc:docMk/>
          <pc:sldMk cId="3154306902" sldId="524"/>
        </pc:sldMkLst>
      </pc:sldChg>
      <pc:sldChg chg="add del">
        <pc:chgData name="Галина Галина" userId="5db18f3bd805f1eb" providerId="LiveId" clId="{A203F205-DFB7-4D8C-8C72-067A5DA81345}" dt="2024-04-29T17:29:33.503" v="490"/>
        <pc:sldMkLst>
          <pc:docMk/>
          <pc:sldMk cId="918860577" sldId="525"/>
        </pc:sldMkLst>
      </pc:sldChg>
      <pc:sldChg chg="modSp add del mod">
        <pc:chgData name="Галина Галина" userId="5db18f3bd805f1eb" providerId="LiveId" clId="{A203F205-DFB7-4D8C-8C72-067A5DA81345}" dt="2024-04-29T18:12:01.544" v="539" actId="20577"/>
        <pc:sldMkLst>
          <pc:docMk/>
          <pc:sldMk cId="1813729099" sldId="526"/>
        </pc:sldMkLst>
        <pc:spChg chg="mod">
          <ac:chgData name="Галина Галина" userId="5db18f3bd805f1eb" providerId="LiveId" clId="{A203F205-DFB7-4D8C-8C72-067A5DA81345}" dt="2024-04-29T18:12:01.544" v="539" actId="20577"/>
          <ac:spMkLst>
            <pc:docMk/>
            <pc:sldMk cId="1813729099" sldId="526"/>
            <ac:spMk id="5" creationId="{8F581766-E95B-17B4-EEC0-F294AD863F6B}"/>
          </ac:spMkLst>
        </pc:spChg>
      </pc:sldChg>
      <pc:sldChg chg="modSp add del mod">
        <pc:chgData name="Галина Галина" userId="5db18f3bd805f1eb" providerId="LiveId" clId="{A203F205-DFB7-4D8C-8C72-067A5DA81345}" dt="2024-04-29T18:12:20.745" v="568" actId="20577"/>
        <pc:sldMkLst>
          <pc:docMk/>
          <pc:sldMk cId="1857460161" sldId="527"/>
        </pc:sldMkLst>
        <pc:spChg chg="mod">
          <ac:chgData name="Галина Галина" userId="5db18f3bd805f1eb" providerId="LiveId" clId="{A203F205-DFB7-4D8C-8C72-067A5DA81345}" dt="2024-04-29T18:12:20.745" v="568" actId="20577"/>
          <ac:spMkLst>
            <pc:docMk/>
            <pc:sldMk cId="1857460161" sldId="527"/>
            <ac:spMk id="5" creationId="{493BF2DC-A4BB-F1CF-FEB8-B41194716DCC}"/>
          </ac:spMkLst>
        </pc:spChg>
      </pc:sldChg>
      <pc:sldChg chg="add del">
        <pc:chgData name="Галина Галина" userId="5db18f3bd805f1eb" providerId="LiveId" clId="{A203F205-DFB7-4D8C-8C72-067A5DA81345}" dt="2024-04-29T17:47:03.518" v="510" actId="47"/>
        <pc:sldMkLst>
          <pc:docMk/>
          <pc:sldMk cId="4147190836" sldId="528"/>
        </pc:sldMkLst>
      </pc:sldChg>
      <pc:sldChg chg="del">
        <pc:chgData name="Галина Галина" userId="5db18f3bd805f1eb" providerId="LiveId" clId="{A203F205-DFB7-4D8C-8C72-067A5DA81345}" dt="2024-04-29T16:15:02.982" v="1" actId="47"/>
        <pc:sldMkLst>
          <pc:docMk/>
          <pc:sldMk cId="3023939183" sldId="529"/>
        </pc:sldMkLst>
      </pc:sldChg>
      <pc:sldChg chg="del">
        <pc:chgData name="Галина Галина" userId="5db18f3bd805f1eb" providerId="LiveId" clId="{A203F205-DFB7-4D8C-8C72-067A5DA81345}" dt="2024-04-29T16:15:02.982" v="1" actId="47"/>
        <pc:sldMkLst>
          <pc:docMk/>
          <pc:sldMk cId="223116979" sldId="530"/>
        </pc:sldMkLst>
      </pc:sldChg>
      <pc:sldChg chg="del">
        <pc:chgData name="Галина Галина" userId="5db18f3bd805f1eb" providerId="LiveId" clId="{A203F205-DFB7-4D8C-8C72-067A5DA81345}" dt="2024-04-29T16:15:02.982" v="1" actId="47"/>
        <pc:sldMkLst>
          <pc:docMk/>
          <pc:sldMk cId="3891835988" sldId="531"/>
        </pc:sldMkLst>
      </pc:sldChg>
      <pc:sldChg chg="del">
        <pc:chgData name="Галина Галина" userId="5db18f3bd805f1eb" providerId="LiveId" clId="{A203F205-DFB7-4D8C-8C72-067A5DA81345}" dt="2024-04-29T16:15:02.982" v="1" actId="47"/>
        <pc:sldMkLst>
          <pc:docMk/>
          <pc:sldMk cId="173510152" sldId="532"/>
        </pc:sldMkLst>
      </pc:sldChg>
      <pc:sldChg chg="del">
        <pc:chgData name="Галина Галина" userId="5db18f3bd805f1eb" providerId="LiveId" clId="{A203F205-DFB7-4D8C-8C72-067A5DA81345}" dt="2024-04-29T16:15:02.982" v="1" actId="47"/>
        <pc:sldMkLst>
          <pc:docMk/>
          <pc:sldMk cId="637858887" sldId="533"/>
        </pc:sldMkLst>
      </pc:sldChg>
      <pc:sldChg chg="del">
        <pc:chgData name="Галина Галина" userId="5db18f3bd805f1eb" providerId="LiveId" clId="{A203F205-DFB7-4D8C-8C72-067A5DA81345}" dt="2024-04-29T16:15:02.982" v="1" actId="47"/>
        <pc:sldMkLst>
          <pc:docMk/>
          <pc:sldMk cId="2228742334" sldId="534"/>
        </pc:sldMkLst>
      </pc:sldChg>
      <pc:sldChg chg="del">
        <pc:chgData name="Галина Галина" userId="5db18f3bd805f1eb" providerId="LiveId" clId="{A203F205-DFB7-4D8C-8C72-067A5DA81345}" dt="2024-04-29T16:15:02.982" v="1" actId="47"/>
        <pc:sldMkLst>
          <pc:docMk/>
          <pc:sldMk cId="2888430789" sldId="535"/>
        </pc:sldMkLst>
      </pc:sldChg>
      <pc:sldChg chg="del">
        <pc:chgData name="Галина Галина" userId="5db18f3bd805f1eb" providerId="LiveId" clId="{A203F205-DFB7-4D8C-8C72-067A5DA81345}" dt="2024-04-29T16:15:02.982" v="1" actId="47"/>
        <pc:sldMkLst>
          <pc:docMk/>
          <pc:sldMk cId="3778357561" sldId="536"/>
        </pc:sldMkLst>
      </pc:sldChg>
      <pc:sldChg chg="del">
        <pc:chgData name="Галина Галина" userId="5db18f3bd805f1eb" providerId="LiveId" clId="{A203F205-DFB7-4D8C-8C72-067A5DA81345}" dt="2024-04-29T16:15:02.982" v="1" actId="47"/>
        <pc:sldMkLst>
          <pc:docMk/>
          <pc:sldMk cId="3892287980" sldId="537"/>
        </pc:sldMkLst>
      </pc:sldChg>
      <pc:sldChg chg="del">
        <pc:chgData name="Галина Галина" userId="5db18f3bd805f1eb" providerId="LiveId" clId="{A203F205-DFB7-4D8C-8C72-067A5DA81345}" dt="2024-04-29T16:15:02.982" v="1" actId="47"/>
        <pc:sldMkLst>
          <pc:docMk/>
          <pc:sldMk cId="2129625074" sldId="538"/>
        </pc:sldMkLst>
      </pc:sldChg>
      <pc:sldChg chg="del">
        <pc:chgData name="Галина Галина" userId="5db18f3bd805f1eb" providerId="LiveId" clId="{A203F205-DFB7-4D8C-8C72-067A5DA81345}" dt="2024-04-29T16:15:02.982" v="1" actId="47"/>
        <pc:sldMkLst>
          <pc:docMk/>
          <pc:sldMk cId="938273518" sldId="539"/>
        </pc:sldMkLst>
      </pc:sldChg>
      <pc:sldChg chg="del">
        <pc:chgData name="Галина Галина" userId="5db18f3bd805f1eb" providerId="LiveId" clId="{A203F205-DFB7-4D8C-8C72-067A5DA81345}" dt="2024-04-29T16:15:02.982" v="1" actId="47"/>
        <pc:sldMkLst>
          <pc:docMk/>
          <pc:sldMk cId="1572661807" sldId="540"/>
        </pc:sldMkLst>
      </pc:sldChg>
      <pc:sldChg chg="del">
        <pc:chgData name="Галина Галина" userId="5db18f3bd805f1eb" providerId="LiveId" clId="{A203F205-DFB7-4D8C-8C72-067A5DA81345}" dt="2024-04-29T16:15:02.982" v="1" actId="47"/>
        <pc:sldMkLst>
          <pc:docMk/>
          <pc:sldMk cId="1642582662" sldId="541"/>
        </pc:sldMkLst>
      </pc:sldChg>
      <pc:sldChg chg="del">
        <pc:chgData name="Галина Галина" userId="5db18f3bd805f1eb" providerId="LiveId" clId="{A203F205-DFB7-4D8C-8C72-067A5DA81345}" dt="2024-04-29T16:15:02.982" v="1" actId="47"/>
        <pc:sldMkLst>
          <pc:docMk/>
          <pc:sldMk cId="3045255978" sldId="542"/>
        </pc:sldMkLst>
      </pc:sldChg>
      <pc:sldChg chg="del">
        <pc:chgData name="Галина Галина" userId="5db18f3bd805f1eb" providerId="LiveId" clId="{A203F205-DFB7-4D8C-8C72-067A5DA81345}" dt="2024-04-29T16:15:02.982" v="1" actId="47"/>
        <pc:sldMkLst>
          <pc:docMk/>
          <pc:sldMk cId="2157016093" sldId="543"/>
        </pc:sldMkLst>
      </pc:sldChg>
      <pc:sldChg chg="del">
        <pc:chgData name="Галина Галина" userId="5db18f3bd805f1eb" providerId="LiveId" clId="{A203F205-DFB7-4D8C-8C72-067A5DA81345}" dt="2024-04-29T16:15:02.982" v="1" actId="47"/>
        <pc:sldMkLst>
          <pc:docMk/>
          <pc:sldMk cId="2414689307" sldId="544"/>
        </pc:sldMkLst>
      </pc:sldChg>
      <pc:sldChg chg="del">
        <pc:chgData name="Галина Галина" userId="5db18f3bd805f1eb" providerId="LiveId" clId="{A203F205-DFB7-4D8C-8C72-067A5DA81345}" dt="2024-04-29T16:15:02.982" v="1" actId="47"/>
        <pc:sldMkLst>
          <pc:docMk/>
          <pc:sldMk cId="3250008399" sldId="545"/>
        </pc:sldMkLst>
      </pc:sldChg>
      <pc:sldChg chg="del">
        <pc:chgData name="Галина Галина" userId="5db18f3bd805f1eb" providerId="LiveId" clId="{A203F205-DFB7-4D8C-8C72-067A5DA81345}" dt="2024-04-29T16:15:02.982" v="1" actId="47"/>
        <pc:sldMkLst>
          <pc:docMk/>
          <pc:sldMk cId="666705852" sldId="546"/>
        </pc:sldMkLst>
      </pc:sldChg>
      <pc:sldChg chg="del">
        <pc:chgData name="Галина Галина" userId="5db18f3bd805f1eb" providerId="LiveId" clId="{A203F205-DFB7-4D8C-8C72-067A5DA81345}" dt="2024-04-29T16:15:02.982" v="1" actId="47"/>
        <pc:sldMkLst>
          <pc:docMk/>
          <pc:sldMk cId="994427226" sldId="547"/>
        </pc:sldMkLst>
      </pc:sldChg>
      <pc:sldChg chg="del">
        <pc:chgData name="Галина Галина" userId="5db18f3bd805f1eb" providerId="LiveId" clId="{A203F205-DFB7-4D8C-8C72-067A5DA81345}" dt="2024-04-29T16:15:02.982" v="1" actId="47"/>
        <pc:sldMkLst>
          <pc:docMk/>
          <pc:sldMk cId="916266146" sldId="548"/>
        </pc:sldMkLst>
      </pc:sldChg>
      <pc:sldChg chg="del">
        <pc:chgData name="Галина Галина" userId="5db18f3bd805f1eb" providerId="LiveId" clId="{A203F205-DFB7-4D8C-8C72-067A5DA81345}" dt="2024-04-29T16:15:02.982" v="1" actId="47"/>
        <pc:sldMkLst>
          <pc:docMk/>
          <pc:sldMk cId="1977977892" sldId="549"/>
        </pc:sldMkLst>
      </pc:sldChg>
      <pc:sldChg chg="del">
        <pc:chgData name="Галина Галина" userId="5db18f3bd805f1eb" providerId="LiveId" clId="{A203F205-DFB7-4D8C-8C72-067A5DA81345}" dt="2024-04-29T16:15:02.982" v="1" actId="47"/>
        <pc:sldMkLst>
          <pc:docMk/>
          <pc:sldMk cId="2963355151" sldId="550"/>
        </pc:sldMkLst>
      </pc:sldChg>
      <pc:sldChg chg="del">
        <pc:chgData name="Галина Галина" userId="5db18f3bd805f1eb" providerId="LiveId" clId="{A203F205-DFB7-4D8C-8C72-067A5DA81345}" dt="2024-04-29T16:15:02.982" v="1" actId="47"/>
        <pc:sldMkLst>
          <pc:docMk/>
          <pc:sldMk cId="3462789051" sldId="551"/>
        </pc:sldMkLst>
      </pc:sldChg>
      <pc:sldChg chg="del">
        <pc:chgData name="Галина Галина" userId="5db18f3bd805f1eb" providerId="LiveId" clId="{A203F205-DFB7-4D8C-8C72-067A5DA81345}" dt="2024-04-29T16:15:02.982" v="1" actId="47"/>
        <pc:sldMkLst>
          <pc:docMk/>
          <pc:sldMk cId="412272849" sldId="552"/>
        </pc:sldMkLst>
      </pc:sldChg>
      <pc:sldChg chg="del">
        <pc:chgData name="Галина Галина" userId="5db18f3bd805f1eb" providerId="LiveId" clId="{A203F205-DFB7-4D8C-8C72-067A5DA81345}" dt="2024-04-29T16:15:02.982" v="1" actId="47"/>
        <pc:sldMkLst>
          <pc:docMk/>
          <pc:sldMk cId="1802647773" sldId="553"/>
        </pc:sldMkLst>
      </pc:sldChg>
      <pc:sldChg chg="del">
        <pc:chgData name="Галина Галина" userId="5db18f3bd805f1eb" providerId="LiveId" clId="{A203F205-DFB7-4D8C-8C72-067A5DA81345}" dt="2024-04-29T16:15:02.982" v="1" actId="47"/>
        <pc:sldMkLst>
          <pc:docMk/>
          <pc:sldMk cId="556077923" sldId="554"/>
        </pc:sldMkLst>
      </pc:sldChg>
      <pc:sldChg chg="del">
        <pc:chgData name="Галина Галина" userId="5db18f3bd805f1eb" providerId="LiveId" clId="{A203F205-DFB7-4D8C-8C72-067A5DA81345}" dt="2024-04-29T16:15:02.982" v="1" actId="47"/>
        <pc:sldMkLst>
          <pc:docMk/>
          <pc:sldMk cId="2452575630" sldId="555"/>
        </pc:sldMkLst>
      </pc:sldChg>
      <pc:sldChg chg="del">
        <pc:chgData name="Галина Галина" userId="5db18f3bd805f1eb" providerId="LiveId" clId="{A203F205-DFB7-4D8C-8C72-067A5DA81345}" dt="2024-04-29T16:15:02.982" v="1" actId="47"/>
        <pc:sldMkLst>
          <pc:docMk/>
          <pc:sldMk cId="3670581089" sldId="556"/>
        </pc:sldMkLst>
      </pc:sldChg>
      <pc:sldChg chg="del">
        <pc:chgData name="Галина Галина" userId="5db18f3bd805f1eb" providerId="LiveId" clId="{A203F205-DFB7-4D8C-8C72-067A5DA81345}" dt="2024-04-29T16:15:02.982" v="1" actId="47"/>
        <pc:sldMkLst>
          <pc:docMk/>
          <pc:sldMk cId="2539912323" sldId="557"/>
        </pc:sldMkLst>
      </pc:sldChg>
      <pc:sldChg chg="del">
        <pc:chgData name="Галина Галина" userId="5db18f3bd805f1eb" providerId="LiveId" clId="{A203F205-DFB7-4D8C-8C72-067A5DA81345}" dt="2024-04-29T16:15:02.982" v="1" actId="47"/>
        <pc:sldMkLst>
          <pc:docMk/>
          <pc:sldMk cId="1903125849" sldId="558"/>
        </pc:sldMkLst>
      </pc:sldChg>
      <pc:sldChg chg="del">
        <pc:chgData name="Галина Галина" userId="5db18f3bd805f1eb" providerId="LiveId" clId="{A203F205-DFB7-4D8C-8C72-067A5DA81345}" dt="2024-04-29T16:15:02.982" v="1" actId="47"/>
        <pc:sldMkLst>
          <pc:docMk/>
          <pc:sldMk cId="2931312272" sldId="559"/>
        </pc:sldMkLst>
      </pc:sldChg>
      <pc:sldChg chg="del">
        <pc:chgData name="Галина Галина" userId="5db18f3bd805f1eb" providerId="LiveId" clId="{A203F205-DFB7-4D8C-8C72-067A5DA81345}" dt="2024-04-29T16:15:02.982" v="1" actId="47"/>
        <pc:sldMkLst>
          <pc:docMk/>
          <pc:sldMk cId="3989842703" sldId="560"/>
        </pc:sldMkLst>
      </pc:sldChg>
      <pc:sldChg chg="del">
        <pc:chgData name="Галина Галина" userId="5db18f3bd805f1eb" providerId="LiveId" clId="{A203F205-DFB7-4D8C-8C72-067A5DA81345}" dt="2024-04-29T16:15:02.982" v="1" actId="47"/>
        <pc:sldMkLst>
          <pc:docMk/>
          <pc:sldMk cId="3219785406" sldId="561"/>
        </pc:sldMkLst>
      </pc:sldChg>
      <pc:sldChg chg="del">
        <pc:chgData name="Галина Галина" userId="5db18f3bd805f1eb" providerId="LiveId" clId="{A203F205-DFB7-4D8C-8C72-067A5DA81345}" dt="2024-04-29T16:15:02.982" v="1" actId="47"/>
        <pc:sldMkLst>
          <pc:docMk/>
          <pc:sldMk cId="931763870" sldId="562"/>
        </pc:sldMkLst>
      </pc:sldChg>
      <pc:sldChg chg="del">
        <pc:chgData name="Галина Галина" userId="5db18f3bd805f1eb" providerId="LiveId" clId="{A203F205-DFB7-4D8C-8C72-067A5DA81345}" dt="2024-04-29T16:15:02.982" v="1" actId="47"/>
        <pc:sldMkLst>
          <pc:docMk/>
          <pc:sldMk cId="43613315" sldId="563"/>
        </pc:sldMkLst>
      </pc:sldChg>
      <pc:sldChg chg="del">
        <pc:chgData name="Галина Галина" userId="5db18f3bd805f1eb" providerId="LiveId" clId="{A203F205-DFB7-4D8C-8C72-067A5DA81345}" dt="2024-04-29T16:15:02.982" v="1" actId="47"/>
        <pc:sldMkLst>
          <pc:docMk/>
          <pc:sldMk cId="3663905478" sldId="564"/>
        </pc:sldMkLst>
      </pc:sldChg>
      <pc:sldChg chg="del">
        <pc:chgData name="Галина Галина" userId="5db18f3bd805f1eb" providerId="LiveId" clId="{A203F205-DFB7-4D8C-8C72-067A5DA81345}" dt="2024-04-29T16:15:02.982" v="1" actId="47"/>
        <pc:sldMkLst>
          <pc:docMk/>
          <pc:sldMk cId="1224268673" sldId="565"/>
        </pc:sldMkLst>
      </pc:sldChg>
      <pc:sldChg chg="del">
        <pc:chgData name="Галина Галина" userId="5db18f3bd805f1eb" providerId="LiveId" clId="{A203F205-DFB7-4D8C-8C72-067A5DA81345}" dt="2024-04-29T16:15:02.982" v="1" actId="47"/>
        <pc:sldMkLst>
          <pc:docMk/>
          <pc:sldMk cId="2629666371" sldId="566"/>
        </pc:sldMkLst>
      </pc:sldChg>
      <pc:sldChg chg="del">
        <pc:chgData name="Галина Галина" userId="5db18f3bd805f1eb" providerId="LiveId" clId="{A203F205-DFB7-4D8C-8C72-067A5DA81345}" dt="2024-04-29T16:15:02.982" v="1" actId="47"/>
        <pc:sldMkLst>
          <pc:docMk/>
          <pc:sldMk cId="2606132374" sldId="567"/>
        </pc:sldMkLst>
      </pc:sldChg>
      <pc:sldChg chg="del">
        <pc:chgData name="Галина Галина" userId="5db18f3bd805f1eb" providerId="LiveId" clId="{A203F205-DFB7-4D8C-8C72-067A5DA81345}" dt="2024-04-29T16:15:02.982" v="1" actId="47"/>
        <pc:sldMkLst>
          <pc:docMk/>
          <pc:sldMk cId="355423380" sldId="568"/>
        </pc:sldMkLst>
      </pc:sldChg>
      <pc:sldChg chg="del">
        <pc:chgData name="Галина Галина" userId="5db18f3bd805f1eb" providerId="LiveId" clId="{A203F205-DFB7-4D8C-8C72-067A5DA81345}" dt="2024-04-29T16:15:02.982" v="1" actId="47"/>
        <pc:sldMkLst>
          <pc:docMk/>
          <pc:sldMk cId="2868843835" sldId="569"/>
        </pc:sldMkLst>
      </pc:sldChg>
      <pc:sldChg chg="del">
        <pc:chgData name="Галина Галина" userId="5db18f3bd805f1eb" providerId="LiveId" clId="{A203F205-DFB7-4D8C-8C72-067A5DA81345}" dt="2024-04-29T16:15:02.982" v="1" actId="47"/>
        <pc:sldMkLst>
          <pc:docMk/>
          <pc:sldMk cId="74612329" sldId="570"/>
        </pc:sldMkLst>
      </pc:sldChg>
      <pc:sldChg chg="del">
        <pc:chgData name="Галина Галина" userId="5db18f3bd805f1eb" providerId="LiveId" clId="{A203F205-DFB7-4D8C-8C72-067A5DA81345}" dt="2024-04-29T16:15:02.982" v="1" actId="47"/>
        <pc:sldMkLst>
          <pc:docMk/>
          <pc:sldMk cId="4233889564" sldId="571"/>
        </pc:sldMkLst>
      </pc:sldChg>
      <pc:sldChg chg="del">
        <pc:chgData name="Галина Галина" userId="5db18f3bd805f1eb" providerId="LiveId" clId="{A203F205-DFB7-4D8C-8C72-067A5DA81345}" dt="2024-04-29T16:15:02.982" v="1" actId="47"/>
        <pc:sldMkLst>
          <pc:docMk/>
          <pc:sldMk cId="627282020" sldId="572"/>
        </pc:sldMkLst>
      </pc:sldChg>
      <pc:sldChg chg="del">
        <pc:chgData name="Галина Галина" userId="5db18f3bd805f1eb" providerId="LiveId" clId="{A203F205-DFB7-4D8C-8C72-067A5DA81345}" dt="2024-04-29T16:15:02.982" v="1" actId="47"/>
        <pc:sldMkLst>
          <pc:docMk/>
          <pc:sldMk cId="2714880237" sldId="573"/>
        </pc:sldMkLst>
      </pc:sldChg>
      <pc:sldChg chg="del">
        <pc:chgData name="Галина Галина" userId="5db18f3bd805f1eb" providerId="LiveId" clId="{A203F205-DFB7-4D8C-8C72-067A5DA81345}" dt="2024-04-29T16:15:02.982" v="1" actId="47"/>
        <pc:sldMkLst>
          <pc:docMk/>
          <pc:sldMk cId="617997200" sldId="574"/>
        </pc:sldMkLst>
      </pc:sldChg>
      <pc:sldChg chg="del">
        <pc:chgData name="Галина Галина" userId="5db18f3bd805f1eb" providerId="LiveId" clId="{A203F205-DFB7-4D8C-8C72-067A5DA81345}" dt="2024-04-29T16:15:02.982" v="1" actId="47"/>
        <pc:sldMkLst>
          <pc:docMk/>
          <pc:sldMk cId="2498938318" sldId="575"/>
        </pc:sldMkLst>
      </pc:sldChg>
      <pc:sldChg chg="del">
        <pc:chgData name="Галина Галина" userId="5db18f3bd805f1eb" providerId="LiveId" clId="{A203F205-DFB7-4D8C-8C72-067A5DA81345}" dt="2024-04-29T16:15:02.982" v="1" actId="47"/>
        <pc:sldMkLst>
          <pc:docMk/>
          <pc:sldMk cId="2468416884" sldId="576"/>
        </pc:sldMkLst>
      </pc:sldChg>
      <pc:sldChg chg="del">
        <pc:chgData name="Галина Галина" userId="5db18f3bd805f1eb" providerId="LiveId" clId="{A203F205-DFB7-4D8C-8C72-067A5DA81345}" dt="2024-04-29T16:15:02.982" v="1" actId="47"/>
        <pc:sldMkLst>
          <pc:docMk/>
          <pc:sldMk cId="844677021" sldId="577"/>
        </pc:sldMkLst>
      </pc:sldChg>
      <pc:sldChg chg="del">
        <pc:chgData name="Галина Галина" userId="5db18f3bd805f1eb" providerId="LiveId" clId="{A203F205-DFB7-4D8C-8C72-067A5DA81345}" dt="2024-04-29T16:15:02.982" v="1" actId="47"/>
        <pc:sldMkLst>
          <pc:docMk/>
          <pc:sldMk cId="3716920963" sldId="578"/>
        </pc:sldMkLst>
      </pc:sldChg>
      <pc:sldChg chg="del">
        <pc:chgData name="Галина Галина" userId="5db18f3bd805f1eb" providerId="LiveId" clId="{A203F205-DFB7-4D8C-8C72-067A5DA81345}" dt="2024-04-29T16:15:02.982" v="1" actId="47"/>
        <pc:sldMkLst>
          <pc:docMk/>
          <pc:sldMk cId="2996925998" sldId="579"/>
        </pc:sldMkLst>
      </pc:sldChg>
      <pc:sldChg chg="del">
        <pc:chgData name="Галина Галина" userId="5db18f3bd805f1eb" providerId="LiveId" clId="{A203F205-DFB7-4D8C-8C72-067A5DA81345}" dt="2024-04-29T16:15:02.982" v="1" actId="47"/>
        <pc:sldMkLst>
          <pc:docMk/>
          <pc:sldMk cId="2014431527" sldId="580"/>
        </pc:sldMkLst>
      </pc:sldChg>
      <pc:sldChg chg="del">
        <pc:chgData name="Галина Галина" userId="5db18f3bd805f1eb" providerId="LiveId" clId="{A203F205-DFB7-4D8C-8C72-067A5DA81345}" dt="2024-04-29T16:15:02.982" v="1" actId="47"/>
        <pc:sldMkLst>
          <pc:docMk/>
          <pc:sldMk cId="2785885160" sldId="581"/>
        </pc:sldMkLst>
      </pc:sldChg>
      <pc:sldChg chg="del">
        <pc:chgData name="Галина Галина" userId="5db18f3bd805f1eb" providerId="LiveId" clId="{A203F205-DFB7-4D8C-8C72-067A5DA81345}" dt="2024-04-29T16:15:02.982" v="1" actId="47"/>
        <pc:sldMkLst>
          <pc:docMk/>
          <pc:sldMk cId="2873363380" sldId="582"/>
        </pc:sldMkLst>
      </pc:sldChg>
      <pc:sldChg chg="del">
        <pc:chgData name="Галина Галина" userId="5db18f3bd805f1eb" providerId="LiveId" clId="{A203F205-DFB7-4D8C-8C72-067A5DA81345}" dt="2024-04-29T16:15:02.982" v="1" actId="47"/>
        <pc:sldMkLst>
          <pc:docMk/>
          <pc:sldMk cId="815906463" sldId="583"/>
        </pc:sldMkLst>
      </pc:sldChg>
      <pc:sldChg chg="del">
        <pc:chgData name="Галина Галина" userId="5db18f3bd805f1eb" providerId="LiveId" clId="{A203F205-DFB7-4D8C-8C72-067A5DA81345}" dt="2024-04-29T16:15:02.982" v="1" actId="47"/>
        <pc:sldMkLst>
          <pc:docMk/>
          <pc:sldMk cId="3892742635" sldId="584"/>
        </pc:sldMkLst>
      </pc:sldChg>
      <pc:sldChg chg="del">
        <pc:chgData name="Галина Галина" userId="5db18f3bd805f1eb" providerId="LiveId" clId="{A203F205-DFB7-4D8C-8C72-067A5DA81345}" dt="2024-04-29T16:15:02.982" v="1" actId="47"/>
        <pc:sldMkLst>
          <pc:docMk/>
          <pc:sldMk cId="2379928085" sldId="585"/>
        </pc:sldMkLst>
      </pc:sldChg>
      <pc:sldChg chg="del">
        <pc:chgData name="Галина Галина" userId="5db18f3bd805f1eb" providerId="LiveId" clId="{A203F205-DFB7-4D8C-8C72-067A5DA81345}" dt="2024-04-29T16:15:02.982" v="1" actId="47"/>
        <pc:sldMkLst>
          <pc:docMk/>
          <pc:sldMk cId="3172904746" sldId="586"/>
        </pc:sldMkLst>
      </pc:sldChg>
      <pc:sldChg chg="del">
        <pc:chgData name="Галина Галина" userId="5db18f3bd805f1eb" providerId="LiveId" clId="{A203F205-DFB7-4D8C-8C72-067A5DA81345}" dt="2024-04-29T16:15:02.982" v="1" actId="47"/>
        <pc:sldMkLst>
          <pc:docMk/>
          <pc:sldMk cId="994818100" sldId="587"/>
        </pc:sldMkLst>
      </pc:sldChg>
      <pc:sldChg chg="del">
        <pc:chgData name="Галина Галина" userId="5db18f3bd805f1eb" providerId="LiveId" clId="{A203F205-DFB7-4D8C-8C72-067A5DA81345}" dt="2024-04-29T16:15:02.982" v="1" actId="47"/>
        <pc:sldMkLst>
          <pc:docMk/>
          <pc:sldMk cId="4023196086" sldId="588"/>
        </pc:sldMkLst>
      </pc:sldChg>
      <pc:sldChg chg="del">
        <pc:chgData name="Галина Галина" userId="5db18f3bd805f1eb" providerId="LiveId" clId="{A203F205-DFB7-4D8C-8C72-067A5DA81345}" dt="2024-04-29T16:15:02.982" v="1" actId="47"/>
        <pc:sldMkLst>
          <pc:docMk/>
          <pc:sldMk cId="470638228" sldId="589"/>
        </pc:sldMkLst>
      </pc:sldChg>
      <pc:sldChg chg="del">
        <pc:chgData name="Галина Галина" userId="5db18f3bd805f1eb" providerId="LiveId" clId="{A203F205-DFB7-4D8C-8C72-067A5DA81345}" dt="2024-04-29T16:15:02.982" v="1" actId="47"/>
        <pc:sldMkLst>
          <pc:docMk/>
          <pc:sldMk cId="2579931176" sldId="590"/>
        </pc:sldMkLst>
      </pc:sldChg>
      <pc:sldChg chg="del">
        <pc:chgData name="Галина Галина" userId="5db18f3bd805f1eb" providerId="LiveId" clId="{A203F205-DFB7-4D8C-8C72-067A5DA81345}" dt="2024-04-29T16:15:02.982" v="1" actId="47"/>
        <pc:sldMkLst>
          <pc:docMk/>
          <pc:sldMk cId="921479857" sldId="591"/>
        </pc:sldMkLst>
      </pc:sldChg>
      <pc:sldChg chg="del">
        <pc:chgData name="Галина Галина" userId="5db18f3bd805f1eb" providerId="LiveId" clId="{A203F205-DFB7-4D8C-8C72-067A5DA81345}" dt="2024-04-29T16:15:02.982" v="1" actId="47"/>
        <pc:sldMkLst>
          <pc:docMk/>
          <pc:sldMk cId="1256248441" sldId="592"/>
        </pc:sldMkLst>
      </pc:sldChg>
      <pc:sldChg chg="del">
        <pc:chgData name="Галина Галина" userId="5db18f3bd805f1eb" providerId="LiveId" clId="{A203F205-DFB7-4D8C-8C72-067A5DA81345}" dt="2024-04-29T16:15:02.982" v="1" actId="47"/>
        <pc:sldMkLst>
          <pc:docMk/>
          <pc:sldMk cId="459042746" sldId="593"/>
        </pc:sldMkLst>
      </pc:sldChg>
      <pc:sldChg chg="del">
        <pc:chgData name="Галина Галина" userId="5db18f3bd805f1eb" providerId="LiveId" clId="{A203F205-DFB7-4D8C-8C72-067A5DA81345}" dt="2024-04-29T16:15:02.982" v="1" actId="47"/>
        <pc:sldMkLst>
          <pc:docMk/>
          <pc:sldMk cId="3007820435" sldId="594"/>
        </pc:sldMkLst>
      </pc:sldChg>
      <pc:sldChg chg="del">
        <pc:chgData name="Галина Галина" userId="5db18f3bd805f1eb" providerId="LiveId" clId="{A203F205-DFB7-4D8C-8C72-067A5DA81345}" dt="2024-04-29T16:15:02.982" v="1" actId="47"/>
        <pc:sldMkLst>
          <pc:docMk/>
          <pc:sldMk cId="754589532" sldId="595"/>
        </pc:sldMkLst>
      </pc:sldChg>
      <pc:sldChg chg="del">
        <pc:chgData name="Галина Галина" userId="5db18f3bd805f1eb" providerId="LiveId" clId="{A203F205-DFB7-4D8C-8C72-067A5DA81345}" dt="2024-04-29T16:15:02.982" v="1" actId="47"/>
        <pc:sldMkLst>
          <pc:docMk/>
          <pc:sldMk cId="1249370469" sldId="596"/>
        </pc:sldMkLst>
      </pc:sldChg>
      <pc:sldChg chg="del">
        <pc:chgData name="Галина Галина" userId="5db18f3bd805f1eb" providerId="LiveId" clId="{A203F205-DFB7-4D8C-8C72-067A5DA81345}" dt="2024-04-29T16:15:02.982" v="1" actId="47"/>
        <pc:sldMkLst>
          <pc:docMk/>
          <pc:sldMk cId="2778470204" sldId="597"/>
        </pc:sldMkLst>
      </pc:sldChg>
      <pc:sldChg chg="del">
        <pc:chgData name="Галина Галина" userId="5db18f3bd805f1eb" providerId="LiveId" clId="{A203F205-DFB7-4D8C-8C72-067A5DA81345}" dt="2024-04-29T16:15:02.982" v="1" actId="47"/>
        <pc:sldMkLst>
          <pc:docMk/>
          <pc:sldMk cId="1988569128" sldId="598"/>
        </pc:sldMkLst>
      </pc:sldChg>
      <pc:sldChg chg="del">
        <pc:chgData name="Галина Галина" userId="5db18f3bd805f1eb" providerId="LiveId" clId="{A203F205-DFB7-4D8C-8C72-067A5DA81345}" dt="2024-04-29T16:15:02.982" v="1" actId="47"/>
        <pc:sldMkLst>
          <pc:docMk/>
          <pc:sldMk cId="1581267173" sldId="599"/>
        </pc:sldMkLst>
      </pc:sldChg>
      <pc:sldChg chg="del">
        <pc:chgData name="Галина Галина" userId="5db18f3bd805f1eb" providerId="LiveId" clId="{A203F205-DFB7-4D8C-8C72-067A5DA81345}" dt="2024-04-29T16:15:02.982" v="1" actId="47"/>
        <pc:sldMkLst>
          <pc:docMk/>
          <pc:sldMk cId="125796885" sldId="600"/>
        </pc:sldMkLst>
      </pc:sldChg>
      <pc:sldChg chg="del">
        <pc:chgData name="Галина Галина" userId="5db18f3bd805f1eb" providerId="LiveId" clId="{A203F205-DFB7-4D8C-8C72-067A5DA81345}" dt="2024-04-29T16:15:02.982" v="1" actId="47"/>
        <pc:sldMkLst>
          <pc:docMk/>
          <pc:sldMk cId="108490590" sldId="601"/>
        </pc:sldMkLst>
      </pc:sldChg>
      <pc:sldChg chg="del">
        <pc:chgData name="Галина Галина" userId="5db18f3bd805f1eb" providerId="LiveId" clId="{A203F205-DFB7-4D8C-8C72-067A5DA81345}" dt="2024-04-29T16:15:02.982" v="1" actId="47"/>
        <pc:sldMkLst>
          <pc:docMk/>
          <pc:sldMk cId="232386405" sldId="602"/>
        </pc:sldMkLst>
      </pc:sldChg>
      <pc:sldChg chg="del">
        <pc:chgData name="Галина Галина" userId="5db18f3bd805f1eb" providerId="LiveId" clId="{A203F205-DFB7-4D8C-8C72-067A5DA81345}" dt="2024-04-29T16:15:02.982" v="1" actId="47"/>
        <pc:sldMkLst>
          <pc:docMk/>
          <pc:sldMk cId="1929765837" sldId="603"/>
        </pc:sldMkLst>
      </pc:sldChg>
      <pc:sldChg chg="del">
        <pc:chgData name="Галина Галина" userId="5db18f3bd805f1eb" providerId="LiveId" clId="{A203F205-DFB7-4D8C-8C72-067A5DA81345}" dt="2024-04-29T16:15:02.982" v="1" actId="47"/>
        <pc:sldMkLst>
          <pc:docMk/>
          <pc:sldMk cId="799508218" sldId="604"/>
        </pc:sldMkLst>
      </pc:sldChg>
      <pc:sldChg chg="del">
        <pc:chgData name="Галина Галина" userId="5db18f3bd805f1eb" providerId="LiveId" clId="{A203F205-DFB7-4D8C-8C72-067A5DA81345}" dt="2024-04-29T16:15:02.982" v="1" actId="47"/>
        <pc:sldMkLst>
          <pc:docMk/>
          <pc:sldMk cId="1100438897" sldId="605"/>
        </pc:sldMkLst>
      </pc:sldChg>
      <pc:sldChg chg="add del">
        <pc:chgData name="Галина Галина" userId="5db18f3bd805f1eb" providerId="LiveId" clId="{A203F205-DFB7-4D8C-8C72-067A5DA81345}" dt="2024-04-29T17:32:42.064" v="497"/>
        <pc:sldMkLst>
          <pc:docMk/>
          <pc:sldMk cId="1893471032" sldId="606"/>
        </pc:sldMkLst>
      </pc:sldChg>
      <pc:sldChg chg="add del">
        <pc:chgData name="Галина Галина" userId="5db18f3bd805f1eb" providerId="LiveId" clId="{A203F205-DFB7-4D8C-8C72-067A5DA81345}" dt="2024-04-29T17:32:42.064" v="497"/>
        <pc:sldMkLst>
          <pc:docMk/>
          <pc:sldMk cId="123819572" sldId="607"/>
        </pc:sldMkLst>
      </pc:sldChg>
      <pc:sldChg chg="add del">
        <pc:chgData name="Галина Галина" userId="5db18f3bd805f1eb" providerId="LiveId" clId="{A203F205-DFB7-4D8C-8C72-067A5DA81345}" dt="2024-04-29T17:32:42.064" v="497"/>
        <pc:sldMkLst>
          <pc:docMk/>
          <pc:sldMk cId="1034370619" sldId="608"/>
        </pc:sldMkLst>
      </pc:sldChg>
      <pc:sldChg chg="add del">
        <pc:chgData name="Галина Галина" userId="5db18f3bd805f1eb" providerId="LiveId" clId="{A203F205-DFB7-4D8C-8C72-067A5DA81345}" dt="2024-04-29T17:32:42.064" v="497"/>
        <pc:sldMkLst>
          <pc:docMk/>
          <pc:sldMk cId="3032070926" sldId="609"/>
        </pc:sldMkLst>
      </pc:sldChg>
      <pc:sldChg chg="add del">
        <pc:chgData name="Галина Галина" userId="5db18f3bd805f1eb" providerId="LiveId" clId="{A203F205-DFB7-4D8C-8C72-067A5DA81345}" dt="2024-04-29T17:32:42.064" v="497"/>
        <pc:sldMkLst>
          <pc:docMk/>
          <pc:sldMk cId="919636712" sldId="610"/>
        </pc:sldMkLst>
      </pc:sldChg>
      <pc:sldChg chg="modSp add del mod">
        <pc:chgData name="Галина Галина" userId="5db18f3bd805f1eb" providerId="LiveId" clId="{A203F205-DFB7-4D8C-8C72-067A5DA81345}" dt="2024-04-29T18:12:29.193" v="569" actId="20577"/>
        <pc:sldMkLst>
          <pc:docMk/>
          <pc:sldMk cId="130301779" sldId="611"/>
        </pc:sldMkLst>
        <pc:spChg chg="mod">
          <ac:chgData name="Галина Галина" userId="5db18f3bd805f1eb" providerId="LiveId" clId="{A203F205-DFB7-4D8C-8C72-067A5DA81345}" dt="2024-04-29T18:12:29.193" v="569" actId="20577"/>
          <ac:spMkLst>
            <pc:docMk/>
            <pc:sldMk cId="130301779" sldId="611"/>
            <ac:spMk id="5" creationId="{69971713-04AB-83A5-D0E9-7AE481D2D599}"/>
          </ac:spMkLst>
        </pc:spChg>
      </pc:sldChg>
      <pc:sldChg chg="add del">
        <pc:chgData name="Галина Галина" userId="5db18f3bd805f1eb" providerId="LiveId" clId="{A203F205-DFB7-4D8C-8C72-067A5DA81345}" dt="2024-04-29T17:32:42.064" v="497"/>
        <pc:sldMkLst>
          <pc:docMk/>
          <pc:sldMk cId="2489950862" sldId="612"/>
        </pc:sldMkLst>
      </pc:sldChg>
      <pc:sldChg chg="modSp add del mod">
        <pc:chgData name="Галина Галина" userId="5db18f3bd805f1eb" providerId="LiveId" clId="{A203F205-DFB7-4D8C-8C72-067A5DA81345}" dt="2024-04-29T18:12:34.360" v="570" actId="20577"/>
        <pc:sldMkLst>
          <pc:docMk/>
          <pc:sldMk cId="3307888963" sldId="613"/>
        </pc:sldMkLst>
        <pc:spChg chg="mod">
          <ac:chgData name="Галина Галина" userId="5db18f3bd805f1eb" providerId="LiveId" clId="{A203F205-DFB7-4D8C-8C72-067A5DA81345}" dt="2024-04-29T18:12:34.360" v="570" actId="20577"/>
          <ac:spMkLst>
            <pc:docMk/>
            <pc:sldMk cId="3307888963" sldId="613"/>
            <ac:spMk id="5" creationId="{07417CA4-CB41-89E5-AB07-220F940532AF}"/>
          </ac:spMkLst>
        </pc:spChg>
      </pc:sldChg>
      <pc:sldChg chg="add del">
        <pc:chgData name="Галина Галина" userId="5db18f3bd805f1eb" providerId="LiveId" clId="{A203F205-DFB7-4D8C-8C72-067A5DA81345}" dt="2024-04-29T17:32:42.064" v="497"/>
        <pc:sldMkLst>
          <pc:docMk/>
          <pc:sldMk cId="1149359622" sldId="614"/>
        </pc:sldMkLst>
      </pc:sldChg>
      <pc:sldChg chg="modSp add del mod">
        <pc:chgData name="Галина Галина" userId="5db18f3bd805f1eb" providerId="LiveId" clId="{A203F205-DFB7-4D8C-8C72-067A5DA81345}" dt="2024-04-29T18:12:39.170" v="572" actId="20577"/>
        <pc:sldMkLst>
          <pc:docMk/>
          <pc:sldMk cId="1700511826" sldId="615"/>
        </pc:sldMkLst>
        <pc:spChg chg="mod">
          <ac:chgData name="Галина Галина" userId="5db18f3bd805f1eb" providerId="LiveId" clId="{A203F205-DFB7-4D8C-8C72-067A5DA81345}" dt="2024-04-29T18:12:39.170" v="572" actId="20577"/>
          <ac:spMkLst>
            <pc:docMk/>
            <pc:sldMk cId="1700511826" sldId="615"/>
            <ac:spMk id="5" creationId="{AE43BF01-F1BD-E4FA-5061-6BB09CE586C5}"/>
          </ac:spMkLst>
        </pc:spChg>
      </pc:sldChg>
      <pc:sldChg chg="add del">
        <pc:chgData name="Галина Галина" userId="5db18f3bd805f1eb" providerId="LiveId" clId="{A203F205-DFB7-4D8C-8C72-067A5DA81345}" dt="2024-04-29T17:32:42.064" v="497"/>
        <pc:sldMkLst>
          <pc:docMk/>
          <pc:sldMk cId="339510634" sldId="616"/>
        </pc:sldMkLst>
      </pc:sldChg>
      <pc:sldChg chg="modSp add del mod">
        <pc:chgData name="Галина Галина" userId="5db18f3bd805f1eb" providerId="LiveId" clId="{A203F205-DFB7-4D8C-8C72-067A5DA81345}" dt="2024-04-29T18:12:47.520" v="575" actId="20577"/>
        <pc:sldMkLst>
          <pc:docMk/>
          <pc:sldMk cId="3266982221" sldId="617"/>
        </pc:sldMkLst>
        <pc:spChg chg="mod">
          <ac:chgData name="Галина Галина" userId="5db18f3bd805f1eb" providerId="LiveId" clId="{A203F205-DFB7-4D8C-8C72-067A5DA81345}" dt="2024-04-29T18:12:47.520" v="575" actId="20577"/>
          <ac:spMkLst>
            <pc:docMk/>
            <pc:sldMk cId="3266982221" sldId="617"/>
            <ac:spMk id="5" creationId="{1AC60E78-A0EA-81B5-91CC-F156D2A5A00D}"/>
          </ac:spMkLst>
        </pc:spChg>
      </pc:sldChg>
      <pc:sldChg chg="add del">
        <pc:chgData name="Галина Галина" userId="5db18f3bd805f1eb" providerId="LiveId" clId="{A203F205-DFB7-4D8C-8C72-067A5DA81345}" dt="2024-04-29T17:32:42.064" v="497"/>
        <pc:sldMkLst>
          <pc:docMk/>
          <pc:sldMk cId="2777557857" sldId="618"/>
        </pc:sldMkLst>
      </pc:sldChg>
      <pc:sldChg chg="add del">
        <pc:chgData name="Галина Галина" userId="5db18f3bd805f1eb" providerId="LiveId" clId="{A203F205-DFB7-4D8C-8C72-067A5DA81345}" dt="2024-04-29T17:32:42.064" v="497"/>
        <pc:sldMkLst>
          <pc:docMk/>
          <pc:sldMk cId="3160892725" sldId="619"/>
        </pc:sldMkLst>
      </pc:sldChg>
      <pc:sldChg chg="add del">
        <pc:chgData name="Галина Галина" userId="5db18f3bd805f1eb" providerId="LiveId" clId="{A203F205-DFB7-4D8C-8C72-067A5DA81345}" dt="2024-04-29T17:32:42.064" v="497"/>
        <pc:sldMkLst>
          <pc:docMk/>
          <pc:sldMk cId="4158554684" sldId="620"/>
        </pc:sldMkLst>
      </pc:sldChg>
      <pc:sldChg chg="add del">
        <pc:chgData name="Галина Галина" userId="5db18f3bd805f1eb" providerId="LiveId" clId="{A203F205-DFB7-4D8C-8C72-067A5DA81345}" dt="2024-04-29T17:32:42.064" v="497"/>
        <pc:sldMkLst>
          <pc:docMk/>
          <pc:sldMk cId="1728754423" sldId="621"/>
        </pc:sldMkLst>
      </pc:sldChg>
      <pc:sldChg chg="add del">
        <pc:chgData name="Галина Галина" userId="5db18f3bd805f1eb" providerId="LiveId" clId="{A203F205-DFB7-4D8C-8C72-067A5DA81345}" dt="2024-04-29T17:32:42.064" v="497"/>
        <pc:sldMkLst>
          <pc:docMk/>
          <pc:sldMk cId="1721024222" sldId="622"/>
        </pc:sldMkLst>
      </pc:sldChg>
      <pc:sldChg chg="add del">
        <pc:chgData name="Галина Галина" userId="5db18f3bd805f1eb" providerId="LiveId" clId="{A203F205-DFB7-4D8C-8C72-067A5DA81345}" dt="2024-04-29T17:32:42.064" v="497"/>
        <pc:sldMkLst>
          <pc:docMk/>
          <pc:sldMk cId="1548095659" sldId="623"/>
        </pc:sldMkLst>
      </pc:sldChg>
      <pc:sldChg chg="add del">
        <pc:chgData name="Галина Галина" userId="5db18f3bd805f1eb" providerId="LiveId" clId="{A203F205-DFB7-4D8C-8C72-067A5DA81345}" dt="2024-04-29T17:32:42.064" v="497"/>
        <pc:sldMkLst>
          <pc:docMk/>
          <pc:sldMk cId="1947968309" sldId="624"/>
        </pc:sldMkLst>
      </pc:sldChg>
      <pc:sldChg chg="add del">
        <pc:chgData name="Галина Галина" userId="5db18f3bd805f1eb" providerId="LiveId" clId="{A203F205-DFB7-4D8C-8C72-067A5DA81345}" dt="2024-04-29T17:32:42.064" v="497"/>
        <pc:sldMkLst>
          <pc:docMk/>
          <pc:sldMk cId="2282449031" sldId="625"/>
        </pc:sldMkLst>
      </pc:sldChg>
      <pc:sldChg chg="add del">
        <pc:chgData name="Галина Галина" userId="5db18f3bd805f1eb" providerId="LiveId" clId="{A203F205-DFB7-4D8C-8C72-067A5DA81345}" dt="2024-04-29T17:32:42.064" v="497"/>
        <pc:sldMkLst>
          <pc:docMk/>
          <pc:sldMk cId="2605835795" sldId="626"/>
        </pc:sldMkLst>
      </pc:sldChg>
      <pc:sldChg chg="add del">
        <pc:chgData name="Галина Галина" userId="5db18f3bd805f1eb" providerId="LiveId" clId="{A203F205-DFB7-4D8C-8C72-067A5DA81345}" dt="2024-04-29T17:32:42.064" v="497"/>
        <pc:sldMkLst>
          <pc:docMk/>
          <pc:sldMk cId="3152028047" sldId="628"/>
        </pc:sldMkLst>
      </pc:sldChg>
      <pc:sldChg chg="add del">
        <pc:chgData name="Галина Галина" userId="5db18f3bd805f1eb" providerId="LiveId" clId="{A203F205-DFB7-4D8C-8C72-067A5DA81345}" dt="2024-04-29T17:32:42.064" v="497"/>
        <pc:sldMkLst>
          <pc:docMk/>
          <pc:sldMk cId="3842835600" sldId="629"/>
        </pc:sldMkLst>
      </pc:sldChg>
      <pc:sldChg chg="modSp add mod">
        <pc:chgData name="Галина Галина" userId="5db18f3bd805f1eb" providerId="LiveId" clId="{A203F205-DFB7-4D8C-8C72-067A5DA81345}" dt="2024-04-29T16:17:43.386" v="29" actId="20577"/>
        <pc:sldMkLst>
          <pc:docMk/>
          <pc:sldMk cId="408479400" sldId="630"/>
        </pc:sldMkLst>
        <pc:spChg chg="mod">
          <ac:chgData name="Галина Галина" userId="5db18f3bd805f1eb" providerId="LiveId" clId="{A203F205-DFB7-4D8C-8C72-067A5DA81345}" dt="2024-04-29T16:17:43.386" v="29" actId="20577"/>
          <ac:spMkLst>
            <pc:docMk/>
            <pc:sldMk cId="408479400" sldId="630"/>
            <ac:spMk id="15" creationId="{4A55FA03-A90C-4D7F-9C89-CD23404A24F6}"/>
          </ac:spMkLst>
        </pc:spChg>
      </pc:sldChg>
      <pc:sldChg chg="del">
        <pc:chgData name="Галина Галина" userId="5db18f3bd805f1eb" providerId="LiveId" clId="{A203F205-DFB7-4D8C-8C72-067A5DA81345}" dt="2024-04-29T16:14:11.522" v="0" actId="47"/>
        <pc:sldMkLst>
          <pc:docMk/>
          <pc:sldMk cId="2783151248" sldId="630"/>
        </pc:sldMkLst>
      </pc:sldChg>
      <pc:sldChg chg="add del">
        <pc:chgData name="Галина Галина" userId="5db18f3bd805f1eb" providerId="LiveId" clId="{A203F205-DFB7-4D8C-8C72-067A5DA81345}" dt="2024-04-29T17:32:42.064" v="497"/>
        <pc:sldMkLst>
          <pc:docMk/>
          <pc:sldMk cId="2957973631" sldId="631"/>
        </pc:sldMkLst>
      </pc:sldChg>
      <pc:sldChg chg="add del">
        <pc:chgData name="Галина Галина" userId="5db18f3bd805f1eb" providerId="LiveId" clId="{A203F205-DFB7-4D8C-8C72-067A5DA81345}" dt="2024-04-29T17:32:42.064" v="497"/>
        <pc:sldMkLst>
          <pc:docMk/>
          <pc:sldMk cId="1426892889" sldId="632"/>
        </pc:sldMkLst>
      </pc:sldChg>
      <pc:sldChg chg="add del">
        <pc:chgData name="Галина Галина" userId="5db18f3bd805f1eb" providerId="LiveId" clId="{A203F205-DFB7-4D8C-8C72-067A5DA81345}" dt="2024-04-29T17:36:12.096" v="502" actId="47"/>
        <pc:sldMkLst>
          <pc:docMk/>
          <pc:sldMk cId="2945412165" sldId="633"/>
        </pc:sldMkLst>
      </pc:sldChg>
      <pc:sldChg chg="add del">
        <pc:chgData name="Галина Галина" userId="5db18f3bd805f1eb" providerId="LiveId" clId="{A203F205-DFB7-4D8C-8C72-067A5DA81345}" dt="2024-04-29T17:36:14.401" v="503" actId="47"/>
        <pc:sldMkLst>
          <pc:docMk/>
          <pc:sldMk cId="4169441543" sldId="634"/>
        </pc:sldMkLst>
      </pc:sldChg>
      <pc:sldChg chg="add del">
        <pc:chgData name="Галина Галина" userId="5db18f3bd805f1eb" providerId="LiveId" clId="{A203F205-DFB7-4D8C-8C72-067A5DA81345}" dt="2024-04-29T17:36:15.098" v="504" actId="47"/>
        <pc:sldMkLst>
          <pc:docMk/>
          <pc:sldMk cId="466495298" sldId="635"/>
        </pc:sldMkLst>
      </pc:sldChg>
      <pc:sldChg chg="add del">
        <pc:chgData name="Галина Галина" userId="5db18f3bd805f1eb" providerId="LiveId" clId="{A203F205-DFB7-4D8C-8C72-067A5DA81345}" dt="2024-04-29T17:36:18.034" v="505" actId="47"/>
        <pc:sldMkLst>
          <pc:docMk/>
          <pc:sldMk cId="1799746489" sldId="636"/>
        </pc:sldMkLst>
      </pc:sldChg>
      <pc:sldChg chg="add del">
        <pc:chgData name="Галина Галина" userId="5db18f3bd805f1eb" providerId="LiveId" clId="{A203F205-DFB7-4D8C-8C72-067A5DA81345}" dt="2024-04-29T17:36:19.269" v="506" actId="47"/>
        <pc:sldMkLst>
          <pc:docMk/>
          <pc:sldMk cId="908828506" sldId="637"/>
        </pc:sldMkLst>
      </pc:sldChg>
      <pc:sldChg chg="add del">
        <pc:chgData name="Галина Галина" userId="5db18f3bd805f1eb" providerId="LiveId" clId="{A203F205-DFB7-4D8C-8C72-067A5DA81345}" dt="2024-04-29T17:36:20.531" v="507" actId="47"/>
        <pc:sldMkLst>
          <pc:docMk/>
          <pc:sldMk cId="1005117058" sldId="638"/>
        </pc:sldMkLst>
      </pc:sldChg>
      <pc:sldChg chg="add del">
        <pc:chgData name="Галина Галина" userId="5db18f3bd805f1eb" providerId="LiveId" clId="{A203F205-DFB7-4D8C-8C72-067A5DA81345}" dt="2024-04-29T17:36:21.431" v="508" actId="47"/>
        <pc:sldMkLst>
          <pc:docMk/>
          <pc:sldMk cId="3398044170" sldId="639"/>
        </pc:sldMkLst>
      </pc:sldChg>
      <pc:sldChg chg="add del">
        <pc:chgData name="Галина Галина" userId="5db18f3bd805f1eb" providerId="LiveId" clId="{A203F205-DFB7-4D8C-8C72-067A5DA81345}" dt="2024-04-29T17:36:24.967" v="509" actId="47"/>
        <pc:sldMkLst>
          <pc:docMk/>
          <pc:sldMk cId="2082169907" sldId="640"/>
        </pc:sldMkLst>
      </pc:sldChg>
      <pc:sldChg chg="add del">
        <pc:chgData name="Галина Галина" userId="5db18f3bd805f1eb" providerId="LiveId" clId="{A203F205-DFB7-4D8C-8C72-067A5DA81345}" dt="2024-04-29T17:32:42.064" v="497"/>
        <pc:sldMkLst>
          <pc:docMk/>
          <pc:sldMk cId="3731465349" sldId="641"/>
        </pc:sldMkLst>
      </pc:sldChg>
      <pc:sldChg chg="add del">
        <pc:chgData name="Галина Галина" userId="5db18f3bd805f1eb" providerId="LiveId" clId="{A203F205-DFB7-4D8C-8C72-067A5DA81345}" dt="2024-04-29T17:32:42.064" v="497"/>
        <pc:sldMkLst>
          <pc:docMk/>
          <pc:sldMk cId="2875733746" sldId="642"/>
        </pc:sldMkLst>
      </pc:sldChg>
      <pc:sldChg chg="add del">
        <pc:chgData name="Галина Галина" userId="5db18f3bd805f1eb" providerId="LiveId" clId="{A203F205-DFB7-4D8C-8C72-067A5DA81345}" dt="2024-04-29T17:32:42.064" v="497"/>
        <pc:sldMkLst>
          <pc:docMk/>
          <pc:sldMk cId="2035798097" sldId="643"/>
        </pc:sldMkLst>
      </pc:sldChg>
      <pc:sldChg chg="add del">
        <pc:chgData name="Галина Галина" userId="5db18f3bd805f1eb" providerId="LiveId" clId="{A203F205-DFB7-4D8C-8C72-067A5DA81345}" dt="2024-04-29T17:32:42.064" v="497"/>
        <pc:sldMkLst>
          <pc:docMk/>
          <pc:sldMk cId="453660781" sldId="644"/>
        </pc:sldMkLst>
      </pc:sldChg>
      <pc:sldChg chg="add del">
        <pc:chgData name="Галина Галина" userId="5db18f3bd805f1eb" providerId="LiveId" clId="{A203F205-DFB7-4D8C-8C72-067A5DA81345}" dt="2024-04-29T17:35:41.424" v="498" actId="47"/>
        <pc:sldMkLst>
          <pc:docMk/>
          <pc:sldMk cId="239333757" sldId="645"/>
        </pc:sldMkLst>
      </pc:sldChg>
      <pc:sldChg chg="add del">
        <pc:chgData name="Галина Галина" userId="5db18f3bd805f1eb" providerId="LiveId" clId="{A203F205-DFB7-4D8C-8C72-067A5DA81345}" dt="2024-04-29T17:35:41.903" v="499" actId="47"/>
        <pc:sldMkLst>
          <pc:docMk/>
          <pc:sldMk cId="3053748136" sldId="646"/>
        </pc:sldMkLst>
      </pc:sldChg>
      <pc:sldChg chg="add del">
        <pc:chgData name="Галина Галина" userId="5db18f3bd805f1eb" providerId="LiveId" clId="{A203F205-DFB7-4D8C-8C72-067A5DA81345}" dt="2024-04-29T17:35:42.623" v="500" actId="47"/>
        <pc:sldMkLst>
          <pc:docMk/>
          <pc:sldMk cId="686016682" sldId="647"/>
        </pc:sldMkLst>
      </pc:sldChg>
      <pc:sldChg chg="add del">
        <pc:chgData name="Галина Галина" userId="5db18f3bd805f1eb" providerId="LiveId" clId="{A203F205-DFB7-4D8C-8C72-067A5DA81345}" dt="2024-04-29T17:35:44.001" v="501" actId="47"/>
        <pc:sldMkLst>
          <pc:docMk/>
          <pc:sldMk cId="1306269376" sldId="648"/>
        </pc:sldMkLst>
      </pc:sldChg>
      <pc:sldChg chg="del">
        <pc:chgData name="Галина Галина" userId="5db18f3bd805f1eb" providerId="LiveId" clId="{A203F205-DFB7-4D8C-8C72-067A5DA81345}" dt="2024-04-29T16:14:11.522" v="0" actId="47"/>
        <pc:sldMkLst>
          <pc:docMk/>
          <pc:sldMk cId="1660526597" sldId="649"/>
        </pc:sldMkLst>
      </pc:sldChg>
      <pc:sldChg chg="del">
        <pc:chgData name="Галина Галина" userId="5db18f3bd805f1eb" providerId="LiveId" clId="{A203F205-DFB7-4D8C-8C72-067A5DA81345}" dt="2024-04-29T16:14:11.522" v="0" actId="47"/>
        <pc:sldMkLst>
          <pc:docMk/>
          <pc:sldMk cId="3795600692" sldId="650"/>
        </pc:sldMkLst>
      </pc:sldChg>
      <pc:sldChg chg="del">
        <pc:chgData name="Галина Галина" userId="5db18f3bd805f1eb" providerId="LiveId" clId="{A203F205-DFB7-4D8C-8C72-067A5DA81345}" dt="2024-04-29T16:14:11.522" v="0" actId="47"/>
        <pc:sldMkLst>
          <pc:docMk/>
          <pc:sldMk cId="1056391255" sldId="651"/>
        </pc:sldMkLst>
      </pc:sldChg>
      <pc:sldChg chg="del">
        <pc:chgData name="Галина Галина" userId="5db18f3bd805f1eb" providerId="LiveId" clId="{A203F205-DFB7-4D8C-8C72-067A5DA81345}" dt="2024-04-29T16:14:11.522" v="0" actId="47"/>
        <pc:sldMkLst>
          <pc:docMk/>
          <pc:sldMk cId="4038578987" sldId="652"/>
        </pc:sldMkLst>
      </pc:sldChg>
      <pc:sldChg chg="del">
        <pc:chgData name="Галина Галина" userId="5db18f3bd805f1eb" providerId="LiveId" clId="{A203F205-DFB7-4D8C-8C72-067A5DA81345}" dt="2024-04-29T16:14:11.522" v="0" actId="47"/>
        <pc:sldMkLst>
          <pc:docMk/>
          <pc:sldMk cId="1017801724" sldId="653"/>
        </pc:sldMkLst>
      </pc:sldChg>
      <pc:sldChg chg="del">
        <pc:chgData name="Галина Галина" userId="5db18f3bd805f1eb" providerId="LiveId" clId="{A203F205-DFB7-4D8C-8C72-067A5DA81345}" dt="2024-04-29T16:14:11.522" v="0" actId="47"/>
        <pc:sldMkLst>
          <pc:docMk/>
          <pc:sldMk cId="2207889115" sldId="654"/>
        </pc:sldMkLst>
      </pc:sldChg>
      <pc:sldChg chg="del">
        <pc:chgData name="Галина Галина" userId="5db18f3bd805f1eb" providerId="LiveId" clId="{A203F205-DFB7-4D8C-8C72-067A5DA81345}" dt="2024-04-29T16:14:11.522" v="0" actId="47"/>
        <pc:sldMkLst>
          <pc:docMk/>
          <pc:sldMk cId="1502038578" sldId="655"/>
        </pc:sldMkLst>
      </pc:sldChg>
      <pc:sldChg chg="del">
        <pc:chgData name="Галина Галина" userId="5db18f3bd805f1eb" providerId="LiveId" clId="{A203F205-DFB7-4D8C-8C72-067A5DA81345}" dt="2024-04-29T16:14:11.522" v="0" actId="47"/>
        <pc:sldMkLst>
          <pc:docMk/>
          <pc:sldMk cId="1884630190" sldId="656"/>
        </pc:sldMkLst>
      </pc:sldChg>
      <pc:sldChg chg="del">
        <pc:chgData name="Галина Галина" userId="5db18f3bd805f1eb" providerId="LiveId" clId="{A203F205-DFB7-4D8C-8C72-067A5DA81345}" dt="2024-04-29T16:14:11.522" v="0" actId="47"/>
        <pc:sldMkLst>
          <pc:docMk/>
          <pc:sldMk cId="1992958238" sldId="657"/>
        </pc:sldMkLst>
      </pc:sldChg>
      <pc:sldChg chg="del">
        <pc:chgData name="Галина Галина" userId="5db18f3bd805f1eb" providerId="LiveId" clId="{A203F205-DFB7-4D8C-8C72-067A5DA81345}" dt="2024-04-29T16:14:11.522" v="0" actId="47"/>
        <pc:sldMkLst>
          <pc:docMk/>
          <pc:sldMk cId="338468313" sldId="658"/>
        </pc:sldMkLst>
      </pc:sldChg>
      <pc:sldChg chg="del">
        <pc:chgData name="Галина Галина" userId="5db18f3bd805f1eb" providerId="LiveId" clId="{A203F205-DFB7-4D8C-8C72-067A5DA81345}" dt="2024-04-29T16:14:11.522" v="0" actId="47"/>
        <pc:sldMkLst>
          <pc:docMk/>
          <pc:sldMk cId="3086495080" sldId="659"/>
        </pc:sldMkLst>
      </pc:sldChg>
      <pc:sldChg chg="del">
        <pc:chgData name="Галина Галина" userId="5db18f3bd805f1eb" providerId="LiveId" clId="{A203F205-DFB7-4D8C-8C72-067A5DA81345}" dt="2024-04-29T16:14:11.522" v="0" actId="47"/>
        <pc:sldMkLst>
          <pc:docMk/>
          <pc:sldMk cId="582458080" sldId="660"/>
        </pc:sldMkLst>
      </pc:sldChg>
      <pc:sldChg chg="del">
        <pc:chgData name="Галина Галина" userId="5db18f3bd805f1eb" providerId="LiveId" clId="{A203F205-DFB7-4D8C-8C72-067A5DA81345}" dt="2024-04-29T16:14:11.522" v="0" actId="47"/>
        <pc:sldMkLst>
          <pc:docMk/>
          <pc:sldMk cId="3086369984" sldId="661"/>
        </pc:sldMkLst>
      </pc:sldChg>
      <pc:sldChg chg="del">
        <pc:chgData name="Галина Галина" userId="5db18f3bd805f1eb" providerId="LiveId" clId="{A203F205-DFB7-4D8C-8C72-067A5DA81345}" dt="2024-04-29T16:14:11.522" v="0" actId="47"/>
        <pc:sldMkLst>
          <pc:docMk/>
          <pc:sldMk cId="2934876541" sldId="662"/>
        </pc:sldMkLst>
      </pc:sldChg>
      <pc:sldChg chg="del">
        <pc:chgData name="Галина Галина" userId="5db18f3bd805f1eb" providerId="LiveId" clId="{A203F205-DFB7-4D8C-8C72-067A5DA81345}" dt="2024-04-29T16:14:11.522" v="0" actId="47"/>
        <pc:sldMkLst>
          <pc:docMk/>
          <pc:sldMk cId="4231281222" sldId="663"/>
        </pc:sldMkLst>
      </pc:sldChg>
      <pc:sldChg chg="del">
        <pc:chgData name="Галина Галина" userId="5db18f3bd805f1eb" providerId="LiveId" clId="{A203F205-DFB7-4D8C-8C72-067A5DA81345}" dt="2024-04-29T16:14:11.522" v="0" actId="47"/>
        <pc:sldMkLst>
          <pc:docMk/>
          <pc:sldMk cId="1527927857" sldId="664"/>
        </pc:sldMkLst>
      </pc:sldChg>
      <pc:sldChg chg="del">
        <pc:chgData name="Галина Галина" userId="5db18f3bd805f1eb" providerId="LiveId" clId="{A203F205-DFB7-4D8C-8C72-067A5DA81345}" dt="2024-04-29T16:14:11.522" v="0" actId="47"/>
        <pc:sldMkLst>
          <pc:docMk/>
          <pc:sldMk cId="3726777270" sldId="665"/>
        </pc:sldMkLst>
      </pc:sldChg>
      <pc:sldChg chg="del">
        <pc:chgData name="Галина Галина" userId="5db18f3bd805f1eb" providerId="LiveId" clId="{A203F205-DFB7-4D8C-8C72-067A5DA81345}" dt="2024-04-29T16:14:11.522" v="0" actId="47"/>
        <pc:sldMkLst>
          <pc:docMk/>
          <pc:sldMk cId="1358300995" sldId="666"/>
        </pc:sldMkLst>
      </pc:sldChg>
      <pc:sldChg chg="del">
        <pc:chgData name="Галина Галина" userId="5db18f3bd805f1eb" providerId="LiveId" clId="{A203F205-DFB7-4D8C-8C72-067A5DA81345}" dt="2024-04-29T16:14:11.522" v="0" actId="47"/>
        <pc:sldMkLst>
          <pc:docMk/>
          <pc:sldMk cId="4005029472" sldId="667"/>
        </pc:sldMkLst>
      </pc:sldChg>
      <pc:sldChg chg="add del">
        <pc:chgData name="Галина Галина" userId="5db18f3bd805f1eb" providerId="LiveId" clId="{A203F205-DFB7-4D8C-8C72-067A5DA81345}" dt="2024-04-29T16:25:30.051" v="43" actId="47"/>
        <pc:sldMkLst>
          <pc:docMk/>
          <pc:sldMk cId="3143638017" sldId="754"/>
        </pc:sldMkLst>
      </pc:sldChg>
      <pc:sldChg chg="add">
        <pc:chgData name="Галина Галина" userId="5db18f3bd805f1eb" providerId="LiveId" clId="{A203F205-DFB7-4D8C-8C72-067A5DA81345}" dt="2024-04-29T16:25:20.821" v="42"/>
        <pc:sldMkLst>
          <pc:docMk/>
          <pc:sldMk cId="1686180743" sldId="755"/>
        </pc:sldMkLst>
      </pc:sldChg>
      <pc:sldChg chg="add">
        <pc:chgData name="Галина Галина" userId="5db18f3bd805f1eb" providerId="LiveId" clId="{A203F205-DFB7-4D8C-8C72-067A5DA81345}" dt="2024-04-29T16:25:20.821" v="42"/>
        <pc:sldMkLst>
          <pc:docMk/>
          <pc:sldMk cId="4171129630" sldId="756"/>
        </pc:sldMkLst>
      </pc:sldChg>
      <pc:sldChg chg="add">
        <pc:chgData name="Галина Галина" userId="5db18f3bd805f1eb" providerId="LiveId" clId="{A203F205-DFB7-4D8C-8C72-067A5DA81345}" dt="2024-04-29T16:25:20.821" v="42"/>
        <pc:sldMkLst>
          <pc:docMk/>
          <pc:sldMk cId="1961218377" sldId="757"/>
        </pc:sldMkLst>
      </pc:sldChg>
      <pc:sldChg chg="add del">
        <pc:chgData name="Галина Галина" userId="5db18f3bd805f1eb" providerId="LiveId" clId="{A203F205-DFB7-4D8C-8C72-067A5DA81345}" dt="2024-04-29T16:27:36.742" v="44" actId="47"/>
        <pc:sldMkLst>
          <pc:docMk/>
          <pc:sldMk cId="975829688" sldId="758"/>
        </pc:sldMkLst>
      </pc:sldChg>
      <pc:sldChg chg="add">
        <pc:chgData name="Галина Галина" userId="5db18f3bd805f1eb" providerId="LiveId" clId="{A203F205-DFB7-4D8C-8C72-067A5DA81345}" dt="2024-04-29T16:25:20.821" v="42"/>
        <pc:sldMkLst>
          <pc:docMk/>
          <pc:sldMk cId="1524611647" sldId="759"/>
        </pc:sldMkLst>
      </pc:sldChg>
      <pc:sldChg chg="addSp delSp modSp add del mod">
        <pc:chgData name="Галина Галина" userId="5db18f3bd805f1eb" providerId="LiveId" clId="{A203F205-DFB7-4D8C-8C72-067A5DA81345}" dt="2024-04-29T16:34:13.087" v="136" actId="47"/>
        <pc:sldMkLst>
          <pc:docMk/>
          <pc:sldMk cId="2136540724" sldId="760"/>
        </pc:sldMkLst>
        <pc:graphicFrameChg chg="add mod modGraphic">
          <ac:chgData name="Галина Галина" userId="5db18f3bd805f1eb" providerId="LiveId" clId="{A203F205-DFB7-4D8C-8C72-067A5DA81345}" dt="2024-04-29T16:28:38.636" v="50" actId="14100"/>
          <ac:graphicFrameMkLst>
            <pc:docMk/>
            <pc:sldMk cId="2136540724" sldId="760"/>
            <ac:graphicFrameMk id="4" creationId="{1B0B7202-B406-FB73-F1CC-A195D05617AE}"/>
          </ac:graphicFrameMkLst>
        </pc:graphicFrameChg>
        <pc:graphicFrameChg chg="del">
          <ac:chgData name="Галина Галина" userId="5db18f3bd805f1eb" providerId="LiveId" clId="{A203F205-DFB7-4D8C-8C72-067A5DA81345}" dt="2024-04-29T16:28:26.753" v="45" actId="478"/>
          <ac:graphicFrameMkLst>
            <pc:docMk/>
            <pc:sldMk cId="2136540724" sldId="760"/>
            <ac:graphicFrameMk id="5" creationId="{A6BFAF86-2709-2DB2-3053-F6E330A892A5}"/>
          </ac:graphicFrameMkLst>
        </pc:graphicFrameChg>
      </pc:sldChg>
      <pc:sldChg chg="addSp delSp modSp add mod">
        <pc:chgData name="Галина Галина" userId="5db18f3bd805f1eb" providerId="LiveId" clId="{A203F205-DFB7-4D8C-8C72-067A5DA81345}" dt="2024-04-29T16:30:40.328" v="68" actId="20577"/>
        <pc:sldMkLst>
          <pc:docMk/>
          <pc:sldMk cId="526087485" sldId="761"/>
        </pc:sldMkLst>
        <pc:spChg chg="add mod">
          <ac:chgData name="Галина Галина" userId="5db18f3bd805f1eb" providerId="LiveId" clId="{A203F205-DFB7-4D8C-8C72-067A5DA81345}" dt="2024-04-29T16:30:40.328" v="68" actId="20577"/>
          <ac:spMkLst>
            <pc:docMk/>
            <pc:sldMk cId="526087485" sldId="761"/>
            <ac:spMk id="6" creationId="{B258085C-7A5D-DE29-0165-6E1ED399C0F4}"/>
          </ac:spMkLst>
        </pc:spChg>
        <pc:picChg chg="del">
          <ac:chgData name="Галина Галина" userId="5db18f3bd805f1eb" providerId="LiveId" clId="{A203F205-DFB7-4D8C-8C72-067A5DA81345}" dt="2024-04-29T16:30:07.733" v="59" actId="478"/>
          <ac:picMkLst>
            <pc:docMk/>
            <pc:sldMk cId="526087485" sldId="761"/>
            <ac:picMk id="4" creationId="{EE1925E8-6B74-2495-F93D-49F5986CC968}"/>
          </ac:picMkLst>
        </pc:picChg>
        <pc:picChg chg="add mod">
          <ac:chgData name="Галина Галина" userId="5db18f3bd805f1eb" providerId="LiveId" clId="{A203F205-DFB7-4D8C-8C72-067A5DA81345}" dt="2024-04-29T16:30:12.334" v="62" actId="1076"/>
          <ac:picMkLst>
            <pc:docMk/>
            <pc:sldMk cId="526087485" sldId="761"/>
            <ac:picMk id="5" creationId="{E524E068-B668-0D96-084E-6D64211072A2}"/>
          </ac:picMkLst>
        </pc:picChg>
      </pc:sldChg>
      <pc:sldChg chg="modSp add mod">
        <pc:chgData name="Галина Галина" userId="5db18f3bd805f1eb" providerId="LiveId" clId="{A203F205-DFB7-4D8C-8C72-067A5DA81345}" dt="2024-04-29T16:37:52.328" v="176" actId="12"/>
        <pc:sldMkLst>
          <pc:docMk/>
          <pc:sldMk cId="576086602" sldId="762"/>
        </pc:sldMkLst>
        <pc:spChg chg="mod">
          <ac:chgData name="Галина Галина" userId="5db18f3bd805f1eb" providerId="LiveId" clId="{A203F205-DFB7-4D8C-8C72-067A5DA81345}" dt="2024-04-29T16:37:52.328" v="176" actId="12"/>
          <ac:spMkLst>
            <pc:docMk/>
            <pc:sldMk cId="576086602" sldId="762"/>
            <ac:spMk id="3" creationId="{00000000-0000-0000-0000-000000000000}"/>
          </ac:spMkLst>
        </pc:spChg>
      </pc:sldChg>
      <pc:sldChg chg="modSp add del mod">
        <pc:chgData name="Галина Галина" userId="5db18f3bd805f1eb" providerId="LiveId" clId="{A203F205-DFB7-4D8C-8C72-067A5DA81345}" dt="2024-04-29T16:38:00.378" v="178" actId="47"/>
        <pc:sldMkLst>
          <pc:docMk/>
          <pc:sldMk cId="19904275" sldId="763"/>
        </pc:sldMkLst>
        <pc:spChg chg="mod">
          <ac:chgData name="Галина Галина" userId="5db18f3bd805f1eb" providerId="LiveId" clId="{A203F205-DFB7-4D8C-8C72-067A5DA81345}" dt="2024-04-29T16:37:57.118" v="177" actId="6549"/>
          <ac:spMkLst>
            <pc:docMk/>
            <pc:sldMk cId="19904275" sldId="763"/>
            <ac:spMk id="3" creationId="{00000000-0000-0000-0000-000000000000}"/>
          </ac:spMkLst>
        </pc:spChg>
      </pc:sldChg>
      <pc:sldChg chg="add">
        <pc:chgData name="Галина Галина" userId="5db18f3bd805f1eb" providerId="LiveId" clId="{A203F205-DFB7-4D8C-8C72-067A5DA81345}" dt="2024-04-29T16:25:20.821" v="42"/>
        <pc:sldMkLst>
          <pc:docMk/>
          <pc:sldMk cId="741333090" sldId="764"/>
        </pc:sldMkLst>
      </pc:sldChg>
      <pc:sldChg chg="modSp add mod">
        <pc:chgData name="Галина Галина" userId="5db18f3bd805f1eb" providerId="LiveId" clId="{A203F205-DFB7-4D8C-8C72-067A5DA81345}" dt="2024-04-29T16:38:28.023" v="182" actId="12"/>
        <pc:sldMkLst>
          <pc:docMk/>
          <pc:sldMk cId="1768158977" sldId="765"/>
        </pc:sldMkLst>
        <pc:spChg chg="mod">
          <ac:chgData name="Галина Галина" userId="5db18f3bd805f1eb" providerId="LiveId" clId="{A203F205-DFB7-4D8C-8C72-067A5DA81345}" dt="2024-04-29T16:38:28.023" v="182" actId="12"/>
          <ac:spMkLst>
            <pc:docMk/>
            <pc:sldMk cId="1768158977" sldId="765"/>
            <ac:spMk id="3" creationId="{00000000-0000-0000-0000-000000000000}"/>
          </ac:spMkLst>
        </pc:spChg>
      </pc:sldChg>
      <pc:sldChg chg="modSp add mod">
        <pc:chgData name="Галина Галина" userId="5db18f3bd805f1eb" providerId="LiveId" clId="{A203F205-DFB7-4D8C-8C72-067A5DA81345}" dt="2024-04-29T16:38:10.321" v="179" actId="12"/>
        <pc:sldMkLst>
          <pc:docMk/>
          <pc:sldMk cId="2163609481" sldId="766"/>
        </pc:sldMkLst>
        <pc:spChg chg="mod">
          <ac:chgData name="Галина Галина" userId="5db18f3bd805f1eb" providerId="LiveId" clId="{A203F205-DFB7-4D8C-8C72-067A5DA81345}" dt="2024-04-29T16:38:10.321" v="179" actId="12"/>
          <ac:spMkLst>
            <pc:docMk/>
            <pc:sldMk cId="2163609481" sldId="766"/>
            <ac:spMk id="3" creationId="{00000000-0000-0000-0000-000000000000}"/>
          </ac:spMkLst>
        </pc:spChg>
      </pc:sldChg>
      <pc:sldChg chg="add">
        <pc:chgData name="Галина Галина" userId="5db18f3bd805f1eb" providerId="LiveId" clId="{A203F205-DFB7-4D8C-8C72-067A5DA81345}" dt="2024-04-29T16:25:20.821" v="42"/>
        <pc:sldMkLst>
          <pc:docMk/>
          <pc:sldMk cId="2237464202" sldId="767"/>
        </pc:sldMkLst>
      </pc:sldChg>
      <pc:sldChg chg="add">
        <pc:chgData name="Галина Галина" userId="5db18f3bd805f1eb" providerId="LiveId" clId="{A203F205-DFB7-4D8C-8C72-067A5DA81345}" dt="2024-04-29T16:25:20.821" v="42"/>
        <pc:sldMkLst>
          <pc:docMk/>
          <pc:sldMk cId="2982621178" sldId="768"/>
        </pc:sldMkLst>
      </pc:sldChg>
      <pc:sldChg chg="add">
        <pc:chgData name="Галина Галина" userId="5db18f3bd805f1eb" providerId="LiveId" clId="{A203F205-DFB7-4D8C-8C72-067A5DA81345}" dt="2024-04-29T16:25:20.821" v="42"/>
        <pc:sldMkLst>
          <pc:docMk/>
          <pc:sldMk cId="1388928079" sldId="769"/>
        </pc:sldMkLst>
      </pc:sldChg>
      <pc:sldChg chg="modSp add mod">
        <pc:chgData name="Галина Галина" userId="5db18f3bd805f1eb" providerId="LiveId" clId="{A203F205-DFB7-4D8C-8C72-067A5DA81345}" dt="2024-04-29T16:39:30.788" v="193" actId="14100"/>
        <pc:sldMkLst>
          <pc:docMk/>
          <pc:sldMk cId="4035478537" sldId="770"/>
        </pc:sldMkLst>
        <pc:spChg chg="mod">
          <ac:chgData name="Галина Галина" userId="5db18f3bd805f1eb" providerId="LiveId" clId="{A203F205-DFB7-4D8C-8C72-067A5DA81345}" dt="2024-04-29T16:39:30.788" v="193" actId="14100"/>
          <ac:spMkLst>
            <pc:docMk/>
            <pc:sldMk cId="4035478537" sldId="770"/>
            <ac:spMk id="3" creationId="{00000000-0000-0000-0000-000000000000}"/>
          </ac:spMkLst>
        </pc:spChg>
      </pc:sldChg>
      <pc:sldChg chg="add">
        <pc:chgData name="Галина Галина" userId="5db18f3bd805f1eb" providerId="LiveId" clId="{A203F205-DFB7-4D8C-8C72-067A5DA81345}" dt="2024-04-29T16:25:20.821" v="42"/>
        <pc:sldMkLst>
          <pc:docMk/>
          <pc:sldMk cId="3522704481" sldId="771"/>
        </pc:sldMkLst>
      </pc:sldChg>
      <pc:sldChg chg="add">
        <pc:chgData name="Галина Галина" userId="5db18f3bd805f1eb" providerId="LiveId" clId="{A203F205-DFB7-4D8C-8C72-067A5DA81345}" dt="2024-04-29T16:25:20.821" v="42"/>
        <pc:sldMkLst>
          <pc:docMk/>
          <pc:sldMk cId="1030411241" sldId="772"/>
        </pc:sldMkLst>
      </pc:sldChg>
      <pc:sldChg chg="add">
        <pc:chgData name="Галина Галина" userId="5db18f3bd805f1eb" providerId="LiveId" clId="{A203F205-DFB7-4D8C-8C72-067A5DA81345}" dt="2024-04-29T16:25:20.821" v="42"/>
        <pc:sldMkLst>
          <pc:docMk/>
          <pc:sldMk cId="3014024773" sldId="773"/>
        </pc:sldMkLst>
      </pc:sldChg>
      <pc:sldChg chg="add">
        <pc:chgData name="Галина Галина" userId="5db18f3bd805f1eb" providerId="LiveId" clId="{A203F205-DFB7-4D8C-8C72-067A5DA81345}" dt="2024-04-29T16:25:20.821" v="42"/>
        <pc:sldMkLst>
          <pc:docMk/>
          <pc:sldMk cId="3562874344" sldId="774"/>
        </pc:sldMkLst>
      </pc:sldChg>
      <pc:sldChg chg="modSp add mod">
        <pc:chgData name="Галина Галина" userId="5db18f3bd805f1eb" providerId="LiveId" clId="{A203F205-DFB7-4D8C-8C72-067A5DA81345}" dt="2024-04-29T16:39:56.188" v="195" actId="5793"/>
        <pc:sldMkLst>
          <pc:docMk/>
          <pc:sldMk cId="3517517735" sldId="775"/>
        </pc:sldMkLst>
        <pc:spChg chg="mod">
          <ac:chgData name="Галина Галина" userId="5db18f3bd805f1eb" providerId="LiveId" clId="{A203F205-DFB7-4D8C-8C72-067A5DA81345}" dt="2024-04-29T16:39:56.188" v="195" actId="5793"/>
          <ac:spMkLst>
            <pc:docMk/>
            <pc:sldMk cId="3517517735" sldId="775"/>
            <ac:spMk id="3" creationId="{00000000-0000-0000-0000-000000000000}"/>
          </ac:spMkLst>
        </pc:spChg>
      </pc:sldChg>
      <pc:sldChg chg="add">
        <pc:chgData name="Галина Галина" userId="5db18f3bd805f1eb" providerId="LiveId" clId="{A203F205-DFB7-4D8C-8C72-067A5DA81345}" dt="2024-04-29T16:25:20.821" v="42"/>
        <pc:sldMkLst>
          <pc:docMk/>
          <pc:sldMk cId="2720404322" sldId="776"/>
        </pc:sldMkLst>
      </pc:sldChg>
      <pc:sldChg chg="add">
        <pc:chgData name="Галина Галина" userId="5db18f3bd805f1eb" providerId="LiveId" clId="{A203F205-DFB7-4D8C-8C72-067A5DA81345}" dt="2024-04-29T16:25:20.821" v="42"/>
        <pc:sldMkLst>
          <pc:docMk/>
          <pc:sldMk cId="250745892" sldId="777"/>
        </pc:sldMkLst>
      </pc:sldChg>
      <pc:sldChg chg="add">
        <pc:chgData name="Галина Галина" userId="5db18f3bd805f1eb" providerId="LiveId" clId="{A203F205-DFB7-4D8C-8C72-067A5DA81345}" dt="2024-04-29T16:25:20.821" v="42"/>
        <pc:sldMkLst>
          <pc:docMk/>
          <pc:sldMk cId="3917860638" sldId="778"/>
        </pc:sldMkLst>
      </pc:sldChg>
      <pc:sldChg chg="add">
        <pc:chgData name="Галина Галина" userId="5db18f3bd805f1eb" providerId="LiveId" clId="{A203F205-DFB7-4D8C-8C72-067A5DA81345}" dt="2024-04-29T16:25:20.821" v="42"/>
        <pc:sldMkLst>
          <pc:docMk/>
          <pc:sldMk cId="2998886858" sldId="779"/>
        </pc:sldMkLst>
      </pc:sldChg>
      <pc:sldChg chg="add">
        <pc:chgData name="Галина Галина" userId="5db18f3bd805f1eb" providerId="LiveId" clId="{A203F205-DFB7-4D8C-8C72-067A5DA81345}" dt="2024-04-29T16:25:20.821" v="42"/>
        <pc:sldMkLst>
          <pc:docMk/>
          <pc:sldMk cId="3756922477" sldId="780"/>
        </pc:sldMkLst>
      </pc:sldChg>
      <pc:sldChg chg="add">
        <pc:chgData name="Галина Галина" userId="5db18f3bd805f1eb" providerId="LiveId" clId="{A203F205-DFB7-4D8C-8C72-067A5DA81345}" dt="2024-04-29T16:25:20.821" v="42"/>
        <pc:sldMkLst>
          <pc:docMk/>
          <pc:sldMk cId="2769722735" sldId="781"/>
        </pc:sldMkLst>
      </pc:sldChg>
      <pc:sldChg chg="add">
        <pc:chgData name="Галина Галина" userId="5db18f3bd805f1eb" providerId="LiveId" clId="{A203F205-DFB7-4D8C-8C72-067A5DA81345}" dt="2024-04-29T16:25:20.821" v="42"/>
        <pc:sldMkLst>
          <pc:docMk/>
          <pc:sldMk cId="1745737504" sldId="782"/>
        </pc:sldMkLst>
      </pc:sldChg>
      <pc:sldChg chg="add">
        <pc:chgData name="Галина Галина" userId="5db18f3bd805f1eb" providerId="LiveId" clId="{A203F205-DFB7-4D8C-8C72-067A5DA81345}" dt="2024-04-29T16:25:20.821" v="42"/>
        <pc:sldMkLst>
          <pc:docMk/>
          <pc:sldMk cId="1779006902" sldId="783"/>
        </pc:sldMkLst>
      </pc:sldChg>
      <pc:sldChg chg="add">
        <pc:chgData name="Галина Галина" userId="5db18f3bd805f1eb" providerId="LiveId" clId="{A203F205-DFB7-4D8C-8C72-067A5DA81345}" dt="2024-04-29T16:25:20.821" v="42"/>
        <pc:sldMkLst>
          <pc:docMk/>
          <pc:sldMk cId="2102580020" sldId="784"/>
        </pc:sldMkLst>
      </pc:sldChg>
      <pc:sldChg chg="add">
        <pc:chgData name="Галина Галина" userId="5db18f3bd805f1eb" providerId="LiveId" clId="{A203F205-DFB7-4D8C-8C72-067A5DA81345}" dt="2024-04-29T16:25:20.821" v="42"/>
        <pc:sldMkLst>
          <pc:docMk/>
          <pc:sldMk cId="2932300367" sldId="785"/>
        </pc:sldMkLst>
      </pc:sldChg>
      <pc:sldChg chg="add">
        <pc:chgData name="Галина Галина" userId="5db18f3bd805f1eb" providerId="LiveId" clId="{A203F205-DFB7-4D8C-8C72-067A5DA81345}" dt="2024-04-29T16:25:20.821" v="42"/>
        <pc:sldMkLst>
          <pc:docMk/>
          <pc:sldMk cId="1877591183" sldId="786"/>
        </pc:sldMkLst>
      </pc:sldChg>
      <pc:sldChg chg="add">
        <pc:chgData name="Галина Галина" userId="5db18f3bd805f1eb" providerId="LiveId" clId="{A203F205-DFB7-4D8C-8C72-067A5DA81345}" dt="2024-04-29T16:25:20.821" v="42"/>
        <pc:sldMkLst>
          <pc:docMk/>
          <pc:sldMk cId="505816829" sldId="787"/>
        </pc:sldMkLst>
      </pc:sldChg>
      <pc:sldChg chg="add">
        <pc:chgData name="Галина Галина" userId="5db18f3bd805f1eb" providerId="LiveId" clId="{A203F205-DFB7-4D8C-8C72-067A5DA81345}" dt="2024-04-29T16:25:20.821" v="42"/>
        <pc:sldMkLst>
          <pc:docMk/>
          <pc:sldMk cId="3517044771" sldId="788"/>
        </pc:sldMkLst>
      </pc:sldChg>
      <pc:sldChg chg="add">
        <pc:chgData name="Галина Галина" userId="5db18f3bd805f1eb" providerId="LiveId" clId="{A203F205-DFB7-4D8C-8C72-067A5DA81345}" dt="2024-04-29T16:25:20.821" v="42"/>
        <pc:sldMkLst>
          <pc:docMk/>
          <pc:sldMk cId="1288104956" sldId="789"/>
        </pc:sldMkLst>
      </pc:sldChg>
      <pc:sldChg chg="add">
        <pc:chgData name="Галина Галина" userId="5db18f3bd805f1eb" providerId="LiveId" clId="{A203F205-DFB7-4D8C-8C72-067A5DA81345}" dt="2024-04-29T16:25:20.821" v="42"/>
        <pc:sldMkLst>
          <pc:docMk/>
          <pc:sldMk cId="2767518858" sldId="790"/>
        </pc:sldMkLst>
      </pc:sldChg>
      <pc:sldChg chg="add">
        <pc:chgData name="Галина Галина" userId="5db18f3bd805f1eb" providerId="LiveId" clId="{A203F205-DFB7-4D8C-8C72-067A5DA81345}" dt="2024-04-29T16:25:20.821" v="42"/>
        <pc:sldMkLst>
          <pc:docMk/>
          <pc:sldMk cId="1497100673" sldId="791"/>
        </pc:sldMkLst>
      </pc:sldChg>
      <pc:sldChg chg="modSp add mod">
        <pc:chgData name="Галина Галина" userId="5db18f3bd805f1eb" providerId="LiveId" clId="{A203F205-DFB7-4D8C-8C72-067A5DA81345}" dt="2024-04-29T18:10:31.625" v="527" actId="20577"/>
        <pc:sldMkLst>
          <pc:docMk/>
          <pc:sldMk cId="1101933279" sldId="792"/>
        </pc:sldMkLst>
        <pc:spChg chg="mod">
          <ac:chgData name="Галина Галина" userId="5db18f3bd805f1eb" providerId="LiveId" clId="{A203F205-DFB7-4D8C-8C72-067A5DA81345}" dt="2024-04-29T18:10:31.625" v="527" actId="20577"/>
          <ac:spMkLst>
            <pc:docMk/>
            <pc:sldMk cId="1101933279" sldId="792"/>
            <ac:spMk id="3" creationId="{00000000-0000-0000-0000-000000000000}"/>
          </ac:spMkLst>
        </pc:spChg>
      </pc:sldChg>
      <pc:sldChg chg="add del">
        <pc:chgData name="Галина Галина" userId="5db18f3bd805f1eb" providerId="LiveId" clId="{A203F205-DFB7-4D8C-8C72-067A5DA81345}" dt="2024-04-29T16:42:08.314" v="209" actId="47"/>
        <pc:sldMkLst>
          <pc:docMk/>
          <pc:sldMk cId="3244522068" sldId="793"/>
        </pc:sldMkLst>
      </pc:sldChg>
      <pc:sldChg chg="add">
        <pc:chgData name="Галина Галина" userId="5db18f3bd805f1eb" providerId="LiveId" clId="{A203F205-DFB7-4D8C-8C72-067A5DA81345}" dt="2024-04-29T16:25:20.821" v="42"/>
        <pc:sldMkLst>
          <pc:docMk/>
          <pc:sldMk cId="1283261419" sldId="794"/>
        </pc:sldMkLst>
      </pc:sldChg>
      <pc:sldChg chg="add">
        <pc:chgData name="Галина Галина" userId="5db18f3bd805f1eb" providerId="LiveId" clId="{A203F205-DFB7-4D8C-8C72-067A5DA81345}" dt="2024-04-29T16:25:20.821" v="42"/>
        <pc:sldMkLst>
          <pc:docMk/>
          <pc:sldMk cId="389790172" sldId="795"/>
        </pc:sldMkLst>
      </pc:sldChg>
      <pc:sldChg chg="add">
        <pc:chgData name="Галина Галина" userId="5db18f3bd805f1eb" providerId="LiveId" clId="{A203F205-DFB7-4D8C-8C72-067A5DA81345}" dt="2024-04-29T16:25:20.821" v="42"/>
        <pc:sldMkLst>
          <pc:docMk/>
          <pc:sldMk cId="2481258019" sldId="796"/>
        </pc:sldMkLst>
      </pc:sldChg>
      <pc:sldChg chg="add">
        <pc:chgData name="Галина Галина" userId="5db18f3bd805f1eb" providerId="LiveId" clId="{A203F205-DFB7-4D8C-8C72-067A5DA81345}" dt="2024-04-29T16:25:20.821" v="42"/>
        <pc:sldMkLst>
          <pc:docMk/>
          <pc:sldMk cId="2589033915" sldId="797"/>
        </pc:sldMkLst>
      </pc:sldChg>
      <pc:sldChg chg="add">
        <pc:chgData name="Галина Галина" userId="5db18f3bd805f1eb" providerId="LiveId" clId="{A203F205-DFB7-4D8C-8C72-067A5DA81345}" dt="2024-04-29T16:25:20.821" v="42"/>
        <pc:sldMkLst>
          <pc:docMk/>
          <pc:sldMk cId="1331027761" sldId="798"/>
        </pc:sldMkLst>
      </pc:sldChg>
      <pc:sldChg chg="add">
        <pc:chgData name="Галина Галина" userId="5db18f3bd805f1eb" providerId="LiveId" clId="{A203F205-DFB7-4D8C-8C72-067A5DA81345}" dt="2024-04-29T16:25:20.821" v="42"/>
        <pc:sldMkLst>
          <pc:docMk/>
          <pc:sldMk cId="4175513063" sldId="799"/>
        </pc:sldMkLst>
      </pc:sldChg>
      <pc:sldChg chg="add">
        <pc:chgData name="Галина Галина" userId="5db18f3bd805f1eb" providerId="LiveId" clId="{A203F205-DFB7-4D8C-8C72-067A5DA81345}" dt="2024-04-29T16:25:20.821" v="42"/>
        <pc:sldMkLst>
          <pc:docMk/>
          <pc:sldMk cId="4137280254" sldId="800"/>
        </pc:sldMkLst>
      </pc:sldChg>
      <pc:sldChg chg="add">
        <pc:chgData name="Галина Галина" userId="5db18f3bd805f1eb" providerId="LiveId" clId="{A203F205-DFB7-4D8C-8C72-067A5DA81345}" dt="2024-04-29T16:25:20.821" v="42"/>
        <pc:sldMkLst>
          <pc:docMk/>
          <pc:sldMk cId="90044446" sldId="801"/>
        </pc:sldMkLst>
      </pc:sldChg>
      <pc:sldChg chg="add">
        <pc:chgData name="Галина Галина" userId="5db18f3bd805f1eb" providerId="LiveId" clId="{A203F205-DFB7-4D8C-8C72-067A5DA81345}" dt="2024-04-29T16:25:20.821" v="42"/>
        <pc:sldMkLst>
          <pc:docMk/>
          <pc:sldMk cId="2109016746" sldId="802"/>
        </pc:sldMkLst>
      </pc:sldChg>
      <pc:sldChg chg="add">
        <pc:chgData name="Галина Галина" userId="5db18f3bd805f1eb" providerId="LiveId" clId="{A203F205-DFB7-4D8C-8C72-067A5DA81345}" dt="2024-04-29T16:25:20.821" v="42"/>
        <pc:sldMkLst>
          <pc:docMk/>
          <pc:sldMk cId="2417975121" sldId="803"/>
        </pc:sldMkLst>
      </pc:sldChg>
      <pc:sldChg chg="modSp add mod">
        <pc:chgData name="Галина Галина" userId="5db18f3bd805f1eb" providerId="LiveId" clId="{A203F205-DFB7-4D8C-8C72-067A5DA81345}" dt="2024-04-29T18:10:50.191" v="530" actId="20577"/>
        <pc:sldMkLst>
          <pc:docMk/>
          <pc:sldMk cId="2274950543" sldId="804"/>
        </pc:sldMkLst>
        <pc:spChg chg="mod">
          <ac:chgData name="Галина Галина" userId="5db18f3bd805f1eb" providerId="LiveId" clId="{A203F205-DFB7-4D8C-8C72-067A5DA81345}" dt="2024-04-29T18:10:50.191" v="530" actId="20577"/>
          <ac:spMkLst>
            <pc:docMk/>
            <pc:sldMk cId="2274950543" sldId="804"/>
            <ac:spMk id="3" creationId="{00000000-0000-0000-0000-000000000000}"/>
          </ac:spMkLst>
        </pc:spChg>
      </pc:sldChg>
      <pc:sldChg chg="modSp add mod">
        <pc:chgData name="Галина Галина" userId="5db18f3bd805f1eb" providerId="LiveId" clId="{A203F205-DFB7-4D8C-8C72-067A5DA81345}" dt="2024-04-29T16:43:51.436" v="217" actId="20577"/>
        <pc:sldMkLst>
          <pc:docMk/>
          <pc:sldMk cId="2536744107" sldId="805"/>
        </pc:sldMkLst>
        <pc:spChg chg="mod">
          <ac:chgData name="Галина Галина" userId="5db18f3bd805f1eb" providerId="LiveId" clId="{A203F205-DFB7-4D8C-8C72-067A5DA81345}" dt="2024-04-29T16:43:51.436" v="217" actId="20577"/>
          <ac:spMkLst>
            <pc:docMk/>
            <pc:sldMk cId="2536744107" sldId="805"/>
            <ac:spMk id="3" creationId="{00000000-0000-0000-0000-000000000000}"/>
          </ac:spMkLst>
        </pc:spChg>
      </pc:sldChg>
      <pc:sldChg chg="add">
        <pc:chgData name="Галина Галина" userId="5db18f3bd805f1eb" providerId="LiveId" clId="{A203F205-DFB7-4D8C-8C72-067A5DA81345}" dt="2024-04-29T16:25:20.821" v="42"/>
        <pc:sldMkLst>
          <pc:docMk/>
          <pc:sldMk cId="2884213299" sldId="806"/>
        </pc:sldMkLst>
      </pc:sldChg>
      <pc:sldChg chg="add">
        <pc:chgData name="Галина Галина" userId="5db18f3bd805f1eb" providerId="LiveId" clId="{A203F205-DFB7-4D8C-8C72-067A5DA81345}" dt="2024-04-29T16:25:20.821" v="42"/>
        <pc:sldMkLst>
          <pc:docMk/>
          <pc:sldMk cId="231335342" sldId="807"/>
        </pc:sldMkLst>
      </pc:sldChg>
      <pc:sldChg chg="modSp add mod">
        <pc:chgData name="Галина Галина" userId="5db18f3bd805f1eb" providerId="LiveId" clId="{A203F205-DFB7-4D8C-8C72-067A5DA81345}" dt="2024-04-29T16:45:23.588" v="236" actId="20577"/>
        <pc:sldMkLst>
          <pc:docMk/>
          <pc:sldMk cId="524827096" sldId="808"/>
        </pc:sldMkLst>
        <pc:spChg chg="mod">
          <ac:chgData name="Галина Галина" userId="5db18f3bd805f1eb" providerId="LiveId" clId="{A203F205-DFB7-4D8C-8C72-067A5DA81345}" dt="2024-04-29T16:45:23.588" v="236" actId="20577"/>
          <ac:spMkLst>
            <pc:docMk/>
            <pc:sldMk cId="524827096" sldId="808"/>
            <ac:spMk id="3" creationId="{00000000-0000-0000-0000-000000000000}"/>
          </ac:spMkLst>
        </pc:spChg>
      </pc:sldChg>
      <pc:sldChg chg="add del">
        <pc:chgData name="Галина Галина" userId="5db18f3bd805f1eb" providerId="LiveId" clId="{A203F205-DFB7-4D8C-8C72-067A5DA81345}" dt="2024-04-29T16:45:27.428" v="237" actId="47"/>
        <pc:sldMkLst>
          <pc:docMk/>
          <pc:sldMk cId="2988269583" sldId="809"/>
        </pc:sldMkLst>
      </pc:sldChg>
      <pc:sldChg chg="add del">
        <pc:chgData name="Галина Галина" userId="5db18f3bd805f1eb" providerId="LiveId" clId="{A203F205-DFB7-4D8C-8C72-067A5DA81345}" dt="2024-04-29T16:45:28.656" v="238" actId="47"/>
        <pc:sldMkLst>
          <pc:docMk/>
          <pc:sldMk cId="2658394049" sldId="810"/>
        </pc:sldMkLst>
      </pc:sldChg>
      <pc:sldChg chg="add del">
        <pc:chgData name="Галина Галина" userId="5db18f3bd805f1eb" providerId="LiveId" clId="{A203F205-DFB7-4D8C-8C72-067A5DA81345}" dt="2024-04-29T16:45:30.121" v="239" actId="47"/>
        <pc:sldMkLst>
          <pc:docMk/>
          <pc:sldMk cId="4129158557" sldId="811"/>
        </pc:sldMkLst>
      </pc:sldChg>
      <pc:sldChg chg="add">
        <pc:chgData name="Галина Галина" userId="5db18f3bd805f1eb" providerId="LiveId" clId="{A203F205-DFB7-4D8C-8C72-067A5DA81345}" dt="2024-04-29T16:25:20.821" v="42"/>
        <pc:sldMkLst>
          <pc:docMk/>
          <pc:sldMk cId="3575231152" sldId="812"/>
        </pc:sldMkLst>
      </pc:sldChg>
      <pc:sldChg chg="add">
        <pc:chgData name="Галина Галина" userId="5db18f3bd805f1eb" providerId="LiveId" clId="{A203F205-DFB7-4D8C-8C72-067A5DA81345}" dt="2024-04-29T16:25:20.821" v="42"/>
        <pc:sldMkLst>
          <pc:docMk/>
          <pc:sldMk cId="2203215462" sldId="813"/>
        </pc:sldMkLst>
      </pc:sldChg>
      <pc:sldChg chg="add">
        <pc:chgData name="Галина Галина" userId="5db18f3bd805f1eb" providerId="LiveId" clId="{A203F205-DFB7-4D8C-8C72-067A5DA81345}" dt="2024-04-29T16:25:20.821" v="42"/>
        <pc:sldMkLst>
          <pc:docMk/>
          <pc:sldMk cId="195946948" sldId="814"/>
        </pc:sldMkLst>
      </pc:sldChg>
      <pc:sldChg chg="add">
        <pc:chgData name="Галина Галина" userId="5db18f3bd805f1eb" providerId="LiveId" clId="{A203F205-DFB7-4D8C-8C72-067A5DA81345}" dt="2024-04-29T16:25:20.821" v="42"/>
        <pc:sldMkLst>
          <pc:docMk/>
          <pc:sldMk cId="3651051993" sldId="815"/>
        </pc:sldMkLst>
      </pc:sldChg>
      <pc:sldChg chg="add">
        <pc:chgData name="Галина Галина" userId="5db18f3bd805f1eb" providerId="LiveId" clId="{A203F205-DFB7-4D8C-8C72-067A5DA81345}" dt="2024-04-29T16:25:20.821" v="42"/>
        <pc:sldMkLst>
          <pc:docMk/>
          <pc:sldMk cId="1798555564" sldId="816"/>
        </pc:sldMkLst>
      </pc:sldChg>
      <pc:sldChg chg="add">
        <pc:chgData name="Галина Галина" userId="5db18f3bd805f1eb" providerId="LiveId" clId="{A203F205-DFB7-4D8C-8C72-067A5DA81345}" dt="2024-04-29T16:25:20.821" v="42"/>
        <pc:sldMkLst>
          <pc:docMk/>
          <pc:sldMk cId="3852712468" sldId="817"/>
        </pc:sldMkLst>
      </pc:sldChg>
      <pc:sldChg chg="add del">
        <pc:chgData name="Галина Галина" userId="5db18f3bd805f1eb" providerId="LiveId" clId="{A203F205-DFB7-4D8C-8C72-067A5DA81345}" dt="2024-04-29T16:46:19.071" v="248" actId="47"/>
        <pc:sldMkLst>
          <pc:docMk/>
          <pc:sldMk cId="1868370884" sldId="818"/>
        </pc:sldMkLst>
      </pc:sldChg>
      <pc:sldChg chg="add">
        <pc:chgData name="Галина Галина" userId="5db18f3bd805f1eb" providerId="LiveId" clId="{A203F205-DFB7-4D8C-8C72-067A5DA81345}" dt="2024-04-29T16:25:20.821" v="42"/>
        <pc:sldMkLst>
          <pc:docMk/>
          <pc:sldMk cId="2510483159" sldId="819"/>
        </pc:sldMkLst>
      </pc:sldChg>
      <pc:sldChg chg="add">
        <pc:chgData name="Галина Галина" userId="5db18f3bd805f1eb" providerId="LiveId" clId="{A203F205-DFB7-4D8C-8C72-067A5DA81345}" dt="2024-04-29T16:25:20.821" v="42"/>
        <pc:sldMkLst>
          <pc:docMk/>
          <pc:sldMk cId="4193777313" sldId="820"/>
        </pc:sldMkLst>
      </pc:sldChg>
      <pc:sldChg chg="add">
        <pc:chgData name="Галина Галина" userId="5db18f3bd805f1eb" providerId="LiveId" clId="{A203F205-DFB7-4D8C-8C72-067A5DA81345}" dt="2024-04-29T16:25:20.821" v="42"/>
        <pc:sldMkLst>
          <pc:docMk/>
          <pc:sldMk cId="1353276991" sldId="821"/>
        </pc:sldMkLst>
      </pc:sldChg>
      <pc:sldChg chg="add">
        <pc:chgData name="Галина Галина" userId="5db18f3bd805f1eb" providerId="LiveId" clId="{A203F205-DFB7-4D8C-8C72-067A5DA81345}" dt="2024-04-29T16:25:20.821" v="42"/>
        <pc:sldMkLst>
          <pc:docMk/>
          <pc:sldMk cId="1926585942" sldId="822"/>
        </pc:sldMkLst>
      </pc:sldChg>
      <pc:sldChg chg="add">
        <pc:chgData name="Галина Галина" userId="5db18f3bd805f1eb" providerId="LiveId" clId="{A203F205-DFB7-4D8C-8C72-067A5DA81345}" dt="2024-04-29T16:25:20.821" v="42"/>
        <pc:sldMkLst>
          <pc:docMk/>
          <pc:sldMk cId="2323739558" sldId="823"/>
        </pc:sldMkLst>
      </pc:sldChg>
      <pc:sldChg chg="add">
        <pc:chgData name="Галина Галина" userId="5db18f3bd805f1eb" providerId="LiveId" clId="{A203F205-DFB7-4D8C-8C72-067A5DA81345}" dt="2024-04-29T16:25:20.821" v="42"/>
        <pc:sldMkLst>
          <pc:docMk/>
          <pc:sldMk cId="1696765167" sldId="824"/>
        </pc:sldMkLst>
      </pc:sldChg>
      <pc:sldChg chg="add">
        <pc:chgData name="Галина Галина" userId="5db18f3bd805f1eb" providerId="LiveId" clId="{A203F205-DFB7-4D8C-8C72-067A5DA81345}" dt="2024-04-29T16:25:20.821" v="42"/>
        <pc:sldMkLst>
          <pc:docMk/>
          <pc:sldMk cId="2064182821" sldId="825"/>
        </pc:sldMkLst>
      </pc:sldChg>
      <pc:sldChg chg="add">
        <pc:chgData name="Галина Галина" userId="5db18f3bd805f1eb" providerId="LiveId" clId="{A203F205-DFB7-4D8C-8C72-067A5DA81345}" dt="2024-04-29T16:25:20.821" v="42"/>
        <pc:sldMkLst>
          <pc:docMk/>
          <pc:sldMk cId="774351441" sldId="826"/>
        </pc:sldMkLst>
      </pc:sldChg>
      <pc:sldChg chg="add del">
        <pc:chgData name="Галина Галина" userId="5db18f3bd805f1eb" providerId="LiveId" clId="{A203F205-DFB7-4D8C-8C72-067A5DA81345}" dt="2024-04-29T16:50:10.569" v="268" actId="47"/>
        <pc:sldMkLst>
          <pc:docMk/>
          <pc:sldMk cId="2207501829" sldId="827"/>
        </pc:sldMkLst>
      </pc:sldChg>
      <pc:sldChg chg="modSp add mod">
        <pc:chgData name="Галина Галина" userId="5db18f3bd805f1eb" providerId="LiveId" clId="{A203F205-DFB7-4D8C-8C72-067A5DA81345}" dt="2024-04-29T16:29:13.491" v="52"/>
        <pc:sldMkLst>
          <pc:docMk/>
          <pc:sldMk cId="3532928057" sldId="828"/>
        </pc:sldMkLst>
        <pc:spChg chg="mod">
          <ac:chgData name="Галина Галина" userId="5db18f3bd805f1eb" providerId="LiveId" clId="{A203F205-DFB7-4D8C-8C72-067A5DA81345}" dt="2024-04-29T16:29:13.491" v="52"/>
          <ac:spMkLst>
            <pc:docMk/>
            <pc:sldMk cId="3532928057" sldId="828"/>
            <ac:spMk id="6" creationId="{24F43F86-86F4-3D23-31AB-55E816DED810}"/>
          </ac:spMkLst>
        </pc:spChg>
      </pc:sldChg>
      <pc:sldChg chg="modSp add mod">
        <pc:chgData name="Галина Галина" userId="5db18f3bd805f1eb" providerId="LiveId" clId="{A203F205-DFB7-4D8C-8C72-067A5DA81345}" dt="2024-04-29T16:29:50.949" v="56" actId="20577"/>
        <pc:sldMkLst>
          <pc:docMk/>
          <pc:sldMk cId="1497261093" sldId="829"/>
        </pc:sldMkLst>
        <pc:spChg chg="mod">
          <ac:chgData name="Галина Галина" userId="5db18f3bd805f1eb" providerId="LiveId" clId="{A203F205-DFB7-4D8C-8C72-067A5DA81345}" dt="2024-04-29T16:29:50.949" v="56" actId="20577"/>
          <ac:spMkLst>
            <pc:docMk/>
            <pc:sldMk cId="1497261093" sldId="829"/>
            <ac:spMk id="6" creationId="{24F43F86-86F4-3D23-31AB-55E816DED810}"/>
          </ac:spMkLst>
        </pc:spChg>
      </pc:sldChg>
      <pc:sldChg chg="addSp delSp modSp add mod">
        <pc:chgData name="Галина Галина" userId="5db18f3bd805f1eb" providerId="LiveId" clId="{A203F205-DFB7-4D8C-8C72-067A5DA81345}" dt="2024-04-29T16:32:59.877" v="81" actId="1076"/>
        <pc:sldMkLst>
          <pc:docMk/>
          <pc:sldMk cId="2882035609" sldId="830"/>
        </pc:sldMkLst>
        <pc:spChg chg="del mod">
          <ac:chgData name="Галина Галина" userId="5db18f3bd805f1eb" providerId="LiveId" clId="{A203F205-DFB7-4D8C-8C72-067A5DA81345}" dt="2024-04-29T16:32:48.986" v="75" actId="478"/>
          <ac:spMkLst>
            <pc:docMk/>
            <pc:sldMk cId="2882035609" sldId="830"/>
            <ac:spMk id="6" creationId="{B258085C-7A5D-DE29-0165-6E1ED399C0F4}"/>
          </ac:spMkLst>
        </pc:spChg>
        <pc:spChg chg="add mod">
          <ac:chgData name="Галина Галина" userId="5db18f3bd805f1eb" providerId="LiveId" clId="{A203F205-DFB7-4D8C-8C72-067A5DA81345}" dt="2024-04-29T16:32:59.877" v="81" actId="1076"/>
          <ac:spMkLst>
            <pc:docMk/>
            <pc:sldMk cId="2882035609" sldId="830"/>
            <ac:spMk id="8" creationId="{933506BF-40E3-BC31-7F92-E49E00414A24}"/>
          </ac:spMkLst>
        </pc:spChg>
        <pc:picChg chg="add mod">
          <ac:chgData name="Галина Галина" userId="5db18f3bd805f1eb" providerId="LiveId" clId="{A203F205-DFB7-4D8C-8C72-067A5DA81345}" dt="2024-04-29T16:32:24.978" v="73" actId="14100"/>
          <ac:picMkLst>
            <pc:docMk/>
            <pc:sldMk cId="2882035609" sldId="830"/>
            <ac:picMk id="4" creationId="{1D71537F-A02A-7BD2-2DDD-B71E07DE431F}"/>
          </ac:picMkLst>
        </pc:picChg>
        <pc:picChg chg="del">
          <ac:chgData name="Галина Галина" userId="5db18f3bd805f1eb" providerId="LiveId" clId="{A203F205-DFB7-4D8C-8C72-067A5DA81345}" dt="2024-04-29T16:30:58.404" v="70" actId="478"/>
          <ac:picMkLst>
            <pc:docMk/>
            <pc:sldMk cId="2882035609" sldId="830"/>
            <ac:picMk id="5" creationId="{E524E068-B668-0D96-084E-6D64211072A2}"/>
          </ac:picMkLst>
        </pc:picChg>
      </pc:sldChg>
      <pc:sldChg chg="add del">
        <pc:chgData name="Галина Галина" userId="5db18f3bd805f1eb" providerId="LiveId" clId="{A203F205-DFB7-4D8C-8C72-067A5DA81345}" dt="2024-04-29T16:30:05.900" v="58" actId="47"/>
        <pc:sldMkLst>
          <pc:docMk/>
          <pc:sldMk cId="3383075326" sldId="830"/>
        </pc:sldMkLst>
      </pc:sldChg>
      <pc:sldChg chg="addSp delSp modSp add mod">
        <pc:chgData name="Галина Галина" userId="5db18f3bd805f1eb" providerId="LiveId" clId="{A203F205-DFB7-4D8C-8C72-067A5DA81345}" dt="2024-04-29T16:34:10.131" v="135" actId="478"/>
        <pc:sldMkLst>
          <pc:docMk/>
          <pc:sldMk cId="1696360178" sldId="831"/>
        </pc:sldMkLst>
        <pc:spChg chg="del mod">
          <ac:chgData name="Галина Галина" userId="5db18f3bd805f1eb" providerId="LiveId" clId="{A203F205-DFB7-4D8C-8C72-067A5DA81345}" dt="2024-04-29T16:34:10.131" v="135" actId="478"/>
          <ac:spMkLst>
            <pc:docMk/>
            <pc:sldMk cId="1696360178" sldId="831"/>
            <ac:spMk id="3" creationId="{00000000-0000-0000-0000-000000000000}"/>
          </ac:spMkLst>
        </pc:spChg>
        <pc:graphicFrameChg chg="del">
          <ac:chgData name="Галина Галина" userId="5db18f3bd805f1eb" providerId="LiveId" clId="{A203F205-DFB7-4D8C-8C72-067A5DA81345}" dt="2024-04-29T16:33:15.142" v="125" actId="478"/>
          <ac:graphicFrameMkLst>
            <pc:docMk/>
            <pc:sldMk cId="1696360178" sldId="831"/>
            <ac:graphicFrameMk id="4" creationId="{1B0B7202-B406-FB73-F1CC-A195D05617AE}"/>
          </ac:graphicFrameMkLst>
        </pc:graphicFrameChg>
        <pc:graphicFrameChg chg="add mod modGraphic">
          <ac:chgData name="Галина Галина" userId="5db18f3bd805f1eb" providerId="LiveId" clId="{A203F205-DFB7-4D8C-8C72-067A5DA81345}" dt="2024-04-29T16:33:29.914" v="128" actId="14100"/>
          <ac:graphicFrameMkLst>
            <pc:docMk/>
            <pc:sldMk cId="1696360178" sldId="831"/>
            <ac:graphicFrameMk id="5" creationId="{EEF70A4F-209F-0D16-53A5-A912029F019E}"/>
          </ac:graphicFrameMkLst>
        </pc:graphicFrameChg>
      </pc:sldChg>
      <pc:sldChg chg="addSp delSp modSp add mod">
        <pc:chgData name="Галина Галина" userId="5db18f3bd805f1eb" providerId="LiveId" clId="{A203F205-DFB7-4D8C-8C72-067A5DA81345}" dt="2024-04-29T16:34:05.632" v="134" actId="478"/>
        <pc:sldMkLst>
          <pc:docMk/>
          <pc:sldMk cId="2263625731" sldId="832"/>
        </pc:sldMkLst>
        <pc:spChg chg="del">
          <ac:chgData name="Галина Галина" userId="5db18f3bd805f1eb" providerId="LiveId" clId="{A203F205-DFB7-4D8C-8C72-067A5DA81345}" dt="2024-04-29T16:34:05.632" v="134" actId="478"/>
          <ac:spMkLst>
            <pc:docMk/>
            <pc:sldMk cId="2263625731" sldId="832"/>
            <ac:spMk id="3" creationId="{00000000-0000-0000-0000-000000000000}"/>
          </ac:spMkLst>
        </pc:spChg>
        <pc:graphicFrameChg chg="add mod modGraphic">
          <ac:chgData name="Галина Галина" userId="5db18f3bd805f1eb" providerId="LiveId" clId="{A203F205-DFB7-4D8C-8C72-067A5DA81345}" dt="2024-04-29T16:34:04.307" v="133" actId="1076"/>
          <ac:graphicFrameMkLst>
            <pc:docMk/>
            <pc:sldMk cId="2263625731" sldId="832"/>
            <ac:graphicFrameMk id="4" creationId="{87A69F5A-ACF4-EB09-03E1-EEAB009D1BB6}"/>
          </ac:graphicFrameMkLst>
        </pc:graphicFrameChg>
        <pc:graphicFrameChg chg="del">
          <ac:chgData name="Галина Галина" userId="5db18f3bd805f1eb" providerId="LiveId" clId="{A203F205-DFB7-4D8C-8C72-067A5DA81345}" dt="2024-04-29T16:33:57.319" v="130" actId="478"/>
          <ac:graphicFrameMkLst>
            <pc:docMk/>
            <pc:sldMk cId="2263625731" sldId="832"/>
            <ac:graphicFrameMk id="5" creationId="{EEF70A4F-209F-0D16-53A5-A912029F019E}"/>
          </ac:graphicFrameMkLst>
        </pc:graphicFrameChg>
      </pc:sldChg>
      <pc:sldChg chg="modSp add mod">
        <pc:chgData name="Галина Галина" userId="5db18f3bd805f1eb" providerId="LiveId" clId="{A203F205-DFB7-4D8C-8C72-067A5DA81345}" dt="2024-04-29T16:34:44.564" v="140" actId="12"/>
        <pc:sldMkLst>
          <pc:docMk/>
          <pc:sldMk cId="2931525503" sldId="833"/>
        </pc:sldMkLst>
        <pc:spChg chg="mod">
          <ac:chgData name="Галина Галина" userId="5db18f3bd805f1eb" providerId="LiveId" clId="{A203F205-DFB7-4D8C-8C72-067A5DA81345}" dt="2024-04-29T16:34:44.564" v="140" actId="12"/>
          <ac:spMkLst>
            <pc:docMk/>
            <pc:sldMk cId="2931525503" sldId="833"/>
            <ac:spMk id="3" creationId="{00000000-0000-0000-0000-000000000000}"/>
          </ac:spMkLst>
        </pc:spChg>
      </pc:sldChg>
      <pc:sldChg chg="modSp add mod">
        <pc:chgData name="Галина Галина" userId="5db18f3bd805f1eb" providerId="LiveId" clId="{A203F205-DFB7-4D8C-8C72-067A5DA81345}" dt="2024-04-29T16:35:06.233" v="143" actId="12"/>
        <pc:sldMkLst>
          <pc:docMk/>
          <pc:sldMk cId="1663021889" sldId="834"/>
        </pc:sldMkLst>
        <pc:spChg chg="mod">
          <ac:chgData name="Галина Галина" userId="5db18f3bd805f1eb" providerId="LiveId" clId="{A203F205-DFB7-4D8C-8C72-067A5DA81345}" dt="2024-04-29T16:35:06.233" v="143" actId="12"/>
          <ac:spMkLst>
            <pc:docMk/>
            <pc:sldMk cId="1663021889" sldId="834"/>
            <ac:spMk id="3" creationId="{00000000-0000-0000-0000-000000000000}"/>
          </ac:spMkLst>
        </pc:spChg>
      </pc:sldChg>
      <pc:sldChg chg="modSp add mod">
        <pc:chgData name="Галина Галина" userId="5db18f3bd805f1eb" providerId="LiveId" clId="{A203F205-DFB7-4D8C-8C72-067A5DA81345}" dt="2024-04-29T16:35:30.987" v="147" actId="12"/>
        <pc:sldMkLst>
          <pc:docMk/>
          <pc:sldMk cId="2555092659" sldId="835"/>
        </pc:sldMkLst>
        <pc:spChg chg="mod">
          <ac:chgData name="Галина Галина" userId="5db18f3bd805f1eb" providerId="LiveId" clId="{A203F205-DFB7-4D8C-8C72-067A5DA81345}" dt="2024-04-29T16:35:30.987" v="147" actId="12"/>
          <ac:spMkLst>
            <pc:docMk/>
            <pc:sldMk cId="2555092659" sldId="835"/>
            <ac:spMk id="3" creationId="{00000000-0000-0000-0000-000000000000}"/>
          </ac:spMkLst>
        </pc:spChg>
      </pc:sldChg>
      <pc:sldChg chg="modSp add mod">
        <pc:chgData name="Галина Галина" userId="5db18f3bd805f1eb" providerId="LiveId" clId="{A203F205-DFB7-4D8C-8C72-067A5DA81345}" dt="2024-04-29T16:35:53.524" v="151" actId="12"/>
        <pc:sldMkLst>
          <pc:docMk/>
          <pc:sldMk cId="2955521225" sldId="836"/>
        </pc:sldMkLst>
        <pc:spChg chg="mod">
          <ac:chgData name="Галина Галина" userId="5db18f3bd805f1eb" providerId="LiveId" clId="{A203F205-DFB7-4D8C-8C72-067A5DA81345}" dt="2024-04-29T16:35:53.524" v="151" actId="12"/>
          <ac:spMkLst>
            <pc:docMk/>
            <pc:sldMk cId="2955521225" sldId="836"/>
            <ac:spMk id="3" creationId="{00000000-0000-0000-0000-000000000000}"/>
          </ac:spMkLst>
        </pc:spChg>
      </pc:sldChg>
      <pc:sldChg chg="addSp delSp modSp add mod">
        <pc:chgData name="Галина Галина" userId="5db18f3bd805f1eb" providerId="LiveId" clId="{A203F205-DFB7-4D8C-8C72-067A5DA81345}" dt="2024-04-29T16:37:19.929" v="167" actId="1076"/>
        <pc:sldMkLst>
          <pc:docMk/>
          <pc:sldMk cId="2927829262" sldId="837"/>
        </pc:sldMkLst>
        <pc:spChg chg="del mod">
          <ac:chgData name="Галина Галина" userId="5db18f3bd805f1eb" providerId="LiveId" clId="{A203F205-DFB7-4D8C-8C72-067A5DA81345}" dt="2024-04-29T16:36:25.668" v="154" actId="22"/>
          <ac:spMkLst>
            <pc:docMk/>
            <pc:sldMk cId="2927829262" sldId="837"/>
            <ac:spMk id="3" creationId="{00000000-0000-0000-0000-000000000000}"/>
          </ac:spMkLst>
        </pc:spChg>
        <pc:picChg chg="add del mod ord">
          <ac:chgData name="Галина Галина" userId="5db18f3bd805f1eb" providerId="LiveId" clId="{A203F205-DFB7-4D8C-8C72-067A5DA81345}" dt="2024-04-29T16:36:37.421" v="162" actId="478"/>
          <ac:picMkLst>
            <pc:docMk/>
            <pc:sldMk cId="2927829262" sldId="837"/>
            <ac:picMk id="5" creationId="{B3C03EF7-5A6E-4AC5-2313-2B3F221F72E5}"/>
          </ac:picMkLst>
        </pc:picChg>
        <pc:picChg chg="add mod">
          <ac:chgData name="Галина Галина" userId="5db18f3bd805f1eb" providerId="LiveId" clId="{A203F205-DFB7-4D8C-8C72-067A5DA81345}" dt="2024-04-29T16:37:19.929" v="167" actId="1076"/>
          <ac:picMkLst>
            <pc:docMk/>
            <pc:sldMk cId="2927829262" sldId="837"/>
            <ac:picMk id="8" creationId="{3DB22FAC-31CB-598A-2C5B-BE4C719A2552}"/>
          </ac:picMkLst>
        </pc:picChg>
      </pc:sldChg>
      <pc:sldChg chg="addSp delSp modSp add mod">
        <pc:chgData name="Галина Галина" userId="5db18f3bd805f1eb" providerId="LiveId" clId="{A203F205-DFB7-4D8C-8C72-067A5DA81345}" dt="2024-04-29T16:37:48.704" v="175" actId="14100"/>
        <pc:sldMkLst>
          <pc:docMk/>
          <pc:sldMk cId="4234897329" sldId="838"/>
        </pc:sldMkLst>
        <pc:spChg chg="del mod">
          <ac:chgData name="Галина Галина" userId="5db18f3bd805f1eb" providerId="LiveId" clId="{A203F205-DFB7-4D8C-8C72-067A5DA81345}" dt="2024-04-29T16:37:44.483" v="173"/>
          <ac:spMkLst>
            <pc:docMk/>
            <pc:sldMk cId="4234897329" sldId="838"/>
            <ac:spMk id="3" creationId="{00000000-0000-0000-0000-000000000000}"/>
          </ac:spMkLst>
        </pc:spChg>
        <pc:graphicFrameChg chg="add mod modGraphic">
          <ac:chgData name="Галина Галина" userId="5db18f3bd805f1eb" providerId="LiveId" clId="{A203F205-DFB7-4D8C-8C72-067A5DA81345}" dt="2024-04-29T16:37:48.704" v="175" actId="14100"/>
          <ac:graphicFrameMkLst>
            <pc:docMk/>
            <pc:sldMk cId="4234897329" sldId="838"/>
            <ac:graphicFrameMk id="4" creationId="{682A16F4-870F-14D4-D266-DD0CDBD4C097}"/>
          </ac:graphicFrameMkLst>
        </pc:graphicFrameChg>
      </pc:sldChg>
      <pc:sldChg chg="modSp add mod">
        <pc:chgData name="Галина Галина" userId="5db18f3bd805f1eb" providerId="LiveId" clId="{A203F205-DFB7-4D8C-8C72-067A5DA81345}" dt="2024-04-29T16:41:14.327" v="200"/>
        <pc:sldMkLst>
          <pc:docMk/>
          <pc:sldMk cId="4188775865" sldId="839"/>
        </pc:sldMkLst>
        <pc:spChg chg="mod">
          <ac:chgData name="Галина Галина" userId="5db18f3bd805f1eb" providerId="LiveId" clId="{A203F205-DFB7-4D8C-8C72-067A5DA81345}" dt="2024-04-29T16:41:14.327" v="200"/>
          <ac:spMkLst>
            <pc:docMk/>
            <pc:sldMk cId="4188775865" sldId="839"/>
            <ac:spMk id="3" creationId="{00000000-0000-0000-0000-000000000000}"/>
          </ac:spMkLst>
        </pc:spChg>
      </pc:sldChg>
      <pc:sldChg chg="addSp modSp add mod">
        <pc:chgData name="Галина Галина" userId="5db18f3bd805f1eb" providerId="LiveId" clId="{A203F205-DFB7-4D8C-8C72-067A5DA81345}" dt="2024-04-29T16:42:04.227" v="208" actId="14100"/>
        <pc:sldMkLst>
          <pc:docMk/>
          <pc:sldMk cId="452090094" sldId="840"/>
        </pc:sldMkLst>
        <pc:spChg chg="mod">
          <ac:chgData name="Галина Галина" userId="5db18f3bd805f1eb" providerId="LiveId" clId="{A203F205-DFB7-4D8C-8C72-067A5DA81345}" dt="2024-04-29T16:41:33.907" v="202"/>
          <ac:spMkLst>
            <pc:docMk/>
            <pc:sldMk cId="452090094" sldId="840"/>
            <ac:spMk id="3" creationId="{00000000-0000-0000-0000-000000000000}"/>
          </ac:spMkLst>
        </pc:spChg>
        <pc:graphicFrameChg chg="add mod modGraphic">
          <ac:chgData name="Галина Галина" userId="5db18f3bd805f1eb" providerId="LiveId" clId="{A203F205-DFB7-4D8C-8C72-067A5DA81345}" dt="2024-04-29T16:42:04.227" v="208" actId="14100"/>
          <ac:graphicFrameMkLst>
            <pc:docMk/>
            <pc:sldMk cId="452090094" sldId="840"/>
            <ac:graphicFrameMk id="4" creationId="{4AE5B78E-7C9A-BC79-C52A-38C4F83E4A52}"/>
          </ac:graphicFrameMkLst>
        </pc:graphicFrameChg>
      </pc:sldChg>
      <pc:sldChg chg="modSp add mod">
        <pc:chgData name="Галина Галина" userId="5db18f3bd805f1eb" providerId="LiveId" clId="{A203F205-DFB7-4D8C-8C72-067A5DA81345}" dt="2024-04-29T16:47:43.865" v="255" actId="5793"/>
        <pc:sldMkLst>
          <pc:docMk/>
          <pc:sldMk cId="1407022121" sldId="841"/>
        </pc:sldMkLst>
        <pc:spChg chg="mod">
          <ac:chgData name="Галина Галина" userId="5db18f3bd805f1eb" providerId="LiveId" clId="{A203F205-DFB7-4D8C-8C72-067A5DA81345}" dt="2024-04-29T16:47:43.865" v="255" actId="5793"/>
          <ac:spMkLst>
            <pc:docMk/>
            <pc:sldMk cId="1407022121" sldId="841"/>
            <ac:spMk id="3" creationId="{00000000-0000-0000-0000-000000000000}"/>
          </ac:spMkLst>
        </pc:spChg>
      </pc:sldChg>
      <pc:sldChg chg="modSp add mod">
        <pc:chgData name="Галина Галина" userId="5db18f3bd805f1eb" providerId="LiveId" clId="{A203F205-DFB7-4D8C-8C72-067A5DA81345}" dt="2024-04-29T16:48:25.235" v="262" actId="12"/>
        <pc:sldMkLst>
          <pc:docMk/>
          <pc:sldMk cId="3399155604" sldId="842"/>
        </pc:sldMkLst>
        <pc:spChg chg="mod">
          <ac:chgData name="Галина Галина" userId="5db18f3bd805f1eb" providerId="LiveId" clId="{A203F205-DFB7-4D8C-8C72-067A5DA81345}" dt="2024-04-29T16:48:25.235" v="262" actId="12"/>
          <ac:spMkLst>
            <pc:docMk/>
            <pc:sldMk cId="3399155604" sldId="842"/>
            <ac:spMk id="3" creationId="{00000000-0000-0000-0000-000000000000}"/>
          </ac:spMkLst>
        </pc:spChg>
      </pc:sldChg>
      <pc:sldChg chg="modSp add mod">
        <pc:chgData name="Галина Галина" userId="5db18f3bd805f1eb" providerId="LiveId" clId="{A203F205-DFB7-4D8C-8C72-067A5DA81345}" dt="2024-04-29T16:48:54.311" v="266" actId="12"/>
        <pc:sldMkLst>
          <pc:docMk/>
          <pc:sldMk cId="4128232960" sldId="843"/>
        </pc:sldMkLst>
        <pc:spChg chg="mod">
          <ac:chgData name="Галина Галина" userId="5db18f3bd805f1eb" providerId="LiveId" clId="{A203F205-DFB7-4D8C-8C72-067A5DA81345}" dt="2024-04-29T16:48:54.311" v="266" actId="12"/>
          <ac:spMkLst>
            <pc:docMk/>
            <pc:sldMk cId="4128232960" sldId="843"/>
            <ac:spMk id="3" creationId="{00000000-0000-0000-0000-000000000000}"/>
          </ac:spMkLst>
        </pc:spChg>
      </pc:sldChg>
      <pc:sldChg chg="add">
        <pc:chgData name="Галина Галина" userId="5db18f3bd805f1eb" providerId="LiveId" clId="{A203F205-DFB7-4D8C-8C72-067A5DA81345}" dt="2024-04-29T16:48:59.275" v="267"/>
        <pc:sldMkLst>
          <pc:docMk/>
          <pc:sldMk cId="746083795" sldId="844"/>
        </pc:sldMkLst>
      </pc:sldChg>
      <pc:sldChg chg="modSp add mod">
        <pc:chgData name="Галина Галина" userId="5db18f3bd805f1eb" providerId="LiveId" clId="{A203F205-DFB7-4D8C-8C72-067A5DA81345}" dt="2024-04-29T16:56:44.413" v="282" actId="20577"/>
        <pc:sldMkLst>
          <pc:docMk/>
          <pc:sldMk cId="1128051716" sldId="845"/>
        </pc:sldMkLst>
        <pc:spChg chg="mod">
          <ac:chgData name="Галина Галина" userId="5db18f3bd805f1eb" providerId="LiveId" clId="{A203F205-DFB7-4D8C-8C72-067A5DA81345}" dt="2024-04-29T16:56:44.413" v="282" actId="20577"/>
          <ac:spMkLst>
            <pc:docMk/>
            <pc:sldMk cId="1128051716" sldId="845"/>
            <ac:spMk id="3" creationId="{7057F31A-51A3-4613-2257-0E1F9DFBAFA9}"/>
          </ac:spMkLst>
        </pc:spChg>
      </pc:sldChg>
      <pc:sldChg chg="modSp add mod">
        <pc:chgData name="Галина Галина" userId="5db18f3bd805f1eb" providerId="LiveId" clId="{A203F205-DFB7-4D8C-8C72-067A5DA81345}" dt="2024-04-29T17:11:29.808" v="366"/>
        <pc:sldMkLst>
          <pc:docMk/>
          <pc:sldMk cId="652818514" sldId="846"/>
        </pc:sldMkLst>
        <pc:spChg chg="mod">
          <ac:chgData name="Галина Галина" userId="5db18f3bd805f1eb" providerId="LiveId" clId="{A203F205-DFB7-4D8C-8C72-067A5DA81345}" dt="2024-04-29T17:10:55.147" v="364" actId="20577"/>
          <ac:spMkLst>
            <pc:docMk/>
            <pc:sldMk cId="652818514" sldId="846"/>
            <ac:spMk id="2" creationId="{00000000-0000-0000-0000-000000000000}"/>
          </ac:spMkLst>
        </pc:spChg>
        <pc:spChg chg="mod">
          <ac:chgData name="Галина Галина" userId="5db18f3bd805f1eb" providerId="LiveId" clId="{A203F205-DFB7-4D8C-8C72-067A5DA81345}" dt="2024-04-29T17:11:29.808" v="366"/>
          <ac:spMkLst>
            <pc:docMk/>
            <pc:sldMk cId="652818514" sldId="846"/>
            <ac:spMk id="3" creationId="{00000000-0000-0000-0000-000000000000}"/>
          </ac:spMkLst>
        </pc:spChg>
      </pc:sldChg>
      <pc:sldChg chg="modSp add mod">
        <pc:chgData name="Галина Галина" userId="5db18f3bd805f1eb" providerId="LiveId" clId="{A203F205-DFB7-4D8C-8C72-067A5DA81345}" dt="2024-04-29T17:11:55.338" v="373" actId="12"/>
        <pc:sldMkLst>
          <pc:docMk/>
          <pc:sldMk cId="1750589181" sldId="847"/>
        </pc:sldMkLst>
        <pc:spChg chg="mod">
          <ac:chgData name="Галина Галина" userId="5db18f3bd805f1eb" providerId="LiveId" clId="{A203F205-DFB7-4D8C-8C72-067A5DA81345}" dt="2024-04-29T17:11:55.338" v="373" actId="12"/>
          <ac:spMkLst>
            <pc:docMk/>
            <pc:sldMk cId="1750589181" sldId="847"/>
            <ac:spMk id="3" creationId="{00000000-0000-0000-0000-000000000000}"/>
          </ac:spMkLst>
        </pc:spChg>
      </pc:sldChg>
      <pc:sldChg chg="modSp add mod">
        <pc:chgData name="Галина Галина" userId="5db18f3bd805f1eb" providerId="LiveId" clId="{A203F205-DFB7-4D8C-8C72-067A5DA81345}" dt="2024-04-29T17:12:10.521" v="375"/>
        <pc:sldMkLst>
          <pc:docMk/>
          <pc:sldMk cId="1542468045" sldId="848"/>
        </pc:sldMkLst>
        <pc:spChg chg="mod">
          <ac:chgData name="Галина Галина" userId="5db18f3bd805f1eb" providerId="LiveId" clId="{A203F205-DFB7-4D8C-8C72-067A5DA81345}" dt="2024-04-29T17:12:10.521" v="375"/>
          <ac:spMkLst>
            <pc:docMk/>
            <pc:sldMk cId="1542468045" sldId="848"/>
            <ac:spMk id="3" creationId="{00000000-0000-0000-0000-000000000000}"/>
          </ac:spMkLst>
        </pc:spChg>
      </pc:sldChg>
      <pc:sldChg chg="modSp add mod">
        <pc:chgData name="Галина Галина" userId="5db18f3bd805f1eb" providerId="LiveId" clId="{A203F205-DFB7-4D8C-8C72-067A5DA81345}" dt="2024-04-29T17:12:23.988" v="377"/>
        <pc:sldMkLst>
          <pc:docMk/>
          <pc:sldMk cId="1449583298" sldId="849"/>
        </pc:sldMkLst>
        <pc:spChg chg="mod">
          <ac:chgData name="Галина Галина" userId="5db18f3bd805f1eb" providerId="LiveId" clId="{A203F205-DFB7-4D8C-8C72-067A5DA81345}" dt="2024-04-29T17:12:23.988" v="377"/>
          <ac:spMkLst>
            <pc:docMk/>
            <pc:sldMk cId="1449583298" sldId="849"/>
            <ac:spMk id="3" creationId="{00000000-0000-0000-0000-000000000000}"/>
          </ac:spMkLst>
        </pc:spChg>
      </pc:sldChg>
      <pc:sldChg chg="modSp add mod">
        <pc:chgData name="Галина Галина" userId="5db18f3bd805f1eb" providerId="LiveId" clId="{A203F205-DFB7-4D8C-8C72-067A5DA81345}" dt="2024-04-29T17:12:38.213" v="379"/>
        <pc:sldMkLst>
          <pc:docMk/>
          <pc:sldMk cId="2070837473" sldId="850"/>
        </pc:sldMkLst>
        <pc:spChg chg="mod">
          <ac:chgData name="Галина Галина" userId="5db18f3bd805f1eb" providerId="LiveId" clId="{A203F205-DFB7-4D8C-8C72-067A5DA81345}" dt="2024-04-29T17:12:38.213" v="379"/>
          <ac:spMkLst>
            <pc:docMk/>
            <pc:sldMk cId="2070837473" sldId="850"/>
            <ac:spMk id="3" creationId="{00000000-0000-0000-0000-000000000000}"/>
          </ac:spMkLst>
        </pc:spChg>
      </pc:sldChg>
      <pc:sldChg chg="modSp add mod">
        <pc:chgData name="Галина Галина" userId="5db18f3bd805f1eb" providerId="LiveId" clId="{A203F205-DFB7-4D8C-8C72-067A5DA81345}" dt="2024-04-29T17:12:56.648" v="381"/>
        <pc:sldMkLst>
          <pc:docMk/>
          <pc:sldMk cId="4008650827" sldId="851"/>
        </pc:sldMkLst>
        <pc:spChg chg="mod">
          <ac:chgData name="Галина Галина" userId="5db18f3bd805f1eb" providerId="LiveId" clId="{A203F205-DFB7-4D8C-8C72-067A5DA81345}" dt="2024-04-29T17:12:56.648" v="381"/>
          <ac:spMkLst>
            <pc:docMk/>
            <pc:sldMk cId="4008650827" sldId="851"/>
            <ac:spMk id="3" creationId="{00000000-0000-0000-0000-000000000000}"/>
          </ac:spMkLst>
        </pc:spChg>
      </pc:sldChg>
      <pc:sldChg chg="modSp add mod">
        <pc:chgData name="Галина Галина" userId="5db18f3bd805f1eb" providerId="LiveId" clId="{A203F205-DFB7-4D8C-8C72-067A5DA81345}" dt="2024-04-29T17:13:11.623" v="383"/>
        <pc:sldMkLst>
          <pc:docMk/>
          <pc:sldMk cId="2641208317" sldId="852"/>
        </pc:sldMkLst>
        <pc:spChg chg="mod">
          <ac:chgData name="Галина Галина" userId="5db18f3bd805f1eb" providerId="LiveId" clId="{A203F205-DFB7-4D8C-8C72-067A5DA81345}" dt="2024-04-29T17:13:11.623" v="383"/>
          <ac:spMkLst>
            <pc:docMk/>
            <pc:sldMk cId="2641208317" sldId="852"/>
            <ac:spMk id="3" creationId="{00000000-0000-0000-0000-000000000000}"/>
          </ac:spMkLst>
        </pc:spChg>
      </pc:sldChg>
      <pc:sldChg chg="modSp add mod">
        <pc:chgData name="Галина Галина" userId="5db18f3bd805f1eb" providerId="LiveId" clId="{A203F205-DFB7-4D8C-8C72-067A5DA81345}" dt="2024-04-29T17:13:27.095" v="385"/>
        <pc:sldMkLst>
          <pc:docMk/>
          <pc:sldMk cId="3576233554" sldId="853"/>
        </pc:sldMkLst>
        <pc:spChg chg="mod">
          <ac:chgData name="Галина Галина" userId="5db18f3bd805f1eb" providerId="LiveId" clId="{A203F205-DFB7-4D8C-8C72-067A5DA81345}" dt="2024-04-29T17:13:27.095" v="385"/>
          <ac:spMkLst>
            <pc:docMk/>
            <pc:sldMk cId="3576233554" sldId="853"/>
            <ac:spMk id="3" creationId="{00000000-0000-0000-0000-000000000000}"/>
          </ac:spMkLst>
        </pc:spChg>
      </pc:sldChg>
      <pc:sldChg chg="modSp add mod">
        <pc:chgData name="Галина Галина" userId="5db18f3bd805f1eb" providerId="LiveId" clId="{A203F205-DFB7-4D8C-8C72-067A5DA81345}" dt="2024-04-29T17:13:41.239" v="387"/>
        <pc:sldMkLst>
          <pc:docMk/>
          <pc:sldMk cId="3340971570" sldId="854"/>
        </pc:sldMkLst>
        <pc:spChg chg="mod">
          <ac:chgData name="Галина Галина" userId="5db18f3bd805f1eb" providerId="LiveId" clId="{A203F205-DFB7-4D8C-8C72-067A5DA81345}" dt="2024-04-29T17:13:41.239" v="387"/>
          <ac:spMkLst>
            <pc:docMk/>
            <pc:sldMk cId="3340971570" sldId="854"/>
            <ac:spMk id="3" creationId="{00000000-0000-0000-0000-000000000000}"/>
          </ac:spMkLst>
        </pc:spChg>
      </pc:sldChg>
      <pc:sldChg chg="modSp add mod">
        <pc:chgData name="Галина Галина" userId="5db18f3bd805f1eb" providerId="LiveId" clId="{A203F205-DFB7-4D8C-8C72-067A5DA81345}" dt="2024-04-29T17:13:57.063" v="389"/>
        <pc:sldMkLst>
          <pc:docMk/>
          <pc:sldMk cId="2767330546" sldId="855"/>
        </pc:sldMkLst>
        <pc:spChg chg="mod">
          <ac:chgData name="Галина Галина" userId="5db18f3bd805f1eb" providerId="LiveId" clId="{A203F205-DFB7-4D8C-8C72-067A5DA81345}" dt="2024-04-29T17:13:57.063" v="389"/>
          <ac:spMkLst>
            <pc:docMk/>
            <pc:sldMk cId="2767330546" sldId="855"/>
            <ac:spMk id="3" creationId="{00000000-0000-0000-0000-000000000000}"/>
          </ac:spMkLst>
        </pc:spChg>
      </pc:sldChg>
      <pc:sldChg chg="modSp add mod">
        <pc:chgData name="Галина Галина" userId="5db18f3bd805f1eb" providerId="LiveId" clId="{A203F205-DFB7-4D8C-8C72-067A5DA81345}" dt="2024-04-29T17:15:13.382" v="399" actId="20577"/>
        <pc:sldMkLst>
          <pc:docMk/>
          <pc:sldMk cId="1146652915" sldId="856"/>
        </pc:sldMkLst>
        <pc:spChg chg="mod">
          <ac:chgData name="Галина Галина" userId="5db18f3bd805f1eb" providerId="LiveId" clId="{A203F205-DFB7-4D8C-8C72-067A5DA81345}" dt="2024-04-29T17:15:13.382" v="399" actId="20577"/>
          <ac:spMkLst>
            <pc:docMk/>
            <pc:sldMk cId="1146652915" sldId="856"/>
            <ac:spMk id="3" creationId="{00000000-0000-0000-0000-000000000000}"/>
          </ac:spMkLst>
        </pc:spChg>
      </pc:sldChg>
      <pc:sldChg chg="add">
        <pc:chgData name="Галина Галина" userId="5db18f3bd805f1eb" providerId="LiveId" clId="{A203F205-DFB7-4D8C-8C72-067A5DA81345}" dt="2024-04-29T17:15:21.039" v="400"/>
        <pc:sldMkLst>
          <pc:docMk/>
          <pc:sldMk cId="503374381" sldId="857"/>
        </pc:sldMkLst>
      </pc:sldChg>
      <pc:sldChg chg="modSp add mod">
        <pc:chgData name="Галина Галина" userId="5db18f3bd805f1eb" providerId="LiveId" clId="{A203F205-DFB7-4D8C-8C72-067A5DA81345}" dt="2024-04-29T17:15:43.799" v="403" actId="20577"/>
        <pc:sldMkLst>
          <pc:docMk/>
          <pc:sldMk cId="1824930060" sldId="858"/>
        </pc:sldMkLst>
        <pc:spChg chg="mod">
          <ac:chgData name="Галина Галина" userId="5db18f3bd805f1eb" providerId="LiveId" clId="{A203F205-DFB7-4D8C-8C72-067A5DA81345}" dt="2024-04-29T17:15:43.799" v="403" actId="20577"/>
          <ac:spMkLst>
            <pc:docMk/>
            <pc:sldMk cId="1824930060" sldId="858"/>
            <ac:spMk id="3" creationId="{7057F31A-51A3-4613-2257-0E1F9DFBAFA9}"/>
          </ac:spMkLst>
        </pc:spChg>
      </pc:sldChg>
      <pc:sldChg chg="modSp add mod">
        <pc:chgData name="Галина Галина" userId="5db18f3bd805f1eb" providerId="LiveId" clId="{A203F205-DFB7-4D8C-8C72-067A5DA81345}" dt="2024-04-29T17:18:00.451" v="407"/>
        <pc:sldMkLst>
          <pc:docMk/>
          <pc:sldMk cId="2410860886" sldId="859"/>
        </pc:sldMkLst>
        <pc:spChg chg="mod">
          <ac:chgData name="Галина Галина" userId="5db18f3bd805f1eb" providerId="LiveId" clId="{A203F205-DFB7-4D8C-8C72-067A5DA81345}" dt="2024-04-29T17:15:53.317" v="405" actId="20577"/>
          <ac:spMkLst>
            <pc:docMk/>
            <pc:sldMk cId="2410860886" sldId="859"/>
            <ac:spMk id="2" creationId="{00000000-0000-0000-0000-000000000000}"/>
          </ac:spMkLst>
        </pc:spChg>
        <pc:spChg chg="mod">
          <ac:chgData name="Галина Галина" userId="5db18f3bd805f1eb" providerId="LiveId" clId="{A203F205-DFB7-4D8C-8C72-067A5DA81345}" dt="2024-04-29T17:18:00.451" v="407"/>
          <ac:spMkLst>
            <pc:docMk/>
            <pc:sldMk cId="2410860886" sldId="859"/>
            <ac:spMk id="3" creationId="{00000000-0000-0000-0000-000000000000}"/>
          </ac:spMkLst>
        </pc:spChg>
      </pc:sldChg>
      <pc:sldChg chg="modSp add mod">
        <pc:chgData name="Галина Галина" userId="5db18f3bd805f1eb" providerId="LiveId" clId="{A203F205-DFB7-4D8C-8C72-067A5DA81345}" dt="2024-04-29T17:18:18.566" v="409"/>
        <pc:sldMkLst>
          <pc:docMk/>
          <pc:sldMk cId="3106570939" sldId="860"/>
        </pc:sldMkLst>
        <pc:spChg chg="mod">
          <ac:chgData name="Галина Галина" userId="5db18f3bd805f1eb" providerId="LiveId" clId="{A203F205-DFB7-4D8C-8C72-067A5DA81345}" dt="2024-04-29T17:18:18.566" v="409"/>
          <ac:spMkLst>
            <pc:docMk/>
            <pc:sldMk cId="3106570939" sldId="860"/>
            <ac:spMk id="3" creationId="{00000000-0000-0000-0000-000000000000}"/>
          </ac:spMkLst>
        </pc:spChg>
      </pc:sldChg>
      <pc:sldChg chg="modSp add mod">
        <pc:chgData name="Галина Галина" userId="5db18f3bd805f1eb" providerId="LiveId" clId="{A203F205-DFB7-4D8C-8C72-067A5DA81345}" dt="2024-04-29T17:18:35.628" v="411"/>
        <pc:sldMkLst>
          <pc:docMk/>
          <pc:sldMk cId="3217357922" sldId="861"/>
        </pc:sldMkLst>
        <pc:spChg chg="mod">
          <ac:chgData name="Галина Галина" userId="5db18f3bd805f1eb" providerId="LiveId" clId="{A203F205-DFB7-4D8C-8C72-067A5DA81345}" dt="2024-04-29T17:18:35.628" v="411"/>
          <ac:spMkLst>
            <pc:docMk/>
            <pc:sldMk cId="3217357922" sldId="861"/>
            <ac:spMk id="3" creationId="{00000000-0000-0000-0000-000000000000}"/>
          </ac:spMkLst>
        </pc:spChg>
      </pc:sldChg>
      <pc:sldChg chg="modSp add mod">
        <pc:chgData name="Галина Галина" userId="5db18f3bd805f1eb" providerId="LiveId" clId="{A203F205-DFB7-4D8C-8C72-067A5DA81345}" dt="2024-04-29T17:18:58.326" v="420" actId="20577"/>
        <pc:sldMkLst>
          <pc:docMk/>
          <pc:sldMk cId="1986051656" sldId="862"/>
        </pc:sldMkLst>
        <pc:spChg chg="mod">
          <ac:chgData name="Галина Галина" userId="5db18f3bd805f1eb" providerId="LiveId" clId="{A203F205-DFB7-4D8C-8C72-067A5DA81345}" dt="2024-04-29T17:18:58.326" v="420" actId="20577"/>
          <ac:spMkLst>
            <pc:docMk/>
            <pc:sldMk cId="1986051656" sldId="862"/>
            <ac:spMk id="3" creationId="{00000000-0000-0000-0000-000000000000}"/>
          </ac:spMkLst>
        </pc:spChg>
      </pc:sldChg>
      <pc:sldChg chg="addSp modSp add mod">
        <pc:chgData name="Галина Галина" userId="5db18f3bd805f1eb" providerId="LiveId" clId="{A203F205-DFB7-4D8C-8C72-067A5DA81345}" dt="2024-04-29T17:21:26.357" v="444" actId="120"/>
        <pc:sldMkLst>
          <pc:docMk/>
          <pc:sldMk cId="3622928464" sldId="863"/>
        </pc:sldMkLst>
        <pc:spChg chg="mod">
          <ac:chgData name="Галина Галина" userId="5db18f3bd805f1eb" providerId="LiveId" clId="{A203F205-DFB7-4D8C-8C72-067A5DA81345}" dt="2024-04-29T17:19:18.438" v="422" actId="20577"/>
          <ac:spMkLst>
            <pc:docMk/>
            <pc:sldMk cId="3622928464" sldId="863"/>
            <ac:spMk id="3" creationId="{00000000-0000-0000-0000-000000000000}"/>
          </ac:spMkLst>
        </pc:spChg>
        <pc:graphicFrameChg chg="add mod modGraphic">
          <ac:chgData name="Галина Галина" userId="5db18f3bd805f1eb" providerId="LiveId" clId="{A203F205-DFB7-4D8C-8C72-067A5DA81345}" dt="2024-04-29T17:21:26.357" v="444" actId="120"/>
          <ac:graphicFrameMkLst>
            <pc:docMk/>
            <pc:sldMk cId="3622928464" sldId="863"/>
            <ac:graphicFrameMk id="4" creationId="{6B06364C-5546-5DC1-383D-B2FEFCAEBD76}"/>
          </ac:graphicFrameMkLst>
        </pc:graphicFrameChg>
      </pc:sldChg>
      <pc:sldChg chg="addSp delSp modSp add mod">
        <pc:chgData name="Галина Галина" userId="5db18f3bd805f1eb" providerId="LiveId" clId="{A203F205-DFB7-4D8C-8C72-067A5DA81345}" dt="2024-04-29T17:21:17.095" v="442"/>
        <pc:sldMkLst>
          <pc:docMk/>
          <pc:sldMk cId="666692390" sldId="864"/>
        </pc:sldMkLst>
        <pc:graphicFrameChg chg="del">
          <ac:chgData name="Галина Галина" userId="5db18f3bd805f1eb" providerId="LiveId" clId="{A203F205-DFB7-4D8C-8C72-067A5DA81345}" dt="2024-04-29T17:20:01.867" v="429" actId="478"/>
          <ac:graphicFrameMkLst>
            <pc:docMk/>
            <pc:sldMk cId="666692390" sldId="864"/>
            <ac:graphicFrameMk id="4" creationId="{6B06364C-5546-5DC1-383D-B2FEFCAEBD76}"/>
          </ac:graphicFrameMkLst>
        </pc:graphicFrameChg>
        <pc:graphicFrameChg chg="add mod modGraphic">
          <ac:chgData name="Галина Галина" userId="5db18f3bd805f1eb" providerId="LiveId" clId="{A203F205-DFB7-4D8C-8C72-067A5DA81345}" dt="2024-04-29T17:21:17.095" v="442"/>
          <ac:graphicFrameMkLst>
            <pc:docMk/>
            <pc:sldMk cId="666692390" sldId="864"/>
            <ac:graphicFrameMk id="5" creationId="{C6D4D5E9-A709-8EF9-B2F8-0EA70B76DE45}"/>
          </ac:graphicFrameMkLst>
        </pc:graphicFrameChg>
      </pc:sldChg>
      <pc:sldChg chg="modSp add mod">
        <pc:chgData name="Галина Галина" userId="5db18f3bd805f1eb" providerId="LiveId" clId="{A203F205-DFB7-4D8C-8C72-067A5DA81345}" dt="2024-04-29T17:22:45.949" v="452" actId="12"/>
        <pc:sldMkLst>
          <pc:docMk/>
          <pc:sldMk cId="2235024403" sldId="865"/>
        </pc:sldMkLst>
        <pc:spChg chg="mod">
          <ac:chgData name="Галина Галина" userId="5db18f3bd805f1eb" providerId="LiveId" clId="{A203F205-DFB7-4D8C-8C72-067A5DA81345}" dt="2024-04-29T17:22:45.949" v="452" actId="12"/>
          <ac:spMkLst>
            <pc:docMk/>
            <pc:sldMk cId="2235024403" sldId="865"/>
            <ac:spMk id="3" creationId="{00000000-0000-0000-0000-000000000000}"/>
          </ac:spMkLst>
        </pc:spChg>
      </pc:sldChg>
      <pc:sldChg chg="modSp add mod">
        <pc:chgData name="Галина Галина" userId="5db18f3bd805f1eb" providerId="LiveId" clId="{A203F205-DFB7-4D8C-8C72-067A5DA81345}" dt="2024-04-29T18:11:25.891" v="533" actId="20577"/>
        <pc:sldMkLst>
          <pc:docMk/>
          <pc:sldMk cId="3393460033" sldId="866"/>
        </pc:sldMkLst>
        <pc:spChg chg="mod">
          <ac:chgData name="Галина Галина" userId="5db18f3bd805f1eb" providerId="LiveId" clId="{A203F205-DFB7-4D8C-8C72-067A5DA81345}" dt="2024-04-29T18:11:25.891" v="533" actId="20577"/>
          <ac:spMkLst>
            <pc:docMk/>
            <pc:sldMk cId="3393460033" sldId="866"/>
            <ac:spMk id="3" creationId="{00000000-0000-0000-0000-000000000000}"/>
          </ac:spMkLst>
        </pc:spChg>
      </pc:sldChg>
      <pc:sldChg chg="modSp add mod">
        <pc:chgData name="Галина Галина" userId="5db18f3bd805f1eb" providerId="LiveId" clId="{A203F205-DFB7-4D8C-8C72-067A5DA81345}" dt="2024-04-29T17:23:41.234" v="464" actId="255"/>
        <pc:sldMkLst>
          <pc:docMk/>
          <pc:sldMk cId="1340001552" sldId="867"/>
        </pc:sldMkLst>
        <pc:spChg chg="mod">
          <ac:chgData name="Галина Галина" userId="5db18f3bd805f1eb" providerId="LiveId" clId="{A203F205-DFB7-4D8C-8C72-067A5DA81345}" dt="2024-04-29T17:23:41.234" v="464" actId="255"/>
          <ac:spMkLst>
            <pc:docMk/>
            <pc:sldMk cId="1340001552" sldId="867"/>
            <ac:spMk id="3" creationId="{00000000-0000-0000-0000-000000000000}"/>
          </ac:spMkLst>
        </pc:spChg>
      </pc:sldChg>
      <pc:sldChg chg="modSp add mod">
        <pc:chgData name="Галина Галина" userId="5db18f3bd805f1eb" providerId="LiveId" clId="{A203F205-DFB7-4D8C-8C72-067A5DA81345}" dt="2024-04-29T17:24:00.675" v="468" actId="12"/>
        <pc:sldMkLst>
          <pc:docMk/>
          <pc:sldMk cId="1846082742" sldId="868"/>
        </pc:sldMkLst>
        <pc:spChg chg="mod">
          <ac:chgData name="Галина Галина" userId="5db18f3bd805f1eb" providerId="LiveId" clId="{A203F205-DFB7-4D8C-8C72-067A5DA81345}" dt="2024-04-29T17:24:00.675" v="468" actId="12"/>
          <ac:spMkLst>
            <pc:docMk/>
            <pc:sldMk cId="1846082742" sldId="868"/>
            <ac:spMk id="3" creationId="{00000000-0000-0000-0000-000000000000}"/>
          </ac:spMkLst>
        </pc:spChg>
      </pc:sldChg>
      <pc:sldChg chg="modSp add mod">
        <pc:chgData name="Галина Галина" userId="5db18f3bd805f1eb" providerId="LiveId" clId="{A203F205-DFB7-4D8C-8C72-067A5DA81345}" dt="2024-04-29T17:24:20.856" v="472" actId="2711"/>
        <pc:sldMkLst>
          <pc:docMk/>
          <pc:sldMk cId="238009485" sldId="869"/>
        </pc:sldMkLst>
        <pc:spChg chg="mod">
          <ac:chgData name="Галина Галина" userId="5db18f3bd805f1eb" providerId="LiveId" clId="{A203F205-DFB7-4D8C-8C72-067A5DA81345}" dt="2024-04-29T17:24:20.856" v="472" actId="2711"/>
          <ac:spMkLst>
            <pc:docMk/>
            <pc:sldMk cId="238009485" sldId="869"/>
            <ac:spMk id="3" creationId="{00000000-0000-0000-0000-000000000000}"/>
          </ac:spMkLst>
        </pc:spChg>
      </pc:sldChg>
      <pc:sldChg chg="modSp add mod">
        <pc:chgData name="Галина Галина" userId="5db18f3bd805f1eb" providerId="LiveId" clId="{A203F205-DFB7-4D8C-8C72-067A5DA81345}" dt="2024-04-29T17:24:42.623" v="475" actId="12"/>
        <pc:sldMkLst>
          <pc:docMk/>
          <pc:sldMk cId="1713803914" sldId="870"/>
        </pc:sldMkLst>
        <pc:spChg chg="mod">
          <ac:chgData name="Галина Галина" userId="5db18f3bd805f1eb" providerId="LiveId" clId="{A203F205-DFB7-4D8C-8C72-067A5DA81345}" dt="2024-04-29T17:24:42.623" v="475" actId="12"/>
          <ac:spMkLst>
            <pc:docMk/>
            <pc:sldMk cId="1713803914" sldId="870"/>
            <ac:spMk id="3" creationId="{00000000-0000-0000-0000-000000000000}"/>
          </ac:spMkLst>
        </pc:spChg>
      </pc:sldChg>
      <pc:sldChg chg="modSp add mod">
        <pc:chgData name="Галина Галина" userId="5db18f3bd805f1eb" providerId="LiveId" clId="{A203F205-DFB7-4D8C-8C72-067A5DA81345}" dt="2024-04-29T18:11:36.236" v="535" actId="5793"/>
        <pc:sldMkLst>
          <pc:docMk/>
          <pc:sldMk cId="1635262895" sldId="871"/>
        </pc:sldMkLst>
        <pc:spChg chg="mod">
          <ac:chgData name="Галина Галина" userId="5db18f3bd805f1eb" providerId="LiveId" clId="{A203F205-DFB7-4D8C-8C72-067A5DA81345}" dt="2024-04-29T18:11:36.236" v="535" actId="5793"/>
          <ac:spMkLst>
            <pc:docMk/>
            <pc:sldMk cId="1635262895" sldId="871"/>
            <ac:spMk id="3" creationId="{00000000-0000-0000-0000-000000000000}"/>
          </ac:spMkLst>
        </pc:spChg>
      </pc:sldChg>
      <pc:sldChg chg="modSp add mod">
        <pc:chgData name="Галина Галина" userId="5db18f3bd805f1eb" providerId="LiveId" clId="{A203F205-DFB7-4D8C-8C72-067A5DA81345}" dt="2024-04-29T17:25:48.304" v="485" actId="12"/>
        <pc:sldMkLst>
          <pc:docMk/>
          <pc:sldMk cId="3965972891" sldId="872"/>
        </pc:sldMkLst>
        <pc:spChg chg="mod">
          <ac:chgData name="Галина Галина" userId="5db18f3bd805f1eb" providerId="LiveId" clId="{A203F205-DFB7-4D8C-8C72-067A5DA81345}" dt="2024-04-29T17:25:48.304" v="485" actId="12"/>
          <ac:spMkLst>
            <pc:docMk/>
            <pc:sldMk cId="3965972891" sldId="872"/>
            <ac:spMk id="3" creationId="{00000000-0000-0000-0000-000000000000}"/>
          </ac:spMkLst>
        </pc:spChg>
      </pc:sldChg>
      <pc:sldChg chg="modSp add mod">
        <pc:chgData name="Галина Галина" userId="5db18f3bd805f1eb" providerId="LiveId" clId="{A203F205-DFB7-4D8C-8C72-067A5DA81345}" dt="2024-04-29T18:11:42.661" v="537" actId="20577"/>
        <pc:sldMkLst>
          <pc:docMk/>
          <pc:sldMk cId="353232360" sldId="873"/>
        </pc:sldMkLst>
        <pc:spChg chg="mod">
          <ac:chgData name="Галина Галина" userId="5db18f3bd805f1eb" providerId="LiveId" clId="{A203F205-DFB7-4D8C-8C72-067A5DA81345}" dt="2024-04-29T18:11:42.661" v="537" actId="20577"/>
          <ac:spMkLst>
            <pc:docMk/>
            <pc:sldMk cId="353232360" sldId="873"/>
            <ac:spMk id="3" creationId="{00000000-0000-0000-0000-000000000000}"/>
          </ac:spMkLst>
        </pc:spChg>
      </pc:sldChg>
      <pc:sldChg chg="modSp add mod">
        <pc:chgData name="Галина Галина" userId="5db18f3bd805f1eb" providerId="LiveId" clId="{A203F205-DFB7-4D8C-8C72-067A5DA81345}" dt="2024-04-29T17:29:36.693" v="491" actId="20577"/>
        <pc:sldMkLst>
          <pc:docMk/>
          <pc:sldMk cId="73643162" sldId="874"/>
        </pc:sldMkLst>
        <pc:spChg chg="mod">
          <ac:chgData name="Галина Галина" userId="5db18f3bd805f1eb" providerId="LiveId" clId="{A203F205-DFB7-4D8C-8C72-067A5DA81345}" dt="2024-04-29T17:29:36.693" v="491" actId="20577"/>
          <ac:spMkLst>
            <pc:docMk/>
            <pc:sldMk cId="73643162" sldId="874"/>
            <ac:spMk id="3" creationId="{7057F31A-51A3-4613-2257-0E1F9DFBAFA9}"/>
          </ac:spMkLst>
        </pc:spChg>
      </pc:sldChg>
      <pc:sldChg chg="modSp add mod">
        <pc:chgData name="Галина Галина" userId="5db18f3bd805f1eb" providerId="LiveId" clId="{A203F205-DFB7-4D8C-8C72-067A5DA81345}" dt="2024-04-29T17:30:28.188" v="496" actId="20577"/>
        <pc:sldMkLst>
          <pc:docMk/>
          <pc:sldMk cId="890259958" sldId="875"/>
        </pc:sldMkLst>
        <pc:spChg chg="mod">
          <ac:chgData name="Галина Галина" userId="5db18f3bd805f1eb" providerId="LiveId" clId="{A203F205-DFB7-4D8C-8C72-067A5DA81345}" dt="2024-04-29T17:30:28.188" v="496" actId="20577"/>
          <ac:spMkLst>
            <pc:docMk/>
            <pc:sldMk cId="890259958" sldId="875"/>
            <ac:spMk id="3" creationId="{7057F31A-51A3-4613-2257-0E1F9DFBAFA9}"/>
          </ac:spMkLst>
        </pc:spChg>
      </pc:sldChg>
      <pc:sldChg chg="add">
        <pc:chgData name="Галина Галина" userId="5db18f3bd805f1eb" providerId="LiveId" clId="{A203F205-DFB7-4D8C-8C72-067A5DA81345}" dt="2024-04-29T17:32:42.064" v="497"/>
        <pc:sldMkLst>
          <pc:docMk/>
          <pc:sldMk cId="2783151248" sldId="876"/>
        </pc:sldMkLst>
      </pc:sldChg>
      <pc:sldChg chg="modSp add mod">
        <pc:chgData name="Галина Галина" userId="5db18f3bd805f1eb" providerId="LiveId" clId="{A203F205-DFB7-4D8C-8C72-067A5DA81345}" dt="2024-04-29T18:13:03.770" v="578" actId="20577"/>
        <pc:sldMkLst>
          <pc:docMk/>
          <pc:sldMk cId="2122854665" sldId="877"/>
        </pc:sldMkLst>
        <pc:spChg chg="mod">
          <ac:chgData name="Галина Галина" userId="5db18f3bd805f1eb" providerId="LiveId" clId="{A203F205-DFB7-4D8C-8C72-067A5DA81345}" dt="2024-04-29T18:13:03.770" v="578" actId="20577"/>
          <ac:spMkLst>
            <pc:docMk/>
            <pc:sldMk cId="2122854665" sldId="877"/>
            <ac:spMk id="5" creationId="{FE224B4B-8B8E-2D8D-77D8-FD04EA03C12A}"/>
          </ac:spMkLst>
        </pc:spChg>
      </pc:sldChg>
      <pc:sldChg chg="modSp add mod">
        <pc:chgData name="Галина Галина" userId="5db18f3bd805f1eb" providerId="LiveId" clId="{A203F205-DFB7-4D8C-8C72-067A5DA81345}" dt="2024-04-29T18:13:10.345" v="583" actId="20577"/>
        <pc:sldMkLst>
          <pc:docMk/>
          <pc:sldMk cId="1093790236" sldId="878"/>
        </pc:sldMkLst>
        <pc:spChg chg="mod">
          <ac:chgData name="Галина Галина" userId="5db18f3bd805f1eb" providerId="LiveId" clId="{A203F205-DFB7-4D8C-8C72-067A5DA81345}" dt="2024-04-29T18:13:10.345" v="583" actId="20577"/>
          <ac:spMkLst>
            <pc:docMk/>
            <pc:sldMk cId="1093790236" sldId="878"/>
            <ac:spMk id="5" creationId="{FE224B4B-8B8E-2D8D-77D8-FD04EA03C12A}"/>
          </ac:spMkLst>
        </pc:spChg>
      </pc:sldChg>
      <pc:sldChg chg="modSp add mod">
        <pc:chgData name="Галина Галина" userId="5db18f3bd805f1eb" providerId="LiveId" clId="{A203F205-DFB7-4D8C-8C72-067A5DA81345}" dt="2024-04-29T18:13:15.175" v="586" actId="20577"/>
        <pc:sldMkLst>
          <pc:docMk/>
          <pc:sldMk cId="3119758927" sldId="879"/>
        </pc:sldMkLst>
        <pc:spChg chg="mod">
          <ac:chgData name="Галина Галина" userId="5db18f3bd805f1eb" providerId="LiveId" clId="{A203F205-DFB7-4D8C-8C72-067A5DA81345}" dt="2024-04-29T18:13:15.175" v="586" actId="20577"/>
          <ac:spMkLst>
            <pc:docMk/>
            <pc:sldMk cId="3119758927" sldId="879"/>
            <ac:spMk id="5" creationId="{FE224B4B-8B8E-2D8D-77D8-FD04EA03C12A}"/>
          </ac:spMkLst>
        </pc:spChg>
      </pc:sldChg>
      <pc:sldChg chg="modSp add mod">
        <pc:chgData name="Галина Галина" userId="5db18f3bd805f1eb" providerId="LiveId" clId="{A203F205-DFB7-4D8C-8C72-067A5DA81345}" dt="2024-04-29T18:13:20.722" v="589" actId="20577"/>
        <pc:sldMkLst>
          <pc:docMk/>
          <pc:sldMk cId="2148953187" sldId="880"/>
        </pc:sldMkLst>
        <pc:spChg chg="mod">
          <ac:chgData name="Галина Галина" userId="5db18f3bd805f1eb" providerId="LiveId" clId="{A203F205-DFB7-4D8C-8C72-067A5DA81345}" dt="2024-04-29T18:13:20.722" v="589" actId="20577"/>
          <ac:spMkLst>
            <pc:docMk/>
            <pc:sldMk cId="2148953187" sldId="880"/>
            <ac:spMk id="5" creationId="{FE224B4B-8B8E-2D8D-77D8-FD04EA03C1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ru-RU" smtClean="0"/>
              <a:t>15.11.2024</a:t>
            </a:r>
            <a:endParaRPr lang="ru-RU"/>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2ACFB9-D19C-43CB-8721-699569763010}" type="slidenum">
              <a:rPr lang="ru-RU" smtClean="0"/>
              <a:t>‹№›</a:t>
            </a:fld>
            <a:endParaRPr lang="ru-RU"/>
          </a:p>
        </p:txBody>
      </p:sp>
    </p:spTree>
    <p:extLst>
      <p:ext uri="{BB962C8B-B14F-4D97-AF65-F5344CB8AC3E}">
        <p14:creationId xmlns:p14="http://schemas.microsoft.com/office/powerpoint/2010/main" val="36731996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1143000" y="685800"/>
            <a:ext cx="4572000" cy="3429000"/>
          </a:xfrm>
          <a:prstGeom prst="rect">
            <a:avLst/>
          </a:prstGeom>
        </p:spPr>
        <p:txBody>
          <a:bodyPr/>
          <a:lstStyle/>
          <a:p>
            <a:endParaRPr/>
          </a:p>
        </p:txBody>
      </p:sp>
      <p:sp>
        <p:nvSpPr>
          <p:cNvPr id="239" name="Shape 23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50016292"/>
      </p:ext>
    </p:extLst>
  </p:cSld>
  <p:clrMap bg1="lt1" tx1="dk1" bg2="lt2" tx2="dk2" accent1="accent1" accent2="accent2" accent3="accent3" accent4="accent4" accent5="accent5" accent6="accent6" hlink="hlink" folHlink="folHlink"/>
  <p:hf hdr="0"/>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42374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22151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00420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65876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09323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20099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10653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74563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512532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749292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20639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57648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77129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88820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197772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229395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11255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609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347312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a:p>
        </p:txBody>
      </p:sp>
    </p:spTree>
    <p:extLst>
      <p:ext uri="{BB962C8B-B14F-4D97-AF65-F5344CB8AC3E}">
        <p14:creationId xmlns:p14="http://schemas.microsoft.com/office/powerpoint/2010/main" val="407915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Прямоугольник"/>
          <p:cNvSpPr txBox="1">
            <a:spLocks noGrp="1"/>
          </p:cNvSpPr>
          <p:nvPr>
            <p:ph type="body" sz="quarter" idx="13"/>
          </p:nvPr>
        </p:nvSpPr>
        <p:spPr>
          <a:xfrm>
            <a:off x="1201340" y="11859862"/>
            <a:ext cx="21971003" cy="636979"/>
          </a:xfrm>
          <a:prstGeom prst="rect">
            <a:avLst/>
          </a:prstGeom>
        </p:spPr>
        <p:txBody>
          <a:bodyPr lIns="45719" tIns="45719" rIns="45719" bIns="45719" anchor="ctr">
            <a:noAutofit/>
          </a:bodyPr>
          <a:lstStyle/>
          <a:p>
            <a:pPr marL="0" indent="0" defTabSz="825500">
              <a:spcBef>
                <a:spcPts val="0"/>
              </a:spcBef>
              <a:buSzTx/>
              <a:buNone/>
              <a:defRPr sz="3600" b="1">
                <a:latin typeface="+mj-lt"/>
                <a:ea typeface="+mj-ea"/>
                <a:cs typeface="+mj-cs"/>
                <a:sym typeface="Helvetica Neue"/>
              </a:defRPr>
            </a:pPr>
            <a:endParaRPr/>
          </a:p>
        </p:txBody>
      </p:sp>
      <p:sp>
        <p:nvSpPr>
          <p:cNvPr id="12" name="Текст заголовка"/>
          <p:cNvSpPr txBox="1">
            <a:spLocks noGrp="1"/>
          </p:cNvSpPr>
          <p:nvPr>
            <p:ph type="title"/>
          </p:nvPr>
        </p:nvSpPr>
        <p:spPr>
          <a:xfrm>
            <a:off x="1206496" y="2574991"/>
            <a:ext cx="21971004" cy="4648201"/>
          </a:xfrm>
          <a:prstGeom prst="rect">
            <a:avLst/>
          </a:prstGeom>
        </p:spPr>
        <p:txBody>
          <a:bodyPr anchor="b"/>
          <a:lstStyle>
            <a:lvl1pPr>
              <a:defRPr sz="11600" spc="-232"/>
            </a:lvl1pPr>
          </a:lstStyle>
          <a:p>
            <a:r>
              <a:t>Текст заголовка</a:t>
            </a:r>
          </a:p>
        </p:txBody>
      </p:sp>
      <p:sp>
        <p:nvSpPr>
          <p:cNvPr id="13" name="Уровень текста 1…"/>
          <p:cNvSpPr txBox="1">
            <a:spLocks noGrp="1"/>
          </p:cNvSpPr>
          <p:nvPr>
            <p:ph type="body" sz="quarter" idx="1"/>
          </p:nvPr>
        </p:nvSpPr>
        <p:spPr>
          <a:xfrm>
            <a:off x="1201342" y="7223190"/>
            <a:ext cx="21971001" cy="1905001"/>
          </a:xfrm>
          <a:prstGeom prst="rect">
            <a:avLst/>
          </a:prstGeom>
        </p:spPr>
        <p:txBody>
          <a:bodyPr/>
          <a:lstStyle>
            <a:lvl1pPr marL="0" indent="0" defTabSz="825500">
              <a:spcBef>
                <a:spcPts val="0"/>
              </a:spcBef>
              <a:buSzTx/>
              <a:buNone/>
              <a:defRPr sz="5500" b="1">
                <a:latin typeface="+mj-lt"/>
                <a:ea typeface="+mj-ea"/>
                <a:cs typeface="+mj-cs"/>
                <a:sym typeface="Helvetica Neue"/>
              </a:defRPr>
            </a:lvl1pPr>
            <a:lvl2pPr marL="0" indent="0" defTabSz="825500">
              <a:spcBef>
                <a:spcPts val="0"/>
              </a:spcBef>
              <a:buSzTx/>
              <a:buNone/>
              <a:defRPr sz="5500" b="1">
                <a:latin typeface="+mj-lt"/>
                <a:ea typeface="+mj-ea"/>
                <a:cs typeface="+mj-cs"/>
                <a:sym typeface="Helvetica Neue"/>
              </a:defRPr>
            </a:lvl2pPr>
            <a:lvl3pPr marL="0" indent="0" defTabSz="825500">
              <a:spcBef>
                <a:spcPts val="0"/>
              </a:spcBef>
              <a:buSzTx/>
              <a:buNone/>
              <a:defRPr sz="5500" b="1">
                <a:latin typeface="+mj-lt"/>
                <a:ea typeface="+mj-ea"/>
                <a:cs typeface="+mj-cs"/>
                <a:sym typeface="Helvetica Neue"/>
              </a:defRPr>
            </a:lvl3pPr>
            <a:lvl4pPr marL="0" indent="0" defTabSz="825500">
              <a:spcBef>
                <a:spcPts val="0"/>
              </a:spcBef>
              <a:buSzTx/>
              <a:buNone/>
              <a:defRPr sz="5500" b="1">
                <a:latin typeface="+mj-lt"/>
                <a:ea typeface="+mj-ea"/>
                <a:cs typeface="+mj-cs"/>
                <a:sym typeface="Helvetica Neue"/>
              </a:defRPr>
            </a:lvl4pPr>
            <a:lvl5pPr marL="0" indent="0" defTabSz="825500">
              <a:spcBef>
                <a:spcPts val="0"/>
              </a:spcBef>
              <a:buSzTx/>
              <a:buNone/>
              <a:defRPr sz="5500" b="1">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115" name="Прямоугольник"/>
          <p:cNvSpPr txBox="1">
            <a:spLocks noGrp="1"/>
          </p:cNvSpPr>
          <p:nvPr>
            <p:ph type="body" sz="quarter" idx="13"/>
          </p:nvPr>
        </p:nvSpPr>
        <p:spPr>
          <a:xfrm>
            <a:off x="2430025" y="10675453"/>
            <a:ext cx="20200052" cy="636979"/>
          </a:xfrm>
          <a:prstGeom prst="rect">
            <a:avLst/>
          </a:prstGeom>
        </p:spPr>
        <p:txBody>
          <a:bodyPr lIns="45719" tIns="45719" rIns="45719" bIns="45719" anchor="ctr">
            <a:noAutofit/>
          </a:bodyPr>
          <a:lstStyle/>
          <a:p>
            <a:pPr marL="0" indent="0" defTabSz="825500">
              <a:spcBef>
                <a:spcPts val="0"/>
              </a:spcBef>
              <a:buSzTx/>
              <a:buNone/>
              <a:defRPr sz="3600" b="1">
                <a:latin typeface="+mj-lt"/>
                <a:ea typeface="+mj-ea"/>
                <a:cs typeface="+mj-cs"/>
                <a:sym typeface="Helvetica Neue"/>
              </a:defRPr>
            </a:pPr>
            <a:endParaRPr/>
          </a:p>
        </p:txBody>
      </p:sp>
      <p:sp>
        <p:nvSpPr>
          <p:cNvPr id="116" name="Уровень текста 1…"/>
          <p:cNvSpPr txBox="1">
            <a:spLocks noGrp="1"/>
          </p:cNvSpPr>
          <p:nvPr>
            <p:ph type="body" sz="half" idx="1"/>
          </p:nvPr>
        </p:nvSpPr>
        <p:spPr>
          <a:xfrm>
            <a:off x="1753923" y="4939860"/>
            <a:ext cx="20876154" cy="3836280"/>
          </a:xfrm>
          <a:prstGeom prst="rect">
            <a:avLst/>
          </a:prstGeom>
        </p:spPr>
        <p:txBody>
          <a:bodyPr/>
          <a:lstStyle>
            <a:lvl1pPr marL="638923" indent="-469900">
              <a:lnSpc>
                <a:spcPct val="90000"/>
              </a:lnSpc>
              <a:spcBef>
                <a:spcPts val="0"/>
              </a:spcBef>
              <a:buSzTx/>
              <a:buNone/>
              <a:defRPr sz="8500" spc="-170">
                <a:latin typeface="+mn-lt"/>
                <a:ea typeface="+mn-ea"/>
                <a:cs typeface="+mn-cs"/>
                <a:sym typeface="Helvetica Neue Medium"/>
              </a:defRPr>
            </a:lvl1pPr>
            <a:lvl2pPr marL="638923" indent="-469900">
              <a:lnSpc>
                <a:spcPct val="90000"/>
              </a:lnSpc>
              <a:spcBef>
                <a:spcPts val="0"/>
              </a:spcBef>
              <a:buSzTx/>
              <a:buNone/>
              <a:defRPr sz="8500" spc="-170">
                <a:latin typeface="+mn-lt"/>
                <a:ea typeface="+mn-ea"/>
                <a:cs typeface="+mn-cs"/>
                <a:sym typeface="Helvetica Neue Medium"/>
              </a:defRPr>
            </a:lvl2pPr>
            <a:lvl3pPr marL="638923" indent="-469900">
              <a:lnSpc>
                <a:spcPct val="90000"/>
              </a:lnSpc>
              <a:spcBef>
                <a:spcPts val="0"/>
              </a:spcBef>
              <a:buSzTx/>
              <a:buNone/>
              <a:defRPr sz="8500" spc="-170">
                <a:latin typeface="+mn-lt"/>
                <a:ea typeface="+mn-ea"/>
                <a:cs typeface="+mn-cs"/>
                <a:sym typeface="Helvetica Neue Medium"/>
              </a:defRPr>
            </a:lvl3pPr>
            <a:lvl4pPr marL="638923" indent="-469900">
              <a:lnSpc>
                <a:spcPct val="90000"/>
              </a:lnSpc>
              <a:spcBef>
                <a:spcPts val="0"/>
              </a:spcBef>
              <a:buSzTx/>
              <a:buNone/>
              <a:defRPr sz="8500" spc="-170">
                <a:latin typeface="+mn-lt"/>
                <a:ea typeface="+mn-ea"/>
                <a:cs typeface="+mn-cs"/>
                <a:sym typeface="Helvetica Neue Medium"/>
              </a:defRPr>
            </a:lvl4pPr>
            <a:lvl5pPr marL="638923" indent="-469900">
              <a:lnSpc>
                <a:spcPct val="90000"/>
              </a:lnSpc>
              <a:spcBef>
                <a:spcPts val="0"/>
              </a:spcBef>
              <a:buSzTx/>
              <a:buNone/>
              <a:defRPr sz="8500" spc="-170">
                <a:latin typeface="+mn-lt"/>
                <a:ea typeface="+mn-ea"/>
                <a:cs typeface="+mn-cs"/>
                <a:sym typeface="Helvetica Neue Medium"/>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34" name="Изображение"/>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35" name="Номер слайда"/>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149" name="Изображение"/>
          <p:cNvSpPr>
            <a:spLocks noGrp="1"/>
          </p:cNvSpPr>
          <p:nvPr>
            <p:ph type="pic" idx="13"/>
          </p:nvPr>
        </p:nvSpPr>
        <p:spPr>
          <a:xfrm>
            <a:off x="-1" y="-1"/>
            <a:ext cx="24384001" cy="13716001"/>
          </a:xfrm>
          <a:prstGeom prst="rect">
            <a:avLst/>
          </a:prstGeom>
        </p:spPr>
        <p:txBody>
          <a:bodyPr lIns="91439" tIns="45719" rIns="91439" bIns="45719">
            <a:noAutofit/>
          </a:bodyPr>
          <a:lstStyle/>
          <a:p>
            <a:endParaRPr/>
          </a:p>
        </p:txBody>
      </p:sp>
      <p:sp>
        <p:nvSpPr>
          <p:cNvPr id="150"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p:spTree>
      <p:nvGrpSpPr>
        <p:cNvPr id="1" name=""/>
        <p:cNvGrpSpPr/>
        <p:nvPr/>
      </p:nvGrpSpPr>
      <p:grpSpPr>
        <a:xfrm>
          <a:off x="0" y="0"/>
          <a:ext cx="0" cy="0"/>
          <a:chOff x="0" y="0"/>
          <a:chExt cx="0" cy="0"/>
        </a:xfrm>
      </p:grpSpPr>
      <p:sp>
        <p:nvSpPr>
          <p:cNvPr id="157" name="Фигура"/>
          <p:cNvSpPr>
            <a:spLocks noGrp="1"/>
          </p:cNvSpPr>
          <p:nvPr>
            <p:ph type="body" sz="quarter" idx="13"/>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158" name="Elearn."/>
          <p:cNvSpPr txBox="1">
            <a:spLocks noGrp="1"/>
          </p:cNvSpPr>
          <p:nvPr>
            <p:ph type="body" sz="quarter" idx="14"/>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t>Elearn.</a:t>
            </a:r>
          </a:p>
        </p:txBody>
      </p:sp>
      <p:sp>
        <p:nvSpPr>
          <p:cNvPr id="159" name="www.elearn.com"/>
          <p:cNvSpPr txBox="1">
            <a:spLocks noGrp="1"/>
          </p:cNvSpPr>
          <p:nvPr>
            <p:ph type="body" sz="quarter" idx="15"/>
          </p:nvPr>
        </p:nvSpPr>
        <p:spPr>
          <a:xfrm>
            <a:off x="20343555" y="1160002"/>
            <a:ext cx="1951224" cy="422276"/>
          </a:xfrm>
          <a:prstGeom prst="rect">
            <a:avLst/>
          </a:prstGeom>
        </p:spPr>
        <p:txBody>
          <a:bodyPr wrap="none" lIns="71437" tIns="71437" rIns="71437" bIns="71437" anchor="ctr">
            <a:spAutoFit/>
          </a:bodyPr>
          <a:lstStyle>
            <a:lvl1pPr marL="0" indent="0">
              <a:lnSpc>
                <a:spcPct val="150000"/>
              </a:lnSpc>
              <a:spcBef>
                <a:spcPts val="0"/>
              </a:spcBef>
              <a:buSzTx/>
              <a:buNone/>
              <a:defRPr sz="1800" b="1">
                <a:solidFill>
                  <a:srgbClr val="544948">
                    <a:alpha val="80211"/>
                  </a:srgbClr>
                </a:solidFill>
              </a:defRPr>
            </a:lvl1pPr>
          </a:lstStyle>
          <a:p>
            <a:r>
              <a:t>www.elearn.com</a:t>
            </a:r>
          </a:p>
        </p:txBody>
      </p:sp>
      <p:sp>
        <p:nvSpPr>
          <p:cNvPr id="160" name="Фигура"/>
          <p:cNvSpPr>
            <a:spLocks noGrp="1"/>
          </p:cNvSpPr>
          <p:nvPr>
            <p:ph type="body" sz="quarter" idx="16"/>
          </p:nvPr>
        </p:nvSpPr>
        <p:spPr>
          <a:xfrm flipH="1">
            <a:off x="20630033"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161" name="Изображение"/>
          <p:cNvSpPr>
            <a:spLocks noGrp="1"/>
          </p:cNvSpPr>
          <p:nvPr>
            <p:ph type="pic" sz="quarter" idx="17"/>
          </p:nvPr>
        </p:nvSpPr>
        <p:spPr>
          <a:xfrm>
            <a:off x="15060678" y="3822831"/>
            <a:ext cx="9323322" cy="6070339"/>
          </a:xfrm>
          <a:prstGeom prst="rect">
            <a:avLst/>
          </a:prstGeom>
        </p:spPr>
        <p:txBody>
          <a:bodyPr lIns="91439" tIns="45719" rIns="91439" bIns="45719">
            <a:noAutofit/>
          </a:bodyPr>
          <a:lstStyle/>
          <a:p>
            <a:endParaRPr/>
          </a:p>
        </p:txBody>
      </p:sp>
      <p:sp>
        <p:nvSpPr>
          <p:cNvPr id="162"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4">
    <p:spTree>
      <p:nvGrpSpPr>
        <p:cNvPr id="1" name=""/>
        <p:cNvGrpSpPr/>
        <p:nvPr/>
      </p:nvGrpSpPr>
      <p:grpSpPr>
        <a:xfrm>
          <a:off x="0" y="0"/>
          <a:ext cx="0" cy="0"/>
          <a:chOff x="0" y="0"/>
          <a:chExt cx="0" cy="0"/>
        </a:xfrm>
      </p:grpSpPr>
      <p:sp>
        <p:nvSpPr>
          <p:cNvPr id="169" name="Фигура"/>
          <p:cNvSpPr>
            <a:spLocks noGrp="1"/>
          </p:cNvSpPr>
          <p:nvPr>
            <p:ph type="body" sz="quarter" idx="13"/>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170" name="Elearn."/>
          <p:cNvSpPr txBox="1">
            <a:spLocks noGrp="1"/>
          </p:cNvSpPr>
          <p:nvPr>
            <p:ph type="body" sz="quarter" idx="14"/>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t>Elearn.</a:t>
            </a:r>
          </a:p>
        </p:txBody>
      </p:sp>
      <p:sp>
        <p:nvSpPr>
          <p:cNvPr id="171" name="www.elearn.com"/>
          <p:cNvSpPr txBox="1">
            <a:spLocks noGrp="1"/>
          </p:cNvSpPr>
          <p:nvPr>
            <p:ph type="body" sz="quarter" idx="15"/>
          </p:nvPr>
        </p:nvSpPr>
        <p:spPr>
          <a:xfrm>
            <a:off x="20343555" y="1160002"/>
            <a:ext cx="1951224" cy="422276"/>
          </a:xfrm>
          <a:prstGeom prst="rect">
            <a:avLst/>
          </a:prstGeom>
        </p:spPr>
        <p:txBody>
          <a:bodyPr wrap="none" lIns="71437" tIns="71437" rIns="71437" bIns="71437" anchor="ctr">
            <a:spAutoFit/>
          </a:bodyPr>
          <a:lstStyle>
            <a:lvl1pPr marL="0" indent="0">
              <a:lnSpc>
                <a:spcPct val="150000"/>
              </a:lnSpc>
              <a:spcBef>
                <a:spcPts val="0"/>
              </a:spcBef>
              <a:buSzTx/>
              <a:buNone/>
              <a:defRPr sz="1800" b="1">
                <a:solidFill>
                  <a:srgbClr val="544948">
                    <a:alpha val="80211"/>
                  </a:srgbClr>
                </a:solidFill>
              </a:defRPr>
            </a:lvl1pPr>
          </a:lstStyle>
          <a:p>
            <a:r>
              <a:t>www.elearn.com</a:t>
            </a:r>
          </a:p>
        </p:txBody>
      </p:sp>
      <p:sp>
        <p:nvSpPr>
          <p:cNvPr id="172" name="Фигура"/>
          <p:cNvSpPr>
            <a:spLocks noGrp="1"/>
          </p:cNvSpPr>
          <p:nvPr>
            <p:ph type="body" sz="quarter" idx="16"/>
          </p:nvPr>
        </p:nvSpPr>
        <p:spPr>
          <a:xfrm flipH="1">
            <a:off x="20630033"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173" name="Изображение"/>
          <p:cNvSpPr>
            <a:spLocks noGrp="1"/>
          </p:cNvSpPr>
          <p:nvPr>
            <p:ph type="pic" sz="half" idx="17"/>
          </p:nvPr>
        </p:nvSpPr>
        <p:spPr>
          <a:xfrm>
            <a:off x="-1081188" y="2494354"/>
            <a:ext cx="10127917" cy="10127917"/>
          </a:xfrm>
          <a:prstGeom prst="rect">
            <a:avLst/>
          </a:prstGeom>
        </p:spPr>
        <p:txBody>
          <a:bodyPr lIns="91439" tIns="45719" rIns="91439" bIns="45719">
            <a:noAutofit/>
          </a:bodyPr>
          <a:lstStyle/>
          <a:p>
            <a:endParaRPr/>
          </a:p>
        </p:txBody>
      </p:sp>
      <p:sp>
        <p:nvSpPr>
          <p:cNvPr id="174"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181" name="Фигура"/>
          <p:cNvSpPr>
            <a:spLocks noGrp="1"/>
          </p:cNvSpPr>
          <p:nvPr>
            <p:ph type="body" sz="quarter" idx="13"/>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dirty="0"/>
          </a:p>
        </p:txBody>
      </p:sp>
      <p:sp>
        <p:nvSpPr>
          <p:cNvPr id="182" name="Elearn."/>
          <p:cNvSpPr txBox="1">
            <a:spLocks noGrp="1"/>
          </p:cNvSpPr>
          <p:nvPr>
            <p:ph type="body" sz="quarter" idx="14"/>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rPr dirty="0" err="1"/>
              <a:t>Elearn</a:t>
            </a:r>
            <a:r>
              <a:rPr dirty="0"/>
              <a:t>.</a:t>
            </a:r>
          </a:p>
        </p:txBody>
      </p:sp>
      <p:sp>
        <p:nvSpPr>
          <p:cNvPr id="183" name="www.elearn.com"/>
          <p:cNvSpPr txBox="1">
            <a:spLocks noGrp="1"/>
          </p:cNvSpPr>
          <p:nvPr>
            <p:ph type="body" sz="quarter" idx="15"/>
          </p:nvPr>
        </p:nvSpPr>
        <p:spPr>
          <a:xfrm>
            <a:off x="20343555" y="1160002"/>
            <a:ext cx="1951224" cy="422276"/>
          </a:xfrm>
          <a:prstGeom prst="rect">
            <a:avLst/>
          </a:prstGeom>
        </p:spPr>
        <p:txBody>
          <a:bodyPr wrap="none" lIns="71437" tIns="71437" rIns="71437" bIns="71437" anchor="ctr">
            <a:spAutoFit/>
          </a:bodyPr>
          <a:lstStyle>
            <a:lvl1pPr marL="0" indent="0">
              <a:lnSpc>
                <a:spcPct val="150000"/>
              </a:lnSpc>
              <a:spcBef>
                <a:spcPts val="0"/>
              </a:spcBef>
              <a:buSzTx/>
              <a:buNone/>
              <a:defRPr sz="1800" b="1">
                <a:solidFill>
                  <a:srgbClr val="544948">
                    <a:alpha val="80211"/>
                  </a:srgbClr>
                </a:solidFill>
              </a:defRPr>
            </a:lvl1pPr>
          </a:lstStyle>
          <a:p>
            <a:r>
              <a:rPr dirty="0"/>
              <a:t>www.elearn.com</a:t>
            </a:r>
          </a:p>
        </p:txBody>
      </p:sp>
      <p:sp>
        <p:nvSpPr>
          <p:cNvPr id="184" name="Фигура"/>
          <p:cNvSpPr>
            <a:spLocks noGrp="1"/>
          </p:cNvSpPr>
          <p:nvPr>
            <p:ph type="body" sz="quarter" idx="16"/>
          </p:nvPr>
        </p:nvSpPr>
        <p:spPr>
          <a:xfrm flipH="1">
            <a:off x="20630033"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dirty="0"/>
          </a:p>
        </p:txBody>
      </p:sp>
      <p:sp>
        <p:nvSpPr>
          <p:cNvPr id="185"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216" name="Фигура"/>
          <p:cNvSpPr>
            <a:spLocks noGrp="1"/>
          </p:cNvSpPr>
          <p:nvPr>
            <p:ph type="body" sz="quarter" idx="13"/>
          </p:nvPr>
        </p:nvSpPr>
        <p:spPr>
          <a:xfrm>
            <a:off x="2116385" y="2335804"/>
            <a:ext cx="1695155" cy="1276513"/>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17" name="Фигура"/>
          <p:cNvSpPr>
            <a:spLocks noGrp="1"/>
          </p:cNvSpPr>
          <p:nvPr>
            <p:ph type="body" sz="quarter" idx="14"/>
          </p:nvPr>
        </p:nvSpPr>
        <p:spPr>
          <a:xfrm flipH="1">
            <a:off x="21426175" y="11344180"/>
            <a:ext cx="1695155" cy="1276512"/>
          </a:xfrm>
          <a:custGeom>
            <a:avLst/>
            <a:gdLst/>
            <a:ahLst/>
            <a:cxnLst>
              <a:cxn ang="0">
                <a:pos x="wd2" y="hd2"/>
              </a:cxn>
              <a:cxn ang="5400000">
                <a:pos x="wd2" y="hd2"/>
              </a:cxn>
              <a:cxn ang="10800000">
                <a:pos x="wd2" y="hd2"/>
              </a:cxn>
              <a:cxn ang="16200000">
                <a:pos x="wd2" y="hd2"/>
              </a:cxn>
            </a:cxnLst>
            <a:rect l="0" t="0" r="r" b="b"/>
            <a:pathLst>
              <a:path w="21452" h="21502" extrusionOk="0">
                <a:moveTo>
                  <a:pt x="758" y="0"/>
                </a:moveTo>
                <a:cubicBezTo>
                  <a:pt x="564" y="0"/>
                  <a:pt x="370" y="98"/>
                  <a:pt x="222" y="295"/>
                </a:cubicBezTo>
                <a:cubicBezTo>
                  <a:pt x="-74" y="688"/>
                  <a:pt x="-74" y="1329"/>
                  <a:pt x="222" y="1723"/>
                </a:cubicBezTo>
                <a:cubicBezTo>
                  <a:pt x="517" y="2116"/>
                  <a:pt x="992" y="2116"/>
                  <a:pt x="1288" y="1723"/>
                </a:cubicBezTo>
                <a:cubicBezTo>
                  <a:pt x="1584" y="1329"/>
                  <a:pt x="1584" y="688"/>
                  <a:pt x="1288" y="295"/>
                </a:cubicBezTo>
                <a:cubicBezTo>
                  <a:pt x="1140" y="98"/>
                  <a:pt x="952" y="0"/>
                  <a:pt x="758" y="0"/>
                </a:cubicBezTo>
                <a:close/>
                <a:moveTo>
                  <a:pt x="4077" y="0"/>
                </a:moveTo>
                <a:cubicBezTo>
                  <a:pt x="3884" y="0"/>
                  <a:pt x="3689" y="98"/>
                  <a:pt x="3541" y="295"/>
                </a:cubicBezTo>
                <a:cubicBezTo>
                  <a:pt x="3245" y="688"/>
                  <a:pt x="3245" y="1329"/>
                  <a:pt x="3541" y="1723"/>
                </a:cubicBezTo>
                <a:cubicBezTo>
                  <a:pt x="3837" y="2116"/>
                  <a:pt x="4318" y="2116"/>
                  <a:pt x="4614" y="1723"/>
                </a:cubicBezTo>
                <a:cubicBezTo>
                  <a:pt x="4910" y="1329"/>
                  <a:pt x="4910" y="688"/>
                  <a:pt x="4614" y="295"/>
                </a:cubicBezTo>
                <a:cubicBezTo>
                  <a:pt x="4466" y="98"/>
                  <a:pt x="4271" y="0"/>
                  <a:pt x="4077" y="0"/>
                </a:cubicBezTo>
                <a:close/>
                <a:moveTo>
                  <a:pt x="7403" y="0"/>
                </a:moveTo>
                <a:cubicBezTo>
                  <a:pt x="7210" y="0"/>
                  <a:pt x="7015" y="98"/>
                  <a:pt x="6867" y="295"/>
                </a:cubicBezTo>
                <a:cubicBezTo>
                  <a:pt x="6571" y="688"/>
                  <a:pt x="6571" y="1329"/>
                  <a:pt x="6867" y="1723"/>
                </a:cubicBezTo>
                <a:cubicBezTo>
                  <a:pt x="7163" y="2116"/>
                  <a:pt x="7644" y="2116"/>
                  <a:pt x="7940" y="1723"/>
                </a:cubicBezTo>
                <a:cubicBezTo>
                  <a:pt x="8236" y="1329"/>
                  <a:pt x="8236" y="688"/>
                  <a:pt x="7940" y="295"/>
                </a:cubicBezTo>
                <a:cubicBezTo>
                  <a:pt x="7792" y="98"/>
                  <a:pt x="7597" y="0"/>
                  <a:pt x="7403" y="0"/>
                </a:cubicBezTo>
                <a:close/>
                <a:moveTo>
                  <a:pt x="10729" y="0"/>
                </a:moveTo>
                <a:cubicBezTo>
                  <a:pt x="10536" y="0"/>
                  <a:pt x="10341" y="98"/>
                  <a:pt x="10193" y="295"/>
                </a:cubicBezTo>
                <a:cubicBezTo>
                  <a:pt x="9897" y="688"/>
                  <a:pt x="9897" y="1329"/>
                  <a:pt x="10193" y="1723"/>
                </a:cubicBezTo>
                <a:cubicBezTo>
                  <a:pt x="10489" y="2116"/>
                  <a:pt x="10963" y="2116"/>
                  <a:pt x="11259" y="1723"/>
                </a:cubicBezTo>
                <a:cubicBezTo>
                  <a:pt x="11555" y="1329"/>
                  <a:pt x="11555" y="688"/>
                  <a:pt x="11259" y="295"/>
                </a:cubicBezTo>
                <a:cubicBezTo>
                  <a:pt x="11111" y="98"/>
                  <a:pt x="10923" y="0"/>
                  <a:pt x="10729" y="0"/>
                </a:cubicBezTo>
                <a:close/>
                <a:moveTo>
                  <a:pt x="14049" y="0"/>
                </a:moveTo>
                <a:cubicBezTo>
                  <a:pt x="13855" y="0"/>
                  <a:pt x="13660" y="98"/>
                  <a:pt x="13512" y="295"/>
                </a:cubicBezTo>
                <a:cubicBezTo>
                  <a:pt x="13216" y="688"/>
                  <a:pt x="13216" y="1329"/>
                  <a:pt x="13512" y="1723"/>
                </a:cubicBezTo>
                <a:cubicBezTo>
                  <a:pt x="13808" y="2116"/>
                  <a:pt x="14289" y="2116"/>
                  <a:pt x="14585" y="1723"/>
                </a:cubicBezTo>
                <a:cubicBezTo>
                  <a:pt x="14881" y="1329"/>
                  <a:pt x="14881" y="688"/>
                  <a:pt x="14585" y="295"/>
                </a:cubicBezTo>
                <a:cubicBezTo>
                  <a:pt x="14437" y="98"/>
                  <a:pt x="14242" y="0"/>
                  <a:pt x="14049" y="0"/>
                </a:cubicBezTo>
                <a:close/>
                <a:moveTo>
                  <a:pt x="17375" y="0"/>
                </a:moveTo>
                <a:cubicBezTo>
                  <a:pt x="17181" y="0"/>
                  <a:pt x="16986" y="98"/>
                  <a:pt x="16838" y="295"/>
                </a:cubicBezTo>
                <a:cubicBezTo>
                  <a:pt x="16542" y="688"/>
                  <a:pt x="16542" y="1329"/>
                  <a:pt x="16838" y="1723"/>
                </a:cubicBezTo>
                <a:cubicBezTo>
                  <a:pt x="17134" y="2116"/>
                  <a:pt x="17615" y="2116"/>
                  <a:pt x="17911" y="1723"/>
                </a:cubicBezTo>
                <a:cubicBezTo>
                  <a:pt x="18207" y="1329"/>
                  <a:pt x="18207" y="688"/>
                  <a:pt x="17911" y="295"/>
                </a:cubicBezTo>
                <a:cubicBezTo>
                  <a:pt x="17763" y="98"/>
                  <a:pt x="17568" y="0"/>
                  <a:pt x="17375" y="0"/>
                </a:cubicBezTo>
                <a:close/>
                <a:moveTo>
                  <a:pt x="20701" y="0"/>
                </a:moveTo>
                <a:cubicBezTo>
                  <a:pt x="20507" y="0"/>
                  <a:pt x="20312" y="98"/>
                  <a:pt x="20164" y="295"/>
                </a:cubicBezTo>
                <a:cubicBezTo>
                  <a:pt x="19868" y="688"/>
                  <a:pt x="19868" y="1329"/>
                  <a:pt x="20164" y="1723"/>
                </a:cubicBezTo>
                <a:cubicBezTo>
                  <a:pt x="20460" y="2116"/>
                  <a:pt x="20935" y="2116"/>
                  <a:pt x="21230" y="1723"/>
                </a:cubicBezTo>
                <a:cubicBezTo>
                  <a:pt x="21526" y="1329"/>
                  <a:pt x="21526" y="688"/>
                  <a:pt x="21230" y="295"/>
                </a:cubicBezTo>
                <a:cubicBezTo>
                  <a:pt x="21082" y="98"/>
                  <a:pt x="20894" y="0"/>
                  <a:pt x="20701" y="0"/>
                </a:cubicBezTo>
                <a:close/>
                <a:moveTo>
                  <a:pt x="758" y="4873"/>
                </a:moveTo>
                <a:cubicBezTo>
                  <a:pt x="564" y="4873"/>
                  <a:pt x="370" y="4971"/>
                  <a:pt x="222" y="5168"/>
                </a:cubicBezTo>
                <a:cubicBezTo>
                  <a:pt x="-74" y="5561"/>
                  <a:pt x="-74" y="6193"/>
                  <a:pt x="222" y="6587"/>
                </a:cubicBezTo>
                <a:cubicBezTo>
                  <a:pt x="517" y="6980"/>
                  <a:pt x="992" y="6980"/>
                  <a:pt x="1288" y="6587"/>
                </a:cubicBezTo>
                <a:cubicBezTo>
                  <a:pt x="1584" y="6193"/>
                  <a:pt x="1584" y="5561"/>
                  <a:pt x="1288" y="5168"/>
                </a:cubicBezTo>
                <a:cubicBezTo>
                  <a:pt x="1140" y="4971"/>
                  <a:pt x="952" y="4873"/>
                  <a:pt x="758" y="4873"/>
                </a:cubicBezTo>
                <a:close/>
                <a:moveTo>
                  <a:pt x="4077" y="4873"/>
                </a:moveTo>
                <a:cubicBezTo>
                  <a:pt x="3884" y="4873"/>
                  <a:pt x="3689" y="4971"/>
                  <a:pt x="3541" y="5168"/>
                </a:cubicBezTo>
                <a:cubicBezTo>
                  <a:pt x="3245" y="5561"/>
                  <a:pt x="3245" y="6193"/>
                  <a:pt x="3541" y="6587"/>
                </a:cubicBezTo>
                <a:cubicBezTo>
                  <a:pt x="3837" y="6980"/>
                  <a:pt x="4318" y="6980"/>
                  <a:pt x="4614" y="6587"/>
                </a:cubicBezTo>
                <a:cubicBezTo>
                  <a:pt x="4910" y="6193"/>
                  <a:pt x="4910" y="5561"/>
                  <a:pt x="4614" y="5168"/>
                </a:cubicBezTo>
                <a:cubicBezTo>
                  <a:pt x="4466" y="4971"/>
                  <a:pt x="4271" y="4873"/>
                  <a:pt x="4077" y="4873"/>
                </a:cubicBezTo>
                <a:close/>
                <a:moveTo>
                  <a:pt x="7403" y="4873"/>
                </a:moveTo>
                <a:cubicBezTo>
                  <a:pt x="7210" y="4873"/>
                  <a:pt x="7015" y="4971"/>
                  <a:pt x="6867" y="5168"/>
                </a:cubicBezTo>
                <a:cubicBezTo>
                  <a:pt x="6571" y="5561"/>
                  <a:pt x="6571" y="6193"/>
                  <a:pt x="6867" y="6587"/>
                </a:cubicBezTo>
                <a:cubicBezTo>
                  <a:pt x="7163" y="6980"/>
                  <a:pt x="7644" y="6980"/>
                  <a:pt x="7940" y="6587"/>
                </a:cubicBezTo>
                <a:cubicBezTo>
                  <a:pt x="8236" y="6193"/>
                  <a:pt x="8236" y="5561"/>
                  <a:pt x="7940" y="5168"/>
                </a:cubicBezTo>
                <a:cubicBezTo>
                  <a:pt x="7792" y="4971"/>
                  <a:pt x="7597" y="4873"/>
                  <a:pt x="7403" y="4873"/>
                </a:cubicBezTo>
                <a:close/>
                <a:moveTo>
                  <a:pt x="10729" y="4873"/>
                </a:moveTo>
                <a:cubicBezTo>
                  <a:pt x="10536" y="4873"/>
                  <a:pt x="10341" y="4971"/>
                  <a:pt x="10193" y="5168"/>
                </a:cubicBezTo>
                <a:cubicBezTo>
                  <a:pt x="9897" y="5561"/>
                  <a:pt x="9897" y="6193"/>
                  <a:pt x="10193" y="6587"/>
                </a:cubicBezTo>
                <a:cubicBezTo>
                  <a:pt x="10489" y="6980"/>
                  <a:pt x="10963" y="6980"/>
                  <a:pt x="11259" y="6587"/>
                </a:cubicBezTo>
                <a:cubicBezTo>
                  <a:pt x="11555" y="6193"/>
                  <a:pt x="11555" y="5561"/>
                  <a:pt x="11259" y="5168"/>
                </a:cubicBezTo>
                <a:cubicBezTo>
                  <a:pt x="11111" y="4971"/>
                  <a:pt x="10923" y="4873"/>
                  <a:pt x="10729" y="4873"/>
                </a:cubicBezTo>
                <a:close/>
                <a:moveTo>
                  <a:pt x="14049" y="4873"/>
                </a:moveTo>
                <a:cubicBezTo>
                  <a:pt x="13855" y="4873"/>
                  <a:pt x="13660" y="4971"/>
                  <a:pt x="13512" y="5168"/>
                </a:cubicBezTo>
                <a:cubicBezTo>
                  <a:pt x="13216" y="5561"/>
                  <a:pt x="13216" y="6193"/>
                  <a:pt x="13512" y="6587"/>
                </a:cubicBezTo>
                <a:cubicBezTo>
                  <a:pt x="13808" y="6980"/>
                  <a:pt x="14289" y="6980"/>
                  <a:pt x="14585" y="6587"/>
                </a:cubicBezTo>
                <a:cubicBezTo>
                  <a:pt x="14881" y="6193"/>
                  <a:pt x="14881" y="5561"/>
                  <a:pt x="14585" y="5168"/>
                </a:cubicBezTo>
                <a:cubicBezTo>
                  <a:pt x="14437" y="4971"/>
                  <a:pt x="14242" y="4873"/>
                  <a:pt x="14049" y="4873"/>
                </a:cubicBezTo>
                <a:close/>
                <a:moveTo>
                  <a:pt x="17375" y="4873"/>
                </a:moveTo>
                <a:cubicBezTo>
                  <a:pt x="17181" y="4873"/>
                  <a:pt x="16986" y="4971"/>
                  <a:pt x="16838" y="5168"/>
                </a:cubicBezTo>
                <a:cubicBezTo>
                  <a:pt x="16542" y="5561"/>
                  <a:pt x="16542" y="6193"/>
                  <a:pt x="16838" y="6587"/>
                </a:cubicBezTo>
                <a:cubicBezTo>
                  <a:pt x="17134" y="6980"/>
                  <a:pt x="17615" y="6980"/>
                  <a:pt x="17911" y="6587"/>
                </a:cubicBezTo>
                <a:cubicBezTo>
                  <a:pt x="18207" y="6193"/>
                  <a:pt x="18207" y="5561"/>
                  <a:pt x="17911" y="5168"/>
                </a:cubicBezTo>
                <a:cubicBezTo>
                  <a:pt x="17763" y="4971"/>
                  <a:pt x="17568" y="4873"/>
                  <a:pt x="17375" y="4873"/>
                </a:cubicBezTo>
                <a:close/>
                <a:moveTo>
                  <a:pt x="20701" y="4873"/>
                </a:moveTo>
                <a:cubicBezTo>
                  <a:pt x="20507" y="4873"/>
                  <a:pt x="20312" y="4971"/>
                  <a:pt x="20164" y="5168"/>
                </a:cubicBezTo>
                <a:cubicBezTo>
                  <a:pt x="19868" y="5561"/>
                  <a:pt x="19868" y="6193"/>
                  <a:pt x="20164" y="6587"/>
                </a:cubicBezTo>
                <a:cubicBezTo>
                  <a:pt x="20460" y="6980"/>
                  <a:pt x="20935" y="6980"/>
                  <a:pt x="21230" y="6587"/>
                </a:cubicBezTo>
                <a:cubicBezTo>
                  <a:pt x="21526" y="6193"/>
                  <a:pt x="21526" y="5561"/>
                  <a:pt x="21230" y="5168"/>
                </a:cubicBezTo>
                <a:cubicBezTo>
                  <a:pt x="21082" y="4971"/>
                  <a:pt x="20894" y="4873"/>
                  <a:pt x="20701" y="4873"/>
                </a:cubicBezTo>
                <a:close/>
                <a:moveTo>
                  <a:pt x="758" y="9746"/>
                </a:moveTo>
                <a:cubicBezTo>
                  <a:pt x="564" y="9746"/>
                  <a:pt x="370" y="9844"/>
                  <a:pt x="222" y="10041"/>
                </a:cubicBezTo>
                <a:cubicBezTo>
                  <a:pt x="-74" y="10435"/>
                  <a:pt x="-74" y="11066"/>
                  <a:pt x="222" y="11460"/>
                </a:cubicBezTo>
                <a:cubicBezTo>
                  <a:pt x="517" y="11854"/>
                  <a:pt x="992" y="11854"/>
                  <a:pt x="1288" y="11460"/>
                </a:cubicBezTo>
                <a:cubicBezTo>
                  <a:pt x="1584" y="11066"/>
                  <a:pt x="1584" y="10435"/>
                  <a:pt x="1288" y="10041"/>
                </a:cubicBezTo>
                <a:cubicBezTo>
                  <a:pt x="1140" y="9844"/>
                  <a:pt x="952" y="9746"/>
                  <a:pt x="758" y="9746"/>
                </a:cubicBezTo>
                <a:close/>
                <a:moveTo>
                  <a:pt x="4077" y="9746"/>
                </a:moveTo>
                <a:cubicBezTo>
                  <a:pt x="3884" y="9746"/>
                  <a:pt x="3689" y="9844"/>
                  <a:pt x="3541" y="10041"/>
                </a:cubicBezTo>
                <a:cubicBezTo>
                  <a:pt x="3245" y="10435"/>
                  <a:pt x="3245" y="11066"/>
                  <a:pt x="3541" y="11460"/>
                </a:cubicBezTo>
                <a:cubicBezTo>
                  <a:pt x="3837" y="11854"/>
                  <a:pt x="4318" y="11854"/>
                  <a:pt x="4614" y="11460"/>
                </a:cubicBezTo>
                <a:cubicBezTo>
                  <a:pt x="4910" y="11066"/>
                  <a:pt x="4910" y="10435"/>
                  <a:pt x="4614" y="10041"/>
                </a:cubicBezTo>
                <a:cubicBezTo>
                  <a:pt x="4466" y="9844"/>
                  <a:pt x="4271" y="9746"/>
                  <a:pt x="4077" y="9746"/>
                </a:cubicBezTo>
                <a:close/>
                <a:moveTo>
                  <a:pt x="7403" y="9746"/>
                </a:moveTo>
                <a:cubicBezTo>
                  <a:pt x="7210" y="9746"/>
                  <a:pt x="7015" y="9844"/>
                  <a:pt x="6867" y="10041"/>
                </a:cubicBezTo>
                <a:cubicBezTo>
                  <a:pt x="6571" y="10435"/>
                  <a:pt x="6571" y="11066"/>
                  <a:pt x="6867" y="11460"/>
                </a:cubicBezTo>
                <a:cubicBezTo>
                  <a:pt x="7163" y="11854"/>
                  <a:pt x="7644" y="11854"/>
                  <a:pt x="7940" y="11460"/>
                </a:cubicBezTo>
                <a:cubicBezTo>
                  <a:pt x="8236" y="11066"/>
                  <a:pt x="8236" y="10435"/>
                  <a:pt x="7940" y="10041"/>
                </a:cubicBezTo>
                <a:cubicBezTo>
                  <a:pt x="7792" y="9844"/>
                  <a:pt x="7597" y="9746"/>
                  <a:pt x="7403" y="9746"/>
                </a:cubicBezTo>
                <a:close/>
                <a:moveTo>
                  <a:pt x="10729" y="9746"/>
                </a:moveTo>
                <a:cubicBezTo>
                  <a:pt x="10536" y="9746"/>
                  <a:pt x="10341" y="9844"/>
                  <a:pt x="10193" y="10041"/>
                </a:cubicBezTo>
                <a:cubicBezTo>
                  <a:pt x="9897" y="10435"/>
                  <a:pt x="9897" y="11066"/>
                  <a:pt x="10193" y="11460"/>
                </a:cubicBezTo>
                <a:cubicBezTo>
                  <a:pt x="10489" y="11854"/>
                  <a:pt x="10963" y="11854"/>
                  <a:pt x="11259" y="11460"/>
                </a:cubicBezTo>
                <a:cubicBezTo>
                  <a:pt x="11555" y="11066"/>
                  <a:pt x="11555" y="10435"/>
                  <a:pt x="11259" y="10041"/>
                </a:cubicBezTo>
                <a:cubicBezTo>
                  <a:pt x="11111" y="9844"/>
                  <a:pt x="10923" y="9746"/>
                  <a:pt x="10729" y="9746"/>
                </a:cubicBezTo>
                <a:close/>
                <a:moveTo>
                  <a:pt x="14049" y="9746"/>
                </a:moveTo>
                <a:cubicBezTo>
                  <a:pt x="13855" y="9746"/>
                  <a:pt x="13660" y="9844"/>
                  <a:pt x="13512" y="10041"/>
                </a:cubicBezTo>
                <a:cubicBezTo>
                  <a:pt x="13216" y="10435"/>
                  <a:pt x="13216" y="11066"/>
                  <a:pt x="13512" y="11460"/>
                </a:cubicBezTo>
                <a:cubicBezTo>
                  <a:pt x="13808" y="11854"/>
                  <a:pt x="14289" y="11854"/>
                  <a:pt x="14585" y="11460"/>
                </a:cubicBezTo>
                <a:cubicBezTo>
                  <a:pt x="14881" y="11066"/>
                  <a:pt x="14881" y="10435"/>
                  <a:pt x="14585" y="10041"/>
                </a:cubicBezTo>
                <a:cubicBezTo>
                  <a:pt x="14437" y="9844"/>
                  <a:pt x="14242" y="9746"/>
                  <a:pt x="14049" y="9746"/>
                </a:cubicBezTo>
                <a:close/>
                <a:moveTo>
                  <a:pt x="17375" y="9746"/>
                </a:moveTo>
                <a:cubicBezTo>
                  <a:pt x="17181" y="9746"/>
                  <a:pt x="16986" y="9844"/>
                  <a:pt x="16838" y="10041"/>
                </a:cubicBezTo>
                <a:cubicBezTo>
                  <a:pt x="16542" y="10435"/>
                  <a:pt x="16542" y="11066"/>
                  <a:pt x="16838" y="11460"/>
                </a:cubicBezTo>
                <a:cubicBezTo>
                  <a:pt x="17134" y="11854"/>
                  <a:pt x="17615" y="11854"/>
                  <a:pt x="17911" y="11460"/>
                </a:cubicBezTo>
                <a:cubicBezTo>
                  <a:pt x="18207" y="11066"/>
                  <a:pt x="18207" y="10435"/>
                  <a:pt x="17911" y="10041"/>
                </a:cubicBezTo>
                <a:cubicBezTo>
                  <a:pt x="17763" y="9844"/>
                  <a:pt x="17568" y="9746"/>
                  <a:pt x="17375" y="9746"/>
                </a:cubicBezTo>
                <a:close/>
                <a:moveTo>
                  <a:pt x="758" y="14611"/>
                </a:moveTo>
                <a:cubicBezTo>
                  <a:pt x="564" y="14611"/>
                  <a:pt x="370" y="14708"/>
                  <a:pt x="222" y="14905"/>
                </a:cubicBezTo>
                <a:cubicBezTo>
                  <a:pt x="-74" y="15299"/>
                  <a:pt x="-74" y="15940"/>
                  <a:pt x="222" y="16333"/>
                </a:cubicBezTo>
                <a:cubicBezTo>
                  <a:pt x="517" y="16727"/>
                  <a:pt x="992" y="16727"/>
                  <a:pt x="1288" y="16333"/>
                </a:cubicBezTo>
                <a:cubicBezTo>
                  <a:pt x="1584" y="15940"/>
                  <a:pt x="1584" y="15299"/>
                  <a:pt x="1288" y="14905"/>
                </a:cubicBezTo>
                <a:cubicBezTo>
                  <a:pt x="1140" y="14708"/>
                  <a:pt x="952" y="14611"/>
                  <a:pt x="758" y="14611"/>
                </a:cubicBezTo>
                <a:close/>
                <a:moveTo>
                  <a:pt x="4077" y="14611"/>
                </a:moveTo>
                <a:cubicBezTo>
                  <a:pt x="3884" y="14611"/>
                  <a:pt x="3689" y="14708"/>
                  <a:pt x="3541" y="14905"/>
                </a:cubicBezTo>
                <a:cubicBezTo>
                  <a:pt x="3245" y="15299"/>
                  <a:pt x="3245" y="15940"/>
                  <a:pt x="3541" y="16333"/>
                </a:cubicBezTo>
                <a:cubicBezTo>
                  <a:pt x="3837" y="16727"/>
                  <a:pt x="4318" y="16727"/>
                  <a:pt x="4614" y="16333"/>
                </a:cubicBezTo>
                <a:cubicBezTo>
                  <a:pt x="4910" y="15940"/>
                  <a:pt x="4910" y="15299"/>
                  <a:pt x="4614" y="14905"/>
                </a:cubicBezTo>
                <a:cubicBezTo>
                  <a:pt x="4466" y="14708"/>
                  <a:pt x="4271" y="14611"/>
                  <a:pt x="4077" y="14611"/>
                </a:cubicBezTo>
                <a:close/>
                <a:moveTo>
                  <a:pt x="7403" y="14611"/>
                </a:moveTo>
                <a:cubicBezTo>
                  <a:pt x="7210" y="14611"/>
                  <a:pt x="7015" y="14708"/>
                  <a:pt x="6867" y="14905"/>
                </a:cubicBezTo>
                <a:cubicBezTo>
                  <a:pt x="6571" y="15299"/>
                  <a:pt x="6571" y="15940"/>
                  <a:pt x="6867" y="16333"/>
                </a:cubicBezTo>
                <a:cubicBezTo>
                  <a:pt x="7163" y="16727"/>
                  <a:pt x="7644" y="16727"/>
                  <a:pt x="7940" y="16333"/>
                </a:cubicBezTo>
                <a:cubicBezTo>
                  <a:pt x="8236" y="15940"/>
                  <a:pt x="8236" y="15299"/>
                  <a:pt x="7940" y="14905"/>
                </a:cubicBezTo>
                <a:cubicBezTo>
                  <a:pt x="7792" y="14708"/>
                  <a:pt x="7597" y="14611"/>
                  <a:pt x="7403" y="14611"/>
                </a:cubicBezTo>
                <a:close/>
                <a:moveTo>
                  <a:pt x="10729" y="14611"/>
                </a:moveTo>
                <a:cubicBezTo>
                  <a:pt x="10536" y="14611"/>
                  <a:pt x="10341" y="14708"/>
                  <a:pt x="10193" y="14905"/>
                </a:cubicBezTo>
                <a:cubicBezTo>
                  <a:pt x="9897" y="15299"/>
                  <a:pt x="9897" y="15940"/>
                  <a:pt x="10193" y="16333"/>
                </a:cubicBezTo>
                <a:cubicBezTo>
                  <a:pt x="10489" y="16727"/>
                  <a:pt x="10963" y="16727"/>
                  <a:pt x="11259" y="16333"/>
                </a:cubicBezTo>
                <a:cubicBezTo>
                  <a:pt x="11555" y="15940"/>
                  <a:pt x="11555" y="15299"/>
                  <a:pt x="11259" y="14905"/>
                </a:cubicBezTo>
                <a:cubicBezTo>
                  <a:pt x="11111" y="14708"/>
                  <a:pt x="10923" y="14611"/>
                  <a:pt x="10729" y="14611"/>
                </a:cubicBezTo>
                <a:close/>
                <a:moveTo>
                  <a:pt x="14049" y="14611"/>
                </a:moveTo>
                <a:cubicBezTo>
                  <a:pt x="13855" y="14611"/>
                  <a:pt x="13660" y="14708"/>
                  <a:pt x="13512" y="14905"/>
                </a:cubicBezTo>
                <a:cubicBezTo>
                  <a:pt x="13216" y="15299"/>
                  <a:pt x="13216" y="15940"/>
                  <a:pt x="13512" y="16333"/>
                </a:cubicBezTo>
                <a:cubicBezTo>
                  <a:pt x="13808" y="16727"/>
                  <a:pt x="14289" y="16727"/>
                  <a:pt x="14585" y="16333"/>
                </a:cubicBezTo>
                <a:cubicBezTo>
                  <a:pt x="14881" y="15940"/>
                  <a:pt x="14881" y="15299"/>
                  <a:pt x="14585" y="14905"/>
                </a:cubicBezTo>
                <a:cubicBezTo>
                  <a:pt x="14437" y="14708"/>
                  <a:pt x="14242" y="14611"/>
                  <a:pt x="14049" y="14611"/>
                </a:cubicBezTo>
                <a:close/>
                <a:moveTo>
                  <a:pt x="17375" y="14611"/>
                </a:moveTo>
                <a:cubicBezTo>
                  <a:pt x="17181" y="14611"/>
                  <a:pt x="16986" y="14708"/>
                  <a:pt x="16838" y="14905"/>
                </a:cubicBezTo>
                <a:cubicBezTo>
                  <a:pt x="16542" y="15299"/>
                  <a:pt x="16542" y="15940"/>
                  <a:pt x="16838" y="16333"/>
                </a:cubicBezTo>
                <a:cubicBezTo>
                  <a:pt x="17134" y="16727"/>
                  <a:pt x="17615" y="16727"/>
                  <a:pt x="17911" y="16333"/>
                </a:cubicBezTo>
                <a:cubicBezTo>
                  <a:pt x="18207" y="15940"/>
                  <a:pt x="18207" y="15299"/>
                  <a:pt x="17911" y="14905"/>
                </a:cubicBezTo>
                <a:cubicBezTo>
                  <a:pt x="17763" y="14708"/>
                  <a:pt x="17568" y="14611"/>
                  <a:pt x="17375" y="14611"/>
                </a:cubicBezTo>
                <a:close/>
                <a:moveTo>
                  <a:pt x="758" y="19484"/>
                </a:moveTo>
                <a:cubicBezTo>
                  <a:pt x="564" y="19484"/>
                  <a:pt x="370" y="19582"/>
                  <a:pt x="222" y="19778"/>
                </a:cubicBezTo>
                <a:cubicBezTo>
                  <a:pt x="-74" y="20172"/>
                  <a:pt x="-74" y="20813"/>
                  <a:pt x="222" y="21206"/>
                </a:cubicBezTo>
                <a:cubicBezTo>
                  <a:pt x="517" y="21600"/>
                  <a:pt x="992" y="21600"/>
                  <a:pt x="1288" y="21206"/>
                </a:cubicBezTo>
                <a:cubicBezTo>
                  <a:pt x="1584" y="20813"/>
                  <a:pt x="1584" y="20172"/>
                  <a:pt x="1288" y="19778"/>
                </a:cubicBezTo>
                <a:cubicBezTo>
                  <a:pt x="1140" y="19582"/>
                  <a:pt x="952" y="19484"/>
                  <a:pt x="758" y="19484"/>
                </a:cubicBezTo>
                <a:close/>
                <a:moveTo>
                  <a:pt x="4077" y="19484"/>
                </a:moveTo>
                <a:cubicBezTo>
                  <a:pt x="3884" y="19484"/>
                  <a:pt x="3689" y="19582"/>
                  <a:pt x="3541" y="19778"/>
                </a:cubicBezTo>
                <a:cubicBezTo>
                  <a:pt x="3245" y="20172"/>
                  <a:pt x="3245" y="20813"/>
                  <a:pt x="3541" y="21206"/>
                </a:cubicBezTo>
                <a:cubicBezTo>
                  <a:pt x="3837" y="21600"/>
                  <a:pt x="4318" y="21600"/>
                  <a:pt x="4614" y="21206"/>
                </a:cubicBezTo>
                <a:cubicBezTo>
                  <a:pt x="4910" y="20813"/>
                  <a:pt x="4910" y="20172"/>
                  <a:pt x="4614" y="19778"/>
                </a:cubicBezTo>
                <a:cubicBezTo>
                  <a:pt x="4466" y="19582"/>
                  <a:pt x="4271" y="19484"/>
                  <a:pt x="4077" y="19484"/>
                </a:cubicBezTo>
                <a:close/>
                <a:moveTo>
                  <a:pt x="7403" y="19484"/>
                </a:moveTo>
                <a:cubicBezTo>
                  <a:pt x="7210" y="19484"/>
                  <a:pt x="7015" y="19582"/>
                  <a:pt x="6867" y="19778"/>
                </a:cubicBezTo>
                <a:cubicBezTo>
                  <a:pt x="6571" y="20172"/>
                  <a:pt x="6571" y="20813"/>
                  <a:pt x="6867" y="21206"/>
                </a:cubicBezTo>
                <a:cubicBezTo>
                  <a:pt x="7163" y="21600"/>
                  <a:pt x="7644" y="21600"/>
                  <a:pt x="7940" y="21206"/>
                </a:cubicBezTo>
                <a:cubicBezTo>
                  <a:pt x="8236" y="20813"/>
                  <a:pt x="8236" y="20172"/>
                  <a:pt x="7940" y="19778"/>
                </a:cubicBezTo>
                <a:cubicBezTo>
                  <a:pt x="7792" y="19582"/>
                  <a:pt x="7597" y="19484"/>
                  <a:pt x="7403" y="19484"/>
                </a:cubicBezTo>
                <a:close/>
                <a:moveTo>
                  <a:pt x="10729" y="19484"/>
                </a:moveTo>
                <a:cubicBezTo>
                  <a:pt x="10536" y="19484"/>
                  <a:pt x="10341" y="19582"/>
                  <a:pt x="10193" y="19778"/>
                </a:cubicBezTo>
                <a:cubicBezTo>
                  <a:pt x="9897" y="20172"/>
                  <a:pt x="9897" y="20813"/>
                  <a:pt x="10193" y="21206"/>
                </a:cubicBezTo>
                <a:cubicBezTo>
                  <a:pt x="10489" y="21600"/>
                  <a:pt x="10963" y="21600"/>
                  <a:pt x="11259" y="21206"/>
                </a:cubicBezTo>
                <a:cubicBezTo>
                  <a:pt x="11555" y="20813"/>
                  <a:pt x="11555" y="20172"/>
                  <a:pt x="11259" y="19778"/>
                </a:cubicBezTo>
                <a:cubicBezTo>
                  <a:pt x="11111" y="19582"/>
                  <a:pt x="10923" y="19484"/>
                  <a:pt x="10729" y="19484"/>
                </a:cubicBezTo>
                <a:close/>
              </a:path>
            </a:pathLst>
          </a:custGeom>
          <a:solidFill>
            <a:srgbClr val="E9E5D9"/>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18" name="Фигура"/>
          <p:cNvSpPr>
            <a:spLocks noGrp="1"/>
          </p:cNvSpPr>
          <p:nvPr>
            <p:ph type="body" sz="quarter" idx="15"/>
          </p:nvPr>
        </p:nvSpPr>
        <p:spPr>
          <a:xfrm>
            <a:off x="2116385" y="1095308"/>
            <a:ext cx="550945" cy="551664"/>
          </a:xfrm>
          <a:custGeom>
            <a:avLst/>
            <a:gdLst/>
            <a:ahLst/>
            <a:cxnLst>
              <a:cxn ang="0">
                <a:pos x="wd2" y="hd2"/>
              </a:cxn>
              <a:cxn ang="5400000">
                <a:pos x="wd2" y="hd2"/>
              </a:cxn>
              <a:cxn ang="10800000">
                <a:pos x="wd2" y="hd2"/>
              </a:cxn>
              <a:cxn ang="16200000">
                <a:pos x="wd2" y="hd2"/>
              </a:cxn>
            </a:cxnLst>
            <a:rect l="0" t="0" r="r" b="b"/>
            <a:pathLst>
              <a:path w="20242" h="20595" extrusionOk="0">
                <a:moveTo>
                  <a:pt x="10137" y="0"/>
                </a:moveTo>
                <a:cubicBezTo>
                  <a:pt x="7544" y="0"/>
                  <a:pt x="4946" y="1008"/>
                  <a:pt x="2968" y="3018"/>
                </a:cubicBezTo>
                <a:cubicBezTo>
                  <a:pt x="-989" y="7038"/>
                  <a:pt x="-989" y="13559"/>
                  <a:pt x="2968" y="17579"/>
                </a:cubicBezTo>
                <a:cubicBezTo>
                  <a:pt x="6925" y="21600"/>
                  <a:pt x="13342" y="21600"/>
                  <a:pt x="17299" y="17579"/>
                </a:cubicBezTo>
                <a:cubicBezTo>
                  <a:pt x="17997" y="16870"/>
                  <a:pt x="18525" y="16062"/>
                  <a:pt x="18977" y="15224"/>
                </a:cubicBezTo>
                <a:lnTo>
                  <a:pt x="8788" y="15224"/>
                </a:lnTo>
                <a:cubicBezTo>
                  <a:pt x="8273" y="15224"/>
                  <a:pt x="7968" y="15224"/>
                  <a:pt x="7762" y="15141"/>
                </a:cubicBezTo>
                <a:cubicBezTo>
                  <a:pt x="7457" y="15028"/>
                  <a:pt x="7214" y="14787"/>
                  <a:pt x="7103" y="14478"/>
                </a:cubicBezTo>
                <a:cubicBezTo>
                  <a:pt x="7030" y="14312"/>
                  <a:pt x="7021" y="13953"/>
                  <a:pt x="7021" y="13583"/>
                </a:cubicBezTo>
                <a:cubicBezTo>
                  <a:pt x="7021" y="13214"/>
                  <a:pt x="7030" y="12862"/>
                  <a:pt x="7103" y="12696"/>
                </a:cubicBezTo>
                <a:cubicBezTo>
                  <a:pt x="7214" y="12386"/>
                  <a:pt x="7457" y="12139"/>
                  <a:pt x="7762" y="12026"/>
                </a:cubicBezTo>
                <a:cubicBezTo>
                  <a:pt x="7968" y="11943"/>
                  <a:pt x="8273" y="11943"/>
                  <a:pt x="8788" y="11943"/>
                </a:cubicBezTo>
                <a:lnTo>
                  <a:pt x="20111" y="11943"/>
                </a:lnTo>
                <a:cubicBezTo>
                  <a:pt x="20611" y="8790"/>
                  <a:pt x="19691" y="5449"/>
                  <a:pt x="17299" y="3018"/>
                </a:cubicBezTo>
                <a:cubicBezTo>
                  <a:pt x="15320" y="1008"/>
                  <a:pt x="12730" y="0"/>
                  <a:pt x="10137" y="0"/>
                </a:cubicBezTo>
                <a:close/>
                <a:moveTo>
                  <a:pt x="10143" y="3957"/>
                </a:moveTo>
                <a:cubicBezTo>
                  <a:pt x="10941" y="3957"/>
                  <a:pt x="11738" y="4271"/>
                  <a:pt x="12347" y="4890"/>
                </a:cubicBezTo>
                <a:cubicBezTo>
                  <a:pt x="13565" y="6128"/>
                  <a:pt x="13565" y="8131"/>
                  <a:pt x="12347" y="9369"/>
                </a:cubicBezTo>
                <a:cubicBezTo>
                  <a:pt x="11129" y="10606"/>
                  <a:pt x="9157" y="10606"/>
                  <a:pt x="7939" y="9369"/>
                </a:cubicBezTo>
                <a:cubicBezTo>
                  <a:pt x="6721" y="8131"/>
                  <a:pt x="6721" y="6128"/>
                  <a:pt x="7939" y="4890"/>
                </a:cubicBezTo>
                <a:cubicBezTo>
                  <a:pt x="8548" y="4271"/>
                  <a:pt x="9345" y="3957"/>
                  <a:pt x="10143" y="3957"/>
                </a:cubicBezTo>
                <a:close/>
              </a:path>
            </a:pathLst>
          </a:custGeom>
          <a:solidFill>
            <a:srgbClr val="0250FF"/>
          </a:solidFill>
        </p:spPr>
        <p:txBody>
          <a:bodyPr lIns="71437" tIns="71437" rIns="71437" bIns="71437" anchor="ctr">
            <a:noAutofit/>
          </a:bodyPr>
          <a:lstStyle/>
          <a:p>
            <a:pPr marL="0" indent="0" algn="ctr" defTabSz="821531">
              <a:spcBef>
                <a:spcPts val="0"/>
              </a:spcBef>
              <a:buSzTx/>
              <a:buNone/>
              <a:defRPr sz="2000" b="1">
                <a:solidFill>
                  <a:srgbClr val="F7F7F7"/>
                </a:solidFill>
              </a:defRPr>
            </a:pPr>
            <a:endParaRPr/>
          </a:p>
        </p:txBody>
      </p:sp>
      <p:sp>
        <p:nvSpPr>
          <p:cNvPr id="219" name="Elearn."/>
          <p:cNvSpPr txBox="1">
            <a:spLocks noGrp="1"/>
          </p:cNvSpPr>
          <p:nvPr>
            <p:ph type="body" sz="quarter" idx="16"/>
          </p:nvPr>
        </p:nvSpPr>
        <p:spPr>
          <a:xfrm>
            <a:off x="2794330" y="1077452"/>
            <a:ext cx="1383842" cy="587376"/>
          </a:xfrm>
          <a:prstGeom prst="rect">
            <a:avLst/>
          </a:prstGeom>
        </p:spPr>
        <p:txBody>
          <a:bodyPr wrap="none" lIns="71437" tIns="71437" rIns="71437" bIns="71437" anchor="ctr">
            <a:spAutoFit/>
          </a:bodyPr>
          <a:lstStyle>
            <a:lvl1pPr marL="0" indent="0">
              <a:lnSpc>
                <a:spcPct val="150000"/>
              </a:lnSpc>
              <a:spcBef>
                <a:spcPts val="0"/>
              </a:spcBef>
              <a:buSzTx/>
              <a:buNone/>
              <a:defRPr sz="2900" b="1">
                <a:solidFill>
                  <a:srgbClr val="363636"/>
                </a:solidFill>
              </a:defRPr>
            </a:lvl1pPr>
          </a:lstStyle>
          <a:p>
            <a:r>
              <a:t>Elearn.</a:t>
            </a:r>
          </a:p>
        </p:txBody>
      </p:sp>
      <p:sp>
        <p:nvSpPr>
          <p:cNvPr id="220" name="Номер слайда"/>
          <p:cNvSpPr txBox="1">
            <a:spLocks noGrp="1"/>
          </p:cNvSpPr>
          <p:nvPr>
            <p:ph type="sldNum" sz="quarter" idx="2"/>
          </p:nvPr>
        </p:nvSpPr>
        <p:spPr>
          <a:xfrm>
            <a:off x="11982313" y="12947896"/>
            <a:ext cx="409849" cy="422276"/>
          </a:xfrm>
          <a:prstGeom prst="rect">
            <a:avLst/>
          </a:prstGeom>
        </p:spPr>
        <p:txBody>
          <a:bodyPr lIns="71437" tIns="71437" rIns="71437" bIns="71437"/>
          <a:lstStyle>
            <a:lvl1pPr defTabSz="821531">
              <a:defRPr b="1">
                <a:latin typeface="Helvetica"/>
                <a:ea typeface="Helvetica"/>
                <a:cs typeface="Helvetica"/>
                <a:sym typeface="Helvetica"/>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2164162" y="12238267"/>
            <a:ext cx="2004017" cy="1309220"/>
          </a:xfrm>
          <a:custGeom>
            <a:avLst/>
            <a:gdLst/>
            <a:ahLst/>
            <a:cxnLst/>
            <a:rect l="l" t="t" r="r" b="b"/>
            <a:pathLst>
              <a:path w="1652269" h="1079500">
                <a:moveTo>
                  <a:pt x="1101636" y="220446"/>
                </a:moveTo>
                <a:lnTo>
                  <a:pt x="0" y="0"/>
                </a:lnTo>
                <a:lnTo>
                  <a:pt x="363232" y="1067257"/>
                </a:lnTo>
                <a:lnTo>
                  <a:pt x="1101636" y="220446"/>
                </a:lnTo>
                <a:close/>
              </a:path>
              <a:path w="1652269" h="1079500">
                <a:moveTo>
                  <a:pt x="1652193" y="916686"/>
                </a:moveTo>
                <a:lnTo>
                  <a:pt x="1213154" y="482815"/>
                </a:lnTo>
                <a:lnTo>
                  <a:pt x="1054519" y="1079322"/>
                </a:lnTo>
                <a:lnTo>
                  <a:pt x="1652193" y="916686"/>
                </a:lnTo>
                <a:close/>
              </a:path>
            </a:pathLst>
          </a:custGeom>
          <a:solidFill>
            <a:srgbClr val="00A1FF"/>
          </a:solidFill>
        </p:spPr>
        <p:txBody>
          <a:bodyPr wrap="square" lIns="0" tIns="0" rIns="0" bIns="0" rtlCol="0"/>
          <a:lstStyle/>
          <a:p>
            <a:endParaRPr sz="4851"/>
          </a:p>
        </p:txBody>
      </p:sp>
      <p:sp>
        <p:nvSpPr>
          <p:cNvPr id="17" name="bg object 17"/>
          <p:cNvSpPr/>
          <p:nvPr/>
        </p:nvSpPr>
        <p:spPr>
          <a:xfrm>
            <a:off x="454152" y="1385217"/>
            <a:ext cx="649264" cy="12330538"/>
          </a:xfrm>
          <a:custGeom>
            <a:avLst/>
            <a:gdLst/>
            <a:ahLst/>
            <a:cxnLst/>
            <a:rect l="l" t="t" r="r" b="b"/>
            <a:pathLst>
              <a:path w="535305" h="10166985">
                <a:moveTo>
                  <a:pt x="535271" y="0"/>
                </a:moveTo>
                <a:lnTo>
                  <a:pt x="0" y="0"/>
                </a:lnTo>
                <a:lnTo>
                  <a:pt x="0" y="10166392"/>
                </a:lnTo>
                <a:lnTo>
                  <a:pt x="535271" y="10166392"/>
                </a:lnTo>
                <a:lnTo>
                  <a:pt x="535271" y="0"/>
                </a:lnTo>
                <a:close/>
              </a:path>
            </a:pathLst>
          </a:custGeom>
          <a:solidFill>
            <a:srgbClr val="0079BE"/>
          </a:solidFill>
        </p:spPr>
        <p:txBody>
          <a:bodyPr wrap="square" lIns="0" tIns="0" rIns="0" bIns="0" rtlCol="0"/>
          <a:lstStyle/>
          <a:p>
            <a:endParaRPr sz="4851"/>
          </a:p>
        </p:txBody>
      </p:sp>
      <p:sp>
        <p:nvSpPr>
          <p:cNvPr id="18" name="bg object 18"/>
          <p:cNvSpPr/>
          <p:nvPr/>
        </p:nvSpPr>
        <p:spPr>
          <a:xfrm>
            <a:off x="454152" y="1"/>
            <a:ext cx="649264" cy="948029"/>
          </a:xfrm>
          <a:custGeom>
            <a:avLst/>
            <a:gdLst/>
            <a:ahLst/>
            <a:cxnLst/>
            <a:rect l="l" t="t" r="r" b="b"/>
            <a:pathLst>
              <a:path w="535305" h="781685">
                <a:moveTo>
                  <a:pt x="535271" y="0"/>
                </a:moveTo>
                <a:lnTo>
                  <a:pt x="0" y="0"/>
                </a:lnTo>
                <a:lnTo>
                  <a:pt x="0" y="781546"/>
                </a:lnTo>
                <a:lnTo>
                  <a:pt x="535271" y="781546"/>
                </a:lnTo>
                <a:lnTo>
                  <a:pt x="535271" y="0"/>
                </a:lnTo>
                <a:close/>
              </a:path>
            </a:pathLst>
          </a:custGeom>
          <a:solidFill>
            <a:srgbClr val="C00000"/>
          </a:solidFill>
        </p:spPr>
        <p:txBody>
          <a:bodyPr wrap="square" lIns="0" tIns="0" rIns="0" bIns="0" rtlCol="0"/>
          <a:lstStyle/>
          <a:p>
            <a:endParaRPr sz="4851"/>
          </a:p>
        </p:txBody>
      </p:sp>
      <p:sp>
        <p:nvSpPr>
          <p:cNvPr id="2" name="Holder 2"/>
          <p:cNvSpPr>
            <a:spLocks noGrp="1"/>
          </p:cNvSpPr>
          <p:nvPr>
            <p:ph type="ctrTitle"/>
          </p:nvPr>
        </p:nvSpPr>
        <p:spPr>
          <a:xfrm>
            <a:off x="8712544" y="1899242"/>
            <a:ext cx="6164546" cy="1446230"/>
          </a:xfrm>
          <a:prstGeom prst="rect">
            <a:avLst/>
          </a:prstGeom>
        </p:spPr>
        <p:txBody>
          <a:bodyPr wrap="square" lIns="0" tIns="0" rIns="0" bIns="0">
            <a:spAutoFit/>
          </a:bodyPr>
          <a:lstStyle>
            <a:lvl1pPr>
              <a:defRPr sz="11461" b="1" i="0">
                <a:solidFill>
                  <a:srgbClr val="C00000"/>
                </a:solidFill>
                <a:latin typeface="Calibri"/>
                <a:cs typeface="Calibri"/>
              </a:defRPr>
            </a:lvl1pPr>
          </a:lstStyle>
          <a:p>
            <a:endParaRPr/>
          </a:p>
        </p:txBody>
      </p:sp>
      <p:sp>
        <p:nvSpPr>
          <p:cNvPr id="3" name="Holder 3"/>
          <p:cNvSpPr>
            <a:spLocks noGrp="1"/>
          </p:cNvSpPr>
          <p:nvPr>
            <p:ph type="subTitle" idx="4"/>
          </p:nvPr>
        </p:nvSpPr>
        <p:spPr>
          <a:xfrm>
            <a:off x="3657600" y="7680961"/>
            <a:ext cx="1706880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ru-RU"/>
              <a:t>.</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3F615A1-4DA4-4ADF-8D1B-80BCD275D472}" type="datetime1">
              <a:rPr lang="en-US" smtClean="0"/>
              <a:t>4/2/2025</a:t>
            </a:fld>
            <a:endParaRPr lang="en-US"/>
          </a:p>
        </p:txBody>
      </p:sp>
      <p:sp>
        <p:nvSpPr>
          <p:cNvPr id="6" name="Holder 6"/>
          <p:cNvSpPr>
            <a:spLocks noGrp="1"/>
          </p:cNvSpPr>
          <p:nvPr>
            <p:ph type="sldNum" sz="quarter" idx="7"/>
          </p:nvPr>
        </p:nvSpPr>
        <p:spPr>
          <a:xfrm>
            <a:off x="12087875" y="13178600"/>
            <a:ext cx="282129"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9423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і фото">
    <p:spTree>
      <p:nvGrpSpPr>
        <p:cNvPr id="1" name=""/>
        <p:cNvGrpSpPr/>
        <p:nvPr/>
      </p:nvGrpSpPr>
      <p:grpSpPr>
        <a:xfrm>
          <a:off x="0" y="0"/>
          <a:ext cx="0" cy="0"/>
          <a:chOff x="0" y="0"/>
          <a:chExt cx="0" cy="0"/>
        </a:xfrm>
      </p:grpSpPr>
      <p:sp>
        <p:nvSpPr>
          <p:cNvPr id="21" name="Изображение"/>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22" name="Прямоугольник"/>
          <p:cNvSpPr txBox="1">
            <a:spLocks noGrp="1"/>
          </p:cNvSpPr>
          <p:nvPr>
            <p:ph type="body" sz="quarter" idx="14"/>
          </p:nvPr>
        </p:nvSpPr>
        <p:spPr>
          <a:xfrm>
            <a:off x="1207690" y="1106137"/>
            <a:ext cx="21968621" cy="636979"/>
          </a:xfrm>
          <a:prstGeom prst="rect">
            <a:avLst/>
          </a:prstGeom>
        </p:spPr>
        <p:txBody>
          <a:bodyPr lIns="45719" tIns="45719" rIns="45719" bIns="45719" anchor="ctr">
            <a:noAutofit/>
          </a:bodyPr>
          <a:lstStyle/>
          <a:p>
            <a:pPr marL="0" indent="0" defTabSz="825500">
              <a:spcBef>
                <a:spcPts val="0"/>
              </a:spcBef>
              <a:buSzTx/>
              <a:buNone/>
              <a:defRPr sz="3600" b="1">
                <a:latin typeface="+mj-lt"/>
                <a:ea typeface="+mj-ea"/>
                <a:cs typeface="+mj-cs"/>
                <a:sym typeface="Helvetica Neue"/>
              </a:defRPr>
            </a:pPr>
            <a:endParaRPr/>
          </a:p>
        </p:txBody>
      </p:sp>
      <p:sp>
        <p:nvSpPr>
          <p:cNvPr id="23" name="Текст заголовка"/>
          <p:cNvSpPr txBox="1">
            <a:spLocks noGrp="1"/>
          </p:cNvSpPr>
          <p:nvPr>
            <p:ph type="title"/>
          </p:nvPr>
        </p:nvSpPr>
        <p:spPr>
          <a:xfrm>
            <a:off x="1206500" y="7124700"/>
            <a:ext cx="21971000" cy="4648200"/>
          </a:xfrm>
          <a:prstGeom prst="rect">
            <a:avLst/>
          </a:prstGeom>
        </p:spPr>
        <p:txBody>
          <a:bodyPr anchor="b"/>
          <a:lstStyle>
            <a:lvl1pPr>
              <a:defRPr sz="11600" spc="-232"/>
            </a:lvl1pPr>
          </a:lstStyle>
          <a:p>
            <a:r>
              <a:t>Текст заголовка</a:t>
            </a:r>
          </a:p>
        </p:txBody>
      </p:sp>
      <p:sp>
        <p:nvSpPr>
          <p:cNvPr id="24" name="Уровень текста 1…"/>
          <p:cNvSpPr txBox="1">
            <a:spLocks noGrp="1"/>
          </p:cNvSpPr>
          <p:nvPr>
            <p:ph type="body" sz="quarter" idx="1"/>
          </p:nvPr>
        </p:nvSpPr>
        <p:spPr>
          <a:xfrm>
            <a:off x="1206500" y="11609910"/>
            <a:ext cx="21971000" cy="1116952"/>
          </a:xfrm>
          <a:prstGeom prst="rect">
            <a:avLst/>
          </a:prstGeom>
        </p:spPr>
        <p:txBody>
          <a:bodyPr/>
          <a:lstStyle>
            <a:lvl1pPr marL="0" indent="0" defTabSz="825500">
              <a:spcBef>
                <a:spcPts val="0"/>
              </a:spcBef>
              <a:buSzTx/>
              <a:buNone/>
              <a:defRPr sz="5500" b="1">
                <a:latin typeface="+mj-lt"/>
                <a:ea typeface="+mj-ea"/>
                <a:cs typeface="+mj-cs"/>
                <a:sym typeface="Helvetica Neue"/>
              </a:defRPr>
            </a:lvl1pPr>
            <a:lvl2pPr marL="0" indent="0" defTabSz="825500">
              <a:spcBef>
                <a:spcPts val="0"/>
              </a:spcBef>
              <a:buSzTx/>
              <a:buNone/>
              <a:defRPr sz="5500" b="1">
                <a:latin typeface="+mj-lt"/>
                <a:ea typeface="+mj-ea"/>
                <a:cs typeface="+mj-cs"/>
                <a:sym typeface="Helvetica Neue"/>
              </a:defRPr>
            </a:lvl2pPr>
            <a:lvl3pPr marL="0" indent="0" defTabSz="825500">
              <a:spcBef>
                <a:spcPts val="0"/>
              </a:spcBef>
              <a:buSzTx/>
              <a:buNone/>
              <a:defRPr sz="5500" b="1">
                <a:latin typeface="+mj-lt"/>
                <a:ea typeface="+mj-ea"/>
                <a:cs typeface="+mj-cs"/>
                <a:sym typeface="Helvetica Neue"/>
              </a:defRPr>
            </a:lvl3pPr>
            <a:lvl4pPr marL="0" indent="0" defTabSz="825500">
              <a:spcBef>
                <a:spcPts val="0"/>
              </a:spcBef>
              <a:buSzTx/>
              <a:buNone/>
              <a:defRPr sz="5500" b="1">
                <a:latin typeface="+mj-lt"/>
                <a:ea typeface="+mj-ea"/>
                <a:cs typeface="+mj-cs"/>
                <a:sym typeface="Helvetica Neue"/>
              </a:defRPr>
            </a:lvl4pPr>
            <a:lvl5pPr marL="0" indent="0" defTabSz="825500">
              <a:spcBef>
                <a:spcPts val="0"/>
              </a:spcBef>
              <a:buSzTx/>
              <a:buNone/>
              <a:defRPr sz="5500" b="1">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і фото (варіант)">
    <p:spTree>
      <p:nvGrpSpPr>
        <p:cNvPr id="1" name=""/>
        <p:cNvGrpSpPr/>
        <p:nvPr/>
      </p:nvGrpSpPr>
      <p:grpSpPr>
        <a:xfrm>
          <a:off x="0" y="0"/>
          <a:ext cx="0" cy="0"/>
          <a:chOff x="0" y="0"/>
          <a:chExt cx="0" cy="0"/>
        </a:xfrm>
      </p:grpSpPr>
      <p:sp>
        <p:nvSpPr>
          <p:cNvPr id="32" name="Изображение"/>
          <p:cNvSpPr>
            <a:spLocks noGrp="1"/>
          </p:cNvSpPr>
          <p:nvPr>
            <p:ph type="pic" sz="half" idx="13"/>
          </p:nvPr>
        </p:nvSpPr>
        <p:spPr>
          <a:xfrm>
            <a:off x="12192000" y="1270000"/>
            <a:ext cx="10922000" cy="11176000"/>
          </a:xfrm>
          <a:prstGeom prst="rect">
            <a:avLst/>
          </a:prstGeom>
        </p:spPr>
        <p:txBody>
          <a:bodyPr lIns="91439" tIns="45719" rIns="91439" bIns="45719">
            <a:noAutofit/>
          </a:bodyPr>
          <a:lstStyle/>
          <a:p>
            <a:endParaRPr/>
          </a:p>
        </p:txBody>
      </p:sp>
      <p:sp>
        <p:nvSpPr>
          <p:cNvPr id="33" name="Текст заголовка"/>
          <p:cNvSpPr txBox="1">
            <a:spLocks noGrp="1"/>
          </p:cNvSpPr>
          <p:nvPr>
            <p:ph type="title"/>
          </p:nvPr>
        </p:nvSpPr>
        <p:spPr>
          <a:xfrm>
            <a:off x="1206500" y="1270000"/>
            <a:ext cx="9779000" cy="5882273"/>
          </a:xfrm>
          <a:prstGeom prst="rect">
            <a:avLst/>
          </a:prstGeom>
        </p:spPr>
        <p:txBody>
          <a:bodyPr anchor="b"/>
          <a:lstStyle/>
          <a:p>
            <a:r>
              <a:t>Текст заголовка</a:t>
            </a:r>
          </a:p>
        </p:txBody>
      </p:sp>
      <p:sp>
        <p:nvSpPr>
          <p:cNvPr id="34" name="Уровень текста 1…"/>
          <p:cNvSpPr txBox="1">
            <a:spLocks noGrp="1"/>
          </p:cNvSpPr>
          <p:nvPr>
            <p:ph type="body" sz="quarter" idx="1"/>
          </p:nvPr>
        </p:nvSpPr>
        <p:spPr>
          <a:xfrm>
            <a:off x="1206500" y="7060576"/>
            <a:ext cx="9779000" cy="5385424"/>
          </a:xfrm>
          <a:prstGeom prst="rect">
            <a:avLst/>
          </a:prstGeom>
        </p:spPr>
        <p:txBody>
          <a:bodyPr/>
          <a:lstStyle>
            <a:lvl1pPr marL="0" indent="0" defTabSz="825500">
              <a:spcBef>
                <a:spcPts val="0"/>
              </a:spcBef>
              <a:buSzTx/>
              <a:buNone/>
              <a:defRPr sz="5500" b="1">
                <a:latin typeface="+mj-lt"/>
                <a:ea typeface="+mj-ea"/>
                <a:cs typeface="+mj-cs"/>
                <a:sym typeface="Helvetica Neue"/>
              </a:defRPr>
            </a:lvl1pPr>
            <a:lvl2pPr marL="0" indent="0" defTabSz="825500">
              <a:spcBef>
                <a:spcPts val="0"/>
              </a:spcBef>
              <a:buSzTx/>
              <a:buNone/>
              <a:defRPr sz="5500" b="1">
                <a:latin typeface="+mj-lt"/>
                <a:ea typeface="+mj-ea"/>
                <a:cs typeface="+mj-cs"/>
                <a:sym typeface="Helvetica Neue"/>
              </a:defRPr>
            </a:lvl2pPr>
            <a:lvl3pPr marL="0" indent="0" defTabSz="825500">
              <a:spcBef>
                <a:spcPts val="0"/>
              </a:spcBef>
              <a:buSzTx/>
              <a:buNone/>
              <a:defRPr sz="5500" b="1">
                <a:latin typeface="+mj-lt"/>
                <a:ea typeface="+mj-ea"/>
                <a:cs typeface="+mj-cs"/>
                <a:sym typeface="Helvetica Neue"/>
              </a:defRPr>
            </a:lvl3pPr>
            <a:lvl4pPr marL="0" indent="0" defTabSz="825500">
              <a:spcBef>
                <a:spcPts val="0"/>
              </a:spcBef>
              <a:buSzTx/>
              <a:buNone/>
              <a:defRPr sz="5500" b="1">
                <a:latin typeface="+mj-lt"/>
                <a:ea typeface="+mj-ea"/>
                <a:cs typeface="+mj-cs"/>
                <a:sym typeface="Helvetica Neue"/>
              </a:defRPr>
            </a:lvl4pPr>
            <a:lvl5pPr marL="0" indent="0" defTabSz="825500">
              <a:spcBef>
                <a:spcPts val="0"/>
              </a:spcBef>
              <a:buSzTx/>
              <a:buNone/>
              <a:defRPr sz="5500" b="1">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5" name="Номер слайда"/>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і маркери">
    <p:spTree>
      <p:nvGrpSpPr>
        <p:cNvPr id="1" name=""/>
        <p:cNvGrpSpPr/>
        <p:nvPr/>
      </p:nvGrpSpPr>
      <p:grpSpPr>
        <a:xfrm>
          <a:off x="0" y="0"/>
          <a:ext cx="0" cy="0"/>
          <a:chOff x="0" y="0"/>
          <a:chExt cx="0" cy="0"/>
        </a:xfrm>
      </p:grpSpPr>
      <p:sp>
        <p:nvSpPr>
          <p:cNvPr id="42" name="Прямоугольник"/>
          <p:cNvSpPr txBox="1">
            <a:spLocks noGrp="1"/>
          </p:cNvSpPr>
          <p:nvPr>
            <p:ph type="body" sz="quarter" idx="13"/>
          </p:nvPr>
        </p:nvSpPr>
        <p:spPr>
          <a:xfrm>
            <a:off x="1206500" y="2372962"/>
            <a:ext cx="21971000" cy="934780"/>
          </a:xfrm>
          <a:prstGeom prst="rect">
            <a:avLst/>
          </a:prstGeom>
        </p:spPr>
        <p:txBody>
          <a:bodyPr lIns="45719" tIns="45719" rIns="45719" bIns="45719" anchor="ctr">
            <a:noAutofit/>
          </a:bodyPr>
          <a:lstStyle/>
          <a:p>
            <a:pPr marL="0" indent="0" defTabSz="825500">
              <a:spcBef>
                <a:spcPts val="0"/>
              </a:spcBef>
              <a:buSzTx/>
              <a:buNone/>
              <a:defRPr sz="5500" b="1">
                <a:latin typeface="+mj-lt"/>
                <a:ea typeface="+mj-ea"/>
                <a:cs typeface="+mj-cs"/>
                <a:sym typeface="Helvetica Neue"/>
              </a:defRPr>
            </a:pPr>
            <a:endParaRPr/>
          </a:p>
        </p:txBody>
      </p:sp>
      <p:sp>
        <p:nvSpPr>
          <p:cNvPr id="43" name="Текст заголовка"/>
          <p:cNvSpPr txBox="1">
            <a:spLocks noGrp="1"/>
          </p:cNvSpPr>
          <p:nvPr>
            <p:ph type="title"/>
          </p:nvPr>
        </p:nvSpPr>
        <p:spPr>
          <a:prstGeom prst="rect">
            <a:avLst/>
          </a:prstGeom>
        </p:spPr>
        <p:txBody>
          <a:bodyPr/>
          <a:lstStyle/>
          <a:p>
            <a:r>
              <a:t>Текст заголовка</a:t>
            </a:r>
          </a:p>
        </p:txBody>
      </p:sp>
      <p:sp>
        <p:nvSpPr>
          <p:cNvPr id="4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маркери і фото">
    <p:spTree>
      <p:nvGrpSpPr>
        <p:cNvPr id="1" name=""/>
        <p:cNvGrpSpPr/>
        <p:nvPr/>
      </p:nvGrpSpPr>
      <p:grpSpPr>
        <a:xfrm>
          <a:off x="0" y="0"/>
          <a:ext cx="0" cy="0"/>
          <a:chOff x="0" y="0"/>
          <a:chExt cx="0" cy="0"/>
        </a:xfrm>
      </p:grpSpPr>
      <p:sp>
        <p:nvSpPr>
          <p:cNvPr id="60" name="Прямоугольник"/>
          <p:cNvSpPr txBox="1">
            <a:spLocks noGrp="1"/>
          </p:cNvSpPr>
          <p:nvPr>
            <p:ph type="body" sz="quarter" idx="13"/>
          </p:nvPr>
        </p:nvSpPr>
        <p:spPr>
          <a:xfrm>
            <a:off x="1206500" y="2372962"/>
            <a:ext cx="9779000" cy="934780"/>
          </a:xfrm>
          <a:prstGeom prst="rect">
            <a:avLst/>
          </a:prstGeom>
        </p:spPr>
        <p:txBody>
          <a:bodyPr lIns="45719" tIns="45719" rIns="45719" bIns="45719" anchor="ctr">
            <a:noAutofit/>
          </a:bodyPr>
          <a:lstStyle/>
          <a:p>
            <a:pPr marL="0" indent="0" defTabSz="825500">
              <a:spcBef>
                <a:spcPts val="0"/>
              </a:spcBef>
              <a:buSzTx/>
              <a:buNone/>
              <a:defRPr sz="5500" b="1">
                <a:latin typeface="+mj-lt"/>
                <a:ea typeface="+mj-ea"/>
                <a:cs typeface="+mj-cs"/>
                <a:sym typeface="Helvetica Neue"/>
              </a:defRPr>
            </a:pPr>
            <a:endParaRPr/>
          </a:p>
        </p:txBody>
      </p:sp>
      <p:sp>
        <p:nvSpPr>
          <p:cNvPr id="61" name="Изображение"/>
          <p:cNvSpPr>
            <a:spLocks noGrp="1"/>
          </p:cNvSpPr>
          <p:nvPr>
            <p:ph type="pic" sz="half" idx="14"/>
          </p:nvPr>
        </p:nvSpPr>
        <p:spPr>
          <a:xfrm>
            <a:off x="12192000" y="1263848"/>
            <a:ext cx="10916874" cy="11188205"/>
          </a:xfrm>
          <a:prstGeom prst="rect">
            <a:avLst/>
          </a:prstGeom>
        </p:spPr>
        <p:txBody>
          <a:bodyPr lIns="91439" tIns="45719" rIns="91439" bIns="45719">
            <a:noAutofit/>
          </a:bodyPr>
          <a:lstStyle/>
          <a:p>
            <a:endParaRPr/>
          </a:p>
        </p:txBody>
      </p:sp>
      <p:sp>
        <p:nvSpPr>
          <p:cNvPr id="62" name="Текст заголовка"/>
          <p:cNvSpPr txBox="1">
            <a:spLocks noGrp="1"/>
          </p:cNvSpPr>
          <p:nvPr>
            <p:ph type="title"/>
          </p:nvPr>
        </p:nvSpPr>
        <p:spPr>
          <a:xfrm>
            <a:off x="1206500" y="1079500"/>
            <a:ext cx="9779000" cy="1435100"/>
          </a:xfrm>
          <a:prstGeom prst="rect">
            <a:avLst/>
          </a:prstGeom>
        </p:spPr>
        <p:txBody>
          <a:bodyPr/>
          <a:lstStyle/>
          <a:p>
            <a:r>
              <a:t>Текст заголовка</a:t>
            </a:r>
          </a:p>
        </p:txBody>
      </p:sp>
      <p:sp>
        <p:nvSpPr>
          <p:cNvPr id="63" name="Уровень текста 1…"/>
          <p:cNvSpPr txBox="1">
            <a:spLocks noGrp="1"/>
          </p:cNvSpPr>
          <p:nvPr>
            <p:ph type="body" sz="half" idx="1"/>
          </p:nvPr>
        </p:nvSpPr>
        <p:spPr>
          <a:xfrm>
            <a:off x="1206500" y="4248504"/>
            <a:ext cx="9779000" cy="825663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Лише заголовок">
    <p:spTree>
      <p:nvGrpSpPr>
        <p:cNvPr id="1" name=""/>
        <p:cNvGrpSpPr/>
        <p:nvPr/>
      </p:nvGrpSpPr>
      <p:grpSpPr>
        <a:xfrm>
          <a:off x="0" y="0"/>
          <a:ext cx="0" cy="0"/>
          <a:chOff x="0" y="0"/>
          <a:chExt cx="0" cy="0"/>
        </a:xfrm>
      </p:grpSpPr>
      <p:sp>
        <p:nvSpPr>
          <p:cNvPr id="79" name="Прямоугольник"/>
          <p:cNvSpPr txBox="1">
            <a:spLocks noGrp="1"/>
          </p:cNvSpPr>
          <p:nvPr>
            <p:ph type="body" sz="quarter" idx="13"/>
          </p:nvPr>
        </p:nvSpPr>
        <p:spPr>
          <a:xfrm>
            <a:off x="1206500" y="2372962"/>
            <a:ext cx="21971000" cy="934780"/>
          </a:xfrm>
          <a:prstGeom prst="rect">
            <a:avLst/>
          </a:prstGeom>
        </p:spPr>
        <p:txBody>
          <a:bodyPr lIns="45719" tIns="45719" rIns="45719" bIns="45719" anchor="ctr">
            <a:noAutofit/>
          </a:bodyPr>
          <a:lstStyle/>
          <a:p>
            <a:pPr marL="0" indent="0" defTabSz="825500">
              <a:spcBef>
                <a:spcPts val="0"/>
              </a:spcBef>
              <a:buSzTx/>
              <a:buNone/>
              <a:defRPr sz="5500" b="1">
                <a:latin typeface="+mj-lt"/>
                <a:ea typeface="+mj-ea"/>
                <a:cs typeface="+mj-cs"/>
                <a:sym typeface="Helvetica Neue"/>
              </a:defRPr>
            </a:pPr>
            <a:endParaRPr/>
          </a:p>
        </p:txBody>
      </p:sp>
      <p:sp>
        <p:nvSpPr>
          <p:cNvPr id="80" name="Текст заголовка"/>
          <p:cNvSpPr txBox="1">
            <a:spLocks noGrp="1"/>
          </p:cNvSpPr>
          <p:nvPr>
            <p:ph type="title"/>
          </p:nvPr>
        </p:nvSpPr>
        <p:spPr>
          <a:xfrm>
            <a:off x="1206500" y="1079500"/>
            <a:ext cx="21971000" cy="1434949"/>
          </a:xfrm>
          <a:prstGeom prst="rect">
            <a:avLst/>
          </a:prstGeom>
        </p:spPr>
        <p:txBody>
          <a:bodyPr/>
          <a:lstStyle/>
          <a:p>
            <a:r>
              <a:t>Текст заголовка</a:t>
            </a:r>
          </a:p>
        </p:txBody>
      </p:sp>
      <p:sp>
        <p:nvSpPr>
          <p:cNvPr id="8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орядок денний">
    <p:spTree>
      <p:nvGrpSpPr>
        <p:cNvPr id="1" name=""/>
        <p:cNvGrpSpPr/>
        <p:nvPr/>
      </p:nvGrpSpPr>
      <p:grpSpPr>
        <a:xfrm>
          <a:off x="0" y="0"/>
          <a:ext cx="0" cy="0"/>
          <a:chOff x="0" y="0"/>
          <a:chExt cx="0" cy="0"/>
        </a:xfrm>
      </p:grpSpPr>
      <p:sp>
        <p:nvSpPr>
          <p:cNvPr id="88" name="Прямоугольник"/>
          <p:cNvSpPr txBox="1">
            <a:spLocks noGrp="1"/>
          </p:cNvSpPr>
          <p:nvPr>
            <p:ph type="body" sz="quarter" idx="13"/>
          </p:nvPr>
        </p:nvSpPr>
        <p:spPr>
          <a:xfrm>
            <a:off x="1206500" y="2372962"/>
            <a:ext cx="21971000" cy="934780"/>
          </a:xfrm>
          <a:prstGeom prst="rect">
            <a:avLst/>
          </a:prstGeom>
        </p:spPr>
        <p:txBody>
          <a:bodyPr lIns="45719" tIns="45719" rIns="45719" bIns="45719" anchor="ctr">
            <a:noAutofit/>
          </a:bodyPr>
          <a:lstStyle/>
          <a:p>
            <a:pPr marL="0" indent="0" defTabSz="825500">
              <a:spcBef>
                <a:spcPts val="0"/>
              </a:spcBef>
              <a:buSzTx/>
              <a:buNone/>
              <a:defRPr sz="5500" b="1">
                <a:latin typeface="+mj-lt"/>
                <a:ea typeface="+mj-ea"/>
                <a:cs typeface="+mj-cs"/>
                <a:sym typeface="Helvetica Neue"/>
              </a:defRPr>
            </a:pPr>
            <a:endParaRPr/>
          </a:p>
        </p:txBody>
      </p:sp>
      <p:sp>
        <p:nvSpPr>
          <p:cNvPr id="89" name="Текст заголовка"/>
          <p:cNvSpPr txBox="1">
            <a:spLocks noGrp="1"/>
          </p:cNvSpPr>
          <p:nvPr>
            <p:ph type="title"/>
          </p:nvPr>
        </p:nvSpPr>
        <p:spPr>
          <a:xfrm>
            <a:off x="1206500" y="1079500"/>
            <a:ext cx="21971000" cy="1435100"/>
          </a:xfrm>
          <a:prstGeom prst="rect">
            <a:avLst/>
          </a:prstGeom>
        </p:spPr>
        <p:txBody>
          <a:bodyPr/>
          <a:lstStyle/>
          <a:p>
            <a:r>
              <a:t>Текст заголовка</a:t>
            </a:r>
          </a:p>
        </p:txBody>
      </p:sp>
      <p:sp>
        <p:nvSpPr>
          <p:cNvPr id="90" name="Уровень текста 1…"/>
          <p:cNvSpPr txBox="1">
            <a:spLocks noGrp="1"/>
          </p:cNvSpPr>
          <p:nvPr>
            <p:ph type="body" idx="1"/>
          </p:nvPr>
        </p:nvSpPr>
        <p:spPr>
          <a:prstGeom prst="rect">
            <a:avLst/>
          </a:prstGeom>
        </p:spPr>
        <p:txBody>
          <a:bodyPr/>
          <a:lstStyle>
            <a:lvl1pPr marL="0" indent="0" defTabSz="825500">
              <a:spcBef>
                <a:spcPts val="1800"/>
              </a:spcBef>
              <a:buSzTx/>
              <a:buNone/>
              <a:defRPr sz="5500" spc="-55">
                <a:latin typeface="+mj-lt"/>
                <a:ea typeface="+mj-ea"/>
                <a:cs typeface="+mj-cs"/>
                <a:sym typeface="Helvetica Neue"/>
              </a:defRPr>
            </a:lvl1pPr>
            <a:lvl2pPr marL="0" indent="0" defTabSz="825500">
              <a:spcBef>
                <a:spcPts val="1800"/>
              </a:spcBef>
              <a:buSzTx/>
              <a:buNone/>
              <a:defRPr sz="5500" spc="-55">
                <a:latin typeface="+mj-lt"/>
                <a:ea typeface="+mj-ea"/>
                <a:cs typeface="+mj-cs"/>
                <a:sym typeface="Helvetica Neue"/>
              </a:defRPr>
            </a:lvl2pPr>
            <a:lvl3pPr marL="0" indent="0" defTabSz="825500">
              <a:spcBef>
                <a:spcPts val="1800"/>
              </a:spcBef>
              <a:buSzTx/>
              <a:buNone/>
              <a:defRPr sz="5500" spc="-55">
                <a:latin typeface="+mj-lt"/>
                <a:ea typeface="+mj-ea"/>
                <a:cs typeface="+mj-cs"/>
                <a:sym typeface="Helvetica Neue"/>
              </a:defRPr>
            </a:lvl3pPr>
            <a:lvl4pPr marL="0" indent="0" defTabSz="825500">
              <a:spcBef>
                <a:spcPts val="1800"/>
              </a:spcBef>
              <a:buSzTx/>
              <a:buNone/>
              <a:defRPr sz="5500" spc="-55">
                <a:latin typeface="+mj-lt"/>
                <a:ea typeface="+mj-ea"/>
                <a:cs typeface="+mj-cs"/>
                <a:sym typeface="Helvetica Neue"/>
              </a:defRPr>
            </a:lvl4pPr>
            <a:lvl5pPr marL="0" indent="0" defTabSz="825500">
              <a:spcBef>
                <a:spcPts val="1800"/>
              </a:spcBef>
              <a:buSzTx/>
              <a:buNone/>
              <a:defRPr sz="5500" spc="-55">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Заява">
    <p:spTree>
      <p:nvGrpSpPr>
        <p:cNvPr id="1" name=""/>
        <p:cNvGrpSpPr/>
        <p:nvPr/>
      </p:nvGrpSpPr>
      <p:grpSpPr>
        <a:xfrm>
          <a:off x="0" y="0"/>
          <a:ext cx="0" cy="0"/>
          <a:chOff x="0" y="0"/>
          <a:chExt cx="0" cy="0"/>
        </a:xfrm>
      </p:grpSpPr>
      <p:sp>
        <p:nvSpPr>
          <p:cNvPr id="98" name="Уровень текста 1…"/>
          <p:cNvSpPr txBox="1">
            <a:spLocks noGrp="1"/>
          </p:cNvSpPr>
          <p:nvPr>
            <p:ph type="body" sz="half" idx="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mn-lt"/>
                <a:ea typeface="+mn-ea"/>
                <a:cs typeface="+mn-cs"/>
                <a:sym typeface="Helvetica Neue Medium"/>
              </a:defRPr>
            </a:lvl1pPr>
            <a:lvl2pPr marL="0" indent="0" algn="ctr">
              <a:lnSpc>
                <a:spcPct val="80000"/>
              </a:lnSpc>
              <a:spcBef>
                <a:spcPts val="0"/>
              </a:spcBef>
              <a:buSzTx/>
              <a:buNone/>
              <a:defRPr sz="11600" spc="-232">
                <a:latin typeface="+mn-lt"/>
                <a:ea typeface="+mn-ea"/>
                <a:cs typeface="+mn-cs"/>
                <a:sym typeface="Helvetica Neue Medium"/>
              </a:defRPr>
            </a:lvl2pPr>
            <a:lvl3pPr marL="0" indent="0" algn="ctr">
              <a:lnSpc>
                <a:spcPct val="80000"/>
              </a:lnSpc>
              <a:spcBef>
                <a:spcPts val="0"/>
              </a:spcBef>
              <a:buSzTx/>
              <a:buNone/>
              <a:defRPr sz="11600" spc="-232">
                <a:latin typeface="+mn-lt"/>
                <a:ea typeface="+mn-ea"/>
                <a:cs typeface="+mn-cs"/>
                <a:sym typeface="Helvetica Neue Medium"/>
              </a:defRPr>
            </a:lvl3pPr>
            <a:lvl4pPr marL="0" indent="0" algn="ctr">
              <a:lnSpc>
                <a:spcPct val="80000"/>
              </a:lnSpc>
              <a:spcBef>
                <a:spcPts val="0"/>
              </a:spcBef>
              <a:buSzTx/>
              <a:buNone/>
              <a:defRPr sz="11600" spc="-232">
                <a:latin typeface="+mn-lt"/>
                <a:ea typeface="+mn-ea"/>
                <a:cs typeface="+mn-cs"/>
                <a:sym typeface="Helvetica Neue Medium"/>
              </a:defRPr>
            </a:lvl4pPr>
            <a:lvl5pPr marL="0" indent="0" algn="ctr">
              <a:lnSpc>
                <a:spcPct val="80000"/>
              </a:lnSpc>
              <a:spcBef>
                <a:spcPts val="0"/>
              </a:spcBef>
              <a:buSzTx/>
              <a:buNone/>
              <a:defRPr sz="11600" spc="-232">
                <a:latin typeface="+mn-lt"/>
                <a:ea typeface="+mn-ea"/>
                <a:cs typeface="+mn-cs"/>
                <a:sym typeface="Helvetica Neue Medium"/>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Відомий факт">
    <p:spTree>
      <p:nvGrpSpPr>
        <p:cNvPr id="1" name=""/>
        <p:cNvGrpSpPr/>
        <p:nvPr/>
      </p:nvGrpSpPr>
      <p:grpSpPr>
        <a:xfrm>
          <a:off x="0" y="0"/>
          <a:ext cx="0" cy="0"/>
          <a:chOff x="0" y="0"/>
          <a:chExt cx="0" cy="0"/>
        </a:xfrm>
      </p:grpSpPr>
      <p:sp>
        <p:nvSpPr>
          <p:cNvPr id="106" name="Прямоугольник"/>
          <p:cNvSpPr txBox="1">
            <a:spLocks noGrp="1"/>
          </p:cNvSpPr>
          <p:nvPr>
            <p:ph type="body" sz="quarter" idx="13"/>
          </p:nvPr>
        </p:nvSpPr>
        <p:spPr>
          <a:xfrm>
            <a:off x="1206500" y="8262180"/>
            <a:ext cx="21971000" cy="934780"/>
          </a:xfrm>
          <a:prstGeom prst="rect">
            <a:avLst/>
          </a:prstGeom>
        </p:spPr>
        <p:txBody>
          <a:bodyPr lIns="45719" tIns="45719" rIns="45719" bIns="45719" anchor="ctr">
            <a:noAutofit/>
          </a:bodyPr>
          <a:lstStyle/>
          <a:p>
            <a:pPr marL="0" indent="0" algn="ctr" defTabSz="825500">
              <a:spcBef>
                <a:spcPts val="0"/>
              </a:spcBef>
              <a:buSzTx/>
              <a:buNone/>
              <a:defRPr sz="5500" b="1">
                <a:latin typeface="+mj-lt"/>
                <a:ea typeface="+mj-ea"/>
                <a:cs typeface="+mj-cs"/>
                <a:sym typeface="Helvetica Neue"/>
              </a:defRPr>
            </a:pPr>
            <a:endParaRPr/>
          </a:p>
        </p:txBody>
      </p:sp>
      <p:sp>
        <p:nvSpPr>
          <p:cNvPr id="107" name="Уровень текста 1…"/>
          <p:cNvSpPr txBox="1">
            <a:spLocks noGrp="1"/>
          </p:cNvSpPr>
          <p:nvPr>
            <p:ph type="body" idx="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atin typeface="+mj-lt"/>
                <a:ea typeface="+mj-ea"/>
                <a:cs typeface="+mj-cs"/>
                <a:sym typeface="Helvetica Neue"/>
              </a:defRPr>
            </a:lvl1pPr>
            <a:lvl2pPr marL="0" indent="0" algn="ctr">
              <a:lnSpc>
                <a:spcPct val="80000"/>
              </a:lnSpc>
              <a:spcBef>
                <a:spcPts val="0"/>
              </a:spcBef>
              <a:buSzTx/>
              <a:buNone/>
              <a:defRPr sz="25000" b="1" spc="-250">
                <a:latin typeface="+mj-lt"/>
                <a:ea typeface="+mj-ea"/>
                <a:cs typeface="+mj-cs"/>
                <a:sym typeface="Helvetica Neue"/>
              </a:defRPr>
            </a:lvl2pPr>
            <a:lvl3pPr marL="0" indent="0" algn="ctr">
              <a:lnSpc>
                <a:spcPct val="80000"/>
              </a:lnSpc>
              <a:spcBef>
                <a:spcPts val="0"/>
              </a:spcBef>
              <a:buSzTx/>
              <a:buNone/>
              <a:defRPr sz="25000" b="1" spc="-250">
                <a:latin typeface="+mj-lt"/>
                <a:ea typeface="+mj-ea"/>
                <a:cs typeface="+mj-cs"/>
                <a:sym typeface="Helvetica Neue"/>
              </a:defRPr>
            </a:lvl3pPr>
            <a:lvl4pPr marL="0" indent="0" algn="ctr">
              <a:lnSpc>
                <a:spcPct val="80000"/>
              </a:lnSpc>
              <a:spcBef>
                <a:spcPts val="0"/>
              </a:spcBef>
              <a:buSzTx/>
              <a:buNone/>
              <a:defRPr sz="25000" b="1" spc="-250">
                <a:latin typeface="+mj-lt"/>
                <a:ea typeface="+mj-ea"/>
                <a:cs typeface="+mj-cs"/>
                <a:sym typeface="Helvetica Neue"/>
              </a:defRPr>
            </a:lvl4pPr>
            <a:lvl5pPr marL="0" indent="0" algn="ctr">
              <a:lnSpc>
                <a:spcPct val="80000"/>
              </a:lnSpc>
              <a:spcBef>
                <a:spcPts val="0"/>
              </a:spcBef>
              <a:buSzTx/>
              <a:buNone/>
              <a:defRPr sz="25000" b="1" spc="-250">
                <a:latin typeface="+mj-lt"/>
                <a:ea typeface="+mj-ea"/>
                <a:cs typeface="+mj-cs"/>
                <a:sym typeface="Helvetica Neu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Текст заголовка</a:t>
            </a:r>
          </a:p>
        </p:txBody>
      </p:sp>
      <p:sp>
        <p:nvSpPr>
          <p:cNvPr id="3" name="Уровень текста 1…"/>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spcBef>
                <a:spcPts val="0"/>
              </a:spcBef>
              <a:defRPr sz="1800">
                <a:latin typeface="+mj-lt"/>
                <a:ea typeface="+mj-ea"/>
                <a:cs typeface="+mj-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 id="2147483660" r:id="rId10"/>
    <p:sldLayoutId id="2147483662" r:id="rId11"/>
    <p:sldLayoutId id="2147483664" r:id="rId12"/>
    <p:sldLayoutId id="2147483665" r:id="rId13"/>
    <p:sldLayoutId id="2147483666" r:id="rId14"/>
    <p:sldLayoutId id="2147483667" r:id="rId15"/>
    <p:sldLayoutId id="2147483670" r:id="rId16"/>
    <p:sldLayoutId id="2147483672" r:id="rId17"/>
  </p:sldLayoutIdLst>
  <p:transition spd="med"/>
  <p:hf hdr="0" dt="0"/>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p:titleStyle>
    <p:bodyStyle>
      <a:lvl1pPr marL="5080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1pPr>
      <a:lvl2pPr marL="11176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2pPr>
      <a:lvl3pPr marL="17272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3pPr>
      <a:lvl4pPr marL="23368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4pPr>
      <a:lvl5pPr marL="29464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5pPr>
      <a:lvl6pPr marL="35560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6pPr>
      <a:lvl7pPr marL="41656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7pPr>
      <a:lvl8pPr marL="47752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8pPr>
      <a:lvl9pPr marL="5384800" marR="0" indent="-508000" algn="l" defTabSz="2438338" rtl="0" latinLnBrk="0">
        <a:lnSpc>
          <a:spcPct val="100000"/>
        </a:lnSpc>
        <a:spcBef>
          <a:spcPts val="4500"/>
        </a:spcBef>
        <a:spcAft>
          <a:spcPts val="0"/>
        </a:spcAft>
        <a:buClrTx/>
        <a:buSzPct val="123000"/>
        <a:buFontTx/>
        <a:buChar char="•"/>
        <a:tabLst/>
        <a:defRPr sz="4000" b="0" i="0" u="none" strike="noStrike" cap="none" spc="0" baseline="0">
          <a:ln>
            <a:noFill/>
          </a:ln>
          <a:solidFill>
            <a:srgbClr val="000000"/>
          </a:solidFill>
          <a:uFillTx/>
          <a:latin typeface="Helvetica"/>
          <a:ea typeface="Helvetica"/>
          <a:cs typeface="Helvetica"/>
          <a:sym typeface="Helvetica"/>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png"/><Relationship Id="rId7"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2"/>
          </p:nvPr>
        </p:nvSpPr>
        <p:spPr/>
        <p:txBody>
          <a:bodyPr/>
          <a:lstStyle/>
          <a:p>
            <a:fld id="{86CB4B4D-7CA3-9044-876B-883B54F8677D}" type="slidenum">
              <a:rPr lang="ru-RU" smtClean="0"/>
              <a:t>1</a:t>
            </a:fld>
            <a:endParaRPr lang="ru-RU"/>
          </a:p>
        </p:txBody>
      </p:sp>
      <p:sp>
        <p:nvSpPr>
          <p:cNvPr id="9" name="Прямокутник 8"/>
          <p:cNvSpPr/>
          <p:nvPr/>
        </p:nvSpPr>
        <p:spPr>
          <a:xfrm>
            <a:off x="0" y="0"/>
            <a:ext cx="24384000" cy="689419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smtClean="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uk-UA" sz="3200">
              <a:solidFill>
                <a:srgbClr val="FFFFFF"/>
              </a:solidFill>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smtClean="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uk-UA" sz="3200">
              <a:solidFill>
                <a:srgbClr val="FFFFFF"/>
              </a:solidFill>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smtClean="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uk-UA" sz="3200">
              <a:solidFill>
                <a:srgbClr val="FFFFFF"/>
              </a:solidFill>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smtClean="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uk-UA" sz="3200">
              <a:solidFill>
                <a:srgbClr val="FFFFFF"/>
              </a:solidFill>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smtClean="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uk-UA" sz="3200">
              <a:solidFill>
                <a:srgbClr val="FFFFFF"/>
              </a:solidFill>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smtClean="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uk-UA" sz="3200">
              <a:solidFill>
                <a:srgbClr val="FFFFFF"/>
              </a:solidFill>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uk-UA" sz="3200" b="0" i="0" u="none" strike="noStrike" cap="none" spc="0" normalizeH="0" baseline="0" smtClean="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Прямокутник 10"/>
          <p:cNvSpPr/>
          <p:nvPr/>
        </p:nvSpPr>
        <p:spPr>
          <a:xfrm>
            <a:off x="0" y="6894195"/>
            <a:ext cx="24384000" cy="6821805"/>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738" y="0"/>
            <a:ext cx="20631149" cy="136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2036600" y="2393401"/>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pic>
        <p:nvPicPr>
          <p:cNvPr id="38" name="Рисунок 37"/>
          <p:cNvPicPr>
            <a:picLocks noChangeAspect="1"/>
          </p:cNvPicPr>
          <p:nvPr/>
        </p:nvPicPr>
        <p:blipFill>
          <a:blip r:embed="rId2"/>
          <a:stretch>
            <a:fillRect/>
          </a:stretch>
        </p:blipFill>
        <p:spPr>
          <a:xfrm>
            <a:off x="17068800" y="4572000"/>
            <a:ext cx="6204416" cy="6096000"/>
          </a:xfrm>
          <a:prstGeom prst="rect">
            <a:avLst/>
          </a:prstGeom>
        </p:spPr>
      </p:pic>
      <p:sp>
        <p:nvSpPr>
          <p:cNvPr id="44" name="Прямокутник 43"/>
          <p:cNvSpPr/>
          <p:nvPr/>
        </p:nvSpPr>
        <p:spPr>
          <a:xfrm>
            <a:off x="1817144" y="3846162"/>
            <a:ext cx="15428440" cy="9140964"/>
          </a:xfrm>
          <a:prstGeom prst="rect">
            <a:avLst/>
          </a:prstGeom>
        </p:spPr>
        <p:txBody>
          <a:bodyPr wrap="square">
            <a:spAutoFit/>
          </a:bodyPr>
          <a:lstStyle/>
          <a:p>
            <a:pPr>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притягнення до відповідальності</a:t>
            </a:r>
            <a:r>
              <a:rPr lang="uk-UA" sz="3400" b="1" dirty="0">
                <a:solidFill>
                  <a:schemeClr val="tx2"/>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згідно ПКУ:</a:t>
            </a:r>
          </a:p>
          <a:p>
            <a:pPr>
              <a:spcBef>
                <a:spcPts val="0"/>
              </a:spcBef>
            </a:pPr>
            <a:endParaRPr lang="uk-UA" sz="1000" dirty="0">
              <a:solidFill>
                <a:schemeClr val="tx1"/>
              </a:solidFill>
              <a:latin typeface="Arial" panose="020B0604020202020204" pitchFamily="34" charset="0"/>
              <a:cs typeface="Arial" panose="020B0604020202020204" pitchFamily="34" charset="0"/>
            </a:endParaRPr>
          </a:p>
          <a:p>
            <a:pPr>
              <a:spcBef>
                <a:spcPts val="0"/>
              </a:spcBef>
            </a:pPr>
            <a:endParaRPr lang="uk-UA" sz="3200" dirty="0">
              <a:solidFill>
                <a:schemeClr val="tx1"/>
              </a:solidFill>
              <a:latin typeface="Arial" panose="020B0604020202020204" pitchFamily="34" charset="0"/>
              <a:cs typeface="Arial" panose="020B0604020202020204" pitchFamily="34" charset="0"/>
            </a:endParaRPr>
          </a:p>
          <a:p>
            <a:pPr>
              <a:spcBef>
                <a:spcPts val="0"/>
              </a:spcBef>
            </a:pPr>
            <a:r>
              <a:rPr lang="uk-UA" sz="3200" dirty="0">
                <a:solidFill>
                  <a:schemeClr val="tx1"/>
                </a:solidFill>
                <a:latin typeface="Arial" panose="020B0604020202020204" pitchFamily="34" charset="0"/>
                <a:cs typeface="Arial" panose="020B0604020202020204" pitchFamily="34" charset="0"/>
              </a:rPr>
              <a:t>«</a:t>
            </a:r>
            <a:r>
              <a:rPr lang="uk-UA" sz="3200" b="1" dirty="0">
                <a:solidFill>
                  <a:schemeClr val="tx1"/>
                </a:solidFill>
                <a:latin typeface="Arial" panose="020B0604020202020204" pitchFamily="34" charset="0"/>
                <a:cs typeface="Arial" panose="020B0604020202020204" pitchFamily="34" charset="0"/>
              </a:rPr>
              <a:t>Стаття 102.</a:t>
            </a:r>
            <a:r>
              <a:rPr lang="uk-UA" sz="3200" dirty="0">
                <a:solidFill>
                  <a:schemeClr val="tx1"/>
                </a:solidFill>
                <a:latin typeface="Arial" panose="020B0604020202020204" pitchFamily="34" charset="0"/>
                <a:cs typeface="Arial" panose="020B0604020202020204" pitchFamily="34" charset="0"/>
              </a:rPr>
              <a:t> </a:t>
            </a:r>
            <a:r>
              <a:rPr lang="uk-UA" sz="3200" b="1" dirty="0">
                <a:solidFill>
                  <a:schemeClr val="tx1"/>
                </a:solidFill>
                <a:latin typeface="Arial" panose="020B0604020202020204" pitchFamily="34" charset="0"/>
                <a:cs typeface="Arial" panose="020B0604020202020204" pitchFamily="34" charset="0"/>
              </a:rPr>
              <a:t>Строки давності та їх застосування</a:t>
            </a:r>
          </a:p>
          <a:p>
            <a:pPr>
              <a:spcBef>
                <a:spcPts val="0"/>
              </a:spcBef>
            </a:pPr>
            <a:r>
              <a:rPr lang="uk-UA" sz="3200" dirty="0">
                <a:solidFill>
                  <a:schemeClr val="tx1"/>
                </a:solidFill>
                <a:latin typeface="Arial" panose="020B0604020202020204" pitchFamily="34" charset="0"/>
                <a:cs typeface="Arial" panose="020B0604020202020204" pitchFamily="34" charset="0"/>
              </a:rPr>
              <a:t>…</a:t>
            </a:r>
          </a:p>
          <a:p>
            <a:pPr algn="just">
              <a:spcBef>
                <a:spcPts val="0"/>
              </a:spcBef>
            </a:pPr>
            <a:r>
              <a:rPr lang="uk-UA" sz="3200" dirty="0">
                <a:solidFill>
                  <a:schemeClr val="tx1"/>
                </a:solidFill>
                <a:latin typeface="Arial" panose="020B0604020202020204" pitchFamily="34" charset="0"/>
                <a:cs typeface="Arial" panose="020B0604020202020204" pitchFamily="34" charset="0"/>
              </a:rPr>
              <a:t>У разі виявлення за результатами перевірки порушень інших вимог податкового законодавства, безпосередньо не пов’язаних з декларуванням податкових зобов’язань…, контролюючий орган, крім випадків, визначених пунктом 102.2 цієї статті, має право самостійно визначити суму штрафних санкцій (фінансових санкцій, штрафів) платника податків </a:t>
            </a:r>
            <a:r>
              <a:rPr lang="uk-UA" sz="3200" b="1" dirty="0">
                <a:solidFill>
                  <a:schemeClr val="tx1"/>
                </a:solidFill>
                <a:latin typeface="Arial" panose="020B0604020202020204" pitchFamily="34" charset="0"/>
                <a:cs typeface="Arial" panose="020B0604020202020204" pitchFamily="34" charset="0"/>
              </a:rPr>
              <a:t>не пізніше 1095 дня з дня вчинення відповідного правопорушення</a:t>
            </a:r>
            <a:r>
              <a:rPr lang="uk-UA" sz="3200" dirty="0">
                <a:solidFill>
                  <a:schemeClr val="tx1"/>
                </a:solidFill>
                <a:latin typeface="Arial" panose="020B0604020202020204" pitchFamily="34" charset="0"/>
                <a:cs typeface="Arial" panose="020B0604020202020204" pitchFamily="34" charset="0"/>
              </a:rPr>
              <a:t>.»</a:t>
            </a:r>
          </a:p>
          <a:p>
            <a:pPr>
              <a:spcBef>
                <a:spcPts val="0"/>
              </a:spcBef>
            </a:pPr>
            <a:endParaRPr lang="uk-UA" sz="3200" dirty="0">
              <a:solidFill>
                <a:schemeClr val="tx1"/>
              </a:solidFill>
              <a:latin typeface="Arial" panose="020B0604020202020204" pitchFamily="34" charset="0"/>
              <a:cs typeface="Arial" panose="020B0604020202020204" pitchFamily="34" charset="0"/>
            </a:endParaRPr>
          </a:p>
          <a:p>
            <a:pPr>
              <a:spcBef>
                <a:spcPts val="0"/>
              </a:spcBef>
            </a:pPr>
            <a:r>
              <a:rPr lang="uk-UA" sz="3200" dirty="0">
                <a:solidFill>
                  <a:schemeClr val="tx1"/>
                </a:solidFill>
                <a:latin typeface="Arial" panose="020B0604020202020204" pitchFamily="34" charset="0"/>
                <a:cs typeface="Arial" panose="020B0604020202020204" pitchFamily="34" charset="0"/>
              </a:rPr>
              <a:t>«</a:t>
            </a:r>
            <a:r>
              <a:rPr lang="uk-UA" sz="3200" b="1" dirty="0">
                <a:solidFill>
                  <a:schemeClr val="tx1"/>
                </a:solidFill>
                <a:latin typeface="Arial" panose="020B0604020202020204" pitchFamily="34" charset="0"/>
                <a:cs typeface="Arial" panose="020B0604020202020204" pitchFamily="34" charset="0"/>
              </a:rPr>
              <a:t>Стаття 113. Штрафні (фінансові) санкції (штрафи) </a:t>
            </a:r>
          </a:p>
          <a:p>
            <a:pPr algn="just">
              <a:spcBef>
                <a:spcPts val="0"/>
              </a:spcBef>
            </a:pPr>
            <a:r>
              <a:rPr lang="uk-UA" sz="3200" dirty="0">
                <a:solidFill>
                  <a:schemeClr val="tx1"/>
                </a:solidFill>
                <a:latin typeface="Arial" panose="020B0604020202020204" pitchFamily="34" charset="0"/>
                <a:cs typeface="Arial" panose="020B0604020202020204" pitchFamily="34" charset="0"/>
              </a:rPr>
              <a:t>113.1. Граничні строки застосування штрафних (фінансових) санкцій (штрафів) до платників податків </a:t>
            </a:r>
            <a:r>
              <a:rPr lang="uk-UA" sz="3200" b="1" dirty="0">
                <a:solidFill>
                  <a:schemeClr val="tx1"/>
                </a:solidFill>
                <a:latin typeface="Arial" panose="020B0604020202020204" pitchFamily="34" charset="0"/>
                <a:cs typeface="Arial" panose="020B0604020202020204" pitchFamily="34" charset="0"/>
              </a:rPr>
              <a:t>відповідають строкам давності для нарахування грошових зобов’язань, визначеним статтею 102 цього Кодексу. </a:t>
            </a:r>
          </a:p>
          <a:p>
            <a:pPr algn="just">
              <a:spcBef>
                <a:spcPts val="0"/>
              </a:spcBef>
            </a:pPr>
            <a:r>
              <a:rPr lang="uk-UA" sz="3200" dirty="0">
                <a:solidFill>
                  <a:schemeClr val="tx1"/>
                </a:solidFill>
                <a:latin typeface="Arial" panose="020B0604020202020204" pitchFamily="34" charset="0"/>
                <a:cs typeface="Arial" panose="020B0604020202020204" pitchFamily="34" charset="0"/>
              </a:rPr>
              <a:t>113.2.</a:t>
            </a:r>
            <a:r>
              <a:rPr lang="uk-UA" sz="3200" dirty="0">
                <a:solidFill>
                  <a:schemeClr val="tx2"/>
                </a:solidFill>
                <a:latin typeface="Arial" panose="020B0604020202020204" pitchFamily="34" charset="0"/>
                <a:cs typeface="Arial" panose="020B0604020202020204" pitchFamily="34" charset="0"/>
              </a:rPr>
              <a:t> </a:t>
            </a:r>
            <a:r>
              <a:rPr lang="uk-UA" sz="3200" b="1" dirty="0">
                <a:solidFill>
                  <a:srgbClr val="FF0000"/>
                </a:solidFill>
                <a:latin typeface="Arial" panose="020B0604020202020204" pitchFamily="34" charset="0"/>
                <a:cs typeface="Arial" panose="020B0604020202020204" pitchFamily="34" charset="0"/>
              </a:rPr>
              <a:t>Перебіг строку давності </a:t>
            </a:r>
            <a:r>
              <a:rPr lang="uk-UA" sz="3200" dirty="0">
                <a:solidFill>
                  <a:schemeClr val="tx1"/>
                </a:solidFill>
                <a:latin typeface="Arial" panose="020B0604020202020204" pitchFamily="34" charset="0"/>
                <a:cs typeface="Arial" panose="020B0604020202020204" pitchFamily="34" charset="0"/>
              </a:rPr>
              <a:t>для застосування штрафних (фінансових) санкції (штрафів) </a:t>
            </a:r>
            <a:r>
              <a:rPr lang="uk-UA" sz="3200" b="1" dirty="0">
                <a:solidFill>
                  <a:srgbClr val="FF0000"/>
                </a:solidFill>
                <a:latin typeface="Arial" panose="020B0604020202020204" pitchFamily="34" charset="0"/>
                <a:cs typeface="Arial" panose="020B0604020202020204" pitchFamily="34" charset="0"/>
              </a:rPr>
              <a:t>зупиняється</a:t>
            </a:r>
            <a:r>
              <a:rPr lang="uk-UA" sz="3200" b="1" dirty="0">
                <a:solidFill>
                  <a:schemeClr val="tx2"/>
                </a:solidFill>
                <a:latin typeface="Arial" panose="020B0604020202020204" pitchFamily="34" charset="0"/>
                <a:cs typeface="Arial" panose="020B0604020202020204" pitchFamily="34" charset="0"/>
              </a:rPr>
              <a:t> </a:t>
            </a:r>
            <a:r>
              <a:rPr lang="uk-UA" sz="3200" b="1" dirty="0">
                <a:solidFill>
                  <a:schemeClr val="tx1"/>
                </a:solidFill>
                <a:latin typeface="Arial" panose="020B0604020202020204" pitchFamily="34" charset="0"/>
                <a:cs typeface="Arial" panose="020B0604020202020204" pitchFamily="34" charset="0"/>
              </a:rPr>
              <a:t>у випадках, визначених </a:t>
            </a:r>
            <a:r>
              <a:rPr lang="uk-UA" sz="3200" b="1" u="sng" dirty="0">
                <a:solidFill>
                  <a:srgbClr val="FF0000"/>
                </a:solidFill>
                <a:latin typeface="Arial" panose="020B0604020202020204" pitchFamily="34" charset="0"/>
                <a:cs typeface="Arial" panose="020B0604020202020204" pitchFamily="34" charset="0"/>
              </a:rPr>
              <a:t>пунктом</a:t>
            </a:r>
            <a:r>
              <a:rPr lang="uk-UA" sz="3200" b="1" u="sng" dirty="0">
                <a:solidFill>
                  <a:schemeClr val="tx2"/>
                </a:solidFill>
                <a:latin typeface="Arial" panose="020B0604020202020204" pitchFamily="34" charset="0"/>
                <a:cs typeface="Arial" panose="020B0604020202020204" pitchFamily="34" charset="0"/>
              </a:rPr>
              <a:t> </a:t>
            </a:r>
            <a:r>
              <a:rPr lang="uk-UA" sz="3200" b="1" u="sng" dirty="0">
                <a:solidFill>
                  <a:srgbClr val="FF0000"/>
                </a:solidFill>
                <a:latin typeface="Arial" panose="020B0604020202020204" pitchFamily="34" charset="0"/>
                <a:cs typeface="Arial" panose="020B0604020202020204" pitchFamily="34" charset="0"/>
              </a:rPr>
              <a:t>102.3</a:t>
            </a:r>
            <a:r>
              <a:rPr lang="uk-UA" sz="3200" b="1" u="sng" dirty="0">
                <a:solidFill>
                  <a:schemeClr val="tx2"/>
                </a:solidFill>
                <a:latin typeface="Arial" panose="020B0604020202020204" pitchFamily="34" charset="0"/>
                <a:cs typeface="Arial" panose="020B0604020202020204" pitchFamily="34" charset="0"/>
              </a:rPr>
              <a:t> </a:t>
            </a:r>
            <a:r>
              <a:rPr lang="uk-UA" sz="3200" b="1" dirty="0">
                <a:solidFill>
                  <a:schemeClr val="tx1"/>
                </a:solidFill>
                <a:latin typeface="Arial" panose="020B0604020202020204" pitchFamily="34" charset="0"/>
                <a:cs typeface="Arial" panose="020B0604020202020204" pitchFamily="34" charset="0"/>
              </a:rPr>
              <a:t>статті 102 цього Кодексу»</a:t>
            </a:r>
            <a:endParaRPr lang="uk-UA" sz="3400" dirty="0">
              <a:solidFill>
                <a:schemeClr val="tx1"/>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0DA0E773-1CB2-87EA-7D48-2CFB3FFC5843}"/>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4C3BCA43-6D24-9143-3D5D-58B0FA4C517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10</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5"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94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262664" y="2614033"/>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817144" y="3968552"/>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притягнення до відповідальності</a:t>
            </a:r>
            <a:r>
              <a:rPr lang="uk-UA" sz="3400" b="1" dirty="0">
                <a:solidFill>
                  <a:schemeClr val="tx2"/>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згідно ПКУ:</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pic>
        <p:nvPicPr>
          <p:cNvPr id="9" name="Picture 4" descr="Нет описания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5867" y="5027168"/>
            <a:ext cx="5723466" cy="548640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кутник 9"/>
          <p:cNvSpPr/>
          <p:nvPr/>
        </p:nvSpPr>
        <p:spPr>
          <a:xfrm>
            <a:off x="1817144" y="5446484"/>
            <a:ext cx="14291734" cy="3231654"/>
          </a:xfrm>
          <a:prstGeom prst="rect">
            <a:avLst/>
          </a:prstGeom>
        </p:spPr>
        <p:txBody>
          <a:bodyPr wrap="square">
            <a:spAutoFit/>
          </a:bodyPr>
          <a:lstStyle/>
          <a:p>
            <a:pPr>
              <a:spcBef>
                <a:spcPts val="0"/>
              </a:spcBef>
            </a:pPr>
            <a:r>
              <a:rPr lang="uk-UA" sz="3400" b="1" dirty="0">
                <a:solidFill>
                  <a:schemeClr val="tx1"/>
                </a:solidFill>
                <a:latin typeface="Arial" panose="020B0604020202020204" pitchFamily="34" charset="0"/>
                <a:cs typeface="Arial" panose="020B0604020202020204" pitchFamily="34" charset="0"/>
              </a:rPr>
              <a:t>«102.3. Відлік строку давності </a:t>
            </a:r>
            <a:r>
              <a:rPr lang="uk-UA" sz="3400" b="1" u="sng" dirty="0">
                <a:solidFill>
                  <a:srgbClr val="FF0000"/>
                </a:solidFill>
                <a:latin typeface="Arial" panose="020B0604020202020204" pitchFamily="34" charset="0"/>
                <a:cs typeface="Arial" panose="020B0604020202020204" pitchFamily="34" charset="0"/>
              </a:rPr>
              <a:t>зупиняється</a:t>
            </a:r>
            <a:r>
              <a:rPr lang="uk-UA" sz="3400" dirty="0">
                <a:solidFill>
                  <a:schemeClr val="tx2"/>
                </a:solidFill>
                <a:latin typeface="Arial" panose="020B0604020202020204" pitchFamily="34" charset="0"/>
                <a:cs typeface="Arial" panose="020B0604020202020204" pitchFamily="34" charset="0"/>
              </a:rPr>
              <a:t> </a:t>
            </a:r>
            <a:r>
              <a:rPr lang="uk-UA" sz="3400" dirty="0">
                <a:solidFill>
                  <a:schemeClr val="tx1"/>
                </a:solidFill>
                <a:latin typeface="Arial" panose="020B0604020202020204" pitchFamily="34" charset="0"/>
                <a:cs typeface="Arial" panose="020B0604020202020204" pitchFamily="34" charset="0"/>
              </a:rPr>
              <a:t>на будь-який період, протягом якого: </a:t>
            </a:r>
          </a:p>
          <a:p>
            <a:pPr>
              <a:spcBef>
                <a:spcPts val="0"/>
              </a:spcBef>
            </a:pPr>
            <a:r>
              <a:rPr lang="uk-UA" sz="3400" dirty="0">
                <a:solidFill>
                  <a:schemeClr val="tx1"/>
                </a:solidFill>
                <a:latin typeface="Arial" panose="020B0604020202020204" pitchFamily="34" charset="0"/>
                <a:cs typeface="Arial" panose="020B0604020202020204" pitchFamily="34" charset="0"/>
              </a:rPr>
              <a:t>…</a:t>
            </a:r>
          </a:p>
          <a:p>
            <a:pPr>
              <a:spcBef>
                <a:spcPts val="0"/>
              </a:spcBef>
            </a:pPr>
            <a:r>
              <a:rPr lang="uk-UA" sz="3400" dirty="0">
                <a:solidFill>
                  <a:schemeClr val="tx1"/>
                </a:solidFill>
                <a:latin typeface="Arial" panose="020B0604020202020204" pitchFamily="34" charset="0"/>
                <a:cs typeface="Arial" panose="020B0604020202020204" pitchFamily="34" charset="0"/>
              </a:rPr>
              <a:t>102.3.2. </a:t>
            </a:r>
            <a:r>
              <a:rPr lang="uk-UA" sz="3400" b="1" dirty="0">
                <a:solidFill>
                  <a:schemeClr val="tx1"/>
                </a:solidFill>
                <a:latin typeface="Arial" panose="020B0604020202020204" pitchFamily="34" charset="0"/>
                <a:cs typeface="Arial" panose="020B0604020202020204" pitchFamily="34" charset="0"/>
              </a:rPr>
              <a:t>контролюючому органу згідно із законом та/або рішенням суду </a:t>
            </a:r>
            <a:r>
              <a:rPr lang="uk-UA" sz="3400" b="1" u="sng" dirty="0">
                <a:solidFill>
                  <a:schemeClr val="tx1"/>
                </a:solidFill>
                <a:latin typeface="Arial" panose="020B0604020202020204" pitchFamily="34" charset="0"/>
                <a:cs typeface="Arial" panose="020B0604020202020204" pitchFamily="34" charset="0"/>
              </a:rPr>
              <a:t>ЗАБОРОНЕНО проводити перевірку (перевірки) ПЛАТНИКА ПОДАТКІВ</a:t>
            </a:r>
            <a:r>
              <a:rPr lang="uk-UA" sz="3400" b="1" dirty="0">
                <a:solidFill>
                  <a:schemeClr val="tx1"/>
                </a:solidFill>
                <a:latin typeface="Arial" panose="020B0604020202020204" pitchFamily="34" charset="0"/>
                <a:cs typeface="Arial" panose="020B0604020202020204" pitchFamily="34" charset="0"/>
              </a:rPr>
              <a:t>…»</a:t>
            </a:r>
          </a:p>
        </p:txBody>
      </p:sp>
      <p:sp>
        <p:nvSpPr>
          <p:cNvPr id="11" name="Прямокутник 10"/>
          <p:cNvSpPr/>
          <p:nvPr/>
        </p:nvSpPr>
        <p:spPr>
          <a:xfrm>
            <a:off x="2506133" y="9634335"/>
            <a:ext cx="14054667" cy="3431709"/>
          </a:xfrm>
          <a:prstGeom prst="rect">
            <a:avLst/>
          </a:prstGeom>
        </p:spPr>
        <p:txBody>
          <a:bodyPr wrap="square">
            <a:spAutoFit/>
          </a:bodyPr>
          <a:lstStyle/>
          <a:p>
            <a:pPr algn="ctr"/>
            <a:r>
              <a:rPr lang="uk-UA" sz="3400" b="1" dirty="0">
                <a:solidFill>
                  <a:schemeClr val="tx1"/>
                </a:solidFill>
                <a:latin typeface="Arial" panose="020B0604020202020204" pitchFamily="34" charset="0"/>
                <a:cs typeface="Arial" panose="020B0604020202020204" pitchFamily="34" charset="0"/>
              </a:rPr>
              <a:t>А тепер, увага, питання з зірочкою:</a:t>
            </a:r>
            <a:endParaRPr lang="uk-UA" sz="3400" dirty="0">
              <a:solidFill>
                <a:schemeClr val="tx2"/>
              </a:solidFill>
              <a:latin typeface="Arial" panose="020B0604020202020204" pitchFamily="34" charset="0"/>
              <a:cs typeface="Arial" panose="020B0604020202020204" pitchFamily="34" charset="0"/>
            </a:endParaRPr>
          </a:p>
          <a:p>
            <a:pPr algn="ctr"/>
            <a:r>
              <a:rPr lang="uk-UA" sz="3400" b="1" dirty="0">
                <a:solidFill>
                  <a:srgbClr val="FF0000"/>
                </a:solidFill>
                <a:latin typeface="Arial" panose="020B0604020202020204" pitchFamily="34" charset="0"/>
                <a:cs typeface="Arial" panose="020B0604020202020204" pitchFamily="34" charset="0"/>
              </a:rPr>
              <a:t>«Яким законом вводилась заборона на проведення перевірок саме вашого платника?»</a:t>
            </a:r>
            <a:endParaRPr lang="ru-RU" sz="3400" b="1" dirty="0">
              <a:solidFill>
                <a:srgbClr val="FF0000"/>
              </a:solidFill>
              <a:latin typeface="Arial" panose="020B0604020202020204" pitchFamily="34" charset="0"/>
              <a:cs typeface="Arial" panose="020B0604020202020204" pitchFamily="34" charset="0"/>
            </a:endParaRPr>
          </a:p>
          <a:p>
            <a:pPr algn="just"/>
            <a:endParaRPr lang="ru-RU" dirty="0">
              <a:solidFill>
                <a:schemeClr val="tx2"/>
              </a:solidFill>
              <a:latin typeface="Garamond" panose="02020404030301010803" pitchFamily="18" charset="0"/>
            </a:endParaRPr>
          </a:p>
        </p:txBody>
      </p:sp>
      <p:sp>
        <p:nvSpPr>
          <p:cNvPr id="2" name="Прямоугольник 1">
            <a:extLst>
              <a:ext uri="{FF2B5EF4-FFF2-40B4-BE49-F238E27FC236}">
                <a16:creationId xmlns:a16="http://schemas.microsoft.com/office/drawing/2014/main" id="{AFE2C07B-D941-3C41-64BA-ED4446E453B3}"/>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24067779-6B4B-642E-B4B0-EC366D1212D0}"/>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15</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11</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6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777987" y="2031237"/>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777987" y="3072061"/>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притягнення до відповідальності</a:t>
            </a:r>
            <a:r>
              <a:rPr lang="uk-UA" sz="3400" b="1" dirty="0">
                <a:solidFill>
                  <a:schemeClr val="tx2"/>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згідно ПКУ:</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sp>
        <p:nvSpPr>
          <p:cNvPr id="10" name="Прямокутник 9"/>
          <p:cNvSpPr/>
          <p:nvPr/>
        </p:nvSpPr>
        <p:spPr>
          <a:xfrm>
            <a:off x="1817144" y="4333944"/>
            <a:ext cx="19236267" cy="8533105"/>
          </a:xfrm>
          <a:prstGeom prst="rect">
            <a:avLst/>
          </a:prstGeom>
        </p:spPr>
        <p:txBody>
          <a:bodyPr wrap="square">
            <a:spAutoFit/>
          </a:bodyPr>
          <a:lstStyle/>
          <a:p>
            <a:pPr algn="just">
              <a:spcBef>
                <a:spcPts val="0"/>
              </a:spcBef>
            </a:pPr>
            <a:r>
              <a:rPr lang="uk-UA" sz="3600" dirty="0">
                <a:solidFill>
                  <a:srgbClr val="EF9F0F"/>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Порушення – несвоєчасна реєстрація ПН за липень 2018 р.</a:t>
            </a:r>
          </a:p>
          <a:p>
            <a:pPr algn="just">
              <a:spcBef>
                <a:spcPts val="0"/>
              </a:spcBef>
            </a:pPr>
            <a:r>
              <a:rPr lang="uk-UA" sz="3600" dirty="0">
                <a:solidFill>
                  <a:schemeClr val="tx1"/>
                </a:solidFill>
                <a:latin typeface="Arial" panose="020B0604020202020204" pitchFamily="34" charset="0"/>
                <a:cs typeface="Arial" panose="020B0604020202020204" pitchFamily="34" charset="0"/>
              </a:rPr>
              <a:t>(для прикладу – від 11.07.2018 р.)</a:t>
            </a:r>
          </a:p>
          <a:p>
            <a:pPr algn="just"/>
            <a:r>
              <a:rPr lang="uk-UA" sz="3600" dirty="0">
                <a:solidFill>
                  <a:srgbClr val="FF0000"/>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ПН фактично </a:t>
            </a:r>
            <a:r>
              <a:rPr lang="uk-UA" sz="3600">
                <a:solidFill>
                  <a:schemeClr val="tx1"/>
                </a:solidFill>
                <a:latin typeface="Arial" panose="020B0604020202020204" pitchFamily="34" charset="0"/>
                <a:cs typeface="Arial" panose="020B0604020202020204" pitchFamily="34" charset="0"/>
              </a:rPr>
              <a:t>зареєстровані </a:t>
            </a:r>
            <a:r>
              <a:rPr lang="uk-UA" sz="3600" smtClean="0">
                <a:solidFill>
                  <a:schemeClr val="tx1"/>
                </a:solidFill>
                <a:latin typeface="Arial" panose="020B0604020202020204" pitchFamily="34" charset="0"/>
                <a:cs typeface="Arial" panose="020B0604020202020204" pitchFamily="34" charset="0"/>
              </a:rPr>
              <a:t>20.11.2018 </a:t>
            </a:r>
            <a:r>
              <a:rPr lang="uk-UA" sz="3600" dirty="0">
                <a:solidFill>
                  <a:schemeClr val="tx1"/>
                </a:solidFill>
                <a:latin typeface="Arial" panose="020B0604020202020204" pitchFamily="34" charset="0"/>
                <a:cs typeface="Arial" panose="020B0604020202020204" pitchFamily="34" charset="0"/>
              </a:rPr>
              <a:t>р.</a:t>
            </a:r>
          </a:p>
          <a:p>
            <a:pPr algn="just"/>
            <a:endParaRPr lang="uk-UA" sz="100" dirty="0">
              <a:solidFill>
                <a:schemeClr val="tx2"/>
              </a:solidFill>
              <a:latin typeface="Arial" panose="020B0604020202020204" pitchFamily="34" charset="0"/>
              <a:cs typeface="Arial" panose="020B0604020202020204" pitchFamily="34" charset="0"/>
            </a:endParaRPr>
          </a:p>
          <a:p>
            <a:pPr algn="just">
              <a:spcBef>
                <a:spcPts val="0"/>
              </a:spcBef>
            </a:pPr>
            <a:r>
              <a:rPr lang="uk-UA" sz="3600" dirty="0">
                <a:solidFill>
                  <a:schemeClr val="accent3"/>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Дане порушення не підпадало під «штрафний» мораторій                                   </a:t>
            </a:r>
          </a:p>
          <a:p>
            <a:pPr algn="just">
              <a:spcBef>
                <a:spcPts val="0"/>
              </a:spcBef>
            </a:pPr>
            <a:r>
              <a:rPr lang="uk-UA" sz="3600" dirty="0">
                <a:solidFill>
                  <a:schemeClr val="tx1"/>
                </a:solidFill>
                <a:latin typeface="Arial" panose="020B0604020202020204" pitchFamily="34" charset="0"/>
                <a:cs typeface="Arial" panose="020B0604020202020204" pitchFamily="34" charset="0"/>
              </a:rPr>
              <a:t>тільки з 07.03.2022 по 26.05.2022 р.</a:t>
            </a:r>
          </a:p>
          <a:p>
            <a:pPr algn="just"/>
            <a:r>
              <a:rPr lang="uk-UA" sz="3600" dirty="0">
                <a:solidFill>
                  <a:schemeClr val="accent2"/>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Порушення зафіксовано актом камеральної перевірки + воно безпосередньо не пов’язано з декларуванням ПЗ</a:t>
            </a:r>
          </a:p>
          <a:p>
            <a:pPr algn="just"/>
            <a:r>
              <a:rPr lang="uk-UA" sz="3600" dirty="0">
                <a:solidFill>
                  <a:srgbClr val="EF9F0F"/>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b="1" dirty="0">
                <a:solidFill>
                  <a:schemeClr val="tx1"/>
                </a:solidFill>
                <a:latin typeface="Arial" panose="020B0604020202020204" pitchFamily="34" charset="0"/>
                <a:cs typeface="Arial" panose="020B0604020202020204" pitchFamily="34" charset="0"/>
              </a:rPr>
              <a:t>АЛЕ: </a:t>
            </a:r>
            <a:r>
              <a:rPr lang="uk-UA" sz="3600" dirty="0">
                <a:solidFill>
                  <a:schemeClr val="tx1"/>
                </a:solidFill>
                <a:latin typeface="Arial" panose="020B0604020202020204" pitchFamily="34" charset="0"/>
                <a:cs typeface="Arial" panose="020B0604020202020204" pitchFamily="34" charset="0"/>
              </a:rPr>
              <a:t>проведення камеральних перевірок заборонялось тільки з 07.03.2022 по 26.05.2022 р.</a:t>
            </a:r>
          </a:p>
          <a:p>
            <a:pPr algn="just"/>
            <a:r>
              <a:rPr lang="uk-UA" sz="3600" dirty="0">
                <a:solidFill>
                  <a:srgbClr val="FF0000"/>
                </a:solidFill>
                <a:latin typeface="Arial" panose="020B0604020202020204" pitchFamily="34" charset="0"/>
                <a:cs typeface="Arial" panose="020B0604020202020204" pitchFamily="34" charset="0"/>
              </a:rPr>
              <a:t>▪️</a:t>
            </a:r>
            <a:r>
              <a:rPr lang="uk-UA" sz="3600" dirty="0">
                <a:solidFill>
                  <a:schemeClr val="tx2"/>
                </a:solidFill>
                <a:latin typeface="Arial" panose="020B0604020202020204" pitchFamily="34" charset="0"/>
                <a:cs typeface="Arial" panose="020B0604020202020204" pitchFamily="34" charset="0"/>
              </a:rPr>
              <a:t>   </a:t>
            </a:r>
            <a:r>
              <a:rPr lang="uk-UA" sz="3600" b="1" dirty="0">
                <a:solidFill>
                  <a:srgbClr val="FF0000"/>
                </a:solidFill>
                <a:latin typeface="Arial" panose="020B0604020202020204" pitchFamily="34" charset="0"/>
                <a:cs typeface="Arial" panose="020B0604020202020204" pitchFamily="34" charset="0"/>
              </a:rPr>
              <a:t>Строк притягнення до відповідальності???</a:t>
            </a:r>
          </a:p>
        </p:txBody>
      </p:sp>
      <p:pic>
        <p:nvPicPr>
          <p:cNvPr id="12" name="Picture 2" descr="Методи та форми організації інтерактивної навчальної діяльності учнів Нової  української школ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1467" y="2874235"/>
            <a:ext cx="6096000" cy="53970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88187E72-F9D8-41C5-B747-0B34E257515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94B98A2E-0D6F-FC4C-3C68-8B40D1413AE4}"/>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16</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12</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5"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0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кутник 1"/>
          <p:cNvSpPr/>
          <p:nvPr/>
        </p:nvSpPr>
        <p:spPr>
          <a:xfrm>
            <a:off x="1817144" y="2557680"/>
            <a:ext cx="21748079" cy="10125849"/>
          </a:xfrm>
          <a:prstGeom prst="rect">
            <a:avLst/>
          </a:prstGeom>
        </p:spPr>
        <p:txBody>
          <a:bodyPr wrap="square">
            <a:spAutoFit/>
          </a:bodyPr>
          <a:lstStyle/>
          <a:p>
            <a:pPr>
              <a:defRPr/>
            </a:pPr>
            <a:r>
              <a:rPr lang="uk-UA" b="1" dirty="0">
                <a:solidFill>
                  <a:schemeClr val="tx1"/>
                </a:solidFill>
                <a:latin typeface="Arial" panose="020B0604020202020204" pitchFamily="34" charset="0"/>
                <a:cs typeface="Arial" panose="020B0604020202020204" pitchFamily="34" charset="0"/>
              </a:rPr>
              <a:t>          </a:t>
            </a:r>
          </a:p>
          <a:p>
            <a:pPr>
              <a:defRPr/>
            </a:pPr>
            <a:r>
              <a:rPr lang="uk-UA" sz="3600" b="1" dirty="0">
                <a:solidFill>
                  <a:schemeClr val="tx1"/>
                </a:solidFill>
                <a:latin typeface="Arial" panose="020B0604020202020204" pitchFamily="34" charset="0"/>
                <a:cs typeface="Arial" panose="020B0604020202020204" pitchFamily="34" charset="0"/>
              </a:rPr>
              <a:t>Алгоритм ДПС щодо розрахунку </a:t>
            </a:r>
            <a:r>
              <a:rPr lang="uk-UA" sz="3600" b="1" u="sng" dirty="0">
                <a:solidFill>
                  <a:schemeClr val="tx1"/>
                </a:solidFill>
                <a:latin typeface="Arial" panose="020B0604020202020204" pitchFamily="34" charset="0"/>
                <a:cs typeface="Arial" panose="020B0604020202020204" pitchFamily="34" charset="0"/>
              </a:rPr>
              <a:t>строків притягнення до відповідальності згідно з ПКУ</a:t>
            </a:r>
            <a:r>
              <a:rPr lang="uk-UA" sz="3600" b="1" dirty="0">
                <a:solidFill>
                  <a:schemeClr val="tx1"/>
                </a:solidFill>
                <a:latin typeface="Arial" panose="020B0604020202020204" pitchFamily="34" charset="0"/>
                <a:cs typeface="Arial" panose="020B0604020202020204" pitchFamily="34" charset="0"/>
              </a:rPr>
              <a:t>:</a:t>
            </a:r>
            <a:endParaRPr lang="uk-UA" sz="3600" dirty="0">
              <a:solidFill>
                <a:schemeClr val="tx1"/>
              </a:solidFill>
              <a:latin typeface="Arial" panose="020B0604020202020204" pitchFamily="34" charset="0"/>
              <a:cs typeface="Arial" panose="020B0604020202020204" pitchFamily="34" charset="0"/>
            </a:endParaRPr>
          </a:p>
          <a:p>
            <a:pPr algn="just">
              <a:defRPr/>
            </a:pPr>
            <a:r>
              <a:rPr lang="uk-UA" sz="3600" b="1" dirty="0">
                <a:solidFill>
                  <a:schemeClr val="tx1"/>
                </a:solidFill>
                <a:latin typeface="Arial" panose="020B0604020202020204" pitchFamily="34" charset="0"/>
                <a:cs typeface="Arial" panose="020B0604020202020204" pitchFamily="34" charset="0"/>
              </a:rPr>
              <a:t>Приклад: </a:t>
            </a:r>
            <a:r>
              <a:rPr lang="uk-UA" sz="3600" dirty="0">
                <a:solidFill>
                  <a:schemeClr val="tx1"/>
                </a:solidFill>
                <a:latin typeface="Arial" panose="020B0604020202020204" pitchFamily="34" charset="0"/>
                <a:cs typeface="Arial" panose="020B0604020202020204" pitchFamily="34" charset="0"/>
              </a:rPr>
              <a:t>ПН від 11.07.2018 р</a:t>
            </a:r>
            <a:r>
              <a:rPr lang="uk-UA" sz="3600">
                <a:solidFill>
                  <a:schemeClr val="tx1"/>
                </a:solidFill>
                <a:latin typeface="Arial" panose="020B0604020202020204" pitchFamily="34" charset="0"/>
                <a:cs typeface="Arial" panose="020B0604020202020204" pitchFamily="34" charset="0"/>
              </a:rPr>
              <a:t>. були </a:t>
            </a:r>
            <a:r>
              <a:rPr lang="uk-UA" sz="3600" dirty="0">
                <a:solidFill>
                  <a:schemeClr val="tx1"/>
                </a:solidFill>
                <a:latin typeface="Arial" panose="020B0604020202020204" pitchFamily="34" charset="0"/>
                <a:cs typeface="Arial" panose="020B0604020202020204" pitchFamily="34" charset="0"/>
              </a:rPr>
              <a:t>зареєстровані в </a:t>
            </a:r>
            <a:r>
              <a:rPr lang="uk-UA" sz="3600">
                <a:solidFill>
                  <a:schemeClr val="tx1"/>
                </a:solidFill>
                <a:latin typeface="Arial" panose="020B0604020202020204" pitchFamily="34" charset="0"/>
                <a:cs typeface="Arial" panose="020B0604020202020204" pitchFamily="34" charset="0"/>
              </a:rPr>
              <a:t>ЄРПН </a:t>
            </a:r>
            <a:r>
              <a:rPr lang="uk-UA" sz="3600" smtClean="0">
                <a:solidFill>
                  <a:schemeClr val="tx1"/>
                </a:solidFill>
                <a:latin typeface="Arial" panose="020B0604020202020204" pitchFamily="34" charset="0"/>
                <a:cs typeface="Arial" panose="020B0604020202020204" pitchFamily="34" charset="0"/>
              </a:rPr>
              <a:t>20.11.2018 </a:t>
            </a:r>
            <a:r>
              <a:rPr lang="uk-UA" sz="3600" dirty="0">
                <a:solidFill>
                  <a:schemeClr val="tx1"/>
                </a:solidFill>
                <a:latin typeface="Arial" panose="020B0604020202020204" pitchFamily="34" charset="0"/>
                <a:cs typeface="Arial" panose="020B0604020202020204" pitchFamily="34" charset="0"/>
              </a:rPr>
              <a:t>р.</a:t>
            </a:r>
          </a:p>
          <a:p>
            <a:pPr algn="just">
              <a:defRPr/>
            </a:pPr>
            <a:endParaRPr lang="uk-UA" sz="4400" i="1" dirty="0">
              <a:solidFill>
                <a:schemeClr val="tx1"/>
              </a:solidFill>
              <a:latin typeface="Arial" panose="020B0604020202020204" pitchFamily="34" charset="0"/>
              <a:cs typeface="Arial" panose="020B0604020202020204" pitchFamily="34" charset="0"/>
            </a:endParaRPr>
          </a:p>
          <a:p>
            <a:pPr algn="just">
              <a:defRPr/>
            </a:pPr>
            <a:endParaRPr lang="uk-UA" i="1">
              <a:solidFill>
                <a:schemeClr val="tx1"/>
              </a:solidFill>
              <a:latin typeface="Arial" panose="020B0604020202020204" pitchFamily="34" charset="0"/>
              <a:cs typeface="Arial" panose="020B0604020202020204" pitchFamily="34" charset="0"/>
            </a:endParaRPr>
          </a:p>
          <a:p>
            <a:pPr algn="just">
              <a:defRPr/>
            </a:pPr>
            <a:endParaRPr lang="uk-UA" i="1" dirty="0">
              <a:solidFill>
                <a:schemeClr val="tx1"/>
              </a:solidFill>
              <a:latin typeface="Arial" panose="020B0604020202020204" pitchFamily="34" charset="0"/>
              <a:cs typeface="Arial" panose="020B0604020202020204" pitchFamily="34" charset="0"/>
            </a:endParaRPr>
          </a:p>
          <a:p>
            <a:pPr algn="just">
              <a:defRPr/>
            </a:pPr>
            <a:r>
              <a:rPr lang="uk-UA" i="1" dirty="0">
                <a:solidFill>
                  <a:schemeClr val="tx1"/>
                </a:solidFill>
                <a:latin typeface="Arial" panose="020B0604020202020204" pitchFamily="34" charset="0"/>
                <a:cs typeface="Arial" panose="020B0604020202020204" pitchFamily="34" charset="0"/>
              </a:rPr>
              <a:t>                                                                                    </a:t>
            </a:r>
            <a:endParaRPr lang="uk-UA" sz="3200" i="1" dirty="0">
              <a:solidFill>
                <a:schemeClr val="tx1"/>
              </a:solidFill>
              <a:latin typeface="Arial" panose="020B0604020202020204" pitchFamily="34" charset="0"/>
              <a:cs typeface="Arial" panose="020B0604020202020204" pitchFamily="34" charset="0"/>
            </a:endParaRPr>
          </a:p>
          <a:p>
            <a:pPr algn="ctr">
              <a:defRPr/>
            </a:pPr>
            <a:endParaRPr lang="uk-UA" sz="3200" i="1" dirty="0">
              <a:solidFill>
                <a:schemeClr val="tx1"/>
              </a:solidFill>
              <a:latin typeface="Arial" panose="020B0604020202020204" pitchFamily="34" charset="0"/>
              <a:cs typeface="Arial" panose="020B0604020202020204" pitchFamily="34" charset="0"/>
            </a:endParaRPr>
          </a:p>
          <a:p>
            <a:pPr>
              <a:defRPr/>
            </a:pPr>
            <a:r>
              <a:rPr lang="uk-UA" sz="3600" b="1" dirty="0">
                <a:solidFill>
                  <a:schemeClr val="tx1"/>
                </a:solidFill>
                <a:latin typeface="Arial" panose="020B0604020202020204" pitchFamily="34" charset="0"/>
                <a:cs typeface="Arial" panose="020B0604020202020204" pitchFamily="34" charset="0"/>
              </a:rPr>
              <a:t>«Фіскальний» висновок: </a:t>
            </a:r>
            <a:r>
              <a:rPr lang="uk-UA" sz="3600" dirty="0">
                <a:solidFill>
                  <a:schemeClr val="tx1"/>
                </a:solidFill>
                <a:latin typeface="Arial" panose="020B0604020202020204" pitchFamily="34" charset="0"/>
                <a:cs typeface="Arial" panose="020B0604020202020204" pitchFamily="34" charset="0"/>
              </a:rPr>
              <a:t>ГУ ДПС має право застосувати штраф</a:t>
            </a:r>
            <a:r>
              <a:rPr lang="uk-UA" sz="3600" b="1" i="1" dirty="0">
                <a:solidFill>
                  <a:schemeClr val="tx1"/>
                </a:solidFill>
                <a:latin typeface="Arial" panose="020B0604020202020204" pitchFamily="34" charset="0"/>
                <a:cs typeface="Arial" panose="020B0604020202020204" pitchFamily="34" charset="0"/>
              </a:rPr>
              <a:t>                                                                                         </a:t>
            </a:r>
            <a:endParaRPr lang="uk-UA" sz="3600" u="sng" dirty="0">
              <a:solidFill>
                <a:schemeClr val="tx1"/>
              </a:solidFill>
              <a:latin typeface="Arial" panose="020B0604020202020204" pitchFamily="34" charset="0"/>
              <a:cs typeface="Arial" panose="020B0604020202020204" pitchFamily="34" charset="0"/>
            </a:endParaRPr>
          </a:p>
        </p:txBody>
      </p:sp>
      <p:pic>
        <p:nvPicPr>
          <p:cNvPr id="6146" name="Picture 2" descr="Інформаційний дайджест від Бродівської ДПІ ГУ ДПС у Львівській області |  Новини | Бродівська міська територіальна громад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0541" y="7121538"/>
            <a:ext cx="5602570" cy="4050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 зі стрілкою 5"/>
          <p:cNvCxnSpPr/>
          <p:nvPr/>
        </p:nvCxnSpPr>
        <p:spPr>
          <a:xfrm flipV="1">
            <a:off x="1787933" y="9040353"/>
            <a:ext cx="14715995" cy="8796"/>
          </a:xfrm>
          <a:prstGeom prst="straightConnector1">
            <a:avLst/>
          </a:prstGeom>
          <a:ln w="57150">
            <a:solidFill>
              <a:srgbClr val="002060"/>
            </a:solidFill>
            <a:tailEnd type="triangle"/>
          </a:ln>
          <a:scene3d>
            <a:camera prst="perspectiveRelaxed"/>
            <a:lightRig rig="threePt" dir="t"/>
          </a:scene3d>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p:nvPr/>
        </p:nvCxnSpPr>
        <p:spPr>
          <a:xfrm>
            <a:off x="5279232" y="7722097"/>
            <a:ext cx="0" cy="12775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p:cNvCxnSpPr/>
          <p:nvPr/>
        </p:nvCxnSpPr>
        <p:spPr>
          <a:xfrm>
            <a:off x="10751840" y="8010128"/>
            <a:ext cx="0" cy="8640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p:nvPr/>
        </p:nvCxnSpPr>
        <p:spPr>
          <a:xfrm>
            <a:off x="15960521" y="9065844"/>
            <a:ext cx="4" cy="7378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Дуга 22"/>
          <p:cNvSpPr/>
          <p:nvPr/>
        </p:nvSpPr>
        <p:spPr>
          <a:xfrm>
            <a:off x="8910490" y="7962256"/>
            <a:ext cx="7040709" cy="1682003"/>
          </a:xfrm>
          <a:prstGeom prst="arc">
            <a:avLst>
              <a:gd name="adj1" fmla="val 12242433"/>
              <a:gd name="adj2" fmla="val 2129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28" name="Пряма сполучна лінія 27"/>
          <p:cNvCxnSpPr/>
          <p:nvPr/>
        </p:nvCxnSpPr>
        <p:spPr>
          <a:xfrm>
            <a:off x="10751840" y="8874224"/>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Дуга 28"/>
          <p:cNvSpPr/>
          <p:nvPr/>
        </p:nvSpPr>
        <p:spPr>
          <a:xfrm rot="16587313">
            <a:off x="4399589" y="6273855"/>
            <a:ext cx="3227566" cy="6172586"/>
          </a:xfrm>
          <a:prstGeom prst="arc">
            <a:avLst>
              <a:gd name="adj1" fmla="val 16140359"/>
              <a:gd name="adj2" fmla="val 1978283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37" name="Пряма сполучна лінія 36"/>
          <p:cNvCxnSpPr/>
          <p:nvPr/>
        </p:nvCxnSpPr>
        <p:spPr>
          <a:xfrm>
            <a:off x="5279232" y="8907760"/>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Пряма сполучна лінія 41"/>
          <p:cNvCxnSpPr/>
          <p:nvPr/>
        </p:nvCxnSpPr>
        <p:spPr>
          <a:xfrm flipH="1">
            <a:off x="1921079" y="9040353"/>
            <a:ext cx="2690" cy="5764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Ліва кругла дужка 42"/>
          <p:cNvSpPr/>
          <p:nvPr/>
        </p:nvSpPr>
        <p:spPr>
          <a:xfrm rot="16200000">
            <a:off x="7511480" y="7193697"/>
            <a:ext cx="1008112" cy="547261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sp>
        <p:nvSpPr>
          <p:cNvPr id="55" name="Овальна виноска 54"/>
          <p:cNvSpPr/>
          <p:nvPr/>
        </p:nvSpPr>
        <p:spPr>
          <a:xfrm>
            <a:off x="10143656" y="6788158"/>
            <a:ext cx="222515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1">
                    <a:lumMod val="75000"/>
                  </a:schemeClr>
                </a:solidFill>
                <a:latin typeface="Arial" panose="020B0604020202020204" pitchFamily="34" charset="0"/>
                <a:cs typeface="Arial" panose="020B0604020202020204" pitchFamily="34" charset="0"/>
              </a:rPr>
              <a:t>31.07.23</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6" name="Овальна виноска 55"/>
          <p:cNvSpPr/>
          <p:nvPr/>
        </p:nvSpPr>
        <p:spPr>
          <a:xfrm>
            <a:off x="4721999" y="6604474"/>
            <a:ext cx="2372603"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1">
                    <a:lumMod val="75000"/>
                  </a:schemeClr>
                </a:solidFill>
                <a:latin typeface="Arial" panose="020B0604020202020204" pitchFamily="34" charset="0"/>
                <a:cs typeface="Arial" panose="020B0604020202020204" pitchFamily="34" charset="0"/>
              </a:rPr>
              <a:t>18.03.20</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9" name="Нижний колонтитул 2"/>
          <p:cNvSpPr txBox="1">
            <a:spLocks/>
          </p:cNvSpPr>
          <p:nvPr/>
        </p:nvSpPr>
        <p:spPr>
          <a:xfrm>
            <a:off x="2724078" y="7912834"/>
            <a:ext cx="432048" cy="1086800"/>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600" b="1" i="1">
                <a:solidFill>
                  <a:srgbClr val="FF0000"/>
                </a:solidFill>
                <a:latin typeface="Garamond" panose="02020404030301010803" pitchFamily="18" charset="0"/>
              </a:rPr>
              <a:t>.....</a:t>
            </a:r>
          </a:p>
        </p:txBody>
      </p:sp>
      <p:sp>
        <p:nvSpPr>
          <p:cNvPr id="54" name="Ліва фігурна дужка 53"/>
          <p:cNvSpPr/>
          <p:nvPr/>
        </p:nvSpPr>
        <p:spPr>
          <a:xfrm rot="16200000">
            <a:off x="3204130" y="8294208"/>
            <a:ext cx="771493" cy="3378717"/>
          </a:xfrm>
          <a:prstGeom prst="leftBrace">
            <a:avLst>
              <a:gd name="adj1" fmla="val 14689"/>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2" name="Ліва фігурна дужка 61"/>
          <p:cNvSpPr/>
          <p:nvPr/>
        </p:nvSpPr>
        <p:spPr>
          <a:xfrm rot="16200000">
            <a:off x="13010121" y="7404635"/>
            <a:ext cx="710776" cy="5190023"/>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5" name="Нижний колонтитул 2"/>
          <p:cNvSpPr txBox="1">
            <a:spLocks/>
          </p:cNvSpPr>
          <p:nvPr/>
        </p:nvSpPr>
        <p:spPr>
          <a:xfrm>
            <a:off x="6580934" y="8896632"/>
            <a:ext cx="3011256"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400" i="1" dirty="0">
                <a:solidFill>
                  <a:schemeClr val="tx1"/>
                </a:solidFill>
                <a:latin typeface="Arial" panose="020B0604020202020204" pitchFamily="34" charset="0"/>
                <a:cs typeface="Arial" panose="020B0604020202020204" pitchFamily="34" charset="0"/>
              </a:rPr>
              <a:t>зупинення строків давності </a:t>
            </a:r>
          </a:p>
        </p:txBody>
      </p:sp>
      <p:sp>
        <p:nvSpPr>
          <p:cNvPr id="66" name="Ліва фігурна дужка 65"/>
          <p:cNvSpPr/>
          <p:nvPr/>
        </p:nvSpPr>
        <p:spPr>
          <a:xfrm rot="16200000">
            <a:off x="3905512" y="8024319"/>
            <a:ext cx="389538" cy="235112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7" name="Ліва фігурна дужка 66"/>
          <p:cNvSpPr/>
          <p:nvPr/>
        </p:nvSpPr>
        <p:spPr>
          <a:xfrm rot="16200000">
            <a:off x="13123071" y="6588495"/>
            <a:ext cx="484876" cy="519002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8" name="Нижний колонтитул 2"/>
          <p:cNvSpPr txBox="1">
            <a:spLocks/>
          </p:cNvSpPr>
          <p:nvPr/>
        </p:nvSpPr>
        <p:spPr>
          <a:xfrm>
            <a:off x="2519307" y="9317007"/>
            <a:ext cx="3105346"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dirty="0">
                <a:solidFill>
                  <a:schemeClr val="tx1"/>
                </a:solidFill>
                <a:latin typeface="Arial" panose="020B0604020202020204" pitchFamily="34" charset="0"/>
                <a:cs typeface="Arial" panose="020B0604020202020204" pitchFamily="34" charset="0"/>
              </a:rPr>
              <a:t>частина строку давності</a:t>
            </a:r>
          </a:p>
        </p:txBody>
      </p:sp>
      <p:sp>
        <p:nvSpPr>
          <p:cNvPr id="69" name="Нижний колонтитул 2"/>
          <p:cNvSpPr txBox="1">
            <a:spLocks/>
          </p:cNvSpPr>
          <p:nvPr/>
        </p:nvSpPr>
        <p:spPr>
          <a:xfrm>
            <a:off x="10668866" y="9149477"/>
            <a:ext cx="5548834" cy="1013561"/>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dirty="0">
                <a:solidFill>
                  <a:schemeClr val="tx1"/>
                </a:solidFill>
                <a:latin typeface="Arial" panose="020B0604020202020204" pitchFamily="34" charset="0"/>
                <a:cs typeface="Arial" panose="020B0604020202020204" pitchFamily="34" charset="0"/>
              </a:rPr>
              <a:t>частина строку давності</a:t>
            </a:r>
          </a:p>
        </p:txBody>
      </p:sp>
      <p:sp>
        <p:nvSpPr>
          <p:cNvPr id="76" name="Нижний колонтитул 2"/>
          <p:cNvSpPr txBox="1">
            <a:spLocks/>
          </p:cNvSpPr>
          <p:nvPr/>
        </p:nvSpPr>
        <p:spPr>
          <a:xfrm>
            <a:off x="12430844" y="8085144"/>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Arial" panose="020B0604020202020204" pitchFamily="34" charset="0"/>
                <a:cs typeface="Arial" panose="020B0604020202020204" pitchFamily="34" charset="0"/>
              </a:rPr>
              <a:t>611</a:t>
            </a:r>
            <a:r>
              <a:rPr lang="uk-UA" sz="3200" i="1" smtClean="0">
                <a:solidFill>
                  <a:schemeClr val="tx2"/>
                </a:solidFill>
                <a:latin typeface="Arial" panose="020B0604020202020204" pitchFamily="34" charset="0"/>
                <a:cs typeface="Arial" panose="020B0604020202020204" pitchFamily="34" charset="0"/>
              </a:rPr>
              <a:t> </a:t>
            </a:r>
            <a:endParaRPr lang="uk-UA" sz="3200" i="1" dirty="0">
              <a:solidFill>
                <a:schemeClr val="tx2"/>
              </a:solidFill>
              <a:latin typeface="Arial" panose="020B0604020202020204" pitchFamily="34" charset="0"/>
              <a:cs typeface="Arial" panose="020B0604020202020204" pitchFamily="34" charset="0"/>
            </a:endParaRPr>
          </a:p>
        </p:txBody>
      </p:sp>
      <p:sp>
        <p:nvSpPr>
          <p:cNvPr id="77" name="Нижний колонтитул 2"/>
          <p:cNvSpPr txBox="1">
            <a:spLocks/>
          </p:cNvSpPr>
          <p:nvPr/>
        </p:nvSpPr>
        <p:spPr>
          <a:xfrm>
            <a:off x="3077113" y="813969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Arial" panose="020B0604020202020204" pitchFamily="34" charset="0"/>
                <a:cs typeface="Arial" panose="020B0604020202020204" pitchFamily="34" charset="0"/>
              </a:rPr>
              <a:t>484</a:t>
            </a:r>
            <a:r>
              <a:rPr lang="uk-UA" sz="3200" i="1" smtClean="0">
                <a:solidFill>
                  <a:schemeClr val="tx2"/>
                </a:solidFill>
                <a:latin typeface="Arial" panose="020B0604020202020204" pitchFamily="34" charset="0"/>
                <a:cs typeface="Arial" panose="020B0604020202020204" pitchFamily="34" charset="0"/>
              </a:rPr>
              <a:t> </a:t>
            </a:r>
            <a:endParaRPr lang="uk-UA" sz="3200" i="1" dirty="0">
              <a:solidFill>
                <a:schemeClr val="tx2"/>
              </a:solidFill>
              <a:latin typeface="Arial" panose="020B0604020202020204" pitchFamily="34" charset="0"/>
              <a:cs typeface="Arial" panose="020B0604020202020204" pitchFamily="34" charset="0"/>
            </a:endParaRPr>
          </a:p>
        </p:txBody>
      </p:sp>
      <p:sp>
        <p:nvSpPr>
          <p:cNvPr id="78" name="Нижний колонтитул 2"/>
          <p:cNvSpPr txBox="1">
            <a:spLocks/>
          </p:cNvSpPr>
          <p:nvPr/>
        </p:nvSpPr>
        <p:spPr>
          <a:xfrm>
            <a:off x="7019713" y="8185473"/>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dirty="0">
                <a:solidFill>
                  <a:srgbClr val="EF9F0F"/>
                </a:solidFill>
                <a:latin typeface="Arial" panose="020B0604020202020204" pitchFamily="34" charset="0"/>
                <a:cs typeface="Arial" panose="020B0604020202020204" pitchFamily="34" charset="0"/>
              </a:rPr>
              <a:t>1 231</a:t>
            </a:r>
            <a:endParaRPr lang="uk-UA" sz="3200" i="1" dirty="0">
              <a:solidFill>
                <a:schemeClr val="tx2"/>
              </a:solidFill>
              <a:latin typeface="Arial" panose="020B0604020202020204" pitchFamily="34" charset="0"/>
              <a:cs typeface="Arial" panose="020B0604020202020204" pitchFamily="34" charset="0"/>
            </a:endParaRPr>
          </a:p>
        </p:txBody>
      </p:sp>
      <p:sp>
        <p:nvSpPr>
          <p:cNvPr id="41" name="Прямокутник 40"/>
          <p:cNvSpPr/>
          <p:nvPr/>
        </p:nvSpPr>
        <p:spPr>
          <a:xfrm>
            <a:off x="1618520" y="2126534"/>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розраховують</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податківці</a:t>
            </a:r>
            <a:r>
              <a:rPr lang="ru-RU" sz="4800" b="1" dirty="0">
                <a:solidFill>
                  <a:srgbClr val="C00000"/>
                </a:solidFill>
                <a:latin typeface="Arial" panose="020B0604020202020204" pitchFamily="34" charset="0"/>
                <a:cs typeface="Arial" panose="020B0604020202020204" pitchFamily="34" charset="0"/>
              </a:rPr>
              <a:t>?</a:t>
            </a:r>
          </a:p>
        </p:txBody>
      </p:sp>
      <p:cxnSp>
        <p:nvCxnSpPr>
          <p:cNvPr id="38" name="Пряма сполучна лінія 37"/>
          <p:cNvCxnSpPr/>
          <p:nvPr/>
        </p:nvCxnSpPr>
        <p:spPr>
          <a:xfrm flipH="1">
            <a:off x="2924718" y="6432838"/>
            <a:ext cx="72385" cy="2595615"/>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0" name="Пряма сполучна лінія 39"/>
          <p:cNvCxnSpPr/>
          <p:nvPr/>
        </p:nvCxnSpPr>
        <p:spPr>
          <a:xfrm flipV="1">
            <a:off x="2997103" y="5893768"/>
            <a:ext cx="6692447" cy="507536"/>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6" name="Пряма сполучна лінія 45"/>
          <p:cNvCxnSpPr/>
          <p:nvPr/>
        </p:nvCxnSpPr>
        <p:spPr>
          <a:xfrm>
            <a:off x="9689550" y="5893765"/>
            <a:ext cx="6261650" cy="570054"/>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7" name="Пряма сполучна лінія 46"/>
          <p:cNvCxnSpPr/>
          <p:nvPr/>
        </p:nvCxnSpPr>
        <p:spPr>
          <a:xfrm>
            <a:off x="15928827" y="6463819"/>
            <a:ext cx="0" cy="2576534"/>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50" name="Нижний колонтитул 2"/>
          <p:cNvSpPr txBox="1">
            <a:spLocks/>
          </p:cNvSpPr>
          <p:nvPr/>
        </p:nvSpPr>
        <p:spPr>
          <a:xfrm rot="213642">
            <a:off x="14433816" y="5484083"/>
            <a:ext cx="1677538" cy="76216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smtClean="0">
                <a:solidFill>
                  <a:schemeClr val="tx1"/>
                </a:solidFill>
                <a:latin typeface="Arial" panose="020B0604020202020204" pitchFamily="34" charset="0"/>
                <a:cs typeface="Arial" panose="020B0604020202020204" pitchFamily="34" charset="0"/>
              </a:rPr>
              <a:t>02.04.25</a:t>
            </a:r>
            <a:endParaRPr lang="uk-UA" sz="2800" b="1" i="1" dirty="0">
              <a:solidFill>
                <a:schemeClr val="tx1"/>
              </a:solidFill>
              <a:latin typeface="Arial" panose="020B0604020202020204" pitchFamily="34" charset="0"/>
              <a:cs typeface="Arial" panose="020B0604020202020204" pitchFamily="34" charset="0"/>
            </a:endParaRPr>
          </a:p>
        </p:txBody>
      </p:sp>
      <p:sp>
        <p:nvSpPr>
          <p:cNvPr id="51" name="Нижний колонтитул 2"/>
          <p:cNvSpPr txBox="1">
            <a:spLocks/>
          </p:cNvSpPr>
          <p:nvPr/>
        </p:nvSpPr>
        <p:spPr>
          <a:xfrm rot="21346438">
            <a:off x="2748480" y="5394827"/>
            <a:ext cx="1833273" cy="117859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smtClean="0">
                <a:solidFill>
                  <a:schemeClr val="tx1"/>
                </a:solidFill>
                <a:latin typeface="Arial" panose="020B0604020202020204" pitchFamily="34" charset="0"/>
                <a:cs typeface="Arial" panose="020B0604020202020204" pitchFamily="34" charset="0"/>
              </a:rPr>
              <a:t>20.11.18</a:t>
            </a:r>
            <a:endParaRPr lang="uk-UA" sz="2800" b="1" i="1" dirty="0">
              <a:solidFill>
                <a:schemeClr val="tx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D1234313-07CA-1CC2-3D7D-D662F4CE1DBF}"/>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7" name="Номер слайда 4">
            <a:extLst>
              <a:ext uri="{FF2B5EF4-FFF2-40B4-BE49-F238E27FC236}">
                <a16:creationId xmlns:a16="http://schemas.microsoft.com/office/drawing/2014/main" id="{A5998BDA-ED6A-F6BF-E676-B4B0D05CAED3}"/>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17</a:t>
            </a:r>
            <a:endParaRPr lang="ru-UA" sz="3200" b="1" dirty="0">
              <a:solidFill>
                <a:schemeClr val="bg1"/>
              </a:solidFill>
              <a:latin typeface="Arial" panose="020B0604020202020204" pitchFamily="34" charset="0"/>
              <a:cs typeface="Arial" panose="020B0604020202020204" pitchFamily="34" charset="0"/>
            </a:endParaRPr>
          </a:p>
        </p:txBody>
      </p:sp>
      <p:sp>
        <p:nvSpPr>
          <p:cNvPr id="8" name="Місце для нижнього колонтитула 7"/>
          <p:cNvSpPr>
            <a:spLocks noGrp="1"/>
          </p:cNvSpPr>
          <p:nvPr>
            <p:ph type="ftr" sz="quarter" idx="5"/>
          </p:nvPr>
        </p:nvSpPr>
        <p:spPr/>
        <p:txBody>
          <a:bodyPr/>
          <a:lstStyle/>
          <a:p>
            <a:r>
              <a:rPr lang="ru-RU"/>
              <a:t>.</a:t>
            </a:r>
          </a:p>
        </p:txBody>
      </p:sp>
      <p:sp>
        <p:nvSpPr>
          <p:cNvPr id="48" name="Прямокутник 47"/>
          <p:cNvSpPr/>
          <p:nvPr/>
        </p:nvSpPr>
        <p:spPr>
          <a:xfrm>
            <a:off x="342900" y="0"/>
            <a:ext cx="801004"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Місце для номера слайда 10"/>
          <p:cNvSpPr>
            <a:spLocks noGrp="1"/>
          </p:cNvSpPr>
          <p:nvPr>
            <p:ph type="sldNum" sz="quarter" idx="7"/>
          </p:nvPr>
        </p:nvSpPr>
        <p:spPr/>
        <p:txBody>
          <a:bodyPr/>
          <a:lstStyle/>
          <a:p>
            <a:fld id="{B6F15528-21DE-4FAA-801E-634DDDAF4B2B}" type="slidenum">
              <a:rPr lang="ru-RU" smtClean="0"/>
              <a:t>13</a:t>
            </a:fld>
            <a:endParaRPr lang="ru-RU"/>
          </a:p>
        </p:txBody>
      </p:sp>
      <p:sp>
        <p:nvSpPr>
          <p:cNvPr id="58" name="Прямокутник 5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60" name="Рисунок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49" name="Овальна виноска 48"/>
          <p:cNvSpPr/>
          <p:nvPr/>
        </p:nvSpPr>
        <p:spPr>
          <a:xfrm>
            <a:off x="254311" y="6230517"/>
            <a:ext cx="2222946" cy="897632"/>
          </a:xfrm>
          <a:prstGeom prst="wedgeEllipseCallout">
            <a:avLst>
              <a:gd name="adj1" fmla="val 24282"/>
              <a:gd name="adj2" fmla="val 229015"/>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mtClean="0">
                <a:solidFill>
                  <a:schemeClr val="accent1">
                    <a:lumMod val="75000"/>
                  </a:schemeClr>
                </a:solidFill>
                <a:latin typeface="Arial" panose="020B0604020202020204" pitchFamily="34" charset="0"/>
                <a:cs typeface="Arial" panose="020B0604020202020204" pitchFamily="34" charset="0"/>
              </a:rPr>
              <a:t>01.10.18</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70" name="Ліва фігурна дужка 69"/>
          <p:cNvSpPr/>
          <p:nvPr/>
        </p:nvSpPr>
        <p:spPr>
          <a:xfrm rot="16200000">
            <a:off x="2224378" y="8852413"/>
            <a:ext cx="448432" cy="944880"/>
          </a:xfrm>
          <a:prstGeom prst="leftBrace">
            <a:avLst/>
          </a:prstGeom>
          <a:noFill/>
          <a:ln w="38100"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71" name="Вигнута вліво стрілка 70"/>
          <p:cNvSpPr/>
          <p:nvPr/>
        </p:nvSpPr>
        <p:spPr>
          <a:xfrm>
            <a:off x="1348675" y="9108488"/>
            <a:ext cx="618790" cy="2418915"/>
          </a:xfrm>
          <a:prstGeom prst="curvedRightArrow">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Нижний колонтитул 2"/>
          <p:cNvSpPr txBox="1">
            <a:spLocks/>
          </p:cNvSpPr>
          <p:nvPr/>
        </p:nvSpPr>
        <p:spPr>
          <a:xfrm>
            <a:off x="1550643" y="11206589"/>
            <a:ext cx="4028505" cy="661907"/>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600" i="1">
                <a:solidFill>
                  <a:srgbClr val="FFC000"/>
                </a:solidFill>
                <a:latin typeface="Arial" panose="020B0604020202020204" pitchFamily="34" charset="0"/>
                <a:cs typeface="Arial" panose="020B0604020202020204" pitchFamily="34" charset="0"/>
              </a:rPr>
              <a:t>частина «декларувального» перевіряємого періоду</a:t>
            </a:r>
            <a:endParaRPr lang="uk-UA" sz="1600" i="1" dirty="0">
              <a:solidFill>
                <a:srgbClr val="FFC000"/>
              </a:solidFill>
              <a:latin typeface="Arial" panose="020B0604020202020204" pitchFamily="34" charset="0"/>
              <a:cs typeface="Arial" panose="020B0604020202020204" pitchFamily="34" charset="0"/>
            </a:endParaRPr>
          </a:p>
        </p:txBody>
      </p:sp>
      <p:sp>
        <p:nvSpPr>
          <p:cNvPr id="73" name="Нижний колонтитул 2"/>
          <p:cNvSpPr txBox="1">
            <a:spLocks/>
          </p:cNvSpPr>
          <p:nvPr/>
        </p:nvSpPr>
        <p:spPr>
          <a:xfrm>
            <a:off x="10751839" y="10148019"/>
            <a:ext cx="5176987" cy="1118081"/>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«загального» (в т.ч. «недекларувального») перевіряємого періоду</a:t>
            </a:r>
            <a:endParaRPr lang="uk-UA" sz="2000" i="1" dirty="0">
              <a:solidFill>
                <a:schemeClr val="tx1"/>
              </a:solidFill>
              <a:latin typeface="Arial" panose="020B0604020202020204" pitchFamily="34" charset="0"/>
              <a:cs typeface="Arial" panose="020B0604020202020204" pitchFamily="34" charset="0"/>
            </a:endParaRPr>
          </a:p>
        </p:txBody>
      </p:sp>
      <p:sp>
        <p:nvSpPr>
          <p:cNvPr id="74" name="Нижний колонтитул 2"/>
          <p:cNvSpPr txBox="1">
            <a:spLocks/>
          </p:cNvSpPr>
          <p:nvPr/>
        </p:nvSpPr>
        <p:spPr>
          <a:xfrm>
            <a:off x="1677389" y="10016345"/>
            <a:ext cx="3897465"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«загального» перевіряємого періоду</a:t>
            </a:r>
            <a:endParaRPr lang="uk-UA" sz="2000" i="1" dirty="0">
              <a:solidFill>
                <a:schemeClr val="tx1"/>
              </a:solidFill>
              <a:latin typeface="Arial" panose="020B0604020202020204" pitchFamily="34" charset="0"/>
              <a:cs typeface="Arial" panose="020B0604020202020204" pitchFamily="34" charset="0"/>
            </a:endParaRPr>
          </a:p>
        </p:txBody>
      </p:sp>
      <p:sp>
        <p:nvSpPr>
          <p:cNvPr id="7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
        <p:nvSpPr>
          <p:cNvPr id="80" name="Прямокутник 79"/>
          <p:cNvSpPr/>
          <p:nvPr/>
        </p:nvSpPr>
        <p:spPr>
          <a:xfrm>
            <a:off x="7455425" y="7752086"/>
            <a:ext cx="1094514" cy="584775"/>
          </a:xfrm>
          <a:prstGeom prst="rect">
            <a:avLst/>
          </a:prstGeom>
          <a:solidFill>
            <a:srgbClr val="FF0000"/>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 b="0" i="0" u="none" strike="noStrike" cap="none" spc="0" normalizeH="0" baseline="0">
              <a:ln>
                <a:noFill/>
              </a:ln>
              <a:solidFill>
                <a:srgbClr val="FFFFFF"/>
              </a:solidFill>
              <a:effectLst/>
              <a:uFillTx/>
              <a:latin typeface="Arial Narrow" panose="020B0606020202030204" pitchFamily="34" charset="0"/>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a:ln>
                  <a:noFill/>
                </a:ln>
                <a:solidFill>
                  <a:srgbClr val="FFFFFF"/>
                </a:solidFill>
                <a:effectLst/>
                <a:uFillTx/>
                <a:latin typeface="Arial Narrow" panose="020B0606020202030204" pitchFamily="34" charset="0"/>
                <a:ea typeface="+mn-ea"/>
                <a:cs typeface="+mn-cs"/>
                <a:sym typeface="Helvetica Neue Medium"/>
              </a:rPr>
              <a:t>STOP</a:t>
            </a:r>
          </a:p>
          <a:p>
            <a:pPr marL="0" marR="0" indent="0" algn="ctr" defTabSz="825500" rtl="0" fontAlgn="auto" latinLnBrk="0" hangingPunct="0">
              <a:lnSpc>
                <a:spcPct val="100000"/>
              </a:lnSpc>
              <a:spcBef>
                <a:spcPts val="0"/>
              </a:spcBef>
              <a:spcAft>
                <a:spcPts val="0"/>
              </a:spcAft>
              <a:buClrTx/>
              <a:buSzTx/>
              <a:buFontTx/>
              <a:buNone/>
              <a:tabLst/>
            </a:pPr>
            <a:endParaRPr kumimoji="0" lang="ru-RU" sz="300" b="0" i="0" u="none" strike="noStrike" cap="none" spc="0" normalizeH="0" baseline="0">
              <a:ln>
                <a:noFill/>
              </a:ln>
              <a:solidFill>
                <a:srgbClr val="FFFFFF"/>
              </a:solidFill>
              <a:effectLst/>
              <a:uFillTx/>
              <a:latin typeface="Arial Narrow" panose="020B0606020202030204" pitchFamily="34" charset="0"/>
              <a:ea typeface="+mn-ea"/>
              <a:cs typeface="+mn-cs"/>
              <a:sym typeface="Helvetica Neue Medium"/>
            </a:endParaRPr>
          </a:p>
        </p:txBody>
      </p:sp>
    </p:spTree>
    <p:extLst>
      <p:ext uri="{BB962C8B-B14F-4D97-AF65-F5344CB8AC3E}">
        <p14:creationId xmlns:p14="http://schemas.microsoft.com/office/powerpoint/2010/main" val="244464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кутник 1"/>
          <p:cNvSpPr/>
          <p:nvPr/>
        </p:nvSpPr>
        <p:spPr>
          <a:xfrm>
            <a:off x="1776655" y="2016947"/>
            <a:ext cx="21748079" cy="13642196"/>
          </a:xfrm>
          <a:prstGeom prst="rect">
            <a:avLst/>
          </a:prstGeom>
        </p:spPr>
        <p:txBody>
          <a:bodyPr wrap="square">
            <a:spAutoFit/>
          </a:bodyPr>
          <a:lstStyle/>
          <a:p>
            <a:pPr>
              <a:defRPr/>
            </a:pPr>
            <a:r>
              <a:rPr lang="uk-UA" sz="3600" b="1" dirty="0">
                <a:solidFill>
                  <a:schemeClr val="tx1"/>
                </a:solidFill>
                <a:latin typeface="Arial" panose="020B0604020202020204" pitchFamily="34" charset="0"/>
                <a:cs typeface="Arial" panose="020B0604020202020204" pitchFamily="34" charset="0"/>
              </a:rPr>
              <a:t>          </a:t>
            </a:r>
          </a:p>
          <a:p>
            <a:pPr>
              <a:defRPr/>
            </a:pPr>
            <a:r>
              <a:rPr lang="uk-UA" sz="3600" b="1" dirty="0">
                <a:solidFill>
                  <a:schemeClr val="tx1"/>
                </a:solidFill>
                <a:latin typeface="Arial" panose="020B0604020202020204" pitchFamily="34" charset="0"/>
                <a:cs typeface="Arial" panose="020B0604020202020204" pitchFamily="34" charset="0"/>
              </a:rPr>
              <a:t>Можливий алгоритм ДПС щодо розрахунку </a:t>
            </a:r>
            <a:r>
              <a:rPr lang="uk-UA" sz="3600" b="1" u="sng" dirty="0">
                <a:solidFill>
                  <a:schemeClr val="tx1"/>
                </a:solidFill>
                <a:latin typeface="Arial" panose="020B0604020202020204" pitchFamily="34" charset="0"/>
                <a:cs typeface="Arial" panose="020B0604020202020204" pitchFamily="34" charset="0"/>
              </a:rPr>
              <a:t>строків притягнення до відповідальності згідно з ПКУ</a:t>
            </a:r>
            <a:r>
              <a:rPr lang="uk-UA" sz="3600" b="1" dirty="0">
                <a:solidFill>
                  <a:schemeClr val="tx1"/>
                </a:solidFill>
                <a:latin typeface="Arial" panose="020B0604020202020204" pitchFamily="34" charset="0"/>
                <a:cs typeface="Arial" panose="020B0604020202020204" pitchFamily="34" charset="0"/>
              </a:rPr>
              <a:t>:</a:t>
            </a:r>
            <a:endParaRPr lang="uk-UA" sz="3600" dirty="0">
              <a:solidFill>
                <a:schemeClr val="tx1"/>
              </a:solidFill>
              <a:latin typeface="Arial" panose="020B0604020202020204" pitchFamily="34" charset="0"/>
              <a:cs typeface="Arial" panose="020B0604020202020204" pitchFamily="34" charset="0"/>
            </a:endParaRPr>
          </a:p>
          <a:p>
            <a:pPr algn="just">
              <a:defRPr/>
            </a:pPr>
            <a:r>
              <a:rPr lang="uk-UA" sz="3600" b="1" dirty="0">
                <a:solidFill>
                  <a:schemeClr val="tx1"/>
                </a:solidFill>
                <a:latin typeface="Arial" panose="020B0604020202020204" pitchFamily="34" charset="0"/>
                <a:cs typeface="Arial" panose="020B0604020202020204" pitchFamily="34" charset="0"/>
              </a:rPr>
              <a:t>Приклад: </a:t>
            </a:r>
            <a:r>
              <a:rPr lang="uk-UA" sz="3600" dirty="0">
                <a:solidFill>
                  <a:schemeClr val="tx1"/>
                </a:solidFill>
                <a:latin typeface="Arial" panose="020B0604020202020204" pitchFamily="34" charset="0"/>
                <a:cs typeface="Arial" panose="020B0604020202020204" pitchFamily="34" charset="0"/>
              </a:rPr>
              <a:t>ПН від 11.07.2018 р. Були зареєстровані в </a:t>
            </a:r>
            <a:r>
              <a:rPr lang="uk-UA" sz="3600">
                <a:solidFill>
                  <a:schemeClr val="tx1"/>
                </a:solidFill>
                <a:latin typeface="Arial" panose="020B0604020202020204" pitchFamily="34" charset="0"/>
                <a:cs typeface="Arial" panose="020B0604020202020204" pitchFamily="34" charset="0"/>
              </a:rPr>
              <a:t>ЄРПН </a:t>
            </a:r>
            <a:r>
              <a:rPr lang="uk-UA" sz="3600" smtClean="0">
                <a:solidFill>
                  <a:schemeClr val="tx1"/>
                </a:solidFill>
                <a:latin typeface="Arial" panose="020B0604020202020204" pitchFamily="34" charset="0"/>
                <a:cs typeface="Arial" panose="020B0604020202020204" pitchFamily="34" charset="0"/>
              </a:rPr>
              <a:t>20.11.2018 </a:t>
            </a:r>
            <a:r>
              <a:rPr lang="uk-UA" sz="3600" dirty="0">
                <a:solidFill>
                  <a:schemeClr val="tx1"/>
                </a:solidFill>
                <a:latin typeface="Arial" panose="020B0604020202020204" pitchFamily="34" charset="0"/>
                <a:cs typeface="Arial" panose="020B0604020202020204" pitchFamily="34" charset="0"/>
              </a:rPr>
              <a:t>р.</a:t>
            </a:r>
          </a:p>
          <a:p>
            <a:pPr algn="just">
              <a:defRPr/>
            </a:pPr>
            <a:endParaRPr lang="uk-UA" sz="3600" i="1" dirty="0">
              <a:solidFill>
                <a:schemeClr val="tx1"/>
              </a:solidFill>
              <a:latin typeface="Arial" panose="020B0604020202020204" pitchFamily="34" charset="0"/>
              <a:cs typeface="Arial" panose="020B0604020202020204" pitchFamily="34" charset="0"/>
            </a:endParaRPr>
          </a:p>
          <a:p>
            <a:pPr algn="just">
              <a:defRPr/>
            </a:pPr>
            <a:endParaRPr lang="uk-UA" sz="3600" i="1" dirty="0">
              <a:solidFill>
                <a:schemeClr val="tx1"/>
              </a:solidFill>
              <a:latin typeface="Arial" panose="020B0604020202020204" pitchFamily="34" charset="0"/>
              <a:cs typeface="Arial" panose="020B0604020202020204" pitchFamily="34" charset="0"/>
            </a:endParaRPr>
          </a:p>
          <a:p>
            <a:pPr algn="just">
              <a:defRPr/>
            </a:pPr>
            <a:endParaRPr lang="uk-UA" sz="3600" i="1" dirty="0">
              <a:solidFill>
                <a:schemeClr val="tx1"/>
              </a:solidFill>
              <a:latin typeface="Arial" panose="020B0604020202020204" pitchFamily="34" charset="0"/>
              <a:cs typeface="Arial" panose="020B0604020202020204" pitchFamily="34" charset="0"/>
            </a:endParaRPr>
          </a:p>
          <a:p>
            <a:pPr algn="just">
              <a:defRPr/>
            </a:pPr>
            <a:r>
              <a:rPr lang="uk-UA" sz="3600" i="1" dirty="0">
                <a:solidFill>
                  <a:schemeClr val="tx1"/>
                </a:solidFill>
                <a:latin typeface="Arial" panose="020B0604020202020204" pitchFamily="34" charset="0"/>
                <a:cs typeface="Arial" panose="020B0604020202020204" pitchFamily="34" charset="0"/>
              </a:rPr>
              <a:t>                                                                                    </a:t>
            </a:r>
          </a:p>
          <a:p>
            <a:pPr algn="ctr">
              <a:defRPr/>
            </a:pPr>
            <a:endParaRPr lang="uk-UA" sz="3600" i="1">
              <a:solidFill>
                <a:schemeClr val="tx1"/>
              </a:solidFill>
              <a:latin typeface="Arial" panose="020B0604020202020204" pitchFamily="34" charset="0"/>
              <a:cs typeface="Arial" panose="020B0604020202020204" pitchFamily="34" charset="0"/>
            </a:endParaRPr>
          </a:p>
          <a:p>
            <a:pPr algn="just">
              <a:defRPr/>
            </a:pPr>
            <a:endParaRPr lang="uk-UA" sz="3600" b="1" i="1" dirty="0">
              <a:solidFill>
                <a:schemeClr val="tx1"/>
              </a:solidFill>
              <a:latin typeface="Arial" panose="020B0604020202020204" pitchFamily="34" charset="0"/>
              <a:cs typeface="Arial" panose="020B0604020202020204" pitchFamily="34" charset="0"/>
            </a:endParaRPr>
          </a:p>
          <a:p>
            <a:pPr algn="just">
              <a:defRPr/>
            </a:pPr>
            <a:r>
              <a:rPr lang="uk-UA" sz="3600" b="1" dirty="0">
                <a:solidFill>
                  <a:schemeClr val="tx1"/>
                </a:solidFill>
                <a:latin typeface="Arial" panose="020B0604020202020204" pitchFamily="34" charset="0"/>
                <a:cs typeface="Arial" panose="020B0604020202020204" pitchFamily="34" charset="0"/>
              </a:rPr>
              <a:t>«</a:t>
            </a:r>
            <a:r>
              <a:rPr lang="uk-UA" sz="3600" b="1" dirty="0" err="1">
                <a:solidFill>
                  <a:schemeClr val="tx1"/>
                </a:solidFill>
                <a:latin typeface="Arial" panose="020B0604020202020204" pitchFamily="34" charset="0"/>
                <a:cs typeface="Arial" panose="020B0604020202020204" pitchFamily="34" charset="0"/>
              </a:rPr>
              <a:t>Антифіскальний</a:t>
            </a:r>
            <a:r>
              <a:rPr lang="uk-UA" sz="3600" b="1" dirty="0">
                <a:solidFill>
                  <a:schemeClr val="tx1"/>
                </a:solidFill>
                <a:latin typeface="Arial" panose="020B0604020202020204" pitchFamily="34" charset="0"/>
                <a:cs typeface="Arial" panose="020B0604020202020204" pitchFamily="34" charset="0"/>
              </a:rPr>
              <a:t>» висновок: </a:t>
            </a:r>
            <a:r>
              <a:rPr lang="uk-UA" sz="3600" dirty="0">
                <a:solidFill>
                  <a:schemeClr val="tx1"/>
                </a:solidFill>
                <a:latin typeface="Arial" panose="020B0604020202020204" pitchFamily="34" charset="0"/>
                <a:cs typeface="Arial" panose="020B0604020202020204" pitchFamily="34" charset="0"/>
              </a:rPr>
              <a:t>у ГУ ДПС відсутнє право застосовувати штраф</a:t>
            </a:r>
          </a:p>
          <a:p>
            <a:pPr algn="ctr">
              <a:defRPr/>
            </a:pPr>
            <a:endParaRPr lang="uk-UA" sz="3600" u="sng" dirty="0">
              <a:solidFill>
                <a:schemeClr val="tx1"/>
              </a:solidFill>
              <a:latin typeface="Arial" panose="020B0604020202020204" pitchFamily="34" charset="0"/>
              <a:cs typeface="Arial" panose="020B0604020202020204" pitchFamily="34" charset="0"/>
            </a:endParaRPr>
          </a:p>
          <a:p>
            <a:pPr algn="ctr">
              <a:defRPr/>
            </a:pPr>
            <a:r>
              <a:rPr lang="uk-UA" sz="3600" b="1" i="1" dirty="0">
                <a:solidFill>
                  <a:schemeClr val="tx1"/>
                </a:solidFill>
                <a:latin typeface="Arial" panose="020B0604020202020204" pitchFamily="34" charset="0"/>
                <a:cs typeface="Arial" panose="020B0604020202020204" pitchFamily="34" charset="0"/>
              </a:rPr>
              <a:t>                                                                                                   </a:t>
            </a:r>
            <a:endParaRPr lang="uk-UA" sz="3600" u="sng" dirty="0">
              <a:solidFill>
                <a:schemeClr val="tx1"/>
              </a:solidFill>
              <a:latin typeface="Arial" panose="020B0604020202020204" pitchFamily="34" charset="0"/>
              <a:cs typeface="Arial" panose="020B0604020202020204" pitchFamily="34" charset="0"/>
            </a:endParaRPr>
          </a:p>
        </p:txBody>
      </p:sp>
      <p:cxnSp>
        <p:nvCxnSpPr>
          <p:cNvPr id="6" name="Пряма зі стрілкою 5"/>
          <p:cNvCxnSpPr/>
          <p:nvPr/>
        </p:nvCxnSpPr>
        <p:spPr>
          <a:xfrm flipV="1">
            <a:off x="1776655" y="9612820"/>
            <a:ext cx="14715995" cy="8796"/>
          </a:xfrm>
          <a:prstGeom prst="straightConnector1">
            <a:avLst/>
          </a:prstGeom>
          <a:ln w="57150">
            <a:solidFill>
              <a:srgbClr val="002060"/>
            </a:solidFill>
            <a:tailEnd type="triangle"/>
          </a:ln>
          <a:scene3d>
            <a:camera prst="perspectiveRelaxed"/>
            <a:lightRig rig="threePt" dir="t"/>
          </a:scene3d>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a:stCxn id="29" idx="2"/>
          </p:cNvCxnSpPr>
          <p:nvPr/>
        </p:nvCxnSpPr>
        <p:spPr>
          <a:xfrm flipH="1">
            <a:off x="5279232" y="8316928"/>
            <a:ext cx="25337" cy="13227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p:cNvCxnSpPr/>
          <p:nvPr/>
        </p:nvCxnSpPr>
        <p:spPr>
          <a:xfrm>
            <a:off x="10751840" y="8650208"/>
            <a:ext cx="0" cy="8640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p:nvPr/>
        </p:nvCxnSpPr>
        <p:spPr>
          <a:xfrm>
            <a:off x="14619768" y="9534511"/>
            <a:ext cx="4" cy="7378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Дуга 22"/>
          <p:cNvSpPr/>
          <p:nvPr/>
        </p:nvSpPr>
        <p:spPr>
          <a:xfrm>
            <a:off x="8910490" y="8650208"/>
            <a:ext cx="5717523" cy="1634131"/>
          </a:xfrm>
          <a:prstGeom prst="arc">
            <a:avLst>
              <a:gd name="adj1" fmla="val 13038298"/>
              <a:gd name="adj2" fmla="val 14220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28" name="Пряма сполучна лінія 27"/>
          <p:cNvCxnSpPr/>
          <p:nvPr/>
        </p:nvCxnSpPr>
        <p:spPr>
          <a:xfrm>
            <a:off x="10751840" y="9514304"/>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Дуга 28"/>
          <p:cNvSpPr/>
          <p:nvPr/>
        </p:nvSpPr>
        <p:spPr>
          <a:xfrm rot="16587313">
            <a:off x="4395866" y="6866364"/>
            <a:ext cx="3227566" cy="6172586"/>
          </a:xfrm>
          <a:prstGeom prst="arc">
            <a:avLst>
              <a:gd name="adj1" fmla="val 16218962"/>
              <a:gd name="adj2" fmla="val 19813582"/>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37" name="Пряма сполучна лінія 36"/>
          <p:cNvCxnSpPr/>
          <p:nvPr/>
        </p:nvCxnSpPr>
        <p:spPr>
          <a:xfrm>
            <a:off x="5279232" y="9547840"/>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Пряма сполучна лінія 41"/>
          <p:cNvCxnSpPr/>
          <p:nvPr/>
        </p:nvCxnSpPr>
        <p:spPr>
          <a:xfrm flipH="1">
            <a:off x="1982815" y="9600573"/>
            <a:ext cx="20056" cy="6520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Ліва кругла дужка 42"/>
          <p:cNvSpPr/>
          <p:nvPr/>
        </p:nvSpPr>
        <p:spPr>
          <a:xfrm rot="16200000">
            <a:off x="7511480" y="7833777"/>
            <a:ext cx="1008112" cy="547261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sp>
        <p:nvSpPr>
          <p:cNvPr id="53" name="Овальна виноска 52"/>
          <p:cNvSpPr/>
          <p:nvPr/>
        </p:nvSpPr>
        <p:spPr>
          <a:xfrm>
            <a:off x="13993765" y="7960607"/>
            <a:ext cx="238797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mtClean="0">
                <a:solidFill>
                  <a:schemeClr val="accent1">
                    <a:lumMod val="75000"/>
                  </a:schemeClr>
                </a:solidFill>
                <a:latin typeface="Arial" panose="020B0604020202020204" pitchFamily="34" charset="0"/>
                <a:cs typeface="Arial" panose="020B0604020202020204" pitchFamily="34" charset="0"/>
              </a:rPr>
              <a:t>02.04.25</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5" name="Овальна виноска 54"/>
          <p:cNvSpPr/>
          <p:nvPr/>
        </p:nvSpPr>
        <p:spPr>
          <a:xfrm>
            <a:off x="10143656" y="7428238"/>
            <a:ext cx="222515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1">
                    <a:lumMod val="75000"/>
                  </a:schemeClr>
                </a:solidFill>
                <a:latin typeface="Arial" panose="020B0604020202020204" pitchFamily="34" charset="0"/>
                <a:cs typeface="Arial" panose="020B0604020202020204" pitchFamily="34" charset="0"/>
              </a:rPr>
              <a:t>31.07.23</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6" name="Овальна виноска 55"/>
          <p:cNvSpPr/>
          <p:nvPr/>
        </p:nvSpPr>
        <p:spPr>
          <a:xfrm>
            <a:off x="4721999" y="7244554"/>
            <a:ext cx="2488121"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1">
                    <a:lumMod val="75000"/>
                  </a:schemeClr>
                </a:solidFill>
                <a:latin typeface="Arial" panose="020B0604020202020204" pitchFamily="34" charset="0"/>
                <a:cs typeface="Arial" panose="020B0604020202020204" pitchFamily="34" charset="0"/>
              </a:rPr>
              <a:t>18.03.20</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59" name="Нижний колонтитул 2"/>
          <p:cNvSpPr txBox="1">
            <a:spLocks/>
          </p:cNvSpPr>
          <p:nvPr/>
        </p:nvSpPr>
        <p:spPr>
          <a:xfrm>
            <a:off x="2724078" y="8552914"/>
            <a:ext cx="432048" cy="1086800"/>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600" b="1" i="1">
                <a:solidFill>
                  <a:srgbClr val="FF0000"/>
                </a:solidFill>
                <a:latin typeface="Garamond" panose="02020404030301010803" pitchFamily="18" charset="0"/>
              </a:rPr>
              <a:t>.....</a:t>
            </a:r>
          </a:p>
        </p:txBody>
      </p:sp>
      <p:sp>
        <p:nvSpPr>
          <p:cNvPr id="54" name="Ліва фігурна дужка 53"/>
          <p:cNvSpPr/>
          <p:nvPr/>
        </p:nvSpPr>
        <p:spPr>
          <a:xfrm rot="16200000">
            <a:off x="3064747" y="9136116"/>
            <a:ext cx="1113901" cy="331507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1" name="Нижний колонтитул 2"/>
          <p:cNvSpPr txBox="1">
            <a:spLocks/>
          </p:cNvSpPr>
          <p:nvPr/>
        </p:nvSpPr>
        <p:spPr>
          <a:xfrm>
            <a:off x="1538684" y="10913517"/>
            <a:ext cx="4191759"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defRPr/>
            </a:pPr>
            <a:r>
              <a:rPr lang="uk-UA" sz="2000" i="1">
                <a:solidFill>
                  <a:schemeClr val="tx1"/>
                </a:solidFill>
                <a:latin typeface="Arial" panose="020B0604020202020204" pitchFamily="34" charset="0"/>
                <a:cs typeface="Arial" panose="020B0604020202020204" pitchFamily="34" charset="0"/>
              </a:rPr>
              <a:t>частина перевіряємого </a:t>
            </a:r>
          </a:p>
          <a:p>
            <a:pPr>
              <a:spcBef>
                <a:spcPts val="0"/>
              </a:spcBef>
              <a:defRPr/>
            </a:pPr>
            <a:r>
              <a:rPr lang="uk-UA" sz="2000" i="1">
                <a:solidFill>
                  <a:schemeClr val="tx1"/>
                </a:solidFill>
                <a:latin typeface="Arial" panose="020B0604020202020204" pitchFamily="34" charset="0"/>
                <a:cs typeface="Arial" panose="020B0604020202020204" pitchFamily="34" charset="0"/>
              </a:rPr>
              <a:t>періоду</a:t>
            </a:r>
            <a:endParaRPr lang="uk-UA" sz="2000" i="1" dirty="0">
              <a:solidFill>
                <a:schemeClr val="tx1"/>
              </a:solidFill>
              <a:latin typeface="Arial" panose="020B0604020202020204" pitchFamily="34" charset="0"/>
              <a:cs typeface="Arial" panose="020B0604020202020204" pitchFamily="34" charset="0"/>
            </a:endParaRPr>
          </a:p>
        </p:txBody>
      </p:sp>
      <p:sp>
        <p:nvSpPr>
          <p:cNvPr id="62" name="Ліва фігурна дужка 61"/>
          <p:cNvSpPr/>
          <p:nvPr/>
        </p:nvSpPr>
        <p:spPr>
          <a:xfrm rot="16200000">
            <a:off x="12320016" y="8684728"/>
            <a:ext cx="760869" cy="3859905"/>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4" name="Нижний колонтитул 2"/>
          <p:cNvSpPr txBox="1">
            <a:spLocks/>
          </p:cNvSpPr>
          <p:nvPr/>
        </p:nvSpPr>
        <p:spPr>
          <a:xfrm>
            <a:off x="10222317" y="10634188"/>
            <a:ext cx="5065769"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перевіряємого періоду</a:t>
            </a:r>
            <a:endParaRPr lang="uk-UA" sz="2000" i="1" dirty="0">
              <a:solidFill>
                <a:schemeClr val="tx1"/>
              </a:solidFill>
              <a:latin typeface="Arial" panose="020B0604020202020204" pitchFamily="34" charset="0"/>
              <a:cs typeface="Arial" panose="020B0604020202020204" pitchFamily="34" charset="0"/>
            </a:endParaRPr>
          </a:p>
        </p:txBody>
      </p:sp>
      <p:sp>
        <p:nvSpPr>
          <p:cNvPr id="65" name="Нижний колонтитул 2"/>
          <p:cNvSpPr txBox="1">
            <a:spLocks/>
          </p:cNvSpPr>
          <p:nvPr/>
        </p:nvSpPr>
        <p:spPr>
          <a:xfrm>
            <a:off x="6001453" y="9536712"/>
            <a:ext cx="4052661"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400" i="1" dirty="0">
                <a:solidFill>
                  <a:schemeClr val="tx1"/>
                </a:solidFill>
                <a:latin typeface="Arial" panose="020B0604020202020204" pitchFamily="34" charset="0"/>
                <a:cs typeface="Arial" panose="020B0604020202020204" pitchFamily="34" charset="0"/>
              </a:rPr>
              <a:t>зупинення строків давності </a:t>
            </a:r>
          </a:p>
        </p:txBody>
      </p:sp>
      <p:sp>
        <p:nvSpPr>
          <p:cNvPr id="66" name="Ліва фігурна дужка 65"/>
          <p:cNvSpPr/>
          <p:nvPr/>
        </p:nvSpPr>
        <p:spPr>
          <a:xfrm rot="16200000">
            <a:off x="3905512" y="8664399"/>
            <a:ext cx="389538" cy="235112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7" name="Ліва фігурна дужка 66"/>
          <p:cNvSpPr/>
          <p:nvPr/>
        </p:nvSpPr>
        <p:spPr>
          <a:xfrm rot="16200000">
            <a:off x="12472464" y="7879181"/>
            <a:ext cx="453581" cy="3857516"/>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8" name="Нижний колонтитул 2"/>
          <p:cNvSpPr txBox="1">
            <a:spLocks/>
          </p:cNvSpPr>
          <p:nvPr/>
        </p:nvSpPr>
        <p:spPr>
          <a:xfrm>
            <a:off x="2652684" y="9983759"/>
            <a:ext cx="2924340"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dirty="0">
                <a:solidFill>
                  <a:schemeClr val="tx1"/>
                </a:solidFill>
                <a:latin typeface="Arial" panose="020B0604020202020204" pitchFamily="34" charset="0"/>
                <a:cs typeface="Arial" panose="020B0604020202020204" pitchFamily="34" charset="0"/>
              </a:rPr>
              <a:t>частина строку давності</a:t>
            </a:r>
          </a:p>
        </p:txBody>
      </p:sp>
      <p:sp>
        <p:nvSpPr>
          <p:cNvPr id="69" name="Нижний колонтитул 2"/>
          <p:cNvSpPr txBox="1">
            <a:spLocks/>
          </p:cNvSpPr>
          <p:nvPr/>
        </p:nvSpPr>
        <p:spPr>
          <a:xfrm>
            <a:off x="10527209" y="9855480"/>
            <a:ext cx="4550862" cy="737001"/>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dirty="0">
                <a:solidFill>
                  <a:schemeClr val="tx1"/>
                </a:solidFill>
                <a:latin typeface="Arial" panose="020B0604020202020204" pitchFamily="34" charset="0"/>
                <a:cs typeface="Arial" panose="020B0604020202020204" pitchFamily="34" charset="0"/>
              </a:rPr>
              <a:t>частина строку давності</a:t>
            </a:r>
          </a:p>
        </p:txBody>
      </p:sp>
      <p:sp>
        <p:nvSpPr>
          <p:cNvPr id="76" name="Нижний колонтитул 2"/>
          <p:cNvSpPr txBox="1">
            <a:spLocks/>
          </p:cNvSpPr>
          <p:nvPr/>
        </p:nvSpPr>
        <p:spPr>
          <a:xfrm>
            <a:off x="10949723" y="876274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Arial" panose="020B0604020202020204" pitchFamily="34" charset="0"/>
                <a:cs typeface="Arial" panose="020B0604020202020204" pitchFamily="34" charset="0"/>
              </a:rPr>
              <a:t>611</a:t>
            </a:r>
            <a:r>
              <a:rPr lang="uk-UA" sz="3200" i="1" smtClean="0">
                <a:solidFill>
                  <a:schemeClr val="tx2"/>
                </a:solidFill>
                <a:latin typeface="Arial" panose="020B0604020202020204" pitchFamily="34" charset="0"/>
                <a:cs typeface="Arial" panose="020B0604020202020204" pitchFamily="34" charset="0"/>
              </a:rPr>
              <a:t> </a:t>
            </a:r>
            <a:endParaRPr lang="uk-UA" sz="3200" i="1" dirty="0">
              <a:solidFill>
                <a:schemeClr val="tx2"/>
              </a:solidFill>
              <a:latin typeface="Arial" panose="020B0604020202020204" pitchFamily="34" charset="0"/>
              <a:cs typeface="Arial" panose="020B0604020202020204" pitchFamily="34" charset="0"/>
            </a:endParaRPr>
          </a:p>
        </p:txBody>
      </p:sp>
      <p:sp>
        <p:nvSpPr>
          <p:cNvPr id="77" name="Нижний колонтитул 2"/>
          <p:cNvSpPr txBox="1">
            <a:spLocks/>
          </p:cNvSpPr>
          <p:nvPr/>
        </p:nvSpPr>
        <p:spPr>
          <a:xfrm>
            <a:off x="3077113" y="877977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Arial" panose="020B0604020202020204" pitchFamily="34" charset="0"/>
                <a:cs typeface="Arial" panose="020B0604020202020204" pitchFamily="34" charset="0"/>
              </a:rPr>
              <a:t>484</a:t>
            </a:r>
            <a:r>
              <a:rPr lang="uk-UA" sz="3200" i="1" smtClean="0">
                <a:solidFill>
                  <a:schemeClr val="tx2"/>
                </a:solidFill>
                <a:latin typeface="Arial" panose="020B0604020202020204" pitchFamily="34" charset="0"/>
                <a:cs typeface="Arial" panose="020B0604020202020204" pitchFamily="34" charset="0"/>
              </a:rPr>
              <a:t> </a:t>
            </a:r>
            <a:endParaRPr lang="uk-UA" sz="3200" i="1" dirty="0">
              <a:solidFill>
                <a:schemeClr val="tx2"/>
              </a:solidFill>
              <a:latin typeface="Arial" panose="020B0604020202020204" pitchFamily="34" charset="0"/>
              <a:cs typeface="Arial" panose="020B0604020202020204" pitchFamily="34" charset="0"/>
            </a:endParaRPr>
          </a:p>
        </p:txBody>
      </p:sp>
      <p:sp>
        <p:nvSpPr>
          <p:cNvPr id="78" name="Нижний колонтитул 2"/>
          <p:cNvSpPr txBox="1">
            <a:spLocks/>
          </p:cNvSpPr>
          <p:nvPr/>
        </p:nvSpPr>
        <p:spPr>
          <a:xfrm>
            <a:off x="7019713" y="8825553"/>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dirty="0">
                <a:solidFill>
                  <a:srgbClr val="EF9F0F"/>
                </a:solidFill>
                <a:latin typeface="Arial" panose="020B0604020202020204" pitchFamily="34" charset="0"/>
                <a:cs typeface="Arial" panose="020B0604020202020204" pitchFamily="34" charset="0"/>
              </a:rPr>
              <a:t>1 231</a:t>
            </a:r>
            <a:r>
              <a:rPr lang="uk-UA" sz="3200" i="1" dirty="0">
                <a:solidFill>
                  <a:schemeClr val="tx2"/>
                </a:solidFill>
                <a:latin typeface="Arial" panose="020B0604020202020204" pitchFamily="34" charset="0"/>
                <a:cs typeface="Arial" panose="020B0604020202020204" pitchFamily="34" charset="0"/>
              </a:rPr>
              <a:t> </a:t>
            </a:r>
          </a:p>
        </p:txBody>
      </p:sp>
      <p:sp>
        <p:nvSpPr>
          <p:cNvPr id="41" name="Прямокутник 40"/>
          <p:cNvSpPr/>
          <p:nvPr/>
        </p:nvSpPr>
        <p:spPr>
          <a:xfrm>
            <a:off x="1618520" y="2001543"/>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розраховувати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cxnSp>
        <p:nvCxnSpPr>
          <p:cNvPr id="38" name="Пряма сполучна лінія 37"/>
          <p:cNvCxnSpPr/>
          <p:nvPr/>
        </p:nvCxnSpPr>
        <p:spPr>
          <a:xfrm flipH="1">
            <a:off x="2922990" y="6971286"/>
            <a:ext cx="100472" cy="2661354"/>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40" name="Пряма сполучна лінія 39"/>
          <p:cNvCxnSpPr/>
          <p:nvPr/>
        </p:nvCxnSpPr>
        <p:spPr>
          <a:xfrm flipV="1">
            <a:off x="3037172" y="6805036"/>
            <a:ext cx="1585836" cy="166884"/>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51" name="Нижний колонтитул 2"/>
          <p:cNvSpPr txBox="1">
            <a:spLocks/>
          </p:cNvSpPr>
          <p:nvPr/>
        </p:nvSpPr>
        <p:spPr>
          <a:xfrm rot="21346438">
            <a:off x="2890399" y="5964581"/>
            <a:ext cx="1833273" cy="117859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smtClean="0">
                <a:solidFill>
                  <a:schemeClr val="tx1"/>
                </a:solidFill>
                <a:latin typeface="Arial" panose="020B0604020202020204" pitchFamily="34" charset="0"/>
                <a:cs typeface="Arial" panose="020B0604020202020204" pitchFamily="34" charset="0"/>
              </a:rPr>
              <a:t>20.11.18</a:t>
            </a:r>
            <a:endParaRPr lang="uk-UA" sz="2800" b="1" i="1" dirty="0">
              <a:solidFill>
                <a:schemeClr val="tx1"/>
              </a:solidFill>
              <a:latin typeface="Arial" panose="020B0604020202020204" pitchFamily="34" charset="0"/>
              <a:cs typeface="Arial" panose="020B0604020202020204" pitchFamily="34" charset="0"/>
            </a:endParaRPr>
          </a:p>
        </p:txBody>
      </p:sp>
      <p:pic>
        <p:nvPicPr>
          <p:cNvPr id="48" name="Рисунок 47"/>
          <p:cNvPicPr>
            <a:picLocks noChangeAspect="1"/>
          </p:cNvPicPr>
          <p:nvPr/>
        </p:nvPicPr>
        <p:blipFill>
          <a:blip r:embed="rId2"/>
          <a:stretch>
            <a:fillRect/>
          </a:stretch>
        </p:blipFill>
        <p:spPr>
          <a:xfrm>
            <a:off x="16942708" y="5892800"/>
            <a:ext cx="5787190" cy="5806253"/>
          </a:xfrm>
          <a:prstGeom prst="rect">
            <a:avLst/>
          </a:prstGeom>
        </p:spPr>
      </p:pic>
      <p:cxnSp>
        <p:nvCxnSpPr>
          <p:cNvPr id="49" name="Пряма сполучна лінія 48"/>
          <p:cNvCxnSpPr/>
          <p:nvPr/>
        </p:nvCxnSpPr>
        <p:spPr>
          <a:xfrm flipH="1">
            <a:off x="5894871" y="9322354"/>
            <a:ext cx="58438" cy="2028250"/>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52" name="Пряма сполучна лінія 51"/>
          <p:cNvCxnSpPr/>
          <p:nvPr/>
        </p:nvCxnSpPr>
        <p:spPr>
          <a:xfrm flipV="1">
            <a:off x="5987653" y="9212509"/>
            <a:ext cx="1082898" cy="122992"/>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58" name="Нижний колонтитул 2"/>
          <p:cNvSpPr txBox="1">
            <a:spLocks/>
          </p:cNvSpPr>
          <p:nvPr/>
        </p:nvSpPr>
        <p:spPr>
          <a:xfrm rot="21346438">
            <a:off x="5351262" y="8441375"/>
            <a:ext cx="2315042" cy="95872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smtClean="0">
                <a:solidFill>
                  <a:schemeClr val="tx1"/>
                </a:solidFill>
                <a:latin typeface="Arial" panose="020B0604020202020204" pitchFamily="34" charset="0"/>
                <a:cs typeface="Arial" panose="020B0604020202020204" pitchFamily="34" charset="0"/>
              </a:rPr>
              <a:t>19.11.21</a:t>
            </a:r>
            <a:endParaRPr lang="uk-UA" b="1" i="1" dirty="0">
              <a:solidFill>
                <a:schemeClr val="tx1"/>
              </a:solidFill>
              <a:latin typeface="Arial" panose="020B0604020202020204" pitchFamily="34" charset="0"/>
              <a:cs typeface="Arial" panose="020B0604020202020204" pitchFamily="34" charset="0"/>
            </a:endParaRPr>
          </a:p>
        </p:txBody>
      </p:sp>
      <p:sp>
        <p:nvSpPr>
          <p:cNvPr id="60" name="Нижний колонтитул 2"/>
          <p:cNvSpPr txBox="1">
            <a:spLocks/>
          </p:cNvSpPr>
          <p:nvPr/>
        </p:nvSpPr>
        <p:spPr>
          <a:xfrm>
            <a:off x="5894871" y="11350604"/>
            <a:ext cx="4357477" cy="811240"/>
          </a:xfrm>
          <a:prstGeom prst="rect">
            <a:avLst/>
          </a:prstGeom>
          <a:ln w="28575">
            <a:solidFill>
              <a:srgbClr val="66FF33"/>
            </a:solidFill>
          </a:ln>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smtClean="0">
                <a:solidFill>
                  <a:schemeClr val="tx1"/>
                </a:solidFill>
                <a:latin typeface="Arial" panose="020B0604020202020204" pitchFamily="34" charset="0"/>
                <a:cs typeface="Arial" panose="020B0604020202020204" pitchFamily="34" charset="0"/>
              </a:rPr>
              <a:t>19.11.21 </a:t>
            </a:r>
            <a:r>
              <a:rPr lang="uk-UA" sz="2800" b="1" i="1" dirty="0">
                <a:solidFill>
                  <a:schemeClr val="tx1"/>
                </a:solidFill>
                <a:latin typeface="Arial" panose="020B0604020202020204" pitchFamily="34" charset="0"/>
                <a:cs typeface="Arial" panose="020B0604020202020204" pitchFamily="34" charset="0"/>
              </a:rPr>
              <a:t>– останній день строку давності</a:t>
            </a:r>
          </a:p>
        </p:txBody>
      </p:sp>
      <p:cxnSp>
        <p:nvCxnSpPr>
          <p:cNvPr id="63" name="Пряма сполучна лінія 62"/>
          <p:cNvCxnSpPr/>
          <p:nvPr/>
        </p:nvCxnSpPr>
        <p:spPr>
          <a:xfrm>
            <a:off x="7249777" y="7077675"/>
            <a:ext cx="33633" cy="2503473"/>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70" name="Пряма сполучна лінія 69"/>
          <p:cNvCxnSpPr/>
          <p:nvPr/>
        </p:nvCxnSpPr>
        <p:spPr>
          <a:xfrm>
            <a:off x="8655737" y="6993447"/>
            <a:ext cx="16322" cy="2554393"/>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71" name="Пряма сполучна лінія 70"/>
          <p:cNvCxnSpPr/>
          <p:nvPr/>
        </p:nvCxnSpPr>
        <p:spPr>
          <a:xfrm flipV="1">
            <a:off x="8200764" y="6866023"/>
            <a:ext cx="1326820" cy="111127"/>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72" name="Пряма сполучна лінія 71"/>
          <p:cNvCxnSpPr/>
          <p:nvPr/>
        </p:nvCxnSpPr>
        <p:spPr>
          <a:xfrm flipV="1">
            <a:off x="6486669" y="6950251"/>
            <a:ext cx="1326820" cy="111127"/>
          </a:xfrm>
          <a:prstGeom prst="line">
            <a:avLst/>
          </a:prstGeom>
          <a:ln w="28575">
            <a:solidFill>
              <a:srgbClr val="66FF33"/>
            </a:solidFill>
          </a:ln>
        </p:spPr>
        <p:style>
          <a:lnRef idx="1">
            <a:schemeClr val="accent1"/>
          </a:lnRef>
          <a:fillRef idx="0">
            <a:schemeClr val="accent1"/>
          </a:fillRef>
          <a:effectRef idx="0">
            <a:schemeClr val="accent1"/>
          </a:effectRef>
          <a:fontRef idx="minor">
            <a:schemeClr val="tx1"/>
          </a:fontRef>
        </p:style>
      </p:cxnSp>
      <p:sp>
        <p:nvSpPr>
          <p:cNvPr id="73" name="Нижний колонтитул 2"/>
          <p:cNvSpPr txBox="1">
            <a:spLocks/>
          </p:cNvSpPr>
          <p:nvPr/>
        </p:nvSpPr>
        <p:spPr>
          <a:xfrm rot="21346438">
            <a:off x="5988020" y="6143238"/>
            <a:ext cx="2287117" cy="102644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dirty="0">
                <a:solidFill>
                  <a:schemeClr val="tx1"/>
                </a:solidFill>
                <a:latin typeface="Arial" panose="020B0604020202020204" pitchFamily="34" charset="0"/>
                <a:cs typeface="Arial" panose="020B0604020202020204" pitchFamily="34" charset="0"/>
              </a:rPr>
              <a:t>07.03.22</a:t>
            </a:r>
          </a:p>
        </p:txBody>
      </p:sp>
      <p:sp>
        <p:nvSpPr>
          <p:cNvPr id="79" name="Нижний колонтитул 2"/>
          <p:cNvSpPr txBox="1">
            <a:spLocks/>
          </p:cNvSpPr>
          <p:nvPr/>
        </p:nvSpPr>
        <p:spPr>
          <a:xfrm rot="21346438">
            <a:off x="7664585" y="5877706"/>
            <a:ext cx="2450033" cy="12966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i="1" dirty="0">
                <a:solidFill>
                  <a:schemeClr val="tx1"/>
                </a:solidFill>
                <a:latin typeface="Arial" panose="020B0604020202020204" pitchFamily="34" charset="0"/>
                <a:cs typeface="Arial" panose="020B0604020202020204" pitchFamily="34" charset="0"/>
              </a:rPr>
              <a:t>26.05.22</a:t>
            </a:r>
          </a:p>
        </p:txBody>
      </p:sp>
      <p:sp>
        <p:nvSpPr>
          <p:cNvPr id="80" name="Ліва фігурна дужка 79"/>
          <p:cNvSpPr/>
          <p:nvPr/>
        </p:nvSpPr>
        <p:spPr>
          <a:xfrm rot="16200000">
            <a:off x="7694610" y="6698189"/>
            <a:ext cx="533666" cy="1423333"/>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rgbClr val="FF0000"/>
              </a:solidFill>
            </a:endParaRPr>
          </a:p>
        </p:txBody>
      </p:sp>
      <p:sp>
        <p:nvSpPr>
          <p:cNvPr id="81" name="Нижний колонтитул 2"/>
          <p:cNvSpPr txBox="1">
            <a:spLocks/>
          </p:cNvSpPr>
          <p:nvPr/>
        </p:nvSpPr>
        <p:spPr>
          <a:xfrm>
            <a:off x="7229658" y="7359025"/>
            <a:ext cx="1482056" cy="1243116"/>
          </a:xfrm>
          <a:prstGeom prst="rect">
            <a:avLst/>
          </a:prstGeom>
          <a:ln>
            <a:noFill/>
          </a:ln>
        </p:spPr>
        <p:txBody>
          <a:bodyPr vert="horz" lIns="91440" tIns="45720" rIns="91440" bIns="4572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dirty="0">
                <a:solidFill>
                  <a:schemeClr val="tx1"/>
                </a:solidFill>
                <a:latin typeface="Arial" panose="020B0604020202020204" pitchFamily="34" charset="0"/>
                <a:cs typeface="Arial" panose="020B0604020202020204" pitchFamily="34" charset="0"/>
              </a:rPr>
              <a:t>81</a:t>
            </a:r>
            <a:r>
              <a:rPr lang="uk-UA" sz="1600" i="1" dirty="0">
                <a:solidFill>
                  <a:schemeClr val="tx2"/>
                </a:solidFill>
                <a:latin typeface="Arial" panose="020B0604020202020204" pitchFamily="34" charset="0"/>
                <a:cs typeface="Arial" panose="020B0604020202020204" pitchFamily="34" charset="0"/>
              </a:rPr>
              <a:t> </a:t>
            </a:r>
          </a:p>
        </p:txBody>
      </p:sp>
      <p:sp>
        <p:nvSpPr>
          <p:cNvPr id="4" name="Прямоугольник 3">
            <a:extLst>
              <a:ext uri="{FF2B5EF4-FFF2-40B4-BE49-F238E27FC236}">
                <a16:creationId xmlns:a16="http://schemas.microsoft.com/office/drawing/2014/main" id="{5ABBE34A-0911-48E8-E589-D1EDEB780747}"/>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7" name="Номер слайда 4">
            <a:extLst>
              <a:ext uri="{FF2B5EF4-FFF2-40B4-BE49-F238E27FC236}">
                <a16:creationId xmlns:a16="http://schemas.microsoft.com/office/drawing/2014/main" id="{E11DB018-0A3A-FD21-3E37-77E79A19277F}"/>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18</a:t>
            </a:r>
            <a:endParaRPr lang="ru-UA" sz="3200" b="1" dirty="0">
              <a:solidFill>
                <a:schemeClr val="bg1"/>
              </a:solidFill>
              <a:latin typeface="Arial" panose="020B0604020202020204" pitchFamily="34" charset="0"/>
              <a:cs typeface="Arial" panose="020B0604020202020204" pitchFamily="34" charset="0"/>
            </a:endParaRPr>
          </a:p>
        </p:txBody>
      </p:sp>
      <p:sp>
        <p:nvSpPr>
          <p:cNvPr id="8" name="Місце для нижнього колонтитула 7"/>
          <p:cNvSpPr>
            <a:spLocks noGrp="1"/>
          </p:cNvSpPr>
          <p:nvPr>
            <p:ph type="ftr" sz="quarter" idx="5"/>
          </p:nvPr>
        </p:nvSpPr>
        <p:spPr/>
        <p:txBody>
          <a:bodyPr/>
          <a:lstStyle/>
          <a:p>
            <a:r>
              <a:rPr lang="ru-RU"/>
              <a:t>.</a:t>
            </a:r>
          </a:p>
        </p:txBody>
      </p:sp>
      <p:sp>
        <p:nvSpPr>
          <p:cNvPr id="74" name="Прямокутник 73"/>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Місце для номера слайда 10"/>
          <p:cNvSpPr>
            <a:spLocks noGrp="1"/>
          </p:cNvSpPr>
          <p:nvPr>
            <p:ph type="sldNum" sz="quarter" idx="7"/>
          </p:nvPr>
        </p:nvSpPr>
        <p:spPr/>
        <p:txBody>
          <a:bodyPr/>
          <a:lstStyle/>
          <a:p>
            <a:fld id="{B6F15528-21DE-4FAA-801E-634DDDAF4B2B}" type="slidenum">
              <a:rPr lang="ru-RU" smtClean="0"/>
              <a:t>14</a:t>
            </a:fld>
            <a:endParaRPr lang="ru-RU"/>
          </a:p>
        </p:txBody>
      </p:sp>
      <p:sp>
        <p:nvSpPr>
          <p:cNvPr id="12" name="Прямокутник 11"/>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3" name="Рисунок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82" name="Прямокутник 81"/>
          <p:cNvSpPr/>
          <p:nvPr/>
        </p:nvSpPr>
        <p:spPr>
          <a:xfrm>
            <a:off x="7413426" y="8400770"/>
            <a:ext cx="1094514" cy="584775"/>
          </a:xfrm>
          <a:prstGeom prst="rect">
            <a:avLst/>
          </a:prstGeom>
          <a:solidFill>
            <a:srgbClr val="FF0000"/>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 b="0" i="0" u="none" strike="noStrike" cap="none" spc="0" normalizeH="0" baseline="0">
              <a:ln>
                <a:noFill/>
              </a:ln>
              <a:solidFill>
                <a:srgbClr val="FFFFFF"/>
              </a:solidFill>
              <a:effectLst/>
              <a:uFillTx/>
              <a:latin typeface="Arial Narrow" panose="020B0606020202030204" pitchFamily="34" charset="0"/>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a:ln>
                  <a:noFill/>
                </a:ln>
                <a:solidFill>
                  <a:srgbClr val="FFFFFF"/>
                </a:solidFill>
                <a:effectLst/>
                <a:uFillTx/>
                <a:latin typeface="Arial Narrow" panose="020B0606020202030204" pitchFamily="34" charset="0"/>
                <a:ea typeface="+mn-ea"/>
                <a:cs typeface="+mn-cs"/>
                <a:sym typeface="Helvetica Neue Medium"/>
              </a:rPr>
              <a:t>STOP</a:t>
            </a:r>
          </a:p>
          <a:p>
            <a:pPr marL="0" marR="0" indent="0" algn="ctr" defTabSz="825500" rtl="0" fontAlgn="auto" latinLnBrk="0" hangingPunct="0">
              <a:lnSpc>
                <a:spcPct val="100000"/>
              </a:lnSpc>
              <a:spcBef>
                <a:spcPts val="0"/>
              </a:spcBef>
              <a:spcAft>
                <a:spcPts val="0"/>
              </a:spcAft>
              <a:buClrTx/>
              <a:buSzTx/>
              <a:buFontTx/>
              <a:buNone/>
              <a:tabLst/>
            </a:pPr>
            <a:endParaRPr kumimoji="0" lang="ru-RU" sz="300" b="0" i="0" u="none" strike="noStrike" cap="none" spc="0" normalizeH="0" baseline="0">
              <a:ln>
                <a:noFill/>
              </a:ln>
              <a:solidFill>
                <a:srgbClr val="FFFFFF"/>
              </a:solidFill>
              <a:effectLst/>
              <a:uFillTx/>
              <a:latin typeface="Arial Narrow" panose="020B0606020202030204" pitchFamily="34" charset="0"/>
              <a:ea typeface="+mn-ea"/>
              <a:cs typeface="+mn-cs"/>
              <a:sym typeface="Helvetica Neue Medium"/>
            </a:endParaRPr>
          </a:p>
        </p:txBody>
      </p:sp>
      <p:sp>
        <p:nvSpPr>
          <p:cNvPr id="84" name="Нижний колонтитул 2"/>
          <p:cNvSpPr txBox="1">
            <a:spLocks/>
          </p:cNvSpPr>
          <p:nvPr/>
        </p:nvSpPr>
        <p:spPr>
          <a:xfrm>
            <a:off x="1620310" y="12047754"/>
            <a:ext cx="4028505" cy="661907"/>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1600" i="1">
                <a:solidFill>
                  <a:srgbClr val="FFC000"/>
                </a:solidFill>
                <a:latin typeface="Arial" panose="020B0604020202020204" pitchFamily="34" charset="0"/>
                <a:cs typeface="Arial" panose="020B0604020202020204" pitchFamily="34" charset="0"/>
              </a:rPr>
              <a:t>частина «декларувального» перевіряємого періоду</a:t>
            </a:r>
            <a:endParaRPr lang="uk-UA" sz="1600" i="1" dirty="0">
              <a:solidFill>
                <a:srgbClr val="FFC000"/>
              </a:solidFill>
              <a:latin typeface="Arial" panose="020B0604020202020204" pitchFamily="34" charset="0"/>
              <a:cs typeface="Arial" panose="020B0604020202020204" pitchFamily="34" charset="0"/>
            </a:endParaRPr>
          </a:p>
        </p:txBody>
      </p:sp>
      <p:sp>
        <p:nvSpPr>
          <p:cNvPr id="85" name="Вигнута вліво стрілка 84"/>
          <p:cNvSpPr/>
          <p:nvPr/>
        </p:nvSpPr>
        <p:spPr>
          <a:xfrm>
            <a:off x="1160872" y="9686597"/>
            <a:ext cx="845388" cy="2738604"/>
          </a:xfrm>
          <a:prstGeom prst="curvedRightArrow">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6" name="Ліва фігурна дужка 85"/>
          <p:cNvSpPr/>
          <p:nvPr/>
        </p:nvSpPr>
        <p:spPr>
          <a:xfrm rot="16200000">
            <a:off x="2213790" y="9399249"/>
            <a:ext cx="512832" cy="936478"/>
          </a:xfrm>
          <a:prstGeom prst="leftBrace">
            <a:avLst>
              <a:gd name="adj1" fmla="val 12254"/>
              <a:gd name="adj2" fmla="val 50000"/>
            </a:avLst>
          </a:prstGeom>
          <a:noFill/>
          <a:ln w="38100"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endParaRPr>
          </a:p>
        </p:txBody>
      </p:sp>
      <p:sp>
        <p:nvSpPr>
          <p:cNvPr id="87" name="Овальна виноска 86"/>
          <p:cNvSpPr/>
          <p:nvPr/>
        </p:nvSpPr>
        <p:spPr>
          <a:xfrm>
            <a:off x="359839" y="6864564"/>
            <a:ext cx="2222946" cy="897632"/>
          </a:xfrm>
          <a:prstGeom prst="wedgeEllipseCallout">
            <a:avLst>
              <a:gd name="adj1" fmla="val 24282"/>
              <a:gd name="adj2" fmla="val 229015"/>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mtClean="0">
                <a:solidFill>
                  <a:schemeClr val="accent1">
                    <a:lumMod val="75000"/>
                  </a:schemeClr>
                </a:solidFill>
                <a:latin typeface="Arial" panose="020B0604020202020204" pitchFamily="34" charset="0"/>
                <a:cs typeface="Arial" panose="020B0604020202020204" pitchFamily="34" charset="0"/>
              </a:rPr>
              <a:t>01.10.18</a:t>
            </a:r>
            <a:endParaRPr lang="ru-RU" sz="2800" b="1" dirty="0">
              <a:solidFill>
                <a:schemeClr val="accent1">
                  <a:lumMod val="75000"/>
                </a:schemeClr>
              </a:solidFill>
              <a:latin typeface="Arial" panose="020B0604020202020204" pitchFamily="34" charset="0"/>
              <a:cs typeface="Arial" panose="020B0604020202020204" pitchFamily="34" charset="0"/>
            </a:endParaRPr>
          </a:p>
        </p:txBody>
      </p:sp>
      <p:sp>
        <p:nvSpPr>
          <p:cNvPr id="8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63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817144" y="2216492"/>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762280" y="3765216"/>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зберігання документів</a:t>
            </a:r>
            <a:r>
              <a:rPr lang="uk-UA" sz="3400" b="1" dirty="0">
                <a:solidFill>
                  <a:schemeClr val="tx1"/>
                </a:solidFill>
                <a:latin typeface="Arial" panose="020B0604020202020204" pitchFamily="34" charset="0"/>
                <a:cs typeface="Arial" panose="020B0604020202020204" pitchFamily="34" charset="0"/>
              </a:rPr>
              <a:t>:</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sp>
        <p:nvSpPr>
          <p:cNvPr id="10" name="Прямокутник 9"/>
          <p:cNvSpPr/>
          <p:nvPr/>
        </p:nvSpPr>
        <p:spPr>
          <a:xfrm>
            <a:off x="1728414" y="4992313"/>
            <a:ext cx="13817601" cy="5101397"/>
          </a:xfrm>
          <a:prstGeom prst="rect">
            <a:avLst/>
          </a:prstGeom>
        </p:spPr>
        <p:txBody>
          <a:bodyPr wrap="square">
            <a:spAutoFit/>
          </a:bodyPr>
          <a:lstStyle/>
          <a:p>
            <a:r>
              <a:rPr lang="uk-UA" sz="3600" dirty="0">
                <a:solidFill>
                  <a:schemeClr val="tx2"/>
                </a:solidFill>
                <a:latin typeface="Arial" panose="020B0604020202020204" pitchFamily="34" charset="0"/>
                <a:cs typeface="Arial" panose="020B0604020202020204" pitchFamily="34" charset="0"/>
              </a:rPr>
              <a:t>«</a:t>
            </a:r>
            <a:r>
              <a:rPr lang="uk-UA" sz="3600" b="1" dirty="0">
                <a:solidFill>
                  <a:schemeClr val="tx2"/>
                </a:solidFill>
                <a:latin typeface="Arial" panose="020B0604020202020204" pitchFamily="34" charset="0"/>
                <a:cs typeface="Arial" panose="020B0604020202020204" pitchFamily="34" charset="0"/>
              </a:rPr>
              <a:t>44.3</a:t>
            </a:r>
            <a:r>
              <a:rPr lang="uk-UA" sz="3600" b="1" i="1" dirty="0">
                <a:solidFill>
                  <a:schemeClr val="tx2"/>
                </a:solidFill>
                <a:latin typeface="Arial" panose="020B0604020202020204" pitchFamily="34" charset="0"/>
                <a:cs typeface="Arial" panose="020B0604020202020204" pitchFamily="34" charset="0"/>
              </a:rPr>
              <a:t>. (в редакції до 27.04.2023) </a:t>
            </a:r>
          </a:p>
          <a:p>
            <a:pPr algn="just"/>
            <a:r>
              <a:rPr lang="uk-UA" sz="3600" dirty="0">
                <a:latin typeface="Arial" panose="020B0604020202020204" pitchFamily="34" charset="0"/>
                <a:cs typeface="Arial" panose="020B0604020202020204" pitchFamily="34" charset="0"/>
              </a:rPr>
              <a:t>Платники податків зобов’язані забезпечити зберігання документів, визначених пунктом 44.1 цієї статті, а також документів, пов’язаних із виконанням вимог законодавства, контроль за дотриманням якого покладено на контролюючі органи, </a:t>
            </a:r>
            <a:r>
              <a:rPr lang="uk-UA" sz="3600" b="1" u="sng" dirty="0">
                <a:latin typeface="Arial" panose="020B0604020202020204" pitchFamily="34" charset="0"/>
                <a:cs typeface="Arial" panose="020B0604020202020204" pitchFamily="34" charset="0"/>
              </a:rPr>
              <a:t>протягом визначених законодавством </a:t>
            </a:r>
            <a:r>
              <a:rPr lang="uk-UA" sz="3600" b="1" u="sng" dirty="0">
                <a:solidFill>
                  <a:srgbClr val="FF0000"/>
                </a:solidFill>
                <a:latin typeface="Arial" panose="020B0604020202020204" pitchFamily="34" charset="0"/>
                <a:cs typeface="Arial" panose="020B0604020202020204" pitchFamily="34" charset="0"/>
              </a:rPr>
              <a:t>термінів</a:t>
            </a:r>
            <a:r>
              <a:rPr lang="uk-UA" sz="3600" dirty="0">
                <a:latin typeface="Arial" panose="020B0604020202020204" pitchFamily="34" charset="0"/>
                <a:cs typeface="Arial" panose="020B0604020202020204" pitchFamily="34" charset="0"/>
              </a:rPr>
              <a:t>, але не менш як… 1095 днів..</a:t>
            </a:r>
            <a:r>
              <a:rPr lang="uk-UA" sz="3600" dirty="0">
                <a:solidFill>
                  <a:schemeClr val="tx2"/>
                </a:solidFill>
                <a:latin typeface="Arial" panose="020B0604020202020204" pitchFamily="34" charset="0"/>
                <a:cs typeface="Arial" panose="020B0604020202020204" pitchFamily="34" charset="0"/>
              </a:rPr>
              <a:t>.</a:t>
            </a:r>
          </a:p>
          <a:p>
            <a:pPr>
              <a:spcBef>
                <a:spcPts val="0"/>
              </a:spcBef>
            </a:pPr>
            <a:endParaRPr lang="uk-UA" sz="3600" b="1" dirty="0">
              <a:solidFill>
                <a:srgbClr val="FF0000"/>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16763999" y="3408606"/>
            <a:ext cx="5414589" cy="4864579"/>
          </a:xfrm>
          <a:prstGeom prst="rect">
            <a:avLst/>
          </a:prstGeom>
        </p:spPr>
      </p:pic>
      <p:sp>
        <p:nvSpPr>
          <p:cNvPr id="2" name="Прямокутник 1"/>
          <p:cNvSpPr/>
          <p:nvPr/>
        </p:nvSpPr>
        <p:spPr>
          <a:xfrm>
            <a:off x="1762280" y="10093710"/>
            <a:ext cx="19503122" cy="2885405"/>
          </a:xfrm>
          <a:prstGeom prst="rect">
            <a:avLst/>
          </a:prstGeom>
        </p:spPr>
        <p:txBody>
          <a:bodyPr wrap="square">
            <a:spAutoFit/>
          </a:bodyPr>
          <a:lstStyle/>
          <a:p>
            <a:r>
              <a:rPr lang="uk-UA" sz="3600" dirty="0">
                <a:solidFill>
                  <a:schemeClr val="tx1"/>
                </a:solidFill>
                <a:latin typeface="Arial" panose="020B0604020202020204" pitchFamily="34" charset="0"/>
                <a:cs typeface="Arial" panose="020B0604020202020204" pitchFamily="34" charset="0"/>
              </a:rPr>
              <a:t>… </a:t>
            </a:r>
          </a:p>
          <a:p>
            <a:pPr algn="just"/>
            <a:r>
              <a:rPr lang="uk-UA" sz="3600" dirty="0">
                <a:solidFill>
                  <a:schemeClr val="tx1"/>
                </a:solidFill>
                <a:latin typeface="Arial" panose="020B0604020202020204" pitchFamily="34" charset="0"/>
                <a:cs typeface="Arial" panose="020B0604020202020204" pitchFamily="34" charset="0"/>
              </a:rPr>
              <a:t>Передбачені цим пунктом </a:t>
            </a:r>
            <a:r>
              <a:rPr lang="uk-UA" sz="3600" b="1" u="sng" dirty="0">
                <a:solidFill>
                  <a:srgbClr val="FF0000"/>
                </a:solidFill>
                <a:latin typeface="Arial" panose="020B0604020202020204" pitchFamily="34" charset="0"/>
                <a:cs typeface="Arial" panose="020B0604020202020204" pitchFamily="34" charset="0"/>
              </a:rPr>
              <a:t>терміни зберігання</a:t>
            </a:r>
            <a:r>
              <a:rPr lang="uk-UA" sz="3600" b="1" dirty="0">
                <a:solidFill>
                  <a:srgbClr val="FF0000"/>
                </a:solidFill>
                <a:latin typeface="Arial" panose="020B0604020202020204" pitchFamily="34" charset="0"/>
                <a:cs typeface="Arial" panose="020B0604020202020204" pitchFamily="34" charset="0"/>
              </a:rPr>
              <a:t> </a:t>
            </a:r>
            <a:r>
              <a:rPr lang="uk-UA" sz="3600" dirty="0">
                <a:solidFill>
                  <a:schemeClr val="tx1"/>
                </a:solidFill>
                <a:latin typeface="Arial" panose="020B0604020202020204" pitchFamily="34" charset="0"/>
                <a:cs typeface="Arial" panose="020B0604020202020204" pitchFamily="34" charset="0"/>
              </a:rPr>
              <a:t>документів продовжуються на період зупинення відліку строку давності у випадках, передбачених</a:t>
            </a:r>
            <a:r>
              <a:rPr lang="uk-UA" sz="3600" b="1" dirty="0">
                <a:solidFill>
                  <a:schemeClr val="tx1"/>
                </a:solidFill>
                <a:latin typeface="Arial" panose="020B0604020202020204" pitchFamily="34" charset="0"/>
                <a:cs typeface="Arial" panose="020B0604020202020204" pitchFamily="34" charset="0"/>
              </a:rPr>
              <a:t> </a:t>
            </a:r>
            <a:r>
              <a:rPr lang="uk-UA" sz="3600" b="1" u="sng" dirty="0">
                <a:solidFill>
                  <a:schemeClr val="tx1"/>
                </a:solidFill>
                <a:latin typeface="Arial" panose="020B0604020202020204" pitchFamily="34" charset="0"/>
                <a:cs typeface="Arial" panose="020B0604020202020204" pitchFamily="34" charset="0"/>
              </a:rPr>
              <a:t>пунктом 102.3</a:t>
            </a:r>
            <a:r>
              <a:rPr lang="uk-UA" sz="3600" dirty="0">
                <a:solidFill>
                  <a:schemeClr val="tx1"/>
                </a:solidFill>
                <a:latin typeface="Arial" panose="020B0604020202020204" pitchFamily="34" charset="0"/>
                <a:cs typeface="Arial" panose="020B0604020202020204" pitchFamily="34" charset="0"/>
              </a:rPr>
              <a:t> статті 102 цього Кодексу»</a:t>
            </a:r>
          </a:p>
        </p:txBody>
      </p:sp>
      <p:sp>
        <p:nvSpPr>
          <p:cNvPr id="3" name="Прямоугольник 2">
            <a:extLst>
              <a:ext uri="{FF2B5EF4-FFF2-40B4-BE49-F238E27FC236}">
                <a16:creationId xmlns:a16="http://schemas.microsoft.com/office/drawing/2014/main" id="{B98FF07B-4256-214C-CCED-0077741E44E3}"/>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6" name="Номер слайда 4">
            <a:extLst>
              <a:ext uri="{FF2B5EF4-FFF2-40B4-BE49-F238E27FC236}">
                <a16:creationId xmlns:a16="http://schemas.microsoft.com/office/drawing/2014/main" id="{230E1117-5AE3-2391-5C3F-FFD9630E9B29}"/>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19</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15</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73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817144" y="2151848"/>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 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851010" y="3198288"/>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зберігання документів</a:t>
            </a:r>
            <a:r>
              <a:rPr lang="uk-UA" sz="3400" b="1" dirty="0">
                <a:solidFill>
                  <a:schemeClr val="tx1"/>
                </a:solidFill>
                <a:latin typeface="Arial" panose="020B0604020202020204" pitchFamily="34" charset="0"/>
                <a:cs typeface="Arial" panose="020B0604020202020204" pitchFamily="34" charset="0"/>
              </a:rPr>
              <a:t>:</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sp>
        <p:nvSpPr>
          <p:cNvPr id="10" name="Прямокутник 9"/>
          <p:cNvSpPr/>
          <p:nvPr/>
        </p:nvSpPr>
        <p:spPr>
          <a:xfrm>
            <a:off x="1817144" y="4460172"/>
            <a:ext cx="13817601" cy="5101397"/>
          </a:xfrm>
          <a:prstGeom prst="rect">
            <a:avLst/>
          </a:prstGeom>
        </p:spPr>
        <p:txBody>
          <a:bodyPr wrap="square">
            <a:spAutoFit/>
          </a:bodyPr>
          <a:lstStyle/>
          <a:p>
            <a:r>
              <a:rPr lang="uk-UA" sz="3600" dirty="0">
                <a:solidFill>
                  <a:schemeClr val="tx1"/>
                </a:solidFill>
                <a:latin typeface="Arial" panose="020B0604020202020204" pitchFamily="34" charset="0"/>
                <a:cs typeface="Arial" panose="020B0604020202020204" pitchFamily="34" charset="0"/>
              </a:rPr>
              <a:t>«</a:t>
            </a:r>
            <a:r>
              <a:rPr lang="uk-UA" sz="3600" b="1" dirty="0">
                <a:solidFill>
                  <a:schemeClr val="tx1"/>
                </a:solidFill>
                <a:latin typeface="Arial" panose="020B0604020202020204" pitchFamily="34" charset="0"/>
                <a:cs typeface="Arial" panose="020B0604020202020204" pitchFamily="34" charset="0"/>
              </a:rPr>
              <a:t>44.3. </a:t>
            </a:r>
            <a:r>
              <a:rPr lang="uk-UA" sz="3600" b="1" i="1" dirty="0">
                <a:solidFill>
                  <a:schemeClr val="tx1"/>
                </a:solidFill>
                <a:latin typeface="Arial" panose="020B0604020202020204" pitchFamily="34" charset="0"/>
                <a:cs typeface="Arial" panose="020B0604020202020204" pitchFamily="34" charset="0"/>
              </a:rPr>
              <a:t>(в редакції з 28.04.2023) </a:t>
            </a:r>
          </a:p>
          <a:p>
            <a:pPr algn="just"/>
            <a:r>
              <a:rPr lang="uk-UA" sz="3600" dirty="0">
                <a:solidFill>
                  <a:schemeClr val="tx1"/>
                </a:solidFill>
                <a:latin typeface="Arial" panose="020B0604020202020204" pitchFamily="34" charset="0"/>
                <a:cs typeface="Arial" panose="020B0604020202020204" pitchFamily="34" charset="0"/>
              </a:rPr>
              <a:t>Платники податків зобов’язані </a:t>
            </a:r>
            <a:r>
              <a:rPr lang="uk-UA" sz="3600" b="1" dirty="0">
                <a:solidFill>
                  <a:schemeClr val="tx1"/>
                </a:solidFill>
                <a:latin typeface="Arial" panose="020B0604020202020204" pitchFamily="34" charset="0"/>
                <a:cs typeface="Arial" panose="020B0604020202020204" pitchFamily="34" charset="0"/>
              </a:rPr>
              <a:t>забезпечити зберігання документів</a:t>
            </a:r>
            <a:r>
              <a:rPr lang="uk-UA" sz="3600" dirty="0">
                <a:solidFill>
                  <a:schemeClr val="tx1"/>
                </a:solidFill>
                <a:latin typeface="Arial" panose="020B0604020202020204" pitchFamily="34" charset="0"/>
                <a:cs typeface="Arial" panose="020B0604020202020204" pitchFamily="34" charset="0"/>
              </a:rPr>
              <a:t> та інформації, визначених пунктом 44.1 цієї статті, а також документів, пов’язаних із виконанням вимог законодавства, контроль за дотриманням якого покладено на контролюючі органи, </a:t>
            </a:r>
            <a:r>
              <a:rPr lang="uk-UA" sz="3600" b="1" dirty="0">
                <a:solidFill>
                  <a:schemeClr val="tx1"/>
                </a:solidFill>
                <a:latin typeface="Arial" panose="020B0604020202020204" pitchFamily="34" charset="0"/>
                <a:cs typeface="Arial" panose="020B0604020202020204" pitchFamily="34" charset="0"/>
              </a:rPr>
              <a:t>протягом</a:t>
            </a:r>
            <a:r>
              <a:rPr lang="uk-UA" sz="3600" dirty="0">
                <a:solidFill>
                  <a:schemeClr val="tx1"/>
                </a:solidFill>
                <a:latin typeface="Arial" panose="020B0604020202020204" pitchFamily="34" charset="0"/>
                <a:cs typeface="Arial" panose="020B0604020202020204" pitchFamily="34" charset="0"/>
              </a:rPr>
              <a:t> визначених законодавством </a:t>
            </a:r>
            <a:r>
              <a:rPr lang="uk-UA" sz="3600" b="1" dirty="0">
                <a:solidFill>
                  <a:schemeClr val="tx1"/>
                </a:solidFill>
                <a:latin typeface="Arial" panose="020B0604020202020204" pitchFamily="34" charset="0"/>
                <a:cs typeface="Arial" panose="020B0604020202020204" pitchFamily="34" charset="0"/>
              </a:rPr>
              <a:t>строків</a:t>
            </a:r>
            <a:r>
              <a:rPr lang="uk-UA" sz="3600" dirty="0">
                <a:solidFill>
                  <a:schemeClr val="tx1"/>
                </a:solidFill>
                <a:latin typeface="Arial" panose="020B0604020202020204" pitchFamily="34" charset="0"/>
                <a:cs typeface="Arial" panose="020B0604020202020204" pitchFamily="34" charset="0"/>
              </a:rPr>
              <a:t>, але не менше:</a:t>
            </a:r>
          </a:p>
          <a:p>
            <a:pPr>
              <a:spcBef>
                <a:spcPts val="0"/>
              </a:spcBef>
            </a:pPr>
            <a:endParaRPr lang="uk-UA" sz="3600" b="1" dirty="0">
              <a:solidFill>
                <a:schemeClr val="tx1"/>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16763999" y="3408606"/>
            <a:ext cx="5414589" cy="4864579"/>
          </a:xfrm>
          <a:prstGeom prst="rect">
            <a:avLst/>
          </a:prstGeom>
        </p:spPr>
      </p:pic>
      <p:sp>
        <p:nvSpPr>
          <p:cNvPr id="2" name="Прямокутник 1"/>
          <p:cNvSpPr/>
          <p:nvPr/>
        </p:nvSpPr>
        <p:spPr>
          <a:xfrm>
            <a:off x="1817144" y="9281516"/>
            <a:ext cx="19503122" cy="3877985"/>
          </a:xfrm>
          <a:prstGeom prst="rect">
            <a:avLst/>
          </a:prstGeom>
        </p:spPr>
        <p:txBody>
          <a:bodyPr wrap="square">
            <a:spAutoFit/>
          </a:bodyPr>
          <a:lstStyle/>
          <a:p>
            <a:pPr>
              <a:spcBef>
                <a:spcPts val="1800"/>
              </a:spcBef>
            </a:pPr>
            <a:r>
              <a:rPr lang="uk-UA" sz="3600" dirty="0">
                <a:solidFill>
                  <a:schemeClr val="tx1"/>
                </a:solidFill>
                <a:latin typeface="Arial" panose="020B0604020202020204" pitchFamily="34" charset="0"/>
                <a:cs typeface="Arial" panose="020B0604020202020204" pitchFamily="34" charset="0"/>
              </a:rPr>
              <a:t>…</a:t>
            </a:r>
          </a:p>
          <a:p>
            <a:pPr algn="just">
              <a:spcBef>
                <a:spcPts val="1800"/>
              </a:spcBef>
            </a:pPr>
            <a:r>
              <a:rPr lang="uk-UA" sz="3600" dirty="0">
                <a:solidFill>
                  <a:schemeClr val="tx1"/>
                </a:solidFill>
                <a:latin typeface="Arial" panose="020B0604020202020204" pitchFamily="34" charset="0"/>
                <a:cs typeface="Arial" panose="020B0604020202020204" pitchFamily="34" charset="0"/>
              </a:rPr>
              <a:t>44.3.3. 1095 днів – для інших документів, на які не поширюються вимоги підпунктів 44.3.1 та 44.3.2 цього пункту;</a:t>
            </a:r>
          </a:p>
          <a:p>
            <a:pPr algn="just">
              <a:spcBef>
                <a:spcPts val="1800"/>
              </a:spcBef>
            </a:pPr>
            <a:r>
              <a:rPr lang="uk-UA" sz="3600" dirty="0">
                <a:solidFill>
                  <a:schemeClr val="tx1"/>
                </a:solidFill>
                <a:latin typeface="Arial" panose="020B0604020202020204" pitchFamily="34" charset="0"/>
                <a:cs typeface="Arial" panose="020B0604020202020204" pitchFamily="34" charset="0"/>
              </a:rPr>
              <a:t>44.3.4. 1095 днів – для документів, пов’язаних з виконанням вимог іншого законодавства, контроль за дотриманням якого покладено на контролюючі органи, включаючи дозвільні документи»</a:t>
            </a:r>
          </a:p>
        </p:txBody>
      </p:sp>
      <p:sp>
        <p:nvSpPr>
          <p:cNvPr id="3" name="Прямоугольник 2">
            <a:extLst>
              <a:ext uri="{FF2B5EF4-FFF2-40B4-BE49-F238E27FC236}">
                <a16:creationId xmlns:a16="http://schemas.microsoft.com/office/drawing/2014/main" id="{20100490-77B7-672C-DDEA-FA0AD6F7E770}"/>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6" name="Номер слайда 4">
            <a:extLst>
              <a:ext uri="{FF2B5EF4-FFF2-40B4-BE49-F238E27FC236}">
                <a16:creationId xmlns:a16="http://schemas.microsoft.com/office/drawing/2014/main" id="{2AA8D377-FE02-3870-A8A3-B7DC54CBB30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20</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16</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20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764990" y="2407643"/>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 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sp>
        <p:nvSpPr>
          <p:cNvPr id="44" name="Прямокутник 43"/>
          <p:cNvSpPr/>
          <p:nvPr/>
        </p:nvSpPr>
        <p:spPr>
          <a:xfrm>
            <a:off x="1798856" y="3728640"/>
            <a:ext cx="14054667" cy="1261884"/>
          </a:xfrm>
          <a:prstGeom prst="rect">
            <a:avLst/>
          </a:prstGeom>
        </p:spPr>
        <p:txBody>
          <a:bodyPr wrap="square">
            <a:spAutoFit/>
          </a:bodyPr>
          <a:lstStyle/>
          <a:p>
            <a:pPr algn="just">
              <a:spcBef>
                <a:spcPts val="0"/>
              </a:spcBef>
            </a:pPr>
            <a:r>
              <a:rPr lang="uk-UA" sz="3400" b="1" dirty="0">
                <a:solidFill>
                  <a:schemeClr val="tx1"/>
                </a:solidFill>
                <a:latin typeface="Arial" panose="020B0604020202020204" pitchFamily="34" charset="0"/>
                <a:cs typeface="Arial" panose="020B0604020202020204" pitchFamily="34" charset="0"/>
              </a:rPr>
              <a:t>Щодо</a:t>
            </a:r>
            <a:r>
              <a:rPr lang="uk-UA" sz="3400" b="1" dirty="0">
                <a:solidFill>
                  <a:schemeClr val="tx2"/>
                </a:solidFill>
                <a:latin typeface="Arial" panose="020B0604020202020204" pitchFamily="34" charset="0"/>
                <a:cs typeface="Arial" panose="020B0604020202020204" pitchFamily="34" charset="0"/>
              </a:rPr>
              <a:t> </a:t>
            </a:r>
            <a:r>
              <a:rPr lang="uk-UA" sz="3400" b="1" u="sng" dirty="0">
                <a:solidFill>
                  <a:srgbClr val="822237"/>
                </a:solidFill>
                <a:latin typeface="Arial" panose="020B0604020202020204" pitchFamily="34" charset="0"/>
                <a:cs typeface="Arial" panose="020B0604020202020204" pitchFamily="34" charset="0"/>
              </a:rPr>
              <a:t>строків зберігання документів</a:t>
            </a:r>
            <a:r>
              <a:rPr lang="uk-UA" sz="3400" b="1" dirty="0">
                <a:solidFill>
                  <a:schemeClr val="tx1"/>
                </a:solidFill>
                <a:latin typeface="Arial" panose="020B0604020202020204" pitchFamily="34" charset="0"/>
                <a:cs typeface="Arial" panose="020B0604020202020204" pitchFamily="34" charset="0"/>
              </a:rPr>
              <a:t>:</a:t>
            </a:r>
          </a:p>
          <a:p>
            <a:pPr algn="just">
              <a:spcBef>
                <a:spcPts val="0"/>
              </a:spcBef>
            </a:pPr>
            <a:endParaRPr lang="ru-RU" sz="1000" dirty="0">
              <a:solidFill>
                <a:schemeClr val="tx1"/>
              </a:solidFill>
              <a:latin typeface="Arial" panose="020B0604020202020204" pitchFamily="34" charset="0"/>
              <a:cs typeface="Arial" panose="020B0604020202020204" pitchFamily="34" charset="0"/>
            </a:endParaRPr>
          </a:p>
          <a:p>
            <a:pPr algn="just">
              <a:spcBef>
                <a:spcPts val="0"/>
              </a:spcBef>
            </a:pPr>
            <a:endParaRPr lang="ru-RU" sz="3200" dirty="0">
              <a:solidFill>
                <a:schemeClr val="tx1"/>
              </a:solidFill>
              <a:latin typeface="Arial" panose="020B0604020202020204" pitchFamily="34" charset="0"/>
              <a:cs typeface="Arial" panose="020B0604020202020204" pitchFamily="34" charset="0"/>
            </a:endParaRPr>
          </a:p>
        </p:txBody>
      </p:sp>
      <p:sp>
        <p:nvSpPr>
          <p:cNvPr id="10" name="Прямокутник 9"/>
          <p:cNvSpPr/>
          <p:nvPr/>
        </p:nvSpPr>
        <p:spPr>
          <a:xfrm>
            <a:off x="1764990" y="4608604"/>
            <a:ext cx="13817601" cy="6209392"/>
          </a:xfrm>
          <a:prstGeom prst="rect">
            <a:avLst/>
          </a:prstGeom>
        </p:spPr>
        <p:txBody>
          <a:bodyPr wrap="square">
            <a:spAutoFit/>
          </a:bodyPr>
          <a:lstStyle/>
          <a:p>
            <a:r>
              <a:rPr lang="uk-UA" sz="3600" dirty="0">
                <a:solidFill>
                  <a:schemeClr val="tx1"/>
                </a:solidFill>
                <a:latin typeface="Arial" panose="020B0604020202020204" pitchFamily="34" charset="0"/>
                <a:cs typeface="Arial" panose="020B0604020202020204" pitchFamily="34" charset="0"/>
              </a:rPr>
              <a:t>«</a:t>
            </a:r>
            <a:r>
              <a:rPr lang="uk-UA" sz="3600" b="1" dirty="0">
                <a:solidFill>
                  <a:schemeClr val="tx1"/>
                </a:solidFill>
                <a:latin typeface="Arial" panose="020B0604020202020204" pitchFamily="34" charset="0"/>
                <a:cs typeface="Arial" panose="020B0604020202020204" pitchFamily="34" charset="0"/>
              </a:rPr>
              <a:t>44.3. </a:t>
            </a:r>
            <a:r>
              <a:rPr lang="uk-UA" sz="3600" b="1" i="1" dirty="0">
                <a:solidFill>
                  <a:schemeClr val="tx1"/>
                </a:solidFill>
                <a:latin typeface="Arial" panose="020B0604020202020204" pitchFamily="34" charset="0"/>
                <a:cs typeface="Arial" panose="020B0604020202020204" pitchFamily="34" charset="0"/>
              </a:rPr>
              <a:t>(в редакції з 28.04.2023) </a:t>
            </a:r>
            <a:endParaRPr lang="uk-UA" sz="3600" dirty="0">
              <a:solidFill>
                <a:schemeClr val="tx1"/>
              </a:solidFill>
              <a:latin typeface="Arial" panose="020B0604020202020204" pitchFamily="34" charset="0"/>
              <a:cs typeface="Arial" panose="020B0604020202020204" pitchFamily="34" charset="0"/>
            </a:endParaRPr>
          </a:p>
          <a:p>
            <a:pPr algn="just"/>
            <a:r>
              <a:rPr lang="uk-UA" sz="3600" dirty="0">
                <a:solidFill>
                  <a:schemeClr val="tx1"/>
                </a:solidFill>
                <a:latin typeface="Arial" panose="020B0604020202020204" pitchFamily="34" charset="0"/>
                <a:cs typeface="Arial" panose="020B0604020202020204" pitchFamily="34" charset="0"/>
              </a:rPr>
              <a:t>… Строки зберігання документів та інформації, визначені цим пунктом, розраховуються з дня подання податкової звітності чи іншої звітності, передбаченої цим Кодексом, для складення якої використовуються зазначені документи…, а для документів, пов’язаних з виконанням вимог іншого законодавства,… – з дня здійснення відповідної господарської операції (для відповідних дозвільних документів – з дня завершення строку їх дії).</a:t>
            </a:r>
          </a:p>
          <a:p>
            <a:pPr>
              <a:spcBef>
                <a:spcPts val="0"/>
              </a:spcBef>
            </a:pPr>
            <a:endParaRPr lang="uk-UA" sz="3600" b="1" dirty="0">
              <a:solidFill>
                <a:schemeClr val="tx1"/>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2"/>
          <a:stretch>
            <a:fillRect/>
          </a:stretch>
        </p:blipFill>
        <p:spPr>
          <a:xfrm>
            <a:off x="16763999" y="3408606"/>
            <a:ext cx="5414589" cy="4864579"/>
          </a:xfrm>
          <a:prstGeom prst="rect">
            <a:avLst/>
          </a:prstGeom>
        </p:spPr>
      </p:pic>
      <p:sp>
        <p:nvSpPr>
          <p:cNvPr id="2" name="Прямокутник 1"/>
          <p:cNvSpPr/>
          <p:nvPr/>
        </p:nvSpPr>
        <p:spPr>
          <a:xfrm>
            <a:off x="1764990" y="9794137"/>
            <a:ext cx="19503122" cy="2885405"/>
          </a:xfrm>
          <a:prstGeom prst="rect">
            <a:avLst/>
          </a:prstGeom>
        </p:spPr>
        <p:txBody>
          <a:bodyPr wrap="square">
            <a:spAutoFit/>
          </a:bodyPr>
          <a:lstStyle/>
          <a:p>
            <a:pPr algn="just"/>
            <a:r>
              <a:rPr lang="uk-UA" sz="3600" dirty="0">
                <a:solidFill>
                  <a:schemeClr val="tx1"/>
                </a:solidFill>
                <a:latin typeface="Arial" panose="020B0604020202020204" pitchFamily="34" charset="0"/>
                <a:cs typeface="Arial" panose="020B0604020202020204" pitchFamily="34" charset="0"/>
              </a:rPr>
              <a:t>…</a:t>
            </a:r>
          </a:p>
          <a:p>
            <a:pPr algn="just"/>
            <a:r>
              <a:rPr lang="uk-UA" sz="3600" dirty="0">
                <a:solidFill>
                  <a:schemeClr val="tx1"/>
                </a:solidFill>
                <a:latin typeface="Arial" panose="020B0604020202020204" pitchFamily="34" charset="0"/>
                <a:cs typeface="Arial" panose="020B0604020202020204" pitchFamily="34" charset="0"/>
              </a:rPr>
              <a:t>Передбачені цим пунктом строки зберігання документів та інформації </a:t>
            </a:r>
            <a:r>
              <a:rPr lang="uk-UA" sz="3600" b="1" dirty="0">
                <a:solidFill>
                  <a:schemeClr val="tx1"/>
                </a:solidFill>
                <a:latin typeface="Arial" panose="020B0604020202020204" pitchFamily="34" charset="0"/>
                <a:cs typeface="Arial" panose="020B0604020202020204" pitchFamily="34" charset="0"/>
              </a:rPr>
              <a:t>продовжуються на період зупинення </a:t>
            </a:r>
            <a:r>
              <a:rPr lang="uk-UA" sz="3600" dirty="0">
                <a:solidFill>
                  <a:schemeClr val="tx1"/>
                </a:solidFill>
                <a:latin typeface="Arial" panose="020B0604020202020204" pitchFamily="34" charset="0"/>
                <a:cs typeface="Arial" panose="020B0604020202020204" pitchFamily="34" charset="0"/>
              </a:rPr>
              <a:t>відліку строку давності </a:t>
            </a:r>
            <a:r>
              <a:rPr lang="uk-UA" sz="3600" b="1" dirty="0">
                <a:solidFill>
                  <a:schemeClr val="tx1"/>
                </a:solidFill>
                <a:latin typeface="Arial" panose="020B0604020202020204" pitchFamily="34" charset="0"/>
                <a:cs typeface="Arial" panose="020B0604020202020204" pitchFamily="34" charset="0"/>
              </a:rPr>
              <a:t>у випадках, передбачених </a:t>
            </a:r>
            <a:r>
              <a:rPr lang="uk-UA" sz="3600" b="1" u="sng" dirty="0">
                <a:solidFill>
                  <a:schemeClr val="tx1"/>
                </a:solidFill>
                <a:latin typeface="Arial" panose="020B0604020202020204" pitchFamily="34" charset="0"/>
                <a:cs typeface="Arial" panose="020B0604020202020204" pitchFamily="34" charset="0"/>
              </a:rPr>
              <a:t>пунктом 102.3</a:t>
            </a:r>
            <a:r>
              <a:rPr lang="uk-UA" sz="3600" dirty="0">
                <a:solidFill>
                  <a:schemeClr val="tx1"/>
                </a:solidFill>
                <a:latin typeface="Arial" panose="020B0604020202020204" pitchFamily="34" charset="0"/>
                <a:cs typeface="Arial" panose="020B0604020202020204" pitchFamily="34" charset="0"/>
              </a:rPr>
              <a:t> статті 102 цього Кодексу»</a:t>
            </a:r>
          </a:p>
        </p:txBody>
      </p:sp>
      <p:sp>
        <p:nvSpPr>
          <p:cNvPr id="3" name="Прямоугольник 2">
            <a:extLst>
              <a:ext uri="{FF2B5EF4-FFF2-40B4-BE49-F238E27FC236}">
                <a16:creationId xmlns:a16="http://schemas.microsoft.com/office/drawing/2014/main" id="{3B094A41-691D-4FCD-F8C4-A35CDD41411E}"/>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6" name="Номер слайда 4">
            <a:extLst>
              <a:ext uri="{FF2B5EF4-FFF2-40B4-BE49-F238E27FC236}">
                <a16:creationId xmlns:a16="http://schemas.microsoft.com/office/drawing/2014/main" id="{9553D571-BA9E-79EF-4FD4-DAA4E868D215}"/>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21</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3" name="Прямокутник 12"/>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17</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35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1903646" y="1990990"/>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 як </a:t>
            </a:r>
            <a:r>
              <a:rPr lang="ru-RU" sz="4800" b="1" dirty="0" err="1">
                <a:solidFill>
                  <a:srgbClr val="C00000"/>
                </a:solidFill>
                <a:latin typeface="Arial" panose="020B0604020202020204" pitchFamily="34" charset="0"/>
                <a:cs typeface="Arial" panose="020B0604020202020204" pitchFamily="34" charset="0"/>
              </a:rPr>
              <a:t>розрахувати</a:t>
            </a:r>
            <a:r>
              <a:rPr lang="ru-RU" sz="4800" b="1" dirty="0">
                <a:solidFill>
                  <a:srgbClr val="C00000"/>
                </a:solidFill>
                <a:latin typeface="Arial" panose="020B0604020202020204" pitchFamily="34" charset="0"/>
                <a:cs typeface="Arial" panose="020B0604020202020204" pitchFamily="34" charset="0"/>
              </a:rPr>
              <a:t> для </a:t>
            </a:r>
            <a:r>
              <a:rPr lang="ru-RU" sz="4800" b="1" dirty="0" err="1">
                <a:solidFill>
                  <a:srgbClr val="C00000"/>
                </a:solidFill>
                <a:latin typeface="Arial" panose="020B0604020202020204" pitchFamily="34" charset="0"/>
                <a:cs typeface="Arial" panose="020B0604020202020204" pitchFamily="34" charset="0"/>
              </a:rPr>
              <a:t>свого</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платника</a:t>
            </a:r>
            <a:r>
              <a:rPr lang="ru-RU" sz="4800" b="1" dirty="0">
                <a:solidFill>
                  <a:srgbClr val="C00000"/>
                </a:solidFill>
                <a:latin typeface="Arial" panose="020B0604020202020204" pitchFamily="34" charset="0"/>
                <a:cs typeface="Arial" panose="020B0604020202020204" pitchFamily="34" charset="0"/>
              </a:rPr>
              <a:t>?</a:t>
            </a:r>
          </a:p>
        </p:txBody>
      </p:sp>
      <p:pic>
        <p:nvPicPr>
          <p:cNvPr id="12" name="Picture 2" descr="Методи та форми організації інтерактивної навчальної діяльності учнів Нової  української школ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4137" y="4448851"/>
            <a:ext cx="6129866" cy="4818297"/>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кутник 12"/>
          <p:cNvSpPr/>
          <p:nvPr/>
        </p:nvSpPr>
        <p:spPr>
          <a:xfrm>
            <a:off x="2064041" y="3161672"/>
            <a:ext cx="16935160" cy="9541073"/>
          </a:xfrm>
          <a:prstGeom prst="rect">
            <a:avLst/>
          </a:prstGeom>
        </p:spPr>
        <p:txBody>
          <a:bodyPr wrap="square">
            <a:spAutoFit/>
          </a:bodyPr>
          <a:lstStyle/>
          <a:p>
            <a:pPr>
              <a:spcBef>
                <a:spcPts val="1800"/>
              </a:spcBef>
              <a:defRPr/>
            </a:pPr>
            <a:endParaRPr lang="ru-RU" sz="3600" b="1" i="1"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коли подано декларацію?</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суть порушення (чи пов'язане з декларуванням)?</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коли скоєно порушення?</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чи підпадало дане порушення під "штрафний" мораторій?</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коли було скасовано цей мораторій саме щодо конкретного штрафу?</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вид призначеної перевірки?</a:t>
            </a:r>
            <a:endParaRPr lang="ru-RU" sz="3600" dirty="0">
              <a:solidFill>
                <a:schemeClr val="tx1"/>
              </a:solidFill>
              <a:latin typeface="Arial" panose="020B0604020202020204" pitchFamily="34" charset="0"/>
              <a:cs typeface="Arial" panose="020B0604020202020204" pitchFamily="34" charset="0"/>
            </a:endParaRPr>
          </a:p>
          <a:p>
            <a:pPr>
              <a:spcBef>
                <a:spcPts val="1200"/>
              </a:spcBef>
            </a:pPr>
            <a:r>
              <a:rPr lang="uk-UA" sz="3600" dirty="0">
                <a:solidFill>
                  <a:schemeClr val="tx1"/>
                </a:solidFill>
                <a:latin typeface="Arial" panose="020B0604020202020204" pitchFamily="34" charset="0"/>
                <a:cs typeface="Arial" panose="020B0604020202020204" pitchFamily="34" charset="0"/>
              </a:rPr>
              <a:t>▪️ чи підпадав цей вид перевірки під мораторій?</a:t>
            </a:r>
          </a:p>
          <a:p>
            <a:pPr>
              <a:spcBef>
                <a:spcPts val="1200"/>
              </a:spcBef>
            </a:pPr>
            <a:r>
              <a:rPr lang="uk-UA" sz="3600" dirty="0">
                <a:solidFill>
                  <a:schemeClr val="tx1"/>
                </a:solidFill>
                <a:latin typeface="Arial" panose="020B0604020202020204" pitchFamily="34" charset="0"/>
                <a:cs typeface="Arial" panose="020B0604020202020204" pitchFamily="34" charset="0"/>
              </a:rPr>
              <a:t>▪️ якщо так, то коли був скасований?</a:t>
            </a:r>
          </a:p>
          <a:p>
            <a:pPr>
              <a:spcBef>
                <a:spcPts val="1200"/>
              </a:spcBef>
            </a:pPr>
            <a:r>
              <a:rPr lang="uk-UA" sz="3600" dirty="0">
                <a:solidFill>
                  <a:schemeClr val="tx1"/>
                </a:solidFill>
                <a:latin typeface="Arial" panose="020B0604020202020204" pitchFamily="34" charset="0"/>
                <a:cs typeface="Arial" panose="020B0604020202020204" pitchFamily="34" charset="0"/>
              </a:rPr>
              <a:t>▪️ якщо планова – коли первинно було включено до плану-графіку за відповідний період?</a:t>
            </a:r>
          </a:p>
          <a:p>
            <a:pPr>
              <a:spcBef>
                <a:spcPts val="1200"/>
              </a:spcBef>
            </a:pPr>
            <a:r>
              <a:rPr lang="uk-UA" sz="3600" dirty="0">
                <a:solidFill>
                  <a:schemeClr val="tx1"/>
                </a:solidFill>
                <a:latin typeface="Arial" panose="020B0604020202020204" pitchFamily="34" charset="0"/>
                <a:cs typeface="Arial" panose="020B0604020202020204" pitchFamily="34" charset="0"/>
              </a:rPr>
              <a:t>▪️ чи була можливість у ГУ ДПС зафіксувати відповідне порушення за допомогою інших видів перевірок (предмет перевірки, наявність мораторію)</a:t>
            </a:r>
          </a:p>
          <a:p>
            <a:pPr>
              <a:spcBef>
                <a:spcPts val="1200"/>
              </a:spcBef>
            </a:pPr>
            <a:r>
              <a:rPr lang="uk-UA" sz="3600" dirty="0">
                <a:solidFill>
                  <a:schemeClr val="tx1"/>
                </a:solidFill>
                <a:latin typeface="Arial" panose="020B0604020202020204" pitchFamily="34" charset="0"/>
                <a:cs typeface="Arial" panose="020B0604020202020204" pitchFamily="34" charset="0"/>
              </a:rPr>
              <a:t>▪️ </a:t>
            </a:r>
            <a:r>
              <a:rPr lang="uk-UA" sz="3600" b="1" u="sng" dirty="0">
                <a:solidFill>
                  <a:schemeClr val="tx1"/>
                </a:solidFill>
                <a:latin typeface="Arial" panose="020B0604020202020204" pitchFamily="34" charset="0"/>
                <a:cs typeface="Arial" panose="020B0604020202020204" pitchFamily="34" charset="0"/>
              </a:rPr>
              <a:t>ступінь «якості» профільних норм закону … </a:t>
            </a:r>
            <a:endParaRPr lang="ru-RU" sz="3600" b="1" u="sng" dirty="0">
              <a:solidFill>
                <a:schemeClr val="tx1"/>
              </a:solidFill>
              <a:latin typeface="Arial" panose="020B0604020202020204" pitchFamily="34" charset="0"/>
              <a:cs typeface="Arial" panose="020B0604020202020204" pitchFamily="34" charset="0"/>
            </a:endParaRPr>
          </a:p>
        </p:txBody>
      </p:sp>
      <p:sp>
        <p:nvSpPr>
          <p:cNvPr id="14" name="Прямокутник 13"/>
          <p:cNvSpPr/>
          <p:nvPr/>
        </p:nvSpPr>
        <p:spPr>
          <a:xfrm>
            <a:off x="8136648" y="3098746"/>
            <a:ext cx="6636415" cy="769441"/>
          </a:xfrm>
          <a:prstGeom prst="rect">
            <a:avLst/>
          </a:prstGeom>
        </p:spPr>
        <p:txBody>
          <a:bodyPr wrap="square">
            <a:spAutoFit/>
          </a:bodyPr>
          <a:lstStyle/>
          <a:p>
            <a:pPr algn="ctr"/>
            <a:r>
              <a:rPr lang="ru-RU" sz="4400" b="1" dirty="0" err="1">
                <a:solidFill>
                  <a:schemeClr val="tx1"/>
                </a:solidFill>
                <a:latin typeface="Arial" panose="020B0604020202020204" pitchFamily="34" charset="0"/>
                <a:cs typeface="Arial" panose="020B0604020202020204" pitchFamily="34" charset="0"/>
              </a:rPr>
              <a:t>Підбиваємо</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підсумки</a:t>
            </a:r>
            <a:r>
              <a:rPr lang="ru-RU" sz="4400" b="1" dirty="0">
                <a:solidFill>
                  <a:schemeClr val="tx1"/>
                </a:solidFill>
                <a:latin typeface="Arial" panose="020B0604020202020204" pitchFamily="34" charset="0"/>
                <a:cs typeface="Arial" panose="020B0604020202020204" pitchFamily="34" charset="0"/>
              </a:rPr>
              <a:t>:</a:t>
            </a:r>
          </a:p>
        </p:txBody>
      </p:sp>
      <p:sp>
        <p:nvSpPr>
          <p:cNvPr id="2" name="Прямоугольник 1">
            <a:extLst>
              <a:ext uri="{FF2B5EF4-FFF2-40B4-BE49-F238E27FC236}">
                <a16:creationId xmlns:a16="http://schemas.microsoft.com/office/drawing/2014/main" id="{4B41F159-8FF1-9809-BB13-DF30EFB26E98}"/>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FDFFF243-8FF3-CDED-94E4-3E8EC2964304}"/>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22</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5" name="Прямокутник 14"/>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18</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0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15" name="Прямокутник 14"/>
          <p:cNvSpPr/>
          <p:nvPr/>
        </p:nvSpPr>
        <p:spPr>
          <a:xfrm>
            <a:off x="18675382" y="2627460"/>
            <a:ext cx="4712157" cy="2039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23</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19</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
        <p:nvSpPr>
          <p:cNvPr id="18" name="Овал 17"/>
          <p:cNvSpPr/>
          <p:nvPr/>
        </p:nvSpPr>
        <p:spPr>
          <a:xfrm>
            <a:off x="1817144" y="1736740"/>
            <a:ext cx="12414377" cy="3509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dirty="0">
                <a:latin typeface="Arial" panose="020B0604020202020204" pitchFamily="34" charset="0"/>
                <a:cs typeface="Arial" panose="020B0604020202020204" pitchFamily="34" charset="0"/>
              </a:rPr>
              <a:t>Рішення Чернігівського ОАС від 03.01.2024 р. у </a:t>
            </a:r>
            <a:r>
              <a:rPr lang="uk-UA" sz="3400">
                <a:latin typeface="Arial" panose="020B0604020202020204" pitchFamily="34" charset="0"/>
                <a:cs typeface="Arial" panose="020B0604020202020204" pitchFamily="34" charset="0"/>
              </a:rPr>
              <a:t>справі №620/9825/23 (залишено без змін постановою Шостого ААС від 24.05.24р.; 19.06.24р. відмовлено ВС у відкритті касаційного провадження)</a:t>
            </a:r>
            <a:endParaRPr lang="uk-UA" sz="3400" dirty="0">
              <a:latin typeface="Arial" panose="020B0604020202020204" pitchFamily="34" charset="0"/>
              <a:cs typeface="Arial" panose="020B0604020202020204" pitchFamily="34" charset="0"/>
            </a:endParaRPr>
          </a:p>
        </p:txBody>
      </p:sp>
      <p:sp>
        <p:nvSpPr>
          <p:cNvPr id="19" name="Прямокутник 18"/>
          <p:cNvSpPr/>
          <p:nvPr/>
        </p:nvSpPr>
        <p:spPr>
          <a:xfrm>
            <a:off x="1817145" y="5246733"/>
            <a:ext cx="21570394" cy="7478970"/>
          </a:xfrm>
          <a:prstGeom prst="rect">
            <a:avLst/>
          </a:prstGeom>
        </p:spPr>
        <p:txBody>
          <a:bodyPr wrap="square">
            <a:spAutoFit/>
          </a:bodyPr>
          <a:lstStyle/>
          <a:p>
            <a:pPr algn="just">
              <a:spcBef>
                <a:spcPts val="0"/>
              </a:spcBef>
            </a:pPr>
            <a:r>
              <a:rPr lang="uk-UA" sz="3200">
                <a:solidFill>
                  <a:schemeClr val="tx1"/>
                </a:solidFill>
                <a:latin typeface="Arial" panose="020B0604020202020204" pitchFamily="34" charset="0"/>
                <a:cs typeface="Arial" panose="020B0604020202020204" pitchFamily="34" charset="0"/>
              </a:rPr>
              <a:t>                                                                                                                                                                                     </a:t>
            </a:r>
            <a:endParaRPr lang="uk-UA" sz="3200" smtClean="0">
              <a:solidFill>
                <a:schemeClr val="tx1"/>
              </a:solidFill>
              <a:latin typeface="Arial" panose="020B0604020202020204" pitchFamily="34" charset="0"/>
              <a:cs typeface="Arial" panose="020B0604020202020204" pitchFamily="34" charset="0"/>
            </a:endParaRPr>
          </a:p>
          <a:p>
            <a:pPr algn="just">
              <a:spcBef>
                <a:spcPts val="0"/>
              </a:spcBef>
            </a:pPr>
            <a:r>
              <a:rPr lang="uk-UA" sz="3200" smtClean="0">
                <a:solidFill>
                  <a:schemeClr val="tx1"/>
                </a:solidFill>
                <a:latin typeface="Arial" panose="020B0604020202020204" pitchFamily="34" charset="0"/>
                <a:cs typeface="Arial" panose="020B0604020202020204" pitchFamily="34" charset="0"/>
              </a:rPr>
              <a:t>«… </a:t>
            </a:r>
            <a:r>
              <a:rPr lang="uk-UA" sz="3200">
                <a:solidFill>
                  <a:schemeClr val="tx1"/>
                </a:solidFill>
                <a:latin typeface="Arial" panose="020B0604020202020204" pitchFamily="34" charset="0"/>
                <a:cs typeface="Arial" panose="020B0604020202020204" pitchFamily="34" charset="0"/>
              </a:rPr>
              <a:t>перевірка … проведена </a:t>
            </a:r>
            <a:r>
              <a:rPr lang="uk-UA" sz="3200" dirty="0">
                <a:solidFill>
                  <a:schemeClr val="tx1"/>
                </a:solidFill>
                <a:latin typeface="Arial" panose="020B0604020202020204" pitchFamily="34" charset="0"/>
                <a:cs typeface="Arial" panose="020B0604020202020204" pitchFamily="34" charset="0"/>
              </a:rPr>
              <a:t>за період з 01.01.2017 по 20.02.2023, тобто перевіркою </a:t>
            </a:r>
            <a:r>
              <a:rPr lang="uk-UA" sz="3200" b="1" dirty="0">
                <a:solidFill>
                  <a:schemeClr val="tx1"/>
                </a:solidFill>
                <a:latin typeface="Arial" panose="020B0604020202020204" pitchFamily="34" charset="0"/>
                <a:cs typeface="Arial" panose="020B0604020202020204" pitchFamily="34" charset="0"/>
              </a:rPr>
              <a:t>охоплено більш ніж шестирічний період діяльності </a:t>
            </a:r>
            <a:r>
              <a:rPr lang="uk-UA" sz="3200" dirty="0">
                <a:solidFill>
                  <a:schemeClr val="tx1"/>
                </a:solidFill>
                <a:latin typeface="Arial" panose="020B0604020202020204" pitchFamily="34" charset="0"/>
                <a:cs typeface="Arial" panose="020B0604020202020204" pitchFamily="34" charset="0"/>
              </a:rPr>
              <a:t>підприємства, що не відповідає вимогам податкового законодавства зважаючи на наданий судом аналіз нормам ПКУ, ... Окрім того, </a:t>
            </a:r>
            <a:r>
              <a:rPr lang="uk-UA" sz="3200" b="1" dirty="0">
                <a:solidFill>
                  <a:schemeClr val="tx1"/>
                </a:solidFill>
                <a:latin typeface="Arial" panose="020B0604020202020204" pitchFamily="34" charset="0"/>
                <a:cs typeface="Arial" panose="020B0604020202020204" pitchFamily="34" charset="0"/>
              </a:rPr>
              <a:t>в разі встановлення порушень за період, що перевищує 1095 днів контролюючий орган не має права на застосування до платника податків грошових зобов`язань.</a:t>
            </a:r>
          </a:p>
          <a:p>
            <a:pPr algn="just">
              <a:spcBef>
                <a:spcPts val="0"/>
              </a:spcBef>
            </a:pPr>
            <a:r>
              <a:rPr lang="uk-UA" sz="3200" dirty="0">
                <a:solidFill>
                  <a:schemeClr val="tx1"/>
                </a:solidFill>
                <a:latin typeface="Arial" panose="020B0604020202020204" pitchFamily="34" charset="0"/>
                <a:cs typeface="Arial" panose="020B0604020202020204" pitchFamily="34" charset="0"/>
              </a:rPr>
              <a:t>…</a:t>
            </a:r>
          </a:p>
          <a:p>
            <a:pPr algn="just">
              <a:spcBef>
                <a:spcPts val="0"/>
              </a:spcBef>
            </a:pPr>
            <a:r>
              <a:rPr lang="uk-UA" sz="3200" dirty="0">
                <a:solidFill>
                  <a:schemeClr val="tx1"/>
                </a:solidFill>
                <a:latin typeface="Arial" panose="020B0604020202020204" pitchFamily="34" charset="0"/>
                <a:cs typeface="Arial" panose="020B0604020202020204" pitchFamily="34" charset="0"/>
              </a:rPr>
              <a:t>… суд вважає недопустимою з точки зору верховенства права ситуацію, за якої контролюючий орган маючи всі законні права на проведення документальної позапланової перевірки платника податків, яким до ЄДР </a:t>
            </a:r>
            <a:r>
              <a:rPr lang="uk-UA" sz="3200" dirty="0" err="1">
                <a:solidFill>
                  <a:schemeClr val="tx1"/>
                </a:solidFill>
                <a:latin typeface="Arial" panose="020B0604020202020204" pitchFamily="34" charset="0"/>
                <a:cs typeface="Arial" panose="020B0604020202020204" pitchFamily="34" charset="0"/>
              </a:rPr>
              <a:t>внесено</a:t>
            </a:r>
            <a:r>
              <a:rPr lang="uk-UA" sz="3200" dirty="0">
                <a:solidFill>
                  <a:schemeClr val="tx1"/>
                </a:solidFill>
                <a:latin typeface="Arial" panose="020B0604020202020204" pitchFamily="34" charset="0"/>
                <a:cs typeface="Arial" panose="020B0604020202020204" pitchFamily="34" charset="0"/>
              </a:rPr>
              <a:t> рішення про припинення діяльності шляхом ліквідації у 2021 році, розпочав таку перевірку лише у 2023 році й при цьому охопив період діяльності такого платника, що перевищує встановлений ПК України, тобто перевірку проведено за 6 років діяльності. Більш того, встановлені порушення податкового законодавства у 2017-2020 роках призвели до нарахування платнику грошових зобов`язань.</a:t>
            </a:r>
          </a:p>
          <a:p>
            <a:pPr algn="just">
              <a:spcBef>
                <a:spcPts val="0"/>
              </a:spcBef>
            </a:pPr>
            <a:r>
              <a:rPr lang="uk-UA" sz="3200" dirty="0">
                <a:solidFill>
                  <a:schemeClr val="tx1"/>
                </a:solidFill>
                <a:latin typeface="Arial" panose="020B0604020202020204" pitchFamily="34" charset="0"/>
                <a:cs typeface="Arial" panose="020B0604020202020204" pitchFamily="34" charset="0"/>
              </a:rPr>
              <a:t>Відтак </a:t>
            </a:r>
            <a:r>
              <a:rPr lang="uk-UA" sz="3200" b="1" dirty="0">
                <a:solidFill>
                  <a:schemeClr val="tx1"/>
                </a:solidFill>
                <a:latin typeface="Arial" panose="020B0604020202020204" pitchFamily="34" charset="0"/>
                <a:cs typeface="Arial" panose="020B0604020202020204" pitchFamily="34" charset="0"/>
              </a:rPr>
              <a:t>втручання в роботу позивача за встановлених обставин</a:t>
            </a:r>
            <a:r>
              <a:rPr lang="uk-UA" sz="3200" dirty="0">
                <a:solidFill>
                  <a:schemeClr val="tx1"/>
                </a:solidFill>
                <a:latin typeface="Arial" panose="020B0604020202020204" pitchFamily="34" charset="0"/>
                <a:cs typeface="Arial" panose="020B0604020202020204" pitchFamily="34" charset="0"/>
              </a:rPr>
              <a:t>, на думку суду, </a:t>
            </a:r>
            <a:r>
              <a:rPr lang="uk-UA" sz="3200" b="1" dirty="0">
                <a:solidFill>
                  <a:schemeClr val="tx1"/>
                </a:solidFill>
                <a:latin typeface="Arial" panose="020B0604020202020204" pitchFamily="34" charset="0"/>
                <a:cs typeface="Arial" panose="020B0604020202020204" pitchFamily="34" charset="0"/>
              </a:rPr>
              <a:t>не може вважатися пропорційним та становить "індивідуальний та надмірний тягар" для позивача</a:t>
            </a:r>
            <a:r>
              <a:rPr lang="uk-UA" sz="32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8502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6658558" y="8987975"/>
            <a:ext cx="4451718" cy="5296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4500"/>
              </a:spcBef>
              <a:spcAft>
                <a:spcPts val="0"/>
              </a:spcAft>
              <a:buClrTx/>
              <a:buSzTx/>
              <a:buFontTx/>
              <a:buNone/>
              <a:tabLst/>
            </a:pPr>
            <a:r>
              <a:rPr kumimoji="0" lang="uk-UA" sz="30000" b="0" i="0" u="none" strike="noStrike" cap="none" spc="0" normalizeH="0" baseline="0" dirty="0">
                <a:ln>
                  <a:noFill/>
                </a:ln>
                <a:solidFill>
                  <a:schemeClr val="bg1"/>
                </a:solidFill>
                <a:effectLst/>
                <a:uFillTx/>
                <a:latin typeface="Helvetica"/>
                <a:ea typeface="Helvetica"/>
                <a:cs typeface="Helvetica"/>
                <a:sym typeface="Helvetica"/>
              </a:rPr>
              <a:t>+</a:t>
            </a:r>
            <a:endParaRPr kumimoji="0" lang="en-US" sz="30000" b="0" i="0" u="none" strike="noStrike" cap="none" spc="0" normalizeH="0" baseline="0" dirty="0">
              <a:ln>
                <a:noFill/>
              </a:ln>
              <a:solidFill>
                <a:schemeClr val="bg1"/>
              </a:solidFill>
              <a:effectLst/>
              <a:uFillTx/>
              <a:latin typeface="Helvetica"/>
              <a:ea typeface="Helvetica"/>
              <a:cs typeface="Helvetica"/>
              <a:sym typeface="Helvetica"/>
            </a:endParaRPr>
          </a:p>
        </p:txBody>
      </p:sp>
      <p:sp>
        <p:nvSpPr>
          <p:cNvPr id="19" name="Прямоугольник 3"/>
          <p:cNvSpPr/>
          <p:nvPr/>
        </p:nvSpPr>
        <p:spPr>
          <a:xfrm>
            <a:off x="2038870" y="7716028"/>
            <a:ext cx="20293743" cy="1631216"/>
          </a:xfrm>
          <a:prstGeom prst="rect">
            <a:avLst/>
          </a:prstGeom>
        </p:spPr>
        <p:txBody>
          <a:bodyPr wrap="square">
            <a:spAutoFit/>
          </a:bodyPr>
          <a:lstStyle/>
          <a:p>
            <a:pPr>
              <a:spcBef>
                <a:spcPts val="0"/>
              </a:spcBef>
              <a:defRPr sz="8000">
                <a:solidFill>
                  <a:srgbClr val="FFFFFF"/>
                </a:solidFill>
              </a:defRPr>
            </a:pPr>
            <a:r>
              <a:rPr lang="ru-RU" sz="10000" b="1" dirty="0" err="1">
                <a:solidFill>
                  <a:srgbClr val="C00000"/>
                </a:solidFill>
                <a:latin typeface="Calibri" panose="020F0502020204030204" pitchFamily="34" charset="0"/>
                <a:cs typeface="Calibri" panose="020F0502020204030204" pitchFamily="34" charset="0"/>
              </a:rPr>
              <a:t>Хто</a:t>
            </a:r>
            <a:r>
              <a:rPr lang="ru-RU" sz="10000" b="1" dirty="0">
                <a:solidFill>
                  <a:srgbClr val="C00000"/>
                </a:solidFill>
                <a:latin typeface="Calibri" panose="020F0502020204030204" pitchFamily="34" charset="0"/>
                <a:cs typeface="Calibri" panose="020F0502020204030204" pitchFamily="34" charset="0"/>
              </a:rPr>
              <a:t> </a:t>
            </a:r>
            <a:r>
              <a:rPr lang="ru-RU" sz="10000" b="1" dirty="0" err="1">
                <a:solidFill>
                  <a:srgbClr val="C00000"/>
                </a:solidFill>
                <a:latin typeface="Calibri" panose="020F0502020204030204" pitchFamily="34" charset="0"/>
                <a:cs typeface="Calibri" panose="020F0502020204030204" pitchFamily="34" charset="0"/>
              </a:rPr>
              <a:t>бачить</a:t>
            </a:r>
            <a:r>
              <a:rPr lang="ru-RU" sz="10000" b="1" dirty="0">
                <a:solidFill>
                  <a:srgbClr val="C00000"/>
                </a:solidFill>
                <a:latin typeface="Calibri" panose="020F0502020204030204" pitchFamily="34" charset="0"/>
                <a:cs typeface="Calibri" panose="020F0502020204030204" pitchFamily="34" charset="0"/>
              </a:rPr>
              <a:t> </a:t>
            </a:r>
            <a:r>
              <a:rPr lang="ru-RU" sz="10000" b="1">
                <a:solidFill>
                  <a:srgbClr val="C00000"/>
                </a:solidFill>
                <a:latin typeface="Calibri" panose="020F0502020204030204" pitchFamily="34" charset="0"/>
                <a:cs typeface="Calibri" panose="020F0502020204030204" pitchFamily="34" charset="0"/>
              </a:rPr>
              <a:t>та </a:t>
            </a:r>
            <a:r>
              <a:rPr lang="ru-RU" sz="10000" b="1" smtClean="0">
                <a:solidFill>
                  <a:srgbClr val="C00000"/>
                </a:solidFill>
                <a:latin typeface="Calibri" panose="020F0502020204030204" pitchFamily="34" charset="0"/>
                <a:cs typeface="Calibri" panose="020F0502020204030204" pitchFamily="34" charset="0"/>
              </a:rPr>
              <a:t>чує, поставте </a:t>
            </a:r>
            <a:r>
              <a:rPr lang="ru-RU" sz="10000" b="1" dirty="0">
                <a:solidFill>
                  <a:srgbClr val="C00000"/>
                </a:solidFill>
                <a:latin typeface="Calibri" panose="020F0502020204030204" pitchFamily="34" charset="0"/>
                <a:cs typeface="Calibri" panose="020F0502020204030204" pitchFamily="34" charset="0"/>
              </a:rPr>
              <a:t>‘‘+’’ в чат</a:t>
            </a:r>
          </a:p>
        </p:txBody>
      </p:sp>
      <p:sp>
        <p:nvSpPr>
          <p:cNvPr id="20" name="Прямоугольник 3"/>
          <p:cNvSpPr/>
          <p:nvPr/>
        </p:nvSpPr>
        <p:spPr>
          <a:xfrm>
            <a:off x="2038870" y="3396957"/>
            <a:ext cx="20293743" cy="1631216"/>
          </a:xfrm>
          <a:prstGeom prst="rect">
            <a:avLst/>
          </a:prstGeom>
        </p:spPr>
        <p:txBody>
          <a:bodyPr wrap="square">
            <a:spAutoFit/>
          </a:bodyPr>
          <a:lstStyle/>
          <a:p>
            <a:pPr algn="ctr">
              <a:spcBef>
                <a:spcPts val="0"/>
              </a:spcBef>
              <a:defRPr sz="8000">
                <a:solidFill>
                  <a:srgbClr val="FFFFFF"/>
                </a:solidFill>
              </a:defRPr>
            </a:pPr>
            <a:r>
              <a:rPr lang="ru-RU" sz="10000" b="1" smtClean="0">
                <a:solidFill>
                  <a:schemeClr val="tx1"/>
                </a:solidFill>
                <a:latin typeface="Calibri" panose="020F0502020204030204" pitchFamily="34" charset="0"/>
                <a:cs typeface="Calibri" panose="020F0502020204030204" pitchFamily="34" charset="0"/>
              </a:rPr>
              <a:t>ПЕРЕВІРКА З</a:t>
            </a:r>
            <a:r>
              <a:rPr lang="en-US" sz="10000" b="1" smtClean="0">
                <a:solidFill>
                  <a:schemeClr val="tx1"/>
                </a:solidFill>
                <a:latin typeface="Calibri" panose="020F0502020204030204" pitchFamily="34" charset="0"/>
                <a:cs typeface="Calibri" panose="020F0502020204030204" pitchFamily="34" charset="0"/>
              </a:rPr>
              <a:t>’</a:t>
            </a:r>
            <a:r>
              <a:rPr lang="ru-RU" sz="10000" b="1" smtClean="0">
                <a:solidFill>
                  <a:schemeClr val="tx1"/>
                </a:solidFill>
                <a:latin typeface="Calibri" panose="020F0502020204030204" pitchFamily="34" charset="0"/>
                <a:cs typeface="Calibri" panose="020F0502020204030204" pitchFamily="34" charset="0"/>
              </a:rPr>
              <a:t>ВЯЗКУ</a:t>
            </a:r>
            <a:endParaRPr lang="ru-RU" sz="10000" b="1" dirty="0">
              <a:solidFill>
                <a:schemeClr val="tx1"/>
              </a:solidFill>
              <a:latin typeface="Calibri" panose="020F0502020204030204" pitchFamily="34" charset="0"/>
              <a:cs typeface="Calibri" panose="020F0502020204030204" pitchFamily="34" charset="0"/>
            </a:endParaRPr>
          </a:p>
        </p:txBody>
      </p:sp>
      <p:sp>
        <p:nvSpPr>
          <p:cNvPr id="2" name="Місце для номера слайда 1"/>
          <p:cNvSpPr>
            <a:spLocks noGrp="1"/>
          </p:cNvSpPr>
          <p:nvPr>
            <p:ph type="sldNum" sz="quarter" idx="2"/>
          </p:nvPr>
        </p:nvSpPr>
        <p:spPr/>
        <p:txBody>
          <a:bodyPr/>
          <a:lstStyle/>
          <a:p>
            <a:fld id="{86CB4B4D-7CA3-9044-876B-883B54F8677D}" type="slidenum">
              <a:rPr lang="ru-RU" smtClean="0"/>
              <a:t>2</a:t>
            </a:fld>
            <a:endParaRPr lang="ru-RU"/>
          </a:p>
        </p:txBody>
      </p:sp>
    </p:spTree>
    <p:extLst>
      <p:ext uri="{BB962C8B-B14F-4D97-AF65-F5344CB8AC3E}">
        <p14:creationId xmlns:p14="http://schemas.microsoft.com/office/powerpoint/2010/main" val="262863333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15" name="Прямокутник 14"/>
          <p:cNvSpPr/>
          <p:nvPr/>
        </p:nvSpPr>
        <p:spPr>
          <a:xfrm>
            <a:off x="18886397" y="2414366"/>
            <a:ext cx="4712157" cy="2039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20</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Овал 13"/>
          <p:cNvSpPr/>
          <p:nvPr/>
        </p:nvSpPr>
        <p:spPr>
          <a:xfrm>
            <a:off x="1817144" y="2423837"/>
            <a:ext cx="8829365" cy="22636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Рішення Рівненського </a:t>
            </a:r>
            <a:r>
              <a:rPr lang="uk-UA" sz="3400" dirty="0">
                <a:latin typeface="Arial" panose="020B0604020202020204" pitchFamily="34" charset="0"/>
                <a:cs typeface="Arial" panose="020B0604020202020204" pitchFamily="34" charset="0"/>
              </a:rPr>
              <a:t>ОАС </a:t>
            </a:r>
            <a:r>
              <a:rPr lang="uk-UA" sz="3400">
                <a:latin typeface="Arial" panose="020B0604020202020204" pitchFamily="34" charset="0"/>
                <a:cs typeface="Arial" panose="020B0604020202020204" pitchFamily="34" charset="0"/>
              </a:rPr>
              <a:t>від 23.12.2024 </a:t>
            </a:r>
            <a:r>
              <a:rPr lang="uk-UA" sz="3400" dirty="0">
                <a:latin typeface="Arial" panose="020B0604020202020204" pitchFamily="34" charset="0"/>
                <a:cs typeface="Arial" panose="020B0604020202020204" pitchFamily="34" charset="0"/>
              </a:rPr>
              <a:t>р. у </a:t>
            </a:r>
            <a:r>
              <a:rPr lang="uk-UA" sz="3400">
                <a:latin typeface="Arial" panose="020B0604020202020204" pitchFamily="34" charset="0"/>
                <a:cs typeface="Arial" panose="020B0604020202020204" pitchFamily="34" charset="0"/>
              </a:rPr>
              <a:t>справі №460/8364/24</a:t>
            </a:r>
            <a:endParaRPr lang="uk-UA" sz="3400" dirty="0">
              <a:latin typeface="Arial" panose="020B0604020202020204" pitchFamily="34" charset="0"/>
              <a:cs typeface="Arial" panose="020B0604020202020204" pitchFamily="34" charset="0"/>
            </a:endParaRPr>
          </a:p>
        </p:txBody>
      </p:sp>
      <p:sp>
        <p:nvSpPr>
          <p:cNvPr id="18" name="Прямокутник 17"/>
          <p:cNvSpPr/>
          <p:nvPr/>
        </p:nvSpPr>
        <p:spPr>
          <a:xfrm>
            <a:off x="1817144" y="5426838"/>
            <a:ext cx="21781410" cy="6740307"/>
          </a:xfrm>
          <a:prstGeom prst="rect">
            <a:avLst/>
          </a:prstGeom>
        </p:spPr>
        <p:txBody>
          <a:bodyPr wrap="square">
            <a:spAutoFit/>
          </a:bodyPr>
          <a:lstStyle/>
          <a:p>
            <a:pPr algn="just">
              <a:spcBef>
                <a:spcPts val="0"/>
              </a:spcBef>
            </a:pPr>
            <a:r>
              <a:rPr lang="uk-UA" sz="3200">
                <a:solidFill>
                  <a:schemeClr val="tx1"/>
                </a:solidFill>
                <a:latin typeface="Arial" panose="020B0604020202020204" pitchFamily="34" charset="0"/>
                <a:cs typeface="Arial" panose="020B0604020202020204" pitchFamily="34" charset="0"/>
              </a:rPr>
              <a:t>           </a:t>
            </a:r>
            <a:r>
              <a:rPr lang="uk-UA" sz="3600" smtClean="0">
                <a:solidFill>
                  <a:schemeClr val="tx1"/>
                </a:solidFill>
                <a:latin typeface="Arial" panose="020B0604020202020204" pitchFamily="34" charset="0"/>
                <a:cs typeface="Arial" panose="020B0604020202020204" pitchFamily="34" charset="0"/>
              </a:rPr>
              <a:t>«</a:t>
            </a:r>
            <a:r>
              <a:rPr lang="ru-RU" sz="3600">
                <a:latin typeface="Arial" panose="020B0604020202020204" pitchFamily="34" charset="0"/>
                <a:cs typeface="Arial" panose="020B0604020202020204" pitchFamily="34" charset="0"/>
              </a:rPr>
              <a:t>На момент прийняття позивачем рішення про припинення діяльності підприємства шляхом ліквідації підпунктом 52-2 підрозд.10 розд.ХХ ПКУ установлено мораторій на проведення документальних та фактичних перевірок на період з 18.03.2020р. по останній календарний день місяця (включно), в якому завершується дія карантину, …, </a:t>
            </a:r>
            <a:r>
              <a:rPr lang="ru-RU" sz="3600" b="1">
                <a:latin typeface="Arial" panose="020B0604020202020204" pitchFamily="34" charset="0"/>
                <a:cs typeface="Arial" panose="020B0604020202020204" pitchFamily="34" charset="0"/>
              </a:rPr>
              <a:t>крім</a:t>
            </a:r>
            <a:r>
              <a:rPr lang="ru-RU" sz="3600">
                <a:latin typeface="Arial" panose="020B0604020202020204" pitchFamily="34" charset="0"/>
                <a:cs typeface="Arial" panose="020B0604020202020204" pitchFamily="34" charset="0"/>
              </a:rPr>
              <a:t>:</a:t>
            </a:r>
          </a:p>
          <a:p>
            <a:pPr algn="just">
              <a:spcBef>
                <a:spcPts val="0"/>
              </a:spcBef>
            </a:pPr>
            <a:r>
              <a:rPr lang="ru-RU" sz="3600">
                <a:latin typeface="Arial" panose="020B0604020202020204" pitchFamily="34" charset="0"/>
                <a:cs typeface="Arial" panose="020B0604020202020204" pitchFamily="34" charset="0"/>
              </a:rPr>
              <a:t>…</a:t>
            </a:r>
          </a:p>
          <a:p>
            <a:pPr algn="just">
              <a:spcBef>
                <a:spcPts val="0"/>
              </a:spcBef>
            </a:pPr>
            <a:r>
              <a:rPr lang="ru-RU" sz="3600" b="1">
                <a:latin typeface="Arial" panose="020B0604020202020204" pitchFamily="34" charset="0"/>
                <a:cs typeface="Arial" panose="020B0604020202020204" pitchFamily="34" charset="0"/>
              </a:rPr>
              <a:t>документальних позапланових перевірок з підстав, визначених п.п.78.1.7</a:t>
            </a:r>
            <a:r>
              <a:rPr lang="ru-RU" sz="3600">
                <a:latin typeface="Arial" panose="020B0604020202020204" pitchFamily="34" charset="0"/>
                <a:cs typeface="Arial" panose="020B0604020202020204" pitchFamily="34" charset="0"/>
              </a:rPr>
              <a:t> … п.78.1 ст.78 ПКУ</a:t>
            </a:r>
            <a:r>
              <a:rPr lang="ru-RU" sz="3600" smtClean="0">
                <a:latin typeface="Arial" panose="020B0604020202020204" pitchFamily="34" charset="0"/>
                <a:cs typeface="Arial" panose="020B0604020202020204" pitchFamily="34" charset="0"/>
              </a:rPr>
              <a:t>…</a:t>
            </a:r>
            <a:endParaRPr lang="ru-RU" sz="3600">
              <a:latin typeface="Arial" panose="020B0604020202020204" pitchFamily="34" charset="0"/>
              <a:cs typeface="Arial" panose="020B0604020202020204" pitchFamily="34" charset="0"/>
            </a:endParaRPr>
          </a:p>
          <a:p>
            <a:pPr algn="just">
              <a:spcBef>
                <a:spcPts val="0"/>
              </a:spcBef>
            </a:pPr>
            <a:endParaRPr lang="uk-UA" sz="3600">
              <a:latin typeface="Arial" panose="020B0604020202020204" pitchFamily="34" charset="0"/>
              <a:cs typeface="Arial" panose="020B0604020202020204" pitchFamily="34" charset="0"/>
            </a:endParaRPr>
          </a:p>
          <a:p>
            <a:pPr algn="just">
              <a:spcBef>
                <a:spcPts val="0"/>
              </a:spcBef>
            </a:pPr>
            <a:r>
              <a:rPr lang="ru-RU" sz="3600">
                <a:latin typeface="Arial" panose="020B0604020202020204" pitchFamily="34" charset="0"/>
                <a:cs typeface="Arial" panose="020B0604020202020204" pitchFamily="34" charset="0"/>
              </a:rPr>
              <a:t>підрозділ 10 розділу XX ПК України було доповнено підпунктом 69-2, згідно із яким тимчасово, до 1 серпня 2023 року, податкові перевірки не розпочинаються, а розпочаті перевірки зупиняються, </a:t>
            </a:r>
            <a:r>
              <a:rPr lang="ru-RU" sz="3600" b="1">
                <a:latin typeface="Arial" panose="020B0604020202020204" pitchFamily="34" charset="0"/>
                <a:cs typeface="Arial" panose="020B0604020202020204" pitchFamily="34" charset="0"/>
              </a:rPr>
              <a:t>крім</a:t>
            </a:r>
            <a:r>
              <a:rPr lang="ru-RU" sz="3600">
                <a:latin typeface="Arial" panose="020B0604020202020204" pitchFamily="34" charset="0"/>
                <a:cs typeface="Arial" panose="020B0604020202020204" pitchFamily="34" charset="0"/>
              </a:rPr>
              <a:t>:</a:t>
            </a:r>
          </a:p>
          <a:p>
            <a:pPr algn="just">
              <a:spcBef>
                <a:spcPts val="0"/>
              </a:spcBef>
            </a:pPr>
            <a:r>
              <a:rPr lang="ru-RU" sz="3600">
                <a:latin typeface="Arial" panose="020B0604020202020204" pitchFamily="34" charset="0"/>
                <a:cs typeface="Arial" panose="020B0604020202020204" pitchFamily="34" charset="0"/>
              </a:rPr>
              <a:t>…</a:t>
            </a:r>
          </a:p>
          <a:p>
            <a:pPr algn="just">
              <a:spcBef>
                <a:spcPts val="0"/>
              </a:spcBef>
            </a:pPr>
            <a:r>
              <a:rPr lang="ru-RU" sz="3600">
                <a:latin typeface="Arial" panose="020B0604020202020204" pitchFamily="34" charset="0"/>
                <a:cs typeface="Arial" panose="020B0604020202020204" pitchFamily="34" charset="0"/>
              </a:rPr>
              <a:t>б) </a:t>
            </a:r>
            <a:r>
              <a:rPr lang="ru-RU" sz="3600" b="1">
                <a:latin typeface="Arial" panose="020B0604020202020204" pitchFamily="34" charset="0"/>
                <a:cs typeface="Arial" panose="020B0604020202020204" pitchFamily="34" charset="0"/>
              </a:rPr>
              <a:t>документальних позапланових перевірок, що проводяться … з підстав</a:t>
            </a:r>
            <a:r>
              <a:rPr lang="ru-RU" sz="3600">
                <a:latin typeface="Arial" panose="020B0604020202020204" pitchFamily="34" charset="0"/>
                <a:cs typeface="Arial" panose="020B0604020202020204" pitchFamily="34" charset="0"/>
              </a:rPr>
              <a:t>, визначених підпунктами … </a:t>
            </a:r>
            <a:r>
              <a:rPr lang="ru-RU" sz="3600" b="1">
                <a:latin typeface="Arial" panose="020B0604020202020204" pitchFamily="34" charset="0"/>
                <a:cs typeface="Arial" panose="020B0604020202020204" pitchFamily="34" charset="0"/>
              </a:rPr>
              <a:t>78.1.7</a:t>
            </a:r>
            <a:r>
              <a:rPr lang="ru-RU" sz="3600">
                <a:latin typeface="Arial" panose="020B0604020202020204" pitchFamily="34" charset="0"/>
                <a:cs typeface="Arial" panose="020B0604020202020204" pitchFamily="34" charset="0"/>
              </a:rPr>
              <a:t>, …»</a:t>
            </a:r>
            <a:endParaRPr lang="ru-RU">
              <a:latin typeface="Arial" panose="020B0604020202020204" pitchFamily="34" charset="0"/>
              <a:cs typeface="Arial" panose="020B0604020202020204" pitchFamily="34" charset="0"/>
            </a:endParaRPr>
          </a:p>
        </p:txBody>
      </p:sp>
      <p:sp>
        <p:nvSpPr>
          <p:cNvPr id="1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99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15" name="Прямокутник 14"/>
          <p:cNvSpPr/>
          <p:nvPr/>
        </p:nvSpPr>
        <p:spPr>
          <a:xfrm>
            <a:off x="18886397" y="2414366"/>
            <a:ext cx="4712157" cy="2039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21</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Овал 13"/>
          <p:cNvSpPr/>
          <p:nvPr/>
        </p:nvSpPr>
        <p:spPr>
          <a:xfrm>
            <a:off x="1817144" y="2423837"/>
            <a:ext cx="8829365" cy="22636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Рішення Рівненського </a:t>
            </a:r>
            <a:r>
              <a:rPr lang="uk-UA" sz="3400" dirty="0">
                <a:latin typeface="Arial" panose="020B0604020202020204" pitchFamily="34" charset="0"/>
                <a:cs typeface="Arial" panose="020B0604020202020204" pitchFamily="34" charset="0"/>
              </a:rPr>
              <a:t>ОАС </a:t>
            </a:r>
            <a:r>
              <a:rPr lang="uk-UA" sz="3400">
                <a:latin typeface="Arial" panose="020B0604020202020204" pitchFamily="34" charset="0"/>
                <a:cs typeface="Arial" panose="020B0604020202020204" pitchFamily="34" charset="0"/>
              </a:rPr>
              <a:t>від 23.12.2024 </a:t>
            </a:r>
            <a:r>
              <a:rPr lang="uk-UA" sz="3400" dirty="0">
                <a:latin typeface="Arial" panose="020B0604020202020204" pitchFamily="34" charset="0"/>
                <a:cs typeface="Arial" panose="020B0604020202020204" pitchFamily="34" charset="0"/>
              </a:rPr>
              <a:t>р. у </a:t>
            </a:r>
            <a:r>
              <a:rPr lang="uk-UA" sz="3400">
                <a:latin typeface="Arial" panose="020B0604020202020204" pitchFamily="34" charset="0"/>
                <a:cs typeface="Arial" panose="020B0604020202020204" pitchFamily="34" charset="0"/>
              </a:rPr>
              <a:t>справі №460/8364/24</a:t>
            </a:r>
            <a:endParaRPr lang="uk-UA" sz="3400" dirty="0">
              <a:latin typeface="Arial" panose="020B0604020202020204" pitchFamily="34" charset="0"/>
              <a:cs typeface="Arial" panose="020B0604020202020204" pitchFamily="34" charset="0"/>
            </a:endParaRPr>
          </a:p>
        </p:txBody>
      </p:sp>
      <p:sp>
        <p:nvSpPr>
          <p:cNvPr id="1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
        <p:nvSpPr>
          <p:cNvPr id="20" name="Прямокутник 19"/>
          <p:cNvSpPr/>
          <p:nvPr/>
        </p:nvSpPr>
        <p:spPr>
          <a:xfrm>
            <a:off x="1817143" y="4981511"/>
            <a:ext cx="21781411" cy="7232749"/>
          </a:xfrm>
          <a:prstGeom prst="rect">
            <a:avLst/>
          </a:prstGeom>
        </p:spPr>
        <p:txBody>
          <a:bodyPr wrap="square">
            <a:spAutoFit/>
          </a:bodyPr>
          <a:lstStyle/>
          <a:p>
            <a:pPr algn="just">
              <a:spcBef>
                <a:spcPts val="0"/>
              </a:spcBef>
            </a:pPr>
            <a:r>
              <a:rPr lang="uk-UA" sz="3200">
                <a:solidFill>
                  <a:schemeClr val="tx1"/>
                </a:solidFill>
                <a:latin typeface="Arial" panose="020B0604020202020204" pitchFamily="34" charset="0"/>
                <a:cs typeface="Arial" panose="020B0604020202020204" pitchFamily="34" charset="0"/>
              </a:rPr>
              <a:t>                                                                                                                                                                                     </a:t>
            </a:r>
            <a:endParaRPr lang="uk-UA" sz="3600">
              <a:latin typeface="Arial" panose="020B0604020202020204" pitchFamily="34" charset="0"/>
              <a:cs typeface="Arial" panose="020B0604020202020204" pitchFamily="34" charset="0"/>
            </a:endParaRPr>
          </a:p>
          <a:p>
            <a:pPr algn="just">
              <a:spcBef>
                <a:spcPts val="0"/>
              </a:spcBef>
            </a:pPr>
            <a:r>
              <a:rPr lang="ru-RU" sz="3600">
                <a:latin typeface="Arial" panose="020B0604020202020204" pitchFamily="34" charset="0"/>
                <a:cs typeface="Arial" panose="020B0604020202020204" pitchFamily="34" charset="0"/>
              </a:rPr>
              <a:t>       … податкову позапланову перевірку платника податків з підстав, визначених п.п.78.1.7 п.78.1 ст.78 ПКУ, контролюючий орган </a:t>
            </a:r>
            <a:r>
              <a:rPr lang="ru-RU" sz="3600" b="1">
                <a:latin typeface="Arial" panose="020B0604020202020204" pitchFamily="34" charset="0"/>
                <a:cs typeface="Arial" panose="020B0604020202020204" pitchFamily="34" charset="0"/>
              </a:rPr>
              <a:t>мав право проводити </a:t>
            </a:r>
            <a:r>
              <a:rPr lang="ru-RU" sz="3600">
                <a:latin typeface="Arial" panose="020B0604020202020204" pitchFamily="34" charset="0"/>
                <a:cs typeface="Arial" panose="020B0604020202020204" pitchFamily="34" charset="0"/>
              </a:rPr>
              <a:t>за чинними нормами … як </a:t>
            </a:r>
            <a:r>
              <a:rPr lang="ru-RU" sz="3600" b="1">
                <a:latin typeface="Arial" panose="020B0604020202020204" pitchFamily="34" charset="0"/>
                <a:cs typeface="Arial" panose="020B0604020202020204" pitchFamily="34" charset="0"/>
              </a:rPr>
              <a:t>на момент прийняття рішення про припинення діяльності, так і під час встановленого мораторію на проведення перевірок</a:t>
            </a:r>
            <a:r>
              <a:rPr lang="ru-RU" sz="3600">
                <a:latin typeface="Arial" panose="020B0604020202020204" pitchFamily="34" charset="0"/>
                <a:cs typeface="Arial" panose="020B0604020202020204" pitchFamily="34" charset="0"/>
              </a:rPr>
              <a:t>, запровадженого з метою запобігання виникненню і поширенню коронавірусної хвороби …, а також </a:t>
            </a:r>
            <a:r>
              <a:rPr lang="ru-RU" sz="3600" b="1">
                <a:latin typeface="Arial" panose="020B0604020202020204" pitchFamily="34" charset="0"/>
                <a:cs typeface="Arial" panose="020B0604020202020204" pitchFamily="34" charset="0"/>
              </a:rPr>
              <a:t>і під час дії воєнного стану</a:t>
            </a:r>
            <a:r>
              <a:rPr lang="ru-RU" sz="3600">
                <a:latin typeface="Arial" panose="020B0604020202020204" pitchFamily="34" charset="0"/>
                <a:cs typeface="Arial" panose="020B0604020202020204" pitchFamily="34" charset="0"/>
              </a:rPr>
              <a:t>.</a:t>
            </a:r>
          </a:p>
          <a:p>
            <a:pPr algn="just">
              <a:spcBef>
                <a:spcPts val="0"/>
              </a:spcBef>
            </a:pPr>
            <a:r>
              <a:rPr lang="ru-RU" sz="3600">
                <a:latin typeface="Arial" panose="020B0604020202020204" pitchFamily="34" charset="0"/>
                <a:cs typeface="Arial" panose="020B0604020202020204" pitchFamily="34" charset="0"/>
              </a:rPr>
              <a:t>       Проте, </a:t>
            </a:r>
            <a:r>
              <a:rPr lang="ru-RU" sz="3600" b="1">
                <a:latin typeface="Arial" panose="020B0604020202020204" pitchFamily="34" charset="0"/>
                <a:cs typeface="Arial" panose="020B0604020202020204" pitchFamily="34" charset="0"/>
              </a:rPr>
              <a:t>перевірка позивача, що призначена 31.01.2024 року згідно наказу №263-п та за результатами якої складено акт від 12.02.2024 </a:t>
            </a:r>
            <a:r>
              <a:rPr lang="ru-RU" sz="3600">
                <a:latin typeface="Arial" panose="020B0604020202020204" pitchFamily="34" charset="0"/>
                <a:cs typeface="Arial" panose="020B0604020202020204" pitchFamily="34" charset="0"/>
              </a:rPr>
              <a:t>року, </a:t>
            </a:r>
            <a:r>
              <a:rPr lang="ru-RU" sz="3600" b="1">
                <a:latin typeface="Arial" panose="020B0604020202020204" pitchFamily="34" charset="0"/>
                <a:cs typeface="Arial" panose="020B0604020202020204" pitchFamily="34" charset="0"/>
              </a:rPr>
              <a:t>проведена за період з 01.01.2017 року по 28.06.2023 року</a:t>
            </a:r>
            <a:r>
              <a:rPr lang="ru-RU" sz="3600">
                <a:latin typeface="Arial" panose="020B0604020202020204" pitchFamily="34" charset="0"/>
                <a:cs typeface="Arial" panose="020B0604020202020204" pitchFamily="34" charset="0"/>
              </a:rPr>
              <a:t>, тобто </a:t>
            </a:r>
            <a:r>
              <a:rPr lang="ru-RU" sz="3600" b="1">
                <a:latin typeface="Arial" panose="020B0604020202020204" pitchFamily="34" charset="0"/>
                <a:cs typeface="Arial" panose="020B0604020202020204" pitchFamily="34" charset="0"/>
              </a:rPr>
              <a:t>перевіркою охоплено більш ніж шестирічний період діяльності ФОП</a:t>
            </a:r>
            <a:r>
              <a:rPr lang="ru-RU" sz="3600">
                <a:latin typeface="Arial" panose="020B0604020202020204" pitchFamily="34" charset="0"/>
                <a:cs typeface="Arial" panose="020B0604020202020204" pitchFamily="34" charset="0"/>
              </a:rPr>
              <a:t>, що </a:t>
            </a:r>
            <a:r>
              <a:rPr lang="ru-RU" sz="3600" b="1">
                <a:latin typeface="Arial" panose="020B0604020202020204" pitchFamily="34" charset="0"/>
                <a:cs typeface="Arial" panose="020B0604020202020204" pitchFamily="34" charset="0"/>
              </a:rPr>
              <a:t>не відповідає вимогам податкового законодавства зважаючи на вищенаведений аналіз норм Податкового кодексу України</a:t>
            </a:r>
            <a:r>
              <a:rPr lang="ru-RU" sz="3600">
                <a:latin typeface="Arial" panose="020B0604020202020204" pitchFamily="34" charset="0"/>
                <a:cs typeface="Arial" panose="020B0604020202020204" pitchFamily="34" charset="0"/>
              </a:rPr>
              <a:t>, що регулюють спірні правовідносини. Окрім того, в разі встановлення порушень за період, що перевищує 1095 днів контролюючий орган не має права на застосування до платника податків грошових зобов`язань.</a:t>
            </a:r>
            <a:endParaRPr lang="uk-UA"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87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10" name="Прямокутник 9"/>
          <p:cNvSpPr/>
          <p:nvPr/>
        </p:nvSpPr>
        <p:spPr>
          <a:xfrm>
            <a:off x="2068400" y="4104911"/>
            <a:ext cx="21424645" cy="8494633"/>
          </a:xfrm>
          <a:prstGeom prst="rect">
            <a:avLst/>
          </a:prstGeom>
        </p:spPr>
        <p:txBody>
          <a:bodyPr wrap="square">
            <a:spAutoFit/>
          </a:bodyPr>
          <a:lstStyle/>
          <a:p>
            <a:pPr algn="just">
              <a:spcBef>
                <a:spcPts val="0"/>
              </a:spcBef>
            </a:pPr>
            <a:r>
              <a:rPr lang="uk-UA" sz="3400" dirty="0">
                <a:solidFill>
                  <a:schemeClr val="tx1"/>
                </a:solidFill>
                <a:latin typeface="Arial" panose="020B0604020202020204" pitchFamily="34" charset="0"/>
                <a:cs typeface="Arial" panose="020B0604020202020204" pitchFamily="34" charset="0"/>
              </a:rPr>
              <a:t>                                                          </a:t>
            </a:r>
            <a:r>
              <a:rPr lang="uk-UA" sz="3200" dirty="0">
                <a:solidFill>
                  <a:schemeClr val="tx1"/>
                </a:solidFill>
                <a:latin typeface="Arial" panose="020B0604020202020204" pitchFamily="34" charset="0"/>
                <a:cs typeface="Arial" panose="020B0604020202020204" pitchFamily="34" charset="0"/>
              </a:rPr>
              <a:t>«За   позицією   податкового   органу,   </a:t>
            </a:r>
            <a:r>
              <a:rPr lang="uk-UA" sz="3200" b="1" dirty="0">
                <a:solidFill>
                  <a:schemeClr val="tx1"/>
                </a:solidFill>
                <a:latin typeface="Arial" panose="020B0604020202020204" pitchFamily="34" charset="0"/>
                <a:cs typeface="Arial" panose="020B0604020202020204" pitchFamily="34" charset="0"/>
              </a:rPr>
              <a:t>початком   </a:t>
            </a:r>
            <a:r>
              <a:rPr lang="uk-UA" sz="3200" b="1">
                <a:solidFill>
                  <a:schemeClr val="tx1"/>
                </a:solidFill>
                <a:latin typeface="Arial" panose="020B0604020202020204" pitchFamily="34" charset="0"/>
                <a:cs typeface="Arial" panose="020B0604020202020204" pitchFamily="34" charset="0"/>
              </a:rPr>
              <a:t>перебігу </a:t>
            </a:r>
            <a:r>
              <a:rPr lang="uk-UA" sz="3200" b="1" smtClean="0">
                <a:solidFill>
                  <a:schemeClr val="tx1"/>
                </a:solidFill>
                <a:latin typeface="Arial" panose="020B0604020202020204" pitchFamily="34" charset="0"/>
                <a:cs typeface="Arial" panose="020B0604020202020204" pitchFamily="34" charset="0"/>
              </a:rPr>
              <a:t>1095-денного    </a:t>
            </a:r>
            <a:endParaRPr lang="uk-UA" sz="3200" b="1" dirty="0">
              <a:solidFill>
                <a:schemeClr val="tx1"/>
              </a:solidFill>
              <a:latin typeface="Arial" panose="020B0604020202020204" pitchFamily="34" charset="0"/>
              <a:cs typeface="Arial" panose="020B0604020202020204" pitchFamily="34" charset="0"/>
            </a:endParaRPr>
          </a:p>
          <a:p>
            <a:pPr algn="just">
              <a:spcBef>
                <a:spcPts val="0"/>
              </a:spcBef>
            </a:pPr>
            <a:r>
              <a:rPr lang="uk-UA" sz="3200" b="1">
                <a:solidFill>
                  <a:schemeClr val="tx1"/>
                </a:solidFill>
                <a:latin typeface="Arial" panose="020B0604020202020204" pitchFamily="34" charset="0"/>
                <a:cs typeface="Arial" panose="020B0604020202020204" pitchFamily="34" charset="0"/>
              </a:rPr>
              <a:t>                                                             </a:t>
            </a:r>
            <a:r>
              <a:rPr lang="uk-UA" sz="3200" b="1" smtClean="0">
                <a:solidFill>
                  <a:schemeClr val="tx1"/>
                </a:solidFill>
                <a:latin typeface="Arial" panose="020B0604020202020204" pitchFamily="34" charset="0"/>
                <a:cs typeface="Arial" panose="020B0604020202020204" pitchFamily="34" charset="0"/>
              </a:rPr>
              <a:t>строку  </a:t>
            </a:r>
            <a:r>
              <a:rPr lang="uk-UA" sz="3200" b="1" dirty="0">
                <a:solidFill>
                  <a:schemeClr val="tx1"/>
                </a:solidFill>
                <a:latin typeface="Arial" panose="020B0604020202020204" pitchFamily="34" charset="0"/>
                <a:cs typeface="Arial" panose="020B0604020202020204" pitchFamily="34" charset="0"/>
              </a:rPr>
              <a:t>для  застосування штрафу</a:t>
            </a:r>
            <a:r>
              <a:rPr lang="uk-UA" sz="3200" dirty="0">
                <a:solidFill>
                  <a:schemeClr val="tx1"/>
                </a:solidFill>
                <a:latin typeface="Arial" panose="020B0604020202020204" pitchFamily="34" charset="0"/>
                <a:cs typeface="Arial" panose="020B0604020202020204" pitchFamily="34" charset="0"/>
              </a:rPr>
              <a:t> за порушення, що їх допустила …  у  першому  кварталі 2017 року, є 11.05.2017 р., </a:t>
            </a:r>
            <a:r>
              <a:rPr lang="uk-UA" sz="3200" b="1" dirty="0">
                <a:solidFill>
                  <a:schemeClr val="tx1"/>
                </a:solidFill>
                <a:latin typeface="Arial" panose="020B0604020202020204" pitchFamily="34" charset="0"/>
                <a:cs typeface="Arial" panose="020B0604020202020204" pitchFamily="34" charset="0"/>
              </a:rPr>
              <a:t>тобто наступний день за останнім днем граничного строку подання податкової декларації </a:t>
            </a:r>
            <a:r>
              <a:rPr lang="uk-UA" sz="3200" dirty="0">
                <a:solidFill>
                  <a:schemeClr val="tx1"/>
                </a:solidFill>
                <a:latin typeface="Arial" panose="020B0604020202020204" pitchFamily="34" charset="0"/>
                <a:cs typeface="Arial" panose="020B0604020202020204" pitchFamily="34" charset="0"/>
              </a:rPr>
              <a:t>(Податкового розрахунку сум доходу, нарахованого (сплаченого) на користь фізичних осіб, і сум утриманого з них податку за І квартал 2017 року).</a:t>
            </a:r>
          </a:p>
          <a:p>
            <a:pPr algn="just">
              <a:spcBef>
                <a:spcPts val="0"/>
              </a:spcBef>
            </a:pPr>
            <a:r>
              <a:rPr lang="uk-UA" sz="3200" smtClean="0">
                <a:solidFill>
                  <a:schemeClr val="tx1"/>
                </a:solidFill>
                <a:latin typeface="Arial" panose="020B0604020202020204" pitchFamily="34" charset="0"/>
                <a:cs typeface="Arial" panose="020B0604020202020204" pitchFamily="34" charset="0"/>
              </a:rPr>
              <a:t>       З </a:t>
            </a:r>
            <a:r>
              <a:rPr lang="uk-UA" sz="3200" dirty="0">
                <a:solidFill>
                  <a:schemeClr val="tx1"/>
                </a:solidFill>
                <a:latin typeface="Arial" panose="020B0604020202020204" pitchFamily="34" charset="0"/>
                <a:cs typeface="Arial" panose="020B0604020202020204" pitchFamily="34" charset="0"/>
              </a:rPr>
              <a:t>урахуванням того, що на підставі </a:t>
            </a:r>
            <a:r>
              <a:rPr lang="uk-UA" sz="3200" dirty="0" err="1">
                <a:solidFill>
                  <a:schemeClr val="tx1"/>
                </a:solidFill>
                <a:latin typeface="Arial" panose="020B0604020202020204" pitchFamily="34" charset="0"/>
                <a:cs typeface="Arial" panose="020B0604020202020204" pitchFamily="34" charset="0"/>
              </a:rPr>
              <a:t>абз</a:t>
            </a:r>
            <a:r>
              <a:rPr lang="uk-UA" sz="3200" dirty="0">
                <a:solidFill>
                  <a:schemeClr val="tx1"/>
                </a:solidFill>
                <a:latin typeface="Arial" panose="020B0604020202020204" pitchFamily="34" charset="0"/>
                <a:cs typeface="Arial" panose="020B0604020202020204" pitchFamily="34" charset="0"/>
              </a:rPr>
              <a:t>. 4 п. 52-2 підрозд.10 </a:t>
            </a:r>
            <a:r>
              <a:rPr lang="uk-UA" sz="3200" dirty="0" err="1">
                <a:solidFill>
                  <a:schemeClr val="tx1"/>
                </a:solidFill>
                <a:latin typeface="Arial" panose="020B0604020202020204" pitchFamily="34" charset="0"/>
                <a:cs typeface="Arial" panose="020B0604020202020204" pitchFamily="34" charset="0"/>
              </a:rPr>
              <a:t>розд</a:t>
            </a:r>
            <a:r>
              <a:rPr lang="uk-UA" sz="3200" dirty="0">
                <a:solidFill>
                  <a:schemeClr val="tx1"/>
                </a:solidFill>
                <a:latin typeface="Arial" panose="020B0604020202020204" pitchFamily="34" charset="0"/>
                <a:cs typeface="Arial" panose="020B0604020202020204" pitchFamily="34" charset="0"/>
              </a:rPr>
              <a:t>. ХХ ПК України з 18.03.2020р. (до спливу 1095 днів з 11.05.2017 р.) перебіг передбаченого ст.102 ПК України строку було </a:t>
            </a:r>
            <a:r>
              <a:rPr lang="uk-UA" sz="3200" dirty="0" err="1">
                <a:solidFill>
                  <a:schemeClr val="tx1"/>
                </a:solidFill>
                <a:latin typeface="Arial" panose="020B0604020202020204" pitchFamily="34" charset="0"/>
                <a:cs typeface="Arial" panose="020B0604020202020204" pitchFamily="34" charset="0"/>
              </a:rPr>
              <a:t>зупинено</a:t>
            </a:r>
            <a:r>
              <a:rPr lang="uk-UA" sz="3200" dirty="0">
                <a:solidFill>
                  <a:schemeClr val="tx1"/>
                </a:solidFill>
                <a:latin typeface="Arial" panose="020B0604020202020204" pitchFamily="34" charset="0"/>
                <a:cs typeface="Arial" panose="020B0604020202020204" pitchFamily="34" charset="0"/>
              </a:rPr>
              <a:t>, застосування у жовтні 2020р. штрафу за порушення, що мали місце в період з 01.01.2017р. до 17.03.2017 р., є законним.</a:t>
            </a:r>
          </a:p>
          <a:p>
            <a:pPr algn="just">
              <a:spcBef>
                <a:spcPts val="0"/>
              </a:spcBef>
            </a:pPr>
            <a:r>
              <a:rPr lang="uk-UA" sz="3200" dirty="0">
                <a:solidFill>
                  <a:schemeClr val="tx1"/>
                </a:solidFill>
                <a:latin typeface="Arial" panose="020B0604020202020204" pitchFamily="34" charset="0"/>
                <a:cs typeface="Arial" panose="020B0604020202020204" pitchFamily="34" charset="0"/>
              </a:rPr>
              <a:t>…</a:t>
            </a:r>
          </a:p>
          <a:p>
            <a:pPr algn="just">
              <a:spcBef>
                <a:spcPts val="0"/>
              </a:spcBef>
            </a:pPr>
            <a:r>
              <a:rPr lang="uk-UA" sz="3200" smtClean="0">
                <a:solidFill>
                  <a:schemeClr val="tx1"/>
                </a:solidFill>
                <a:latin typeface="Arial" panose="020B0604020202020204" pitchFamily="34" charset="0"/>
                <a:cs typeface="Arial" panose="020B0604020202020204" pitchFamily="34" charset="0"/>
              </a:rPr>
              <a:t>       Однак</a:t>
            </a:r>
            <a:r>
              <a:rPr lang="uk-UA" sz="3200" dirty="0">
                <a:solidFill>
                  <a:schemeClr val="tx1"/>
                </a:solidFill>
                <a:latin typeface="Arial" panose="020B0604020202020204" pitchFamily="34" charset="0"/>
                <a:cs typeface="Arial" panose="020B0604020202020204" pitchFamily="34" charset="0"/>
              </a:rPr>
              <a:t>, виявлені перевіркою </a:t>
            </a:r>
            <a:r>
              <a:rPr lang="uk-UA" sz="3200" b="1" dirty="0">
                <a:solidFill>
                  <a:schemeClr val="tx1"/>
                </a:solidFill>
                <a:latin typeface="Arial" panose="020B0604020202020204" pitchFamily="34" charset="0"/>
                <a:cs typeface="Arial" panose="020B0604020202020204" pitchFamily="34" charset="0"/>
              </a:rPr>
              <a:t>порушення не пов`язані з фактом подання податкової декларації</a:t>
            </a:r>
            <a:r>
              <a:rPr lang="uk-UA" sz="3200" dirty="0">
                <a:solidFill>
                  <a:schemeClr val="tx1"/>
                </a:solidFill>
                <a:latin typeface="Arial" panose="020B0604020202020204" pitchFamily="34" charset="0"/>
                <a:cs typeface="Arial" panose="020B0604020202020204" pitchFamily="34" charset="0"/>
              </a:rPr>
              <a:t>, а тому встановлений ст. 102 ПКУ </a:t>
            </a:r>
            <a:r>
              <a:rPr lang="uk-UA" sz="3200" b="1" dirty="0">
                <a:solidFill>
                  <a:schemeClr val="tx1"/>
                </a:solidFill>
                <a:latin typeface="Arial" panose="020B0604020202020204" pitchFamily="34" charset="0"/>
                <a:cs typeface="Arial" panose="020B0604020202020204" pitchFamily="34" charset="0"/>
              </a:rPr>
              <a:t>строк має обчислюватися з дня вчинення порушення</a:t>
            </a:r>
            <a:r>
              <a:rPr lang="uk-UA" sz="3200" dirty="0">
                <a:solidFill>
                  <a:schemeClr val="tx1"/>
                </a:solidFill>
                <a:latin typeface="Arial" panose="020B0604020202020204" pitchFamily="34" charset="0"/>
                <a:cs typeface="Arial" panose="020B0604020202020204" pitchFamily="34" charset="0"/>
              </a:rPr>
              <a:t>, враховуючи, що відповідний обов`язок податкового </a:t>
            </a:r>
            <a:r>
              <a:rPr lang="uk-UA" sz="3200" dirty="0" err="1">
                <a:solidFill>
                  <a:schemeClr val="tx1"/>
                </a:solidFill>
                <a:latin typeface="Arial" panose="020B0604020202020204" pitchFamily="34" charset="0"/>
                <a:cs typeface="Arial" panose="020B0604020202020204" pitchFamily="34" charset="0"/>
              </a:rPr>
              <a:t>агента</a:t>
            </a:r>
            <a:r>
              <a:rPr lang="uk-UA" sz="3200" dirty="0">
                <a:solidFill>
                  <a:schemeClr val="tx1"/>
                </a:solidFill>
                <a:latin typeface="Arial" panose="020B0604020202020204" pitchFamily="34" charset="0"/>
                <a:cs typeface="Arial" panose="020B0604020202020204" pitchFamily="34" charset="0"/>
              </a:rPr>
              <a:t>, … виникає з факту виплати доходу, а не з факту декларування.</a:t>
            </a:r>
          </a:p>
          <a:p>
            <a:pPr algn="just">
              <a:spcBef>
                <a:spcPts val="0"/>
              </a:spcBef>
            </a:pPr>
            <a:r>
              <a:rPr lang="uk-UA" sz="3200" dirty="0">
                <a:solidFill>
                  <a:schemeClr val="tx1"/>
                </a:solidFill>
                <a:latin typeface="Arial" panose="020B0604020202020204" pitchFamily="34" charset="0"/>
                <a:cs typeface="Arial" panose="020B0604020202020204" pitchFamily="34" charset="0"/>
              </a:rPr>
              <a:t>…</a:t>
            </a:r>
          </a:p>
          <a:p>
            <a:pPr algn="just">
              <a:spcBef>
                <a:spcPts val="0"/>
              </a:spcBef>
            </a:pPr>
            <a:r>
              <a:rPr lang="uk-UA" sz="3200" smtClean="0">
                <a:solidFill>
                  <a:schemeClr val="tx1"/>
                </a:solidFill>
                <a:latin typeface="Arial" panose="020B0604020202020204" pitchFamily="34" charset="0"/>
                <a:cs typeface="Arial" panose="020B0604020202020204" pitchFamily="34" charset="0"/>
              </a:rPr>
              <a:t>       Таким </a:t>
            </a:r>
            <a:r>
              <a:rPr lang="uk-UA" sz="3200" dirty="0">
                <a:solidFill>
                  <a:schemeClr val="tx1"/>
                </a:solidFill>
                <a:latin typeface="Arial" panose="020B0604020202020204" pitchFamily="34" charset="0"/>
                <a:cs typeface="Arial" panose="020B0604020202020204" pitchFamily="34" charset="0"/>
              </a:rPr>
              <a:t>чином, суд першої інстанції дійшов правильного висновку, що застосування штрафу за період з 01.01.2017 р. до 17.03.2017 р. є незаконним; відповідно, й порядок визначення інших сум (з послідовним збільшенням, у зв`язку з неодноразовими порушеннями, суми штрафу) не відповідає п. 127.1 ст.127 ПК України»</a:t>
            </a:r>
          </a:p>
        </p:txBody>
      </p:sp>
      <p:sp>
        <p:nvSpPr>
          <p:cNvPr id="11" name="Овал 10"/>
          <p:cNvSpPr/>
          <p:nvPr/>
        </p:nvSpPr>
        <p:spPr>
          <a:xfrm>
            <a:off x="2068401" y="2273971"/>
            <a:ext cx="6183528" cy="2113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П</a:t>
            </a:r>
            <a:r>
              <a:rPr lang="en-US" sz="3400">
                <a:latin typeface="Arial" panose="020B0604020202020204" pitchFamily="34" charset="0"/>
                <a:cs typeface="Arial" panose="020B0604020202020204" pitchFamily="34" charset="0"/>
              </a:rPr>
              <a:t>’</a:t>
            </a:r>
            <a:r>
              <a:rPr lang="uk-UA" sz="3400">
                <a:latin typeface="Arial" panose="020B0604020202020204" pitchFamily="34" charset="0"/>
                <a:cs typeface="Arial" panose="020B0604020202020204" pitchFamily="34" charset="0"/>
              </a:rPr>
              <a:t>ятого ААС від 18.09.23 у справі №400/17/22</a:t>
            </a:r>
            <a:endParaRPr lang="ru-RU" sz="3400">
              <a:latin typeface="Arial" panose="020B0604020202020204" pitchFamily="34" charset="0"/>
              <a:cs typeface="Arial" panose="020B0604020202020204" pitchFamily="34" charset="0"/>
            </a:endParaRPr>
          </a:p>
        </p:txBody>
      </p:sp>
      <p:sp>
        <p:nvSpPr>
          <p:cNvPr id="15" name="Прямокутник 14"/>
          <p:cNvSpPr/>
          <p:nvPr/>
        </p:nvSpPr>
        <p:spPr>
          <a:xfrm>
            <a:off x="15323441" y="1639084"/>
            <a:ext cx="4712157" cy="20392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22</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56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23</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18" name="Прямокутник 17"/>
          <p:cNvSpPr/>
          <p:nvPr/>
        </p:nvSpPr>
        <p:spPr>
          <a:xfrm>
            <a:off x="2434167" y="3169037"/>
            <a:ext cx="18660533" cy="8356134"/>
          </a:xfrm>
          <a:prstGeom prst="rect">
            <a:avLst/>
          </a:prstGeom>
        </p:spPr>
        <p:txBody>
          <a:bodyPr wrap="square">
            <a:spAutoFit/>
          </a:bodyPr>
          <a:lstStyle/>
          <a:p>
            <a:pPr algn="ctr"/>
            <a:r>
              <a:rPr lang="uk-UA" b="1">
                <a:solidFill>
                  <a:schemeClr val="tx1"/>
                </a:solidFill>
                <a:latin typeface="Arial" panose="020B0604020202020204" pitchFamily="34" charset="0"/>
                <a:cs typeface="Arial" panose="020B0604020202020204" pitchFamily="34" charset="0"/>
              </a:rPr>
              <a:t>Підпункт 69.35². </a:t>
            </a:r>
            <a:r>
              <a:rPr lang="ru-RU" b="1">
                <a:solidFill>
                  <a:schemeClr val="tx1"/>
                </a:solidFill>
                <a:latin typeface="Arial" panose="020B0604020202020204" pitchFamily="34" charset="0"/>
                <a:cs typeface="Arial" panose="020B0604020202020204" pitchFamily="34" charset="0"/>
              </a:rPr>
              <a:t>пункту 69 підрозділу 10 розділу ХХ ПКУ:</a:t>
            </a:r>
          </a:p>
          <a:p>
            <a:pPr algn="ctr"/>
            <a:r>
              <a:rPr lang="ru-RU" sz="3400">
                <a:solidFill>
                  <a:schemeClr val="tx1"/>
                </a:solidFill>
                <a:latin typeface="Arial" panose="020B0604020202020204" pitchFamily="34" charset="0"/>
                <a:cs typeface="Arial" panose="020B0604020202020204" pitchFamily="34" charset="0"/>
              </a:rPr>
              <a:t>«… на період з 1 грудня 2023 року по 31 грудня 2024 року </a:t>
            </a:r>
            <a:r>
              <a:rPr lang="ru-RU" sz="3400" b="1" u="sng">
                <a:solidFill>
                  <a:schemeClr val="tx1"/>
                </a:solidFill>
                <a:latin typeface="Arial" panose="020B0604020202020204" pitchFamily="34" charset="0"/>
                <a:cs typeface="Arial" panose="020B0604020202020204" pitchFamily="34" charset="0"/>
              </a:rPr>
              <a:t>до плану-графіка </a:t>
            </a:r>
            <a:r>
              <a:rPr lang="ru-RU" sz="3400">
                <a:solidFill>
                  <a:schemeClr val="tx1"/>
                </a:solidFill>
                <a:latin typeface="Arial" panose="020B0604020202020204" pitchFamily="34" charset="0"/>
                <a:cs typeface="Arial" panose="020B0604020202020204" pitchFamily="34" charset="0"/>
              </a:rPr>
              <a:t>… планових перевірок на 2023 та 2024 роки </a:t>
            </a:r>
            <a:r>
              <a:rPr lang="ru-RU" sz="3400" b="1" u="sng">
                <a:solidFill>
                  <a:schemeClr val="tx1"/>
                </a:solidFill>
                <a:latin typeface="Arial" panose="020B0604020202020204" pitchFamily="34" charset="0"/>
                <a:cs typeface="Arial" panose="020B0604020202020204" pitchFamily="34" charset="0"/>
              </a:rPr>
              <a:t>можуть бути включені </a:t>
            </a:r>
            <a:r>
              <a:rPr lang="ru-RU" sz="3400">
                <a:solidFill>
                  <a:schemeClr val="tx1"/>
                </a:solidFill>
                <a:latin typeface="Arial" panose="020B0604020202020204" pitchFamily="34" charset="0"/>
                <a:cs typeface="Arial" panose="020B0604020202020204" pitchFamily="34" charset="0"/>
              </a:rPr>
              <a:t>виключно:</a:t>
            </a:r>
            <a:endParaRPr lang="uk-UA" sz="3400">
              <a:solidFill>
                <a:schemeClr val="tx1"/>
              </a:solidFill>
              <a:latin typeface="Arial" panose="020B0604020202020204" pitchFamily="34" charset="0"/>
              <a:cs typeface="Arial" panose="020B0604020202020204" pitchFamily="34" charset="0"/>
            </a:endParaRPr>
          </a:p>
          <a:p>
            <a:pPr algn="ctr"/>
            <a:r>
              <a:rPr lang="uk-UA" sz="3400" b="1">
                <a:solidFill>
                  <a:schemeClr val="tx1"/>
                </a:solidFill>
                <a:latin typeface="Arial" panose="020B0604020202020204" pitchFamily="34" charset="0"/>
                <a:cs typeface="Arial" panose="020B0604020202020204" pitchFamily="34" charset="0"/>
              </a:rPr>
              <a:t>1) діяльність у сфері виробництва/реалізації підакцизної продукції; </a:t>
            </a:r>
            <a:endParaRPr lang="ru-RU" sz="3400" b="1">
              <a:solidFill>
                <a:schemeClr val="tx1"/>
              </a:solidFill>
              <a:latin typeface="Arial" panose="020B0604020202020204" pitchFamily="34" charset="0"/>
              <a:cs typeface="Arial" panose="020B0604020202020204" pitchFamily="34" charset="0"/>
            </a:endParaRPr>
          </a:p>
          <a:p>
            <a:pPr algn="ctr"/>
            <a:r>
              <a:rPr lang="uk-UA" sz="3400" b="1">
                <a:solidFill>
                  <a:schemeClr val="tx1"/>
                </a:solidFill>
                <a:latin typeface="Arial" panose="020B0604020202020204" pitchFamily="34" charset="0"/>
                <a:cs typeface="Arial" panose="020B0604020202020204" pitchFamily="34" charset="0"/>
              </a:rPr>
              <a:t>2) гральний бізнес; </a:t>
            </a:r>
            <a:endParaRPr lang="ru-RU" sz="3400" b="1">
              <a:solidFill>
                <a:schemeClr val="tx1"/>
              </a:solidFill>
              <a:latin typeface="Arial" panose="020B0604020202020204" pitchFamily="34" charset="0"/>
              <a:cs typeface="Arial" panose="020B0604020202020204" pitchFamily="34" charset="0"/>
            </a:endParaRPr>
          </a:p>
          <a:p>
            <a:pPr algn="ctr"/>
            <a:r>
              <a:rPr lang="uk-UA" sz="3400" b="1">
                <a:solidFill>
                  <a:schemeClr val="tx1"/>
                </a:solidFill>
                <a:latin typeface="Arial" panose="020B0604020202020204" pitchFamily="34" charset="0"/>
                <a:cs typeface="Arial" panose="020B0604020202020204" pitchFamily="34" charset="0"/>
              </a:rPr>
              <a:t>3) надання фінансових/платіжних послуг»</a:t>
            </a:r>
          </a:p>
          <a:p>
            <a:pPr algn="ctr"/>
            <a:r>
              <a:rPr lang="uk-UA" sz="3400" b="1">
                <a:solidFill>
                  <a:schemeClr val="tx1"/>
                </a:solidFill>
                <a:latin typeface="Arial" panose="020B0604020202020204" pitchFamily="34" charset="0"/>
                <a:cs typeface="Arial" panose="020B0604020202020204" pitchFamily="34" charset="0"/>
              </a:rPr>
              <a:t>4) «нерези», які відповідають певним вимогам (критеріям)</a:t>
            </a:r>
          </a:p>
          <a:p>
            <a:pPr algn="ctr"/>
            <a:r>
              <a:rPr lang="uk-UA" sz="3400" b="1">
                <a:solidFill>
                  <a:schemeClr val="tx1"/>
                </a:solidFill>
                <a:latin typeface="Arial" panose="020B0604020202020204" pitchFamily="34" charset="0"/>
                <a:cs typeface="Arial" panose="020B0604020202020204" pitchFamily="34" charset="0"/>
              </a:rPr>
              <a:t>5) </a:t>
            </a:r>
            <a:r>
              <a:rPr lang="ru-RU" sz="3400" b="1">
                <a:solidFill>
                  <a:schemeClr val="tx1"/>
                </a:solidFill>
                <a:latin typeface="Arial" panose="020B0604020202020204" pitchFamily="34" charset="0"/>
                <a:cs typeface="Arial" panose="020B0604020202020204" pitchFamily="34" charset="0"/>
              </a:rPr>
              <a:t>інші платники </a:t>
            </a:r>
            <a:r>
              <a:rPr lang="ru-RU" sz="3400">
                <a:solidFill>
                  <a:schemeClr val="tx1"/>
                </a:solidFill>
                <a:latin typeface="Arial" panose="020B0604020202020204" pitchFamily="34" charset="0"/>
                <a:cs typeface="Arial" panose="020B0604020202020204" pitchFamily="34" charset="0"/>
              </a:rPr>
              <a:t>податків, які на основі показників, сформованих за підсумками 2021 календарного року, відповідають хоча б одному критерію …</a:t>
            </a:r>
            <a:endParaRPr lang="uk-UA" sz="34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58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24</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13" name="Прямокутник 12"/>
          <p:cNvSpPr/>
          <p:nvPr/>
        </p:nvSpPr>
        <p:spPr>
          <a:xfrm>
            <a:off x="1817144" y="2053788"/>
            <a:ext cx="20616403" cy="9794989"/>
          </a:xfrm>
          <a:prstGeom prst="rect">
            <a:avLst/>
          </a:prstGeom>
        </p:spPr>
        <p:txBody>
          <a:bodyPr wrap="square">
            <a:spAutoFit/>
          </a:bodyPr>
          <a:lstStyle/>
          <a:p>
            <a:pPr>
              <a:spcBef>
                <a:spcPts val="0"/>
              </a:spcBef>
            </a:pPr>
            <a:r>
              <a:rPr lang="uk-UA" b="1" smtClean="0">
                <a:solidFill>
                  <a:srgbClr val="C00000"/>
                </a:solidFill>
                <a:latin typeface="Arial" panose="020B0604020202020204" pitchFamily="34" charset="0"/>
                <a:cs typeface="Arial" panose="020B0604020202020204" pitchFamily="34" charset="0"/>
              </a:rPr>
              <a:t>                                                  …</a:t>
            </a:r>
            <a:r>
              <a:rPr lang="uk-UA" b="1" dirty="0">
                <a:solidFill>
                  <a:srgbClr val="C00000"/>
                </a:solidFill>
                <a:latin typeface="Arial" panose="020B0604020202020204" pitchFamily="34" charset="0"/>
                <a:cs typeface="Arial" panose="020B0604020202020204" pitchFamily="34" charset="0"/>
              </a:rPr>
              <a:t>на 2024 рік…</a:t>
            </a:r>
          </a:p>
          <a:p>
            <a:pPr>
              <a:spcBef>
                <a:spcPts val="0"/>
              </a:spcBef>
            </a:pPr>
            <a:endParaRPr lang="uk-UA" sz="3600" b="1" dirty="0">
              <a:solidFill>
                <a:srgbClr val="C00000"/>
              </a:solidFill>
              <a:latin typeface="Arial" panose="020B0604020202020204" pitchFamily="34" charset="0"/>
              <a:cs typeface="Arial" panose="020B0604020202020204" pitchFamily="34" charset="0"/>
            </a:endParaRPr>
          </a:p>
          <a:p>
            <a:pPr>
              <a:spcBef>
                <a:spcPts val="0"/>
              </a:spcBef>
            </a:pPr>
            <a:endParaRPr lang="uk-UA" sz="3400" b="1" dirty="0">
              <a:solidFill>
                <a:schemeClr val="tx1"/>
              </a:solidFill>
              <a:latin typeface="Arial" panose="020B0604020202020204" pitchFamily="34" charset="0"/>
              <a:cs typeface="Arial" panose="020B0604020202020204" pitchFamily="34" charset="0"/>
            </a:endParaRPr>
          </a:p>
          <a:p>
            <a:pPr algn="just">
              <a:spcBef>
                <a:spcPts val="0"/>
              </a:spcBef>
            </a:pPr>
            <a:r>
              <a:rPr lang="uk-UA" sz="3400" b="1" dirty="0">
                <a:solidFill>
                  <a:schemeClr val="tx1"/>
                </a:solidFill>
                <a:latin typeface="Arial" panose="020B060402020202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зокрема, </a:t>
            </a:r>
            <a:r>
              <a:rPr lang="uk-UA" sz="3400" b="1" dirty="0">
                <a:solidFill>
                  <a:schemeClr val="tx1"/>
                </a:solidFill>
                <a:latin typeface="Arial" panose="020B0604020202020204" pitchFamily="34" charset="0"/>
                <a:cs typeface="Arial" panose="020B0604020202020204" pitchFamily="34" charset="0"/>
              </a:rPr>
              <a:t>платники, які на основі показників за 2021 </a:t>
            </a:r>
            <a:r>
              <a:rPr lang="uk-UA" sz="3400" b="1">
                <a:solidFill>
                  <a:schemeClr val="tx1"/>
                </a:solidFill>
                <a:latin typeface="Arial" panose="020B0604020202020204" pitchFamily="34" charset="0"/>
                <a:cs typeface="Arial" panose="020B0604020202020204" pitchFamily="34" charset="0"/>
              </a:rPr>
              <a:t>р.</a:t>
            </a:r>
          </a:p>
          <a:p>
            <a:pPr algn="just">
              <a:spcBef>
                <a:spcPts val="0"/>
              </a:spcBef>
            </a:pPr>
            <a:r>
              <a:rPr lang="uk-UA" sz="3400" b="1">
                <a:solidFill>
                  <a:schemeClr val="tx1"/>
                </a:solidFill>
                <a:latin typeface="Arial" panose="020B0604020202020204" pitchFamily="34" charset="0"/>
                <a:cs typeface="Arial" panose="020B0604020202020204" pitchFamily="34" charset="0"/>
              </a:rPr>
              <a:t>відповідають </a:t>
            </a:r>
            <a:r>
              <a:rPr lang="uk-UA" sz="3400" b="1" dirty="0">
                <a:solidFill>
                  <a:schemeClr val="tx1"/>
                </a:solidFill>
                <a:latin typeface="Arial" panose="020B0604020202020204" pitchFamily="34" charset="0"/>
                <a:cs typeface="Arial" panose="020B0604020202020204" pitchFamily="34" charset="0"/>
              </a:rPr>
              <a:t>хоча б одному з критеріїв</a:t>
            </a:r>
            <a:r>
              <a:rPr lang="uk-UA" sz="3400" b="1">
                <a:solidFill>
                  <a:schemeClr val="tx1"/>
                </a:solidFill>
                <a:latin typeface="Arial" panose="020B0604020202020204" pitchFamily="34" charset="0"/>
                <a:cs typeface="Arial" panose="020B0604020202020204" pitchFamily="34" charset="0"/>
              </a:rPr>
              <a:t>: </a:t>
            </a:r>
          </a:p>
          <a:p>
            <a:pPr algn="just">
              <a:spcBef>
                <a:spcPts val="0"/>
              </a:spcBef>
            </a:pPr>
            <a:r>
              <a:rPr lang="uk-UA" sz="3400" b="1">
                <a:solidFill>
                  <a:schemeClr val="tx1"/>
                </a:solidFill>
                <a:latin typeface="Arial" panose="020B0604020202020204" pitchFamily="34" charset="0"/>
                <a:cs typeface="Arial" panose="020B0604020202020204" pitchFamily="34" charset="0"/>
              </a:rPr>
              <a:t>…</a:t>
            </a:r>
            <a:endParaRPr lang="uk-UA" sz="3400" b="1" dirty="0">
              <a:solidFill>
                <a:schemeClr val="tx1"/>
              </a:solidFill>
              <a:latin typeface="Arial" panose="020B0604020202020204" pitchFamily="34" charset="0"/>
              <a:cs typeface="Arial" panose="020B0604020202020204" pitchFamily="34" charset="0"/>
            </a:endParaRPr>
          </a:p>
          <a:p>
            <a:pPr algn="just">
              <a:spcBef>
                <a:spcPts val="0"/>
              </a:spcBef>
            </a:pPr>
            <a:endParaRPr lang="uk-UA" sz="3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spcBef>
                <a:spcPts val="0"/>
              </a:spcBef>
            </a:pPr>
            <a:r>
              <a:rPr lang="uk-UA" sz="34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uk-UA" sz="3400" dirty="0">
                <a:solidFill>
                  <a:schemeClr val="tx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рівень сплати податку на прибуток </a:t>
            </a:r>
            <a:r>
              <a:rPr lang="uk-UA" sz="3400" dirty="0">
                <a:solidFill>
                  <a:schemeClr val="tx1"/>
                </a:solidFill>
                <a:latin typeface="Arial" panose="020B0604020202020204" pitchFamily="34" charset="0"/>
                <a:cs typeface="Arial" panose="020B0604020202020204" pitchFamily="34" charset="0"/>
              </a:rPr>
              <a:t>та/або </a:t>
            </a:r>
            <a:r>
              <a:rPr lang="uk-UA" sz="3400" b="1" dirty="0">
                <a:solidFill>
                  <a:schemeClr val="tx1"/>
                </a:solidFill>
                <a:latin typeface="Arial" panose="020B0604020202020204" pitchFamily="34" charset="0"/>
                <a:cs typeface="Arial" panose="020B0604020202020204" pitchFamily="34" charset="0"/>
              </a:rPr>
              <a:t>ПДВ на 50 і більше % менший, ніж рівень сплати податку у відповідній галузі…</a:t>
            </a:r>
          </a:p>
          <a:p>
            <a:pPr algn="just"/>
            <a:r>
              <a:rPr lang="uk-UA" sz="3400" dirty="0">
                <a:latin typeface="Arial" panose="020B0604020202020204" pitchFamily="34" charset="0"/>
                <a:cs typeface="Arial" panose="020B0604020202020204" pitchFamily="34" charset="0"/>
              </a:rPr>
              <a:t>+ </a:t>
            </a:r>
            <a:r>
              <a:rPr lang="uk-UA" sz="3400" b="1" dirty="0">
                <a:latin typeface="Arial" panose="020B0604020202020204" pitchFamily="34" charset="0"/>
                <a:cs typeface="Arial" panose="020B0604020202020204" pitchFamily="34" charset="0"/>
              </a:rPr>
              <a:t>враховуються показники позитивної динаміки:</a:t>
            </a:r>
          </a:p>
          <a:p>
            <a:pPr algn="just"/>
            <a:r>
              <a:rPr lang="uk-UA" sz="3400" b="1" dirty="0">
                <a:latin typeface="Arial" panose="020B0604020202020204" pitchFamily="34" charset="0"/>
                <a:cs typeface="Arial" panose="020B0604020202020204" pitchFamily="34" charset="0"/>
              </a:rPr>
              <a:t>рівнів сплати податку на прибуток </a:t>
            </a:r>
            <a:r>
              <a:rPr lang="uk-UA" sz="3400" dirty="0">
                <a:latin typeface="Arial" panose="020B0604020202020204" pitchFamily="34" charset="0"/>
                <a:cs typeface="Arial" panose="020B0604020202020204" pitchFamily="34" charset="0"/>
              </a:rPr>
              <a:t>та </a:t>
            </a:r>
            <a:r>
              <a:rPr lang="uk-UA" sz="3400" b="1" dirty="0">
                <a:latin typeface="Arial" panose="020B0604020202020204" pitchFamily="34" charset="0"/>
                <a:cs typeface="Arial" panose="020B0604020202020204" pitchFamily="34" charset="0"/>
              </a:rPr>
              <a:t>ПДВ по відповідній галузі </a:t>
            </a:r>
            <a:r>
              <a:rPr lang="uk-UA" sz="3400" dirty="0">
                <a:latin typeface="Arial" panose="020B0604020202020204" pitchFamily="34" charset="0"/>
                <a:cs typeface="Arial" panose="020B0604020202020204" pitchFamily="34" charset="0"/>
              </a:rPr>
              <a:t>за 9 місяців 2023 року. Після настання граничних строків для подання річної звітності враховуються показники за 2023 рік.</a:t>
            </a:r>
          </a:p>
          <a:p>
            <a:pPr algn="just"/>
            <a:r>
              <a:rPr lang="uk-UA" sz="3400" i="1" dirty="0">
                <a:latin typeface="Arial" panose="020B0604020202020204" pitchFamily="34" charset="0"/>
                <a:cs typeface="Arial" panose="020B0604020202020204" pitchFamily="34" charset="0"/>
              </a:rPr>
              <a:t>При цьому формування плану-графіка проведення документальних планових перевірок та внесення змін до нього здійснюються без урахування вимог, передбачених пунктом 77.2 статті 77 цього Кодексу</a:t>
            </a:r>
            <a:r>
              <a:rPr lang="uk-UA" sz="3400" i="1" dirty="0">
                <a:solidFill>
                  <a:srgbClr val="FF0000"/>
                </a:solidFill>
                <a:latin typeface="Arial" panose="020B0604020202020204" pitchFamily="34" charset="0"/>
                <a:cs typeface="Arial" panose="020B0604020202020204" pitchFamily="34" charset="0"/>
              </a:rPr>
              <a:t>!!!</a:t>
            </a:r>
            <a:endParaRPr lang="uk-UA" sz="3400" dirty="0">
              <a:solidFill>
                <a:schemeClr val="tx1"/>
              </a:solidFill>
              <a:latin typeface="Arial" panose="020B0604020202020204" pitchFamily="34" charset="0"/>
              <a:cs typeface="Arial" panose="020B0604020202020204" pitchFamily="34" charset="0"/>
            </a:endParaRPr>
          </a:p>
        </p:txBody>
      </p:sp>
      <p:sp>
        <p:nvSpPr>
          <p:cNvPr id="15" name="Овальна виноска 14"/>
          <p:cNvSpPr/>
          <p:nvPr/>
        </p:nvSpPr>
        <p:spPr>
          <a:xfrm>
            <a:off x="17160451" y="2720948"/>
            <a:ext cx="4750581" cy="2250519"/>
          </a:xfrm>
          <a:prstGeom prst="wedgeEllipseCallout">
            <a:avLst>
              <a:gd name="adj1" fmla="val -88505"/>
              <a:gd name="adj2" fmla="val -48763"/>
            </a:avLst>
          </a:prstGeom>
          <a:solidFill>
            <a:schemeClr val="bg2">
              <a:lumMod val="50000"/>
            </a:schemeClr>
          </a:solidFill>
          <a:ln w="12700" cap="flat">
            <a:solidFill>
              <a:schemeClr val="tx1">
                <a:lumMod val="95000"/>
                <a:lumOff val="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1"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uk-UA" sz="3200" b="1">
                <a:solidFill>
                  <a:schemeClr val="bg1"/>
                </a:solidFill>
                <a:latin typeface="Arial" panose="020B0604020202020204" pitchFamily="34" charset="0"/>
                <a:ea typeface="+mn-ea"/>
                <a:cs typeface="Arial" panose="020B0604020202020204" pitchFamily="34" charset="0"/>
                <a:sym typeface="Helvetica Neue Medium"/>
              </a:rPr>
              <a:t>А на </a:t>
            </a:r>
            <a:r>
              <a:rPr lang="uk-UA" b="1">
                <a:solidFill>
                  <a:schemeClr val="bg1"/>
                </a:solidFill>
                <a:latin typeface="Arial" panose="020B0604020202020204" pitchFamily="34" charset="0"/>
                <a:ea typeface="+mn-ea"/>
                <a:cs typeface="Arial" panose="020B0604020202020204" pitchFamily="34" charset="0"/>
                <a:sym typeface="Helvetica Neue Medium"/>
              </a:rPr>
              <a:t>2025</a:t>
            </a:r>
            <a:r>
              <a:rPr lang="uk-UA" sz="3200" b="1">
                <a:solidFill>
                  <a:schemeClr val="bg1"/>
                </a:solidFill>
                <a:latin typeface="Arial" panose="020B0604020202020204" pitchFamily="34" charset="0"/>
                <a:ea typeface="+mn-ea"/>
                <a:cs typeface="Arial" panose="020B0604020202020204" pitchFamily="34" charset="0"/>
                <a:sym typeface="Helvetica Neue Medium"/>
              </a:rPr>
              <a:t> що?!</a:t>
            </a:r>
          </a:p>
          <a:p>
            <a:pPr marL="0" marR="0" indent="0" algn="ctr" defTabSz="825500" rtl="0" fontAlgn="auto" latinLnBrk="0" hangingPunct="0">
              <a:lnSpc>
                <a:spcPct val="100000"/>
              </a:lnSpc>
              <a:spcBef>
                <a:spcPts val="0"/>
              </a:spcBef>
              <a:spcAft>
                <a:spcPts val="0"/>
              </a:spcAft>
              <a:buClrTx/>
              <a:buSzTx/>
              <a:buFontTx/>
              <a:buNone/>
              <a:tabLst/>
            </a:pPr>
            <a:endParaRPr kumimoji="0" lang="uk-UA" sz="3200" b="1"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p:txBody>
      </p:sp>
    </p:spTree>
    <p:extLst>
      <p:ext uri="{BB962C8B-B14F-4D97-AF65-F5344CB8AC3E}">
        <p14:creationId xmlns:p14="http://schemas.microsoft.com/office/powerpoint/2010/main" val="343037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25</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18" name="Прямокутник 17"/>
          <p:cNvSpPr/>
          <p:nvPr/>
        </p:nvSpPr>
        <p:spPr>
          <a:xfrm>
            <a:off x="1817144" y="2053788"/>
            <a:ext cx="14870657" cy="9787295"/>
          </a:xfrm>
          <a:prstGeom prst="rect">
            <a:avLst/>
          </a:prstGeom>
        </p:spPr>
        <p:txBody>
          <a:bodyPr wrap="square">
            <a:spAutoFit/>
          </a:bodyPr>
          <a:lstStyle/>
          <a:p>
            <a:pPr algn="ctr">
              <a:spcBef>
                <a:spcPts val="0"/>
              </a:spcBef>
            </a:pPr>
            <a:r>
              <a:rPr lang="uk-UA" b="1" dirty="0">
                <a:solidFill>
                  <a:srgbClr val="C00000"/>
                </a:solidFill>
                <a:latin typeface="Arial" panose="020B0604020202020204" pitchFamily="34" charset="0"/>
                <a:cs typeface="Arial" panose="020B0604020202020204" pitchFamily="34" charset="0"/>
              </a:rPr>
              <a:t>…</a:t>
            </a:r>
            <a:r>
              <a:rPr lang="uk-UA" b="1">
                <a:solidFill>
                  <a:srgbClr val="C00000"/>
                </a:solidFill>
                <a:latin typeface="Arial" panose="020B0604020202020204" pitchFamily="34" charset="0"/>
                <a:cs typeface="Arial" panose="020B0604020202020204" pitchFamily="34" charset="0"/>
              </a:rPr>
              <a:t>на 2025 </a:t>
            </a:r>
            <a:r>
              <a:rPr lang="uk-UA" b="1" dirty="0">
                <a:solidFill>
                  <a:srgbClr val="C00000"/>
                </a:solidFill>
                <a:latin typeface="Arial" panose="020B0604020202020204" pitchFamily="34" charset="0"/>
                <a:cs typeface="Arial" panose="020B0604020202020204" pitchFamily="34" charset="0"/>
              </a:rPr>
              <a:t>рік…</a:t>
            </a:r>
          </a:p>
          <a:p>
            <a:pPr>
              <a:spcBef>
                <a:spcPts val="0"/>
              </a:spcBef>
            </a:pPr>
            <a:endParaRPr lang="uk-UA" sz="3600" b="1" dirty="0">
              <a:solidFill>
                <a:srgbClr val="C00000"/>
              </a:solidFill>
              <a:latin typeface="Arial" panose="020B0604020202020204" pitchFamily="34" charset="0"/>
              <a:cs typeface="Arial" panose="020B0604020202020204" pitchFamily="34" charset="0"/>
            </a:endParaRPr>
          </a:p>
          <a:p>
            <a:pPr>
              <a:spcBef>
                <a:spcPts val="0"/>
              </a:spcBef>
            </a:pPr>
            <a:endParaRPr lang="uk-UA" sz="3400" b="1" dirty="0">
              <a:solidFill>
                <a:schemeClr val="tx1"/>
              </a:solidFill>
              <a:latin typeface="Arial" panose="020B0604020202020204" pitchFamily="34" charset="0"/>
              <a:cs typeface="Arial" panose="020B0604020202020204" pitchFamily="34" charset="0"/>
            </a:endParaRPr>
          </a:p>
          <a:p>
            <a:pPr marL="571500" lvl="0" indent="-571500" algn="just">
              <a:spcBef>
                <a:spcPts val="0"/>
              </a:spcBef>
              <a:buFont typeface="Wingdings" panose="05000000000000000000" pitchFamily="2" charset="2"/>
              <a:buChar char="Ø"/>
            </a:pPr>
            <a:r>
              <a:rPr lang="ru-RU">
                <a:solidFill>
                  <a:schemeClr val="tx1"/>
                </a:solidFill>
                <a:latin typeface="Arial" panose="020B0604020202020204" pitchFamily="34" charset="0"/>
                <a:cs typeface="Arial" panose="020B0604020202020204" pitchFamily="34" charset="0"/>
              </a:rPr>
              <a:t>річний план-графік (П-Г) податкових перевірок має бути оприлюднений на офіційному вебсайті ДПСУ до 25 грудня (без особливостей, визначених п.69.35-2 підрозд.10 розд.ХХ ПКУ).</a:t>
            </a:r>
          </a:p>
          <a:p>
            <a:pPr marL="571500" indent="-571500" algn="just">
              <a:spcBef>
                <a:spcPts val="0"/>
              </a:spcBef>
              <a:buFont typeface="Wingdings" panose="05000000000000000000" pitchFamily="2" charset="2"/>
              <a:buChar char="Ø"/>
            </a:pPr>
            <a:r>
              <a:rPr lang="uk-UA">
                <a:solidFill>
                  <a:schemeClr val="tx1"/>
                </a:solidFill>
                <a:latin typeface="Arial" panose="020B0604020202020204" pitchFamily="34" charset="0"/>
                <a:cs typeface="Arial" panose="020B0604020202020204" pitchFamily="34" charset="0"/>
              </a:rPr>
              <a:t>в</a:t>
            </a:r>
            <a:r>
              <a:rPr lang="ru-RU">
                <a:solidFill>
                  <a:schemeClr val="tx1"/>
                </a:solidFill>
                <a:latin typeface="Arial" panose="020B0604020202020204" pitchFamily="34" charset="0"/>
                <a:cs typeface="Arial" panose="020B0604020202020204" pitchFamily="34" charset="0"/>
              </a:rPr>
              <a:t>несення змін до П-Г планових перевірок на поточний рік допускається не частіше одного разу у І кварталі (перевірка розпочинається не раніше 01.07 поточного року) та одного разу у ІІ кварталі (перевірка розпочинається не раніше 01.10 поточного року) такого року (п.77.2. ст.77 ПКУ);</a:t>
            </a:r>
          </a:p>
          <a:p>
            <a:pPr marL="571500" indent="-571500" algn="just">
              <a:spcBef>
                <a:spcPts val="0"/>
              </a:spcBef>
              <a:buFont typeface="Wingdings" panose="05000000000000000000" pitchFamily="2" charset="2"/>
              <a:buChar char="Ø"/>
            </a:pPr>
            <a:r>
              <a:rPr lang="uk-UA">
                <a:solidFill>
                  <a:schemeClr val="tx1"/>
                </a:solidFill>
                <a:latin typeface="Arial" panose="020B0604020202020204" pitchFamily="34" charset="0"/>
                <a:cs typeface="Arial" panose="020B0604020202020204" pitchFamily="34" charset="0"/>
              </a:rPr>
              <a:t>«ризикоорієнтований» підхід при відборі до П-Г (критерії відбору для включення до П-Г визначені постановою КМУ </a:t>
            </a:r>
            <a:r>
              <a:rPr lang="ru-RU">
                <a:solidFill>
                  <a:schemeClr val="tx1"/>
                </a:solidFill>
                <a:latin typeface="Arial" panose="020B0604020202020204" pitchFamily="34" charset="0"/>
                <a:cs typeface="Arial" panose="020B0604020202020204" pitchFamily="34" charset="0"/>
              </a:rPr>
              <a:t>від 26 травня 2021 р. №524)</a:t>
            </a:r>
          </a:p>
        </p:txBody>
      </p:sp>
      <p:sp>
        <p:nvSpPr>
          <p:cNvPr id="19" name="Овальна виноска 18"/>
          <p:cNvSpPr/>
          <p:nvPr/>
        </p:nvSpPr>
        <p:spPr>
          <a:xfrm>
            <a:off x="18036909" y="1773901"/>
            <a:ext cx="4750581" cy="2769870"/>
          </a:xfrm>
          <a:prstGeom prst="wedgeEllipseCallout">
            <a:avLst>
              <a:gd name="adj1" fmla="val -30073"/>
              <a:gd name="adj2" fmla="val 83287"/>
            </a:avLst>
          </a:prstGeom>
          <a:solidFill>
            <a:schemeClr val="bg2">
              <a:lumMod val="50000"/>
            </a:schemeClr>
          </a:solidFill>
          <a:ln w="12700" cap="flat">
            <a:solidFill>
              <a:schemeClr val="tx1">
                <a:lumMod val="95000"/>
                <a:lumOff val="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3200" b="1"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uk-UA" sz="3200" b="1">
                <a:solidFill>
                  <a:schemeClr val="bg1"/>
                </a:solidFill>
                <a:latin typeface="Arial" panose="020B0604020202020204" pitchFamily="34" charset="0"/>
                <a:ea typeface="+mn-ea"/>
                <a:cs typeface="Arial" panose="020B0604020202020204" pitchFamily="34" charset="0"/>
                <a:sym typeface="Helvetica Neue Medium"/>
              </a:rPr>
              <a:t>«нове – добре забуте старе»?!</a:t>
            </a:r>
          </a:p>
          <a:p>
            <a:pPr marL="0" marR="0" indent="0" algn="ctr" defTabSz="825500" rtl="0" fontAlgn="auto" latinLnBrk="0" hangingPunct="0">
              <a:lnSpc>
                <a:spcPct val="100000"/>
              </a:lnSpc>
              <a:spcBef>
                <a:spcPts val="0"/>
              </a:spcBef>
              <a:spcAft>
                <a:spcPts val="0"/>
              </a:spcAft>
              <a:buClrTx/>
              <a:buSzTx/>
              <a:buFontTx/>
              <a:buNone/>
              <a:tabLst/>
            </a:pPr>
            <a:endParaRPr kumimoji="0" lang="uk-UA" sz="3200" b="1"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p:txBody>
      </p:sp>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2176" y="6433457"/>
            <a:ext cx="6012996" cy="5407627"/>
          </a:xfrm>
          <a:prstGeom prst="rect">
            <a:avLst/>
          </a:prstGeom>
        </p:spPr>
      </p:pic>
    </p:spTree>
    <p:extLst>
      <p:ext uri="{BB962C8B-B14F-4D97-AF65-F5344CB8AC3E}">
        <p14:creationId xmlns:p14="http://schemas.microsoft.com/office/powerpoint/2010/main" val="91139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26</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15" name="Овал 14"/>
          <p:cNvSpPr/>
          <p:nvPr/>
        </p:nvSpPr>
        <p:spPr>
          <a:xfrm>
            <a:off x="1817144" y="2126640"/>
            <a:ext cx="7970323" cy="2151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b="1">
                <a:latin typeface="Arial" panose="020B0604020202020204" pitchFamily="34" charset="0"/>
                <a:cs typeface="Arial" panose="020B0604020202020204" pitchFamily="34" charset="0"/>
              </a:rPr>
              <a:t>Постанова Другого ААС від 06.12.24р. у справі №480/237/24</a:t>
            </a:r>
            <a:endParaRPr lang="ru-RU" sz="3400" b="1" dirty="0">
              <a:latin typeface="Arial" panose="020B0604020202020204" pitchFamily="34" charset="0"/>
              <a:cs typeface="Arial" panose="020B0604020202020204" pitchFamily="34" charset="0"/>
            </a:endParaRPr>
          </a:p>
        </p:txBody>
      </p:sp>
      <p:sp>
        <p:nvSpPr>
          <p:cNvPr id="21" name="Прямокутник 20"/>
          <p:cNvSpPr/>
          <p:nvPr/>
        </p:nvSpPr>
        <p:spPr>
          <a:xfrm>
            <a:off x="17624091" y="1927829"/>
            <a:ext cx="5235908" cy="25494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p>
          <a:p>
            <a:pPr algn="ctr"/>
            <a:r>
              <a:rPr lang="uk-UA">
                <a:latin typeface="Arial" panose="020B0604020202020204" pitchFamily="34" charset="0"/>
                <a:cs typeface="Arial" panose="020B0604020202020204" pitchFamily="34" charset="0"/>
              </a:rPr>
              <a:t>(оскарження наказу про перевірку)</a:t>
            </a:r>
            <a:endParaRPr lang="ru-RU" dirty="0">
              <a:latin typeface="Arial" panose="020B0604020202020204" pitchFamily="34" charset="0"/>
              <a:cs typeface="Arial" panose="020B0604020202020204" pitchFamily="34" charset="0"/>
            </a:endParaRPr>
          </a:p>
        </p:txBody>
      </p:sp>
      <p:sp>
        <p:nvSpPr>
          <p:cNvPr id="22" name="Прямокутник 21"/>
          <p:cNvSpPr/>
          <p:nvPr/>
        </p:nvSpPr>
        <p:spPr>
          <a:xfrm>
            <a:off x="1817144" y="4766420"/>
            <a:ext cx="21042855" cy="8463855"/>
          </a:xfrm>
          <a:prstGeom prst="rect">
            <a:avLst/>
          </a:prstGeom>
        </p:spPr>
        <p:txBody>
          <a:bodyPr wrap="square">
            <a:spAutoFit/>
          </a:bodyPr>
          <a:lstStyle/>
          <a:p>
            <a:pPr algn="just" fontAlgn="base">
              <a:spcBef>
                <a:spcPts val="0"/>
              </a:spcBef>
            </a:pPr>
            <a:r>
              <a:rPr lang="ru-RU" sz="3400" b="1">
                <a:solidFill>
                  <a:schemeClr val="tx1"/>
                </a:solidFill>
                <a:latin typeface="Arial" panose="020B0604020202020204" pitchFamily="34" charset="0"/>
                <a:cs typeface="Arial" panose="020B0604020202020204" pitchFamily="34" charset="0"/>
              </a:rPr>
              <a:t>       «</a:t>
            </a:r>
            <a:r>
              <a:rPr lang="uk-UA" sz="3400">
                <a:solidFill>
                  <a:schemeClr val="tx1"/>
                </a:solidFill>
                <a:latin typeface="Arial" panose="020B0604020202020204" pitchFamily="34" charset="0"/>
                <a:cs typeface="Arial" panose="020B0604020202020204" pitchFamily="34" charset="0"/>
              </a:rPr>
              <a:t>Щодо доводів апелянта про правомірність прийняття оскаржуваного наказу з посиланням на виключно затверджений план-графік проведення документальної планової перевірки, колегія суддів зазначає, що такий </a:t>
            </a:r>
            <a:r>
              <a:rPr lang="uk-UA" sz="3400" b="1">
                <a:solidFill>
                  <a:schemeClr val="tx1"/>
                </a:solidFill>
                <a:latin typeface="Arial" panose="020B0604020202020204" pitchFamily="34" charset="0"/>
                <a:cs typeface="Arial" panose="020B0604020202020204" pitchFamily="34" charset="0"/>
              </a:rPr>
              <a:t>план-графік не може бути беззаперечним доказом правомірності прийнятого наказу без дотриманням податковим органом вимог діючої редакції </a:t>
            </a:r>
            <a:r>
              <a:rPr lang="uk-UA" sz="3400">
                <a:solidFill>
                  <a:schemeClr val="tx1"/>
                </a:solidFill>
                <a:latin typeface="Arial" panose="020B0604020202020204" pitchFamily="34" charset="0"/>
                <a:cs typeface="Arial" panose="020B0604020202020204" pitchFamily="34" charset="0"/>
              </a:rPr>
              <a:t>п.69 підрозд.10 розд.ХХ ПКУ.</a:t>
            </a:r>
          </a:p>
          <a:p>
            <a:pPr algn="just" fontAlgn="base">
              <a:spcBef>
                <a:spcPts val="0"/>
              </a:spcBef>
            </a:pPr>
            <a:r>
              <a:rPr lang="uk-UA" sz="3400">
                <a:solidFill>
                  <a:schemeClr val="tx1"/>
                </a:solidFill>
                <a:latin typeface="Arial" panose="020B0604020202020204" pitchFamily="34" charset="0"/>
                <a:cs typeface="Arial" panose="020B0604020202020204" pitchFamily="34" charset="0"/>
              </a:rPr>
              <a:t>Так, податковим органом у спірному наказі зазначена підстава - п.69.35-2 підрозд.10 розд.</a:t>
            </a:r>
            <a:r>
              <a:rPr lang="en-US" sz="3400">
                <a:solidFill>
                  <a:schemeClr val="tx1"/>
                </a:solidFill>
                <a:latin typeface="Arial" panose="020B0604020202020204" pitchFamily="34" charset="0"/>
                <a:cs typeface="Arial" panose="020B0604020202020204" pitchFamily="34" charset="0"/>
              </a:rPr>
              <a:t>XX </a:t>
            </a:r>
            <a:r>
              <a:rPr lang="uk-UA" sz="3400">
                <a:solidFill>
                  <a:schemeClr val="tx1"/>
                </a:solidFill>
                <a:latin typeface="Arial" panose="020B0604020202020204" pitchFamily="34" charset="0"/>
                <a:cs typeface="Arial" panose="020B0604020202020204" pitchFamily="34" charset="0"/>
              </a:rPr>
              <a:t>ПКУ.</a:t>
            </a:r>
          </a:p>
          <a:p>
            <a:pPr algn="just" fontAlgn="base">
              <a:spcBef>
                <a:spcPts val="0"/>
              </a:spcBef>
            </a:pPr>
            <a:r>
              <a:rPr lang="uk-UA" sz="3400">
                <a:solidFill>
                  <a:schemeClr val="tx1"/>
                </a:solidFill>
                <a:latin typeface="Arial" panose="020B0604020202020204" pitchFamily="34" charset="0"/>
                <a:cs typeface="Arial" panose="020B0604020202020204" pitchFamily="34" charset="0"/>
              </a:rPr>
              <a:t>     При цьому, </a:t>
            </a:r>
            <a:r>
              <a:rPr lang="uk-UA" sz="3400" b="1">
                <a:solidFill>
                  <a:schemeClr val="tx1"/>
                </a:solidFill>
                <a:latin typeface="Arial" panose="020B0604020202020204" pitchFamily="34" charset="0"/>
                <a:cs typeface="Arial" panose="020B0604020202020204" pitchFamily="34" charset="0"/>
              </a:rPr>
              <a:t>жодних доказів в обґрунтування наявності таких підстав для проведення перевірки підприємства позивача не надає.</a:t>
            </a:r>
            <a:endParaRPr lang="uk-UA" sz="3400">
              <a:solidFill>
                <a:schemeClr val="tx1"/>
              </a:solidFill>
              <a:latin typeface="Arial" panose="020B0604020202020204" pitchFamily="34" charset="0"/>
              <a:cs typeface="Arial" panose="020B0604020202020204" pitchFamily="34" charset="0"/>
            </a:endParaRPr>
          </a:p>
          <a:p>
            <a:pPr algn="just" fontAlgn="base">
              <a:spcBef>
                <a:spcPts val="0"/>
              </a:spcBef>
            </a:pPr>
            <a:r>
              <a:rPr lang="uk-UA" sz="3400">
                <a:solidFill>
                  <a:schemeClr val="tx1"/>
                </a:solidFill>
                <a:latin typeface="Arial" panose="020B0604020202020204" pitchFamily="34" charset="0"/>
                <a:cs typeface="Arial" panose="020B0604020202020204" pitchFamily="34" charset="0"/>
              </a:rPr>
              <a:t>…</a:t>
            </a:r>
          </a:p>
          <a:p>
            <a:pPr algn="just" fontAlgn="base">
              <a:spcBef>
                <a:spcPts val="0"/>
              </a:spcBef>
            </a:pPr>
            <a:r>
              <a:rPr lang="uk-UA" sz="3400">
                <a:solidFill>
                  <a:schemeClr val="tx1"/>
                </a:solidFill>
                <a:latin typeface="Arial" panose="020B0604020202020204" pitchFamily="34" charset="0"/>
                <a:cs typeface="Arial" panose="020B0604020202020204" pitchFamily="34" charset="0"/>
              </a:rPr>
              <a:t>     … з 08.12.2023 згідно діючої редакції ПК України передбачено, що з 01.12.2023 по 31.12.2024 включно до плану-графіка … планових перевірок на 2023 та 2024 роки можуть бути включені виключно платники, які відповідають умовам, передбаченим п.69.35-2 підрозд.10 розд.</a:t>
            </a:r>
            <a:r>
              <a:rPr lang="en-US" sz="3400">
                <a:solidFill>
                  <a:schemeClr val="tx1"/>
                </a:solidFill>
                <a:latin typeface="Arial" panose="020B0604020202020204" pitchFamily="34" charset="0"/>
                <a:cs typeface="Arial" panose="020B0604020202020204" pitchFamily="34" charset="0"/>
              </a:rPr>
              <a:t>XX </a:t>
            </a:r>
            <a:r>
              <a:rPr lang="uk-UA" sz="3400">
                <a:solidFill>
                  <a:schemeClr val="tx1"/>
                </a:solidFill>
                <a:latin typeface="Arial" panose="020B0604020202020204" pitchFamily="34" charset="0"/>
                <a:cs typeface="Arial" panose="020B0604020202020204" pitchFamily="34" charset="0"/>
              </a:rPr>
              <a:t>ПКУ.</a:t>
            </a:r>
          </a:p>
          <a:p>
            <a:pPr algn="just" fontAlgn="base">
              <a:spcBef>
                <a:spcPts val="0"/>
              </a:spcBef>
            </a:pPr>
            <a:r>
              <a:rPr lang="uk-UA" sz="3400">
                <a:solidFill>
                  <a:schemeClr val="tx1"/>
                </a:solidFill>
                <a:latin typeface="Arial" panose="020B0604020202020204" pitchFamily="34" charset="0"/>
                <a:cs typeface="Arial" panose="020B0604020202020204" pitchFamily="34" charset="0"/>
              </a:rPr>
              <a:t>     З матеріалів справи вбачається, що судом першої інстанції під час відкриття провадження було </a:t>
            </a:r>
            <a:r>
              <a:rPr lang="uk-UA" sz="3400" b="1">
                <a:solidFill>
                  <a:schemeClr val="tx1"/>
                </a:solidFill>
                <a:latin typeface="Arial" panose="020B0604020202020204" pitchFamily="34" charset="0"/>
                <a:cs typeface="Arial" panose="020B0604020202020204" pitchFamily="34" charset="0"/>
              </a:rPr>
              <a:t>відповідача усі документи та матеріали, які були підставою для винесення спірного наказу </a:t>
            </a:r>
            <a:r>
              <a:rPr lang="uk-UA" sz="3400">
                <a:solidFill>
                  <a:schemeClr val="tx1"/>
                </a:solidFill>
                <a:latin typeface="Arial" panose="020B0604020202020204" pitchFamily="34" charset="0"/>
                <a:cs typeface="Arial" panose="020B0604020202020204" pitchFamily="34" charset="0"/>
              </a:rPr>
              <a:t>Головновного управління ДПС в Сумській області від 28 грудня 2023 року ....</a:t>
            </a:r>
          </a:p>
          <a:p>
            <a:pPr algn="just" fontAlgn="base">
              <a:spcBef>
                <a:spcPts val="0"/>
              </a:spcBef>
            </a:pPr>
            <a:r>
              <a:rPr lang="uk-UA" sz="3400">
                <a:solidFill>
                  <a:schemeClr val="tx1"/>
                </a:solidFill>
                <a:latin typeface="Arial" panose="020B0604020202020204" pitchFamily="34" charset="0"/>
                <a:cs typeface="Arial" panose="020B0604020202020204" pitchFamily="34" charset="0"/>
              </a:rPr>
              <a:t>     Однак, таких </a:t>
            </a:r>
            <a:r>
              <a:rPr lang="uk-UA" sz="3400" b="1">
                <a:solidFill>
                  <a:schemeClr val="tx1"/>
                </a:solidFill>
                <a:latin typeface="Arial" panose="020B0604020202020204" pitchFamily="34" charset="0"/>
                <a:cs typeface="Arial" panose="020B0604020202020204" pitchFamily="34" charset="0"/>
              </a:rPr>
              <a:t>доказів відповідачем не надано </a:t>
            </a:r>
            <a:r>
              <a:rPr lang="uk-UA" sz="3400">
                <a:solidFill>
                  <a:schemeClr val="tx1"/>
                </a:solidFill>
                <a:latin typeface="Arial" panose="020B0604020202020204" pitchFamily="34" charset="0"/>
                <a:cs typeface="Arial" panose="020B0604020202020204" pitchFamily="34" charset="0"/>
              </a:rPr>
              <a:t>ні до суду першої інстанції ні до суду апеляційної інстанції.</a:t>
            </a:r>
            <a:r>
              <a:rPr lang="ru-RU" sz="34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894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27</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21" name="Прямокутник 20"/>
          <p:cNvSpPr/>
          <p:nvPr/>
        </p:nvSpPr>
        <p:spPr>
          <a:xfrm>
            <a:off x="17905525" y="2350810"/>
            <a:ext cx="5235908" cy="25494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p>
          <a:p>
            <a:pPr algn="ctr"/>
            <a:r>
              <a:rPr lang="uk-UA">
                <a:latin typeface="Arial" panose="020B0604020202020204" pitchFamily="34" charset="0"/>
                <a:cs typeface="Arial" panose="020B0604020202020204" pitchFamily="34" charset="0"/>
              </a:rPr>
              <a:t>(оскарження наказу про перевірку)</a:t>
            </a:r>
            <a:endParaRPr lang="ru-RU" dirty="0">
              <a:latin typeface="Arial" panose="020B0604020202020204" pitchFamily="34" charset="0"/>
              <a:cs typeface="Arial" panose="020B0604020202020204" pitchFamily="34" charset="0"/>
            </a:endParaRPr>
          </a:p>
        </p:txBody>
      </p:sp>
      <p:sp>
        <p:nvSpPr>
          <p:cNvPr id="18" name="Овал 17"/>
          <p:cNvSpPr/>
          <p:nvPr/>
        </p:nvSpPr>
        <p:spPr>
          <a:xfrm>
            <a:off x="2065921" y="2675210"/>
            <a:ext cx="7970323" cy="1818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03.02.22 у справі №</a:t>
            </a:r>
            <a:r>
              <a:rPr lang="ru-RU" sz="3400">
                <a:latin typeface="Arial" panose="020B0604020202020204" pitchFamily="34" charset="0"/>
                <a:cs typeface="Arial" panose="020B0604020202020204" pitchFamily="34" charset="0"/>
              </a:rPr>
              <a:t>420/4911/19</a:t>
            </a:r>
            <a:endParaRPr lang="ru-RU" sz="3400" dirty="0">
              <a:latin typeface="Arial" panose="020B0604020202020204" pitchFamily="34" charset="0"/>
              <a:cs typeface="Arial" panose="020B0604020202020204" pitchFamily="34" charset="0"/>
            </a:endParaRPr>
          </a:p>
        </p:txBody>
      </p:sp>
      <p:sp>
        <p:nvSpPr>
          <p:cNvPr id="19" name="Прямокутник 18"/>
          <p:cNvSpPr/>
          <p:nvPr/>
        </p:nvSpPr>
        <p:spPr>
          <a:xfrm>
            <a:off x="2065921" y="5422315"/>
            <a:ext cx="21075512" cy="7417415"/>
          </a:xfrm>
          <a:prstGeom prst="rect">
            <a:avLst/>
          </a:prstGeom>
        </p:spPr>
        <p:txBody>
          <a:bodyPr wrap="square">
            <a:spAutoFit/>
          </a:bodyPr>
          <a:lstStyle/>
          <a:p>
            <a:pPr algn="just" fontAlgn="base">
              <a:spcBef>
                <a:spcPts val="0"/>
              </a:spcBef>
            </a:pPr>
            <a:r>
              <a:rPr lang="ru-RU" sz="3400" b="1">
                <a:solidFill>
                  <a:schemeClr val="tx1"/>
                </a:solidFill>
                <a:latin typeface="Arial" panose="020B0604020202020204" pitchFamily="34" charset="0"/>
                <a:cs typeface="Arial" panose="020B0604020202020204" pitchFamily="34" charset="0"/>
              </a:rPr>
              <a:t>       «</a:t>
            </a:r>
            <a:r>
              <a:rPr lang="ru-RU" sz="3400">
                <a:solidFill>
                  <a:schemeClr val="tx1"/>
                </a:solidFill>
                <a:latin typeface="Arial" panose="020B0604020202020204" pitchFamily="34" charset="0"/>
                <a:cs typeface="Arial" panose="020B0604020202020204" pitchFamily="34" charset="0"/>
              </a:rPr>
              <a:t>Предметом доказування у справі … входять не лише дослідження наявності або    відсутності плану-графіку на відповідний період і включення до нього позивача, але й перевірка того, </a:t>
            </a:r>
            <a:r>
              <a:rPr lang="ru-RU" sz="3400" b="1">
                <a:solidFill>
                  <a:schemeClr val="tx1"/>
                </a:solidFill>
                <a:latin typeface="Arial" panose="020B0604020202020204" pitchFamily="34" charset="0"/>
                <a:cs typeface="Arial" panose="020B0604020202020204" pitchFamily="34" charset="0"/>
              </a:rPr>
              <a:t>чи був відповідний план графік складений з дотриманням визначених строків</a:t>
            </a:r>
            <a:r>
              <a:rPr lang="ru-RU" sz="3400">
                <a:solidFill>
                  <a:schemeClr val="tx1"/>
                </a:solidFill>
                <a:latin typeface="Arial" panose="020B0604020202020204" pitchFamily="34" charset="0"/>
                <a:cs typeface="Arial" panose="020B0604020202020204" pitchFamily="34" charset="0"/>
              </a:rPr>
              <a:t>, </a:t>
            </a:r>
            <a:r>
              <a:rPr lang="ru-RU" sz="3400" b="1">
                <a:solidFill>
                  <a:schemeClr val="tx1"/>
                </a:solidFill>
                <a:latin typeface="Arial" panose="020B0604020202020204" pitchFamily="34" charset="0"/>
                <a:cs typeface="Arial" panose="020B0604020202020204" pitchFamily="34" charset="0"/>
              </a:rPr>
              <a:t>чи наявні підстави  включення до плану-графіка</a:t>
            </a:r>
            <a:r>
              <a:rPr lang="ru-RU" sz="3400">
                <a:solidFill>
                  <a:schemeClr val="tx1"/>
                </a:solidFill>
                <a:latin typeface="Arial" panose="020B0604020202020204" pitchFamily="34" charset="0"/>
                <a:cs typeface="Arial" panose="020B0604020202020204" pitchFamily="34" charset="0"/>
              </a:rPr>
              <a:t> та </a:t>
            </a:r>
            <a:r>
              <a:rPr lang="ru-RU" sz="3400" b="1">
                <a:solidFill>
                  <a:schemeClr val="tx1"/>
                </a:solidFill>
                <a:latin typeface="Arial" panose="020B0604020202020204" pitchFamily="34" charset="0"/>
                <a:cs typeface="Arial" panose="020B0604020202020204" pitchFamily="34" charset="0"/>
              </a:rPr>
              <a:t>чи дотримано процедуру такого включення</a:t>
            </a:r>
            <a:r>
              <a:rPr lang="ru-RU" sz="3400">
                <a:solidFill>
                  <a:schemeClr val="tx1"/>
                </a:solidFill>
                <a:latin typeface="Arial" panose="020B0604020202020204" pitchFamily="34" charset="0"/>
                <a:cs typeface="Arial" panose="020B0604020202020204" pitchFamily="34" charset="0"/>
              </a:rPr>
              <a:t>...</a:t>
            </a:r>
          </a:p>
          <a:p>
            <a:pPr algn="just">
              <a:spcBef>
                <a:spcPts val="0"/>
              </a:spcBef>
            </a:pPr>
            <a:r>
              <a:rPr lang="ru-RU" sz="3400">
                <a:solidFill>
                  <a:schemeClr val="tx1"/>
                </a:solidFill>
                <a:latin typeface="Arial" panose="020B0604020202020204" pitchFamily="34" charset="0"/>
                <a:cs typeface="Arial" panose="020B0604020202020204" pitchFamily="34" charset="0"/>
              </a:rPr>
              <a:t>       … Підставами для включення Товариства до плану-графіку стала </a:t>
            </a:r>
            <a:r>
              <a:rPr lang="ru-RU" sz="3400" b="1">
                <a:solidFill>
                  <a:schemeClr val="tx1"/>
                </a:solidFill>
                <a:latin typeface="Arial" panose="020B0604020202020204" pitchFamily="34" charset="0"/>
                <a:cs typeface="Arial" panose="020B0604020202020204" pitchFamily="34" charset="0"/>
              </a:rPr>
              <a:t>відповідність</a:t>
            </a:r>
            <a:r>
              <a:rPr lang="ru-RU" sz="3400">
                <a:solidFill>
                  <a:schemeClr val="tx1"/>
                </a:solidFill>
                <a:latin typeface="Arial" panose="020B0604020202020204" pitchFamily="34" charset="0"/>
                <a:cs typeface="Arial" panose="020B0604020202020204" pitchFamily="34" charset="0"/>
              </a:rPr>
              <a:t> останнього таким </a:t>
            </a:r>
            <a:r>
              <a:rPr lang="ru-RU" sz="3400" b="1">
                <a:solidFill>
                  <a:schemeClr val="tx1"/>
                </a:solidFill>
                <a:latin typeface="Arial" panose="020B0604020202020204" pitchFamily="34" charset="0"/>
                <a:cs typeface="Arial" panose="020B0604020202020204" pitchFamily="34" charset="0"/>
              </a:rPr>
              <a:t>критеріям високого ступеня ризику </a:t>
            </a:r>
            <a:r>
              <a:rPr lang="ru-RU" sz="3400">
                <a:solidFill>
                  <a:schemeClr val="tx1"/>
                </a:solidFill>
                <a:latin typeface="Arial" panose="020B0604020202020204" pitchFamily="34" charset="0"/>
                <a:cs typeface="Arial" panose="020B0604020202020204" pitchFamily="34" charset="0"/>
              </a:rPr>
              <a:t>як:</a:t>
            </a:r>
          </a:p>
          <a:p>
            <a:pPr algn="just">
              <a:spcBef>
                <a:spcPts val="0"/>
              </a:spcBef>
            </a:pPr>
            <a:r>
              <a:rPr lang="ru-RU" sz="3400">
                <a:solidFill>
                  <a:schemeClr val="tx1"/>
                </a:solidFill>
                <a:latin typeface="Arial" panose="020B0604020202020204" pitchFamily="34" charset="0"/>
                <a:cs typeface="Arial" panose="020B0604020202020204" pitchFamily="34" charset="0"/>
              </a:rPr>
              <a:t>       - </a:t>
            </a:r>
            <a:r>
              <a:rPr lang="ru-RU" sz="3400" b="1">
                <a:solidFill>
                  <a:schemeClr val="tx1"/>
                </a:solidFill>
                <a:latin typeface="Arial" panose="020B0604020202020204" pitchFamily="34" charset="0"/>
                <a:cs typeface="Arial" panose="020B0604020202020204" pitchFamily="34" charset="0"/>
              </a:rPr>
              <a:t>рівень сплати податку на прибуток нижчий на 50 та більше % за рівень сплати податку за відповідною галуззю;</a:t>
            </a:r>
          </a:p>
          <a:p>
            <a:pPr algn="just">
              <a:spcBef>
                <a:spcPts val="0"/>
              </a:spcBef>
            </a:pPr>
            <a:r>
              <a:rPr lang="ru-RU" sz="3400" b="1">
                <a:solidFill>
                  <a:schemeClr val="tx1"/>
                </a:solidFill>
                <a:latin typeface="Arial" panose="020B0604020202020204" pitchFamily="34" charset="0"/>
                <a:cs typeface="Arial" panose="020B0604020202020204" pitchFamily="34" charset="0"/>
              </a:rPr>
              <a:t>       - рівень сплати ПДВ нижчий на 50 та більше % за рівень сплати податку за відповідною галуззю.</a:t>
            </a:r>
          </a:p>
          <a:p>
            <a:pPr algn="just">
              <a:spcBef>
                <a:spcPts val="0"/>
              </a:spcBef>
            </a:pPr>
            <a:r>
              <a:rPr lang="ru-RU" sz="3400" b="1">
                <a:solidFill>
                  <a:schemeClr val="tx1"/>
                </a:solidFill>
                <a:latin typeface="Arial" panose="020B0604020202020204" pitchFamily="34" charset="0"/>
                <a:cs typeface="Arial" panose="020B0604020202020204" pitchFamily="34" charset="0"/>
              </a:rPr>
              <a:t>       … </a:t>
            </a:r>
            <a:r>
              <a:rPr lang="ru-RU" sz="3400">
                <a:solidFill>
                  <a:schemeClr val="tx1"/>
                </a:solidFill>
                <a:latin typeface="Arial" panose="020B0604020202020204" pitchFamily="34" charset="0"/>
                <a:cs typeface="Arial" panose="020B0604020202020204" pitchFamily="34" charset="0"/>
              </a:rPr>
              <a:t>При цьому як  встановлено відповідачем показник податкової віддачі з податку на прибуток підприємств складає 0,03%, а рівень сплати податку на прибуток по відповідній галузі - фактичне значення по галузі - 0,83%, рівень  сплати ПДВ нижче на 50 та більше %  за рівень  сплати по відповідній галузі - фактичне значення 4,34....»</a:t>
            </a:r>
          </a:p>
        </p:txBody>
      </p:sp>
    </p:spTree>
    <p:extLst>
      <p:ext uri="{BB962C8B-B14F-4D97-AF65-F5344CB8AC3E}">
        <p14:creationId xmlns:p14="http://schemas.microsoft.com/office/powerpoint/2010/main" val="263613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28</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21" name="Прямокутник 20"/>
          <p:cNvSpPr/>
          <p:nvPr/>
        </p:nvSpPr>
        <p:spPr>
          <a:xfrm>
            <a:off x="17905525" y="1971690"/>
            <a:ext cx="5235908" cy="25494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p>
          <a:p>
            <a:pPr algn="ctr"/>
            <a:r>
              <a:rPr lang="uk-UA">
                <a:latin typeface="Arial" panose="020B0604020202020204" pitchFamily="34" charset="0"/>
                <a:cs typeface="Arial" panose="020B0604020202020204" pitchFamily="34" charset="0"/>
              </a:rPr>
              <a:t>(оскарження наказу про перевірку)</a:t>
            </a:r>
            <a:endParaRPr lang="ru-RU" dirty="0">
              <a:latin typeface="Arial" panose="020B0604020202020204" pitchFamily="34" charset="0"/>
              <a:cs typeface="Arial" panose="020B0604020202020204" pitchFamily="34" charset="0"/>
            </a:endParaRPr>
          </a:p>
        </p:txBody>
      </p:sp>
      <p:sp>
        <p:nvSpPr>
          <p:cNvPr id="18" name="Овал 17"/>
          <p:cNvSpPr/>
          <p:nvPr/>
        </p:nvSpPr>
        <p:spPr>
          <a:xfrm>
            <a:off x="1817144" y="2144132"/>
            <a:ext cx="7970323" cy="1818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03.02.22 у справі №</a:t>
            </a:r>
            <a:r>
              <a:rPr lang="ru-RU" sz="3400">
                <a:latin typeface="Arial" panose="020B0604020202020204" pitchFamily="34" charset="0"/>
                <a:cs typeface="Arial" panose="020B0604020202020204" pitchFamily="34" charset="0"/>
              </a:rPr>
              <a:t>420/4911/19</a:t>
            </a:r>
            <a:endParaRPr lang="ru-RU" sz="3400" dirty="0">
              <a:latin typeface="Arial" panose="020B0604020202020204" pitchFamily="34" charset="0"/>
              <a:cs typeface="Arial" panose="020B0604020202020204" pitchFamily="34" charset="0"/>
            </a:endParaRPr>
          </a:p>
        </p:txBody>
      </p:sp>
      <p:sp>
        <p:nvSpPr>
          <p:cNvPr id="15" name="Прямокутник 14"/>
          <p:cNvSpPr/>
          <p:nvPr/>
        </p:nvSpPr>
        <p:spPr>
          <a:xfrm>
            <a:off x="1838247" y="5049023"/>
            <a:ext cx="21324288" cy="7940635"/>
          </a:xfrm>
          <a:prstGeom prst="rect">
            <a:avLst/>
          </a:prstGeom>
        </p:spPr>
        <p:txBody>
          <a:bodyPr wrap="square">
            <a:spAutoFit/>
          </a:bodyPr>
          <a:lstStyle/>
          <a:p>
            <a:pPr algn="just">
              <a:spcBef>
                <a:spcPts val="0"/>
              </a:spcBef>
            </a:pPr>
            <a:r>
              <a:rPr lang="ru-RU" sz="3400" b="1">
                <a:solidFill>
                  <a:schemeClr val="tx1"/>
                </a:solidFill>
                <a:latin typeface="Arial" panose="020B0604020202020204" pitchFamily="34" charset="0"/>
                <a:cs typeface="Arial" panose="020B0604020202020204" pitchFamily="34" charset="0"/>
              </a:rPr>
              <a:t>       «</a:t>
            </a:r>
            <a:r>
              <a:rPr lang="ru-RU" sz="3400">
                <a:solidFill>
                  <a:schemeClr val="tx1"/>
                </a:solidFill>
                <a:latin typeface="Arial" panose="020B0604020202020204" pitchFamily="34" charset="0"/>
                <a:cs typeface="Arial" panose="020B0604020202020204" pitchFamily="34" charset="0"/>
              </a:rPr>
              <a:t>В матеріалах справи міститься Інформаційно-аналітична довідка щодо діяльності підприємства, яке включається до плану- графіка, копія довідки по запиту користувача «План-графік проведення документальних перевірок», скриншот з сайту ДФС України - план-графік проведення документальних перевірок платників податків на 2019 рік, копія листа ДФС України №6596/8/15-32 від 22 грудня 2018 року «Про затвердження плану графіка проведення документальних планових перевірок платників податків на 2019 рік».</a:t>
            </a:r>
          </a:p>
          <a:p>
            <a:pPr algn="just">
              <a:spcBef>
                <a:spcPts val="0"/>
              </a:spcBef>
            </a:pPr>
            <a:r>
              <a:rPr lang="ru-RU" sz="3400" b="1">
                <a:solidFill>
                  <a:schemeClr val="tx1"/>
                </a:solidFill>
                <a:latin typeface="Arial" panose="020B0604020202020204" pitchFamily="34" charset="0"/>
                <a:cs typeface="Arial" panose="020B0604020202020204" pitchFamily="34" charset="0"/>
              </a:rPr>
              <a:t>       </a:t>
            </a:r>
            <a:r>
              <a:rPr lang="ru-RU" sz="3400">
                <a:solidFill>
                  <a:schemeClr val="tx1"/>
                </a:solidFill>
                <a:latin typeface="Arial" panose="020B0604020202020204" pitchFamily="34" charset="0"/>
                <a:cs typeface="Arial" panose="020B0604020202020204" pitchFamily="34" charset="0"/>
              </a:rPr>
              <a:t>В той же час … податковим органом не надано жодного документу, який би підтверджував наявність  підстав для включення позивача до плану-графіка … на 2019 рік.</a:t>
            </a:r>
          </a:p>
          <a:p>
            <a:pPr algn="just">
              <a:spcBef>
                <a:spcPts val="0"/>
              </a:spcBef>
            </a:pPr>
            <a:r>
              <a:rPr lang="ru-RU" sz="3400" b="1">
                <a:solidFill>
                  <a:schemeClr val="tx1"/>
                </a:solidFill>
                <a:latin typeface="Arial" panose="020B0604020202020204" pitchFamily="34" charset="0"/>
                <a:cs typeface="Arial" panose="020B0604020202020204" pitchFamily="34" charset="0"/>
              </a:rPr>
              <a:t>       </a:t>
            </a:r>
            <a:r>
              <a:rPr lang="ru-RU" sz="3400">
                <a:solidFill>
                  <a:schemeClr val="tx1"/>
                </a:solidFill>
                <a:latin typeface="Arial" panose="020B0604020202020204" pitchFamily="34" charset="0"/>
                <a:cs typeface="Arial" panose="020B0604020202020204" pitchFamily="34" charset="0"/>
              </a:rPr>
              <a:t>Податковим органом </a:t>
            </a:r>
            <a:r>
              <a:rPr lang="ru-RU" sz="3400" b="1">
                <a:solidFill>
                  <a:schemeClr val="tx1"/>
                </a:solidFill>
                <a:latin typeface="Arial" panose="020B0604020202020204" pitchFamily="34" charset="0"/>
                <a:cs typeface="Arial" panose="020B0604020202020204" pitchFamily="34" charset="0"/>
              </a:rPr>
              <a:t>не подано обґрунтованого розрахунку показників рівня сплати ПДВ та по податку на прибуток по відповідній галузі та порядку їх визначення</a:t>
            </a:r>
            <a:r>
              <a:rPr lang="ru-RU" sz="3400">
                <a:solidFill>
                  <a:schemeClr val="tx1"/>
                </a:solidFill>
                <a:latin typeface="Arial" panose="020B0604020202020204" pitchFamily="34" charset="0"/>
                <a:cs typeface="Arial" panose="020B0604020202020204" pitchFamily="34" charset="0"/>
              </a:rPr>
              <a:t>, … жодного документального підтвердження відповідних обрахунків, які б підтверджували відповідність Товариства визначеним податковим органом критеріям високого ступеня ризику.</a:t>
            </a:r>
          </a:p>
          <a:p>
            <a:pPr algn="just">
              <a:spcBef>
                <a:spcPts val="0"/>
              </a:spcBef>
            </a:pPr>
            <a:r>
              <a:rPr lang="ru-RU" sz="3400" b="1">
                <a:solidFill>
                  <a:schemeClr val="tx1"/>
                </a:solidFill>
                <a:latin typeface="Arial" panose="020B0604020202020204" pitchFamily="34" charset="0"/>
                <a:cs typeface="Arial" panose="020B0604020202020204" pitchFamily="34" charset="0"/>
              </a:rPr>
              <a:t>       </a:t>
            </a:r>
            <a:r>
              <a:rPr lang="ru-RU" sz="3400">
                <a:solidFill>
                  <a:schemeClr val="tx1"/>
                </a:solidFill>
                <a:latin typeface="Arial" panose="020B0604020202020204" pitchFamily="34" charset="0"/>
                <a:cs typeface="Arial" panose="020B0604020202020204" pitchFamily="34" charset="0"/>
              </a:rPr>
              <a:t>Зі змісту інформаційно-аналітичної довідки, як і з будь-якого іншого поданого відповідачем документу, </a:t>
            </a:r>
            <a:r>
              <a:rPr lang="ru-RU" sz="3400" b="1">
                <a:solidFill>
                  <a:schemeClr val="tx1"/>
                </a:solidFill>
                <a:latin typeface="Arial" panose="020B0604020202020204" pitchFamily="34" charset="0"/>
                <a:cs typeface="Arial" panose="020B0604020202020204" pitchFamily="34" charset="0"/>
              </a:rPr>
              <a:t>неможливо встановити, у який спосіб вираховувалася відповідність позивача конкретному ступеню ризику, що слугувало підставою для включення … до плану-графіку</a:t>
            </a:r>
            <a:r>
              <a:rPr lang="ru-RU" sz="340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8138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29</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19" name="Овал 18"/>
          <p:cNvSpPr/>
          <p:nvPr/>
        </p:nvSpPr>
        <p:spPr>
          <a:xfrm>
            <a:off x="1838247" y="2081981"/>
            <a:ext cx="7970323" cy="2095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b="1">
                <a:latin typeface="Arial" panose="020B0604020202020204" pitchFamily="34" charset="0"/>
                <a:cs typeface="Arial" panose="020B0604020202020204" pitchFamily="34" charset="0"/>
              </a:rPr>
              <a:t>Рішення Житомирського ОАС від 15.08.24р. у справі №</a:t>
            </a:r>
            <a:r>
              <a:rPr lang="ru-RU" sz="3400" b="1">
                <a:latin typeface="Arial" panose="020B0604020202020204" pitchFamily="34" charset="0"/>
                <a:cs typeface="Arial" panose="020B0604020202020204" pitchFamily="34" charset="0"/>
              </a:rPr>
              <a:t>240/7447/24</a:t>
            </a:r>
            <a:endParaRPr lang="ru-RU" sz="3400" b="1" dirty="0">
              <a:latin typeface="Arial" panose="020B0604020202020204" pitchFamily="34" charset="0"/>
              <a:cs typeface="Arial" panose="020B0604020202020204" pitchFamily="34" charset="0"/>
            </a:endParaRPr>
          </a:p>
        </p:txBody>
      </p:sp>
      <p:sp>
        <p:nvSpPr>
          <p:cNvPr id="20" name="Прямокутник 19"/>
          <p:cNvSpPr/>
          <p:nvPr/>
        </p:nvSpPr>
        <p:spPr>
          <a:xfrm>
            <a:off x="18303170" y="2089812"/>
            <a:ext cx="4859365" cy="26654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uk-UA" b="1">
                <a:latin typeface="Arial" panose="020B0604020202020204" pitchFamily="34" charset="0"/>
                <a:cs typeface="Arial" panose="020B0604020202020204" pitchFamily="34" charset="0"/>
              </a:rPr>
              <a:t>НЕГАТИВ!!!</a:t>
            </a:r>
          </a:p>
          <a:p>
            <a:pPr algn="ctr">
              <a:spcBef>
                <a:spcPts val="1200"/>
              </a:spcBef>
            </a:pPr>
            <a:r>
              <a:rPr lang="uk-UA">
                <a:latin typeface="Arial" panose="020B0604020202020204" pitchFamily="34" charset="0"/>
                <a:cs typeface="Arial" panose="020B0604020202020204" pitchFamily="34" charset="0"/>
              </a:rPr>
              <a:t>(оскарження включення до плану-графіку)</a:t>
            </a:r>
            <a:endParaRPr lang="ru-RU" dirty="0">
              <a:latin typeface="Arial" panose="020B0604020202020204" pitchFamily="34" charset="0"/>
              <a:cs typeface="Arial" panose="020B0604020202020204" pitchFamily="34" charset="0"/>
            </a:endParaRPr>
          </a:p>
        </p:txBody>
      </p:sp>
      <p:sp>
        <p:nvSpPr>
          <p:cNvPr id="22" name="Прямокутник 21"/>
          <p:cNvSpPr/>
          <p:nvPr/>
        </p:nvSpPr>
        <p:spPr>
          <a:xfrm>
            <a:off x="1817145" y="5071935"/>
            <a:ext cx="21324288" cy="8002191"/>
          </a:xfrm>
          <a:prstGeom prst="rect">
            <a:avLst/>
          </a:prstGeom>
        </p:spPr>
        <p:txBody>
          <a:bodyPr wrap="square">
            <a:spAutoFit/>
          </a:bodyPr>
          <a:lstStyle/>
          <a:p>
            <a:pPr algn="just">
              <a:spcBef>
                <a:spcPts val="0"/>
              </a:spcBef>
            </a:pPr>
            <a:r>
              <a:rPr lang="ru-RU" sz="3400" b="1">
                <a:solidFill>
                  <a:schemeClr val="tx1"/>
                </a:solidFill>
                <a:latin typeface="Arial" panose="020B0604020202020204" pitchFamily="34" charset="0"/>
                <a:cs typeface="Arial" panose="020B0604020202020204" pitchFamily="34" charset="0"/>
              </a:rPr>
              <a:t>       </a:t>
            </a:r>
            <a:r>
              <a:rPr lang="uk-UA" sz="3200" b="1">
                <a:solidFill>
                  <a:schemeClr val="tx1"/>
                </a:solidFill>
                <a:latin typeface="Arial" panose="020B0604020202020204" pitchFamily="34" charset="0"/>
                <a:cs typeface="Arial" panose="020B0604020202020204" pitchFamily="34" charset="0"/>
              </a:rPr>
              <a:t>«</a:t>
            </a:r>
            <a:r>
              <a:rPr lang="uk-UA" sz="3200">
                <a:solidFill>
                  <a:schemeClr val="tx1"/>
                </a:solidFill>
                <a:latin typeface="Arial" panose="020B0604020202020204" pitchFamily="34" charset="0"/>
                <a:cs typeface="Arial" panose="020B0604020202020204" pitchFamily="34" charset="0"/>
              </a:rPr>
              <a:t>… </a:t>
            </a:r>
            <a:r>
              <a:rPr lang="ru-RU" sz="3200">
                <a:solidFill>
                  <a:schemeClr val="tx1"/>
                </a:solidFill>
                <a:latin typeface="Arial" panose="020B0604020202020204" pitchFamily="34" charset="0"/>
                <a:cs typeface="Arial" panose="020B0604020202020204" pitchFamily="34" charset="0"/>
              </a:rPr>
              <a:t>платник податків включається до плану-графіку проведення перевірок залежно від ступеня ризику в діяльності такого платника податків.</a:t>
            </a:r>
          </a:p>
          <a:p>
            <a:pPr algn="just">
              <a:spcBef>
                <a:spcPts val="0"/>
              </a:spcBef>
            </a:pPr>
            <a:r>
              <a:rPr lang="ru-RU" sz="3200">
                <a:solidFill>
                  <a:schemeClr val="tx1"/>
                </a:solidFill>
                <a:latin typeface="Arial" panose="020B0604020202020204" pitchFamily="34" charset="0"/>
                <a:cs typeface="Arial" panose="020B0604020202020204" pitchFamily="34" charset="0"/>
              </a:rPr>
              <a:t>     … дії контролюючого органу щодо </a:t>
            </a:r>
            <a:r>
              <a:rPr lang="ru-RU" sz="3200" b="1">
                <a:solidFill>
                  <a:schemeClr val="tx1"/>
                </a:solidFill>
                <a:latin typeface="Arial" panose="020B0604020202020204" pitchFamily="34" charset="0"/>
                <a:cs typeface="Arial" panose="020B0604020202020204" pitchFamily="34" charset="0"/>
              </a:rPr>
              <a:t>формування … плану-графіку</a:t>
            </a:r>
            <a:r>
              <a:rPr lang="ru-RU" sz="3200">
                <a:solidFill>
                  <a:schemeClr val="tx1"/>
                </a:solidFill>
                <a:latin typeface="Arial" panose="020B0604020202020204" pitchFamily="34" charset="0"/>
                <a:cs typeface="Arial" panose="020B0604020202020204" pitchFamily="34" charset="0"/>
              </a:rPr>
              <a:t> проведення … планових перевірок, </a:t>
            </a:r>
            <a:r>
              <a:rPr lang="ru-RU" sz="3200" b="1">
                <a:solidFill>
                  <a:schemeClr val="tx1"/>
                </a:solidFill>
                <a:latin typeface="Arial" panose="020B0604020202020204" pitchFamily="34" charset="0"/>
                <a:cs typeface="Arial" panose="020B0604020202020204" pitchFamily="34" charset="0"/>
              </a:rPr>
              <a:t>є службовою діяльністю працівників податкового органу на виконання своїх професійних обов`язків</a:t>
            </a:r>
            <a:r>
              <a:rPr lang="ru-RU" sz="3200">
                <a:solidFill>
                  <a:schemeClr val="tx1"/>
                </a:solidFill>
                <a:latin typeface="Arial" panose="020B0604020202020204" pitchFamily="34" charset="0"/>
                <a:cs typeface="Arial" panose="020B0604020202020204" pitchFamily="34" charset="0"/>
              </a:rPr>
              <a:t>.</a:t>
            </a:r>
          </a:p>
          <a:p>
            <a:pPr algn="just">
              <a:spcBef>
                <a:spcPts val="0"/>
              </a:spcBef>
            </a:pPr>
            <a:r>
              <a:rPr lang="ru-RU" sz="3200" b="1">
                <a:solidFill>
                  <a:schemeClr val="tx1"/>
                </a:solidFill>
                <a:latin typeface="Arial" panose="020B0604020202020204" pitchFamily="34" charset="0"/>
                <a:cs typeface="Arial" panose="020B0604020202020204" pitchFamily="34" charset="0"/>
              </a:rPr>
              <a:t>Зазначені дії самі по собі не створююне породжують для нього обов`язкових юридичних наслідківть для платника податків жодних правових наслідків </a:t>
            </a:r>
            <a:r>
              <a:rPr lang="ru-RU" sz="3200">
                <a:solidFill>
                  <a:schemeClr val="tx1"/>
                </a:solidFill>
                <a:latin typeface="Arial" panose="020B0604020202020204" pitchFamily="34" charset="0"/>
                <a:cs typeface="Arial" panose="020B0604020202020204" pitchFamily="34" charset="0"/>
              </a:rPr>
              <a:t>у вигляді зміни або припинення його прав та, і відповідно такий акт не порушує права останнього.</a:t>
            </a:r>
          </a:p>
          <a:p>
            <a:pPr algn="just">
              <a:spcBef>
                <a:spcPts val="0"/>
              </a:spcBef>
            </a:pPr>
            <a:r>
              <a:rPr lang="ru-RU" sz="3200">
                <a:solidFill>
                  <a:schemeClr val="tx1"/>
                </a:solidFill>
                <a:latin typeface="Arial" panose="020B0604020202020204" pitchFamily="34" charset="0"/>
                <a:cs typeface="Arial" panose="020B0604020202020204" pitchFamily="34" charset="0"/>
              </a:rPr>
              <a:t>     Виключно </a:t>
            </a:r>
            <a:r>
              <a:rPr lang="ru-RU" sz="3200" b="1">
                <a:solidFill>
                  <a:schemeClr val="tx1"/>
                </a:solidFill>
                <a:latin typeface="Arial" panose="020B0604020202020204" pitchFamily="34" charset="0"/>
                <a:cs typeface="Arial" panose="020B0604020202020204" pitchFamily="34" charset="0"/>
              </a:rPr>
              <a:t>результат реалізації повноваження </a:t>
            </a:r>
            <a:r>
              <a:rPr lang="ru-RU" sz="3200">
                <a:solidFill>
                  <a:schemeClr val="tx1"/>
                </a:solidFill>
                <a:latin typeface="Arial" panose="020B0604020202020204" pitchFamily="34" charset="0"/>
                <a:cs typeface="Arial" panose="020B0604020202020204" pitchFamily="34" charset="0"/>
              </a:rPr>
              <a:t>податкового органу (саме - рішення контролюючого органу), </a:t>
            </a:r>
            <a:r>
              <a:rPr lang="ru-RU" sz="3200" b="1">
                <a:solidFill>
                  <a:schemeClr val="tx1"/>
                </a:solidFill>
                <a:latin typeface="Arial" panose="020B0604020202020204" pitchFamily="34" charset="0"/>
                <a:cs typeface="Arial" panose="020B0604020202020204" pitchFamily="34" charset="0"/>
              </a:rPr>
              <a:t>а не процес реалізації його повноважень може бути об`єктом судового оскарження</a:t>
            </a:r>
            <a:r>
              <a:rPr lang="ru-RU" sz="3200">
                <a:solidFill>
                  <a:schemeClr val="tx1"/>
                </a:solidFill>
                <a:latin typeface="Arial" panose="020B0604020202020204" pitchFamily="34" charset="0"/>
                <a:cs typeface="Arial" panose="020B0604020202020204" pitchFamily="34" charset="0"/>
              </a:rPr>
              <a:t>… </a:t>
            </a:r>
          </a:p>
          <a:p>
            <a:pPr algn="just">
              <a:spcBef>
                <a:spcPts val="0"/>
              </a:spcBef>
            </a:pPr>
            <a:r>
              <a:rPr lang="ru-RU" sz="3200">
                <a:solidFill>
                  <a:schemeClr val="tx1"/>
                </a:solidFill>
                <a:latin typeface="Arial" panose="020B0604020202020204" pitchFamily="34" charset="0"/>
                <a:cs typeface="Arial" panose="020B0604020202020204" pitchFamily="34" charset="0"/>
              </a:rPr>
              <a:t>     … на час звернення до суду з даною позовною заявою наказ про проведення планової документальної перевірки …та направлення на її проведення видано не було.</a:t>
            </a:r>
          </a:p>
          <a:p>
            <a:pPr algn="just">
              <a:spcBef>
                <a:spcPts val="0"/>
              </a:spcBef>
            </a:pPr>
            <a:r>
              <a:rPr lang="ru-RU" sz="3200">
                <a:solidFill>
                  <a:schemeClr val="tx1"/>
                </a:solidFill>
                <a:latin typeface="Arial" panose="020B0604020202020204" pitchFamily="34" charset="0"/>
                <a:cs typeface="Arial" panose="020B0604020202020204" pitchFamily="34" charset="0"/>
              </a:rPr>
              <a:t>     Отже, факт </a:t>
            </a:r>
            <a:r>
              <a:rPr lang="ru-RU" sz="3200" b="1">
                <a:solidFill>
                  <a:schemeClr val="tx1"/>
                </a:solidFill>
                <a:latin typeface="Arial" panose="020B0604020202020204" pitchFamily="34" charset="0"/>
                <a:cs typeface="Arial" panose="020B0604020202020204" pitchFamily="34" charset="0"/>
              </a:rPr>
              <a:t>включення позивача до плану-графіку </a:t>
            </a:r>
            <a:r>
              <a:rPr lang="ru-RU" sz="3200">
                <a:solidFill>
                  <a:schemeClr val="tx1"/>
                </a:solidFill>
                <a:latin typeface="Arial" panose="020B0604020202020204" pitchFamily="34" charset="0"/>
                <a:cs typeface="Arial" panose="020B0604020202020204" pitchFamily="34" charset="0"/>
              </a:rPr>
              <a:t>… </a:t>
            </a:r>
            <a:r>
              <a:rPr lang="ru-RU" sz="3200" b="1">
                <a:solidFill>
                  <a:schemeClr val="tx1"/>
                </a:solidFill>
                <a:latin typeface="Arial" panose="020B0604020202020204" pitchFamily="34" charset="0"/>
                <a:cs typeface="Arial" panose="020B0604020202020204" pitchFamily="34" charset="0"/>
              </a:rPr>
              <a:t>планових перевірок … на 2024 рік не створює для платників жодних правових наслідків </a:t>
            </a:r>
            <a:r>
              <a:rPr lang="ru-RU" sz="3200">
                <a:solidFill>
                  <a:schemeClr val="tx1"/>
                </a:solidFill>
                <a:latin typeface="Arial" panose="020B0604020202020204" pitchFamily="34" charset="0"/>
                <a:cs typeface="Arial" panose="020B0604020202020204" pitchFamily="34" charset="0"/>
              </a:rPr>
              <a:t>у вигляді виникнення, зміни чи припинення його прав.</a:t>
            </a:r>
          </a:p>
          <a:p>
            <a:pPr algn="just">
              <a:spcBef>
                <a:spcPts val="0"/>
              </a:spcBef>
            </a:pPr>
            <a:r>
              <a:rPr lang="ru-RU" sz="3200">
                <a:solidFill>
                  <a:schemeClr val="tx1"/>
                </a:solidFill>
                <a:latin typeface="Arial" panose="020B0604020202020204" pitchFamily="34" charset="0"/>
                <a:cs typeface="Arial" panose="020B0604020202020204" pitchFamily="34" charset="0"/>
              </a:rPr>
              <a:t>     Аналогічна правова позиція щодо застосування зазначених норм матеріального права висловлена Верховним Судом у постановах від</a:t>
            </a:r>
            <a:r>
              <a:rPr lang="uk-UA" sz="3200">
                <a:solidFill>
                  <a:schemeClr val="tx1"/>
                </a:solidFill>
                <a:latin typeface="Arial" panose="020B0604020202020204" pitchFamily="34" charset="0"/>
                <a:cs typeface="Arial" panose="020B0604020202020204" pitchFamily="34" charset="0"/>
              </a:rPr>
              <a:t> 04.10.2023 у справі №480/12329/21, від 02.11.2022 у справі №580/170/22,</a:t>
            </a:r>
            <a:r>
              <a:rPr lang="ru-RU" sz="3200">
                <a:solidFill>
                  <a:schemeClr val="tx1"/>
                </a:solidFill>
                <a:latin typeface="Arial" panose="020B0604020202020204" pitchFamily="34" charset="0"/>
                <a:cs typeface="Arial" panose="020B0604020202020204" pitchFamily="34" charset="0"/>
              </a:rPr>
              <a:t> 30.10.2018 у справі №826/6376/16 </a:t>
            </a:r>
            <a:r>
              <a:rPr lang="uk-UA" sz="3200">
                <a:solidFill>
                  <a:schemeClr val="tx1"/>
                </a:solidFill>
                <a:latin typeface="Arial" panose="020B0604020202020204" pitchFamily="34" charset="0"/>
                <a:cs typeface="Arial" panose="020B0604020202020204" pitchFamily="34" charset="0"/>
              </a:rPr>
              <a:t>...»</a:t>
            </a:r>
            <a:endParaRPr lang="uk-UA"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44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A55FA03-A90C-4D7F-9C89-CD23404A24F6}"/>
              </a:ext>
            </a:extLst>
          </p:cNvPr>
          <p:cNvSpPr txBox="1"/>
          <p:nvPr/>
        </p:nvSpPr>
        <p:spPr>
          <a:xfrm>
            <a:off x="2024844" y="3006028"/>
            <a:ext cx="20734635" cy="87704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Bef>
                <a:spcPts val="1200"/>
              </a:spcBef>
              <a:spcAft>
                <a:spcPts val="800"/>
              </a:spcAft>
            </a:pPr>
            <a:r>
              <a:rPr lang="uk-UA"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UA" sz="3400" b="1" dirty="0">
              <a:latin typeface="Arial" panose="020B0604020202020204" pitchFamily="34" charset="0"/>
              <a:ea typeface="Calibri" panose="020F0502020204030204" pitchFamily="34" charset="0"/>
              <a:cs typeface="Arial" panose="020B0604020202020204" pitchFamily="34" charset="0"/>
            </a:endParaRPr>
          </a:p>
          <a:p>
            <a:pPr marL="550350" lvl="1" indent="-514350" algn="just">
              <a:spcBef>
                <a:spcPts val="1200"/>
              </a:spcBef>
              <a:buFont typeface="+mj-lt"/>
              <a:buAutoNum type="arabicPeriod"/>
            </a:pPr>
            <a:r>
              <a:rPr lang="uk-UA" sz="3400">
                <a:solidFill>
                  <a:schemeClr val="tx1"/>
                </a:solidFill>
                <a:latin typeface="Arial" panose="020B0604020202020204" pitchFamily="34" charset="0"/>
                <a:cs typeface="Arial" panose="020B0604020202020204" pitchFamily="34" charset="0"/>
              </a:rPr>
              <a:t> </a:t>
            </a:r>
            <a:r>
              <a:rPr lang="uk-UA" sz="3400" smtClean="0">
                <a:solidFill>
                  <a:schemeClr val="tx1"/>
                </a:solidFill>
                <a:latin typeface="Arial" panose="020B0604020202020204" pitchFamily="34" charset="0"/>
                <a:cs typeface="Arial" panose="020B0604020202020204" pitchFamily="34" charset="0"/>
              </a:rPr>
              <a:t>За які періоди можуть (перевірити/нарахувати)?</a:t>
            </a:r>
            <a:endParaRPr lang="uk-UA" sz="3400" dirty="0">
              <a:solidFill>
                <a:schemeClr val="tx1"/>
              </a:solidFill>
              <a:latin typeface="Arial" panose="020B0604020202020204" pitchFamily="34" charset="0"/>
              <a:cs typeface="Arial" panose="020B0604020202020204" pitchFamily="34" charset="0"/>
            </a:endParaRPr>
          </a:p>
          <a:p>
            <a:pPr marL="550350" lvl="1" indent="-514350" algn="just">
              <a:spcBef>
                <a:spcPts val="1200"/>
              </a:spcBef>
              <a:buFont typeface="+mj-lt"/>
              <a:buAutoNum type="arabicPeriod"/>
            </a:pPr>
            <a:r>
              <a:rPr lang="uk-UA" sz="3400">
                <a:solidFill>
                  <a:schemeClr val="tx1"/>
                </a:solidFill>
                <a:latin typeface="Arial" panose="020B0604020202020204" pitchFamily="34" charset="0"/>
                <a:cs typeface="Arial" panose="020B0604020202020204" pitchFamily="34" charset="0"/>
              </a:rPr>
              <a:t> </a:t>
            </a:r>
            <a:r>
              <a:rPr lang="uk-UA" sz="3400" smtClean="0">
                <a:solidFill>
                  <a:schemeClr val="tx1"/>
                </a:solidFill>
                <a:latin typeface="Arial" panose="020B0604020202020204" pitchFamily="34" charset="0"/>
                <a:cs typeface="Arial" panose="020B0604020202020204" pitchFamily="34" charset="0"/>
              </a:rPr>
              <a:t>Планові перевірки завжди «позапланом» - тому рахуйте «навантаження» та «середню зарплатню по галузі» …</a:t>
            </a:r>
            <a:endParaRPr lang="uk-UA" sz="3400" dirty="0">
              <a:solidFill>
                <a:schemeClr val="tx1"/>
              </a:solidFill>
              <a:latin typeface="Arial" panose="020B0604020202020204" pitchFamily="34" charset="0"/>
              <a:cs typeface="Arial" panose="020B0604020202020204" pitchFamily="34" charset="0"/>
            </a:endParaRPr>
          </a:p>
          <a:p>
            <a:pPr marL="550350" lvl="1" indent="-514350" algn="just">
              <a:spcBef>
                <a:spcPts val="1200"/>
              </a:spcBef>
              <a:buFont typeface="+mj-lt"/>
              <a:buAutoNum type="arabicPeriod"/>
            </a:pPr>
            <a:r>
              <a:rPr lang="uk-UA" sz="3400">
                <a:solidFill>
                  <a:schemeClr val="tx1"/>
                </a:solidFill>
                <a:latin typeface="Arial" panose="020B0604020202020204" pitchFamily="34" charset="0"/>
                <a:cs typeface="Arial" panose="020B0604020202020204" pitchFamily="34" charset="0"/>
              </a:rPr>
              <a:t> </a:t>
            </a:r>
            <a:r>
              <a:rPr lang="uk-UA" sz="3400" smtClean="0">
                <a:solidFill>
                  <a:schemeClr val="tx1"/>
                </a:solidFill>
                <a:latin typeface="Arial" panose="020B0604020202020204" pitchFamily="34" charset="0"/>
                <a:cs typeface="Arial" panose="020B0604020202020204" pitchFamily="34" charset="0"/>
              </a:rPr>
              <a:t>Фактичні та документальні перевірки – не одне й те ж саме (використовуємо «різниці» на практиці)</a:t>
            </a:r>
            <a:endParaRPr lang="uk-UA" sz="3400" dirty="0">
              <a:solidFill>
                <a:schemeClr val="tx1"/>
              </a:solidFill>
              <a:latin typeface="Arial" panose="020B0604020202020204" pitchFamily="34" charset="0"/>
              <a:cs typeface="Arial" panose="020B0604020202020204" pitchFamily="34" charset="0"/>
            </a:endParaRPr>
          </a:p>
          <a:p>
            <a:pPr marL="550350" lvl="1" indent="-514350" algn="just">
              <a:spcBef>
                <a:spcPts val="1200"/>
              </a:spcBef>
              <a:buFont typeface="+mj-lt"/>
              <a:buAutoNum type="arabicPeriod"/>
            </a:pPr>
            <a:r>
              <a:rPr lang="uk-UA" sz="3400">
                <a:solidFill>
                  <a:schemeClr val="tx1"/>
                </a:solidFill>
                <a:latin typeface="Arial" panose="020B0604020202020204" pitchFamily="34" charset="0"/>
                <a:cs typeface="Arial" panose="020B0604020202020204" pitchFamily="34" charset="0"/>
              </a:rPr>
              <a:t> </a:t>
            </a:r>
            <a:r>
              <a:rPr lang="uk-UA" sz="3400" smtClean="0">
                <a:solidFill>
                  <a:schemeClr val="tx1"/>
                </a:solidFill>
                <a:latin typeface="Arial" panose="020B0604020202020204" pitchFamily="34" charset="0"/>
                <a:cs typeface="Arial" panose="020B0604020202020204" pitchFamily="34" charset="0"/>
              </a:rPr>
              <a:t>Коли чеки з недоліками є фіскальними?! – шукаємо підказки від судів</a:t>
            </a:r>
            <a:endParaRPr lang="uk-UA" sz="3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550350" lvl="1" indent="-514350" algn="just">
              <a:spcBef>
                <a:spcPts val="1200"/>
              </a:spcBef>
              <a:buFont typeface="+mj-lt"/>
              <a:buAutoNum type="arabicPeriod"/>
            </a:pPr>
            <a:r>
              <a:rPr lang="ru-RU" sz="3400" smtClean="0">
                <a:latin typeface="Arial" panose="020B0604020202020204" pitchFamily="34" charset="0"/>
                <a:cs typeface="Arial" panose="020B0604020202020204" pitchFamily="34" charset="0"/>
              </a:rPr>
              <a:t> Запити </a:t>
            </a:r>
            <a:r>
              <a:rPr lang="ru-RU" sz="3400">
                <a:latin typeface="Arial" panose="020B0604020202020204" pitchFamily="34" charset="0"/>
                <a:cs typeface="Arial" panose="020B0604020202020204" pitchFamily="34" charset="0"/>
              </a:rPr>
              <a:t>від фіскалів: чіткі відповіді на «слизькі» питання (отримувати/не отримувати? відповідати/не відповідати? давати/не давати?)</a:t>
            </a:r>
          </a:p>
          <a:p>
            <a:pPr marL="550350" lvl="1" indent="-514350" algn="just">
              <a:spcBef>
                <a:spcPts val="1200"/>
              </a:spcBef>
              <a:buFont typeface="+mj-lt"/>
              <a:buAutoNum type="arabicPeriod"/>
            </a:pPr>
            <a:r>
              <a:rPr lang="uk-UA" sz="3400" smtClean="0">
                <a:latin typeface="Arial" panose="020B0604020202020204" pitchFamily="34" charset="0"/>
                <a:cs typeface="Arial" panose="020B0604020202020204" pitchFamily="34" charset="0"/>
              </a:rPr>
              <a:t> «</a:t>
            </a:r>
            <a:r>
              <a:rPr lang="ru-RU" sz="3400">
                <a:latin typeface="Arial" panose="020B0604020202020204" pitchFamily="34" charset="0"/>
                <a:cs typeface="Arial" panose="020B0604020202020204" pitchFamily="34" charset="0"/>
              </a:rPr>
              <a:t>Неписані істини</a:t>
            </a:r>
            <a:r>
              <a:rPr lang="uk-UA" sz="3400">
                <a:latin typeface="Arial" panose="020B0604020202020204" pitchFamily="34" charset="0"/>
                <a:cs typeface="Arial" panose="020B0604020202020204" pitchFamily="34" charset="0"/>
              </a:rPr>
              <a:t>»</a:t>
            </a:r>
            <a:r>
              <a:rPr lang="ru-RU" sz="3400">
                <a:latin typeface="Arial" panose="020B0604020202020204" pitchFamily="34" charset="0"/>
                <a:cs typeface="Arial" panose="020B0604020202020204" pitchFamily="34" charset="0"/>
              </a:rPr>
              <a:t>: копії не надаємо, фотофіксацію забороняємо, якщо сумніваємось – нічого не кажемо …</a:t>
            </a:r>
            <a:endParaRPr lang="ru-RU" sz="3400" dirty="0">
              <a:solidFill>
                <a:schemeClr val="tx1"/>
              </a:solidFill>
              <a:latin typeface="Arial" panose="020B0604020202020204" pitchFamily="34" charset="0"/>
              <a:cs typeface="Arial" panose="020B0604020202020204" pitchFamily="34" charset="0"/>
            </a:endParaRPr>
          </a:p>
          <a:p>
            <a:pPr marL="550350" lvl="1" indent="-514350" algn="just">
              <a:spcBef>
                <a:spcPts val="1200"/>
              </a:spcBef>
              <a:buFont typeface="+mj-lt"/>
              <a:buAutoNum type="arabicPeriod"/>
            </a:pPr>
            <a:r>
              <a:rPr lang="uk-UA" sz="3400">
                <a:solidFill>
                  <a:schemeClr val="tx1"/>
                </a:solidFill>
                <a:latin typeface="Arial" panose="020B0604020202020204" pitchFamily="34" charset="0"/>
                <a:cs typeface="Arial" panose="020B0604020202020204" pitchFamily="34" charset="0"/>
              </a:rPr>
              <a:t> </a:t>
            </a:r>
            <a:r>
              <a:rPr lang="uk-UA" sz="3400">
                <a:latin typeface="Arial" panose="020B0604020202020204" pitchFamily="34" charset="0"/>
                <a:cs typeface="Arial" panose="020B0604020202020204" pitchFamily="34" charset="0"/>
              </a:rPr>
              <a:t>Інспектори вимагають доступ до бух програм – чи мають право та що робити</a:t>
            </a:r>
            <a:r>
              <a:rPr lang="uk-UA" sz="3400" smtClean="0">
                <a:latin typeface="Arial" panose="020B0604020202020204" pitchFamily="34" charset="0"/>
                <a:cs typeface="Arial" panose="020B0604020202020204" pitchFamily="34" charset="0"/>
              </a:rPr>
              <a:t>?!</a:t>
            </a:r>
          </a:p>
          <a:p>
            <a:pPr marL="550350" lvl="1" indent="-514350" algn="just">
              <a:spcBef>
                <a:spcPts val="1200"/>
              </a:spcBef>
              <a:buFont typeface="+mj-lt"/>
              <a:buAutoNum type="arabicPeriod"/>
            </a:pPr>
            <a:r>
              <a:rPr lang="uk-UA" sz="3400" smtClean="0">
                <a:solidFill>
                  <a:schemeClr val="tx1"/>
                </a:solidFill>
                <a:latin typeface="Arial" panose="020B0604020202020204" pitchFamily="34" charset="0"/>
                <a:cs typeface="Arial" panose="020B0604020202020204" pitchFamily="34" charset="0"/>
              </a:rPr>
              <a:t> </a:t>
            </a:r>
            <a:r>
              <a:rPr lang="ru-RU" sz="3400">
                <a:latin typeface="Arial" panose="020B0604020202020204" pitchFamily="34" charset="0"/>
                <a:cs typeface="Arial" panose="020B0604020202020204" pitchFamily="34" charset="0"/>
              </a:rPr>
              <a:t>Укрпошта &amp; ДПС </a:t>
            </a:r>
            <a:r>
              <a:rPr lang="uk-UA" sz="3400">
                <a:latin typeface="Arial" panose="020B0604020202020204" pitchFamily="34" charset="0"/>
                <a:cs typeface="Arial" panose="020B0604020202020204" pitchFamily="34" charset="0"/>
              </a:rPr>
              <a:t>– </a:t>
            </a:r>
            <a:r>
              <a:rPr lang="ru-RU" sz="3400">
                <a:latin typeface="Arial" panose="020B0604020202020204" pitchFamily="34" charset="0"/>
                <a:cs typeface="Arial" panose="020B0604020202020204" pitchFamily="34" charset="0"/>
              </a:rPr>
              <a:t>де п</a:t>
            </a:r>
            <a:r>
              <a:rPr lang="uk-UA" sz="3400">
                <a:latin typeface="Arial" panose="020B0604020202020204" pitchFamily="34" charset="0"/>
                <a:cs typeface="Arial" panose="020B0604020202020204" pitchFamily="34" charset="0"/>
              </a:rPr>
              <a:t>ла</a:t>
            </a:r>
            <a:r>
              <a:rPr lang="ru-RU" sz="3400">
                <a:latin typeface="Arial" panose="020B0604020202020204" pitchFamily="34" charset="0"/>
                <a:cs typeface="Arial" panose="020B0604020202020204" pitchFamily="34" charset="0"/>
              </a:rPr>
              <a:t>тнику шукати вихід</a:t>
            </a:r>
            <a:r>
              <a:rPr lang="uk-UA" sz="3400" smtClean="0">
                <a:latin typeface="Arial" panose="020B0604020202020204" pitchFamily="34" charset="0"/>
                <a:cs typeface="Arial" panose="020B0604020202020204" pitchFamily="34" charset="0"/>
              </a:rPr>
              <a:t>?!</a:t>
            </a:r>
            <a:endParaRPr lang="ru-RU" sz="3400" dirty="0">
              <a:solidFill>
                <a:schemeClr val="tx1"/>
              </a:solidFill>
              <a:latin typeface="Arial" panose="020B0604020202020204" pitchFamily="34" charset="0"/>
              <a:cs typeface="Arial" panose="020B0604020202020204" pitchFamily="34" charset="0"/>
            </a:endParaRPr>
          </a:p>
          <a:p>
            <a:pPr marL="36000" lvl="1">
              <a:spcBef>
                <a:spcPts val="1200"/>
              </a:spcBef>
            </a:pPr>
            <a:endParaRPr lang="uk-UA" sz="34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D35C5328-0E3E-ED91-C009-8AFE87267444}"/>
              </a:ext>
            </a:extLst>
          </p:cNvPr>
          <p:cNvSpPr txBox="1"/>
          <p:nvPr/>
        </p:nvSpPr>
        <p:spPr>
          <a:xfrm>
            <a:off x="1894856" y="261454"/>
            <a:ext cx="17008440" cy="8386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uk-UA" sz="4850" b="1" dirty="0">
                <a:solidFill>
                  <a:srgbClr val="C00000"/>
                </a:solidFill>
                <a:latin typeface="Roboto" panose="02000000000000000000" pitchFamily="2" charset="0"/>
              </a:rPr>
              <a:t>ПЛАН ВЕБІНАРУ</a:t>
            </a:r>
            <a:endParaRPr lang="ru-UA" sz="4850"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113" y="129843"/>
            <a:ext cx="5109890" cy="2442198"/>
          </a:xfrm>
          <a:prstGeom prst="rect">
            <a:avLst/>
          </a:prstGeom>
        </p:spPr>
      </p:pic>
      <p:sp>
        <p:nvSpPr>
          <p:cNvPr id="2" name="Місце для номера слайда 1"/>
          <p:cNvSpPr>
            <a:spLocks noGrp="1"/>
          </p:cNvSpPr>
          <p:nvPr>
            <p:ph type="sldNum" sz="quarter" idx="2"/>
          </p:nvPr>
        </p:nvSpPr>
        <p:spPr/>
        <p:txBody>
          <a:bodyPr/>
          <a:lstStyle/>
          <a:p>
            <a:fld id="{86CB4B4D-7CA3-9044-876B-883B54F8677D}" type="slidenum">
              <a:rPr lang="ru-RU" smtClean="0"/>
              <a:t>3</a:t>
            </a:fld>
            <a:endParaRPr lang="ru-RU"/>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30</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20" name="Прямокутник 19"/>
          <p:cNvSpPr/>
          <p:nvPr/>
        </p:nvSpPr>
        <p:spPr>
          <a:xfrm>
            <a:off x="18303170" y="2089812"/>
            <a:ext cx="4859365" cy="26654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uk-UA" b="1">
                <a:latin typeface="Arial" panose="020B0604020202020204" pitchFamily="34" charset="0"/>
                <a:cs typeface="Arial" panose="020B0604020202020204" pitchFamily="34" charset="0"/>
              </a:rPr>
              <a:t>НЕГАТИВ!!!</a:t>
            </a:r>
          </a:p>
          <a:p>
            <a:pPr algn="ctr">
              <a:spcBef>
                <a:spcPts val="1200"/>
              </a:spcBef>
            </a:pPr>
            <a:r>
              <a:rPr lang="uk-UA">
                <a:latin typeface="Arial" panose="020B0604020202020204" pitchFamily="34" charset="0"/>
                <a:cs typeface="Arial" panose="020B0604020202020204" pitchFamily="34" charset="0"/>
              </a:rPr>
              <a:t>(оскарження включення до плану-графіку)</a:t>
            </a:r>
            <a:endParaRPr lang="ru-RU" dirty="0">
              <a:latin typeface="Arial" panose="020B0604020202020204" pitchFamily="34" charset="0"/>
              <a:cs typeface="Arial" panose="020B0604020202020204" pitchFamily="34" charset="0"/>
            </a:endParaRPr>
          </a:p>
        </p:txBody>
      </p:sp>
      <p:sp>
        <p:nvSpPr>
          <p:cNvPr id="15" name="Овал 14"/>
          <p:cNvSpPr/>
          <p:nvPr/>
        </p:nvSpPr>
        <p:spPr>
          <a:xfrm>
            <a:off x="1817144" y="2374890"/>
            <a:ext cx="7588113" cy="2095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b="1">
                <a:latin typeface="Arial" panose="020B0604020202020204" pitchFamily="34" charset="0"/>
                <a:cs typeface="Arial" panose="020B0604020202020204" pitchFamily="34" charset="0"/>
              </a:rPr>
              <a:t>Постанова ВС від 04.10.23р. у справі №480/12329/21</a:t>
            </a:r>
            <a:endParaRPr lang="ru-RU" sz="3400" b="1" dirty="0">
              <a:latin typeface="Arial" panose="020B0604020202020204" pitchFamily="34" charset="0"/>
              <a:cs typeface="Arial" panose="020B0604020202020204" pitchFamily="34" charset="0"/>
            </a:endParaRPr>
          </a:p>
        </p:txBody>
      </p:sp>
      <p:sp>
        <p:nvSpPr>
          <p:cNvPr id="18" name="Прямокутник 17"/>
          <p:cNvSpPr/>
          <p:nvPr/>
        </p:nvSpPr>
        <p:spPr>
          <a:xfrm>
            <a:off x="1817145" y="5323677"/>
            <a:ext cx="21324288" cy="7402026"/>
          </a:xfrm>
          <a:prstGeom prst="rect">
            <a:avLst/>
          </a:prstGeom>
        </p:spPr>
        <p:txBody>
          <a:bodyPr wrap="square">
            <a:spAutoFit/>
          </a:bodyPr>
          <a:lstStyle/>
          <a:p>
            <a:pPr algn="just">
              <a:spcBef>
                <a:spcPts val="600"/>
              </a:spcBef>
            </a:pPr>
            <a:r>
              <a:rPr lang="ru-RU" sz="3400" b="1">
                <a:solidFill>
                  <a:schemeClr val="tx1"/>
                </a:solidFill>
                <a:latin typeface="Arial" panose="020B0604020202020204" pitchFamily="34" charset="0"/>
                <a:cs typeface="Arial" panose="020B0604020202020204" pitchFamily="34" charset="0"/>
              </a:rPr>
              <a:t>       </a:t>
            </a:r>
            <a:r>
              <a:rPr lang="uk-UA" sz="3200" b="1">
                <a:solidFill>
                  <a:schemeClr val="tx1"/>
                </a:solidFill>
                <a:latin typeface="Arial" panose="020B0604020202020204" pitchFamily="34" charset="0"/>
                <a:cs typeface="Arial" panose="020B0604020202020204" pitchFamily="34" charset="0"/>
              </a:rPr>
              <a:t>«</a:t>
            </a:r>
            <a:r>
              <a:rPr lang="ru-RU" sz="3200">
                <a:solidFill>
                  <a:schemeClr val="tx1"/>
                </a:solidFill>
                <a:latin typeface="Arial" panose="020B0604020202020204" pitchFamily="34" charset="0"/>
                <a:cs typeface="Arial" panose="020B0604020202020204" pitchFamily="34" charset="0"/>
              </a:rPr>
              <a:t>34. Вирішуючи спір, </a:t>
            </a:r>
            <a:r>
              <a:rPr lang="ru-RU" sz="3200" b="1">
                <a:solidFill>
                  <a:schemeClr val="tx1"/>
                </a:solidFill>
                <a:latin typeface="Arial" panose="020B0604020202020204" pitchFamily="34" charset="0"/>
                <a:cs typeface="Arial" panose="020B0604020202020204" pitchFamily="34" charset="0"/>
              </a:rPr>
              <a:t>суд має </a:t>
            </a:r>
            <a:r>
              <a:rPr lang="ru-RU" sz="3200">
                <a:solidFill>
                  <a:schemeClr val="tx1"/>
                </a:solidFill>
                <a:latin typeface="Arial" panose="020B0604020202020204" pitchFamily="34" charset="0"/>
                <a:cs typeface="Arial" panose="020B0604020202020204" pitchFamily="34" charset="0"/>
              </a:rPr>
              <a:t>пересвідчитись у належності особі, яка звернулась за судовим захистом, відповідного права або охоронюваного законом інтересу (чи є така особа належним позивачем у справі - наявність права на позов у матеріальному розумінні), </a:t>
            </a:r>
            <a:r>
              <a:rPr lang="ru-RU" sz="3200" b="1">
                <a:solidFill>
                  <a:schemeClr val="tx1"/>
                </a:solidFill>
                <a:latin typeface="Arial" panose="020B0604020202020204" pitchFamily="34" charset="0"/>
                <a:cs typeface="Arial" panose="020B0604020202020204" pitchFamily="34" charset="0"/>
              </a:rPr>
              <a:t>встановити, чи є відповідне право або інтерес порушеним (встановити факт порушення).</a:t>
            </a:r>
          </a:p>
          <a:p>
            <a:pPr algn="just">
              <a:spcBef>
                <a:spcPts val="600"/>
              </a:spcBef>
            </a:pPr>
            <a:r>
              <a:rPr lang="uk-UA" sz="3200">
                <a:solidFill>
                  <a:schemeClr val="tx1"/>
                </a:solidFill>
                <a:latin typeface="Arial" panose="020B0604020202020204" pitchFamily="34" charset="0"/>
                <a:cs typeface="Arial" panose="020B0604020202020204" pitchFamily="34" charset="0"/>
              </a:rPr>
              <a:t>…</a:t>
            </a:r>
            <a:endParaRPr lang="ru-RU" sz="3200">
              <a:solidFill>
                <a:schemeClr val="tx1"/>
              </a:solidFill>
              <a:latin typeface="Arial" panose="020B0604020202020204" pitchFamily="34" charset="0"/>
              <a:cs typeface="Arial" panose="020B0604020202020204" pitchFamily="34" charset="0"/>
            </a:endParaRPr>
          </a:p>
          <a:p>
            <a:pPr algn="just">
              <a:spcBef>
                <a:spcPts val="600"/>
              </a:spcBef>
            </a:pPr>
            <a:r>
              <a:rPr lang="ru-RU" sz="3200">
                <a:solidFill>
                  <a:schemeClr val="tx1"/>
                </a:solidFill>
                <a:latin typeface="Arial" panose="020B0604020202020204" pitchFamily="34" charset="0"/>
                <a:cs typeface="Arial" panose="020B0604020202020204" pitchFamily="34" charset="0"/>
              </a:rPr>
              <a:t>     36. З матеріалів справи вбачається, що </a:t>
            </a:r>
            <a:r>
              <a:rPr lang="ru-RU" sz="3200" b="1">
                <a:solidFill>
                  <a:schemeClr val="tx1"/>
                </a:solidFill>
                <a:latin typeface="Arial" panose="020B0604020202020204" pitchFamily="34" charset="0"/>
                <a:cs typeface="Arial" panose="020B0604020202020204" pitchFamily="34" charset="0"/>
              </a:rPr>
              <a:t>позивач оскаржує дії відповідача щодо включення ТОВ … до плану-графіка документальних планових перевірок </a:t>
            </a:r>
            <a:r>
              <a:rPr lang="ru-RU" sz="3200">
                <a:solidFill>
                  <a:schemeClr val="tx1"/>
                </a:solidFill>
                <a:latin typeface="Arial" panose="020B0604020202020204" pitchFamily="34" charset="0"/>
                <a:cs typeface="Arial" panose="020B0604020202020204" pitchFamily="34" charset="0"/>
              </a:rPr>
              <a:t>на 2021 рік.</a:t>
            </a:r>
          </a:p>
          <a:p>
            <a:pPr algn="just">
              <a:spcBef>
                <a:spcPts val="600"/>
              </a:spcBef>
            </a:pPr>
            <a:r>
              <a:rPr lang="ru-RU" sz="3200">
                <a:solidFill>
                  <a:schemeClr val="tx1"/>
                </a:solidFill>
                <a:latin typeface="Arial" panose="020B0604020202020204" pitchFamily="34" charset="0"/>
                <a:cs typeface="Arial" panose="020B0604020202020204" pitchFamily="34" charset="0"/>
              </a:rPr>
              <a:t>…</a:t>
            </a:r>
          </a:p>
          <a:p>
            <a:pPr algn="just">
              <a:spcBef>
                <a:spcPts val="600"/>
              </a:spcBef>
            </a:pPr>
            <a:r>
              <a:rPr lang="ru-RU" sz="3200">
                <a:solidFill>
                  <a:schemeClr val="tx1"/>
                </a:solidFill>
                <a:latin typeface="Arial" panose="020B0604020202020204" pitchFamily="34" charset="0"/>
                <a:cs typeface="Arial" panose="020B0604020202020204" pitchFamily="34" charset="0"/>
              </a:rPr>
              <a:t>     39. … </a:t>
            </a:r>
            <a:r>
              <a:rPr lang="ru-RU" sz="3200" b="1">
                <a:solidFill>
                  <a:schemeClr val="tx1"/>
                </a:solidFill>
                <a:latin typeface="Arial" panose="020B0604020202020204" pitchFamily="34" charset="0"/>
                <a:cs typeface="Arial" panose="020B0604020202020204" pitchFamily="34" charset="0"/>
              </a:rPr>
              <a:t>належним способом захисту прав платників податків є оскарження рішень контролюючого органу, прийнятих за результатами такої перевірки</a:t>
            </a:r>
            <a:r>
              <a:rPr lang="ru-RU" sz="3200">
                <a:solidFill>
                  <a:schemeClr val="tx1"/>
                </a:solidFill>
                <a:latin typeface="Arial" panose="020B0604020202020204" pitchFamily="34" charset="0"/>
                <a:cs typeface="Arial" panose="020B0604020202020204" pitchFamily="34" charset="0"/>
              </a:rPr>
              <a:t>, </a:t>
            </a:r>
            <a:r>
              <a:rPr lang="ru-RU" sz="3200" b="1" u="sng">
                <a:solidFill>
                  <a:schemeClr val="tx1"/>
                </a:solidFill>
                <a:latin typeface="Arial" panose="020B0604020202020204" pitchFamily="34" charset="0"/>
                <a:cs typeface="Arial" panose="020B0604020202020204" pitchFamily="34" charset="0"/>
              </a:rPr>
              <a:t>в тому числі з підстав порушення процедури її призначення та проведення.</a:t>
            </a:r>
          </a:p>
          <a:p>
            <a:pPr algn="just">
              <a:spcBef>
                <a:spcPts val="600"/>
              </a:spcBef>
            </a:pPr>
            <a:r>
              <a:rPr lang="ru-RU" sz="3200">
                <a:solidFill>
                  <a:schemeClr val="tx1"/>
                </a:solidFill>
                <a:latin typeface="Arial" panose="020B0604020202020204" pitchFamily="34" charset="0"/>
                <a:cs typeface="Arial" panose="020B0604020202020204" pitchFamily="34" charset="0"/>
              </a:rPr>
              <a:t>     40. Зважаючи на те, що </a:t>
            </a:r>
            <a:r>
              <a:rPr lang="ru-RU" sz="3200" b="1">
                <a:solidFill>
                  <a:schemeClr val="tx1"/>
                </a:solidFill>
                <a:latin typeface="Arial" panose="020B0604020202020204" pitchFamily="34" charset="0"/>
                <a:cs typeface="Arial" panose="020B0604020202020204" pitchFamily="34" charset="0"/>
              </a:rPr>
              <a:t>позивачем обрано неналежний спосіб захисту порушеного права у вказаній справі, позовні вимоги задоволенню не підлягають </a:t>
            </a:r>
            <a:r>
              <a:rPr lang="uk-UA" sz="3200">
                <a:solidFill>
                  <a:schemeClr val="tx1"/>
                </a:solidFill>
                <a:latin typeface="Arial" panose="020B0604020202020204" pitchFamily="34" charset="0"/>
                <a:cs typeface="Arial" panose="020B0604020202020204" pitchFamily="34" charset="0"/>
              </a:rPr>
              <a:t>...»</a:t>
            </a:r>
          </a:p>
          <a:p>
            <a:pPr algn="just">
              <a:spcBef>
                <a:spcPts val="0"/>
              </a:spcBef>
            </a:pPr>
            <a:endParaRPr lang="uk-UA"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8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31</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19" name="Овал 18"/>
          <p:cNvSpPr/>
          <p:nvPr/>
        </p:nvSpPr>
        <p:spPr>
          <a:xfrm>
            <a:off x="1817144" y="2036435"/>
            <a:ext cx="11245713" cy="2665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uk-UA" sz="3400" b="1">
                <a:latin typeface="Arial" panose="020B0604020202020204" pitchFamily="34" charset="0"/>
                <a:cs typeface="Arial" panose="020B0604020202020204" pitchFamily="34" charset="0"/>
              </a:rPr>
              <a:t>Рішення Чернігівського ОАС від 15.08.23р. №</a:t>
            </a:r>
            <a:r>
              <a:rPr lang="ru-RU" sz="3400" b="1">
                <a:latin typeface="Arial" panose="020B0604020202020204" pitchFamily="34" charset="0"/>
                <a:cs typeface="Arial" panose="020B0604020202020204" pitchFamily="34" charset="0"/>
              </a:rPr>
              <a:t>620/5499/23</a:t>
            </a:r>
          </a:p>
          <a:p>
            <a:pPr algn="ctr">
              <a:spcBef>
                <a:spcPts val="0"/>
              </a:spcBef>
            </a:pPr>
            <a:r>
              <a:rPr lang="uk-UA" sz="3400">
                <a:latin typeface="Arial" panose="020B0604020202020204" pitchFamily="34" charset="0"/>
                <a:cs typeface="Arial" panose="020B0604020202020204" pitchFamily="34" charset="0"/>
              </a:rPr>
              <a:t>(скасовано апелсудом 05.12.23, АЛЕ: відкрито каспровадження ВС 10.01.24</a:t>
            </a:r>
            <a:endParaRPr lang="ru-RU" sz="3400">
              <a:latin typeface="Arial" panose="020B0604020202020204" pitchFamily="34" charset="0"/>
              <a:cs typeface="Arial" panose="020B0604020202020204" pitchFamily="34" charset="0"/>
            </a:endParaRPr>
          </a:p>
        </p:txBody>
      </p:sp>
      <p:sp>
        <p:nvSpPr>
          <p:cNvPr id="21" name="Прямокутник 20"/>
          <p:cNvSpPr/>
          <p:nvPr/>
        </p:nvSpPr>
        <p:spPr>
          <a:xfrm>
            <a:off x="18630801" y="2283706"/>
            <a:ext cx="4505422" cy="26654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uk-UA" b="1">
                <a:latin typeface="Arial" panose="020B0604020202020204" pitchFamily="34" charset="0"/>
                <a:cs typeface="Arial" panose="020B0604020202020204" pitchFamily="34" charset="0"/>
              </a:rPr>
              <a:t>ПОЗИТИВ!!!</a:t>
            </a:r>
          </a:p>
          <a:p>
            <a:pPr algn="ctr">
              <a:spcBef>
                <a:spcPts val="1200"/>
              </a:spcBef>
            </a:pPr>
            <a:r>
              <a:rPr lang="uk-UA">
                <a:latin typeface="Arial" panose="020B0604020202020204" pitchFamily="34" charset="0"/>
                <a:cs typeface="Arial" panose="020B0604020202020204" pitchFamily="34" charset="0"/>
              </a:rPr>
              <a:t>(оскарження ППР)</a:t>
            </a:r>
            <a:endParaRPr lang="ru-RU" dirty="0">
              <a:latin typeface="Arial" panose="020B0604020202020204" pitchFamily="34" charset="0"/>
              <a:cs typeface="Arial" panose="020B0604020202020204" pitchFamily="34" charset="0"/>
            </a:endParaRPr>
          </a:p>
        </p:txBody>
      </p:sp>
      <p:cxnSp>
        <p:nvCxnSpPr>
          <p:cNvPr id="22" name="Пряма сполучна лінія 21"/>
          <p:cNvCxnSpPr/>
          <p:nvPr/>
        </p:nvCxnSpPr>
        <p:spPr>
          <a:xfrm>
            <a:off x="18389027" y="2089302"/>
            <a:ext cx="5118092" cy="3054236"/>
          </a:xfrm>
          <a:prstGeom prst="line">
            <a:avLst/>
          </a:prstGeom>
          <a:noFill/>
          <a:ln w="28575"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3" name="Пряма сполучна лінія 22"/>
          <p:cNvCxnSpPr/>
          <p:nvPr/>
        </p:nvCxnSpPr>
        <p:spPr>
          <a:xfrm flipH="1">
            <a:off x="18430458" y="2064157"/>
            <a:ext cx="4906108" cy="3054236"/>
          </a:xfrm>
          <a:prstGeom prst="line">
            <a:avLst/>
          </a:prstGeom>
          <a:noFill/>
          <a:ln w="28575"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4" name="Прямокутник 23"/>
          <p:cNvSpPr/>
          <p:nvPr/>
        </p:nvSpPr>
        <p:spPr>
          <a:xfrm>
            <a:off x="1817144" y="5168683"/>
            <a:ext cx="21324288" cy="7971413"/>
          </a:xfrm>
          <a:prstGeom prst="rect">
            <a:avLst/>
          </a:prstGeom>
        </p:spPr>
        <p:txBody>
          <a:bodyPr wrap="square">
            <a:spAutoFit/>
          </a:bodyPr>
          <a:lstStyle/>
          <a:p>
            <a:pPr algn="just">
              <a:spcBef>
                <a:spcPts val="0"/>
              </a:spcBef>
            </a:pPr>
            <a:r>
              <a:rPr lang="uk-UA" sz="3200" b="1">
                <a:solidFill>
                  <a:schemeClr val="tx1"/>
                </a:solidFill>
                <a:latin typeface="Arial" panose="020B0604020202020204" pitchFamily="34" charset="0"/>
                <a:cs typeface="Arial" panose="020B0604020202020204" pitchFamily="34" charset="0"/>
              </a:rPr>
              <a:t>       «</a:t>
            </a:r>
            <a:r>
              <a:rPr lang="uk-UA" sz="3200">
                <a:solidFill>
                  <a:schemeClr val="tx1"/>
                </a:solidFill>
                <a:latin typeface="Arial" panose="020B0604020202020204" pitchFamily="34" charset="0"/>
                <a:cs typeface="Arial" panose="020B0604020202020204" pitchFamily="34" charset="0"/>
              </a:rPr>
              <a:t>…</a:t>
            </a:r>
            <a:r>
              <a:rPr lang="ru-RU" sz="3200">
                <a:solidFill>
                  <a:schemeClr val="tx1"/>
                </a:solidFill>
                <a:latin typeface="Arial" panose="020B0604020202020204" pitchFamily="34" charset="0"/>
                <a:cs typeface="Arial" panose="020B0604020202020204" pitchFamily="34" charset="0"/>
              </a:rPr>
              <a:t> </a:t>
            </a:r>
            <a:r>
              <a:rPr lang="ru-RU" sz="3200" b="1">
                <a:solidFill>
                  <a:schemeClr val="tx1"/>
                </a:solidFill>
                <a:latin typeface="Arial" panose="020B0604020202020204" pitchFamily="34" charset="0"/>
                <a:cs typeface="Arial" panose="020B0604020202020204" pitchFamily="34" charset="0"/>
              </a:rPr>
              <a:t>Оцінюючи</a:t>
            </a:r>
            <a:r>
              <a:rPr lang="ru-RU" sz="3200">
                <a:solidFill>
                  <a:schemeClr val="tx1"/>
                </a:solidFill>
                <a:latin typeface="Arial" panose="020B0604020202020204" pitchFamily="34" charset="0"/>
                <a:cs typeface="Arial" panose="020B0604020202020204" pitchFamily="34" charset="0"/>
              </a:rPr>
              <a:t>, означений контролюючим органом критерій ризику - </a:t>
            </a:r>
            <a:r>
              <a:rPr lang="ru-RU" sz="3200" b="1">
                <a:solidFill>
                  <a:schemeClr val="tx1"/>
                </a:solidFill>
                <a:latin typeface="Arial" panose="020B0604020202020204" pitchFamily="34" charset="0"/>
                <a:cs typeface="Arial" panose="020B0604020202020204" pitchFamily="34" charset="0"/>
              </a:rPr>
              <a:t>рівень сплати </a:t>
            </a:r>
            <a:r>
              <a:rPr lang="ru-RU" sz="3200">
                <a:solidFill>
                  <a:schemeClr val="tx1"/>
                </a:solidFill>
                <a:latin typeface="Arial" panose="020B0604020202020204" pitchFamily="34" charset="0"/>
                <a:cs typeface="Arial" panose="020B0604020202020204" pitchFamily="34" charset="0"/>
              </a:rPr>
              <a:t>податку на прибуток нижчий на 50 та більше відсотків</a:t>
            </a:r>
            <a:r>
              <a:rPr lang="uk-UA" sz="3200">
                <a:solidFill>
                  <a:schemeClr val="tx1"/>
                </a:solidFill>
                <a:latin typeface="Arial" panose="020B0604020202020204" pitchFamily="34" charset="0"/>
                <a:cs typeface="Arial" panose="020B0604020202020204" pitchFamily="34" charset="0"/>
              </a:rPr>
              <a:t>,</a:t>
            </a:r>
            <a:r>
              <a:rPr lang="ru-RU" sz="3200">
                <a:solidFill>
                  <a:schemeClr val="tx1"/>
                </a:solidFill>
                <a:latin typeface="Arial" panose="020B0604020202020204" pitchFamily="34" charset="0"/>
                <a:cs typeface="Arial" panose="020B0604020202020204" pitchFamily="34" charset="0"/>
              </a:rPr>
              <a:t> за рівень сплати податку за відповідною галуззю -0,27%, та критерій ризику - рівень сплати податку на прибуток нижчий на 50 відсотків та більше за рівень зростання доходів платника податків, що враховується при визначенні об`єкта оподаткування (-0,5%), суд виходить з наступного.</a:t>
            </a:r>
          </a:p>
          <a:p>
            <a:pPr algn="just">
              <a:spcBef>
                <a:spcPts val="0"/>
              </a:spcBef>
            </a:pPr>
            <a:r>
              <a:rPr lang="uk-UA" sz="3200">
                <a:solidFill>
                  <a:schemeClr val="tx1"/>
                </a:solidFill>
                <a:latin typeface="Arial" panose="020B0604020202020204" pitchFamily="34" charset="0"/>
                <a:cs typeface="Arial" panose="020B0604020202020204" pitchFamily="34" charset="0"/>
              </a:rPr>
              <a:t>      …</a:t>
            </a:r>
            <a:r>
              <a:rPr lang="ru-RU" sz="3200">
                <a:solidFill>
                  <a:schemeClr val="tx1"/>
                </a:solidFill>
                <a:latin typeface="Arial" panose="020B0604020202020204" pitchFamily="34" charset="0"/>
                <a:cs typeface="Arial" panose="020B0604020202020204" pitchFamily="34" charset="0"/>
              </a:rPr>
              <a:t> нормами </a:t>
            </a:r>
            <a:r>
              <a:rPr lang="uk-UA" sz="3200">
                <a:solidFill>
                  <a:schemeClr val="tx1"/>
                </a:solidFill>
                <a:latin typeface="Arial" panose="020B0604020202020204" pitchFamily="34" charset="0"/>
                <a:cs typeface="Arial" panose="020B0604020202020204" pitchFamily="34" charset="0"/>
              </a:rPr>
              <a:t>ПКУ та</a:t>
            </a:r>
            <a:r>
              <a:rPr lang="ru-RU" sz="3200">
                <a:solidFill>
                  <a:schemeClr val="tx1"/>
                </a:solidFill>
                <a:latin typeface="Arial" panose="020B0604020202020204" pitchFamily="34" charset="0"/>
                <a:cs typeface="Arial" panose="020B0604020202020204" pitchFamily="34" charset="0"/>
              </a:rPr>
              <a:t> приписами Порядку №524 запроваджено ризикоорієнтований підхід до планування перевірок платників податків </a:t>
            </a:r>
            <a:r>
              <a:rPr lang="uk-UA" sz="3200">
                <a:solidFill>
                  <a:schemeClr val="tx1"/>
                </a:solidFill>
                <a:latin typeface="Arial" panose="020B0604020202020204" pitchFamily="34" charset="0"/>
                <a:cs typeface="Arial" panose="020B0604020202020204" pitchFamily="34" charset="0"/>
              </a:rPr>
              <a:t>…</a:t>
            </a:r>
            <a:endParaRPr lang="ru-RU" sz="3200">
              <a:solidFill>
                <a:schemeClr val="tx1"/>
              </a:solidFill>
              <a:latin typeface="Arial" panose="020B0604020202020204" pitchFamily="34" charset="0"/>
              <a:cs typeface="Arial" panose="020B0604020202020204" pitchFamily="34" charset="0"/>
            </a:endParaRPr>
          </a:p>
          <a:p>
            <a:pPr algn="just">
              <a:spcBef>
                <a:spcPts val="0"/>
              </a:spcBef>
            </a:pPr>
            <a:r>
              <a:rPr lang="ru-RU" sz="3200" b="1">
                <a:solidFill>
                  <a:schemeClr val="tx1"/>
                </a:solidFill>
                <a:latin typeface="Arial" panose="020B0604020202020204" pitchFamily="34" charset="0"/>
                <a:cs typeface="Arial" panose="020B0604020202020204" pitchFamily="34" charset="0"/>
              </a:rPr>
              <a:t>      Наявність підстав для включення Товариства до плану-графіку </a:t>
            </a:r>
            <a:r>
              <a:rPr lang="ru-RU" sz="3200">
                <a:solidFill>
                  <a:schemeClr val="tx1"/>
                </a:solidFill>
                <a:latin typeface="Arial" panose="020B0604020202020204" pitchFamily="34" charset="0"/>
                <a:cs typeface="Arial" panose="020B0604020202020204" pitchFamily="34" charset="0"/>
              </a:rPr>
              <a:t>проведення документальних планових перевірок на 2021 рік по області </a:t>
            </a:r>
            <a:r>
              <a:rPr lang="ru-RU" sz="3200" b="1">
                <a:solidFill>
                  <a:schemeClr val="tx1"/>
                </a:solidFill>
                <a:latin typeface="Arial" panose="020B0604020202020204" pitchFamily="34" charset="0"/>
                <a:cs typeface="Arial" panose="020B0604020202020204" pitchFamily="34" charset="0"/>
              </a:rPr>
              <a:t>обумовлене наявністю ризиків щодо несплати податків і зборів</a:t>
            </a:r>
            <a:r>
              <a:rPr lang="ru-RU" sz="3200">
                <a:solidFill>
                  <a:schemeClr val="tx1"/>
                </a:solidFill>
                <a:latin typeface="Arial" panose="020B0604020202020204" pitchFamily="34" charset="0"/>
                <a:cs typeface="Arial" panose="020B0604020202020204" pitchFamily="34" charset="0"/>
              </a:rPr>
              <a:t>, за критеріями пункту 5 Порядку.</a:t>
            </a:r>
          </a:p>
          <a:p>
            <a:pPr algn="just">
              <a:spcBef>
                <a:spcPts val="0"/>
              </a:spcBef>
            </a:pPr>
            <a:r>
              <a:rPr lang="ru-RU" sz="3200">
                <a:solidFill>
                  <a:schemeClr val="tx1"/>
                </a:solidFill>
                <a:latin typeface="Arial" panose="020B0604020202020204" pitchFamily="34" charset="0"/>
                <a:cs typeface="Arial" panose="020B0604020202020204" pitchFamily="34" charset="0"/>
              </a:rPr>
              <a:t>      У той же час </a:t>
            </a:r>
            <a:r>
              <a:rPr lang="uk-UA" sz="3200">
                <a:solidFill>
                  <a:schemeClr val="tx1"/>
                </a:solidFill>
                <a:latin typeface="Arial" panose="020B0604020202020204" pitchFamily="34" charset="0"/>
                <a:cs typeface="Arial" panose="020B0604020202020204" pitchFamily="34" charset="0"/>
              </a:rPr>
              <a:t>…</a:t>
            </a:r>
            <a:r>
              <a:rPr lang="ru-RU" sz="3200">
                <a:solidFill>
                  <a:schemeClr val="tx1"/>
                </a:solidFill>
                <a:latin typeface="Arial" panose="020B0604020202020204" pitchFamily="34" charset="0"/>
                <a:cs typeface="Arial" panose="020B0604020202020204" pitchFamily="34" charset="0"/>
              </a:rPr>
              <a:t> контролюючим органом не наведено, </a:t>
            </a:r>
            <a:r>
              <a:rPr lang="ru-RU" sz="3200" b="1">
                <a:solidFill>
                  <a:schemeClr val="tx1"/>
                </a:solidFill>
                <a:latin typeface="Arial" panose="020B0604020202020204" pitchFamily="34" charset="0"/>
                <a:cs typeface="Arial" panose="020B0604020202020204" pitchFamily="34" charset="0"/>
              </a:rPr>
              <a:t>з яких фактичних числових даних та розрахунків виходив податковий орган, стверджуючи, що рівень сплати </a:t>
            </a:r>
            <a:r>
              <a:rPr lang="ru-RU" sz="3200">
                <a:solidFill>
                  <a:schemeClr val="tx1"/>
                </a:solidFill>
                <a:latin typeface="Arial" panose="020B0604020202020204" pitchFamily="34" charset="0"/>
                <a:cs typeface="Arial" panose="020B0604020202020204" pitchFamily="34" charset="0"/>
              </a:rPr>
              <a:t>податку на прибуток нижчий на 50 та більше відсотків за рівень сплати податку за відповідною галуззю -0,27%, та рівень сплати податку на прибуток нижчий на 50 відсотків та більше за рівень зростання доходів платника податків, що враховується при визначенні об`єкта оподаткування (-0,5%),</a:t>
            </a:r>
            <a:r>
              <a:rPr lang="ru-RU" sz="3200" b="1">
                <a:solidFill>
                  <a:schemeClr val="tx1"/>
                </a:solidFill>
                <a:latin typeface="Arial" panose="020B0604020202020204" pitchFamily="34" charset="0"/>
                <a:cs typeface="Arial" panose="020B0604020202020204" pitchFamily="34" charset="0"/>
              </a:rPr>
              <a:t> відповідачем не доведено та не обґрунтовано, що цей показник є більше відсотків за рівень сплати податку по відповідній галузі та більше за рівень зростання доходів платника податків</a:t>
            </a:r>
            <a:r>
              <a:rPr lang="ru-RU" sz="3200">
                <a:solidFill>
                  <a:schemeClr val="tx1"/>
                </a:solidFill>
                <a:latin typeface="Arial" panose="020B0604020202020204" pitchFamily="34" charset="0"/>
                <a:cs typeface="Arial" panose="020B0604020202020204" pitchFamily="34" charset="0"/>
              </a:rPr>
              <a:t>, що враховується при визначенні об`єкта оподаткування.</a:t>
            </a:r>
            <a:r>
              <a:rPr lang="uk-UA" sz="32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7814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32</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18" name="Овал 17"/>
          <p:cNvSpPr/>
          <p:nvPr/>
        </p:nvSpPr>
        <p:spPr>
          <a:xfrm>
            <a:off x="2111431" y="1948660"/>
            <a:ext cx="10919142" cy="2367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uk-UA" sz="3400" b="1">
                <a:latin typeface="Arial" panose="020B0604020202020204" pitchFamily="34" charset="0"/>
                <a:cs typeface="Arial" panose="020B0604020202020204" pitchFamily="34" charset="0"/>
              </a:rPr>
              <a:t>Постанова Третього ААС від 14.02.23р. №</a:t>
            </a:r>
            <a:r>
              <a:rPr lang="ru-RU" sz="3400" b="1">
                <a:latin typeface="Arial" panose="020B0604020202020204" pitchFamily="34" charset="0"/>
                <a:cs typeface="Arial" panose="020B0604020202020204" pitchFamily="34" charset="0"/>
              </a:rPr>
              <a:t>340/442/22</a:t>
            </a:r>
          </a:p>
          <a:p>
            <a:pPr algn="ctr">
              <a:spcBef>
                <a:spcPts val="0"/>
              </a:spcBef>
            </a:pPr>
            <a:r>
              <a:rPr lang="uk-UA" sz="3400">
                <a:latin typeface="Arial" panose="020B0604020202020204" pitchFamily="34" charset="0"/>
                <a:cs typeface="Arial" panose="020B0604020202020204" pitchFamily="34" charset="0"/>
              </a:rPr>
              <a:t>(03.05.23р. ВС відмовлено у відкритті каспровадження)</a:t>
            </a:r>
            <a:endParaRPr lang="ru-RU" sz="3400">
              <a:latin typeface="Arial" panose="020B0604020202020204" pitchFamily="34" charset="0"/>
              <a:cs typeface="Arial" panose="020B0604020202020204" pitchFamily="34" charset="0"/>
            </a:endParaRPr>
          </a:p>
        </p:txBody>
      </p:sp>
      <p:sp>
        <p:nvSpPr>
          <p:cNvPr id="20" name="Прямокутник 19"/>
          <p:cNvSpPr/>
          <p:nvPr/>
        </p:nvSpPr>
        <p:spPr>
          <a:xfrm>
            <a:off x="18868129" y="2047189"/>
            <a:ext cx="4505422" cy="266542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uk-UA" b="1">
                <a:latin typeface="Arial" panose="020B0604020202020204" pitchFamily="34" charset="0"/>
                <a:cs typeface="Arial" panose="020B0604020202020204" pitchFamily="34" charset="0"/>
              </a:rPr>
              <a:t>ПОЗИТИВ!!!</a:t>
            </a:r>
          </a:p>
          <a:p>
            <a:pPr algn="ctr">
              <a:spcBef>
                <a:spcPts val="1200"/>
              </a:spcBef>
            </a:pPr>
            <a:r>
              <a:rPr lang="uk-UA">
                <a:latin typeface="Arial" panose="020B0604020202020204" pitchFamily="34" charset="0"/>
                <a:cs typeface="Arial" panose="020B0604020202020204" pitchFamily="34" charset="0"/>
              </a:rPr>
              <a:t>(оскарження включення до плану-графіку)</a:t>
            </a:r>
            <a:endParaRPr lang="ru-RU" dirty="0">
              <a:latin typeface="Arial" panose="020B0604020202020204" pitchFamily="34" charset="0"/>
              <a:cs typeface="Arial" panose="020B0604020202020204" pitchFamily="34" charset="0"/>
            </a:endParaRPr>
          </a:p>
        </p:txBody>
      </p:sp>
      <p:sp>
        <p:nvSpPr>
          <p:cNvPr id="25" name="Прямокутник 24"/>
          <p:cNvSpPr/>
          <p:nvPr/>
        </p:nvSpPr>
        <p:spPr>
          <a:xfrm>
            <a:off x="1817145" y="5054722"/>
            <a:ext cx="21675902" cy="7971413"/>
          </a:xfrm>
          <a:prstGeom prst="rect">
            <a:avLst/>
          </a:prstGeom>
        </p:spPr>
        <p:txBody>
          <a:bodyPr wrap="square">
            <a:spAutoFit/>
          </a:bodyPr>
          <a:lstStyle/>
          <a:p>
            <a:pPr algn="just">
              <a:spcBef>
                <a:spcPts val="0"/>
              </a:spcBef>
            </a:pPr>
            <a:r>
              <a:rPr lang="uk-UA" sz="3200" b="1">
                <a:solidFill>
                  <a:schemeClr val="tx1"/>
                </a:solidFill>
                <a:latin typeface="Arial" panose="020B0604020202020204" pitchFamily="34" charset="0"/>
                <a:cs typeface="Arial" panose="020B0604020202020204" pitchFamily="34" charset="0"/>
              </a:rPr>
              <a:t>       «</a:t>
            </a:r>
            <a:r>
              <a:rPr lang="uk-UA" sz="3200">
                <a:solidFill>
                  <a:schemeClr val="tx1"/>
                </a:solidFill>
                <a:latin typeface="Arial" panose="020B0604020202020204" pitchFamily="34" charset="0"/>
                <a:cs typeface="Arial" panose="020B0604020202020204" pitchFamily="34" charset="0"/>
              </a:rPr>
              <a:t>…</a:t>
            </a:r>
            <a:r>
              <a:rPr lang="ru-RU" sz="3200">
                <a:solidFill>
                  <a:schemeClr val="tx1"/>
                </a:solidFill>
                <a:latin typeface="Arial" panose="020B0604020202020204" pitchFamily="34" charset="0"/>
                <a:cs typeface="Arial" panose="020B0604020202020204" pitchFamily="34" charset="0"/>
              </a:rPr>
              <a:t> контролюючим органом </a:t>
            </a:r>
            <a:r>
              <a:rPr lang="ru-RU" sz="3200" b="1">
                <a:solidFill>
                  <a:schemeClr val="tx1"/>
                </a:solidFill>
                <a:latin typeface="Arial" panose="020B0604020202020204" pitchFamily="34" charset="0"/>
                <a:cs typeface="Arial" panose="020B0604020202020204" pitchFamily="34" charset="0"/>
              </a:rPr>
              <a:t>не наведено, з яких фактичних числових даних та розрахунків виходив податковий орган, стверджуючи, що рівень сплати ПДВ Товариства є саме 1,38</a:t>
            </a:r>
            <a:r>
              <a:rPr lang="ru-RU" sz="3200">
                <a:solidFill>
                  <a:schemeClr val="tx1"/>
                </a:solidFill>
                <a:latin typeface="Arial" panose="020B0604020202020204" pitchFamily="34" charset="0"/>
                <a:cs typeface="Arial" panose="020B0604020202020204" pitchFamily="34" charset="0"/>
              </a:rPr>
              <a:t>, відповідачем не доведено </a:t>
            </a:r>
            <a:r>
              <a:rPr lang="ru-RU" sz="3200" b="1">
                <a:solidFill>
                  <a:schemeClr val="tx1"/>
                </a:solidFill>
                <a:latin typeface="Arial" panose="020B0604020202020204" pitchFamily="34" charset="0"/>
                <a:cs typeface="Arial" panose="020B0604020202020204" pitchFamily="34" charset="0"/>
              </a:rPr>
              <a:t>та не обґрунтовано, що цей показник є нижчим від середнього рівня по відповідній галузі</a:t>
            </a:r>
            <a:r>
              <a:rPr lang="ru-RU" sz="3200">
                <a:solidFill>
                  <a:schemeClr val="tx1"/>
                </a:solidFill>
                <a:latin typeface="Arial" panose="020B0604020202020204" pitchFamily="34" charset="0"/>
                <a:cs typeface="Arial" panose="020B0604020202020204" pitchFamily="34" charset="0"/>
              </a:rPr>
              <a:t>.</a:t>
            </a:r>
          </a:p>
          <a:p>
            <a:pPr algn="just">
              <a:spcBef>
                <a:spcPts val="0"/>
              </a:spcBef>
            </a:pPr>
            <a:r>
              <a:rPr lang="ru-RU" sz="3200">
                <a:solidFill>
                  <a:schemeClr val="tx1"/>
                </a:solidFill>
                <a:latin typeface="Arial" panose="020B0604020202020204" pitchFamily="34" charset="0"/>
                <a:cs typeface="Arial" panose="020B0604020202020204" pitchFamily="34" charset="0"/>
              </a:rPr>
              <a:t>Так одним з видів основної діяльності позивача є КВЕД:4120 «Будівництво житлових и нежитлових будівель». Підприємство являється постійним учасником та переможцем в тендерних закупівлях.</a:t>
            </a:r>
          </a:p>
          <a:p>
            <a:pPr algn="just">
              <a:spcBef>
                <a:spcPts val="0"/>
              </a:spcBef>
            </a:pPr>
            <a:r>
              <a:rPr lang="ru-RU" sz="3200">
                <a:solidFill>
                  <a:schemeClr val="tx1"/>
                </a:solidFill>
                <a:latin typeface="Arial" panose="020B0604020202020204" pitchFamily="34" charset="0"/>
                <a:cs typeface="Arial" panose="020B0604020202020204" pitchFamily="34" charset="0"/>
              </a:rPr>
              <a:t>     … </a:t>
            </a:r>
            <a:r>
              <a:rPr lang="ru-RU" sz="3200" b="1">
                <a:solidFill>
                  <a:schemeClr val="tx1"/>
                </a:solidFill>
                <a:latin typeface="Arial" panose="020B0604020202020204" pitchFamily="34" charset="0"/>
                <a:cs typeface="Arial" panose="020B0604020202020204" pitchFamily="34" charset="0"/>
              </a:rPr>
              <a:t>91,5% грошових коштів Позивачем отримано від реалізації бюджетних програм</a:t>
            </a:r>
            <a:r>
              <a:rPr lang="ru-RU" sz="3200">
                <a:solidFill>
                  <a:schemeClr val="tx1"/>
                </a:solidFill>
                <a:latin typeface="Arial" panose="020B0604020202020204" pitchFamily="34" charset="0"/>
                <a:cs typeface="Arial" panose="020B0604020202020204" pitchFamily="34" charset="0"/>
              </a:rPr>
              <a:t>, таких, як: … «Велике будівництво програма Президента України» та за виконання інших державних та місцевих бюджетних програм.</a:t>
            </a:r>
          </a:p>
          <a:p>
            <a:pPr algn="just">
              <a:spcBef>
                <a:spcPts val="0"/>
              </a:spcBef>
            </a:pPr>
            <a:r>
              <a:rPr lang="ru-RU" sz="3200">
                <a:solidFill>
                  <a:schemeClr val="tx1"/>
                </a:solidFill>
                <a:latin typeface="Arial" panose="020B0604020202020204" pitchFamily="34" charset="0"/>
                <a:cs typeface="Arial" panose="020B0604020202020204" pitchFamily="34" charset="0"/>
              </a:rPr>
              <a:t>     Щорічно Управлінням східного офісу </a:t>
            </a:r>
            <a:r>
              <a:rPr lang="ru-RU" sz="3200" b="1">
                <a:solidFill>
                  <a:schemeClr val="tx1"/>
                </a:solidFill>
                <a:latin typeface="Arial" panose="020B0604020202020204" pitchFamily="34" charset="0"/>
                <a:cs typeface="Arial" panose="020B0604020202020204" pitchFamily="34" charset="0"/>
              </a:rPr>
              <a:t>Держаудитслужби … проводяться заходи державного фінансового контролю</a:t>
            </a:r>
            <a:r>
              <a:rPr lang="ru-RU" sz="3200">
                <a:solidFill>
                  <a:schemeClr val="tx1"/>
                </a:solidFill>
                <a:latin typeface="Arial" panose="020B0604020202020204" pitchFamily="34" charset="0"/>
                <a:cs typeface="Arial" panose="020B0604020202020204" pitchFamily="34" charset="0"/>
              </a:rPr>
              <a:t>, а саме планові ревізії фінансово-господарської діяльності.</a:t>
            </a:r>
          </a:p>
          <a:p>
            <a:pPr algn="just">
              <a:spcBef>
                <a:spcPts val="0"/>
              </a:spcBef>
            </a:pPr>
            <a:r>
              <a:rPr lang="ru-RU" sz="3200">
                <a:solidFill>
                  <a:schemeClr val="tx1"/>
                </a:solidFill>
                <a:latin typeface="Arial" panose="020B0604020202020204" pitchFamily="34" charset="0"/>
                <a:cs typeface="Arial" panose="020B0604020202020204" pitchFamily="34" charset="0"/>
              </a:rPr>
              <a:t>     Одним з головних завдань Держаудитслужби є перевірка актів виконаних робіт форми КБ-2 та підсумкових відомостей ресурсів, щодо фактичної вартості будівельних матеріалів…</a:t>
            </a:r>
          </a:p>
          <a:p>
            <a:pPr algn="just">
              <a:spcBef>
                <a:spcPts val="0"/>
              </a:spcBef>
            </a:pPr>
            <a:r>
              <a:rPr lang="uk-UA" sz="3200">
                <a:solidFill>
                  <a:schemeClr val="tx1"/>
                </a:solidFill>
                <a:latin typeface="Arial" panose="020B0604020202020204" pitchFamily="34" charset="0"/>
                <a:cs typeface="Arial" panose="020B0604020202020204" pitchFamily="34" charset="0"/>
              </a:rPr>
              <a:t>Вказані обставини свідчать, що позивач не має право робити торгову націнку, а тим самим створювати додаткову вартість продукції, на що вірно звернув увагу суд першої інстанції.</a:t>
            </a:r>
            <a:endParaRPr lang="ru-RU" sz="3200">
              <a:solidFill>
                <a:schemeClr val="tx1"/>
              </a:solidFill>
              <a:latin typeface="Arial" panose="020B0604020202020204" pitchFamily="34" charset="0"/>
              <a:cs typeface="Arial" panose="020B0604020202020204" pitchFamily="34" charset="0"/>
            </a:endParaRPr>
          </a:p>
          <a:p>
            <a:pPr algn="just">
              <a:spcBef>
                <a:spcPts val="0"/>
              </a:spcBef>
            </a:pPr>
            <a:r>
              <a:rPr lang="uk-UA" sz="3200">
                <a:solidFill>
                  <a:schemeClr val="tx1"/>
                </a:solidFill>
                <a:latin typeface="Arial" panose="020B0604020202020204" pitchFamily="34" charset="0"/>
                <a:cs typeface="Arial" panose="020B0604020202020204" pitchFamily="34" charset="0"/>
              </a:rPr>
              <a:t>     …</a:t>
            </a:r>
            <a:r>
              <a:rPr lang="ru-RU" sz="3200">
                <a:solidFill>
                  <a:schemeClr val="tx1"/>
                </a:solidFill>
                <a:latin typeface="Arial" panose="020B0604020202020204" pitchFamily="34" charset="0"/>
                <a:cs typeface="Arial" panose="020B0604020202020204" pitchFamily="34" charset="0"/>
              </a:rPr>
              <a:t> Крім іншого, контролюючим органам не зазначено, які інформаційні ресурси ДПС, інші джерела та аналіз яких основних показників діяльності товариства надали підстави для висновку про наявність в його діяльності критеріїв високого ступеню ризику</a:t>
            </a:r>
            <a:r>
              <a:rPr lang="uk-UA" sz="3200">
                <a:solidFill>
                  <a:schemeClr val="tx1"/>
                </a:solidFill>
                <a:latin typeface="Arial" panose="020B0604020202020204" pitchFamily="34" charset="0"/>
                <a:cs typeface="Arial" panose="020B0604020202020204" pitchFamily="34" charset="0"/>
              </a:rPr>
              <a:t>...»</a:t>
            </a:r>
            <a:endParaRPr lang="uk-UA"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14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угольник 1">
            <a:extLst>
              <a:ext uri="{FF2B5EF4-FFF2-40B4-BE49-F238E27FC236}">
                <a16:creationId xmlns:a16="http://schemas.microsoft.com/office/drawing/2014/main" id="{61BA0B3E-BDD7-87BA-074D-B3BAE4F373D1}"/>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88F1F570-DA6F-3AE2-E0EF-42F2203FF6CA}"/>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24</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33</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ПЛАНОВІ ПЕРЕВІРКИ ЗАВЖДИ «ПОЗАПЛАНОМ»:</a:t>
            </a:r>
          </a:p>
          <a:p>
            <a:pPr hangingPunct="1"/>
            <a:r>
              <a:rPr lang="uk-UA" sz="4850" spc="0">
                <a:latin typeface="Arial" panose="020B0604020202020204" pitchFamily="34" charset="0"/>
              </a:rPr>
              <a:t>тому рахуйте «навантаження» та середню ЗП по галузі</a:t>
            </a:r>
          </a:p>
          <a:p>
            <a:pPr hangingPunct="1"/>
            <a:endParaRPr lang="uk-UA" sz="4850" spc="0">
              <a:latin typeface="Arial" panose="020B0604020202020204" pitchFamily="34" charset="0"/>
            </a:endParaRPr>
          </a:p>
        </p:txBody>
      </p:sp>
      <p:sp>
        <p:nvSpPr>
          <p:cNvPr id="15" name="Овал 14"/>
          <p:cNvSpPr/>
          <p:nvPr/>
        </p:nvSpPr>
        <p:spPr>
          <a:xfrm>
            <a:off x="2111431" y="2047189"/>
            <a:ext cx="10919142" cy="2367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uk-UA" sz="3400" b="1">
                <a:latin typeface="Arial" panose="020B0604020202020204" pitchFamily="34" charset="0"/>
                <a:cs typeface="Arial" panose="020B0604020202020204" pitchFamily="34" charset="0"/>
              </a:rPr>
              <a:t>Рішення Київського ОАС від 02.04.24р. №</a:t>
            </a:r>
            <a:r>
              <a:rPr lang="ru-RU" sz="3400" b="1">
                <a:latin typeface="Arial" panose="020B0604020202020204" pitchFamily="34" charset="0"/>
                <a:cs typeface="Arial" panose="020B0604020202020204" pitchFamily="34" charset="0"/>
              </a:rPr>
              <a:t>320/14140/24</a:t>
            </a:r>
          </a:p>
          <a:p>
            <a:pPr algn="ctr">
              <a:spcBef>
                <a:spcPts val="0"/>
              </a:spcBef>
            </a:pPr>
            <a:r>
              <a:rPr lang="uk-UA" sz="3400">
                <a:latin typeface="Arial" panose="020B0604020202020204" pitchFamily="34" charset="0"/>
                <a:cs typeface="Arial" panose="020B0604020202020204" pitchFamily="34" charset="0"/>
              </a:rPr>
              <a:t>(апел судом змінено в мотивувальній частині)</a:t>
            </a:r>
            <a:endParaRPr lang="ru-RU" sz="3400">
              <a:latin typeface="Arial" panose="020B0604020202020204" pitchFamily="34" charset="0"/>
              <a:cs typeface="Arial" panose="020B0604020202020204" pitchFamily="34" charset="0"/>
            </a:endParaRPr>
          </a:p>
        </p:txBody>
      </p:sp>
      <p:sp>
        <p:nvSpPr>
          <p:cNvPr id="19" name="Прямокутник 18"/>
          <p:cNvSpPr/>
          <p:nvPr/>
        </p:nvSpPr>
        <p:spPr>
          <a:xfrm>
            <a:off x="18987625" y="1828498"/>
            <a:ext cx="4505422" cy="29622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uk-UA" b="1">
                <a:latin typeface="Arial" panose="020B0604020202020204" pitchFamily="34" charset="0"/>
                <a:cs typeface="Arial" panose="020B0604020202020204" pitchFamily="34" charset="0"/>
              </a:rPr>
              <a:t>ПОЗИТИВ!!!</a:t>
            </a:r>
          </a:p>
          <a:p>
            <a:pPr algn="ctr">
              <a:spcBef>
                <a:spcPts val="1200"/>
              </a:spcBef>
            </a:pPr>
            <a:r>
              <a:rPr lang="uk-UA">
                <a:latin typeface="Arial" panose="020B0604020202020204" pitchFamily="34" charset="0"/>
                <a:cs typeface="Arial" panose="020B0604020202020204" pitchFamily="34" charset="0"/>
              </a:rPr>
              <a:t>(підтвердження обгрунтованості адмінарешту)</a:t>
            </a:r>
            <a:endParaRPr lang="ru-RU" dirty="0">
              <a:latin typeface="Arial" panose="020B0604020202020204" pitchFamily="34" charset="0"/>
              <a:cs typeface="Arial" panose="020B0604020202020204" pitchFamily="34" charset="0"/>
            </a:endParaRPr>
          </a:p>
        </p:txBody>
      </p:sp>
      <p:sp>
        <p:nvSpPr>
          <p:cNvPr id="21" name="Прямокутник 20"/>
          <p:cNvSpPr/>
          <p:nvPr/>
        </p:nvSpPr>
        <p:spPr>
          <a:xfrm>
            <a:off x="1817144" y="5065074"/>
            <a:ext cx="21793969" cy="7971413"/>
          </a:xfrm>
          <a:prstGeom prst="rect">
            <a:avLst/>
          </a:prstGeom>
        </p:spPr>
        <p:txBody>
          <a:bodyPr wrap="square">
            <a:spAutoFit/>
          </a:bodyPr>
          <a:lstStyle/>
          <a:p>
            <a:pPr algn="just">
              <a:spcBef>
                <a:spcPts val="0"/>
              </a:spcBef>
            </a:pPr>
            <a:r>
              <a:rPr lang="uk-UA" sz="3200" b="1">
                <a:solidFill>
                  <a:schemeClr val="tx1"/>
                </a:solidFill>
                <a:latin typeface="Arial" panose="020B0604020202020204" pitchFamily="34" charset="0"/>
                <a:cs typeface="Arial" panose="020B0604020202020204" pitchFamily="34" charset="0"/>
              </a:rPr>
              <a:t>       «</a:t>
            </a:r>
            <a:r>
              <a:rPr lang="uk-UA" sz="3200">
                <a:solidFill>
                  <a:schemeClr val="tx1"/>
                </a:solidFill>
                <a:latin typeface="Arial" panose="020B0604020202020204" pitchFamily="34" charset="0"/>
                <a:cs typeface="Arial" panose="020B0604020202020204" pitchFamily="34" charset="0"/>
              </a:rPr>
              <a:t>…</a:t>
            </a:r>
            <a:r>
              <a:rPr lang="ru-RU" sz="3200">
                <a:solidFill>
                  <a:schemeClr val="tx1"/>
                </a:solidFill>
                <a:latin typeface="Arial" panose="020B0604020202020204" pitchFamily="34" charset="0"/>
                <a:cs typeface="Arial" panose="020B0604020202020204" pitchFamily="34" charset="0"/>
              </a:rPr>
              <a:t> </a:t>
            </a:r>
            <a:r>
              <a:rPr lang="uk-UA" sz="3200">
                <a:latin typeface="Arial" panose="020B0604020202020204" pitchFamily="34" charset="0"/>
                <a:cs typeface="Arial" panose="020B0604020202020204" pitchFamily="34" charset="0"/>
              </a:rPr>
              <a:t>підставою для включення відповідача до плану-графіку перевірок є відповідність товариства критерію перевищення дебіторської заборгованості над кредиторською більше ніж у два рази.</a:t>
            </a:r>
            <a:endParaRPr lang="ru-RU" sz="3200">
              <a:latin typeface="Arial" panose="020B0604020202020204" pitchFamily="34" charset="0"/>
              <a:cs typeface="Arial" panose="020B0604020202020204" pitchFamily="34" charset="0"/>
            </a:endParaRPr>
          </a:p>
          <a:p>
            <a:pPr algn="just">
              <a:spcBef>
                <a:spcPts val="0"/>
              </a:spcBef>
            </a:pPr>
            <a:r>
              <a:rPr lang="uk-UA" sz="3200">
                <a:latin typeface="Arial" panose="020B0604020202020204" pitchFamily="34" charset="0"/>
                <a:cs typeface="Arial" panose="020B0604020202020204" pitchFamily="34" charset="0"/>
              </a:rPr>
              <a:t>    … позивачем </a:t>
            </a:r>
            <a:r>
              <a:rPr lang="uk-UA" sz="3200" b="1">
                <a:latin typeface="Arial" panose="020B0604020202020204" pitchFamily="34" charset="0"/>
                <a:cs typeface="Arial" panose="020B0604020202020204" pitchFamily="34" charset="0"/>
              </a:rPr>
              <a:t>невірно розраховано дебіторську та кредиторську заборгованості, оскільки </a:t>
            </a:r>
            <a:r>
              <a:rPr lang="uk-UA" sz="3200">
                <a:latin typeface="Arial" panose="020B0604020202020204" pitchFamily="34" charset="0"/>
                <a:cs typeface="Arial" panose="020B0604020202020204" pitchFamily="34" charset="0"/>
              </a:rPr>
              <a:t>… положення згаданих вище НП(С)БО 10, 11, а також НП(С)БО 1 «Загальні вимоги до фінансової звітності» </a:t>
            </a:r>
            <a:r>
              <a:rPr lang="uk-UA" sz="3200" b="1">
                <a:latin typeface="Arial" panose="020B0604020202020204" pitchFamily="34" charset="0"/>
                <a:cs typeface="Arial" panose="020B0604020202020204" pitchFamily="34" charset="0"/>
              </a:rPr>
              <a:t>не містять визначення того, що саме/які саме рядки певної звітності входять до складу «дебіторської заборгованості»/«кредиторської заборгованості … у розумінні положень п. 69.35-2 ПК України.</a:t>
            </a:r>
            <a:endParaRPr lang="ru-RU" sz="3200" b="1">
              <a:latin typeface="Arial" panose="020B0604020202020204" pitchFamily="34" charset="0"/>
              <a:cs typeface="Arial" panose="020B0604020202020204" pitchFamily="34" charset="0"/>
            </a:endParaRPr>
          </a:p>
          <a:p>
            <a:pPr algn="just">
              <a:spcBef>
                <a:spcPts val="0"/>
              </a:spcBef>
            </a:pPr>
            <a:r>
              <a:rPr lang="uk-UA" sz="3200">
                <a:latin typeface="Arial" panose="020B0604020202020204" pitchFamily="34" charset="0"/>
                <a:cs typeface="Arial" panose="020B0604020202020204" pitchFamily="34" charset="0"/>
              </a:rPr>
              <a:t>     …</a:t>
            </a:r>
            <a:r>
              <a:rPr lang="ru-RU" sz="3200">
                <a:latin typeface="Arial" panose="020B0604020202020204" pitchFamily="34" charset="0"/>
                <a:cs typeface="Arial" panose="020B0604020202020204" pitchFamily="34" charset="0"/>
              </a:rPr>
              <a:t> дебіторська заборгованість становить 142 725 млн грн, а кредиторська заборгованість - 341 250 млн грн, отже </a:t>
            </a:r>
            <a:r>
              <a:rPr lang="ru-RU" sz="3200" b="1">
                <a:latin typeface="Arial" panose="020B0604020202020204" pitchFamily="34" charset="0"/>
                <a:cs typeface="Arial" panose="020B0604020202020204" pitchFamily="34" charset="0"/>
              </a:rPr>
              <a:t>дебіторська заборгованість … менша майже у 2,4 рази від кредиторської заборгованості.</a:t>
            </a:r>
          </a:p>
          <a:p>
            <a:pPr algn="just">
              <a:spcBef>
                <a:spcPts val="0"/>
              </a:spcBef>
            </a:pPr>
            <a:r>
              <a:rPr lang="uk-UA" sz="3200">
                <a:latin typeface="Arial" panose="020B0604020202020204" pitchFamily="34" charset="0"/>
                <a:cs typeface="Arial" panose="020B0604020202020204" pitchFamily="34" charset="0"/>
              </a:rPr>
              <a:t>     …</a:t>
            </a:r>
            <a:r>
              <a:rPr lang="ru-RU" sz="3200">
                <a:latin typeface="Arial" panose="020B0604020202020204" pitchFamily="34" charset="0"/>
                <a:cs typeface="Arial" panose="020B0604020202020204" pitchFamily="34" charset="0"/>
              </a:rPr>
              <a:t> </a:t>
            </a:r>
            <a:r>
              <a:rPr lang="ru-RU" sz="3200" b="1">
                <a:latin typeface="Arial" panose="020B0604020202020204" pitchFamily="34" charset="0"/>
                <a:cs typeface="Arial" panose="020B0604020202020204" pitchFamily="34" charset="0"/>
              </a:rPr>
              <a:t>з приводу визначення показників дебіторської та кредиторської заборгованості </a:t>
            </a:r>
            <a:r>
              <a:rPr lang="ru-RU" sz="3200">
                <a:latin typeface="Arial" panose="020B0604020202020204" pitchFamily="34" charset="0"/>
                <a:cs typeface="Arial" panose="020B0604020202020204" pitchFamily="34" charset="0"/>
              </a:rPr>
              <a:t>… </a:t>
            </a:r>
            <a:r>
              <a:rPr lang="uk-UA" sz="3200">
                <a:latin typeface="Arial" panose="020B0604020202020204" pitchFamily="34" charset="0"/>
                <a:cs typeface="Arial" panose="020B0604020202020204" pitchFamily="34" charset="0"/>
              </a:rPr>
              <a:t>ЄБА</a:t>
            </a:r>
            <a:r>
              <a:rPr lang="ru-RU" sz="3200">
                <a:latin typeface="Arial" panose="020B0604020202020204" pitchFamily="34" charset="0"/>
                <a:cs typeface="Arial" panose="020B0604020202020204" pitchFamily="34" charset="0"/>
              </a:rPr>
              <a:t> … </a:t>
            </a:r>
            <a:r>
              <a:rPr lang="ru-RU" sz="3200" b="1">
                <a:latin typeface="Arial" panose="020B0604020202020204" pitchFamily="34" charset="0"/>
                <a:cs typeface="Arial" panose="020B0604020202020204" pitchFamily="34" charset="0"/>
              </a:rPr>
              <a:t>звернулася </a:t>
            </a:r>
            <a:r>
              <a:rPr lang="ru-RU" sz="3200">
                <a:latin typeface="Arial" panose="020B0604020202020204" pitchFamily="34" charset="0"/>
                <a:cs typeface="Arial" panose="020B0604020202020204" pitchFamily="34" charset="0"/>
              </a:rPr>
              <a:t>до </a:t>
            </a:r>
            <a:r>
              <a:rPr lang="uk-UA" sz="3200">
                <a:latin typeface="Arial" panose="020B0604020202020204" pitchFamily="34" charset="0"/>
                <a:cs typeface="Arial" panose="020B0604020202020204" pitchFamily="34" charset="0"/>
              </a:rPr>
              <a:t>Мінфін</a:t>
            </a:r>
            <a:r>
              <a:rPr lang="ru-RU" sz="3200">
                <a:latin typeface="Arial" panose="020B0604020202020204" pitchFamily="34" charset="0"/>
                <a:cs typeface="Arial" panose="020B0604020202020204" pitchFamily="34" charset="0"/>
              </a:rPr>
              <a:t> України з листом, в якому просила надати </a:t>
            </a:r>
            <a:r>
              <a:rPr lang="ru-RU" sz="3200" u="sng">
                <a:latin typeface="Arial" panose="020B0604020202020204" pitchFamily="34" charset="0"/>
                <a:cs typeface="Arial" panose="020B0604020202020204" pitchFamily="34" charset="0"/>
              </a:rPr>
              <a:t>роз’яснення щодо значення термінів «дебіторська заборгованість» та «кредиторська заборгованість» </a:t>
            </a:r>
            <a:r>
              <a:rPr lang="ru-RU" sz="3200">
                <a:latin typeface="Arial" panose="020B0604020202020204" pitchFamily="34" charset="0"/>
                <a:cs typeface="Arial" panose="020B0604020202020204" pitchFamily="34" charset="0"/>
              </a:rPr>
              <a:t>як термінів фінансового (бухгалтерського) обліку, і за якими статтями … балансу, затвердженої НП(С)БО 1, відображаються підсумково ці показники.</a:t>
            </a:r>
          </a:p>
          <a:p>
            <a:pPr algn="just">
              <a:spcBef>
                <a:spcPts val="0"/>
              </a:spcBef>
            </a:pPr>
            <a:r>
              <a:rPr lang="uk-UA" sz="3200">
                <a:latin typeface="Arial" panose="020B0604020202020204" pitchFamily="34" charset="0"/>
                <a:cs typeface="Arial" panose="020B0604020202020204" pitchFamily="34" charset="0"/>
              </a:rPr>
              <a:t>     … Суд звертає увагу, що ТОВ «ПЕРІ Україна» включено до переліку підприємств критичної інфраструктури, а тому блокування його діяльності, зокрема, накладання арешту може призвести до негативних наслідків для держави, зокрема, її обороноздатності, оскільки відповідач має контракти на поставки обладнання на підприємства критичної інфраструктури, такі як Хмельницька АЕС </a:t>
            </a:r>
            <a:r>
              <a:rPr lang="ru-RU" sz="3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3659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34</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2"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не одне й те ж саме (</a:t>
            </a:r>
            <a:r>
              <a:rPr lang="uk-UA" sz="4850" spc="0" smtClean="0">
                <a:latin typeface="Arial" panose="020B0604020202020204" pitchFamily="34" charset="0"/>
              </a:rPr>
              <a:t>використовуємо </a:t>
            </a:r>
            <a:r>
              <a:rPr lang="uk-UA" sz="4850" spc="0">
                <a:latin typeface="Arial" panose="020B0604020202020204" pitchFamily="34" charset="0"/>
              </a:rPr>
              <a:t>«різниці») </a:t>
            </a:r>
            <a:endParaRPr lang="ru-RU" sz="4850" spc="0" dirty="0">
              <a:latin typeface="Arial" panose="020B0604020202020204" pitchFamily="34" charset="0"/>
              <a:cs typeface="Arial" panose="020B0604020202020204" pitchFamily="34" charset="0"/>
            </a:endParaRPr>
          </a:p>
        </p:txBody>
      </p:sp>
      <p:pic>
        <p:nvPicPr>
          <p:cNvPr id="16" name="Рисунок 15" descr="Часы настенные Да какая разница"/>
          <p:cNvPicPr/>
          <p:nvPr/>
        </p:nvPicPr>
        <p:blipFill>
          <a:blip r:embed="rId4">
            <a:extLst>
              <a:ext uri="{28A0092B-C50C-407E-A947-70E740481C1C}">
                <a14:useLocalDpi xmlns:a14="http://schemas.microsoft.com/office/drawing/2010/main" val="0"/>
              </a:ext>
            </a:extLst>
          </a:blip>
          <a:srcRect/>
          <a:stretch>
            <a:fillRect/>
          </a:stretch>
        </p:blipFill>
        <p:spPr bwMode="auto">
          <a:xfrm>
            <a:off x="9241971" y="4159832"/>
            <a:ext cx="6051817" cy="5773061"/>
          </a:xfrm>
          <a:prstGeom prst="rect">
            <a:avLst/>
          </a:prstGeom>
          <a:noFill/>
          <a:ln>
            <a:noFill/>
          </a:ln>
        </p:spPr>
      </p:pic>
      <p:sp>
        <p:nvSpPr>
          <p:cNvPr id="17" name="Прямокутник 16"/>
          <p:cNvSpPr/>
          <p:nvPr/>
        </p:nvSpPr>
        <p:spPr>
          <a:xfrm>
            <a:off x="2698887" y="4159833"/>
            <a:ext cx="11768227" cy="707886"/>
          </a:xfrm>
          <a:prstGeom prst="rect">
            <a:avLst/>
          </a:prstGeom>
        </p:spPr>
        <p:txBody>
          <a:bodyPr wrap="square">
            <a:spAutoFit/>
          </a:bodyPr>
          <a:lstStyle/>
          <a:p>
            <a:pPr algn="just">
              <a:spcBef>
                <a:spcPts val="0"/>
              </a:spcBef>
            </a:pPr>
            <a:r>
              <a:rPr lang="uk-UA" b="1">
                <a:solidFill>
                  <a:schemeClr val="tx1"/>
                </a:solidFill>
                <a:latin typeface="Arial" panose="020B0604020202020204" pitchFamily="34" charset="0"/>
                <a:cs typeface="Arial" panose="020B0604020202020204" pitchFamily="34" charset="0"/>
              </a:rPr>
              <a:t>Фактична …</a:t>
            </a:r>
            <a:endParaRPr lang="ru-RU">
              <a:solidFill>
                <a:schemeClr val="tx1"/>
              </a:solidFill>
              <a:latin typeface="Arial" panose="020B0604020202020204" pitchFamily="34" charset="0"/>
              <a:cs typeface="Arial" panose="020B0604020202020204" pitchFamily="34" charset="0"/>
            </a:endParaRPr>
          </a:p>
        </p:txBody>
      </p:sp>
      <p:sp>
        <p:nvSpPr>
          <p:cNvPr id="18" name="Прямокутник 17"/>
          <p:cNvSpPr/>
          <p:nvPr/>
        </p:nvSpPr>
        <p:spPr>
          <a:xfrm>
            <a:off x="10296826" y="2388277"/>
            <a:ext cx="11768227" cy="707886"/>
          </a:xfrm>
          <a:prstGeom prst="rect">
            <a:avLst/>
          </a:prstGeom>
        </p:spPr>
        <p:txBody>
          <a:bodyPr wrap="square">
            <a:spAutoFit/>
          </a:bodyPr>
          <a:lstStyle/>
          <a:p>
            <a:pPr algn="just">
              <a:spcBef>
                <a:spcPts val="0"/>
              </a:spcBef>
            </a:pPr>
            <a:r>
              <a:rPr lang="uk-UA" b="1" smtClean="0">
                <a:solidFill>
                  <a:srgbClr val="0070C0"/>
                </a:solidFill>
                <a:latin typeface="Arial" panose="020B0604020202020204" pitchFamily="34" charset="0"/>
                <a:cs typeface="Arial" panose="020B0604020202020204" pitchFamily="34" charset="0"/>
              </a:rPr>
              <a:t>Факт…</a:t>
            </a:r>
            <a:r>
              <a:rPr lang="uk-UA" b="1" smtClean="0">
                <a:solidFill>
                  <a:srgbClr val="FFC000"/>
                </a:solidFill>
                <a:latin typeface="Arial" panose="020B0604020202020204" pitchFamily="34" charset="0"/>
                <a:cs typeface="Arial" panose="020B0604020202020204" pitchFamily="34" charset="0"/>
              </a:rPr>
              <a:t>альна …</a:t>
            </a:r>
            <a:endParaRPr lang="ru-RU">
              <a:solidFill>
                <a:srgbClr val="FFC000"/>
              </a:solidFill>
              <a:latin typeface="Arial" panose="020B0604020202020204" pitchFamily="34" charset="0"/>
              <a:cs typeface="Arial" panose="020B0604020202020204" pitchFamily="34" charset="0"/>
            </a:endParaRPr>
          </a:p>
        </p:txBody>
      </p:sp>
      <p:sp>
        <p:nvSpPr>
          <p:cNvPr id="19" name="Прямокутник 18"/>
          <p:cNvSpPr/>
          <p:nvPr/>
        </p:nvSpPr>
        <p:spPr>
          <a:xfrm>
            <a:off x="17539856" y="4159832"/>
            <a:ext cx="6704148" cy="707887"/>
          </a:xfrm>
          <a:prstGeom prst="rect">
            <a:avLst/>
          </a:prstGeom>
        </p:spPr>
        <p:txBody>
          <a:bodyPr wrap="square">
            <a:spAutoFit/>
          </a:bodyPr>
          <a:lstStyle/>
          <a:p>
            <a:pPr algn="just">
              <a:spcBef>
                <a:spcPts val="0"/>
              </a:spcBef>
            </a:pPr>
            <a:r>
              <a:rPr lang="uk-UA" b="1">
                <a:solidFill>
                  <a:srgbClr val="7030A0"/>
                </a:solidFill>
                <a:latin typeface="Arial" panose="020B0604020202020204" pitchFamily="34" charset="0"/>
                <a:cs typeface="Arial" panose="020B0604020202020204" pitchFamily="34" charset="0"/>
              </a:rPr>
              <a:t>Документальна …</a:t>
            </a:r>
            <a:endParaRPr lang="ru-RU">
              <a:solidFill>
                <a:srgbClr val="7030A0"/>
              </a:solidFill>
              <a:latin typeface="Arial" panose="020B0604020202020204" pitchFamily="34" charset="0"/>
              <a:cs typeface="Arial" panose="020B0604020202020204" pitchFamily="34" charset="0"/>
            </a:endParaRPr>
          </a:p>
        </p:txBody>
      </p:sp>
      <p:sp>
        <p:nvSpPr>
          <p:cNvPr id="20" name="Прямокутник 19"/>
          <p:cNvSpPr/>
          <p:nvPr/>
        </p:nvSpPr>
        <p:spPr>
          <a:xfrm>
            <a:off x="17539856" y="8683841"/>
            <a:ext cx="5548104" cy="707886"/>
          </a:xfrm>
          <a:prstGeom prst="rect">
            <a:avLst/>
          </a:prstGeom>
        </p:spPr>
        <p:txBody>
          <a:bodyPr wrap="square">
            <a:spAutoFit/>
          </a:bodyPr>
          <a:lstStyle/>
          <a:p>
            <a:pPr algn="just">
              <a:spcBef>
                <a:spcPts val="0"/>
              </a:spcBef>
            </a:pPr>
            <a:r>
              <a:rPr lang="uk-UA" b="1">
                <a:solidFill>
                  <a:srgbClr val="C00000"/>
                </a:solidFill>
                <a:latin typeface="Arial" panose="020B0604020202020204" pitchFamily="34" charset="0"/>
                <a:cs typeface="Arial" panose="020B0604020202020204" pitchFamily="34" charset="0"/>
              </a:rPr>
              <a:t>Фактична …</a:t>
            </a:r>
            <a:endParaRPr lang="ru-RU">
              <a:solidFill>
                <a:srgbClr val="C00000"/>
              </a:solidFill>
              <a:latin typeface="Arial" panose="020B0604020202020204" pitchFamily="34" charset="0"/>
              <a:cs typeface="Arial" panose="020B0604020202020204" pitchFamily="34" charset="0"/>
            </a:endParaRPr>
          </a:p>
        </p:txBody>
      </p:sp>
      <p:sp>
        <p:nvSpPr>
          <p:cNvPr id="21" name="Прямокутник 20"/>
          <p:cNvSpPr/>
          <p:nvPr/>
        </p:nvSpPr>
        <p:spPr>
          <a:xfrm>
            <a:off x="9739329" y="11002739"/>
            <a:ext cx="11768227" cy="707886"/>
          </a:xfrm>
          <a:prstGeom prst="rect">
            <a:avLst/>
          </a:prstGeom>
        </p:spPr>
        <p:txBody>
          <a:bodyPr wrap="square">
            <a:spAutoFit/>
          </a:bodyPr>
          <a:lstStyle/>
          <a:p>
            <a:pPr algn="just">
              <a:spcBef>
                <a:spcPts val="0"/>
              </a:spcBef>
            </a:pPr>
            <a:r>
              <a:rPr lang="uk-UA" b="1" smtClean="0">
                <a:solidFill>
                  <a:srgbClr val="FFC000"/>
                </a:solidFill>
                <a:latin typeface="Arial" panose="020B0604020202020204" pitchFamily="34" charset="0"/>
                <a:cs typeface="Arial" panose="020B0604020202020204" pitchFamily="34" charset="0"/>
              </a:rPr>
              <a:t>Документ…</a:t>
            </a:r>
            <a:r>
              <a:rPr lang="uk-UA" b="1" smtClean="0">
                <a:solidFill>
                  <a:srgbClr val="0070C0"/>
                </a:solidFill>
                <a:latin typeface="Arial" panose="020B0604020202020204" pitchFamily="34" charset="0"/>
                <a:cs typeface="Arial" panose="020B0604020202020204" pitchFamily="34" charset="0"/>
              </a:rPr>
              <a:t>ична</a:t>
            </a:r>
            <a:r>
              <a:rPr lang="uk-UA" b="1" smtClean="0">
                <a:solidFill>
                  <a:srgbClr val="C00000"/>
                </a:solidFill>
                <a:latin typeface="Arial" panose="020B0604020202020204" pitchFamily="34" charset="0"/>
                <a:cs typeface="Arial" panose="020B0604020202020204" pitchFamily="34" charset="0"/>
              </a:rPr>
              <a:t> </a:t>
            </a:r>
            <a:r>
              <a:rPr lang="uk-UA" b="1" smtClean="0">
                <a:solidFill>
                  <a:srgbClr val="0070C0"/>
                </a:solidFill>
                <a:latin typeface="Arial" panose="020B0604020202020204" pitchFamily="34" charset="0"/>
                <a:cs typeface="Arial" panose="020B0604020202020204" pitchFamily="34" charset="0"/>
              </a:rPr>
              <a:t>…</a:t>
            </a:r>
            <a:endParaRPr lang="ru-RU">
              <a:solidFill>
                <a:srgbClr val="0070C0"/>
              </a:solidFill>
              <a:latin typeface="Arial" panose="020B0604020202020204" pitchFamily="34" charset="0"/>
              <a:cs typeface="Arial" panose="020B0604020202020204" pitchFamily="34" charset="0"/>
            </a:endParaRPr>
          </a:p>
        </p:txBody>
      </p:sp>
      <p:sp>
        <p:nvSpPr>
          <p:cNvPr id="22" name="Прямокутник 21"/>
          <p:cNvSpPr/>
          <p:nvPr/>
        </p:nvSpPr>
        <p:spPr>
          <a:xfrm>
            <a:off x="2698886" y="8683842"/>
            <a:ext cx="11768227" cy="707886"/>
          </a:xfrm>
          <a:prstGeom prst="rect">
            <a:avLst/>
          </a:prstGeom>
        </p:spPr>
        <p:txBody>
          <a:bodyPr wrap="square">
            <a:spAutoFit/>
          </a:bodyPr>
          <a:lstStyle/>
          <a:p>
            <a:pPr algn="just">
              <a:spcBef>
                <a:spcPts val="0"/>
              </a:spcBef>
            </a:pPr>
            <a:r>
              <a:rPr lang="uk-UA" b="1">
                <a:solidFill>
                  <a:srgbClr val="00B050"/>
                </a:solidFill>
                <a:latin typeface="Arial" panose="020B0604020202020204" pitchFamily="34" charset="0"/>
                <a:cs typeface="Arial" panose="020B0604020202020204" pitchFamily="34" charset="0"/>
              </a:rPr>
              <a:t>Документальна …</a:t>
            </a:r>
            <a:endParaRPr lang="ru-RU">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22928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35</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2"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не одне й те ж саме (</a:t>
            </a:r>
            <a:r>
              <a:rPr lang="uk-UA" sz="4850" spc="0" smtClean="0">
                <a:latin typeface="Arial" panose="020B0604020202020204" pitchFamily="34" charset="0"/>
              </a:rPr>
              <a:t>використовуємо </a:t>
            </a:r>
            <a:r>
              <a:rPr lang="uk-UA" sz="4850" spc="0">
                <a:latin typeface="Arial" panose="020B0604020202020204" pitchFamily="34" charset="0"/>
              </a:rPr>
              <a:t>«різниці») </a:t>
            </a:r>
            <a:endParaRPr lang="ru-RU" sz="4850" spc="0" dirty="0">
              <a:latin typeface="Arial" panose="020B0604020202020204" pitchFamily="34" charset="0"/>
              <a:cs typeface="Arial" panose="020B0604020202020204" pitchFamily="34" charset="0"/>
            </a:endParaRPr>
          </a:p>
        </p:txBody>
      </p:sp>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571" y="2037880"/>
            <a:ext cx="9895115" cy="10698405"/>
          </a:xfrm>
          <a:prstGeom prst="rect">
            <a:avLst/>
          </a:prstGeom>
        </p:spPr>
      </p:pic>
    </p:spTree>
    <p:extLst>
      <p:ext uri="{BB962C8B-B14F-4D97-AF65-F5344CB8AC3E}">
        <p14:creationId xmlns:p14="http://schemas.microsoft.com/office/powerpoint/2010/main" val="166047124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36</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2"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не одне й те ж саме (</a:t>
            </a:r>
            <a:r>
              <a:rPr lang="uk-UA" sz="4850" spc="0" smtClean="0">
                <a:latin typeface="Arial" panose="020B0604020202020204" pitchFamily="34" charset="0"/>
              </a:rPr>
              <a:t>використовуємо </a:t>
            </a:r>
            <a:r>
              <a:rPr lang="uk-UA" sz="4850" spc="0">
                <a:latin typeface="Arial" panose="020B0604020202020204" pitchFamily="34" charset="0"/>
              </a:rPr>
              <a:t>«різниці») </a:t>
            </a:r>
            <a:endParaRPr lang="ru-RU" sz="4850" spc="0" dirty="0">
              <a:latin typeface="Arial" panose="020B0604020202020204" pitchFamily="34" charset="0"/>
              <a:cs typeface="Arial" panose="020B0604020202020204" pitchFamily="34" charset="0"/>
            </a:endParaRPr>
          </a:p>
        </p:txBody>
      </p:sp>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514" y="1698170"/>
            <a:ext cx="10159341" cy="11327965"/>
          </a:xfrm>
          <a:prstGeom prst="rect">
            <a:avLst/>
          </a:prstGeom>
        </p:spPr>
      </p:pic>
    </p:spTree>
    <p:extLst>
      <p:ext uri="{BB962C8B-B14F-4D97-AF65-F5344CB8AC3E}">
        <p14:creationId xmlns:p14="http://schemas.microsoft.com/office/powerpoint/2010/main" val="419467819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37</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2"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не одне й те ж саме (</a:t>
            </a:r>
            <a:r>
              <a:rPr lang="uk-UA" sz="4850" spc="0" smtClean="0">
                <a:latin typeface="Arial" panose="020B0604020202020204" pitchFamily="34" charset="0"/>
              </a:rPr>
              <a:t>використовуємо </a:t>
            </a:r>
            <a:r>
              <a:rPr lang="uk-UA" sz="4850" spc="0">
                <a:latin typeface="Arial" panose="020B0604020202020204" pitchFamily="34" charset="0"/>
              </a:rPr>
              <a:t>«різниці») </a:t>
            </a:r>
            <a:endParaRPr lang="ru-RU" sz="4850" spc="0" dirty="0">
              <a:latin typeface="Arial" panose="020B0604020202020204" pitchFamily="34" charset="0"/>
              <a:cs typeface="Arial" panose="020B0604020202020204" pitchFamily="34" charset="0"/>
            </a:endParaRPr>
          </a:p>
        </p:txBody>
      </p:sp>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114" y="2612571"/>
            <a:ext cx="14630400" cy="9535886"/>
          </a:xfrm>
          <a:prstGeom prst="rect">
            <a:avLst/>
          </a:prstGeom>
        </p:spPr>
      </p:pic>
    </p:spTree>
    <p:extLst>
      <p:ext uri="{BB962C8B-B14F-4D97-AF65-F5344CB8AC3E}">
        <p14:creationId xmlns:p14="http://schemas.microsoft.com/office/powerpoint/2010/main" val="2196254613"/>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38</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2"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не одне й те ж саме (</a:t>
            </a:r>
            <a:r>
              <a:rPr lang="uk-UA" sz="4850" spc="0" smtClean="0">
                <a:latin typeface="Arial" panose="020B0604020202020204" pitchFamily="34" charset="0"/>
              </a:rPr>
              <a:t>використовуємо </a:t>
            </a:r>
            <a:r>
              <a:rPr lang="uk-UA" sz="4850" spc="0">
                <a:latin typeface="Arial" panose="020B0604020202020204" pitchFamily="34" charset="0"/>
              </a:rPr>
              <a:t>«різниці») </a:t>
            </a:r>
            <a:endParaRPr lang="ru-RU" sz="4850" spc="0" dirty="0">
              <a:latin typeface="Arial" panose="020B0604020202020204" pitchFamily="34" charset="0"/>
              <a:cs typeface="Arial" panose="020B0604020202020204" pitchFamily="34" charset="0"/>
            </a:endParaRPr>
          </a:p>
        </p:txBody>
      </p:sp>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599" y="1992086"/>
            <a:ext cx="15994743" cy="10744200"/>
          </a:xfrm>
          <a:prstGeom prst="rect">
            <a:avLst/>
          </a:prstGeom>
        </p:spPr>
      </p:pic>
    </p:spTree>
    <p:extLst>
      <p:ext uri="{BB962C8B-B14F-4D97-AF65-F5344CB8AC3E}">
        <p14:creationId xmlns:p14="http://schemas.microsoft.com/office/powerpoint/2010/main" val="2268666434"/>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39</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2"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не одне й те ж саме (</a:t>
            </a:r>
            <a:r>
              <a:rPr lang="uk-UA" sz="4850" spc="0" smtClean="0">
                <a:latin typeface="Arial" panose="020B0604020202020204" pitchFamily="34" charset="0"/>
              </a:rPr>
              <a:t>використовуємо </a:t>
            </a:r>
            <a:r>
              <a:rPr lang="uk-UA" sz="4850" spc="0">
                <a:latin typeface="Arial" panose="020B0604020202020204" pitchFamily="34" charset="0"/>
              </a:rPr>
              <a:t>«різниці») </a:t>
            </a:r>
            <a:endParaRPr lang="ru-RU" sz="4850" spc="0" dirty="0">
              <a:latin typeface="Arial" panose="020B0604020202020204" pitchFamily="34" charset="0"/>
              <a:cs typeface="Arial" panose="020B0604020202020204" pitchFamily="34" charset="0"/>
            </a:endParaRPr>
          </a:p>
        </p:txBody>
      </p:sp>
      <p:sp>
        <p:nvSpPr>
          <p:cNvPr id="17" name="Прямокутник 16"/>
          <p:cNvSpPr/>
          <p:nvPr/>
        </p:nvSpPr>
        <p:spPr>
          <a:xfrm>
            <a:off x="1817144" y="4158169"/>
            <a:ext cx="21345391" cy="8987076"/>
          </a:xfrm>
          <a:prstGeom prst="rect">
            <a:avLst/>
          </a:prstGeom>
        </p:spPr>
        <p:txBody>
          <a:bodyPr wrap="square">
            <a:spAutoFit/>
          </a:bodyPr>
          <a:lstStyle/>
          <a:p>
            <a:pPr indent="285750" algn="just">
              <a:spcBef>
                <a:spcPts val="0"/>
              </a:spcBef>
            </a:pPr>
            <a:r>
              <a:rPr lang="uk-UA" sz="3400">
                <a:solidFill>
                  <a:schemeClr val="tx1"/>
                </a:solidFill>
                <a:latin typeface="Arial" panose="020B0604020202020204" pitchFamily="34" charset="0"/>
                <a:ea typeface="Times New Roman" panose="02020603050405020304" pitchFamily="18" charset="0"/>
                <a:cs typeface="Arial" panose="020B0604020202020204" pitchFamily="34" charset="0"/>
              </a:rPr>
              <a:t>       «… </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змістом </a:t>
            </a:r>
            <a:r>
              <a:rPr lang="ru-RU" sz="3400" b="1">
                <a:solidFill>
                  <a:schemeClr val="tx1"/>
                </a:solidFill>
                <a:latin typeface="Arial" panose="020B0604020202020204" pitchFamily="34" charset="0"/>
                <a:ea typeface="Times New Roman" panose="02020603050405020304" pitchFamily="18" charset="0"/>
                <a:cs typeface="Arial" panose="020B0604020202020204" pitchFamily="34" charset="0"/>
              </a:rPr>
              <a:t>(особливістю) фактичної перевірки є перевірка</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 дотримання суб`єктом господарювання </a:t>
            </a:r>
            <a:r>
              <a:rPr lang="ru-RU" sz="3400" b="1">
                <a:solidFill>
                  <a:schemeClr val="tx1"/>
                </a:solidFill>
                <a:latin typeface="Arial" panose="020B0604020202020204" pitchFamily="34" charset="0"/>
                <a:ea typeface="Times New Roman" panose="02020603050405020304" pitchFamily="18" charset="0"/>
                <a:cs typeface="Arial" panose="020B0604020202020204" pitchFamily="34" charset="0"/>
              </a:rPr>
              <a:t>вимог закону саме на поточний момент (фактичний момент перевірки)</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 це корелюється із правом податкового органу прийти на перевірку без попередження у будь-яку годину доби, згідно робочого графіка суб`єкта господарювання.</a:t>
            </a:r>
          </a:p>
          <a:p>
            <a:pPr indent="285750" algn="just">
              <a:spcBef>
                <a:spcPts val="0"/>
              </a:spcBef>
            </a:pPr>
            <a:r>
              <a:rPr lang="ru-RU" sz="3400" b="1">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uk-UA" sz="3400" b="1">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ru-RU" sz="3400" b="1">
                <a:solidFill>
                  <a:schemeClr val="tx1"/>
                </a:solidFill>
                <a:latin typeface="Arial" panose="020B0604020202020204" pitchFamily="34" charset="0"/>
                <a:ea typeface="Times New Roman" panose="02020603050405020304" pitchFamily="18" charset="0"/>
                <a:cs typeface="Arial" panose="020B0604020202020204" pitchFamily="34" charset="0"/>
              </a:rPr>
              <a:t>період перевірки діяльності платника податків </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під час прийняття рішення владним суб`єктом про призначення фактичної перевірки </a:t>
            </a:r>
            <a:r>
              <a:rPr lang="ru-RU" sz="3400" b="1">
                <a:solidFill>
                  <a:schemeClr val="tx1"/>
                </a:solidFill>
                <a:latin typeface="Arial" panose="020B0604020202020204" pitchFamily="34" charset="0"/>
                <a:ea typeface="Times New Roman" panose="02020603050405020304" pitchFamily="18" charset="0"/>
                <a:cs typeface="Arial" panose="020B0604020202020204" pitchFamily="34" charset="0"/>
              </a:rPr>
              <a:t>має розпочинатися</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 та у рішенні (наказі) такий період має визначатися, </a:t>
            </a:r>
            <a:r>
              <a:rPr lang="ru-RU" sz="3400" b="1">
                <a:solidFill>
                  <a:schemeClr val="tx1"/>
                </a:solidFill>
                <a:latin typeface="Arial" panose="020B0604020202020204" pitchFamily="34" charset="0"/>
                <a:ea typeface="Times New Roman" panose="02020603050405020304" pitchFamily="18" charset="0"/>
                <a:cs typeface="Arial" panose="020B0604020202020204" pitchFamily="34" charset="0"/>
              </a:rPr>
              <a:t>не раніше дати, з котрої контролюючий орган має обґрунтовані факти</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 відомості та документи </a:t>
            </a:r>
            <a:r>
              <a:rPr lang="ru-RU" sz="3400" b="1">
                <a:solidFill>
                  <a:schemeClr val="tx1"/>
                </a:solidFill>
                <a:latin typeface="Arial" panose="020B0604020202020204" pitchFamily="34" charset="0"/>
                <a:ea typeface="Times New Roman" panose="02020603050405020304" pitchFamily="18" charset="0"/>
                <a:cs typeface="Arial" panose="020B0604020202020204" pitchFamily="34" charset="0"/>
              </a:rPr>
              <a:t>про невідповідність діяльності позивача вимогам чинного законодавства</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 якими встановлено або котрі свідчать про факти сумнівності тих чи інших операцій платника податків, </a:t>
            </a:r>
            <a:r>
              <a:rPr lang="uk-UA" sz="340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ru-RU" sz="3400" b="1">
                <a:solidFill>
                  <a:schemeClr val="tx1"/>
                </a:solidFill>
                <a:latin typeface="Arial" panose="020B0604020202020204" pitchFamily="34" charset="0"/>
                <a:ea typeface="Times New Roman" panose="02020603050405020304" pitchFamily="18" charset="0"/>
                <a:cs typeface="Arial" panose="020B0604020202020204" pitchFamily="34" charset="0"/>
              </a:rPr>
              <a:t>або не раніше дати прийняття рішення про проведення такої перевірки керівником у разі її призначення з підстави здійснення функцій.</a:t>
            </a:r>
            <a:endParaRPr lang="ru-RU" sz="340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indent="285750" algn="just">
              <a:spcBef>
                <a:spcPts val="0"/>
              </a:spcBef>
            </a:pP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       У противному випадку не виключено зловживань стосовно безпідставної перевірки періоду, котрий визначається владним суб`єктом на власний розсуд під час призначення саме фактичної перевірки, що свідчить про </a:t>
            </a:r>
            <a:r>
              <a:rPr lang="ru-RU" sz="3400" b="1">
                <a:solidFill>
                  <a:schemeClr val="tx1"/>
                </a:solidFill>
                <a:latin typeface="Arial" panose="020B0604020202020204" pitchFamily="34" charset="0"/>
                <a:ea typeface="Times New Roman" panose="02020603050405020304" pitchFamily="18" charset="0"/>
                <a:cs typeface="Arial" panose="020B0604020202020204" pitchFamily="34" charset="0"/>
              </a:rPr>
              <a:t>підміну одного виду перевірки іншим, а саме - фактичної на документальну перевірку</a:t>
            </a:r>
            <a:r>
              <a:rPr lang="ru-RU" sz="3400">
                <a:solidFill>
                  <a:schemeClr val="tx1"/>
                </a:solidFill>
                <a:latin typeface="Arial" panose="020B0604020202020204" pitchFamily="34" charset="0"/>
                <a:ea typeface="Times New Roman" panose="02020603050405020304" pitchFamily="18" charset="0"/>
                <a:cs typeface="Arial" panose="020B0604020202020204" pitchFamily="34" charset="0"/>
              </a:rPr>
              <a:t> платника податків, підстави та порядок призначення якої є іншими та передбачені й врегульовані приписами статті 78 ПК України, що також протирічить правовій природі інституту фактичної перевірки.»</a:t>
            </a:r>
          </a:p>
        </p:txBody>
      </p:sp>
      <p:sp>
        <p:nvSpPr>
          <p:cNvPr id="18" name="Овал 17"/>
          <p:cNvSpPr/>
          <p:nvPr/>
        </p:nvSpPr>
        <p:spPr>
          <a:xfrm>
            <a:off x="1814452" y="1820736"/>
            <a:ext cx="9906770" cy="2148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Рішення Київського ОАС від 27.06.24 у справі №</a:t>
            </a:r>
            <a:r>
              <a:rPr lang="ru-RU" sz="3400">
                <a:latin typeface="Arial" panose="020B0604020202020204" pitchFamily="34" charset="0"/>
                <a:cs typeface="Arial" panose="020B0604020202020204" pitchFamily="34" charset="0"/>
              </a:rPr>
              <a:t>320/6142/24 (залишено без змін апел судом)</a:t>
            </a:r>
            <a:endParaRPr lang="ru-RU" sz="3400" dirty="0">
              <a:latin typeface="Arial" panose="020B0604020202020204" pitchFamily="34" charset="0"/>
              <a:cs typeface="Arial" panose="020B0604020202020204" pitchFamily="34" charset="0"/>
            </a:endParaRPr>
          </a:p>
        </p:txBody>
      </p:sp>
      <p:sp>
        <p:nvSpPr>
          <p:cNvPr id="19" name="Прямокутник 18"/>
          <p:cNvSpPr/>
          <p:nvPr/>
        </p:nvSpPr>
        <p:spPr>
          <a:xfrm>
            <a:off x="17926627" y="1838943"/>
            <a:ext cx="5235908" cy="23571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00891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кутник 11"/>
          <p:cNvSpPr/>
          <p:nvPr/>
        </p:nvSpPr>
        <p:spPr>
          <a:xfrm>
            <a:off x="3392861" y="1813569"/>
            <a:ext cx="19275424" cy="2085186"/>
          </a:xfrm>
          <a:prstGeom prst="rect">
            <a:avLst/>
          </a:prstGeom>
        </p:spPr>
        <p:txBody>
          <a:bodyPr wrap="square">
            <a:spAutoFit/>
          </a:bodyPr>
          <a:lstStyle/>
          <a:p>
            <a:pPr algn="ctr"/>
            <a:endParaRPr lang="ru-RU" sz="4800" b="1">
              <a:solidFill>
                <a:srgbClr val="C00000"/>
              </a:solidFill>
              <a:latin typeface="Garamond" panose="02020404030301010803" pitchFamily="18" charset="0"/>
            </a:endParaRPr>
          </a:p>
          <a:p>
            <a:pPr algn="ctr"/>
            <a:endParaRPr lang="ru-RU" sz="4400" b="1">
              <a:solidFill>
                <a:srgbClr val="C00000"/>
              </a:solidFill>
              <a:latin typeface="Garamond" panose="02020404030301010803" pitchFamily="18" charset="0"/>
            </a:endParaRPr>
          </a:p>
        </p:txBody>
      </p:sp>
      <p:sp>
        <p:nvSpPr>
          <p:cNvPr id="13" name="Нижний колонтитул 2"/>
          <p:cNvSpPr>
            <a:spLocks noGrp="1"/>
          </p:cNvSpPr>
          <p:nvPr>
            <p:ph type="ftr" sz="quarter" idx="4294967295"/>
          </p:nvPr>
        </p:nvSpPr>
        <p:spPr>
          <a:xfrm>
            <a:off x="6287344" y="12906673"/>
            <a:ext cx="13105456" cy="576066"/>
          </a:xfrm>
        </p:spPr>
        <p:txBody>
          <a:bodyPr/>
          <a:lstStyle/>
          <a:p>
            <a:pPr algn="ctr"/>
            <a:r>
              <a:rPr lang="uk-UA" sz="100" i="1">
                <a:solidFill>
                  <a:srgbClr val="822237"/>
                </a:solidFill>
                <a:latin typeface="Georgia" pitchFamily="18" charset="0"/>
              </a:rPr>
              <a:t>.</a:t>
            </a:r>
            <a:endParaRPr lang="uk-UA" sz="100" i="1" dirty="0">
              <a:solidFill>
                <a:srgbClr val="822237"/>
              </a:solidFill>
              <a:latin typeface="Georgia" pitchFamily="18" charset="0"/>
            </a:endParaRPr>
          </a:p>
        </p:txBody>
      </p:sp>
      <p:sp>
        <p:nvSpPr>
          <p:cNvPr id="15" name="Заголовок 1"/>
          <p:cNvSpPr txBox="1">
            <a:spLocks/>
          </p:cNvSpPr>
          <p:nvPr/>
        </p:nvSpPr>
        <p:spPr>
          <a:xfrm>
            <a:off x="1817144" y="281908"/>
            <a:ext cx="22426859" cy="103257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smtClean="0">
                <a:latin typeface="Arial" panose="020B0604020202020204" pitchFamily="34" charset="0"/>
              </a:rPr>
              <a:t>ПРО ЩО МОВЧАТЬ ПОДАТКІВЦІ?!</a:t>
            </a:r>
            <a:endParaRPr lang="ru-RU" sz="4850" spc="0" dirty="0">
              <a:latin typeface="Arial" panose="020B0604020202020204" pitchFamily="34" charset="0"/>
              <a:cs typeface="Arial" panose="020B0604020202020204" pitchFamily="34" charset="0"/>
            </a:endParaRPr>
          </a:p>
        </p:txBody>
      </p:sp>
      <p:sp>
        <p:nvSpPr>
          <p:cNvPr id="5" name="Прямокутник 4"/>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Місце для номера слайда 6"/>
          <p:cNvSpPr>
            <a:spLocks noGrp="1"/>
          </p:cNvSpPr>
          <p:nvPr>
            <p:ph type="sldNum" sz="quarter" idx="7"/>
          </p:nvPr>
        </p:nvSpPr>
        <p:spPr/>
        <p:txBody>
          <a:bodyPr/>
          <a:lstStyle/>
          <a:p>
            <a:fld id="{B6F15528-21DE-4FAA-801E-634DDDAF4B2B}" type="slidenum">
              <a:rPr lang="ru-RU" smtClean="0"/>
              <a:t>4</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511" y="1466545"/>
            <a:ext cx="18022576" cy="11097947"/>
          </a:xfrm>
          <a:prstGeom prst="rect">
            <a:avLst/>
          </a:prstGeom>
        </p:spPr>
      </p:pic>
    </p:spTree>
    <p:extLst>
      <p:ext uri="{BB962C8B-B14F-4D97-AF65-F5344CB8AC3E}">
        <p14:creationId xmlns:p14="http://schemas.microsoft.com/office/powerpoint/2010/main" val="9795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40</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2"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не одне й те ж саме (</a:t>
            </a:r>
            <a:r>
              <a:rPr lang="uk-UA" sz="4850" spc="0" smtClean="0">
                <a:latin typeface="Arial" panose="020B0604020202020204" pitchFamily="34" charset="0"/>
              </a:rPr>
              <a:t>використовуємо </a:t>
            </a:r>
            <a:r>
              <a:rPr lang="uk-UA" sz="4850" spc="0">
                <a:latin typeface="Arial" panose="020B0604020202020204" pitchFamily="34" charset="0"/>
              </a:rPr>
              <a:t>«різниці») </a:t>
            </a:r>
            <a:endParaRPr lang="ru-RU" sz="4850" spc="0" dirty="0">
              <a:latin typeface="Arial" panose="020B0604020202020204" pitchFamily="34" charset="0"/>
              <a:cs typeface="Arial" panose="020B0604020202020204" pitchFamily="34" charset="0"/>
            </a:endParaRPr>
          </a:p>
        </p:txBody>
      </p:sp>
      <p:sp>
        <p:nvSpPr>
          <p:cNvPr id="18" name="Овал 17"/>
          <p:cNvSpPr/>
          <p:nvPr/>
        </p:nvSpPr>
        <p:spPr>
          <a:xfrm>
            <a:off x="1814452" y="2047492"/>
            <a:ext cx="9906770" cy="2148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Рішення Київського ОАС від 27.06.24 у справі №</a:t>
            </a:r>
            <a:r>
              <a:rPr lang="ru-RU" sz="3400">
                <a:latin typeface="Arial" panose="020B0604020202020204" pitchFamily="34" charset="0"/>
                <a:cs typeface="Arial" panose="020B0604020202020204" pitchFamily="34" charset="0"/>
              </a:rPr>
              <a:t>320/6142/24 (залишено без змін апел судом)</a:t>
            </a:r>
            <a:endParaRPr lang="ru-RU" sz="3400" dirty="0">
              <a:latin typeface="Arial" panose="020B0604020202020204" pitchFamily="34" charset="0"/>
              <a:cs typeface="Arial" panose="020B0604020202020204" pitchFamily="34" charset="0"/>
            </a:endParaRPr>
          </a:p>
        </p:txBody>
      </p:sp>
      <p:sp>
        <p:nvSpPr>
          <p:cNvPr id="19" name="Прямокутник 18"/>
          <p:cNvSpPr/>
          <p:nvPr/>
        </p:nvSpPr>
        <p:spPr>
          <a:xfrm>
            <a:off x="17926627" y="2076463"/>
            <a:ext cx="5235908" cy="23571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6" name="Прямокутник 15"/>
          <p:cNvSpPr/>
          <p:nvPr/>
        </p:nvSpPr>
        <p:spPr>
          <a:xfrm>
            <a:off x="1817144" y="5028475"/>
            <a:ext cx="21345391" cy="6478697"/>
          </a:xfrm>
          <a:prstGeom prst="rect">
            <a:avLst/>
          </a:prstGeom>
        </p:spPr>
        <p:txBody>
          <a:bodyPr wrap="square">
            <a:spAutoFit/>
          </a:bodyPr>
          <a:lstStyle/>
          <a:p>
            <a:pPr algn="just"/>
            <a:r>
              <a:rPr lang="uk-UA" sz="340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ru-RU" sz="3400">
                <a:solidFill>
                  <a:schemeClr val="tx1"/>
                </a:solidFill>
                <a:latin typeface="Arial" panose="020B0604020202020204" pitchFamily="34" charset="0"/>
                <a:cs typeface="Arial" panose="020B0604020202020204" pitchFamily="34" charset="0"/>
              </a:rPr>
              <a:t>Отже, … </a:t>
            </a:r>
            <a:r>
              <a:rPr lang="ru-RU" sz="3400" b="1">
                <a:solidFill>
                  <a:schemeClr val="tx1"/>
                </a:solidFill>
                <a:latin typeface="Arial" panose="020B0604020202020204" pitchFamily="34" charset="0"/>
                <a:cs typeface="Arial" panose="020B0604020202020204" pitchFamily="34" charset="0"/>
              </a:rPr>
              <a:t>зазначення в наказі</a:t>
            </a:r>
            <a:r>
              <a:rPr lang="ru-RU" sz="3400">
                <a:solidFill>
                  <a:schemeClr val="tx1"/>
                </a:solidFill>
                <a:latin typeface="Arial" panose="020B0604020202020204" pitchFamily="34" charset="0"/>
                <a:cs typeface="Arial" panose="020B0604020202020204" pitchFamily="34" charset="0"/>
              </a:rPr>
              <a:t> про проведення фактичних перевірок </a:t>
            </a:r>
            <a:r>
              <a:rPr lang="uk-UA" sz="3400">
                <a:solidFill>
                  <a:schemeClr val="tx1"/>
                </a:solidFill>
                <a:latin typeface="Arial" panose="020B0604020202020204" pitchFamily="34" charset="0"/>
                <a:cs typeface="Arial" panose="020B0604020202020204" pitchFamily="34" charset="0"/>
              </a:rPr>
              <a:t>…</a:t>
            </a:r>
            <a:r>
              <a:rPr lang="ru-RU" sz="3400">
                <a:solidFill>
                  <a:schemeClr val="tx1"/>
                </a:solidFill>
                <a:latin typeface="Arial" panose="020B0604020202020204" pitchFamily="34" charset="0"/>
                <a:cs typeface="Arial" panose="020B0604020202020204" pitchFamily="34" charset="0"/>
              </a:rPr>
              <a:t> </a:t>
            </a:r>
            <a:r>
              <a:rPr lang="ru-RU" sz="3400" b="1">
                <a:solidFill>
                  <a:schemeClr val="tx1"/>
                </a:solidFill>
                <a:latin typeface="Arial" panose="020B0604020202020204" pitchFamily="34" charset="0"/>
                <a:cs typeface="Arial" panose="020B0604020202020204" pitchFamily="34" charset="0"/>
              </a:rPr>
              <a:t>періоду діяльності, що перевіряється згідно статті 102 ПК України носить характер документальної перевірки</a:t>
            </a:r>
            <a:r>
              <a:rPr lang="ru-RU" sz="3400">
                <a:solidFill>
                  <a:schemeClr val="tx1"/>
                </a:solidFill>
                <a:latin typeface="Arial" panose="020B0604020202020204" pitchFamily="34" charset="0"/>
                <a:cs typeface="Arial" panose="020B0604020202020204" pitchFamily="34" charset="0"/>
              </a:rPr>
              <a:t>, підстави, порядок призначення та проведення якої врегульовані іншими нормами ПК України, а саме статтями 77-79 означеного Кодексу.</a:t>
            </a:r>
          </a:p>
          <a:p>
            <a:pPr algn="just"/>
            <a:r>
              <a:rPr lang="ru-RU" sz="3400">
                <a:solidFill>
                  <a:schemeClr val="tx1"/>
                </a:solidFill>
                <a:latin typeface="Arial" panose="020B0604020202020204" pitchFamily="34" charset="0"/>
                <a:cs typeface="Arial" panose="020B0604020202020204" pitchFamily="34" charset="0"/>
              </a:rPr>
              <a:t>       Таким чином, </a:t>
            </a:r>
            <a:r>
              <a:rPr lang="ru-RU" sz="3400" b="1">
                <a:solidFill>
                  <a:schemeClr val="tx1"/>
                </a:solidFill>
                <a:latin typeface="Arial" panose="020B0604020202020204" pitchFamily="34" charset="0"/>
                <a:cs typeface="Arial" panose="020B0604020202020204" pitchFamily="34" charset="0"/>
              </a:rPr>
              <a:t>перевірка діяльності позивача за минулий період часу носить характер документальної перевірки,</a:t>
            </a:r>
            <a:r>
              <a:rPr lang="ru-RU" sz="3400">
                <a:solidFill>
                  <a:schemeClr val="tx1"/>
                </a:solidFill>
                <a:latin typeface="Arial" panose="020B0604020202020204" pitchFamily="34" charset="0"/>
                <a:cs typeface="Arial" panose="020B0604020202020204" pitchFamily="34" charset="0"/>
              </a:rPr>
              <a:t> а тому такі дії не можуть вчинятися в рамках фактичної перевірки та слугувати підставою для застосування штрафних санкцій.</a:t>
            </a:r>
          </a:p>
          <a:p>
            <a:pPr algn="just"/>
            <a:r>
              <a:rPr lang="ru-RU" sz="3400">
                <a:solidFill>
                  <a:schemeClr val="tx1"/>
                </a:solidFill>
                <a:latin typeface="Arial" panose="020B0604020202020204" pitchFamily="34" charset="0"/>
                <a:cs typeface="Arial" panose="020B0604020202020204" pitchFamily="34" charset="0"/>
              </a:rPr>
              <a:t>       При цьому, </a:t>
            </a:r>
            <a:r>
              <a:rPr lang="ru-RU" sz="3400" b="1">
                <a:solidFill>
                  <a:schemeClr val="tx1"/>
                </a:solidFill>
                <a:latin typeface="Arial" panose="020B0604020202020204" pitchFamily="34" charset="0"/>
                <a:cs typeface="Arial" panose="020B0604020202020204" pitchFamily="34" charset="0"/>
              </a:rPr>
              <a:t>отримання відповідачем інформації з власних програм контролюючого органу за попередні періоди не є предметом фактичної перевірки</a:t>
            </a:r>
            <a:r>
              <a:rPr lang="ru-RU" sz="3400">
                <a:solidFill>
                  <a:schemeClr val="tx1"/>
                </a:solidFill>
                <a:latin typeface="Arial" panose="020B0604020202020204" pitchFamily="34" charset="0"/>
                <a:cs typeface="Arial" panose="020B0604020202020204" pitchFamily="34" charset="0"/>
              </a:rPr>
              <a:t>, що здійснюється за місцем проведення господарської діяльності.</a:t>
            </a:r>
          </a:p>
        </p:txBody>
      </p:sp>
    </p:spTree>
    <p:extLst>
      <p:ext uri="{BB962C8B-B14F-4D97-AF65-F5344CB8AC3E}">
        <p14:creationId xmlns:p14="http://schemas.microsoft.com/office/powerpoint/2010/main" val="999034260"/>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41</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2"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ФАКТИЧНІ ТА ДОКУМЕНТАЛЬНІ ПЕРЕВІРКИ:</a:t>
            </a:r>
          </a:p>
          <a:p>
            <a:pPr hangingPunct="1"/>
            <a:r>
              <a:rPr lang="uk-UA" sz="4850" spc="0">
                <a:latin typeface="Arial" panose="020B0604020202020204" pitchFamily="34" charset="0"/>
              </a:rPr>
              <a:t>не одне й те ж саме (</a:t>
            </a:r>
            <a:r>
              <a:rPr lang="uk-UA" sz="4850" spc="0" smtClean="0">
                <a:latin typeface="Arial" panose="020B0604020202020204" pitchFamily="34" charset="0"/>
              </a:rPr>
              <a:t>використовуємо </a:t>
            </a:r>
            <a:r>
              <a:rPr lang="uk-UA" sz="4850" spc="0">
                <a:latin typeface="Arial" panose="020B0604020202020204" pitchFamily="34" charset="0"/>
              </a:rPr>
              <a:t>«різниці») </a:t>
            </a:r>
            <a:endParaRPr lang="ru-RU" sz="4850" spc="0" dirty="0">
              <a:latin typeface="Arial" panose="020B0604020202020204" pitchFamily="34" charset="0"/>
              <a:cs typeface="Arial" panose="020B0604020202020204" pitchFamily="34" charset="0"/>
            </a:endParaRPr>
          </a:p>
        </p:txBody>
      </p:sp>
      <p:sp>
        <p:nvSpPr>
          <p:cNvPr id="19" name="Прямокутник 18"/>
          <p:cNvSpPr/>
          <p:nvPr/>
        </p:nvSpPr>
        <p:spPr>
          <a:xfrm>
            <a:off x="17926627" y="2389460"/>
            <a:ext cx="5235908" cy="23571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7" name="Овал 16"/>
          <p:cNvSpPr/>
          <p:nvPr/>
        </p:nvSpPr>
        <p:spPr>
          <a:xfrm>
            <a:off x="1817144" y="2615186"/>
            <a:ext cx="7970323" cy="1818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Постанова ВС від 02.03.23 у справі №</a:t>
            </a:r>
            <a:r>
              <a:rPr lang="ru-RU" sz="3400">
                <a:latin typeface="Arial" panose="020B0604020202020204" pitchFamily="34" charset="0"/>
                <a:cs typeface="Arial" panose="020B0604020202020204" pitchFamily="34" charset="0"/>
              </a:rPr>
              <a:t>380/13375/21</a:t>
            </a:r>
            <a:endParaRPr lang="ru-RU" sz="3400" dirty="0">
              <a:latin typeface="Arial" panose="020B0604020202020204" pitchFamily="34" charset="0"/>
              <a:cs typeface="Arial" panose="020B0604020202020204" pitchFamily="34" charset="0"/>
            </a:endParaRPr>
          </a:p>
        </p:txBody>
      </p:sp>
      <p:sp>
        <p:nvSpPr>
          <p:cNvPr id="20" name="Прямокутник 19"/>
          <p:cNvSpPr/>
          <p:nvPr/>
        </p:nvSpPr>
        <p:spPr>
          <a:xfrm>
            <a:off x="1817144" y="5430981"/>
            <a:ext cx="21345391" cy="6424836"/>
          </a:xfrm>
          <a:prstGeom prst="rect">
            <a:avLst/>
          </a:prstGeom>
        </p:spPr>
        <p:txBody>
          <a:bodyPr wrap="square">
            <a:spAutoFit/>
          </a:bodyPr>
          <a:lstStyle/>
          <a:p>
            <a:pPr algn="just"/>
            <a:r>
              <a:rPr lang="uk-UA" sz="340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uk-UA" sz="3400">
                <a:solidFill>
                  <a:schemeClr val="tx1"/>
                </a:solidFill>
                <a:latin typeface="Arial" panose="020B0604020202020204" pitchFamily="34" charset="0"/>
                <a:cs typeface="Arial" panose="020B0604020202020204" pitchFamily="34" charset="0"/>
              </a:rPr>
              <a:t>…</a:t>
            </a:r>
            <a:r>
              <a:rPr lang="ru-RU" sz="3400">
                <a:solidFill>
                  <a:schemeClr val="tx1"/>
                </a:solidFill>
                <a:latin typeface="Arial" panose="020B0604020202020204" pitchFamily="34" charset="0"/>
                <a:cs typeface="Arial" panose="020B0604020202020204" pitchFamily="34" charset="0"/>
              </a:rPr>
              <a:t> виходячи з буквального аналізу змісту норми п.п.75.1.3 п.75.1 ст.75 ПК України </a:t>
            </a:r>
            <a:r>
              <a:rPr lang="ru-RU" sz="3400" b="1">
                <a:solidFill>
                  <a:schemeClr val="tx1"/>
                </a:solidFill>
                <a:latin typeface="Arial" panose="020B0604020202020204" pitchFamily="34" charset="0"/>
                <a:cs typeface="Arial" panose="020B0604020202020204" pitchFamily="34" charset="0"/>
              </a:rPr>
              <a:t>проведення фактичної перевірки вимагає чіткого з`ясування місця безпосереднього провадження платником податків конкретного виду діяльності та фактичного проведення цієї перевірки у такому місці </a:t>
            </a:r>
            <a:r>
              <a:rPr lang="ru-RU" sz="3400">
                <a:solidFill>
                  <a:schemeClr val="tx1"/>
                </a:solidFill>
                <a:latin typeface="Arial" panose="020B0604020202020204" pitchFamily="34" charset="0"/>
                <a:cs typeface="Arial" panose="020B0604020202020204" pitchFamily="34" charset="0"/>
              </a:rPr>
              <a:t>або ж за місцем розташування тих чи інших об`єктів, які використовуються господарюючим суб`єктом у його діяльності, яка охоплюється предметом фактичної перевірки.</a:t>
            </a:r>
          </a:p>
          <a:p>
            <a:pPr algn="just"/>
            <a:r>
              <a:rPr lang="ru-RU" sz="3400">
                <a:solidFill>
                  <a:schemeClr val="tx1"/>
                </a:solidFill>
                <a:latin typeface="Arial" panose="020B0604020202020204" pitchFamily="34" charset="0"/>
                <a:cs typeface="Arial" panose="020B0604020202020204" pitchFamily="34" charset="0"/>
              </a:rPr>
              <a:t>… </a:t>
            </a:r>
            <a:r>
              <a:rPr lang="ru-RU" sz="3400" b="1">
                <a:solidFill>
                  <a:schemeClr val="tx1"/>
                </a:solidFill>
                <a:latin typeface="Arial" panose="020B0604020202020204" pitchFamily="34" charset="0"/>
                <a:cs typeface="Arial" panose="020B0604020202020204" pitchFamily="34" charset="0"/>
              </a:rPr>
              <a:t>особливість фактичних перевірок та їх відмінність </a:t>
            </a:r>
            <a:r>
              <a:rPr lang="ru-RU" sz="3400">
                <a:solidFill>
                  <a:schemeClr val="tx1"/>
                </a:solidFill>
                <a:latin typeface="Arial" panose="020B0604020202020204" pitchFamily="34" charset="0"/>
                <a:cs typeface="Arial" panose="020B0604020202020204" pitchFamily="34" charset="0"/>
              </a:rPr>
              <a:t>від усіх інших перевірок, які проводяться податковими органами, </a:t>
            </a:r>
            <a:r>
              <a:rPr lang="ru-RU" sz="3400" b="1">
                <a:solidFill>
                  <a:schemeClr val="tx1"/>
                </a:solidFill>
                <a:latin typeface="Arial" panose="020B0604020202020204" pitchFamily="34" charset="0"/>
                <a:cs typeface="Arial" panose="020B0604020202020204" pitchFamily="34" charset="0"/>
              </a:rPr>
              <a:t>полягає у тому, що при їх проведенні перевіряються не бухгалтерські документи, а правильність фактичних дій (фактичного стану речей)</a:t>
            </a:r>
            <a:r>
              <a:rPr lang="ru-RU" sz="3400">
                <a:solidFill>
                  <a:schemeClr val="tx1"/>
                </a:solidFill>
                <a:latin typeface="Arial" panose="020B0604020202020204" pitchFamily="34" charset="0"/>
                <a:cs typeface="Arial" panose="020B0604020202020204" pitchFamily="34" charset="0"/>
              </a:rPr>
              <a:t> суб`єкта підприємницької діяльності. </a:t>
            </a:r>
            <a:r>
              <a:rPr lang="ru-RU" sz="3400" b="1">
                <a:solidFill>
                  <a:schemeClr val="tx1"/>
                </a:solidFill>
                <a:latin typeface="Arial" panose="020B0604020202020204" pitchFamily="34" charset="0"/>
                <a:cs typeface="Arial" panose="020B0604020202020204" pitchFamily="34" charset="0"/>
              </a:rPr>
              <a:t>Тому, така перевірка проводиться </a:t>
            </a:r>
            <a:r>
              <a:rPr lang="ru-RU" sz="3400">
                <a:solidFill>
                  <a:schemeClr val="tx1"/>
                </a:solidFill>
                <a:latin typeface="Arial" panose="020B0604020202020204" pitchFamily="34" charset="0"/>
                <a:cs typeface="Arial" panose="020B0604020202020204" pitchFamily="34" charset="0"/>
              </a:rPr>
              <a:t>не за місцем розташування платника податку (місцем розташування органу управління), а саме </a:t>
            </a:r>
            <a:r>
              <a:rPr lang="ru-RU" sz="3400" b="1">
                <a:solidFill>
                  <a:schemeClr val="tx1"/>
                </a:solidFill>
                <a:latin typeface="Arial" panose="020B0604020202020204" pitchFamily="34" charset="0"/>
                <a:cs typeface="Arial" panose="020B0604020202020204" pitchFamily="34" charset="0"/>
              </a:rPr>
              <a:t>за місцем фактичного провадження платником податків діяльності,</a:t>
            </a:r>
            <a:r>
              <a:rPr lang="ru-RU" sz="3400">
                <a:solidFill>
                  <a:schemeClr val="tx1"/>
                </a:solidFill>
                <a:latin typeface="Arial" panose="020B0604020202020204" pitchFamily="34" charset="0"/>
                <a:cs typeface="Arial" panose="020B0604020202020204" pitchFamily="34" charset="0"/>
              </a:rPr>
              <a:t> розташування господарських або інших об`єктів права власності такого платника.»</a:t>
            </a:r>
          </a:p>
        </p:txBody>
      </p:sp>
    </p:spTree>
    <p:extLst>
      <p:ext uri="{BB962C8B-B14F-4D97-AF65-F5344CB8AC3E}">
        <p14:creationId xmlns:p14="http://schemas.microsoft.com/office/powerpoint/2010/main" val="3194168179"/>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5E5ACEF-B7EB-B6C8-D5B8-7B4237763D5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11327BE7-B91B-CE69-1CC0-1AC40A580C1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25</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Місце для номера слайда 12"/>
          <p:cNvSpPr>
            <a:spLocks noGrp="1"/>
          </p:cNvSpPr>
          <p:nvPr>
            <p:ph type="sldNum" sz="quarter" idx="7"/>
          </p:nvPr>
        </p:nvSpPr>
        <p:spPr/>
        <p:txBody>
          <a:bodyPr/>
          <a:lstStyle/>
          <a:p>
            <a:fld id="{B6F15528-21DE-4FAA-801E-634DDDAF4B2B}" type="slidenum">
              <a:rPr lang="ru-RU" smtClean="0"/>
              <a:t>42</a:t>
            </a:fld>
            <a:endParaRPr lang="ru-RU"/>
          </a:p>
        </p:txBody>
      </p:sp>
      <p:sp>
        <p:nvSpPr>
          <p:cNvPr id="14" name="Прямокутник 13"/>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9" name="Прямокутник 18"/>
          <p:cNvSpPr/>
          <p:nvPr/>
        </p:nvSpPr>
        <p:spPr>
          <a:xfrm>
            <a:off x="17905525" y="2062096"/>
            <a:ext cx="5235908" cy="23571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a:latin typeface="Arial" panose="020B0604020202020204" pitchFamily="34" charset="0"/>
                <a:cs typeface="Arial" panose="020B0604020202020204" pitchFamily="34" charset="0"/>
              </a:rPr>
              <a:t>ПОЗИТИВ!!!</a:t>
            </a:r>
            <a:endParaRPr lang="ru-RU" b="1" dirty="0">
              <a:latin typeface="Arial" panose="020B0604020202020204" pitchFamily="34" charset="0"/>
              <a:cs typeface="Arial" panose="020B0604020202020204" pitchFamily="34" charset="0"/>
            </a:endParaRPr>
          </a:p>
        </p:txBody>
      </p:sp>
      <p:sp>
        <p:nvSpPr>
          <p:cNvPr id="1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КОЛИ ЧЕКИ З НЕДОЛІКАМИ Є ФІСКАЛЬНИМИ?!</a:t>
            </a:r>
          </a:p>
        </p:txBody>
      </p:sp>
      <p:sp>
        <p:nvSpPr>
          <p:cNvPr id="18" name="Овал 17"/>
          <p:cNvSpPr/>
          <p:nvPr/>
        </p:nvSpPr>
        <p:spPr>
          <a:xfrm>
            <a:off x="1817144" y="1761041"/>
            <a:ext cx="7970323" cy="2959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400">
                <a:latin typeface="Arial" panose="020B0604020202020204" pitchFamily="34" charset="0"/>
                <a:cs typeface="Arial" panose="020B0604020202020204" pitchFamily="34" charset="0"/>
              </a:rPr>
              <a:t>Постанови ВС від 16.05.24 у справі №</a:t>
            </a:r>
            <a:r>
              <a:rPr lang="ru-RU" sz="3400">
                <a:latin typeface="Arial" panose="020B0604020202020204" pitchFamily="34" charset="0"/>
                <a:cs typeface="Arial" panose="020B0604020202020204" pitchFamily="34" charset="0"/>
              </a:rPr>
              <a:t>520/4564/23, від 27.11.23 у справі №420/11790/22</a:t>
            </a:r>
            <a:endParaRPr lang="ru-RU" sz="3400" dirty="0">
              <a:latin typeface="Arial" panose="020B0604020202020204" pitchFamily="34" charset="0"/>
              <a:cs typeface="Arial" panose="020B0604020202020204" pitchFamily="34" charset="0"/>
            </a:endParaRPr>
          </a:p>
        </p:txBody>
      </p:sp>
      <p:sp>
        <p:nvSpPr>
          <p:cNvPr id="21" name="Прямокутник 20"/>
          <p:cNvSpPr/>
          <p:nvPr/>
        </p:nvSpPr>
        <p:spPr>
          <a:xfrm>
            <a:off x="1817144" y="5248206"/>
            <a:ext cx="21324289" cy="7417415"/>
          </a:xfrm>
          <a:prstGeom prst="rect">
            <a:avLst/>
          </a:prstGeom>
        </p:spPr>
        <p:txBody>
          <a:bodyPr wrap="square">
            <a:spAutoFit/>
          </a:bodyPr>
          <a:lstStyle/>
          <a:p>
            <a:pPr algn="just">
              <a:spcBef>
                <a:spcPts val="0"/>
              </a:spcBef>
            </a:pPr>
            <a:r>
              <a:rPr lang="uk-UA" sz="3400">
                <a:solidFill>
                  <a:schemeClr val="tx1"/>
                </a:solidFill>
                <a:latin typeface="Arial" panose="020B0604020202020204" pitchFamily="34" charset="0"/>
                <a:ea typeface="Times New Roman" panose="02020603050405020304" pitchFamily="18" charset="0"/>
                <a:cs typeface="Arial" panose="020B0604020202020204" pitchFamily="34" charset="0"/>
              </a:rPr>
              <a:t>        «… </a:t>
            </a:r>
            <a:r>
              <a:rPr lang="ru-RU" sz="3400">
                <a:solidFill>
                  <a:schemeClr val="tx1"/>
                </a:solidFill>
                <a:latin typeface="Arial" panose="020B0604020202020204" pitchFamily="34" charset="0"/>
                <a:cs typeface="Arial" panose="020B0604020202020204" pitchFamily="34" charset="0"/>
              </a:rPr>
              <a:t>57. Безумовно, до розрахункового документу встановлюються певні вимоги щодо відтворення його змісту. Водночас, </a:t>
            </a:r>
            <a:r>
              <a:rPr lang="ru-RU" sz="3400" b="1" u="sng">
                <a:solidFill>
                  <a:schemeClr val="tx1"/>
                </a:solidFill>
                <a:latin typeface="Arial" panose="020B0604020202020204" pitchFamily="34" charset="0"/>
                <a:cs typeface="Arial" panose="020B0604020202020204" pitchFamily="34" charset="0"/>
              </a:rPr>
              <a:t>відсутність певного елементу змісту (незначний недолік) у такому розрахунковому документі, який в свою чергу у повному обсязі надає можливість не тільки відтворити, зрозуміти та ідентифікувати розрахункову операцію за місцем її проведення не приховуючи її сутність </a:t>
            </a:r>
            <a:r>
              <a:rPr lang="ru-RU" sz="3400">
                <a:solidFill>
                  <a:schemeClr val="tx1"/>
                </a:solidFill>
                <a:latin typeface="Arial" panose="020B0604020202020204" pitchFamily="34" charset="0"/>
                <a:cs typeface="Arial" panose="020B0604020202020204" pitchFamily="34" charset="0"/>
              </a:rPr>
              <a:t>за допомогою реєстратора розрахункових операцій (тощо), але </a:t>
            </a:r>
            <a:r>
              <a:rPr lang="ru-RU" sz="3400" b="1" u="sng">
                <a:solidFill>
                  <a:schemeClr val="tx1"/>
                </a:solidFill>
                <a:latin typeface="Arial" panose="020B0604020202020204" pitchFamily="34" charset="0"/>
                <a:cs typeface="Arial" panose="020B0604020202020204" pitchFamily="34" charset="0"/>
              </a:rPr>
              <a:t>і підтвердити її виконання</a:t>
            </a:r>
            <a:r>
              <a:rPr lang="ru-RU" sz="3400">
                <a:solidFill>
                  <a:schemeClr val="tx1"/>
                </a:solidFill>
                <a:latin typeface="Arial" panose="020B0604020202020204" pitchFamily="34" charset="0"/>
                <a:cs typeface="Arial" panose="020B0604020202020204" pitchFamily="34" charset="0"/>
              </a:rPr>
              <a:t>, </a:t>
            </a:r>
            <a:r>
              <a:rPr lang="ru-RU" sz="3400" b="1">
                <a:solidFill>
                  <a:schemeClr val="tx1"/>
                </a:solidFill>
                <a:latin typeface="Arial" panose="020B0604020202020204" pitchFamily="34" charset="0"/>
                <a:cs typeface="Arial" panose="020B0604020202020204" pitchFamily="34" charset="0"/>
              </a:rPr>
              <a:t>не може бути правовою підставою для притягнення </a:t>
            </a:r>
            <a:r>
              <a:rPr lang="ru-RU" sz="3400">
                <a:solidFill>
                  <a:schemeClr val="tx1"/>
                </a:solidFill>
                <a:latin typeface="Arial" panose="020B0604020202020204" pitchFamily="34" charset="0"/>
                <a:cs typeface="Arial" panose="020B0604020202020204" pitchFamily="34" charset="0"/>
              </a:rPr>
              <a:t>такого платника податків за пунктом 1 статті 17 Закону України «Про застосування реєстраторів розрахункових операцій у сфері торгівлі, громадського харчування та послуг», а саме, </a:t>
            </a:r>
            <a:r>
              <a:rPr lang="ru-RU" sz="3400" b="1">
                <a:solidFill>
                  <a:schemeClr val="tx1"/>
                </a:solidFill>
                <a:latin typeface="Arial" panose="020B0604020202020204" pitchFamily="34" charset="0"/>
                <a:cs typeface="Arial" panose="020B0604020202020204" pitchFamily="34" charset="0"/>
              </a:rPr>
              <a:t>як за невидачу такого розрахункового документа</a:t>
            </a:r>
            <a:r>
              <a:rPr lang="ru-RU" sz="3400">
                <a:solidFill>
                  <a:schemeClr val="tx1"/>
                </a:solidFill>
                <a:latin typeface="Arial" panose="020B0604020202020204" pitchFamily="34" charset="0"/>
                <a:cs typeface="Arial" panose="020B0604020202020204" pitchFamily="34" charset="0"/>
              </a:rPr>
              <a:t>, що підтверджує виконання розрахункової операції.</a:t>
            </a:r>
          </a:p>
          <a:p>
            <a:pPr algn="just">
              <a:spcBef>
                <a:spcPts val="0"/>
              </a:spcBef>
            </a:pPr>
            <a:r>
              <a:rPr lang="ru-RU" sz="3400">
                <a:solidFill>
                  <a:schemeClr val="tx1"/>
                </a:solidFill>
                <a:latin typeface="Arial" panose="020B0604020202020204" pitchFamily="34" charset="0"/>
                <a:cs typeface="Arial" panose="020B0604020202020204" pitchFamily="34" charset="0"/>
              </a:rPr>
              <a:t>       58. </a:t>
            </a:r>
            <a:r>
              <a:rPr lang="ru-RU" sz="3400" b="1">
                <a:solidFill>
                  <a:schemeClr val="tx1"/>
                </a:solidFill>
                <a:latin typeface="Arial" panose="020B0604020202020204" pitchFamily="34" charset="0"/>
                <a:cs typeface="Arial" panose="020B0604020202020204" pitchFamily="34" charset="0"/>
              </a:rPr>
              <a:t>Виключенням з цього правила</a:t>
            </a:r>
            <a:r>
              <a:rPr lang="ru-RU" sz="3400">
                <a:solidFill>
                  <a:schemeClr val="tx1"/>
                </a:solidFill>
                <a:latin typeface="Arial" panose="020B0604020202020204" pitchFamily="34" charset="0"/>
                <a:cs typeface="Arial" panose="020B0604020202020204" pitchFamily="34" charset="0"/>
              </a:rPr>
              <a:t>, можна вважати, </a:t>
            </a:r>
            <a:r>
              <a:rPr lang="ru-RU" sz="3400" b="1">
                <a:solidFill>
                  <a:schemeClr val="tx1"/>
                </a:solidFill>
                <a:latin typeface="Arial" panose="020B0604020202020204" pitchFamily="34" charset="0"/>
                <a:cs typeface="Arial" panose="020B0604020202020204" pitchFamily="34" charset="0"/>
              </a:rPr>
              <a:t>видачу такого фіскального чеку, в якому не зазначено тих обов`язкових реквізитів</a:t>
            </a:r>
            <a:r>
              <a:rPr lang="ru-RU" sz="3400">
                <a:solidFill>
                  <a:schemeClr val="tx1"/>
                </a:solidFill>
                <a:latin typeface="Arial" panose="020B0604020202020204" pitchFamily="34" charset="0"/>
                <a:cs typeface="Arial" panose="020B0604020202020204" pitchFamily="34" charset="0"/>
              </a:rPr>
              <a:t>, що встановлені у наведеному Положенні, </a:t>
            </a:r>
            <a:r>
              <a:rPr lang="ru-RU" sz="3400" b="1">
                <a:solidFill>
                  <a:schemeClr val="tx1"/>
                </a:solidFill>
                <a:latin typeface="Arial" panose="020B0604020202020204" pitchFamily="34" charset="0"/>
                <a:cs typeface="Arial" panose="020B0604020202020204" pitchFamily="34" charset="0"/>
              </a:rPr>
              <a:t>які не надають можливості підтвердити виконання розрахункової операції</a:t>
            </a:r>
            <a:r>
              <a:rPr lang="ru-RU" sz="3400">
                <a:solidFill>
                  <a:schemeClr val="tx1"/>
                </a:solidFill>
                <a:latin typeface="Arial" panose="020B0604020202020204" pitchFamily="34" charset="0"/>
                <a:cs typeface="Arial" panose="020B0604020202020204" pitchFamily="34" charset="0"/>
              </a:rPr>
              <a:t>, </a:t>
            </a:r>
            <a:r>
              <a:rPr lang="ru-RU" sz="3400" b="1">
                <a:solidFill>
                  <a:schemeClr val="tx1"/>
                </a:solidFill>
                <a:latin typeface="Arial" panose="020B0604020202020204" pitchFamily="34" charset="0"/>
                <a:cs typeface="Arial" panose="020B0604020202020204" pitchFamily="34" charset="0"/>
              </a:rPr>
              <a:t>та які мають вплив на правильність визначення, реальність здійснення господарської операції за її суттю та на формування показників податкової звітності.</a:t>
            </a:r>
            <a:r>
              <a:rPr lang="ru-RU" sz="34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7478768"/>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1F8BBDB2-6BB4-1358-A138-E13578656B64}"/>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D235942E-D29F-3BA3-AA7B-2B6C9FB481A9}"/>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29</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Місце для номера слайда 9"/>
          <p:cNvSpPr>
            <a:spLocks noGrp="1"/>
          </p:cNvSpPr>
          <p:nvPr>
            <p:ph type="sldNum" sz="quarter" idx="7"/>
          </p:nvPr>
        </p:nvSpPr>
        <p:spPr/>
        <p:txBody>
          <a:bodyPr/>
          <a:lstStyle/>
          <a:p>
            <a:fld id="{B6F15528-21DE-4FAA-801E-634DDDAF4B2B}" type="slidenum">
              <a:rPr lang="ru-RU" smtClean="0"/>
              <a:t>43</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5" name="Заголовок 1"/>
          <p:cNvSpPr txBox="1">
            <a:spLocks/>
          </p:cNvSpPr>
          <p:nvPr/>
        </p:nvSpPr>
        <p:spPr>
          <a:xfrm>
            <a:off x="1817144" y="281908"/>
            <a:ext cx="22426859" cy="103257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rPr>
              <a:t>ЗАПИТИ ВІД ФІСКАЛІВ: </a:t>
            </a:r>
          </a:p>
          <a:p>
            <a:pPr hangingPunct="1"/>
            <a:r>
              <a:rPr lang="uk-UA" sz="4850" spc="0">
                <a:latin typeface="Arial" panose="020B0604020202020204" pitchFamily="34" charset="0"/>
              </a:rPr>
              <a:t>чіткі відповіді на «слизькі» питання …</a:t>
            </a:r>
            <a:endParaRPr lang="ru-RU" sz="4850" spc="0" dirty="0">
              <a:latin typeface="Arial" panose="020B0604020202020204" pitchFamily="34" charset="0"/>
              <a:cs typeface="Arial" panose="020B0604020202020204" pitchFamily="34" charset="0"/>
            </a:endParaRPr>
          </a:p>
        </p:txBody>
      </p:sp>
      <p:grpSp>
        <p:nvGrpSpPr>
          <p:cNvPr id="16" name="Групувати 15"/>
          <p:cNvGrpSpPr/>
          <p:nvPr/>
        </p:nvGrpSpPr>
        <p:grpSpPr>
          <a:xfrm>
            <a:off x="10064593" y="2144348"/>
            <a:ext cx="3507357" cy="3352181"/>
            <a:chOff x="4248472" y="-23951"/>
            <a:chExt cx="1706151" cy="1660571"/>
          </a:xfrm>
        </p:grpSpPr>
        <p:sp>
          <p:nvSpPr>
            <p:cNvPr id="20" name="Овал 19"/>
            <p:cNvSpPr/>
            <p:nvPr/>
          </p:nvSpPr>
          <p:spPr>
            <a:xfrm>
              <a:off x="4248472" y="-23951"/>
              <a:ext cx="1706151" cy="1660571"/>
            </a:xfrm>
            <a:prstGeom prst="ellipse">
              <a:avLst/>
            </a:prstGeom>
            <a:solidFill>
              <a:srgbClr val="F76E07"/>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Овал 4"/>
            <p:cNvSpPr txBox="1"/>
            <p:nvPr/>
          </p:nvSpPr>
          <p:spPr>
            <a:xfrm>
              <a:off x="4506511" y="171109"/>
              <a:ext cx="1261190" cy="1174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ru-RU" sz="3200" b="1" u="none" kern="1200" err="1">
                  <a:latin typeface="Garamond" panose="02020404030301010803" pitchFamily="18" charset="0"/>
                </a:rPr>
                <a:t>Завжди</a:t>
              </a:r>
              <a:r>
                <a:rPr lang="ru-RU" sz="3200" b="1" u="none" kern="1200">
                  <a:latin typeface="Garamond" panose="02020404030301010803" pitchFamily="18" charset="0"/>
                </a:rPr>
                <a:t> </a:t>
              </a:r>
              <a:r>
                <a:rPr lang="ru-RU" sz="3200" b="1" u="none" kern="1200" err="1">
                  <a:latin typeface="Garamond" panose="02020404030301010803" pitchFamily="18" charset="0"/>
                </a:rPr>
                <a:t>потрібно</a:t>
              </a:r>
              <a:r>
                <a:rPr lang="ru-RU" sz="3200" b="1" u="none" kern="1200">
                  <a:latin typeface="Garamond" panose="02020404030301010803" pitchFamily="18" charset="0"/>
                </a:rPr>
                <a:t> </a:t>
              </a:r>
              <a:r>
                <a:rPr lang="ru-RU" sz="3200" b="1" u="none" kern="1200" err="1">
                  <a:latin typeface="Garamond" panose="02020404030301010803" pitchFamily="18" charset="0"/>
                </a:rPr>
                <a:t>отримувати</a:t>
              </a:r>
              <a:endParaRPr lang="uk-UA" sz="3200" kern="1200">
                <a:latin typeface="Garamond" panose="02020404030301010803" pitchFamily="18" charset="0"/>
              </a:endParaRPr>
            </a:p>
          </p:txBody>
        </p:sp>
      </p:grpSp>
      <p:grpSp>
        <p:nvGrpSpPr>
          <p:cNvPr id="22" name="Групувати 21"/>
          <p:cNvGrpSpPr/>
          <p:nvPr/>
        </p:nvGrpSpPr>
        <p:grpSpPr>
          <a:xfrm>
            <a:off x="16116472" y="4688143"/>
            <a:ext cx="3707844" cy="3555895"/>
            <a:chOff x="6120684" y="1128196"/>
            <a:chExt cx="1752662" cy="1702987"/>
          </a:xfrm>
        </p:grpSpPr>
        <p:sp>
          <p:nvSpPr>
            <p:cNvPr id="23" name="Овал 22"/>
            <p:cNvSpPr/>
            <p:nvPr/>
          </p:nvSpPr>
          <p:spPr>
            <a:xfrm>
              <a:off x="6120684" y="1128196"/>
              <a:ext cx="1752662" cy="1702987"/>
            </a:xfrm>
            <a:prstGeom prst="ellipse">
              <a:avLst/>
            </a:prstGeom>
            <a:solidFill>
              <a:srgbClr val="F76E07"/>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Овал 4"/>
            <p:cNvSpPr txBox="1"/>
            <p:nvPr/>
          </p:nvSpPr>
          <p:spPr>
            <a:xfrm>
              <a:off x="6377280" y="1338510"/>
              <a:ext cx="1335012" cy="120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ru-RU" sz="3200" b="1" u="none" kern="1200" err="1">
                  <a:latin typeface="Garamond" panose="02020404030301010803" pitchFamily="18" charset="0"/>
                </a:rPr>
                <a:t>Завжди</a:t>
              </a:r>
              <a:r>
                <a:rPr lang="ru-RU" sz="3200" b="1" u="none" kern="1200">
                  <a:latin typeface="Garamond" panose="02020404030301010803" pitchFamily="18" charset="0"/>
                </a:rPr>
                <a:t> </a:t>
              </a:r>
              <a:r>
                <a:rPr lang="ru-RU" sz="3200" b="1" u="none" kern="1200" err="1">
                  <a:latin typeface="Garamond" panose="02020404030301010803" pitchFamily="18" charset="0"/>
                </a:rPr>
                <a:t>потрібно</a:t>
              </a:r>
              <a:r>
                <a:rPr lang="ru-RU" sz="3200" b="1" u="none" kern="1200">
                  <a:latin typeface="Garamond" panose="02020404030301010803" pitchFamily="18" charset="0"/>
                </a:rPr>
                <a:t> </a:t>
              </a:r>
              <a:r>
                <a:rPr lang="ru-RU" sz="3200" b="1" u="none" kern="1200" err="1">
                  <a:latin typeface="Garamond" panose="02020404030301010803" pitchFamily="18" charset="0"/>
                </a:rPr>
                <a:t>відповідати</a:t>
              </a:r>
              <a:endParaRPr lang="uk-UA" sz="3200" kern="1200"/>
            </a:p>
          </p:txBody>
        </p:sp>
      </p:grpSp>
      <p:grpSp>
        <p:nvGrpSpPr>
          <p:cNvPr id="25" name="Групувати 24"/>
          <p:cNvGrpSpPr/>
          <p:nvPr/>
        </p:nvGrpSpPr>
        <p:grpSpPr>
          <a:xfrm>
            <a:off x="13491225" y="9593902"/>
            <a:ext cx="3734310" cy="3584698"/>
            <a:chOff x="5328587" y="3106914"/>
            <a:chExt cx="1938205" cy="1613769"/>
          </a:xfrm>
        </p:grpSpPr>
        <p:sp>
          <p:nvSpPr>
            <p:cNvPr id="26" name="Овал 25"/>
            <p:cNvSpPr/>
            <p:nvPr/>
          </p:nvSpPr>
          <p:spPr>
            <a:xfrm>
              <a:off x="5328587" y="3106914"/>
              <a:ext cx="1938205" cy="1613769"/>
            </a:xfrm>
            <a:prstGeom prst="ellipse">
              <a:avLst/>
            </a:prstGeom>
            <a:solidFill>
              <a:srgbClr val="F76E07"/>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Овал 4"/>
            <p:cNvSpPr txBox="1"/>
            <p:nvPr/>
          </p:nvSpPr>
          <p:spPr>
            <a:xfrm>
              <a:off x="5612431" y="3297162"/>
              <a:ext cx="1520154" cy="1141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3200" b="1" u="none" kern="1200" err="1">
                  <a:latin typeface="Garamond" panose="02020404030301010803" pitchFamily="18" charset="0"/>
                </a:rPr>
                <a:t>Відповідати</a:t>
              </a:r>
              <a:r>
                <a:rPr lang="ru-RU" sz="3200" b="1" u="none" kern="1200">
                  <a:latin typeface="Garamond" panose="02020404030301010803" pitchFamily="18" charset="0"/>
                </a:rPr>
                <a:t> </a:t>
              </a:r>
              <a:r>
                <a:rPr lang="ru-RU" sz="3200" b="1" u="none" kern="1200" err="1">
                  <a:latin typeface="Garamond" panose="02020404030301010803" pitchFamily="18" charset="0"/>
                </a:rPr>
                <a:t>потрібно</a:t>
              </a:r>
              <a:r>
                <a:rPr lang="ru-RU" sz="3200" b="1" u="none" kern="1200">
                  <a:latin typeface="Garamond" panose="02020404030301010803" pitchFamily="18" charset="0"/>
                </a:rPr>
                <a:t> </a:t>
              </a:r>
              <a:r>
                <a:rPr lang="ru-RU" sz="3200" b="1" u="none" kern="1200" err="1">
                  <a:latin typeface="Garamond" panose="02020404030301010803" pitchFamily="18" charset="0"/>
                </a:rPr>
                <a:t>аргументовано</a:t>
              </a:r>
              <a:endParaRPr lang="uk-UA" sz="3200" kern="1200"/>
            </a:p>
          </p:txBody>
        </p:sp>
      </p:grpSp>
      <p:grpSp>
        <p:nvGrpSpPr>
          <p:cNvPr id="28" name="Групувати 27"/>
          <p:cNvGrpSpPr/>
          <p:nvPr/>
        </p:nvGrpSpPr>
        <p:grpSpPr>
          <a:xfrm>
            <a:off x="6265177" y="9482251"/>
            <a:ext cx="3822816" cy="3603785"/>
            <a:chOff x="3024340" y="3086594"/>
            <a:chExt cx="1853941" cy="1512350"/>
          </a:xfrm>
        </p:grpSpPr>
        <p:sp>
          <p:nvSpPr>
            <p:cNvPr id="29" name="Овал 28"/>
            <p:cNvSpPr/>
            <p:nvPr/>
          </p:nvSpPr>
          <p:spPr>
            <a:xfrm>
              <a:off x="3024340" y="3086594"/>
              <a:ext cx="1853941" cy="1512350"/>
            </a:xfrm>
            <a:prstGeom prst="ellipse">
              <a:avLst/>
            </a:prstGeom>
            <a:solidFill>
              <a:srgbClr val="F76E07"/>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Овал 4"/>
            <p:cNvSpPr txBox="1"/>
            <p:nvPr/>
          </p:nvSpPr>
          <p:spPr>
            <a:xfrm>
              <a:off x="3295808" y="3254704"/>
              <a:ext cx="1414583" cy="1069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3200" b="1" u="none" kern="1200" err="1">
                  <a:latin typeface="Garamond" panose="02020404030301010803" pitchFamily="18" charset="0"/>
                </a:rPr>
                <a:t>Відповідати</a:t>
              </a:r>
              <a:r>
                <a:rPr lang="ru-RU" sz="3200" b="1" u="none" kern="1200">
                  <a:latin typeface="Garamond" panose="02020404030301010803" pitchFamily="18" charset="0"/>
                </a:rPr>
                <a:t> </a:t>
              </a:r>
              <a:r>
                <a:rPr lang="ru-RU" sz="3200" b="1" u="none" kern="1200" err="1">
                  <a:latin typeface="Garamond" panose="02020404030301010803" pitchFamily="18" charset="0"/>
                </a:rPr>
                <a:t>потрібно</a:t>
              </a:r>
              <a:r>
                <a:rPr lang="ru-RU" sz="3200" b="1" u="none" kern="1200">
                  <a:latin typeface="Garamond" panose="02020404030301010803" pitchFamily="18" charset="0"/>
                </a:rPr>
                <a:t> </a:t>
              </a:r>
              <a:r>
                <a:rPr lang="ru-RU" sz="3200" b="1" u="none" kern="1200" err="1">
                  <a:latin typeface="Garamond" panose="02020404030301010803" pitchFamily="18" charset="0"/>
                </a:rPr>
                <a:t>своєчасно</a:t>
              </a:r>
              <a:endParaRPr lang="uk-UA" sz="3200" u="none" kern="1200">
                <a:latin typeface="Georgia" pitchFamily="18" charset="0"/>
              </a:endParaRPr>
            </a:p>
          </p:txBody>
        </p:sp>
      </p:grpSp>
      <p:grpSp>
        <p:nvGrpSpPr>
          <p:cNvPr id="31" name="Групувати 30"/>
          <p:cNvGrpSpPr/>
          <p:nvPr/>
        </p:nvGrpSpPr>
        <p:grpSpPr>
          <a:xfrm>
            <a:off x="3633882" y="4639262"/>
            <a:ext cx="3559063" cy="3333678"/>
            <a:chOff x="2016220" y="1142383"/>
            <a:chExt cx="1841478" cy="1563399"/>
          </a:xfrm>
        </p:grpSpPr>
        <p:sp>
          <p:nvSpPr>
            <p:cNvPr id="32" name="Овал 31"/>
            <p:cNvSpPr/>
            <p:nvPr/>
          </p:nvSpPr>
          <p:spPr>
            <a:xfrm>
              <a:off x="2016220" y="1142383"/>
              <a:ext cx="1841478" cy="1563399"/>
            </a:xfrm>
            <a:prstGeom prst="ellipse">
              <a:avLst/>
            </a:prstGeom>
            <a:solidFill>
              <a:srgbClr val="7030A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Овал 4"/>
            <p:cNvSpPr txBox="1"/>
            <p:nvPr/>
          </p:nvSpPr>
          <p:spPr>
            <a:xfrm>
              <a:off x="2280692" y="1310598"/>
              <a:ext cx="1386599" cy="1105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3200" b="1" u="none" kern="1200" err="1">
                  <a:solidFill>
                    <a:srgbClr val="FFFF00"/>
                  </a:solidFill>
                  <a:latin typeface="Garamond" panose="02020404030301010803" pitchFamily="18" charset="0"/>
                </a:rPr>
                <a:t>Копії</a:t>
              </a:r>
              <a:r>
                <a:rPr lang="ru-RU" sz="3200" b="1" u="none" kern="1200">
                  <a:solidFill>
                    <a:srgbClr val="FFFF00"/>
                  </a:solidFill>
                  <a:latin typeface="Garamond" panose="02020404030301010803" pitchFamily="18" charset="0"/>
                </a:rPr>
                <a:t> </a:t>
              </a:r>
              <a:r>
                <a:rPr lang="ru-RU" sz="3200" b="1" u="none" kern="1200" err="1">
                  <a:solidFill>
                    <a:srgbClr val="FFFF00"/>
                  </a:solidFill>
                  <a:latin typeface="Garamond" panose="02020404030301010803" pitchFamily="18" charset="0"/>
                </a:rPr>
                <a:t>документів</a:t>
              </a:r>
              <a:r>
                <a:rPr lang="ru-RU" sz="3200" b="1" u="none" kern="1200">
                  <a:solidFill>
                    <a:srgbClr val="FFFF00"/>
                  </a:solidFill>
                  <a:latin typeface="Garamond" panose="02020404030301010803" pitchFamily="18" charset="0"/>
                </a:rPr>
                <a:t>: </a:t>
              </a:r>
              <a:r>
                <a:rPr lang="ru-RU" sz="3200" b="1" u="none" kern="1200" err="1">
                  <a:solidFill>
                    <a:srgbClr val="FFFF00"/>
                  </a:solidFill>
                  <a:latin typeface="Garamond" panose="02020404030301010803" pitchFamily="18" charset="0"/>
                </a:rPr>
                <a:t>давати</a:t>
              </a:r>
              <a:r>
                <a:rPr lang="ru-RU" sz="3200" b="1" u="none" kern="1200">
                  <a:solidFill>
                    <a:srgbClr val="FFFF00"/>
                  </a:solidFill>
                  <a:latin typeface="Garamond" panose="02020404030301010803" pitchFamily="18" charset="0"/>
                </a:rPr>
                <a:t> </a:t>
              </a:r>
              <a:r>
                <a:rPr lang="ru-RU" sz="3200" b="1" u="none" kern="1200" err="1">
                  <a:solidFill>
                    <a:srgbClr val="FFFF00"/>
                  </a:solidFill>
                  <a:latin typeface="Garamond" panose="02020404030301010803" pitchFamily="18" charset="0"/>
                </a:rPr>
                <a:t>чи</a:t>
              </a:r>
              <a:r>
                <a:rPr lang="ru-RU" sz="3200" b="1" u="none" kern="1200">
                  <a:solidFill>
                    <a:srgbClr val="FFFF00"/>
                  </a:solidFill>
                  <a:latin typeface="Garamond" panose="02020404030301010803" pitchFamily="18" charset="0"/>
                </a:rPr>
                <a:t> </a:t>
              </a:r>
              <a:r>
                <a:rPr lang="ru-RU" sz="3200" b="1" u="none" kern="1200" err="1">
                  <a:solidFill>
                    <a:srgbClr val="FFFF00"/>
                  </a:solidFill>
                  <a:latin typeface="Garamond" panose="02020404030301010803" pitchFamily="18" charset="0"/>
                </a:rPr>
                <a:t>ні</a:t>
              </a:r>
              <a:r>
                <a:rPr lang="ru-RU" sz="3200" b="1" u="none" kern="1200">
                  <a:solidFill>
                    <a:srgbClr val="FFFF00"/>
                  </a:solidFill>
                  <a:latin typeface="Garamond" panose="02020404030301010803" pitchFamily="18" charset="0"/>
                </a:rPr>
                <a:t>?!</a:t>
              </a:r>
              <a:endParaRPr lang="uk-UA" sz="3200" kern="1200">
                <a:solidFill>
                  <a:srgbClr val="FFFF00"/>
                </a:solidFill>
                <a:latin typeface="Garamond" panose="02020404030301010803" pitchFamily="18" charset="0"/>
              </a:endParaRPr>
            </a:p>
          </p:txBody>
        </p:sp>
      </p:grpSp>
      <p:grpSp>
        <p:nvGrpSpPr>
          <p:cNvPr id="34" name="Групувати 33"/>
          <p:cNvGrpSpPr/>
          <p:nvPr/>
        </p:nvGrpSpPr>
        <p:grpSpPr>
          <a:xfrm rot="16906825">
            <a:off x="14843821" y="4593074"/>
            <a:ext cx="703062" cy="625882"/>
            <a:chOff x="6409520" y="2855820"/>
            <a:chExt cx="468437" cy="201830"/>
          </a:xfrm>
          <a:solidFill>
            <a:schemeClr val="bg2">
              <a:lumMod val="75000"/>
            </a:schemeClr>
          </a:solidFill>
        </p:grpSpPr>
        <p:sp>
          <p:nvSpPr>
            <p:cNvPr id="35" name="Стрілка вправо 34"/>
            <p:cNvSpPr/>
            <p:nvPr/>
          </p:nvSpPr>
          <p:spPr>
            <a:xfrm rot="6592723">
              <a:off x="6542824" y="2722516"/>
              <a:ext cx="201830" cy="46843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Стрілка вправо 4"/>
            <p:cNvSpPr txBox="1"/>
            <p:nvPr/>
          </p:nvSpPr>
          <p:spPr>
            <a:xfrm rot="17392723">
              <a:off x="6583393" y="2787732"/>
              <a:ext cx="141281" cy="281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p:txBody>
        </p:sp>
      </p:grpSp>
      <p:grpSp>
        <p:nvGrpSpPr>
          <p:cNvPr id="37" name="Групувати 36"/>
          <p:cNvGrpSpPr/>
          <p:nvPr/>
        </p:nvGrpSpPr>
        <p:grpSpPr>
          <a:xfrm rot="1119497">
            <a:off x="16874005" y="8945262"/>
            <a:ext cx="703062" cy="625882"/>
            <a:chOff x="6409520" y="2855820"/>
            <a:chExt cx="468437" cy="201830"/>
          </a:xfrm>
          <a:solidFill>
            <a:schemeClr val="bg2">
              <a:lumMod val="75000"/>
            </a:schemeClr>
          </a:solidFill>
        </p:grpSpPr>
        <p:sp>
          <p:nvSpPr>
            <p:cNvPr id="38" name="Стрілка вправо 37"/>
            <p:cNvSpPr/>
            <p:nvPr/>
          </p:nvSpPr>
          <p:spPr>
            <a:xfrm rot="6592723">
              <a:off x="6542824" y="2722516"/>
              <a:ext cx="201830" cy="46843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Стрілка вправо 4"/>
            <p:cNvSpPr txBox="1"/>
            <p:nvPr/>
          </p:nvSpPr>
          <p:spPr>
            <a:xfrm rot="17392723">
              <a:off x="6583393" y="2787732"/>
              <a:ext cx="141281" cy="281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p:txBody>
        </p:sp>
      </p:grpSp>
      <p:grpSp>
        <p:nvGrpSpPr>
          <p:cNvPr id="40" name="Групувати 39"/>
          <p:cNvGrpSpPr/>
          <p:nvPr/>
        </p:nvGrpSpPr>
        <p:grpSpPr>
          <a:xfrm rot="4156284">
            <a:off x="11539837" y="11150712"/>
            <a:ext cx="703062" cy="625882"/>
            <a:chOff x="6409520" y="2855820"/>
            <a:chExt cx="468437" cy="201830"/>
          </a:xfrm>
          <a:solidFill>
            <a:schemeClr val="bg2">
              <a:lumMod val="75000"/>
            </a:schemeClr>
          </a:solidFill>
        </p:grpSpPr>
        <p:sp>
          <p:nvSpPr>
            <p:cNvPr id="41" name="Стрілка вправо 40"/>
            <p:cNvSpPr/>
            <p:nvPr/>
          </p:nvSpPr>
          <p:spPr>
            <a:xfrm rot="6592723">
              <a:off x="6542824" y="2722516"/>
              <a:ext cx="201830" cy="46843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Стрілка вправо 4"/>
            <p:cNvSpPr txBox="1"/>
            <p:nvPr/>
          </p:nvSpPr>
          <p:spPr>
            <a:xfrm rot="17392723">
              <a:off x="6583393" y="2787732"/>
              <a:ext cx="141281" cy="281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p:txBody>
        </p:sp>
      </p:grpSp>
      <p:grpSp>
        <p:nvGrpSpPr>
          <p:cNvPr id="43" name="Групувати 42"/>
          <p:cNvGrpSpPr/>
          <p:nvPr/>
        </p:nvGrpSpPr>
        <p:grpSpPr>
          <a:xfrm rot="8657088">
            <a:off x="6181783" y="8462959"/>
            <a:ext cx="703062" cy="625882"/>
            <a:chOff x="6409520" y="2855820"/>
            <a:chExt cx="468437" cy="201830"/>
          </a:xfrm>
          <a:solidFill>
            <a:schemeClr val="bg2">
              <a:lumMod val="75000"/>
            </a:schemeClr>
          </a:solidFill>
        </p:grpSpPr>
        <p:sp>
          <p:nvSpPr>
            <p:cNvPr id="44" name="Стрілка вправо 43"/>
            <p:cNvSpPr/>
            <p:nvPr/>
          </p:nvSpPr>
          <p:spPr>
            <a:xfrm rot="6592723">
              <a:off x="6542824" y="2722516"/>
              <a:ext cx="201830" cy="46843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5" name="Стрілка вправо 4"/>
            <p:cNvSpPr txBox="1"/>
            <p:nvPr/>
          </p:nvSpPr>
          <p:spPr>
            <a:xfrm rot="17392723">
              <a:off x="6583393" y="2787732"/>
              <a:ext cx="141281" cy="281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p:txBody>
        </p:sp>
      </p:grpSp>
      <p:grpSp>
        <p:nvGrpSpPr>
          <p:cNvPr id="46" name="Групувати 45"/>
          <p:cNvGrpSpPr/>
          <p:nvPr/>
        </p:nvGrpSpPr>
        <p:grpSpPr>
          <a:xfrm rot="13456743">
            <a:off x="7960446" y="4090451"/>
            <a:ext cx="703062" cy="625882"/>
            <a:chOff x="6409520" y="2855820"/>
            <a:chExt cx="468437" cy="201830"/>
          </a:xfrm>
          <a:solidFill>
            <a:schemeClr val="bg2">
              <a:lumMod val="75000"/>
            </a:schemeClr>
          </a:solidFill>
        </p:grpSpPr>
        <p:sp>
          <p:nvSpPr>
            <p:cNvPr id="47" name="Стрілка вправо 46"/>
            <p:cNvSpPr/>
            <p:nvPr/>
          </p:nvSpPr>
          <p:spPr>
            <a:xfrm rot="6592723">
              <a:off x="6542824" y="2722516"/>
              <a:ext cx="201830" cy="46843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8" name="Стрілка вправо 4"/>
            <p:cNvSpPr txBox="1"/>
            <p:nvPr/>
          </p:nvSpPr>
          <p:spPr>
            <a:xfrm rot="17392723">
              <a:off x="6583393" y="2787732"/>
              <a:ext cx="141281" cy="2810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uk-UA" sz="2000" kern="1200"/>
            </a:p>
          </p:txBody>
        </p:sp>
      </p:grpSp>
    </p:spTree>
    <p:extLst>
      <p:ext uri="{BB962C8B-B14F-4D97-AF65-F5344CB8AC3E}">
        <p14:creationId xmlns:p14="http://schemas.microsoft.com/office/powerpoint/2010/main" val="2602860541"/>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dirty="0">
                <a:latin typeface="Arial" panose="020B0604020202020204" pitchFamily="34" charset="0"/>
              </a:rPr>
              <a:t>НЕПИСАНІ  ІСТИНИ: копії документів не надаємо …</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289572" y="2360538"/>
            <a:ext cx="21804855" cy="8525411"/>
          </a:xfrm>
          <a:prstGeom prst="rect">
            <a:avLst/>
          </a:prstGeom>
        </p:spPr>
        <p:txBody>
          <a:bodyPr wrap="square">
            <a:spAutoFit/>
          </a:bodyPr>
          <a:lstStyle/>
          <a:p>
            <a:pPr algn="ctr"/>
            <a:r>
              <a:rPr lang="uk-UA" b="1" dirty="0">
                <a:solidFill>
                  <a:srgbClr val="C00000"/>
                </a:solidFill>
                <a:latin typeface="Arial" panose="020B0604020202020204" pitchFamily="34" charset="0"/>
                <a:cs typeface="Arial" panose="020B0604020202020204" pitchFamily="34" charset="0"/>
              </a:rPr>
              <a:t>6 «ЗА» ненадання копій документів</a:t>
            </a:r>
          </a:p>
          <a:p>
            <a:pPr algn="just">
              <a:spcBef>
                <a:spcPts val="0"/>
              </a:spcBef>
            </a:pPr>
            <a:endParaRPr lang="uk-UA" sz="4400" dirty="0">
              <a:latin typeface="Arial" panose="020B0604020202020204" pitchFamily="34" charset="0"/>
              <a:cs typeface="Arial" panose="020B0604020202020204" pitchFamily="34" charset="0"/>
            </a:endParaRPr>
          </a:p>
          <a:p>
            <a:pPr algn="just">
              <a:spcBef>
                <a:spcPts val="0"/>
              </a:spcBef>
            </a:pPr>
            <a:endParaRPr lang="uk-UA" sz="3200" dirty="0">
              <a:latin typeface="Arial" panose="020B0604020202020204" pitchFamily="34" charset="0"/>
              <a:cs typeface="Arial" panose="020B0604020202020204" pitchFamily="34" charset="0"/>
            </a:endParaRPr>
          </a:p>
          <a:p>
            <a:pPr indent="266700">
              <a:spcBef>
                <a:spcPts val="0"/>
              </a:spcBef>
            </a:pPr>
            <a:r>
              <a:rPr lang="uk-UA" sz="3200" b="1" dirty="0">
                <a:solidFill>
                  <a:srgbClr val="833160"/>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1)</a:t>
            </a:r>
            <a:r>
              <a:rPr lang="uk-UA" sz="3400" b="1" dirty="0">
                <a:solidFill>
                  <a:schemeClr val="accent1"/>
                </a:solidFill>
                <a:latin typeface="Arial" panose="020B0604020202020204" pitchFamily="34" charset="0"/>
                <a:cs typeface="Arial" panose="020B0604020202020204" pitchFamily="34" charset="0"/>
              </a:rPr>
              <a:t> </a:t>
            </a:r>
            <a:r>
              <a:rPr lang="uk-UA" sz="3400" b="1" dirty="0">
                <a:solidFill>
                  <a:srgbClr val="7030A0"/>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Оціночний характер обов’язку з надання копій (п. 85.4. ст. 85 ПКУ)</a:t>
            </a:r>
          </a:p>
          <a:p>
            <a:pPr indent="266700" algn="ctr">
              <a:spcBef>
                <a:spcPts val="0"/>
              </a:spcBef>
            </a:pPr>
            <a:endParaRPr lang="uk-UA" b="1" dirty="0">
              <a:solidFill>
                <a:srgbClr val="7030A0"/>
              </a:solidFill>
              <a:latin typeface="Arial" panose="020B0604020202020204" pitchFamily="34" charset="0"/>
              <a:cs typeface="Arial" panose="020B0604020202020204" pitchFamily="34" charset="0"/>
            </a:endParaRPr>
          </a:p>
          <a:p>
            <a:pPr indent="266700">
              <a:spcBef>
                <a:spcPts val="0"/>
              </a:spcBef>
            </a:pP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2)</a:t>
            </a:r>
            <a:r>
              <a:rPr lang="uk-UA" sz="3200" b="1" dirty="0">
                <a:solidFill>
                  <a:schemeClr val="accent1"/>
                </a:solidFill>
                <a:latin typeface="Arial" panose="020B0604020202020204" pitchFamily="34" charset="0"/>
                <a:cs typeface="Arial" panose="020B0604020202020204" pitchFamily="34" charset="0"/>
              </a:rPr>
              <a:t> </a:t>
            </a:r>
            <a:r>
              <a:rPr lang="uk-UA" sz="3200" b="1" dirty="0">
                <a:solidFill>
                  <a:srgbClr val="7030A0"/>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Надання = підтвердження порушення</a:t>
            </a:r>
          </a:p>
          <a:p>
            <a:pPr indent="266700">
              <a:spcBef>
                <a:spcPts val="0"/>
              </a:spcBef>
            </a:pPr>
            <a:endParaRPr lang="uk-UA" b="1" dirty="0">
              <a:solidFill>
                <a:srgbClr val="7030A0"/>
              </a:solidFill>
              <a:latin typeface="Arial" panose="020B0604020202020204" pitchFamily="34" charset="0"/>
              <a:cs typeface="Arial" panose="020B0604020202020204" pitchFamily="34" charset="0"/>
            </a:endParaRPr>
          </a:p>
          <a:p>
            <a:pPr indent="266700">
              <a:spcBef>
                <a:spcPts val="0"/>
              </a:spcBef>
            </a:pPr>
            <a:r>
              <a:rPr lang="uk-UA" sz="3200" b="1" dirty="0">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3)</a:t>
            </a: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Ідеально складених документів не буває</a:t>
            </a:r>
            <a:endParaRPr lang="uk-UA" sz="3400" dirty="0">
              <a:solidFill>
                <a:schemeClr val="tx1"/>
              </a:solidFill>
              <a:latin typeface="Arial" panose="020B0604020202020204" pitchFamily="34" charset="0"/>
              <a:cs typeface="Arial" panose="020B0604020202020204" pitchFamily="34" charset="0"/>
            </a:endParaRPr>
          </a:p>
          <a:p>
            <a:pPr indent="266700">
              <a:spcBef>
                <a:spcPts val="0"/>
              </a:spcBef>
            </a:pPr>
            <a:endParaRPr lang="uk-UA" b="1" dirty="0">
              <a:solidFill>
                <a:srgbClr val="7030A0"/>
              </a:solidFill>
              <a:latin typeface="Arial" panose="020B0604020202020204" pitchFamily="34" charset="0"/>
              <a:cs typeface="Arial" panose="020B0604020202020204" pitchFamily="34" charset="0"/>
            </a:endParaRPr>
          </a:p>
          <a:p>
            <a:pPr indent="266700">
              <a:spcBef>
                <a:spcPts val="0"/>
              </a:spcBef>
            </a:pP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4)</a:t>
            </a: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Правило «10 </a:t>
            </a:r>
            <a:r>
              <a:rPr lang="uk-UA" sz="3400" b="1" dirty="0" err="1">
                <a:solidFill>
                  <a:schemeClr val="tx1"/>
                </a:solidFill>
                <a:latin typeface="Arial" panose="020B0604020202020204" pitchFamily="34" charset="0"/>
                <a:cs typeface="Arial" panose="020B0604020202020204" pitchFamily="34" charset="0"/>
              </a:rPr>
              <a:t>р.д</a:t>
            </a:r>
            <a:r>
              <a:rPr lang="uk-UA" sz="3400" b="1" dirty="0">
                <a:solidFill>
                  <a:schemeClr val="tx1"/>
                </a:solidFill>
                <a:latin typeface="Arial" panose="020B0604020202020204" pitchFamily="34" charset="0"/>
                <a:cs typeface="Arial" panose="020B0604020202020204" pitchFamily="34" charset="0"/>
              </a:rPr>
              <a:t>.» (п. 44.6. ст. 44 ПКУ)</a:t>
            </a:r>
          </a:p>
          <a:p>
            <a:pPr indent="266700">
              <a:spcBef>
                <a:spcPts val="0"/>
              </a:spcBef>
            </a:pPr>
            <a:endParaRPr lang="uk-UA" b="1" dirty="0">
              <a:latin typeface="Arial" panose="020B0604020202020204" pitchFamily="34" charset="0"/>
              <a:cs typeface="Arial" panose="020B0604020202020204" pitchFamily="34" charset="0"/>
            </a:endParaRPr>
          </a:p>
          <a:p>
            <a:pPr indent="266700" algn="just">
              <a:spcBef>
                <a:spcPts val="0"/>
              </a:spcBef>
            </a:pP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5)</a:t>
            </a:r>
            <a:r>
              <a:rPr lang="uk-UA" sz="3200" b="1" dirty="0">
                <a:solidFill>
                  <a:srgbClr val="833160"/>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Відносно незначна відповідальність </a:t>
            </a:r>
            <a:r>
              <a:rPr lang="uk-UA" sz="3400" b="1">
                <a:solidFill>
                  <a:schemeClr val="tx1"/>
                </a:solidFill>
                <a:latin typeface="Arial" panose="020B0604020202020204" pitchFamily="34" charset="0"/>
                <a:cs typeface="Arial" panose="020B0604020202020204" pitchFamily="34" charset="0"/>
              </a:rPr>
              <a:t>за </a:t>
            </a:r>
            <a:r>
              <a:rPr lang="uk-UA" sz="3400" b="1" smtClean="0">
                <a:solidFill>
                  <a:schemeClr val="tx1"/>
                </a:solidFill>
                <a:latin typeface="Arial" panose="020B0604020202020204" pitchFamily="34" charset="0"/>
                <a:cs typeface="Arial" panose="020B0604020202020204" pitchFamily="34" charset="0"/>
              </a:rPr>
              <a:t>ненадання</a:t>
            </a:r>
          </a:p>
          <a:p>
            <a:pPr indent="266700" algn="just">
              <a:spcBef>
                <a:spcPts val="0"/>
              </a:spcBef>
            </a:pPr>
            <a:endParaRPr lang="uk-UA" sz="3400" b="1" dirty="0">
              <a:solidFill>
                <a:schemeClr val="tx1"/>
              </a:solidFill>
              <a:latin typeface="Arial" panose="020B0604020202020204" pitchFamily="34" charset="0"/>
              <a:cs typeface="Arial" panose="020B0604020202020204" pitchFamily="34" charset="0"/>
            </a:endParaRPr>
          </a:p>
          <a:p>
            <a:pPr indent="266700">
              <a:spcBef>
                <a:spcPts val="0"/>
              </a:spcBef>
            </a:pPr>
            <a:r>
              <a:rPr lang="uk-UA" sz="3200" b="1" dirty="0">
                <a:solidFill>
                  <a:schemeClr val="accent1"/>
                </a:solidFill>
                <a:latin typeface="Arial" panose="020B0604020202020204" pitchFamily="34" charset="0"/>
                <a:cs typeface="Arial" panose="020B0604020202020204" pitchFamily="34" charset="0"/>
              </a:rPr>
              <a:t>  </a:t>
            </a:r>
            <a:r>
              <a:rPr lang="uk-UA" sz="3400" b="1" dirty="0">
                <a:solidFill>
                  <a:srgbClr val="833160"/>
                </a:solidFill>
                <a:latin typeface="Arial" panose="020B0604020202020204" pitchFamily="34" charset="0"/>
                <a:cs typeface="Arial" panose="020B0604020202020204" pitchFamily="34" charset="0"/>
              </a:rPr>
              <a:t>6)</a:t>
            </a:r>
            <a:r>
              <a:rPr lang="uk-UA" sz="3200" b="1" dirty="0">
                <a:solidFill>
                  <a:srgbClr val="7030A0"/>
                </a:solidFill>
                <a:latin typeface="Arial" panose="020B0604020202020204" pitchFamily="34" charset="0"/>
                <a:cs typeface="Arial" panose="020B0604020202020204" pitchFamily="34" charset="0"/>
              </a:rPr>
              <a:t>    </a:t>
            </a:r>
            <a:r>
              <a:rPr lang="uk-UA" sz="3400" b="1" dirty="0">
                <a:solidFill>
                  <a:schemeClr val="tx1"/>
                </a:solidFill>
                <a:latin typeface="Arial" panose="020B0604020202020204" pitchFamily="34" charset="0"/>
                <a:cs typeface="Arial" panose="020B0604020202020204" pitchFamily="34" charset="0"/>
              </a:rPr>
              <a:t>Надання копій документів не рятує </a:t>
            </a:r>
            <a:r>
              <a:rPr lang="uk-UA" sz="3400" b="1">
                <a:solidFill>
                  <a:schemeClr val="tx1"/>
                </a:solidFill>
                <a:latin typeface="Arial" panose="020B0604020202020204" pitchFamily="34" charset="0"/>
                <a:cs typeface="Arial" panose="020B0604020202020204" pitchFamily="34" charset="0"/>
              </a:rPr>
              <a:t>ситуацію </a:t>
            </a:r>
            <a:endParaRPr lang="uk-UA" sz="3400" b="1" smtClean="0">
              <a:solidFill>
                <a:schemeClr val="tx1"/>
              </a:solidFill>
              <a:latin typeface="Arial" panose="020B0604020202020204" pitchFamily="34" charset="0"/>
              <a:cs typeface="Arial" panose="020B0604020202020204" pitchFamily="34" charset="0"/>
            </a:endParaRPr>
          </a:p>
          <a:p>
            <a:pPr indent="266700">
              <a:spcBef>
                <a:spcPts val="0"/>
              </a:spcBef>
            </a:pPr>
            <a:r>
              <a:rPr lang="uk-UA" sz="3400" b="1">
                <a:solidFill>
                  <a:schemeClr val="tx1"/>
                </a:solidFill>
                <a:latin typeface="Arial" panose="020B0604020202020204" pitchFamily="34" charset="0"/>
                <a:cs typeface="Arial" panose="020B0604020202020204" pitchFamily="34" charset="0"/>
              </a:rPr>
              <a:t> </a:t>
            </a:r>
            <a:r>
              <a:rPr lang="uk-UA" sz="3400" b="1" smtClean="0">
                <a:solidFill>
                  <a:schemeClr val="tx1"/>
                </a:solidFill>
                <a:latin typeface="Arial" panose="020B0604020202020204" pitchFamily="34" charset="0"/>
                <a:cs typeface="Arial" panose="020B0604020202020204" pitchFamily="34" charset="0"/>
              </a:rPr>
              <a:t>        </a:t>
            </a:r>
            <a:r>
              <a:rPr lang="uk-UA" sz="3400" b="1" smtClean="0">
                <a:solidFill>
                  <a:schemeClr val="tx1"/>
                </a:solidFill>
                <a:latin typeface="Arial" panose="020B0604020202020204" pitchFamily="34" charset="0"/>
                <a:cs typeface="Arial" panose="020B0604020202020204" pitchFamily="34" charset="0"/>
              </a:rPr>
              <a:t>(</a:t>
            </a:r>
            <a:r>
              <a:rPr lang="uk-UA" sz="3400" b="1" dirty="0">
                <a:solidFill>
                  <a:schemeClr val="tx1"/>
                </a:solidFill>
                <a:latin typeface="Arial" panose="020B0604020202020204" pitchFamily="34" charset="0"/>
                <a:cs typeface="Arial" panose="020B0604020202020204" pitchFamily="34" charset="0"/>
              </a:rPr>
              <a:t>не впливає на рішення про перевірку)</a:t>
            </a:r>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31</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44</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pic>
        <p:nvPicPr>
          <p:cNvPr id="17" name="Picture 6" descr="Мем: &quot;йомайо а що так можна було?&quot; - Все шаблоны - Meme-arsenal.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7261" y="5680362"/>
            <a:ext cx="7383733" cy="505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817652"/>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rm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dirty="0">
                <a:latin typeface="Arial" panose="020B0604020202020204" pitchFamily="34" charset="0"/>
              </a:rPr>
              <a:t>НЕПИСАНІ  ІСТИНИ: фотозйомку забороняємо…</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32</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descr="Наліпка &quot;Фотозйомка заборонена&quot; (tab-0067) - Друк Украї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0940" y="5929744"/>
            <a:ext cx="4893691" cy="420685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кутник 10"/>
          <p:cNvSpPr/>
          <p:nvPr/>
        </p:nvSpPr>
        <p:spPr>
          <a:xfrm>
            <a:off x="2630024" y="4062576"/>
            <a:ext cx="9962026" cy="5378395"/>
          </a:xfrm>
          <a:prstGeom prst="rect">
            <a:avLst/>
          </a:prstGeom>
        </p:spPr>
        <p:txBody>
          <a:bodyPr wrap="square">
            <a:spAutoFit/>
          </a:bodyPr>
          <a:lstStyle/>
          <a:p>
            <a:r>
              <a:rPr lang="uk-UA" sz="3400" b="1" dirty="0">
                <a:solidFill>
                  <a:schemeClr val="tx1"/>
                </a:solidFill>
                <a:latin typeface="Arial" panose="020B0604020202020204" pitchFamily="34" charset="0"/>
                <a:cs typeface="Arial" panose="020B0604020202020204" pitchFamily="34" charset="0"/>
              </a:rPr>
              <a:t>20.1. Контролюючі органи … мають право:</a:t>
            </a:r>
          </a:p>
          <a:p>
            <a:pPr algn="just"/>
            <a:r>
              <a:rPr lang="uk-UA" sz="3400" dirty="0">
                <a:solidFill>
                  <a:schemeClr val="tx1"/>
                </a:solidFill>
                <a:latin typeface="Arial" panose="020B0604020202020204" pitchFamily="34" charset="0"/>
                <a:cs typeface="Arial" panose="020B0604020202020204" pitchFamily="34" charset="0"/>
              </a:rPr>
              <a:t>20.1.48. відкрито застосовувати технічні прилади і технічні засоби, що мають функції фото- і кінозйомки, відеозапису, засоби фото- і кінозйомки, відеозапису; відкрито здійснювати звукозапис, фото-, </a:t>
            </a:r>
            <a:r>
              <a:rPr lang="uk-UA" sz="3400" dirty="0" err="1">
                <a:solidFill>
                  <a:schemeClr val="tx1"/>
                </a:solidFill>
                <a:latin typeface="Arial" panose="020B0604020202020204" pitchFamily="34" charset="0"/>
                <a:cs typeface="Arial" panose="020B0604020202020204" pitchFamily="34" charset="0"/>
              </a:rPr>
              <a:t>відеофіксацію</a:t>
            </a:r>
            <a:r>
              <a:rPr lang="uk-UA" sz="3400" dirty="0">
                <a:solidFill>
                  <a:schemeClr val="tx1"/>
                </a:solidFill>
                <a:latin typeface="Arial" panose="020B0604020202020204" pitchFamily="34" charset="0"/>
                <a:cs typeface="Arial" panose="020B0604020202020204" pitchFamily="34" charset="0"/>
              </a:rPr>
              <a:t> (відеозйомку), накопичувати та використовувати таку мультимедійну інформацію (фото, відео-, звукозапис) під час проведення перевірок</a:t>
            </a:r>
          </a:p>
        </p:txBody>
      </p:sp>
      <p:sp>
        <p:nvSpPr>
          <p:cNvPr id="16" name="Овальна виноска 15"/>
          <p:cNvSpPr/>
          <p:nvPr/>
        </p:nvSpPr>
        <p:spPr>
          <a:xfrm>
            <a:off x="15402710" y="2184514"/>
            <a:ext cx="5829300" cy="1925925"/>
          </a:xfrm>
          <a:prstGeom prst="wedgeEllipseCallout">
            <a:avLst>
              <a:gd name="adj1" fmla="val -53840"/>
              <a:gd name="adj2" fmla="val 146740"/>
            </a:avLst>
          </a:prstGeom>
          <a:solidFill>
            <a:schemeClr val="accent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uk-UA" sz="105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uk-UA" sz="32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rPr>
              <a:t>Як же заборонити, якщо мають право</a:t>
            </a:r>
            <a:r>
              <a:rPr kumimoji="0" lang="uk-UA" sz="3200" b="0" i="0" u="none" strike="noStrike" cap="none" spc="0" normalizeH="0" baseline="0">
                <a:ln>
                  <a:noFill/>
                </a:ln>
                <a:solidFill>
                  <a:srgbClr val="FF0000"/>
                </a:solidFill>
                <a:effectLst/>
                <a:uFillTx/>
                <a:latin typeface="Arial" panose="020B0604020202020204" pitchFamily="34" charset="0"/>
                <a:ea typeface="+mn-ea"/>
                <a:cs typeface="Arial" panose="020B0604020202020204" pitchFamily="34" charset="0"/>
                <a:sym typeface="Helvetica Neue Medium"/>
              </a:rPr>
              <a:t>?!</a:t>
            </a:r>
          </a:p>
          <a:p>
            <a:pPr marL="0" marR="0" indent="0" algn="ctr" defTabSz="825500" rtl="0" fontAlgn="auto" latinLnBrk="0" hangingPunct="0">
              <a:lnSpc>
                <a:spcPct val="100000"/>
              </a:lnSpc>
              <a:spcBef>
                <a:spcPts val="0"/>
              </a:spcBef>
              <a:spcAft>
                <a:spcPts val="0"/>
              </a:spcAft>
              <a:buClrTx/>
              <a:buSzTx/>
              <a:buFontTx/>
              <a:buNone/>
              <a:tabLst/>
            </a:pPr>
            <a:endParaRPr kumimoji="0" lang="ru-RU" sz="1100" b="0" i="0" u="none" strike="noStrike" cap="none" spc="0" normalizeH="0" baseline="0">
              <a:ln>
                <a:noFill/>
              </a:ln>
              <a:solidFill>
                <a:srgbClr val="FF0000"/>
              </a:solidFill>
              <a:effectLst/>
              <a:uFillTx/>
              <a:latin typeface="Arial" panose="020B0604020202020204" pitchFamily="34" charset="0"/>
              <a:ea typeface="+mn-ea"/>
              <a:cs typeface="Arial" panose="020B0604020202020204" pitchFamily="34" charset="0"/>
              <a:sym typeface="Helvetica Neue Medium"/>
            </a:endParaRP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45</a:t>
            </a:fld>
            <a:endParaRPr lang="ru-RU"/>
          </a:p>
        </p:txBody>
      </p:sp>
      <p:sp>
        <p:nvSpPr>
          <p:cNvPr id="17" name="Прямокутник 16"/>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3242861523"/>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НЕПИСАНІ ІСТИНИ: </a:t>
            </a:r>
            <a:r>
              <a:rPr lang="uk-UA" sz="4850" spc="0">
                <a:latin typeface="Arial" panose="020B0604020202020204" pitchFamily="34" charset="0"/>
              </a:rPr>
              <a:t>якщо </a:t>
            </a:r>
            <a:r>
              <a:rPr lang="uk-UA" sz="4850" spc="0" smtClean="0">
                <a:latin typeface="Arial" panose="020B0604020202020204" pitchFamily="34" charset="0"/>
              </a:rPr>
              <a:t>сумніваємось, нічого </a:t>
            </a:r>
            <a:r>
              <a:rPr lang="uk-UA" sz="4850" spc="0">
                <a:latin typeface="Arial" panose="020B0604020202020204" pitchFamily="34" charset="0"/>
              </a:rPr>
              <a:t>не </a:t>
            </a:r>
            <a:r>
              <a:rPr lang="uk-UA" sz="4850" spc="0" smtClean="0">
                <a:latin typeface="Arial" panose="020B0604020202020204" pitchFamily="34" charset="0"/>
              </a:rPr>
              <a:t>…</a:t>
            </a:r>
            <a:endParaRPr lang="ru-RU" sz="4850" spc="0" dirty="0">
              <a:latin typeface="Arial" panose="020B0604020202020204" pitchFamily="34" charset="0"/>
              <a:cs typeface="Arial" panose="020B0604020202020204" pitchFamily="34" charset="0"/>
            </a:endParaRPr>
          </a:p>
        </p:txBody>
      </p:sp>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33</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2743199"/>
            <a:ext cx="14478000" cy="9280545"/>
          </a:xfrm>
          <a:prstGeom prst="rect">
            <a:avLst/>
          </a:prstGeom>
        </p:spPr>
      </p:pic>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46</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4099801359"/>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33</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47</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3" name="Заголовок 1"/>
          <p:cNvSpPr txBox="1">
            <a:spLocks/>
          </p:cNvSpPr>
          <p:nvPr/>
        </p:nvSpPr>
        <p:spPr>
          <a:xfrm>
            <a:off x="1817144" y="281908"/>
            <a:ext cx="22426859" cy="1423177"/>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00" spc="0">
                <a:latin typeface="Arial" panose="020B0604020202020204" pitchFamily="34" charset="0"/>
              </a:rPr>
              <a:t>ПОДАТКІВЦІ ВИМАГАЮТЬ ДОСТУП ДО БУХПРОГРАМ:</a:t>
            </a:r>
          </a:p>
          <a:p>
            <a:pPr hangingPunct="1">
              <a:lnSpc>
                <a:spcPct val="100000"/>
              </a:lnSpc>
            </a:pPr>
            <a:r>
              <a:rPr lang="uk-UA" sz="4800" spc="0">
                <a:latin typeface="Arial" panose="020B0604020202020204" pitchFamily="34" charset="0"/>
                <a:cs typeface="Arial" panose="020B0604020202020204" pitchFamily="34" charset="0"/>
              </a:rPr>
              <a:t>чи мають право та що робити?!</a:t>
            </a:r>
            <a:endParaRPr lang="ru-RU" sz="4800" spc="0" dirty="0">
              <a:latin typeface="Arial" panose="020B0604020202020204" pitchFamily="34" charset="0"/>
              <a:cs typeface="Arial" panose="020B0604020202020204" pitchFamily="34" charset="0"/>
            </a:endParaRPr>
          </a:p>
        </p:txBody>
      </p:sp>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944" y="2170544"/>
            <a:ext cx="8128000" cy="3759200"/>
          </a:xfrm>
          <a:prstGeom prst="rect">
            <a:avLst/>
          </a:prstGeom>
        </p:spPr>
      </p:pic>
      <p:pic>
        <p:nvPicPr>
          <p:cNvPr id="18" name="Рисунок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4133" y="6976296"/>
            <a:ext cx="8152811" cy="5454804"/>
          </a:xfrm>
          <a:prstGeom prst="rect">
            <a:avLst/>
          </a:prstGeom>
        </p:spPr>
      </p:pic>
      <p:pic>
        <p:nvPicPr>
          <p:cNvPr id="19" name="Рисунок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75507" y="2170544"/>
            <a:ext cx="8699500" cy="2146300"/>
          </a:xfrm>
          <a:prstGeom prst="rect">
            <a:avLst/>
          </a:prstGeom>
        </p:spPr>
      </p:pic>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75507" y="5245604"/>
            <a:ext cx="8699500" cy="3822700"/>
          </a:xfrm>
          <a:prstGeom prst="rect">
            <a:avLst/>
          </a:prstGeom>
        </p:spPr>
      </p:pic>
      <p:pic>
        <p:nvPicPr>
          <p:cNvPr id="21" name="Рисунок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75507" y="9891100"/>
            <a:ext cx="8686800" cy="2540000"/>
          </a:xfrm>
          <a:prstGeom prst="rect">
            <a:avLst/>
          </a:prstGeom>
        </p:spPr>
      </p:pic>
    </p:spTree>
    <p:extLst>
      <p:ext uri="{BB962C8B-B14F-4D97-AF65-F5344CB8AC3E}">
        <p14:creationId xmlns:p14="http://schemas.microsoft.com/office/powerpoint/2010/main" val="1361990525"/>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33</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48</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3" name="Заголовок 1"/>
          <p:cNvSpPr txBox="1">
            <a:spLocks/>
          </p:cNvSpPr>
          <p:nvPr/>
        </p:nvSpPr>
        <p:spPr>
          <a:xfrm>
            <a:off x="1817144" y="281908"/>
            <a:ext cx="22426859" cy="1423177"/>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00" spc="0">
                <a:latin typeface="Arial" panose="020B0604020202020204" pitchFamily="34" charset="0"/>
              </a:rPr>
              <a:t>ПОДАТКІВЦІ ВИМАГАЮТЬ ДОСТУП ДО БУХПРОГРАМ:</a:t>
            </a:r>
          </a:p>
          <a:p>
            <a:pPr hangingPunct="1">
              <a:lnSpc>
                <a:spcPct val="100000"/>
              </a:lnSpc>
            </a:pPr>
            <a:r>
              <a:rPr lang="uk-UA" sz="4800" spc="0">
                <a:latin typeface="Arial" panose="020B0604020202020204" pitchFamily="34" charset="0"/>
                <a:cs typeface="Arial" panose="020B0604020202020204" pitchFamily="34" charset="0"/>
              </a:rPr>
              <a:t>чи мають право та що робити?!</a:t>
            </a:r>
            <a:endParaRPr lang="ru-RU" sz="4800" spc="0" dirty="0">
              <a:latin typeface="Arial" panose="020B0604020202020204" pitchFamily="34" charset="0"/>
              <a:cs typeface="Arial" panose="020B0604020202020204" pitchFamily="34" charset="0"/>
            </a:endParaRPr>
          </a:p>
        </p:txBody>
      </p:sp>
      <p:sp>
        <p:nvSpPr>
          <p:cNvPr id="22" name="Прямокутник 21"/>
          <p:cNvSpPr/>
          <p:nvPr/>
        </p:nvSpPr>
        <p:spPr>
          <a:xfrm>
            <a:off x="1817144" y="2784520"/>
            <a:ext cx="21324289" cy="9941183"/>
          </a:xfrm>
          <a:prstGeom prst="rect">
            <a:avLst/>
          </a:prstGeom>
        </p:spPr>
        <p:txBody>
          <a:bodyPr wrap="square">
            <a:spAutoFit/>
          </a:bodyPr>
          <a:lstStyle/>
          <a:p>
            <a:pPr>
              <a:spcBef>
                <a:spcPts val="0"/>
              </a:spcBef>
            </a:pPr>
            <a:r>
              <a:rPr lang="ru-RU" b="1">
                <a:solidFill>
                  <a:schemeClr val="tx1"/>
                </a:solidFill>
                <a:latin typeface="Arial" panose="020B0604020202020204" pitchFamily="34" charset="0"/>
                <a:cs typeface="Arial" panose="020B0604020202020204" pitchFamily="34" charset="0"/>
              </a:rPr>
              <a:t>ВІДПОВІДЬ:</a:t>
            </a:r>
          </a:p>
          <a:p>
            <a:pPr>
              <a:spcBef>
                <a:spcPts val="0"/>
              </a:spcBef>
            </a:pPr>
            <a:r>
              <a:rPr lang="ru-RU" u="sng">
                <a:solidFill>
                  <a:schemeClr val="tx1"/>
                </a:solidFill>
                <a:latin typeface="Arial" panose="020B0604020202020204" pitchFamily="34" charset="0"/>
                <a:cs typeface="Arial" panose="020B0604020202020204" pitchFamily="34" charset="0"/>
              </a:rPr>
              <a:t>Коротка:</a:t>
            </a:r>
            <a:r>
              <a:rPr lang="ru-RU">
                <a:solidFill>
                  <a:schemeClr val="tx1"/>
                </a:solidFill>
                <a:latin typeface="Arial" panose="020B0604020202020204" pitchFamily="34" charset="0"/>
                <a:cs typeface="Arial" panose="020B0604020202020204" pitchFamily="34" charset="0"/>
              </a:rPr>
              <a:t>        </a:t>
            </a:r>
            <a:r>
              <a:rPr lang="ru-RU">
                <a:solidFill>
                  <a:srgbClr val="FF0000"/>
                </a:solidFill>
                <a:latin typeface="Arial" panose="020B0604020202020204" pitchFamily="34" charset="0"/>
                <a:cs typeface="Arial" panose="020B0604020202020204" pitchFamily="34" charset="0"/>
              </a:rPr>
              <a:t>просити може, вимагати - ні! </a:t>
            </a:r>
          </a:p>
          <a:p>
            <a:pPr>
              <a:spcBef>
                <a:spcPts val="0"/>
              </a:spcBef>
            </a:pPr>
            <a:r>
              <a:rPr lang="ru-RU">
                <a:solidFill>
                  <a:srgbClr val="FF0000"/>
                </a:solidFill>
                <a:latin typeface="Arial" panose="020B0604020202020204" pitchFamily="34" charset="0"/>
                <a:cs typeface="Arial" panose="020B0604020202020204" pitchFamily="34" charset="0"/>
              </a:rPr>
              <a:t>                      надавати – можете, чи зобов‘язані - ні!</a:t>
            </a:r>
          </a:p>
          <a:p>
            <a:pPr>
              <a:spcBef>
                <a:spcPts val="0"/>
              </a:spcBef>
            </a:pPr>
            <a:r>
              <a:rPr lang="ru-RU" u="sng">
                <a:solidFill>
                  <a:schemeClr val="tx1"/>
                </a:solidFill>
                <a:latin typeface="Arial" panose="020B0604020202020204" pitchFamily="34" charset="0"/>
                <a:cs typeface="Arial" panose="020B0604020202020204" pitchFamily="34" charset="0"/>
              </a:rPr>
              <a:t>Повна:</a:t>
            </a:r>
          </a:p>
          <a:p>
            <a:pPr marL="742950" indent="-742950" algn="just">
              <a:spcBef>
                <a:spcPts val="0"/>
              </a:spcBef>
              <a:buFont typeface="+mj-lt"/>
              <a:buAutoNum type="arabicPeriod"/>
            </a:pPr>
            <a:r>
              <a:rPr lang="ru-RU" smtClean="0">
                <a:solidFill>
                  <a:schemeClr val="tx1"/>
                </a:solidFill>
                <a:latin typeface="Arial" panose="020B0604020202020204" pitchFamily="34" charset="0"/>
                <a:cs typeface="Arial" panose="020B0604020202020204" pitchFamily="34" charset="0"/>
              </a:rPr>
              <a:t>Платники </a:t>
            </a:r>
            <a:r>
              <a:rPr lang="ru-RU">
                <a:solidFill>
                  <a:schemeClr val="tx1"/>
                </a:solidFill>
                <a:latin typeface="Arial" panose="020B0604020202020204" pitchFamily="34" charset="0"/>
                <a:cs typeface="Arial" panose="020B0604020202020204" pitchFamily="34" charset="0"/>
              </a:rPr>
              <a:t>повинні надати перевіряючим всі ДОКУМЕНТИ, що стосуються або пов’язані з предметом перевірки (п.85.2. ст.85 </a:t>
            </a:r>
            <a:r>
              <a:rPr lang="ru-RU" smtClean="0">
                <a:solidFill>
                  <a:schemeClr val="tx1"/>
                </a:solidFill>
                <a:latin typeface="Arial" panose="020B0604020202020204" pitchFamily="34" charset="0"/>
                <a:cs typeface="Arial" panose="020B0604020202020204" pitchFamily="34" charset="0"/>
              </a:rPr>
              <a:t>ПКУ)</a:t>
            </a:r>
          </a:p>
          <a:p>
            <a:pPr marL="742950" indent="-742950" algn="just">
              <a:spcBef>
                <a:spcPts val="0"/>
              </a:spcBef>
              <a:buFont typeface="+mj-lt"/>
              <a:buAutoNum type="arabicPeriod"/>
            </a:pPr>
            <a:r>
              <a:rPr lang="ru-RU" smtClean="0">
                <a:solidFill>
                  <a:schemeClr val="tx1"/>
                </a:solidFill>
                <a:latin typeface="Arial" panose="020B0604020202020204" pitchFamily="34" charset="0"/>
                <a:cs typeface="Arial" panose="020B0604020202020204" pitchFamily="34" charset="0"/>
              </a:rPr>
              <a:t>Документальна </a:t>
            </a:r>
            <a:r>
              <a:rPr lang="ru-RU">
                <a:solidFill>
                  <a:schemeClr val="tx1"/>
                </a:solidFill>
                <a:latin typeface="Arial" panose="020B0604020202020204" pitchFamily="34" charset="0"/>
                <a:cs typeface="Arial" panose="020B0604020202020204" pitchFamily="34" charset="0"/>
              </a:rPr>
              <a:t>перевірка проводиться на підставі «регістрів податкового </a:t>
            </a:r>
            <a:r>
              <a:rPr lang="ru-RU" smtClean="0">
                <a:solidFill>
                  <a:schemeClr val="tx1"/>
                </a:solidFill>
                <a:latin typeface="Arial" panose="020B0604020202020204" pitchFamily="34" charset="0"/>
                <a:cs typeface="Arial" panose="020B0604020202020204" pitchFamily="34" charset="0"/>
              </a:rPr>
              <a:t>та бухгалтерського </a:t>
            </a:r>
            <a:r>
              <a:rPr lang="ru-RU">
                <a:solidFill>
                  <a:schemeClr val="tx1"/>
                </a:solidFill>
                <a:latin typeface="Arial" panose="020B0604020202020204" pitchFamily="34" charset="0"/>
                <a:cs typeface="Arial" panose="020B0604020202020204" pitchFamily="34" charset="0"/>
              </a:rPr>
              <a:t>обліку, ВЕДЕННЯ ЯКИХ ПЕРЕДБАЧЕНО ЗАКОНОМ» (п.п.75.1.2. п.75.1. ст.75 </a:t>
            </a:r>
            <a:r>
              <a:rPr lang="ru-RU" smtClean="0">
                <a:solidFill>
                  <a:schemeClr val="tx1"/>
                </a:solidFill>
                <a:latin typeface="Arial" panose="020B0604020202020204" pitchFamily="34" charset="0"/>
                <a:cs typeface="Arial" panose="020B0604020202020204" pitchFamily="34" charset="0"/>
              </a:rPr>
              <a:t>ПКУ)</a:t>
            </a:r>
          </a:p>
          <a:p>
            <a:pPr marL="742950" indent="-742950" algn="just">
              <a:spcBef>
                <a:spcPts val="0"/>
              </a:spcBef>
              <a:buFont typeface="+mj-lt"/>
              <a:buAutoNum type="arabicPeriod"/>
            </a:pPr>
            <a:r>
              <a:rPr lang="ru-RU" b="1" smtClean="0">
                <a:solidFill>
                  <a:schemeClr val="tx1"/>
                </a:solidFill>
                <a:latin typeface="Arial" panose="020B0604020202020204" pitchFamily="34" charset="0"/>
                <a:cs typeface="Arial" panose="020B0604020202020204" pitchFamily="34" charset="0"/>
              </a:rPr>
              <a:t>ВИСНОВКИ</a:t>
            </a:r>
            <a:r>
              <a:rPr lang="ru-RU" b="1">
                <a:solidFill>
                  <a:schemeClr val="tx1"/>
                </a:solidFill>
                <a:latin typeface="Arial" panose="020B0604020202020204" pitchFamily="34" charset="0"/>
                <a:cs typeface="Arial" panose="020B0604020202020204" pitchFamily="34" charset="0"/>
              </a:rPr>
              <a:t>:</a:t>
            </a:r>
          </a:p>
          <a:p>
            <a:pPr marL="571500" indent="-571500" algn="just">
              <a:spcBef>
                <a:spcPts val="0"/>
              </a:spcBef>
              <a:buFont typeface="Wingdings" panose="05000000000000000000" pitchFamily="2" charset="2"/>
              <a:buChar char="Ø"/>
            </a:pPr>
            <a:r>
              <a:rPr lang="ru-RU" smtClean="0">
                <a:solidFill>
                  <a:schemeClr val="tx1"/>
                </a:solidFill>
                <a:latin typeface="Arial" panose="020B0604020202020204" pitchFamily="34" charset="0"/>
                <a:cs typeface="Arial" panose="020B0604020202020204" pitchFamily="34" charset="0"/>
              </a:rPr>
              <a:t>бух </a:t>
            </a:r>
            <a:r>
              <a:rPr lang="ru-RU">
                <a:solidFill>
                  <a:schemeClr val="tx1"/>
                </a:solidFill>
                <a:latin typeface="Arial" panose="020B0604020202020204" pitchFamily="34" charset="0"/>
                <a:cs typeface="Arial" panose="020B0604020202020204" pitchFamily="34" charset="0"/>
              </a:rPr>
              <a:t>програма не є «документом</a:t>
            </a:r>
            <a:r>
              <a:rPr lang="ru-RU" smtClean="0">
                <a:solidFill>
                  <a:schemeClr val="tx1"/>
                </a:solidFill>
                <a:latin typeface="Arial" panose="020B0604020202020204" pitchFamily="34" charset="0"/>
                <a:cs typeface="Arial" panose="020B0604020202020204" pitchFamily="34" charset="0"/>
              </a:rPr>
              <a:t>»;</a:t>
            </a:r>
          </a:p>
          <a:p>
            <a:pPr marL="571500" indent="-571500" algn="just">
              <a:spcBef>
                <a:spcPts val="0"/>
              </a:spcBef>
              <a:buFont typeface="Wingdings" panose="05000000000000000000" pitchFamily="2" charset="2"/>
              <a:buChar char="Ø"/>
            </a:pPr>
            <a:r>
              <a:rPr lang="ru-RU" smtClean="0">
                <a:solidFill>
                  <a:schemeClr val="tx1"/>
                </a:solidFill>
                <a:latin typeface="Arial" panose="020B0604020202020204" pitchFamily="34" charset="0"/>
                <a:cs typeface="Arial" panose="020B0604020202020204" pitchFamily="34" charset="0"/>
              </a:rPr>
              <a:t>ведення </a:t>
            </a:r>
            <a:r>
              <a:rPr lang="ru-RU">
                <a:solidFill>
                  <a:schemeClr val="tx1"/>
                </a:solidFill>
                <a:latin typeface="Arial" panose="020B0604020202020204" pitchFamily="34" charset="0"/>
                <a:cs typeface="Arial" panose="020B0604020202020204" pitchFamily="34" charset="0"/>
              </a:rPr>
              <a:t>бух облікових програм не передбачено законом; </a:t>
            </a:r>
            <a:endParaRPr lang="ru-RU" smtClean="0">
              <a:solidFill>
                <a:schemeClr val="tx1"/>
              </a:solidFill>
              <a:latin typeface="Arial" panose="020B0604020202020204" pitchFamily="34" charset="0"/>
              <a:cs typeface="Arial" panose="020B0604020202020204" pitchFamily="34" charset="0"/>
            </a:endParaRPr>
          </a:p>
          <a:p>
            <a:pPr marL="571500" indent="-571500" algn="just">
              <a:spcBef>
                <a:spcPts val="0"/>
              </a:spcBef>
              <a:buFont typeface="Wingdings" panose="05000000000000000000" pitchFamily="2" charset="2"/>
              <a:buChar char="Ø"/>
            </a:pPr>
            <a:r>
              <a:rPr lang="ru-RU" smtClean="0">
                <a:solidFill>
                  <a:schemeClr val="tx1"/>
                </a:solidFill>
                <a:latin typeface="Arial" panose="020B0604020202020204" pitchFamily="34" charset="0"/>
                <a:cs typeface="Arial" panose="020B0604020202020204" pitchFamily="34" charset="0"/>
              </a:rPr>
              <a:t>надавати </a:t>
            </a:r>
            <a:r>
              <a:rPr lang="ru-RU">
                <a:solidFill>
                  <a:schemeClr val="tx1"/>
                </a:solidFill>
                <a:latin typeface="Arial" panose="020B0604020202020204" pitchFamily="34" charset="0"/>
                <a:cs typeface="Arial" panose="020B0604020202020204" pitchFamily="34" charset="0"/>
              </a:rPr>
              <a:t>платники зобов’язані не доступ до самих програм, а документи, регістри, інформацію, що наявні в них </a:t>
            </a:r>
            <a:r>
              <a:rPr lang="ru-RU" smtClean="0">
                <a:solidFill>
                  <a:schemeClr val="tx1"/>
                </a:solidFill>
                <a:latin typeface="Arial" panose="020B0604020202020204" pitchFamily="34" charset="0"/>
                <a:cs typeface="Arial" panose="020B0604020202020204" pitchFamily="34" charset="0"/>
              </a:rPr>
              <a:t>…</a:t>
            </a:r>
          </a:p>
          <a:p>
            <a:pPr algn="just">
              <a:spcBef>
                <a:spcPts val="0"/>
              </a:spcBef>
            </a:pPr>
            <a:r>
              <a:rPr lang="ru-RU" smtClean="0">
                <a:solidFill>
                  <a:schemeClr val="tx1"/>
                </a:solidFill>
                <a:latin typeface="Arial" panose="020B0604020202020204" pitchFamily="34" charset="0"/>
                <a:cs typeface="Arial" panose="020B0604020202020204" pitchFamily="34" charset="0"/>
              </a:rPr>
              <a:t>4. Хоча</a:t>
            </a:r>
            <a:r>
              <a:rPr lang="ru-RU">
                <a:solidFill>
                  <a:schemeClr val="tx1"/>
                </a:solidFill>
                <a:latin typeface="Arial" panose="020B0604020202020204" pitchFamily="34" charset="0"/>
                <a:cs typeface="Arial" panose="020B0604020202020204" pitchFamily="34" charset="0"/>
              </a:rPr>
              <a:t>, </a:t>
            </a:r>
            <a:r>
              <a:rPr lang="ru-RU" smtClean="0">
                <a:solidFill>
                  <a:schemeClr val="tx1"/>
                </a:solidFill>
                <a:latin typeface="Arial" panose="020B0604020202020204" pitchFamily="34" charset="0"/>
                <a:cs typeface="Arial" panose="020B0604020202020204" pitchFamily="34" charset="0"/>
              </a:rPr>
              <a:t> деякі  платники</a:t>
            </a:r>
            <a:r>
              <a:rPr lang="ru-RU">
                <a:solidFill>
                  <a:schemeClr val="tx1"/>
                </a:solidFill>
                <a:latin typeface="Arial" panose="020B0604020202020204" pitchFamily="34" charset="0"/>
                <a:cs typeface="Arial" panose="020B0604020202020204" pitchFamily="34" charset="0"/>
              </a:rPr>
              <a:t>, </a:t>
            </a:r>
            <a:r>
              <a:rPr lang="ru-RU" smtClean="0">
                <a:solidFill>
                  <a:schemeClr val="tx1"/>
                </a:solidFill>
                <a:latin typeface="Arial" panose="020B0604020202020204" pitchFamily="34" charset="0"/>
                <a:cs typeface="Arial" panose="020B0604020202020204" pitchFamily="34" charset="0"/>
              </a:rPr>
              <a:t> щоб  зекономити  свій  час  та/або  </a:t>
            </a:r>
            <a:r>
              <a:rPr lang="ru-RU">
                <a:solidFill>
                  <a:schemeClr val="tx1"/>
                </a:solidFill>
                <a:latin typeface="Arial" panose="020B0604020202020204" pitchFamily="34" charset="0"/>
                <a:cs typeface="Arial" panose="020B0604020202020204" pitchFamily="34" charset="0"/>
              </a:rPr>
              <a:t>нерви, </a:t>
            </a:r>
            <a:r>
              <a:rPr lang="ru-RU" smtClean="0">
                <a:solidFill>
                  <a:schemeClr val="tx1"/>
                </a:solidFill>
                <a:latin typeface="Arial" panose="020B0604020202020204" pitchFamily="34" charset="0"/>
                <a:cs typeface="Arial" panose="020B0604020202020204" pitchFamily="34" charset="0"/>
              </a:rPr>
              <a:t> обирають  варіант </a:t>
            </a:r>
            <a:r>
              <a:rPr lang="ru-RU">
                <a:solidFill>
                  <a:schemeClr val="tx1"/>
                </a:solidFill>
                <a:latin typeface="Arial" panose="020B0604020202020204" pitchFamily="34" charset="0"/>
                <a:cs typeface="Arial" panose="020B0604020202020204" pitchFamily="34" charset="0"/>
              </a:rPr>
              <a:t>з </a:t>
            </a:r>
            <a:r>
              <a:rPr lang="ru-RU" smtClean="0">
                <a:solidFill>
                  <a:schemeClr val="tx1"/>
                </a:solidFill>
                <a:latin typeface="Arial" panose="020B0604020202020204" pitchFamily="34" charset="0"/>
                <a:cs typeface="Arial" panose="020B0604020202020204" pitchFamily="34" charset="0"/>
              </a:rPr>
              <a:t>   </a:t>
            </a:r>
            <a:r>
              <a:rPr lang="ru-RU" smtClean="0">
                <a:solidFill>
                  <a:schemeClr val="tx1"/>
                </a:solidFill>
                <a:latin typeface="Arial" panose="020B0604020202020204" pitchFamily="34" charset="0"/>
                <a:cs typeface="Arial" panose="020B0604020202020204" pitchFamily="34" charset="0"/>
              </a:rPr>
              <a:t>    </a:t>
            </a:r>
          </a:p>
          <a:p>
            <a:pPr algn="just">
              <a:spcBef>
                <a:spcPts val="0"/>
              </a:spcBef>
            </a:pPr>
            <a:r>
              <a:rPr lang="ru-RU">
                <a:solidFill>
                  <a:schemeClr val="tx1"/>
                </a:solidFill>
                <a:latin typeface="Arial" panose="020B0604020202020204" pitchFamily="34" charset="0"/>
                <a:cs typeface="Arial" panose="020B0604020202020204" pitchFamily="34" charset="0"/>
              </a:rPr>
              <a:t> </a:t>
            </a:r>
            <a:r>
              <a:rPr lang="ru-RU" smtClean="0">
                <a:solidFill>
                  <a:schemeClr val="tx1"/>
                </a:solidFill>
                <a:latin typeface="Arial" panose="020B0604020202020204" pitchFamily="34" charset="0"/>
                <a:cs typeface="Arial" panose="020B0604020202020204" pitchFamily="34" charset="0"/>
              </a:rPr>
              <a:t>   </a:t>
            </a:r>
            <a:r>
              <a:rPr lang="ru-RU" smtClean="0">
                <a:solidFill>
                  <a:schemeClr val="tx1"/>
                </a:solidFill>
                <a:latin typeface="Arial" panose="020B0604020202020204" pitchFamily="34" charset="0"/>
                <a:cs typeface="Arial" panose="020B0604020202020204" pitchFamily="34" charset="0"/>
              </a:rPr>
              <a:t>наданням </a:t>
            </a:r>
            <a:r>
              <a:rPr lang="ru-RU">
                <a:solidFill>
                  <a:schemeClr val="tx1"/>
                </a:solidFill>
                <a:latin typeface="Arial" panose="020B0604020202020204" pitchFamily="34" charset="0"/>
                <a:cs typeface="Arial" panose="020B0604020202020204" pitchFamily="34" charset="0"/>
              </a:rPr>
              <a:t>доступу, але тут вже кожен вирішує сам …</a:t>
            </a:r>
          </a:p>
        </p:txBody>
      </p:sp>
    </p:spTree>
    <p:extLst>
      <p:ext uri="{BB962C8B-B14F-4D97-AF65-F5344CB8AC3E}">
        <p14:creationId xmlns:p14="http://schemas.microsoft.com/office/powerpoint/2010/main" val="3931057060"/>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9141782-02A2-1379-B439-A6322B3E9DF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5" name="Номер слайда 4">
            <a:extLst>
              <a:ext uri="{FF2B5EF4-FFF2-40B4-BE49-F238E27FC236}">
                <a16:creationId xmlns:a16="http://schemas.microsoft.com/office/drawing/2014/main" id="{7DCF9CB5-3461-D6F4-F3DB-5B9AE5ACA59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33</a:t>
            </a:r>
            <a:endParaRPr lang="ru-UA" sz="3200" b="1" dirty="0">
              <a:solidFill>
                <a:schemeClr val="bg1"/>
              </a:solidFill>
              <a:latin typeface="Arial" panose="020B0604020202020204" pitchFamily="34" charset="0"/>
              <a:cs typeface="Arial" panose="020B0604020202020204" pitchFamily="34" charset="0"/>
            </a:endParaRP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AutoShape 2" descr="Наліпка &quot;Фотозйомка заборонена&quot; (tab-0067) - Друк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Місце для номера слайда 13"/>
          <p:cNvSpPr>
            <a:spLocks noGrp="1"/>
          </p:cNvSpPr>
          <p:nvPr>
            <p:ph type="sldNum" sz="quarter" idx="7"/>
          </p:nvPr>
        </p:nvSpPr>
        <p:spPr/>
        <p:txBody>
          <a:bodyPr/>
          <a:lstStyle/>
          <a:p>
            <a:fld id="{B6F15528-21DE-4FAA-801E-634DDDAF4B2B}" type="slidenum">
              <a:rPr lang="ru-RU" smtClean="0"/>
              <a:t>49</a:t>
            </a:fld>
            <a:endParaRPr lang="ru-RU"/>
          </a:p>
        </p:txBody>
      </p:sp>
      <p:sp>
        <p:nvSpPr>
          <p:cNvPr id="15" name="Прямокутник 14"/>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7"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r>
              <a:rPr lang="uk-UA" sz="4850" spc="0">
                <a:latin typeface="Arial" panose="020B0604020202020204" pitchFamily="34" charset="0"/>
                <a:cs typeface="Arial" panose="020B0604020202020204" pitchFamily="34" charset="0"/>
              </a:rPr>
              <a:t>УКРПОШТА </a:t>
            </a:r>
            <a:r>
              <a:rPr lang="ru-RU" sz="4850">
                <a:latin typeface="Arial" panose="020B0604020202020204" pitchFamily="34" charset="0"/>
                <a:cs typeface="Arial" panose="020B0604020202020204" pitchFamily="34" charset="0"/>
              </a:rPr>
              <a:t>&amp; </a:t>
            </a:r>
            <a:r>
              <a:rPr lang="ru-RU" sz="4850" smtClean="0">
                <a:latin typeface="Arial" panose="020B0604020202020204" pitchFamily="34" charset="0"/>
                <a:cs typeface="Arial" panose="020B0604020202020204" pitchFamily="34" charset="0"/>
              </a:rPr>
              <a:t>ДПС</a:t>
            </a:r>
            <a:r>
              <a:rPr lang="uk-UA" sz="4850">
                <a:latin typeface="Arial" panose="020B0604020202020204" pitchFamily="34" charset="0"/>
                <a:cs typeface="Arial" panose="020B0604020202020204" pitchFamily="34" charset="0"/>
              </a:rPr>
              <a:t> </a:t>
            </a:r>
            <a:r>
              <a:rPr lang="uk-UA" sz="4850" smtClean="0">
                <a:latin typeface="Arial" panose="020B0604020202020204" pitchFamily="34" charset="0"/>
                <a:cs typeface="Arial" panose="020B0604020202020204" pitchFamily="34" charset="0"/>
              </a:rPr>
              <a:t>– де платнику шукати вихід?!</a:t>
            </a:r>
            <a:endParaRPr lang="uk-UA" sz="4850">
              <a:latin typeface="Arial" panose="020B0604020202020204" pitchFamily="34" charset="0"/>
              <a:cs typeface="Arial" panose="020B0604020202020204" pitchFamily="34" charset="0"/>
            </a:endParaRPr>
          </a:p>
        </p:txBody>
      </p:sp>
      <p:pic>
        <p:nvPicPr>
          <p:cNvPr id="18" name="Picture 2" descr="Укрпошта – Миргоро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234" y="2981134"/>
            <a:ext cx="6781800" cy="4810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Державна податкова служба України - Дорогі друзі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1673" y="3640500"/>
            <a:ext cx="6374726" cy="4223763"/>
          </a:xfrm>
          <a:prstGeom prst="rect">
            <a:avLst/>
          </a:prstGeom>
          <a:noFill/>
          <a:extLst>
            <a:ext uri="{909E8E84-426E-40DD-AFC4-6F175D3DCCD1}">
              <a14:hiddenFill xmlns:a14="http://schemas.microsoft.com/office/drawing/2010/main">
                <a:solidFill>
                  <a:srgbClr val="FFFFFF"/>
                </a:solidFill>
              </a14:hiddenFill>
            </a:ext>
          </a:extLst>
        </p:spPr>
      </p:pic>
      <p:sp>
        <p:nvSpPr>
          <p:cNvPr id="20" name="Вигнута вліво стрілка 19"/>
          <p:cNvSpPr/>
          <p:nvPr/>
        </p:nvSpPr>
        <p:spPr>
          <a:xfrm rot="5400000">
            <a:off x="11247843" y="-1465348"/>
            <a:ext cx="1635854" cy="8575842"/>
          </a:xfrm>
          <a:prstGeom prst="curvedRightArrow">
            <a:avLst>
              <a:gd name="adj1" fmla="val 25000"/>
              <a:gd name="adj2" fmla="val 52778"/>
              <a:gd name="adj3" fmla="val 21825"/>
            </a:avLst>
          </a:prstGeom>
          <a:solidFill>
            <a:schemeClr val="accent3"/>
          </a:solidFill>
          <a:ln w="12700" cap="flat">
            <a:solidFill>
              <a:srgbClr val="0070C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Вигнута вліво стрілка 20"/>
          <p:cNvSpPr/>
          <p:nvPr/>
        </p:nvSpPr>
        <p:spPr>
          <a:xfrm rot="16471686">
            <a:off x="11162607" y="4251844"/>
            <a:ext cx="1675528" cy="8467046"/>
          </a:xfrm>
          <a:prstGeom prst="curvedRightArrow">
            <a:avLst>
              <a:gd name="adj1" fmla="val 25000"/>
              <a:gd name="adj2" fmla="val 52778"/>
              <a:gd name="adj3" fmla="val 21825"/>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3" name="Picture 10" descr="Граждане-должники теперь могут пройти процедуру банкротства без суда |  03.09.2020 | Тверь - БезФормат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8189" y="9092511"/>
            <a:ext cx="3783378" cy="3675185"/>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кутник 23"/>
          <p:cNvSpPr/>
          <p:nvPr/>
        </p:nvSpPr>
        <p:spPr>
          <a:xfrm>
            <a:off x="3883533" y="11321550"/>
            <a:ext cx="607859" cy="923330"/>
          </a:xfrm>
          <a:prstGeom prst="rect">
            <a:avLst/>
          </a:prstGeom>
        </p:spPr>
        <p:txBody>
          <a:bodyPr wrap="none">
            <a:spAutoFit/>
          </a:bodyPr>
          <a:lstStyle/>
          <a:p>
            <a:r>
              <a:rPr lang="ru-RU" sz="5400" b="1">
                <a:solidFill>
                  <a:srgbClr val="FF0000"/>
                </a:solidFill>
                <a:latin typeface="Arial" panose="020B0604020202020204" pitchFamily="34" charset="0"/>
                <a:cs typeface="Arial" panose="020B0604020202020204" pitchFamily="34" charset="0"/>
              </a:rPr>
              <a:t>?</a:t>
            </a:r>
            <a:endParaRPr lang="ru-RU" sz="5400">
              <a:solidFill>
                <a:srgbClr val="FF0000"/>
              </a:solidFill>
            </a:endParaRPr>
          </a:p>
        </p:txBody>
      </p:sp>
      <p:sp>
        <p:nvSpPr>
          <p:cNvPr id="25" name="Прямокутник 24"/>
          <p:cNvSpPr/>
          <p:nvPr/>
        </p:nvSpPr>
        <p:spPr>
          <a:xfrm>
            <a:off x="3791132" y="9885702"/>
            <a:ext cx="607859" cy="923330"/>
          </a:xfrm>
          <a:prstGeom prst="rect">
            <a:avLst/>
          </a:prstGeom>
        </p:spPr>
        <p:txBody>
          <a:bodyPr wrap="none">
            <a:spAutoFit/>
          </a:bodyPr>
          <a:lstStyle/>
          <a:p>
            <a:r>
              <a:rPr lang="ru-RU" sz="5400" b="1">
                <a:solidFill>
                  <a:srgbClr val="FF0000"/>
                </a:solidFill>
                <a:latin typeface="Arial" panose="020B0604020202020204" pitchFamily="34" charset="0"/>
                <a:cs typeface="Arial" panose="020B0604020202020204" pitchFamily="34" charset="0"/>
              </a:rPr>
              <a:t>?</a:t>
            </a:r>
            <a:endParaRPr lang="ru-RU" sz="5400">
              <a:solidFill>
                <a:srgbClr val="FF0000"/>
              </a:solidFill>
            </a:endParaRPr>
          </a:p>
        </p:txBody>
      </p:sp>
      <p:sp>
        <p:nvSpPr>
          <p:cNvPr id="26" name="Прямокутник 25"/>
          <p:cNvSpPr/>
          <p:nvPr/>
        </p:nvSpPr>
        <p:spPr>
          <a:xfrm>
            <a:off x="4474124" y="8560700"/>
            <a:ext cx="607859" cy="923330"/>
          </a:xfrm>
          <a:prstGeom prst="rect">
            <a:avLst/>
          </a:prstGeom>
        </p:spPr>
        <p:txBody>
          <a:bodyPr wrap="none">
            <a:spAutoFit/>
          </a:bodyPr>
          <a:lstStyle/>
          <a:p>
            <a:r>
              <a:rPr lang="ru-RU" sz="5400" b="1">
                <a:solidFill>
                  <a:srgbClr val="FF0000"/>
                </a:solidFill>
                <a:latin typeface="Arial" panose="020B0604020202020204" pitchFamily="34" charset="0"/>
                <a:cs typeface="Arial" panose="020B0604020202020204" pitchFamily="34" charset="0"/>
              </a:rPr>
              <a:t>?</a:t>
            </a:r>
            <a:endParaRPr lang="ru-RU" sz="5400">
              <a:solidFill>
                <a:srgbClr val="FF0000"/>
              </a:solidFill>
            </a:endParaRPr>
          </a:p>
        </p:txBody>
      </p:sp>
      <p:sp>
        <p:nvSpPr>
          <p:cNvPr id="27" name="Прямокутник 26"/>
          <p:cNvSpPr/>
          <p:nvPr/>
        </p:nvSpPr>
        <p:spPr>
          <a:xfrm>
            <a:off x="5906931" y="8323070"/>
            <a:ext cx="607859" cy="923330"/>
          </a:xfrm>
          <a:prstGeom prst="rect">
            <a:avLst/>
          </a:prstGeom>
        </p:spPr>
        <p:txBody>
          <a:bodyPr wrap="none">
            <a:spAutoFit/>
          </a:bodyPr>
          <a:lstStyle/>
          <a:p>
            <a:r>
              <a:rPr lang="ru-RU" sz="5400" b="1">
                <a:solidFill>
                  <a:srgbClr val="FF0000"/>
                </a:solidFill>
                <a:latin typeface="Arial" panose="020B0604020202020204" pitchFamily="34" charset="0"/>
                <a:cs typeface="Arial" panose="020B0604020202020204" pitchFamily="34" charset="0"/>
              </a:rPr>
              <a:t>?</a:t>
            </a:r>
            <a:endParaRPr lang="ru-RU" sz="5400">
              <a:solidFill>
                <a:srgbClr val="FF0000"/>
              </a:solidFill>
            </a:endParaRPr>
          </a:p>
        </p:txBody>
      </p:sp>
      <p:sp>
        <p:nvSpPr>
          <p:cNvPr id="28" name="Прямокутник 27"/>
          <p:cNvSpPr/>
          <p:nvPr/>
        </p:nvSpPr>
        <p:spPr>
          <a:xfrm>
            <a:off x="7067819" y="8921371"/>
            <a:ext cx="607859" cy="923330"/>
          </a:xfrm>
          <a:prstGeom prst="rect">
            <a:avLst/>
          </a:prstGeom>
        </p:spPr>
        <p:txBody>
          <a:bodyPr wrap="none">
            <a:spAutoFit/>
          </a:bodyPr>
          <a:lstStyle/>
          <a:p>
            <a:r>
              <a:rPr lang="ru-RU" sz="5400" b="1">
                <a:solidFill>
                  <a:srgbClr val="FF0000"/>
                </a:solidFill>
                <a:latin typeface="Arial" panose="020B0604020202020204" pitchFamily="34" charset="0"/>
                <a:cs typeface="Arial" panose="020B0604020202020204" pitchFamily="34" charset="0"/>
              </a:rPr>
              <a:t>?</a:t>
            </a:r>
            <a:endParaRPr lang="ru-RU" sz="5400">
              <a:solidFill>
                <a:srgbClr val="FF0000"/>
              </a:solidFill>
            </a:endParaRPr>
          </a:p>
        </p:txBody>
      </p:sp>
      <p:sp>
        <p:nvSpPr>
          <p:cNvPr id="29" name="Прямокутник 28"/>
          <p:cNvSpPr/>
          <p:nvPr/>
        </p:nvSpPr>
        <p:spPr>
          <a:xfrm>
            <a:off x="7460682" y="9953860"/>
            <a:ext cx="607859" cy="923330"/>
          </a:xfrm>
          <a:prstGeom prst="rect">
            <a:avLst/>
          </a:prstGeom>
        </p:spPr>
        <p:txBody>
          <a:bodyPr wrap="none">
            <a:spAutoFit/>
          </a:bodyPr>
          <a:lstStyle/>
          <a:p>
            <a:r>
              <a:rPr lang="ru-RU" sz="5400" b="1">
                <a:solidFill>
                  <a:srgbClr val="FF0000"/>
                </a:solidFill>
                <a:latin typeface="Arial" panose="020B0604020202020204" pitchFamily="34" charset="0"/>
                <a:cs typeface="Arial" panose="020B0604020202020204" pitchFamily="34" charset="0"/>
              </a:rPr>
              <a:t>?</a:t>
            </a:r>
            <a:endParaRPr lang="ru-RU" sz="5400">
              <a:solidFill>
                <a:srgbClr val="FF0000"/>
              </a:solidFill>
            </a:endParaRPr>
          </a:p>
        </p:txBody>
      </p:sp>
      <p:sp>
        <p:nvSpPr>
          <p:cNvPr id="30" name="Прямокутник 29"/>
          <p:cNvSpPr/>
          <p:nvPr/>
        </p:nvSpPr>
        <p:spPr>
          <a:xfrm>
            <a:off x="7460682" y="11362022"/>
            <a:ext cx="607859" cy="923330"/>
          </a:xfrm>
          <a:prstGeom prst="rect">
            <a:avLst/>
          </a:prstGeom>
        </p:spPr>
        <p:txBody>
          <a:bodyPr wrap="none">
            <a:spAutoFit/>
          </a:bodyPr>
          <a:lstStyle/>
          <a:p>
            <a:r>
              <a:rPr lang="ru-RU" sz="5400" b="1">
                <a:solidFill>
                  <a:srgbClr val="FF0000"/>
                </a:solidFill>
                <a:latin typeface="Arial" panose="020B0604020202020204" pitchFamily="34" charset="0"/>
                <a:cs typeface="Arial" panose="020B0604020202020204" pitchFamily="34" charset="0"/>
              </a:rPr>
              <a:t>?</a:t>
            </a:r>
            <a:endParaRPr lang="ru-RU" sz="5400">
              <a:solidFill>
                <a:srgbClr val="FF0000"/>
              </a:solidFill>
            </a:endParaRPr>
          </a:p>
        </p:txBody>
      </p:sp>
    </p:spTree>
    <p:extLst>
      <p:ext uri="{BB962C8B-B14F-4D97-AF65-F5344CB8AC3E}">
        <p14:creationId xmlns:p14="http://schemas.microsoft.com/office/powerpoint/2010/main" val="271784094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4" descr="Строки давності, передбачені ст. 102 ПК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702" y="6482713"/>
            <a:ext cx="8035637" cy="5015345"/>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кутник 13"/>
          <p:cNvSpPr/>
          <p:nvPr/>
        </p:nvSpPr>
        <p:spPr>
          <a:xfrm>
            <a:off x="9809018" y="2950248"/>
            <a:ext cx="5013007" cy="2939266"/>
          </a:xfrm>
          <a:prstGeom prst="rect">
            <a:avLst/>
          </a:prstGeom>
          <a:ln w="38100">
            <a:solidFill>
              <a:srgbClr val="002060"/>
            </a:solidFill>
          </a:ln>
          <a:effectLst/>
          <a:scene3d>
            <a:camera prst="perspectiveAbove"/>
            <a:lightRig rig="threePt" dir="t"/>
          </a:scene3d>
        </p:spPr>
        <p:txBody>
          <a:bodyPr wrap="square">
            <a:spAutoFit/>
          </a:bodyPr>
          <a:lstStyle/>
          <a:p>
            <a:pPr algn="ctr">
              <a:defRPr/>
            </a:pPr>
            <a:endParaRPr lang="ru-RU" sz="700" b="1" i="1" dirty="0">
              <a:solidFill>
                <a:schemeClr val="tx1"/>
              </a:solidFill>
              <a:latin typeface="Garamond" panose="02020404030301010803" pitchFamily="18" charset="0"/>
            </a:endParaRPr>
          </a:p>
          <a:p>
            <a:pPr algn="ctr">
              <a:defRPr/>
            </a:pPr>
            <a:r>
              <a:rPr lang="uk-UA" sz="3200" b="1" dirty="0">
                <a:solidFill>
                  <a:schemeClr val="tx1"/>
                </a:solidFill>
                <a:latin typeface="Arial" panose="020B0604020202020204" pitchFamily="34" charset="0"/>
                <a:cs typeface="Arial" panose="020B0604020202020204" pitchFamily="34" charset="0"/>
              </a:rPr>
              <a:t>строки проведення перевірок       («період»)</a:t>
            </a:r>
          </a:p>
          <a:p>
            <a:pPr algn="ctr">
              <a:defRPr/>
            </a:pPr>
            <a:endParaRPr lang="uk-UA" sz="700" b="1" dirty="0">
              <a:solidFill>
                <a:schemeClr val="tx1"/>
              </a:solidFill>
              <a:latin typeface="Garamond" panose="02020404030301010803" pitchFamily="18" charset="0"/>
            </a:endParaRPr>
          </a:p>
        </p:txBody>
      </p:sp>
      <p:sp>
        <p:nvSpPr>
          <p:cNvPr id="15" name="Прямокутник 14"/>
          <p:cNvSpPr/>
          <p:nvPr/>
        </p:nvSpPr>
        <p:spPr>
          <a:xfrm>
            <a:off x="2521527" y="7948366"/>
            <a:ext cx="4655129" cy="2862322"/>
          </a:xfrm>
          <a:prstGeom prst="rect">
            <a:avLst/>
          </a:prstGeom>
          <a:ln w="38100">
            <a:solidFill>
              <a:srgbClr val="002060"/>
            </a:solidFill>
          </a:ln>
          <a:effectLst/>
          <a:scene3d>
            <a:camera prst="perspectiveHeroicExtremeRightFacing"/>
            <a:lightRig rig="threePt" dir="t"/>
          </a:scene3d>
        </p:spPr>
        <p:txBody>
          <a:bodyPr wrap="square">
            <a:spAutoFit/>
          </a:bodyPr>
          <a:lstStyle/>
          <a:p>
            <a:pPr algn="ctr">
              <a:defRPr/>
            </a:pPr>
            <a:endParaRPr lang="uk-UA" sz="900" b="1">
              <a:solidFill>
                <a:schemeClr val="tx2"/>
              </a:solidFill>
              <a:latin typeface="Garamond" panose="02020404030301010803" pitchFamily="18" charset="0"/>
            </a:endParaRPr>
          </a:p>
          <a:p>
            <a:pPr algn="ctr">
              <a:defRPr/>
            </a:pPr>
            <a:r>
              <a:rPr lang="ru-RU" sz="3200" b="1">
                <a:solidFill>
                  <a:schemeClr val="tx1"/>
                </a:solidFill>
                <a:latin typeface="Arial" panose="020B0604020202020204" pitchFamily="34" charset="0"/>
                <a:cs typeface="Arial" panose="020B0604020202020204" pitchFamily="34" charset="0"/>
              </a:rPr>
              <a:t>строки </a:t>
            </a:r>
            <a:r>
              <a:rPr lang="en-US" sz="3200" b="1">
                <a:solidFill>
                  <a:schemeClr val="tx1"/>
                </a:solidFill>
                <a:latin typeface="Arial" panose="020B0604020202020204" pitchFamily="34" charset="0"/>
                <a:cs typeface="Arial" panose="020B0604020202020204" pitchFamily="34" charset="0"/>
              </a:rPr>
              <a:t> </a:t>
            </a:r>
            <a:r>
              <a:rPr lang="uk-UA" sz="3200" b="1">
                <a:solidFill>
                  <a:schemeClr val="tx1"/>
                </a:solidFill>
                <a:latin typeface="Arial" panose="020B0604020202020204" pitchFamily="34" charset="0"/>
                <a:cs typeface="Arial" panose="020B0604020202020204" pitchFamily="34" charset="0"/>
              </a:rPr>
              <a:t>зберігання документів</a:t>
            </a:r>
          </a:p>
          <a:p>
            <a:pPr algn="ctr">
              <a:defRPr/>
            </a:pPr>
            <a:endParaRPr lang="uk-UA" sz="3200" b="1">
              <a:solidFill>
                <a:schemeClr val="tx1"/>
              </a:solidFill>
              <a:latin typeface="Arial" panose="020B0604020202020204" pitchFamily="34" charset="0"/>
              <a:cs typeface="Arial" panose="020B0604020202020204" pitchFamily="34" charset="0"/>
            </a:endParaRPr>
          </a:p>
        </p:txBody>
      </p:sp>
      <p:sp>
        <p:nvSpPr>
          <p:cNvPr id="16" name="Прямокутник 15"/>
          <p:cNvSpPr/>
          <p:nvPr/>
        </p:nvSpPr>
        <p:spPr>
          <a:xfrm>
            <a:off x="17539855" y="7698984"/>
            <a:ext cx="4405745" cy="3431709"/>
          </a:xfrm>
          <a:prstGeom prst="rect">
            <a:avLst/>
          </a:prstGeom>
          <a:ln w="38100">
            <a:solidFill>
              <a:srgbClr val="002060"/>
            </a:solidFill>
          </a:ln>
          <a:effectLst/>
          <a:scene3d>
            <a:camera prst="perspectiveHeroicExtremeLeftFacing"/>
            <a:lightRig rig="threePt" dir="t"/>
          </a:scene3d>
        </p:spPr>
        <p:txBody>
          <a:bodyPr wrap="square">
            <a:spAutoFit/>
          </a:bodyPr>
          <a:lstStyle/>
          <a:p>
            <a:pPr algn="ctr">
              <a:defRPr/>
            </a:pPr>
            <a:endParaRPr lang="uk-UA" sz="700" b="1">
              <a:solidFill>
                <a:schemeClr val="tx2"/>
              </a:solidFill>
              <a:latin typeface="Garamond" panose="02020404030301010803" pitchFamily="18" charset="0"/>
            </a:endParaRPr>
          </a:p>
          <a:p>
            <a:pPr algn="ctr">
              <a:defRPr/>
            </a:pPr>
            <a:r>
              <a:rPr lang="uk-UA" sz="3200" b="1">
                <a:solidFill>
                  <a:schemeClr val="tx1"/>
                </a:solidFill>
                <a:latin typeface="Arial" panose="020B0604020202020204" pitchFamily="34" charset="0"/>
                <a:cs typeface="Arial" panose="020B0604020202020204" pitchFamily="34" charset="0"/>
              </a:rPr>
              <a:t>строки нарахування грошових зобов</a:t>
            </a:r>
            <a:r>
              <a:rPr lang="en-US" sz="3200" b="1">
                <a:solidFill>
                  <a:schemeClr val="tx1"/>
                </a:solidFill>
                <a:latin typeface="Arial" panose="020B0604020202020204" pitchFamily="34" charset="0"/>
                <a:cs typeface="Arial" panose="020B0604020202020204" pitchFamily="34" charset="0"/>
              </a:rPr>
              <a:t>’</a:t>
            </a:r>
            <a:r>
              <a:rPr lang="uk-UA" sz="3200" b="1">
                <a:solidFill>
                  <a:schemeClr val="tx1"/>
                </a:solidFill>
                <a:latin typeface="Arial" panose="020B0604020202020204" pitchFamily="34" charset="0"/>
                <a:cs typeface="Arial" panose="020B0604020202020204" pitchFamily="34" charset="0"/>
              </a:rPr>
              <a:t>язань (окремо штрафів)</a:t>
            </a:r>
          </a:p>
          <a:p>
            <a:pPr algn="ctr">
              <a:defRPr/>
            </a:pPr>
            <a:endParaRPr lang="uk-UA" sz="700" b="1">
              <a:solidFill>
                <a:schemeClr val="tx2"/>
              </a:solidFill>
              <a:latin typeface="Garamond" panose="02020404030301010803" pitchFamily="18" charset="0"/>
            </a:endParaRPr>
          </a:p>
        </p:txBody>
      </p:sp>
      <p:sp>
        <p:nvSpPr>
          <p:cNvPr id="2" name="Прямоугольник 1">
            <a:extLst>
              <a:ext uri="{FF2B5EF4-FFF2-40B4-BE49-F238E27FC236}">
                <a16:creationId xmlns:a16="http://schemas.microsoft.com/office/drawing/2014/main" id="{12394B38-C488-6225-EC2E-6AEB31631932}"/>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ADAB9129-9172-201E-713C-76CA4EF600F6}"/>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9</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2" name="Прямокутник 11"/>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Місце для номера слайда 9"/>
          <p:cNvSpPr>
            <a:spLocks noGrp="1"/>
          </p:cNvSpPr>
          <p:nvPr>
            <p:ph type="sldNum" sz="quarter" idx="7"/>
          </p:nvPr>
        </p:nvSpPr>
        <p:spPr/>
        <p:txBody>
          <a:bodyPr/>
          <a:lstStyle/>
          <a:p>
            <a:fld id="{B6F15528-21DE-4FAA-801E-634DDDAF4B2B}" type="slidenum">
              <a:rPr lang="ru-RU" smtClean="0"/>
              <a:t>5</a:t>
            </a:fld>
            <a:endParaRPr lang="ru-RU"/>
          </a:p>
        </p:txBody>
      </p:sp>
      <p:sp>
        <p:nvSpPr>
          <p:cNvPr id="18" name="Прямокутник 17"/>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20"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42430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0A9ED722-DCF2-4B41-AF82-70EF7AEDF240}"/>
              </a:ext>
            </a:extLst>
          </p:cNvPr>
          <p:cNvSpPr/>
          <p:nvPr/>
        </p:nvSpPr>
        <p:spPr>
          <a:xfrm>
            <a:off x="454697" y="1385392"/>
            <a:ext cx="648072" cy="12330608"/>
          </a:xfrm>
          <a:prstGeom prst="rect">
            <a:avLst/>
          </a:prstGeom>
          <a:solidFill>
            <a:schemeClr val="accent1">
              <a:lumMod val="75000"/>
            </a:schemeClr>
          </a:solidFill>
          <a:ln w="12700">
            <a:miter lim="400000"/>
          </a:ln>
        </p:spPr>
        <p:txBody>
          <a:bodyPr lIns="71437" tIns="71437" rIns="71437" bIns="71437" anchor="ctr"/>
          <a:lstStyle/>
          <a:p>
            <a:pPr algn="ctr" defTabSz="821531">
              <a:spcBef>
                <a:spcPts val="0"/>
              </a:spcBef>
              <a:defRPr sz="2000" b="1">
                <a:solidFill>
                  <a:srgbClr val="F7F7F7"/>
                </a:solidFill>
              </a:defRPr>
            </a:pPr>
            <a:endParaRPr/>
          </a:p>
        </p:txBody>
      </p:sp>
      <p:sp>
        <p:nvSpPr>
          <p:cNvPr id="16" name="Rectangle">
            <a:extLst>
              <a:ext uri="{FF2B5EF4-FFF2-40B4-BE49-F238E27FC236}">
                <a16:creationId xmlns:a16="http://schemas.microsoft.com/office/drawing/2014/main" id="{0A9ED722-DCF2-4B41-AF82-70EF7AEDF240}"/>
              </a:ext>
            </a:extLst>
          </p:cNvPr>
          <p:cNvSpPr/>
          <p:nvPr/>
        </p:nvSpPr>
        <p:spPr>
          <a:xfrm>
            <a:off x="454696" y="0"/>
            <a:ext cx="648073" cy="948053"/>
          </a:xfrm>
          <a:prstGeom prst="rect">
            <a:avLst/>
          </a:prstGeom>
          <a:solidFill>
            <a:srgbClr val="C00000"/>
          </a:solidFill>
          <a:ln w="12700">
            <a:miter lim="400000"/>
          </a:ln>
        </p:spPr>
        <p:txBody>
          <a:bodyPr lIns="71437" tIns="71437" rIns="71437" bIns="71437" anchor="ctr"/>
          <a:lstStyle/>
          <a:p>
            <a:pPr algn="ctr" defTabSz="821531">
              <a:spcBef>
                <a:spcPts val="0"/>
              </a:spcBef>
              <a:defRPr sz="2000" b="1">
                <a:solidFill>
                  <a:srgbClr val="F7F7F7"/>
                </a:solidFill>
              </a:defRPr>
            </a:pPr>
            <a:endParaRPr/>
          </a:p>
        </p:txBody>
      </p:sp>
      <p:sp>
        <p:nvSpPr>
          <p:cNvPr id="21" name="Прямоугольник 20"/>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14" name="TextBox 13">
            <a:extLst>
              <a:ext uri="{FF2B5EF4-FFF2-40B4-BE49-F238E27FC236}">
                <a16:creationId xmlns:a16="http://schemas.microsoft.com/office/drawing/2014/main" id="{34A99363-5B8C-4FD4-9AEA-EFD2AF1479A9}"/>
              </a:ext>
            </a:extLst>
          </p:cNvPr>
          <p:cNvSpPr txBox="1"/>
          <p:nvPr/>
        </p:nvSpPr>
        <p:spPr>
          <a:xfrm>
            <a:off x="2633224" y="4239094"/>
            <a:ext cx="19658184" cy="4339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spcBef>
                <a:spcPts val="1200"/>
              </a:spcBef>
            </a:pPr>
            <a:r>
              <a:rPr lang="uk-UA" sz="13800" b="1" smtClean="0">
                <a:solidFill>
                  <a:schemeClr val="tx1"/>
                </a:solidFill>
                <a:latin typeface="Arial" panose="020B0604020202020204" pitchFamily="34" charset="0"/>
                <a:cs typeface="Arial" panose="020B0604020202020204" pitchFamily="34" charset="0"/>
              </a:rPr>
              <a:t>ЧАС ВАШИХ ЗАПИТАНЬ</a:t>
            </a:r>
            <a:endParaRPr lang="ru-RU" sz="13800" b="1" dirty="0">
              <a:solidFill>
                <a:schemeClr val="tx1"/>
              </a:solidFill>
              <a:latin typeface="Arial" panose="020B0604020202020204" pitchFamily="34" charset="0"/>
              <a:cs typeface="Arial" panose="020B0604020202020204" pitchFamily="34" charset="0"/>
            </a:endParaRPr>
          </a:p>
        </p:txBody>
      </p:sp>
      <p:sp>
        <p:nvSpPr>
          <p:cNvPr id="10" name="Прямокутник 9"/>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extLst>
      <p:ext uri="{BB962C8B-B14F-4D97-AF65-F5344CB8AC3E}">
        <p14:creationId xmlns:p14="http://schemas.microsoft.com/office/powerpoint/2010/main" val="2794001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27385" y="-5327385"/>
            <a:ext cx="13729227" cy="24383999"/>
          </a:xfrm>
          <a:prstGeom prst="rect">
            <a:avLst/>
          </a:prstGeom>
        </p:spPr>
      </p:pic>
      <p:sp>
        <p:nvSpPr>
          <p:cNvPr id="394" name="Дякуємо…"/>
          <p:cNvSpPr txBox="1"/>
          <p:nvPr/>
        </p:nvSpPr>
        <p:spPr>
          <a:xfrm>
            <a:off x="2278982" y="4868875"/>
            <a:ext cx="18104518" cy="399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defTabSz="821531">
              <a:spcBef>
                <a:spcPts val="0"/>
              </a:spcBef>
              <a:defRPr sz="9700" b="1"/>
            </a:pPr>
            <a:r>
              <a:rPr lang="ru-RU" sz="12500" dirty="0">
                <a:solidFill>
                  <a:schemeClr val="tx1"/>
                </a:solidFill>
                <a:latin typeface="Arial" panose="020B0604020202020204" pitchFamily="34" charset="0"/>
                <a:cs typeface="Arial" panose="020B0604020202020204" pitchFamily="34" charset="0"/>
              </a:rPr>
              <a:t>ДЯКУЄМО </a:t>
            </a:r>
            <a:r>
              <a:rPr lang="en-US" sz="12500" dirty="0">
                <a:solidFill>
                  <a:schemeClr val="tx1"/>
                </a:solidFill>
                <a:latin typeface="Arial" panose="020B0604020202020204" pitchFamily="34" charset="0"/>
                <a:cs typeface="Arial" panose="020B0604020202020204" pitchFamily="34" charset="0"/>
              </a:rPr>
              <a:t/>
            </a:r>
            <a:br>
              <a:rPr lang="en-US" sz="12500" dirty="0">
                <a:solidFill>
                  <a:schemeClr val="tx1"/>
                </a:solidFill>
                <a:latin typeface="Arial" panose="020B0604020202020204" pitchFamily="34" charset="0"/>
                <a:cs typeface="Arial" panose="020B0604020202020204" pitchFamily="34" charset="0"/>
              </a:rPr>
            </a:br>
            <a:r>
              <a:rPr lang="ru-RU" sz="12500" dirty="0">
                <a:solidFill>
                  <a:schemeClr val="tx1"/>
                </a:solidFill>
                <a:latin typeface="Arial" panose="020B0604020202020204" pitchFamily="34" charset="0"/>
                <a:cs typeface="Arial" panose="020B0604020202020204" pitchFamily="34" charset="0"/>
              </a:rPr>
              <a:t>ЗА УЧАСТЬ! </a:t>
            </a:r>
          </a:p>
        </p:txBody>
      </p:sp>
      <p:sp>
        <p:nvSpPr>
          <p:cNvPr id="395" name="(044) 229 17 75…"/>
          <p:cNvSpPr txBox="1"/>
          <p:nvPr/>
        </p:nvSpPr>
        <p:spPr>
          <a:xfrm>
            <a:off x="2278982" y="11034464"/>
            <a:ext cx="16736918" cy="1990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defTabSz="821531">
              <a:spcBef>
                <a:spcPts val="0"/>
              </a:spcBef>
              <a:defRPr sz="2500"/>
            </a:pPr>
            <a:r>
              <a:rPr lang="en-US" sz="6000" b="1" smtClean="0">
                <a:solidFill>
                  <a:schemeClr val="bg2">
                    <a:lumMod val="25000"/>
                  </a:schemeClr>
                </a:solidFill>
                <a:latin typeface="Calibri" panose="020F0502020204030204" pitchFamily="34" charset="0"/>
                <a:cs typeface="Calibri" panose="020F0502020204030204" pitchFamily="34" charset="0"/>
              </a:rPr>
              <a:t>tamoshyunas@ukr.net</a:t>
            </a:r>
            <a:endParaRPr lang="en-US" sz="6000" b="1" dirty="0">
              <a:solidFill>
                <a:schemeClr val="bg2">
                  <a:lumMod val="25000"/>
                </a:schemeClr>
              </a:solidFill>
              <a:latin typeface="Calibri" panose="020F0502020204030204" pitchFamily="34" charset="0"/>
              <a:cs typeface="Calibri" panose="020F0502020204030204" pitchFamily="34" charset="0"/>
            </a:endParaRPr>
          </a:p>
          <a:p>
            <a:pPr defTabSz="821531">
              <a:spcBef>
                <a:spcPts val="0"/>
              </a:spcBef>
              <a:defRPr sz="2500"/>
            </a:pPr>
            <a:r>
              <a:rPr lang="en-US" sz="6000">
                <a:solidFill>
                  <a:schemeClr val="bg2">
                    <a:lumMod val="25000"/>
                  </a:schemeClr>
                </a:solidFill>
                <a:latin typeface="Calibri" panose="020F0502020204030204" pitchFamily="34" charset="0"/>
                <a:cs typeface="Calibri" panose="020F0502020204030204" pitchFamily="34" charset="0"/>
              </a:rPr>
              <a:t>(</a:t>
            </a:r>
            <a:r>
              <a:rPr lang="en-US" sz="6000" smtClean="0">
                <a:solidFill>
                  <a:schemeClr val="bg2">
                    <a:lumMod val="25000"/>
                  </a:schemeClr>
                </a:solidFill>
                <a:latin typeface="Calibri" panose="020F0502020204030204" pitchFamily="34" charset="0"/>
                <a:cs typeface="Calibri" panose="020F0502020204030204" pitchFamily="34" charset="0"/>
              </a:rPr>
              <a:t>0</a:t>
            </a:r>
            <a:r>
              <a:rPr lang="uk-UA" sz="6000" smtClean="0">
                <a:solidFill>
                  <a:schemeClr val="bg2">
                    <a:lumMod val="25000"/>
                  </a:schemeClr>
                </a:solidFill>
                <a:latin typeface="Calibri" panose="020F0502020204030204" pitchFamily="34" charset="0"/>
                <a:cs typeface="Calibri" panose="020F0502020204030204" pitchFamily="34" charset="0"/>
              </a:rPr>
              <a:t>97</a:t>
            </a:r>
            <a:r>
              <a:rPr lang="en-US" sz="6000" smtClean="0">
                <a:solidFill>
                  <a:schemeClr val="bg2">
                    <a:lumMod val="25000"/>
                  </a:schemeClr>
                </a:solidFill>
                <a:latin typeface="Calibri" panose="020F0502020204030204" pitchFamily="34" charset="0"/>
                <a:cs typeface="Calibri" panose="020F0502020204030204" pitchFamily="34" charset="0"/>
              </a:rPr>
              <a:t>) </a:t>
            </a:r>
            <a:r>
              <a:rPr lang="uk-UA" sz="6000" smtClean="0">
                <a:solidFill>
                  <a:schemeClr val="bg2">
                    <a:lumMod val="25000"/>
                  </a:schemeClr>
                </a:solidFill>
                <a:latin typeface="Calibri" panose="020F0502020204030204" pitchFamily="34" charset="0"/>
                <a:cs typeface="Calibri" panose="020F0502020204030204" pitchFamily="34" charset="0"/>
              </a:rPr>
              <a:t>916</a:t>
            </a:r>
            <a:r>
              <a:rPr lang="en-US" sz="6000" smtClean="0">
                <a:solidFill>
                  <a:schemeClr val="bg2">
                    <a:lumMod val="25000"/>
                  </a:schemeClr>
                </a:solidFill>
                <a:latin typeface="Calibri" panose="020F0502020204030204" pitchFamily="34" charset="0"/>
                <a:cs typeface="Calibri" panose="020F0502020204030204" pitchFamily="34" charset="0"/>
              </a:rPr>
              <a:t> </a:t>
            </a:r>
            <a:r>
              <a:rPr lang="uk-UA" sz="6000" smtClean="0">
                <a:solidFill>
                  <a:schemeClr val="bg2">
                    <a:lumMod val="25000"/>
                  </a:schemeClr>
                </a:solidFill>
                <a:latin typeface="Calibri" panose="020F0502020204030204" pitchFamily="34" charset="0"/>
                <a:cs typeface="Calibri" panose="020F0502020204030204" pitchFamily="34" charset="0"/>
              </a:rPr>
              <a:t>55</a:t>
            </a:r>
            <a:r>
              <a:rPr lang="en-US" sz="6000" smtClean="0">
                <a:solidFill>
                  <a:schemeClr val="bg2">
                    <a:lumMod val="25000"/>
                  </a:schemeClr>
                </a:solidFill>
                <a:latin typeface="Calibri" panose="020F0502020204030204" pitchFamily="34" charset="0"/>
                <a:cs typeface="Calibri" panose="020F0502020204030204" pitchFamily="34" charset="0"/>
              </a:rPr>
              <a:t> </a:t>
            </a:r>
            <a:r>
              <a:rPr lang="uk-UA" sz="6000" smtClean="0">
                <a:solidFill>
                  <a:schemeClr val="bg2">
                    <a:lumMod val="25000"/>
                  </a:schemeClr>
                </a:solidFill>
                <a:latin typeface="Calibri" panose="020F0502020204030204" pitchFamily="34" charset="0"/>
                <a:cs typeface="Calibri" panose="020F0502020204030204" pitchFamily="34" charset="0"/>
              </a:rPr>
              <a:t>19</a:t>
            </a:r>
            <a:r>
              <a:rPr lang="en-US" sz="6000" smtClean="0">
                <a:solidFill>
                  <a:schemeClr val="bg2">
                    <a:lumMod val="25000"/>
                  </a:schemeClr>
                </a:solidFill>
                <a:latin typeface="Calibri" panose="020F0502020204030204" pitchFamily="34" charset="0"/>
                <a:cs typeface="Calibri" panose="020F0502020204030204" pitchFamily="34" charset="0"/>
              </a:rPr>
              <a:t> </a:t>
            </a:r>
            <a:r>
              <a:rPr lang="en-US" sz="6000">
                <a:solidFill>
                  <a:schemeClr val="bg2">
                    <a:lumMod val="25000"/>
                  </a:schemeClr>
                </a:solidFill>
                <a:latin typeface="Calibri" panose="020F0502020204030204" pitchFamily="34" charset="0"/>
                <a:cs typeface="Calibri" panose="020F0502020204030204" pitchFamily="34" charset="0"/>
              </a:rPr>
              <a:t>| </a:t>
            </a:r>
            <a:r>
              <a:rPr lang="en-US" sz="6000" smtClean="0">
                <a:solidFill>
                  <a:schemeClr val="bg2">
                    <a:lumMod val="25000"/>
                  </a:schemeClr>
                </a:solidFill>
                <a:latin typeface="Calibri" panose="020F0502020204030204" pitchFamily="34" charset="0"/>
                <a:cs typeface="Calibri" panose="020F0502020204030204" pitchFamily="34" charset="0"/>
              </a:rPr>
              <a:t>(066) 326 92 26</a:t>
            </a:r>
            <a:endParaRPr lang="en-US" sz="6000" dirty="0">
              <a:solidFill>
                <a:schemeClr val="bg2">
                  <a:lumMod val="25000"/>
                </a:schemeClr>
              </a:solidFill>
              <a:latin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кутник 1"/>
          <p:cNvSpPr/>
          <p:nvPr/>
        </p:nvSpPr>
        <p:spPr>
          <a:xfrm>
            <a:off x="1800643" y="2894678"/>
            <a:ext cx="19313237" cy="10402848"/>
          </a:xfrm>
          <a:prstGeom prst="rect">
            <a:avLst/>
          </a:prstGeom>
        </p:spPr>
        <p:txBody>
          <a:bodyPr wrap="square">
            <a:spAutoFit/>
          </a:bodyPr>
          <a:lstStyle/>
          <a:p>
            <a:pPr algn="just">
              <a:spcBef>
                <a:spcPts val="1200"/>
              </a:spcBef>
              <a:defRPr/>
            </a:pPr>
            <a:r>
              <a:rPr lang="uk-UA" sz="3000" b="1" i="1" dirty="0">
                <a:solidFill>
                  <a:srgbClr val="FF0000"/>
                </a:solidFill>
                <a:latin typeface="Arial" panose="020B0604020202020204" pitchFamily="34" charset="0"/>
                <a:cs typeface="Arial" panose="020B0604020202020204" pitchFamily="34" charset="0"/>
              </a:rPr>
              <a:t> * * *</a:t>
            </a:r>
            <a:r>
              <a:rPr lang="uk-UA" sz="3000" b="1" i="1" dirty="0">
                <a:solidFill>
                  <a:srgbClr val="822237"/>
                </a:solidFill>
                <a:latin typeface="Arial" panose="020B0604020202020204" pitchFamily="34" charset="0"/>
                <a:cs typeface="Arial" panose="020B0604020202020204" pitchFamily="34" charset="0"/>
              </a:rPr>
              <a:t> </a:t>
            </a:r>
            <a:r>
              <a:rPr lang="uk-UA" sz="3000" dirty="0">
                <a:latin typeface="Arial" panose="020B0604020202020204" pitchFamily="34" charset="0"/>
                <a:cs typeface="Arial" panose="020B0604020202020204" pitchFamily="34" charset="0"/>
              </a:rPr>
              <a:t>         </a:t>
            </a:r>
            <a:r>
              <a:rPr lang="uk-UA" sz="3000" b="1" dirty="0">
                <a:solidFill>
                  <a:schemeClr val="tx1"/>
                </a:solidFill>
                <a:latin typeface="Arial" panose="020B0604020202020204" pitchFamily="34" charset="0"/>
                <a:cs typeface="Arial" panose="020B0604020202020204" pitchFamily="34" charset="0"/>
              </a:rPr>
              <a:t>Строк давності зупинявся в такі періоди:    </a:t>
            </a:r>
            <a:r>
              <a:rPr lang="uk-UA" sz="3000" b="1" i="1" dirty="0">
                <a:solidFill>
                  <a:srgbClr val="FF0000"/>
                </a:solidFill>
                <a:latin typeface="Arial" panose="020B0604020202020204" pitchFamily="34" charset="0"/>
                <a:cs typeface="Arial" panose="020B0604020202020204" pitchFamily="34" charset="0"/>
              </a:rPr>
              <a:t>* * *</a:t>
            </a:r>
            <a:r>
              <a:rPr lang="uk-UA" sz="3000" b="1" i="1" dirty="0">
                <a:solidFill>
                  <a:srgbClr val="822237"/>
                </a:solidFill>
                <a:latin typeface="Arial" panose="020B0604020202020204" pitchFamily="34" charset="0"/>
                <a:cs typeface="Arial" panose="020B0604020202020204" pitchFamily="34" charset="0"/>
              </a:rPr>
              <a:t> </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18.03.2020 по 17.03.2022 – відповідно до п. 52-2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 для всіх платників податків;</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07.03.2022 по 24.11.2022 – відповідно до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69.9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 для всіх платників податків;</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у періоді з 07.03.2022 по 17.03.2022 – одночасно діяли п. 52-2 і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69.9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 для всіх платників податків;</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17.03.2022 по 01.08.2023 – відповідно до п. 102.9 ст. 102 ПКУ (з 17.03.2022 по 27.05.2022 норма діяла без виключень, а з 27.05.2022 по 01.08.2023 – з виключеннями щодо випадків, передбачених ПКУ);</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у періоді з 17.03.2022 по 24.11.2022 – одночасно діяли п.п.69.9 п.69 підрозд.10 </a:t>
            </a:r>
            <a:r>
              <a:rPr lang="uk-UA" sz="3000" dirty="0" err="1">
                <a:solidFill>
                  <a:schemeClr val="tx1">
                    <a:lumMod val="50000"/>
                  </a:schemeClr>
                </a:solidFill>
                <a:latin typeface="Arial" panose="020B0604020202020204" pitchFamily="34" charset="0"/>
                <a:cs typeface="Arial" panose="020B0604020202020204" pitchFamily="34" charset="0"/>
              </a:rPr>
              <a:t>розд.XX</a:t>
            </a:r>
            <a:r>
              <a:rPr lang="uk-UA" sz="3000" dirty="0">
                <a:solidFill>
                  <a:schemeClr val="tx1">
                    <a:lumMod val="50000"/>
                  </a:schemeClr>
                </a:solidFill>
                <a:latin typeface="Arial" panose="020B0604020202020204" pitchFamily="34" charset="0"/>
                <a:cs typeface="Arial" panose="020B0604020202020204" pitchFamily="34" charset="0"/>
              </a:rPr>
              <a:t> ПКУ і п.102.9 ст.102 ПКУ;</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24.11.2022 по 01.08.2023 – відповідно до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69.9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 для платників податків, які не мають можливості своєчасно виконувати податкові обов’язки, передбачені </a:t>
            </a:r>
            <a:r>
              <a:rPr lang="uk-UA" sz="3000" dirty="0" err="1">
                <a:solidFill>
                  <a:schemeClr val="tx1">
                    <a:lumMod val="50000"/>
                  </a:schemeClr>
                </a:solidFill>
                <a:latin typeface="Arial" panose="020B0604020202020204" pitchFamily="34" charset="0"/>
                <a:cs typeface="Arial" panose="020B0604020202020204" pitchFamily="34" charset="0"/>
              </a:rPr>
              <a:t>ст.ст</a:t>
            </a:r>
            <a:r>
              <a:rPr lang="uk-UA" sz="3000" dirty="0">
                <a:solidFill>
                  <a:schemeClr val="tx1">
                    <a:lumMod val="50000"/>
                  </a:schemeClr>
                </a:solidFill>
                <a:latin typeface="Arial" panose="020B0604020202020204" pitchFamily="34" charset="0"/>
                <a:cs typeface="Arial" panose="020B0604020202020204" pitchFamily="34" charset="0"/>
              </a:rPr>
              <a:t>. 59-60, 87 – 101 ПКУ, та/або визначення грошових зобов’язань згідно із ст. 116 ПКУ;</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у періоді з 27.05.2022 по 01.08.2023 – п. 102.9 ст. 102 ПКУ діяв із виключеннями, передбаченими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69.9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XX ПКУ;</a:t>
            </a:r>
          </a:p>
          <a:p>
            <a:pPr marL="285750" indent="-285750" algn="just">
              <a:spcBef>
                <a:spcPts val="1200"/>
              </a:spcBef>
              <a:buFont typeface="Wingdings" panose="05000000000000000000" pitchFamily="2" charset="2"/>
              <a:buChar char="ü"/>
              <a:defRPr/>
            </a:pPr>
            <a:r>
              <a:rPr lang="uk-UA" sz="3000" dirty="0">
                <a:solidFill>
                  <a:schemeClr val="tx1">
                    <a:lumMod val="50000"/>
                  </a:schemeClr>
                </a:solidFill>
                <a:latin typeface="Arial" panose="020B0604020202020204" pitchFamily="34" charset="0"/>
                <a:cs typeface="Arial" panose="020B0604020202020204" pitchFamily="34" charset="0"/>
              </a:rPr>
              <a:t> з 01.08.2023 – для груп платників з податковим боргом, який виник до 24.02.2022, згідно з </a:t>
            </a:r>
            <a:r>
              <a:rPr lang="uk-UA" sz="3000" dirty="0" err="1">
                <a:solidFill>
                  <a:schemeClr val="tx1">
                    <a:lumMod val="50000"/>
                  </a:schemeClr>
                </a:solidFill>
                <a:latin typeface="Arial" panose="020B0604020202020204" pitchFamily="34" charset="0"/>
                <a:cs typeface="Arial" panose="020B0604020202020204" pitchFamily="34" charset="0"/>
              </a:rPr>
              <a:t>пп</a:t>
            </a:r>
            <a:r>
              <a:rPr lang="uk-UA" sz="3000" dirty="0">
                <a:solidFill>
                  <a:schemeClr val="tx1">
                    <a:lumMod val="50000"/>
                  </a:schemeClr>
                </a:solidFill>
                <a:latin typeface="Arial" panose="020B0604020202020204" pitchFamily="34" charset="0"/>
                <a:cs typeface="Arial" panose="020B0604020202020204" pitchFamily="34" charset="0"/>
              </a:rPr>
              <a:t>. 69.40 п. 69 </a:t>
            </a:r>
            <a:r>
              <a:rPr lang="uk-UA" sz="3000" dirty="0" err="1">
                <a:solidFill>
                  <a:schemeClr val="tx1">
                    <a:lumMod val="50000"/>
                  </a:schemeClr>
                </a:solidFill>
                <a:latin typeface="Arial" panose="020B0604020202020204" pitchFamily="34" charset="0"/>
                <a:cs typeface="Arial" panose="020B0604020202020204" pitchFamily="34" charset="0"/>
              </a:rPr>
              <a:t>підрозд</a:t>
            </a:r>
            <a:r>
              <a:rPr lang="uk-UA" sz="3000" dirty="0">
                <a:solidFill>
                  <a:schemeClr val="tx1">
                    <a:lumMod val="50000"/>
                  </a:schemeClr>
                </a:solidFill>
                <a:latin typeface="Arial" panose="020B0604020202020204" pitchFamily="34" charset="0"/>
                <a:cs typeface="Arial" panose="020B0604020202020204" pitchFamily="34" charset="0"/>
              </a:rPr>
              <a:t>. 10 </a:t>
            </a:r>
            <a:r>
              <a:rPr lang="uk-UA" sz="3000" dirty="0" err="1">
                <a:solidFill>
                  <a:schemeClr val="tx1">
                    <a:lumMod val="50000"/>
                  </a:schemeClr>
                </a:solidFill>
                <a:latin typeface="Arial" panose="020B0604020202020204" pitchFamily="34" charset="0"/>
                <a:cs typeface="Arial" panose="020B0604020202020204" pitchFamily="34" charset="0"/>
              </a:rPr>
              <a:t>розд</a:t>
            </a:r>
            <a:r>
              <a:rPr lang="uk-UA" sz="3000" dirty="0">
                <a:solidFill>
                  <a:schemeClr val="tx1">
                    <a:lumMod val="50000"/>
                  </a:schemeClr>
                </a:solidFill>
                <a:latin typeface="Arial" panose="020B0604020202020204" pitchFamily="34" charset="0"/>
                <a:cs typeface="Arial" panose="020B0604020202020204" pitchFamily="34" charset="0"/>
              </a:rPr>
              <a:t>. ХХ ПКУ</a:t>
            </a:r>
          </a:p>
          <a:p>
            <a:pPr algn="just">
              <a:spcBef>
                <a:spcPts val="1200"/>
              </a:spcBef>
              <a:defRPr/>
            </a:pPr>
            <a:r>
              <a:rPr lang="uk-UA" sz="3000" b="1" i="1" dirty="0">
                <a:solidFill>
                  <a:schemeClr val="tx1">
                    <a:lumMod val="50000"/>
                    <a:lumOff val="50000"/>
                  </a:schemeClr>
                </a:solidFill>
                <a:latin typeface="Arial" panose="020B0604020202020204" pitchFamily="34" charset="0"/>
                <a:cs typeface="Arial" panose="020B0604020202020204" pitchFamily="34" charset="0"/>
              </a:rPr>
              <a:t>ЗІР ДПС Категорія: 128.11 списання безнадійного податкового боргу</a:t>
            </a:r>
          </a:p>
          <a:p>
            <a:pPr algn="ctr">
              <a:spcBef>
                <a:spcPts val="1200"/>
              </a:spcBef>
              <a:defRPr/>
            </a:pPr>
            <a:r>
              <a:rPr lang="uk-UA" sz="3000" b="1" dirty="0">
                <a:solidFill>
                  <a:srgbClr val="FF0000"/>
                </a:solidFill>
                <a:latin typeface="Arial" panose="020B0604020202020204" pitchFamily="34" charset="0"/>
                <a:cs typeface="Arial" panose="020B0604020202020204" pitchFamily="34" charset="0"/>
              </a:rPr>
              <a:t>«Фіскальний» висновок: </a:t>
            </a:r>
            <a:r>
              <a:rPr lang="uk-UA" sz="3000" dirty="0">
                <a:solidFill>
                  <a:srgbClr val="FF0000"/>
                </a:solidFill>
                <a:latin typeface="Arial" panose="020B0604020202020204" pitchFamily="34" charset="0"/>
                <a:cs typeface="Arial" panose="020B0604020202020204" pitchFamily="34" charset="0"/>
              </a:rPr>
              <a:t>строк давності зупинявся з 18.03.2020 по 31.07.2023р.</a:t>
            </a:r>
            <a:endParaRPr lang="uk-UA" sz="3000" dirty="0">
              <a:latin typeface="Arial" panose="020B0604020202020204" pitchFamily="34" charset="0"/>
              <a:cs typeface="Arial" panose="020B0604020202020204" pitchFamily="34" charset="0"/>
            </a:endParaRPr>
          </a:p>
        </p:txBody>
      </p:sp>
      <p:sp>
        <p:nvSpPr>
          <p:cNvPr id="10" name="Прямокутник 9"/>
          <p:cNvSpPr/>
          <p:nvPr/>
        </p:nvSpPr>
        <p:spPr>
          <a:xfrm>
            <a:off x="7393094" y="2120331"/>
            <a:ext cx="9637712" cy="769441"/>
          </a:xfrm>
          <a:prstGeom prst="rect">
            <a:avLst/>
          </a:prstGeom>
        </p:spPr>
        <p:txBody>
          <a:bodyPr wrap="square">
            <a:spAutoFit/>
          </a:bodyPr>
          <a:lstStyle/>
          <a:p>
            <a:pPr algn="ctr"/>
            <a:r>
              <a:rPr lang="ru-RU" sz="4400" b="1" dirty="0">
                <a:solidFill>
                  <a:srgbClr val="C00000"/>
                </a:solidFill>
                <a:latin typeface="Arial" panose="020B0604020202020204" pitchFamily="34" charset="0"/>
                <a:cs typeface="Arial" panose="020B0604020202020204" pitchFamily="34" charset="0"/>
              </a:rPr>
              <a:t>… як </a:t>
            </a:r>
            <a:r>
              <a:rPr lang="ru-RU" sz="4400" b="1" dirty="0" err="1">
                <a:solidFill>
                  <a:srgbClr val="C00000"/>
                </a:solidFill>
                <a:latin typeface="Arial" panose="020B0604020202020204" pitchFamily="34" charset="0"/>
                <a:cs typeface="Arial" panose="020B0604020202020204" pitchFamily="34" charset="0"/>
              </a:rPr>
              <a:t>розраховують</a:t>
            </a:r>
            <a:r>
              <a:rPr lang="ru-RU" sz="4400" b="1" dirty="0">
                <a:solidFill>
                  <a:srgbClr val="C00000"/>
                </a:solidFill>
                <a:latin typeface="Arial" panose="020B0604020202020204" pitchFamily="34" charset="0"/>
                <a:cs typeface="Arial" panose="020B0604020202020204" pitchFamily="34" charset="0"/>
              </a:rPr>
              <a:t> </a:t>
            </a:r>
            <a:r>
              <a:rPr lang="ru-RU" sz="4400" b="1" dirty="0" err="1">
                <a:solidFill>
                  <a:srgbClr val="C00000"/>
                </a:solidFill>
                <a:latin typeface="Arial" panose="020B0604020202020204" pitchFamily="34" charset="0"/>
                <a:cs typeface="Arial" panose="020B0604020202020204" pitchFamily="34" charset="0"/>
              </a:rPr>
              <a:t>податківці</a:t>
            </a:r>
            <a:r>
              <a:rPr lang="ru-RU" sz="4400" b="1" dirty="0">
                <a:solidFill>
                  <a:srgbClr val="C00000"/>
                </a:solidFill>
                <a:latin typeface="Arial" panose="020B0604020202020204" pitchFamily="34" charset="0"/>
                <a:cs typeface="Arial" panose="020B0604020202020204" pitchFamily="34" charset="0"/>
              </a:rPr>
              <a:t>?</a:t>
            </a:r>
          </a:p>
        </p:txBody>
      </p:sp>
      <p:sp>
        <p:nvSpPr>
          <p:cNvPr id="3" name="Прямоугольник 2">
            <a:extLst>
              <a:ext uri="{FF2B5EF4-FFF2-40B4-BE49-F238E27FC236}">
                <a16:creationId xmlns:a16="http://schemas.microsoft.com/office/drawing/2014/main" id="{9C1B56CD-1786-236D-9516-F193E52B59DB}"/>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Місце для нижнього колонтитула 3"/>
          <p:cNvSpPr>
            <a:spLocks noGrp="1"/>
          </p:cNvSpPr>
          <p:nvPr>
            <p:ph type="ftr" sz="quarter" idx="5"/>
          </p:nvPr>
        </p:nvSpPr>
        <p:spPr/>
        <p:txBody>
          <a:bodyPr/>
          <a:lstStyle/>
          <a:p>
            <a:r>
              <a:rPr lang="ru-RU"/>
              <a:t>.</a:t>
            </a:r>
          </a:p>
        </p:txBody>
      </p:sp>
      <p:sp>
        <p:nvSpPr>
          <p:cNvPr id="8" name="Прямокутник 7"/>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Місце для номера слайда 11"/>
          <p:cNvSpPr>
            <a:spLocks noGrp="1"/>
          </p:cNvSpPr>
          <p:nvPr>
            <p:ph type="sldNum" sz="quarter" idx="7"/>
          </p:nvPr>
        </p:nvSpPr>
        <p:spPr/>
        <p:txBody>
          <a:bodyPr/>
          <a:lstStyle/>
          <a:p>
            <a:fld id="{B6F15528-21DE-4FAA-801E-634DDDAF4B2B}" type="slidenum">
              <a:rPr lang="ru-RU" smtClean="0"/>
              <a:t>6</a:t>
            </a:fld>
            <a:endParaRPr lang="ru-RU"/>
          </a:p>
        </p:txBody>
      </p:sp>
      <p:sp>
        <p:nvSpPr>
          <p:cNvPr id="13" name="Прямокутник 12"/>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6"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62638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4822025" y="5430981"/>
            <a:ext cx="2717830" cy="49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кутник 9"/>
          <p:cNvSpPr/>
          <p:nvPr/>
        </p:nvSpPr>
        <p:spPr>
          <a:xfrm>
            <a:off x="2894246" y="3263442"/>
            <a:ext cx="9637712" cy="769441"/>
          </a:xfrm>
          <a:prstGeom prst="rect">
            <a:avLst/>
          </a:prstGeom>
        </p:spPr>
        <p:txBody>
          <a:bodyPr wrap="square">
            <a:spAutoFit/>
          </a:bodyPr>
          <a:lstStyle/>
          <a:p>
            <a:pPr algn="ctr"/>
            <a:r>
              <a:rPr lang="ru-RU" sz="4400" b="1" dirty="0">
                <a:solidFill>
                  <a:srgbClr val="C00000"/>
                </a:solidFill>
                <a:latin typeface="Arial" panose="020B0604020202020204" pitchFamily="34" charset="0"/>
                <a:cs typeface="Arial" panose="020B0604020202020204" pitchFamily="34" charset="0"/>
              </a:rPr>
              <a:t>…як </a:t>
            </a:r>
            <a:r>
              <a:rPr lang="ru-RU" sz="4400" b="1" dirty="0" err="1">
                <a:solidFill>
                  <a:srgbClr val="C00000"/>
                </a:solidFill>
                <a:latin typeface="Arial" panose="020B0604020202020204" pitchFamily="34" charset="0"/>
                <a:cs typeface="Arial" panose="020B0604020202020204" pitchFamily="34" charset="0"/>
              </a:rPr>
              <a:t>розраховують</a:t>
            </a:r>
            <a:r>
              <a:rPr lang="ru-RU" sz="4400" b="1" dirty="0">
                <a:solidFill>
                  <a:srgbClr val="C00000"/>
                </a:solidFill>
                <a:latin typeface="Arial" panose="020B0604020202020204" pitchFamily="34" charset="0"/>
                <a:cs typeface="Arial" panose="020B0604020202020204" pitchFamily="34" charset="0"/>
              </a:rPr>
              <a:t> </a:t>
            </a:r>
            <a:r>
              <a:rPr lang="ru-RU" sz="4400" b="1" dirty="0" err="1">
                <a:solidFill>
                  <a:srgbClr val="C00000"/>
                </a:solidFill>
                <a:latin typeface="Arial" panose="020B0604020202020204" pitchFamily="34" charset="0"/>
                <a:cs typeface="Arial" panose="020B0604020202020204" pitchFamily="34" charset="0"/>
              </a:rPr>
              <a:t>податківці</a:t>
            </a:r>
            <a:r>
              <a:rPr lang="ru-RU" sz="4400" b="1" dirty="0">
                <a:solidFill>
                  <a:srgbClr val="C00000"/>
                </a:solidFill>
                <a:latin typeface="Arial" panose="020B0604020202020204" pitchFamily="34" charset="0"/>
                <a:cs typeface="Arial" panose="020B0604020202020204" pitchFamily="34" charset="0"/>
              </a:rPr>
              <a:t>?</a:t>
            </a:r>
          </a:p>
        </p:txBody>
      </p:sp>
      <p:sp>
        <p:nvSpPr>
          <p:cNvPr id="7" name="Прямокутник 6"/>
          <p:cNvSpPr/>
          <p:nvPr/>
        </p:nvSpPr>
        <p:spPr>
          <a:xfrm>
            <a:off x="1817144" y="5114136"/>
            <a:ext cx="12358254" cy="5016758"/>
          </a:xfrm>
          <a:prstGeom prst="rect">
            <a:avLst/>
          </a:prstGeom>
        </p:spPr>
        <p:txBody>
          <a:bodyPr wrap="square">
            <a:spAutoFit/>
          </a:bodyPr>
          <a:lstStyle/>
          <a:p>
            <a:pPr>
              <a:spcBef>
                <a:spcPts val="0"/>
              </a:spcBef>
              <a:defRPr/>
            </a:pPr>
            <a:r>
              <a:rPr lang="uk-UA" sz="3400" b="1" dirty="0">
                <a:solidFill>
                  <a:schemeClr val="tx1"/>
                </a:solidFill>
                <a:latin typeface="Arial" panose="020B0604020202020204" pitchFamily="34" charset="0"/>
                <a:cs typeface="Arial" panose="020B0604020202020204" pitchFamily="34" charset="0"/>
              </a:rPr>
              <a:t>Алгоритм ДПС щодо розрахунку періоду перевірки:</a:t>
            </a:r>
          </a:p>
          <a:p>
            <a:pPr algn="ctr">
              <a:spcBef>
                <a:spcPts val="0"/>
              </a:spcBef>
              <a:defRPr/>
            </a:pPr>
            <a:endParaRPr lang="uk-UA" sz="3600" b="1" i="1" dirty="0">
              <a:solidFill>
                <a:schemeClr val="tx1"/>
              </a:solidFill>
              <a:latin typeface="Arial" panose="020B0604020202020204" pitchFamily="34" charset="0"/>
              <a:cs typeface="Arial" panose="020B0604020202020204" pitchFamily="34" charset="0"/>
            </a:endParaRPr>
          </a:p>
          <a:p>
            <a:pPr algn="ctr">
              <a:spcBef>
                <a:spcPts val="0"/>
              </a:spcBef>
              <a:defRPr/>
            </a:pPr>
            <a:endParaRPr lang="uk-UA" sz="3400" b="1" i="1" dirty="0">
              <a:solidFill>
                <a:schemeClr val="tx1"/>
              </a:solidFill>
              <a:latin typeface="Arial" panose="020B0604020202020204" pitchFamily="34" charset="0"/>
              <a:cs typeface="Arial" panose="020B0604020202020204" pitchFamily="34" charset="0"/>
            </a:endParaRPr>
          </a:p>
          <a:p>
            <a:pPr marL="342900" indent="-342900" algn="just">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Загальний строк давності «1 095 днів» (ст.102 ПКУ)</a:t>
            </a:r>
          </a:p>
          <a:p>
            <a:pPr marL="342900" indent="-342900" algn="just">
              <a:spcBef>
                <a:spcPts val="0"/>
              </a:spcBef>
              <a:buAutoNum type="arabicPeriod"/>
              <a:defRPr/>
            </a:pPr>
            <a:endParaRPr lang="uk-UA" dirty="0">
              <a:solidFill>
                <a:schemeClr val="tx1"/>
              </a:solidFill>
              <a:latin typeface="Arial" panose="020B0604020202020204" pitchFamily="34" charset="0"/>
              <a:cs typeface="Arial" panose="020B0604020202020204" pitchFamily="34" charset="0"/>
            </a:endParaRPr>
          </a:p>
          <a:p>
            <a:pPr marL="342900" indent="-342900" algn="just">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 «Узагальнений» мораторій (18.03.2020 – 31.07.2023)</a:t>
            </a:r>
          </a:p>
          <a:p>
            <a:pPr marL="342900" indent="-342900" algn="just">
              <a:spcBef>
                <a:spcPts val="0"/>
              </a:spcBef>
              <a:buAutoNum type="arabicPeriod"/>
              <a:defRPr/>
            </a:pPr>
            <a:endParaRPr lang="uk-UA" dirty="0">
              <a:solidFill>
                <a:schemeClr val="tx1"/>
              </a:solidFill>
              <a:latin typeface="Arial" panose="020B0604020202020204" pitchFamily="34" charset="0"/>
              <a:cs typeface="Arial" panose="020B0604020202020204" pitchFamily="34" charset="0"/>
            </a:endParaRPr>
          </a:p>
          <a:p>
            <a:pPr marL="342900" indent="-342900" algn="just">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«Дата початку перевірки» – «1 095 днів» – 1 231 день = орієнтовна дата звітування = «початок періоду перевірки»</a:t>
            </a:r>
            <a:endParaRPr lang="uk-UA" sz="3400" b="1" i="1" dirty="0">
              <a:solidFill>
                <a:schemeClr val="tx1"/>
              </a:solidFill>
              <a:latin typeface="Arial" panose="020B0604020202020204" pitchFamily="34" charset="0"/>
              <a:cs typeface="Arial" panose="020B0604020202020204" pitchFamily="34" charset="0"/>
            </a:endParaRPr>
          </a:p>
        </p:txBody>
      </p:sp>
      <p:pic>
        <p:nvPicPr>
          <p:cNvPr id="8" name="Picture 2" descr="Інформаційний дайджест від Бродівської ДПІ ГУ ДПС у Львівській області |  Новини | Бродівська міська територіальна громад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79316" y="5929744"/>
            <a:ext cx="6706769" cy="329465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CF6829E2-8A7C-2A9E-EABC-25E7D6997AF2}"/>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CCB85DF3-43E6-62FA-D02B-77F6A13D97B0}"/>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11</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Місце для номера слайда 14"/>
          <p:cNvSpPr>
            <a:spLocks noGrp="1"/>
          </p:cNvSpPr>
          <p:nvPr>
            <p:ph type="sldNum" sz="quarter" idx="7"/>
          </p:nvPr>
        </p:nvSpPr>
        <p:spPr/>
        <p:txBody>
          <a:bodyPr/>
          <a:lstStyle/>
          <a:p>
            <a:fld id="{B6F15528-21DE-4FAA-801E-634DDDAF4B2B}" type="slidenum">
              <a:rPr lang="ru-RU" smtClean="0"/>
              <a:t>7</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8"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18524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2" name="Прямокутник 1"/>
          <p:cNvSpPr/>
          <p:nvPr/>
        </p:nvSpPr>
        <p:spPr>
          <a:xfrm>
            <a:off x="850060" y="2188065"/>
            <a:ext cx="21748079" cy="11810926"/>
          </a:xfrm>
          <a:prstGeom prst="rect">
            <a:avLst/>
          </a:prstGeom>
        </p:spPr>
        <p:txBody>
          <a:bodyPr wrap="square">
            <a:spAutoFit/>
          </a:bodyPr>
          <a:lstStyle/>
          <a:p>
            <a:pPr>
              <a:defRPr/>
            </a:pPr>
            <a:r>
              <a:rPr lang="uk-UA" b="1" dirty="0">
                <a:solidFill>
                  <a:schemeClr val="tx2"/>
                </a:solidFill>
                <a:latin typeface="Arial" panose="020B0604020202020204" pitchFamily="34" charset="0"/>
                <a:cs typeface="Arial" panose="020B0604020202020204" pitchFamily="34" charset="0"/>
              </a:rPr>
              <a:t>          </a:t>
            </a:r>
          </a:p>
          <a:p>
            <a:pPr>
              <a:defRPr/>
            </a:pPr>
            <a:r>
              <a:rPr lang="uk-UA" b="1" dirty="0">
                <a:solidFill>
                  <a:schemeClr val="tx1"/>
                </a:solidFill>
                <a:latin typeface="Arial" panose="020B0604020202020204" pitchFamily="34" charset="0"/>
                <a:cs typeface="Arial" panose="020B0604020202020204" pitchFamily="34" charset="0"/>
              </a:rPr>
              <a:t>       Алгоритм ДПС щодо розрахунку </a:t>
            </a:r>
            <a:r>
              <a:rPr lang="uk-UA" b="1" u="sng">
                <a:solidFill>
                  <a:srgbClr val="822237"/>
                </a:solidFill>
                <a:latin typeface="Arial" panose="020B0604020202020204" pitchFamily="34" charset="0"/>
                <a:cs typeface="Arial" panose="020B0604020202020204" pitchFamily="34" charset="0"/>
              </a:rPr>
              <a:t>періоду перевірки</a:t>
            </a:r>
            <a:r>
              <a:rPr lang="uk-UA" b="1">
                <a:solidFill>
                  <a:schemeClr val="tx2"/>
                </a:solidFill>
                <a:latin typeface="Arial" panose="020B0604020202020204" pitchFamily="34" charset="0"/>
                <a:cs typeface="Arial" panose="020B0604020202020204" pitchFamily="34" charset="0"/>
              </a:rPr>
              <a:t> </a:t>
            </a:r>
            <a:r>
              <a:rPr lang="uk-UA" i="1">
                <a:solidFill>
                  <a:schemeClr val="tx2"/>
                </a:solidFill>
                <a:latin typeface="Arial" panose="020B0604020202020204" pitchFamily="34" charset="0"/>
                <a:cs typeface="Arial" panose="020B0604020202020204" pitchFamily="34" charset="0"/>
              </a:rPr>
              <a:t>(ЄСВ на враховуємо):</a:t>
            </a:r>
            <a:endParaRPr lang="uk-UA" i="1" dirty="0">
              <a:solidFill>
                <a:schemeClr val="tx2"/>
              </a:solidFill>
              <a:latin typeface="Arial" panose="020B0604020202020204" pitchFamily="34" charset="0"/>
              <a:cs typeface="Arial" panose="020B0604020202020204" pitchFamily="34" charset="0"/>
            </a:endParaRPr>
          </a:p>
          <a:p>
            <a:pPr algn="just">
              <a:defRPr/>
            </a:pPr>
            <a:r>
              <a:rPr lang="uk-UA" b="1" dirty="0">
                <a:solidFill>
                  <a:schemeClr val="tx1"/>
                </a:solidFill>
                <a:latin typeface="Arial" panose="020B0604020202020204" pitchFamily="34" charset="0"/>
                <a:cs typeface="Arial" panose="020B0604020202020204" pitchFamily="34" charset="0"/>
              </a:rPr>
              <a:t>       Приклад: </a:t>
            </a:r>
            <a:r>
              <a:rPr lang="uk-UA" dirty="0">
                <a:solidFill>
                  <a:schemeClr val="tx1"/>
                </a:solidFill>
                <a:latin typeface="Arial" panose="020B0604020202020204" pitchFamily="34" charset="0"/>
                <a:cs typeface="Arial" panose="020B0604020202020204" pitchFamily="34" charset="0"/>
              </a:rPr>
              <a:t>дата початку перевірки </a:t>
            </a:r>
            <a:r>
              <a:rPr lang="uk-UA">
                <a:solidFill>
                  <a:schemeClr val="tx1"/>
                </a:solidFill>
                <a:latin typeface="Arial" panose="020B0604020202020204" pitchFamily="34" charset="0"/>
                <a:cs typeface="Arial" panose="020B0604020202020204" pitchFamily="34" charset="0"/>
              </a:rPr>
              <a:t>– </a:t>
            </a:r>
            <a:r>
              <a:rPr lang="uk-UA" smtClean="0">
                <a:solidFill>
                  <a:schemeClr val="tx1"/>
                </a:solidFill>
                <a:latin typeface="Arial" panose="020B0604020202020204" pitchFamily="34" charset="0"/>
                <a:cs typeface="Arial" panose="020B0604020202020204" pitchFamily="34" charset="0"/>
              </a:rPr>
              <a:t>02.04.2025 </a:t>
            </a:r>
            <a:r>
              <a:rPr lang="uk-UA" dirty="0">
                <a:solidFill>
                  <a:schemeClr val="tx1"/>
                </a:solidFill>
                <a:latin typeface="Arial" panose="020B0604020202020204" pitchFamily="34" charset="0"/>
                <a:cs typeface="Arial" panose="020B0604020202020204" pitchFamily="34" charset="0"/>
              </a:rPr>
              <a:t>р. (згідно наказу)</a:t>
            </a:r>
          </a:p>
          <a:p>
            <a:pPr algn="just">
              <a:defRPr/>
            </a:pPr>
            <a:endParaRPr lang="uk-UA" sz="4400" i="1" dirty="0">
              <a:solidFill>
                <a:srgbClr val="002060"/>
              </a:solidFill>
              <a:latin typeface="Arial" panose="020B0604020202020204" pitchFamily="34" charset="0"/>
              <a:cs typeface="Arial" panose="020B0604020202020204" pitchFamily="34" charset="0"/>
            </a:endParaRPr>
          </a:p>
          <a:p>
            <a:pPr algn="just">
              <a:defRPr/>
            </a:pPr>
            <a:endParaRPr lang="uk-UA" i="1" dirty="0">
              <a:solidFill>
                <a:srgbClr val="002060"/>
              </a:solidFill>
              <a:latin typeface="Arial" panose="020B0604020202020204" pitchFamily="34" charset="0"/>
              <a:cs typeface="Arial" panose="020B0604020202020204" pitchFamily="34" charset="0"/>
            </a:endParaRPr>
          </a:p>
          <a:p>
            <a:pPr algn="just">
              <a:defRPr/>
            </a:pPr>
            <a:endParaRPr lang="uk-UA" i="1" dirty="0">
              <a:solidFill>
                <a:srgbClr val="002060"/>
              </a:solidFill>
              <a:latin typeface="Arial" panose="020B0604020202020204" pitchFamily="34" charset="0"/>
              <a:cs typeface="Arial" panose="020B0604020202020204" pitchFamily="34" charset="0"/>
            </a:endParaRPr>
          </a:p>
          <a:p>
            <a:pPr algn="just">
              <a:defRPr/>
            </a:pPr>
            <a:r>
              <a:rPr lang="uk-UA" i="1" dirty="0">
                <a:solidFill>
                  <a:srgbClr val="002060"/>
                </a:solidFill>
                <a:latin typeface="Arial" panose="020B0604020202020204" pitchFamily="34" charset="0"/>
                <a:cs typeface="Arial" panose="020B0604020202020204" pitchFamily="34" charset="0"/>
              </a:rPr>
              <a:t>                                                                                    </a:t>
            </a:r>
            <a:endParaRPr lang="uk-UA" sz="3200" i="1" dirty="0">
              <a:solidFill>
                <a:srgbClr val="002060"/>
              </a:solidFill>
              <a:latin typeface="Arial" panose="020B0604020202020204" pitchFamily="34" charset="0"/>
              <a:cs typeface="Arial" panose="020B0604020202020204" pitchFamily="34" charset="0"/>
            </a:endParaRPr>
          </a:p>
          <a:p>
            <a:pPr algn="ctr">
              <a:defRPr/>
            </a:pPr>
            <a:endParaRPr lang="uk-UA" sz="3200" i="1" dirty="0">
              <a:solidFill>
                <a:srgbClr val="002060"/>
              </a:solidFill>
              <a:latin typeface="Arial" panose="020B0604020202020204" pitchFamily="34" charset="0"/>
              <a:cs typeface="Arial" panose="020B0604020202020204" pitchFamily="34" charset="0"/>
            </a:endParaRPr>
          </a:p>
          <a:p>
            <a:pPr algn="ctr">
              <a:defRPr/>
            </a:pPr>
            <a:r>
              <a:rPr lang="uk-UA" sz="3400" b="1" u="sng" smtClean="0">
                <a:solidFill>
                  <a:schemeClr val="tx1"/>
                </a:solidFill>
                <a:latin typeface="Arial" panose="020B0604020202020204" pitchFamily="34" charset="0"/>
                <a:cs typeface="Arial" panose="020B0604020202020204" pitchFamily="34" charset="0"/>
              </a:rPr>
              <a:t>02</a:t>
            </a:r>
            <a:r>
              <a:rPr lang="en-US" sz="3400" b="1" u="sng" smtClean="0">
                <a:solidFill>
                  <a:schemeClr val="tx1"/>
                </a:solidFill>
                <a:latin typeface="Arial" panose="020B0604020202020204" pitchFamily="34" charset="0"/>
                <a:cs typeface="Arial" panose="020B0604020202020204" pitchFamily="34" charset="0"/>
              </a:rPr>
              <a:t>.</a:t>
            </a:r>
            <a:r>
              <a:rPr lang="uk-UA" sz="3400" b="1" u="sng" smtClean="0">
                <a:solidFill>
                  <a:schemeClr val="tx1"/>
                </a:solidFill>
                <a:latin typeface="Arial" panose="020B0604020202020204" pitchFamily="34" charset="0"/>
                <a:cs typeface="Arial" panose="020B0604020202020204" pitchFamily="34" charset="0"/>
              </a:rPr>
              <a:t>04.2025 </a:t>
            </a:r>
            <a:r>
              <a:rPr lang="uk-UA" sz="3400" b="1" u="sng" dirty="0">
                <a:solidFill>
                  <a:schemeClr val="tx1"/>
                </a:solidFill>
                <a:latin typeface="Arial" panose="020B0604020202020204" pitchFamily="34" charset="0"/>
                <a:cs typeface="Arial" panose="020B0604020202020204" pitchFamily="34" charset="0"/>
              </a:rPr>
              <a:t>– 1 095 – 1 231 </a:t>
            </a:r>
            <a:r>
              <a:rPr lang="uk-UA" sz="3400" b="1" u="sng">
                <a:solidFill>
                  <a:schemeClr val="tx1"/>
                </a:solidFill>
                <a:latin typeface="Arial" panose="020B0604020202020204" pitchFamily="34" charset="0"/>
                <a:cs typeface="Arial" panose="020B0604020202020204" pitchFamily="34" charset="0"/>
              </a:rPr>
              <a:t>= </a:t>
            </a:r>
            <a:r>
              <a:rPr lang="uk-UA" sz="3400" b="1" u="sng" smtClean="0">
                <a:solidFill>
                  <a:schemeClr val="tx1"/>
                </a:solidFill>
                <a:latin typeface="Arial" panose="020B0604020202020204" pitchFamily="34" charset="0"/>
                <a:cs typeface="Arial" panose="020B0604020202020204" pitchFamily="34" charset="0"/>
              </a:rPr>
              <a:t>20.11.2018 </a:t>
            </a:r>
            <a:r>
              <a:rPr lang="uk-UA" sz="3400" b="1" u="sng" dirty="0">
                <a:solidFill>
                  <a:schemeClr val="tx1"/>
                </a:solidFill>
                <a:latin typeface="Arial" panose="020B0604020202020204" pitchFamily="34" charset="0"/>
                <a:cs typeface="Arial" panose="020B0604020202020204" pitchFamily="34" charset="0"/>
              </a:rPr>
              <a:t>(орієнтовна дата звітування) </a:t>
            </a:r>
            <a:r>
              <a:rPr lang="uk-UA" sz="3400" b="1" u="sng">
                <a:solidFill>
                  <a:srgbClr val="7030A0"/>
                </a:solidFill>
                <a:latin typeface="Arial" panose="020B0604020202020204" pitchFamily="34" charset="0"/>
                <a:cs typeface="Arial" panose="020B0604020202020204" pitchFamily="34" charset="0"/>
              </a:rPr>
              <a:t>= </a:t>
            </a:r>
            <a:r>
              <a:rPr lang="uk-UA" sz="3400" b="1" u="sng" smtClean="0">
                <a:solidFill>
                  <a:srgbClr val="7030A0"/>
                </a:solidFill>
                <a:latin typeface="Arial" panose="020B0604020202020204" pitchFamily="34" charset="0"/>
                <a:cs typeface="Arial" panose="020B0604020202020204" pitchFamily="34" charset="0"/>
              </a:rPr>
              <a:t>01.10.201</a:t>
            </a:r>
            <a:r>
              <a:rPr lang="en-US" sz="3400" b="1" u="sng">
                <a:solidFill>
                  <a:srgbClr val="7030A0"/>
                </a:solidFill>
                <a:latin typeface="Arial" panose="020B0604020202020204" pitchFamily="34" charset="0"/>
                <a:cs typeface="Arial" panose="020B0604020202020204" pitchFamily="34" charset="0"/>
              </a:rPr>
              <a:t>8 (</a:t>
            </a:r>
            <a:r>
              <a:rPr lang="uk-UA" sz="3400" b="1" u="sng">
                <a:solidFill>
                  <a:srgbClr val="7030A0"/>
                </a:solidFill>
                <a:latin typeface="Arial" panose="020B0604020202020204" pitchFamily="34" charset="0"/>
                <a:cs typeface="Arial" panose="020B0604020202020204" pitchFamily="34" charset="0"/>
              </a:rPr>
              <a:t>щодо ПДВ) </a:t>
            </a:r>
            <a:br>
              <a:rPr lang="uk-UA" sz="3400" b="1" u="sng">
                <a:solidFill>
                  <a:srgbClr val="7030A0"/>
                </a:solidFill>
                <a:latin typeface="Arial" panose="020B0604020202020204" pitchFamily="34" charset="0"/>
                <a:cs typeface="Arial" panose="020B0604020202020204" pitchFamily="34" charset="0"/>
              </a:rPr>
            </a:br>
            <a:r>
              <a:rPr lang="uk-UA">
                <a:solidFill>
                  <a:srgbClr val="0070C0"/>
                </a:solidFill>
                <a:latin typeface="Arial" panose="020B0604020202020204" pitchFamily="34" charset="0"/>
                <a:cs typeface="Arial" panose="020B0604020202020204" pitchFamily="34" charset="0"/>
              </a:rPr>
              <a:t>                                                </a:t>
            </a:r>
            <a:r>
              <a:rPr lang="uk-UA" smtClean="0">
                <a:solidFill>
                  <a:srgbClr val="0070C0"/>
                </a:solidFill>
                <a:latin typeface="Arial" panose="020B0604020202020204" pitchFamily="34" charset="0"/>
                <a:cs typeface="Arial" panose="020B0604020202020204" pitchFamily="34" charset="0"/>
              </a:rPr>
              <a:t>        </a:t>
            </a:r>
            <a:r>
              <a:rPr lang="uk-UA" sz="3400" b="1" u="sng" smtClean="0">
                <a:solidFill>
                  <a:srgbClr val="7030A0"/>
                </a:solidFill>
                <a:latin typeface="Arial" panose="020B0604020202020204" pitchFamily="34" charset="0"/>
                <a:cs typeface="Arial" panose="020B0604020202020204" pitchFamily="34" charset="0"/>
              </a:rPr>
              <a:t>= 01.01.2018(річ.)/01.10.2018(кварт.) </a:t>
            </a:r>
            <a:r>
              <a:rPr lang="uk-UA" sz="3400" b="1" u="sng">
                <a:solidFill>
                  <a:srgbClr val="7030A0"/>
                </a:solidFill>
                <a:latin typeface="Arial" panose="020B0604020202020204" pitchFamily="34" charset="0"/>
                <a:cs typeface="Arial" panose="020B0604020202020204" pitchFamily="34" charset="0"/>
              </a:rPr>
              <a:t>(щодо </a:t>
            </a:r>
            <a:r>
              <a:rPr lang="uk-UA" sz="3400" b="1" u="sng" smtClean="0">
                <a:solidFill>
                  <a:srgbClr val="7030A0"/>
                </a:solidFill>
                <a:latin typeface="Arial" panose="020B0604020202020204" pitchFamily="34" charset="0"/>
                <a:cs typeface="Arial" panose="020B0604020202020204" pitchFamily="34" charset="0"/>
              </a:rPr>
              <a:t>«прибутку»)</a:t>
            </a:r>
            <a:endParaRPr lang="uk-UA" sz="3400" b="1" u="sng" dirty="0">
              <a:solidFill>
                <a:srgbClr val="7030A0"/>
              </a:solidFill>
              <a:latin typeface="Arial" panose="020B0604020202020204" pitchFamily="34" charset="0"/>
              <a:cs typeface="Arial" panose="020B0604020202020204" pitchFamily="34" charset="0"/>
            </a:endParaRPr>
          </a:p>
          <a:p>
            <a:pPr algn="ctr">
              <a:defRPr/>
            </a:pPr>
            <a:r>
              <a:rPr lang="uk-UA" sz="3400" b="1" i="1" dirty="0">
                <a:solidFill>
                  <a:srgbClr val="FF0000"/>
                </a:solidFill>
                <a:latin typeface="Arial" panose="020B0604020202020204" pitchFamily="34" charset="0"/>
                <a:cs typeface="Arial" panose="020B0604020202020204" pitchFamily="34" charset="0"/>
              </a:rPr>
              <a:t>                                                                                                   </a:t>
            </a:r>
            <a:endParaRPr lang="uk-UA" u="sng" dirty="0">
              <a:solidFill>
                <a:schemeClr val="accent1"/>
              </a:solidFill>
              <a:latin typeface="Arial" panose="020B0604020202020204" pitchFamily="34" charset="0"/>
              <a:cs typeface="Arial" panose="020B0604020202020204" pitchFamily="34" charset="0"/>
            </a:endParaRPr>
          </a:p>
        </p:txBody>
      </p:sp>
      <p:pic>
        <p:nvPicPr>
          <p:cNvPr id="6146" name="Picture 2" descr="Інформаційний дайджест від Бродівської ДПІ ГУ ДПС у Львівській області |  Новини | Бродівська міська територіальна громад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3612" y="7502106"/>
            <a:ext cx="6057821" cy="321693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 зі стрілкою 5"/>
          <p:cNvCxnSpPr/>
          <p:nvPr/>
        </p:nvCxnSpPr>
        <p:spPr>
          <a:xfrm flipV="1">
            <a:off x="1787933" y="9040353"/>
            <a:ext cx="14715995" cy="8796"/>
          </a:xfrm>
          <a:prstGeom prst="straightConnector1">
            <a:avLst/>
          </a:prstGeom>
          <a:ln w="57150">
            <a:solidFill>
              <a:srgbClr val="002060"/>
            </a:solidFill>
            <a:tailEnd type="triangle"/>
          </a:ln>
          <a:scene3d>
            <a:camera prst="perspectiveRelaxed"/>
            <a:lightRig rig="threePt" dir="t"/>
          </a:scene3d>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p:nvPr/>
        </p:nvCxnSpPr>
        <p:spPr>
          <a:xfrm>
            <a:off x="5279232" y="7722097"/>
            <a:ext cx="0" cy="12775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p:cNvCxnSpPr/>
          <p:nvPr/>
        </p:nvCxnSpPr>
        <p:spPr>
          <a:xfrm>
            <a:off x="10751840" y="8010128"/>
            <a:ext cx="0" cy="8640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a:endCxn id="62" idx="2"/>
          </p:cNvCxnSpPr>
          <p:nvPr/>
        </p:nvCxnSpPr>
        <p:spPr>
          <a:xfrm>
            <a:off x="13215617" y="8930903"/>
            <a:ext cx="4" cy="7378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Дуга 22"/>
          <p:cNvSpPr/>
          <p:nvPr/>
        </p:nvSpPr>
        <p:spPr>
          <a:xfrm>
            <a:off x="8910491" y="8010129"/>
            <a:ext cx="4289622" cy="1634130"/>
          </a:xfrm>
          <a:prstGeom prst="arc">
            <a:avLst>
              <a:gd name="adj1" fmla="val 14965683"/>
              <a:gd name="adj2" fmla="val 2129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28" name="Пряма сполучна лінія 27"/>
          <p:cNvCxnSpPr/>
          <p:nvPr/>
        </p:nvCxnSpPr>
        <p:spPr>
          <a:xfrm>
            <a:off x="10751840" y="8874224"/>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Дуга 28"/>
          <p:cNvSpPr/>
          <p:nvPr/>
        </p:nvSpPr>
        <p:spPr>
          <a:xfrm rot="16587313">
            <a:off x="4371591" y="6271771"/>
            <a:ext cx="3227566" cy="6172586"/>
          </a:xfrm>
          <a:prstGeom prst="arc">
            <a:avLst>
              <a:gd name="adj1" fmla="val 16200000"/>
              <a:gd name="adj2" fmla="val 19871193"/>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cxnSp>
        <p:nvCxnSpPr>
          <p:cNvPr id="37" name="Пряма сполучна лінія 36"/>
          <p:cNvCxnSpPr/>
          <p:nvPr/>
        </p:nvCxnSpPr>
        <p:spPr>
          <a:xfrm>
            <a:off x="5279232" y="8907760"/>
            <a:ext cx="0" cy="5760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Пряма сполучна лінія 41"/>
          <p:cNvCxnSpPr>
            <a:endCxn id="54" idx="0"/>
          </p:cNvCxnSpPr>
          <p:nvPr/>
        </p:nvCxnSpPr>
        <p:spPr>
          <a:xfrm>
            <a:off x="2579299" y="9049149"/>
            <a:ext cx="2" cy="69214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Ліва кругла дужка 42"/>
          <p:cNvSpPr/>
          <p:nvPr/>
        </p:nvSpPr>
        <p:spPr>
          <a:xfrm rot="16200000">
            <a:off x="7511480" y="7193697"/>
            <a:ext cx="1008112" cy="547261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p>
        </p:txBody>
      </p:sp>
      <p:sp>
        <p:nvSpPr>
          <p:cNvPr id="53" name="Овальна виноска 52"/>
          <p:cNvSpPr/>
          <p:nvPr/>
        </p:nvSpPr>
        <p:spPr>
          <a:xfrm>
            <a:off x="12763418" y="7209047"/>
            <a:ext cx="238797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mtClean="0">
                <a:solidFill>
                  <a:schemeClr val="accent1">
                    <a:lumMod val="75000"/>
                  </a:schemeClr>
                </a:solidFill>
                <a:latin typeface="Garamond" panose="02020404030301010803" pitchFamily="18" charset="0"/>
              </a:rPr>
              <a:t>02.04.25</a:t>
            </a:r>
            <a:endParaRPr lang="ru-RU" sz="2800" b="1">
              <a:solidFill>
                <a:schemeClr val="accent1">
                  <a:lumMod val="75000"/>
                </a:schemeClr>
              </a:solidFill>
              <a:latin typeface="Garamond" panose="02020404030301010803" pitchFamily="18" charset="0"/>
            </a:endParaRPr>
          </a:p>
        </p:txBody>
      </p:sp>
      <p:sp>
        <p:nvSpPr>
          <p:cNvPr id="55" name="Овальна виноска 54"/>
          <p:cNvSpPr/>
          <p:nvPr/>
        </p:nvSpPr>
        <p:spPr>
          <a:xfrm>
            <a:off x="10143656" y="6788158"/>
            <a:ext cx="2225152"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a:solidFill>
                  <a:schemeClr val="accent1">
                    <a:lumMod val="75000"/>
                  </a:schemeClr>
                </a:solidFill>
                <a:latin typeface="Garamond" panose="02020404030301010803" pitchFamily="18" charset="0"/>
              </a:rPr>
              <a:t>31.07.23</a:t>
            </a:r>
            <a:endParaRPr lang="ru-RU" sz="2800" b="1">
              <a:solidFill>
                <a:schemeClr val="accent1">
                  <a:lumMod val="75000"/>
                </a:schemeClr>
              </a:solidFill>
              <a:latin typeface="Garamond" panose="02020404030301010803" pitchFamily="18" charset="0"/>
            </a:endParaRPr>
          </a:p>
        </p:txBody>
      </p:sp>
      <p:sp>
        <p:nvSpPr>
          <p:cNvPr id="56" name="Овальна виноска 55"/>
          <p:cNvSpPr/>
          <p:nvPr/>
        </p:nvSpPr>
        <p:spPr>
          <a:xfrm>
            <a:off x="4722000" y="6604474"/>
            <a:ext cx="2195056"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a:solidFill>
                  <a:schemeClr val="accent1">
                    <a:lumMod val="75000"/>
                  </a:schemeClr>
                </a:solidFill>
                <a:latin typeface="Garamond" panose="02020404030301010803" pitchFamily="18" charset="0"/>
              </a:rPr>
              <a:t>18.03.20</a:t>
            </a:r>
            <a:endParaRPr lang="ru-RU" sz="2800" b="1">
              <a:solidFill>
                <a:schemeClr val="accent1">
                  <a:lumMod val="75000"/>
                </a:schemeClr>
              </a:solidFill>
              <a:latin typeface="Garamond" panose="02020404030301010803" pitchFamily="18" charset="0"/>
            </a:endParaRPr>
          </a:p>
        </p:txBody>
      </p:sp>
      <p:sp>
        <p:nvSpPr>
          <p:cNvPr id="57" name="Овальна виноска 56"/>
          <p:cNvSpPr/>
          <p:nvPr/>
        </p:nvSpPr>
        <p:spPr>
          <a:xfrm>
            <a:off x="2328378" y="6726951"/>
            <a:ext cx="2221580" cy="897632"/>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smtClean="0">
                <a:solidFill>
                  <a:schemeClr val="accent1">
                    <a:lumMod val="75000"/>
                  </a:schemeClr>
                </a:solidFill>
                <a:latin typeface="Garamond" panose="02020404030301010803" pitchFamily="18" charset="0"/>
              </a:rPr>
              <a:t>20.11.18</a:t>
            </a:r>
            <a:endParaRPr lang="ru-RU" sz="2800" b="1">
              <a:solidFill>
                <a:schemeClr val="accent1">
                  <a:lumMod val="75000"/>
                </a:schemeClr>
              </a:solidFill>
              <a:latin typeface="Garamond" panose="02020404030301010803" pitchFamily="18" charset="0"/>
            </a:endParaRPr>
          </a:p>
        </p:txBody>
      </p:sp>
      <p:sp>
        <p:nvSpPr>
          <p:cNvPr id="59" name="Нижний колонтитул 2"/>
          <p:cNvSpPr txBox="1">
            <a:spLocks/>
          </p:cNvSpPr>
          <p:nvPr/>
        </p:nvSpPr>
        <p:spPr>
          <a:xfrm>
            <a:off x="2724078" y="7912834"/>
            <a:ext cx="432048" cy="1086800"/>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600" b="1" i="1">
                <a:solidFill>
                  <a:srgbClr val="FF0000"/>
                </a:solidFill>
                <a:latin typeface="Garamond" panose="02020404030301010803" pitchFamily="18" charset="0"/>
              </a:rPr>
              <a:t>.....</a:t>
            </a:r>
          </a:p>
        </p:txBody>
      </p:sp>
      <p:sp>
        <p:nvSpPr>
          <p:cNvPr id="54" name="Ліва фігурна дужка 53"/>
          <p:cNvSpPr/>
          <p:nvPr/>
        </p:nvSpPr>
        <p:spPr>
          <a:xfrm rot="16200000">
            <a:off x="3580168" y="8740422"/>
            <a:ext cx="698199" cy="269993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1" name="Нижний колонтитул 2"/>
          <p:cNvSpPr txBox="1">
            <a:spLocks/>
          </p:cNvSpPr>
          <p:nvPr/>
        </p:nvSpPr>
        <p:spPr>
          <a:xfrm>
            <a:off x="2287279" y="10210697"/>
            <a:ext cx="3224891"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a:t>
            </a:r>
            <a:r>
              <a:rPr lang="uk-UA" sz="2000" i="1" err="1">
                <a:solidFill>
                  <a:schemeClr val="tx1"/>
                </a:solidFill>
                <a:latin typeface="Arial" panose="020B0604020202020204" pitchFamily="34" charset="0"/>
                <a:cs typeface="Arial" panose="020B0604020202020204" pitchFamily="34" charset="0"/>
              </a:rPr>
              <a:t>перевіряємого</a:t>
            </a:r>
            <a:r>
              <a:rPr lang="uk-UA" sz="2000" i="1">
                <a:solidFill>
                  <a:schemeClr val="tx1"/>
                </a:solidFill>
                <a:latin typeface="Arial" panose="020B0604020202020204" pitchFamily="34" charset="0"/>
                <a:cs typeface="Arial" panose="020B0604020202020204" pitchFamily="34" charset="0"/>
              </a:rPr>
              <a:t> періоду</a:t>
            </a:r>
          </a:p>
        </p:txBody>
      </p:sp>
      <p:sp>
        <p:nvSpPr>
          <p:cNvPr id="62" name="Ліва фігурна дужка 61"/>
          <p:cNvSpPr/>
          <p:nvPr/>
        </p:nvSpPr>
        <p:spPr>
          <a:xfrm rot="16200000">
            <a:off x="11614570" y="8824945"/>
            <a:ext cx="757214" cy="2444888"/>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4" name="Нижний колонтитул 2"/>
          <p:cNvSpPr txBox="1">
            <a:spLocks/>
          </p:cNvSpPr>
          <p:nvPr/>
        </p:nvSpPr>
        <p:spPr>
          <a:xfrm>
            <a:off x="10418043" y="10135873"/>
            <a:ext cx="3179309"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a:t>
            </a:r>
            <a:r>
              <a:rPr lang="uk-UA" sz="2000" i="1" err="1">
                <a:solidFill>
                  <a:schemeClr val="tx1"/>
                </a:solidFill>
                <a:latin typeface="Arial" panose="020B0604020202020204" pitchFamily="34" charset="0"/>
                <a:cs typeface="Arial" panose="020B0604020202020204" pitchFamily="34" charset="0"/>
              </a:rPr>
              <a:t>перевіряємого</a:t>
            </a:r>
            <a:r>
              <a:rPr lang="uk-UA" sz="2000" i="1">
                <a:solidFill>
                  <a:schemeClr val="tx1"/>
                </a:solidFill>
                <a:latin typeface="Arial" panose="020B0604020202020204" pitchFamily="34" charset="0"/>
                <a:cs typeface="Arial" panose="020B0604020202020204" pitchFamily="34" charset="0"/>
              </a:rPr>
              <a:t> періоду</a:t>
            </a:r>
          </a:p>
        </p:txBody>
      </p:sp>
      <p:sp>
        <p:nvSpPr>
          <p:cNvPr id="65" name="Нижний колонтитул 2"/>
          <p:cNvSpPr txBox="1">
            <a:spLocks/>
          </p:cNvSpPr>
          <p:nvPr/>
        </p:nvSpPr>
        <p:spPr>
          <a:xfrm>
            <a:off x="6580934" y="8896632"/>
            <a:ext cx="3011256" cy="151168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400" i="1">
                <a:solidFill>
                  <a:schemeClr val="tx1"/>
                </a:solidFill>
                <a:latin typeface="Arial" panose="020B0604020202020204" pitchFamily="34" charset="0"/>
                <a:cs typeface="Arial" panose="020B0604020202020204" pitchFamily="34" charset="0"/>
              </a:rPr>
              <a:t>зупинення строків давності </a:t>
            </a:r>
          </a:p>
        </p:txBody>
      </p:sp>
      <p:sp>
        <p:nvSpPr>
          <p:cNvPr id="66" name="Ліва фігурна дужка 65"/>
          <p:cNvSpPr/>
          <p:nvPr/>
        </p:nvSpPr>
        <p:spPr>
          <a:xfrm rot="16200000">
            <a:off x="3905512" y="8024319"/>
            <a:ext cx="389538" cy="2351124"/>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7" name="Ліва фігурна дужка 66"/>
          <p:cNvSpPr/>
          <p:nvPr/>
        </p:nvSpPr>
        <p:spPr>
          <a:xfrm rot="16200000">
            <a:off x="11814826" y="8041926"/>
            <a:ext cx="322302" cy="241049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8000">
              <a:solidFill>
                <a:srgbClr val="FF0000"/>
              </a:solidFill>
            </a:endParaRPr>
          </a:p>
        </p:txBody>
      </p:sp>
      <p:sp>
        <p:nvSpPr>
          <p:cNvPr id="68" name="Нижний колонтитул 2"/>
          <p:cNvSpPr txBox="1">
            <a:spLocks/>
          </p:cNvSpPr>
          <p:nvPr/>
        </p:nvSpPr>
        <p:spPr>
          <a:xfrm>
            <a:off x="2804136" y="9316285"/>
            <a:ext cx="2592288"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строку давності</a:t>
            </a:r>
          </a:p>
        </p:txBody>
      </p:sp>
      <p:sp>
        <p:nvSpPr>
          <p:cNvPr id="69" name="Нижний колонтитул 2"/>
          <p:cNvSpPr txBox="1">
            <a:spLocks/>
          </p:cNvSpPr>
          <p:nvPr/>
        </p:nvSpPr>
        <p:spPr>
          <a:xfrm>
            <a:off x="10679833" y="9318661"/>
            <a:ext cx="2592288" cy="731104"/>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000" i="1">
                <a:solidFill>
                  <a:schemeClr val="tx1"/>
                </a:solidFill>
                <a:latin typeface="Arial" panose="020B0604020202020204" pitchFamily="34" charset="0"/>
                <a:cs typeface="Arial" panose="020B0604020202020204" pitchFamily="34" charset="0"/>
              </a:rPr>
              <a:t>частина строку давності</a:t>
            </a:r>
          </a:p>
        </p:txBody>
      </p:sp>
      <p:sp>
        <p:nvSpPr>
          <p:cNvPr id="76" name="Нижний колонтитул 2"/>
          <p:cNvSpPr txBox="1">
            <a:spLocks/>
          </p:cNvSpPr>
          <p:nvPr/>
        </p:nvSpPr>
        <p:spPr>
          <a:xfrm>
            <a:off x="10949723" y="812266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Garamond" panose="02020404030301010803" pitchFamily="18" charset="0"/>
              </a:rPr>
              <a:t>611</a:t>
            </a:r>
            <a:r>
              <a:rPr lang="uk-UA" sz="3200" i="1" smtClean="0">
                <a:solidFill>
                  <a:schemeClr val="tx2"/>
                </a:solidFill>
                <a:latin typeface="Garamond" panose="02020404030301010803" pitchFamily="18" charset="0"/>
              </a:rPr>
              <a:t> </a:t>
            </a:r>
            <a:endParaRPr lang="uk-UA" sz="3200" i="1">
              <a:solidFill>
                <a:schemeClr val="tx2"/>
              </a:solidFill>
              <a:latin typeface="Garamond" panose="02020404030301010803" pitchFamily="18" charset="0"/>
            </a:endParaRPr>
          </a:p>
        </p:txBody>
      </p:sp>
      <p:sp>
        <p:nvSpPr>
          <p:cNvPr id="77" name="Нижний колонтитул 2"/>
          <p:cNvSpPr txBox="1">
            <a:spLocks/>
          </p:cNvSpPr>
          <p:nvPr/>
        </p:nvSpPr>
        <p:spPr>
          <a:xfrm>
            <a:off x="3077113" y="8139695"/>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smtClean="0">
                <a:solidFill>
                  <a:srgbClr val="EF9F0F"/>
                </a:solidFill>
                <a:latin typeface="Garamond" panose="02020404030301010803" pitchFamily="18" charset="0"/>
              </a:rPr>
              <a:t>484</a:t>
            </a:r>
            <a:r>
              <a:rPr lang="uk-UA" sz="3200" i="1" smtClean="0">
                <a:solidFill>
                  <a:schemeClr val="tx2"/>
                </a:solidFill>
                <a:latin typeface="Garamond" panose="02020404030301010803" pitchFamily="18" charset="0"/>
              </a:rPr>
              <a:t> </a:t>
            </a:r>
            <a:endParaRPr lang="uk-UA" sz="3200" i="1">
              <a:solidFill>
                <a:schemeClr val="tx2"/>
              </a:solidFill>
              <a:latin typeface="Garamond" panose="02020404030301010803" pitchFamily="18" charset="0"/>
            </a:endParaRPr>
          </a:p>
        </p:txBody>
      </p:sp>
      <p:sp>
        <p:nvSpPr>
          <p:cNvPr id="78" name="Нижний колонтитул 2"/>
          <p:cNvSpPr txBox="1">
            <a:spLocks/>
          </p:cNvSpPr>
          <p:nvPr/>
        </p:nvSpPr>
        <p:spPr>
          <a:xfrm>
            <a:off x="7019713" y="8185473"/>
            <a:ext cx="1976074" cy="964006"/>
          </a:xfrm>
          <a:prstGeom prst="rect">
            <a:avLst/>
          </a:prstGeom>
        </p:spPr>
        <p:txBody>
          <a:bodyPr vert="horz" lIns="182880" tIns="91440" rIns="182880" bIns="91440" rtlCol="0" anchor="ctr"/>
          <a:lstStyle>
            <a:defPPr>
              <a:defRPr lang="en-US"/>
            </a:defPPr>
            <a:lvl1pPr marL="0" algn="ctr" defTabSz="914400" rtl="0" eaLnBrk="1" latinLnBrk="0" hangingPunct="1">
              <a:defRPr sz="120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uk-UA" sz="2800" b="1">
                <a:solidFill>
                  <a:srgbClr val="EF9F0F"/>
                </a:solidFill>
                <a:latin typeface="Garamond" panose="02020404030301010803" pitchFamily="18" charset="0"/>
              </a:rPr>
              <a:t>1 231</a:t>
            </a:r>
            <a:r>
              <a:rPr lang="uk-UA" sz="3200" i="1">
                <a:solidFill>
                  <a:schemeClr val="tx2"/>
                </a:solidFill>
                <a:latin typeface="Garamond" panose="02020404030301010803" pitchFamily="18" charset="0"/>
              </a:rPr>
              <a:t> </a:t>
            </a:r>
          </a:p>
        </p:txBody>
      </p:sp>
      <p:sp>
        <p:nvSpPr>
          <p:cNvPr id="41" name="Прямокутник 40"/>
          <p:cNvSpPr/>
          <p:nvPr/>
        </p:nvSpPr>
        <p:spPr>
          <a:xfrm>
            <a:off x="1974835" y="1817630"/>
            <a:ext cx="19275424" cy="830997"/>
          </a:xfrm>
          <a:prstGeom prst="rect">
            <a:avLst/>
          </a:prstGeom>
        </p:spPr>
        <p:txBody>
          <a:bodyPr wrap="square">
            <a:spAutoFit/>
          </a:bodyPr>
          <a:lstStyle/>
          <a:p>
            <a:pPr algn="ctr"/>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розраховують</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податківці</a:t>
            </a:r>
            <a:r>
              <a:rPr lang="ru-RU" sz="4800" b="1" dirty="0">
                <a:solidFill>
                  <a:srgbClr val="C00000"/>
                </a:solidFill>
                <a:latin typeface="Arial" panose="020B0604020202020204" pitchFamily="34" charset="0"/>
                <a:cs typeface="Arial" panose="020B0604020202020204" pitchFamily="34" charset="0"/>
              </a:rPr>
              <a:t>?</a:t>
            </a:r>
          </a:p>
        </p:txBody>
      </p:sp>
      <p:sp>
        <p:nvSpPr>
          <p:cNvPr id="4" name="Прямоугольник 3">
            <a:extLst>
              <a:ext uri="{FF2B5EF4-FFF2-40B4-BE49-F238E27FC236}">
                <a16:creationId xmlns:a16="http://schemas.microsoft.com/office/drawing/2014/main" id="{D927E259-4DFA-AB0C-1535-2866C2289F2A}"/>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7" name="Номер слайда 4">
            <a:extLst>
              <a:ext uri="{FF2B5EF4-FFF2-40B4-BE49-F238E27FC236}">
                <a16:creationId xmlns:a16="http://schemas.microsoft.com/office/drawing/2014/main" id="{5CCBAD47-2BEA-1D03-777C-0CC07744B18E}"/>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12</a:t>
            </a:r>
            <a:endParaRPr lang="ru-UA" sz="3200" b="1" dirty="0">
              <a:solidFill>
                <a:schemeClr val="bg1"/>
              </a:solidFill>
              <a:latin typeface="Arial" panose="020B0604020202020204" pitchFamily="34" charset="0"/>
              <a:cs typeface="Arial" panose="020B0604020202020204" pitchFamily="34" charset="0"/>
            </a:endParaRPr>
          </a:p>
        </p:txBody>
      </p:sp>
      <p:sp>
        <p:nvSpPr>
          <p:cNvPr id="8" name="Місце для нижнього колонтитула 7"/>
          <p:cNvSpPr>
            <a:spLocks noGrp="1"/>
          </p:cNvSpPr>
          <p:nvPr>
            <p:ph type="ftr" sz="quarter" idx="5"/>
          </p:nvPr>
        </p:nvSpPr>
        <p:spPr/>
        <p:txBody>
          <a:bodyPr/>
          <a:lstStyle/>
          <a:p>
            <a:r>
              <a:rPr lang="ru-RU"/>
              <a:t>.</a:t>
            </a:r>
          </a:p>
        </p:txBody>
      </p:sp>
      <p:sp>
        <p:nvSpPr>
          <p:cNvPr id="45" name="Овальна виноска 44"/>
          <p:cNvSpPr/>
          <p:nvPr/>
        </p:nvSpPr>
        <p:spPr>
          <a:xfrm rot="18031079">
            <a:off x="1034796" y="7430579"/>
            <a:ext cx="1773909" cy="1549094"/>
          </a:xfrm>
          <a:prstGeom prst="wedgeEllipseCallou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uk-UA" sz="1800" b="1" smtClean="0">
                <a:solidFill>
                  <a:srgbClr val="7030A0"/>
                </a:solidFill>
                <a:latin typeface="Garamond" panose="02020404030301010803" pitchFamily="18" charset="0"/>
              </a:rPr>
              <a:t>01.01.18/</a:t>
            </a:r>
          </a:p>
          <a:p>
            <a:pPr algn="ctr">
              <a:spcBef>
                <a:spcPts val="0"/>
              </a:spcBef>
            </a:pPr>
            <a:r>
              <a:rPr lang="uk-UA" sz="1800" b="1" smtClean="0">
                <a:solidFill>
                  <a:srgbClr val="7030A0"/>
                </a:solidFill>
                <a:latin typeface="Garamond" panose="02020404030301010803" pitchFamily="18" charset="0"/>
              </a:rPr>
              <a:t>01.04.18 </a:t>
            </a:r>
            <a:r>
              <a:rPr lang="uk-UA" sz="1800" b="1">
                <a:solidFill>
                  <a:srgbClr val="7030A0"/>
                </a:solidFill>
                <a:latin typeface="Garamond" panose="02020404030301010803" pitchFamily="18" charset="0"/>
              </a:rPr>
              <a:t>(приб.)/</a:t>
            </a:r>
          </a:p>
          <a:p>
            <a:pPr algn="ctr">
              <a:spcBef>
                <a:spcPts val="0"/>
              </a:spcBef>
            </a:pPr>
            <a:r>
              <a:rPr lang="uk-UA" sz="1800" b="1" smtClean="0">
                <a:solidFill>
                  <a:srgbClr val="7030A0"/>
                </a:solidFill>
                <a:latin typeface="Garamond" panose="02020404030301010803" pitchFamily="18" charset="0"/>
              </a:rPr>
              <a:t>01.10.18 </a:t>
            </a:r>
            <a:r>
              <a:rPr lang="uk-UA" sz="1800" b="1">
                <a:solidFill>
                  <a:srgbClr val="7030A0"/>
                </a:solidFill>
                <a:latin typeface="Garamond" panose="02020404030301010803" pitchFamily="18" charset="0"/>
              </a:rPr>
              <a:t>(ПДВ)</a:t>
            </a:r>
            <a:endParaRPr lang="ru-RU" sz="1800" b="1">
              <a:solidFill>
                <a:srgbClr val="7030A0"/>
              </a:solidFill>
              <a:latin typeface="Garamond" panose="02020404030301010803" pitchFamily="18" charset="0"/>
            </a:endParaRPr>
          </a:p>
        </p:txBody>
      </p:sp>
      <p:sp>
        <p:nvSpPr>
          <p:cNvPr id="46" name="Прямокутник 45"/>
          <p:cNvSpPr/>
          <p:nvPr/>
        </p:nvSpPr>
        <p:spPr>
          <a:xfrm>
            <a:off x="342900" y="0"/>
            <a:ext cx="759869"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Місце для номера слайда 10"/>
          <p:cNvSpPr>
            <a:spLocks noGrp="1"/>
          </p:cNvSpPr>
          <p:nvPr>
            <p:ph type="sldNum" sz="quarter" idx="7"/>
          </p:nvPr>
        </p:nvSpPr>
        <p:spPr/>
        <p:txBody>
          <a:bodyPr/>
          <a:lstStyle/>
          <a:p>
            <a:fld id="{B6F15528-21DE-4FAA-801E-634DDDAF4B2B}" type="slidenum">
              <a:rPr lang="ru-RU" smtClean="0"/>
              <a:t>8</a:t>
            </a:fld>
            <a:endParaRPr lang="ru-RU"/>
          </a:p>
        </p:txBody>
      </p:sp>
      <p:sp>
        <p:nvSpPr>
          <p:cNvPr id="48" name="Прямокутник 47"/>
          <p:cNvSpPr/>
          <p:nvPr/>
        </p:nvSpPr>
        <p:spPr>
          <a:xfrm>
            <a:off x="22148799" y="11903191"/>
            <a:ext cx="2095203"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1" name="Рисунок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49"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
        <p:nvSpPr>
          <p:cNvPr id="50" name="Прямокутник 49"/>
          <p:cNvSpPr/>
          <p:nvPr/>
        </p:nvSpPr>
        <p:spPr>
          <a:xfrm>
            <a:off x="7468279" y="7804891"/>
            <a:ext cx="1094514" cy="584775"/>
          </a:xfrm>
          <a:prstGeom prst="rect">
            <a:avLst/>
          </a:prstGeom>
          <a:solidFill>
            <a:srgbClr val="FF0000"/>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 b="0" i="0" u="none" strike="noStrike" cap="none" spc="0" normalizeH="0" baseline="0">
              <a:ln>
                <a:noFill/>
              </a:ln>
              <a:solidFill>
                <a:srgbClr val="FFFFFF"/>
              </a:solidFill>
              <a:effectLst/>
              <a:uFillTx/>
              <a:latin typeface="Arial Narrow" panose="020B0606020202030204" pitchFamily="34" charset="0"/>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a:ln>
                  <a:noFill/>
                </a:ln>
                <a:solidFill>
                  <a:srgbClr val="FFFFFF"/>
                </a:solidFill>
                <a:effectLst/>
                <a:uFillTx/>
                <a:latin typeface="Arial Narrow" panose="020B0606020202030204" pitchFamily="34" charset="0"/>
                <a:ea typeface="+mn-ea"/>
                <a:cs typeface="+mn-cs"/>
                <a:sym typeface="Helvetica Neue Medium"/>
              </a:rPr>
              <a:t>STOP</a:t>
            </a:r>
          </a:p>
          <a:p>
            <a:pPr marL="0" marR="0" indent="0" algn="ctr" defTabSz="825500" rtl="0" fontAlgn="auto" latinLnBrk="0" hangingPunct="0">
              <a:lnSpc>
                <a:spcPct val="100000"/>
              </a:lnSpc>
              <a:spcBef>
                <a:spcPts val="0"/>
              </a:spcBef>
              <a:spcAft>
                <a:spcPts val="0"/>
              </a:spcAft>
              <a:buClrTx/>
              <a:buSzTx/>
              <a:buFontTx/>
              <a:buNone/>
              <a:tabLst/>
            </a:pPr>
            <a:endParaRPr kumimoji="0" lang="ru-RU" sz="300" b="0" i="0" u="none" strike="noStrike" cap="none" spc="0" normalizeH="0" baseline="0">
              <a:ln>
                <a:noFill/>
              </a:ln>
              <a:solidFill>
                <a:srgbClr val="FFFFFF"/>
              </a:solidFill>
              <a:effectLst/>
              <a:uFillTx/>
              <a:latin typeface="Arial Narrow" panose="020B0606020202030204" pitchFamily="34" charset="0"/>
              <a:ea typeface="+mn-ea"/>
              <a:cs typeface="+mn-cs"/>
              <a:sym typeface="Helvetica Neue Medium"/>
            </a:endParaRPr>
          </a:p>
        </p:txBody>
      </p:sp>
    </p:spTree>
    <p:extLst>
      <p:ext uri="{BB962C8B-B14F-4D97-AF65-F5344CB8AC3E}">
        <p14:creationId xmlns:p14="http://schemas.microsoft.com/office/powerpoint/2010/main" val="26210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4294967295"/>
          </p:nvPr>
        </p:nvSpPr>
        <p:spPr>
          <a:xfrm>
            <a:off x="24475820" y="20852006"/>
            <a:ext cx="714438" cy="350138"/>
          </a:xfrm>
        </p:spPr>
        <p:txBody>
          <a:bodyPr>
            <a:normAutofit/>
          </a:bodyPr>
          <a:lstStyle/>
          <a:p>
            <a:pPr marL="0" indent="0">
              <a:buNone/>
            </a:pPr>
            <a:r>
              <a:rPr lang="uk-UA" sz="200"/>
              <a:t>.</a:t>
            </a:r>
            <a:endParaRPr lang="ru-RU" sz="200"/>
          </a:p>
        </p:txBody>
      </p:sp>
      <p:sp>
        <p:nvSpPr>
          <p:cNvPr id="41" name="Прямокутник 40"/>
          <p:cNvSpPr/>
          <p:nvPr/>
        </p:nvSpPr>
        <p:spPr>
          <a:xfrm>
            <a:off x="5200396" y="2204165"/>
            <a:ext cx="19275424" cy="830997"/>
          </a:xfrm>
          <a:prstGeom prst="rect">
            <a:avLst/>
          </a:prstGeom>
        </p:spPr>
        <p:txBody>
          <a:bodyPr wrap="square">
            <a:spAutoFit/>
          </a:bodyPr>
          <a:lstStyle/>
          <a:p>
            <a:r>
              <a:rPr lang="ru-RU" sz="4800" b="1" dirty="0">
                <a:solidFill>
                  <a:srgbClr val="C00000"/>
                </a:solidFill>
                <a:latin typeface="Arial" panose="020B0604020202020204" pitchFamily="34" charset="0"/>
                <a:cs typeface="Arial" panose="020B0604020202020204" pitchFamily="34" charset="0"/>
              </a:rPr>
              <a:t>…як </a:t>
            </a:r>
            <a:r>
              <a:rPr lang="ru-RU" sz="4800" b="1" dirty="0" err="1">
                <a:solidFill>
                  <a:srgbClr val="C00000"/>
                </a:solidFill>
                <a:latin typeface="Arial" panose="020B0604020202020204" pitchFamily="34" charset="0"/>
                <a:cs typeface="Arial" panose="020B0604020202020204" pitchFamily="34" charset="0"/>
              </a:rPr>
              <a:t>розраховують</a:t>
            </a:r>
            <a:r>
              <a:rPr lang="ru-RU" sz="4800" b="1" dirty="0">
                <a:solidFill>
                  <a:srgbClr val="C00000"/>
                </a:solidFill>
                <a:latin typeface="Arial" panose="020B0604020202020204" pitchFamily="34" charset="0"/>
                <a:cs typeface="Arial" panose="020B0604020202020204" pitchFamily="34" charset="0"/>
              </a:rPr>
              <a:t> </a:t>
            </a:r>
            <a:r>
              <a:rPr lang="ru-RU" sz="4800" b="1" dirty="0" err="1">
                <a:solidFill>
                  <a:srgbClr val="C00000"/>
                </a:solidFill>
                <a:latin typeface="Arial" panose="020B0604020202020204" pitchFamily="34" charset="0"/>
                <a:cs typeface="Arial" panose="020B0604020202020204" pitchFamily="34" charset="0"/>
              </a:rPr>
              <a:t>податківці</a:t>
            </a:r>
            <a:r>
              <a:rPr lang="ru-RU" sz="4800" b="1" dirty="0">
                <a:solidFill>
                  <a:srgbClr val="C00000"/>
                </a:solidFill>
                <a:latin typeface="Arial" panose="020B0604020202020204" pitchFamily="34" charset="0"/>
                <a:cs typeface="Arial" panose="020B0604020202020204" pitchFamily="34" charset="0"/>
              </a:rPr>
              <a:t>?</a:t>
            </a:r>
          </a:p>
        </p:txBody>
      </p:sp>
      <p:pic>
        <p:nvPicPr>
          <p:cNvPr id="38" name="Рисунок 37"/>
          <p:cNvPicPr>
            <a:picLocks noChangeAspect="1"/>
          </p:cNvPicPr>
          <p:nvPr/>
        </p:nvPicPr>
        <p:blipFill>
          <a:blip r:embed="rId2"/>
          <a:stretch>
            <a:fillRect/>
          </a:stretch>
        </p:blipFill>
        <p:spPr>
          <a:xfrm>
            <a:off x="17141235" y="4109398"/>
            <a:ext cx="6847882" cy="7247466"/>
          </a:xfrm>
          <a:prstGeom prst="rect">
            <a:avLst/>
          </a:prstGeom>
        </p:spPr>
      </p:pic>
      <p:sp>
        <p:nvSpPr>
          <p:cNvPr id="44" name="Прямокутник 43"/>
          <p:cNvSpPr/>
          <p:nvPr/>
        </p:nvSpPr>
        <p:spPr>
          <a:xfrm>
            <a:off x="1822523" y="4135934"/>
            <a:ext cx="15318712" cy="6894195"/>
          </a:xfrm>
          <a:prstGeom prst="rect">
            <a:avLst/>
          </a:prstGeom>
        </p:spPr>
        <p:txBody>
          <a:bodyPr wrap="square">
            <a:spAutoFit/>
          </a:bodyPr>
          <a:lstStyle/>
          <a:p>
            <a:pPr>
              <a:spcBef>
                <a:spcPts val="0"/>
              </a:spcBef>
              <a:defRPr/>
            </a:pPr>
            <a:r>
              <a:rPr lang="uk-UA" sz="3400" b="1" dirty="0">
                <a:solidFill>
                  <a:schemeClr val="tx1"/>
                </a:solidFill>
                <a:latin typeface="Arial" panose="020B0604020202020204" pitchFamily="34" charset="0"/>
                <a:cs typeface="Arial" panose="020B0604020202020204" pitchFamily="34" charset="0"/>
              </a:rPr>
              <a:t>Можливий «</a:t>
            </a:r>
            <a:r>
              <a:rPr lang="uk-UA" sz="3400" b="1" dirty="0" err="1">
                <a:solidFill>
                  <a:schemeClr val="tx1"/>
                </a:solidFill>
                <a:latin typeface="Arial" panose="020B0604020202020204" pitchFamily="34" charset="0"/>
                <a:cs typeface="Arial" panose="020B0604020202020204" pitchFamily="34" charset="0"/>
              </a:rPr>
              <a:t>антифіскальний</a:t>
            </a:r>
            <a:r>
              <a:rPr lang="uk-UA" sz="3400" b="1" dirty="0">
                <a:solidFill>
                  <a:schemeClr val="tx1"/>
                </a:solidFill>
                <a:latin typeface="Arial" panose="020B0604020202020204" pitchFamily="34" charset="0"/>
                <a:cs typeface="Arial" panose="020B0604020202020204" pitchFamily="34" charset="0"/>
              </a:rPr>
              <a:t>» алгоритм розрахунку </a:t>
            </a:r>
            <a:r>
              <a:rPr lang="uk-UA" sz="3400" b="1" u="sng" dirty="0">
                <a:solidFill>
                  <a:schemeClr val="tx1"/>
                </a:solidFill>
                <a:latin typeface="Arial" panose="020B0604020202020204" pitchFamily="34" charset="0"/>
                <a:cs typeface="Arial" panose="020B0604020202020204" pitchFamily="34" charset="0"/>
              </a:rPr>
              <a:t>періоду перевірки</a:t>
            </a:r>
            <a:r>
              <a:rPr lang="uk-UA" sz="3400" b="1" dirty="0">
                <a:solidFill>
                  <a:schemeClr val="tx1"/>
                </a:solidFill>
                <a:latin typeface="Arial" panose="020B0604020202020204" pitchFamily="34" charset="0"/>
                <a:cs typeface="Arial" panose="020B0604020202020204" pitchFamily="34" charset="0"/>
              </a:rPr>
              <a:t>:</a:t>
            </a:r>
          </a:p>
          <a:p>
            <a:pPr>
              <a:spcBef>
                <a:spcPts val="0"/>
              </a:spcBef>
              <a:defRPr/>
            </a:pPr>
            <a:endParaRPr lang="uk-UA" sz="3400" b="1"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Загальний строк для проведення перевірки «1 095 днів» (п. 102.1. ст. 102 ПКУ)</a:t>
            </a:r>
          </a:p>
          <a:p>
            <a:pPr marL="342900" indent="-342900">
              <a:spcBef>
                <a:spcPts val="0"/>
              </a:spcBef>
              <a:buAutoNum type="arabicPeriod"/>
              <a:defRPr/>
            </a:pPr>
            <a:endParaRPr lang="uk-UA" sz="3400"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 Випадки незастосування п. 102.1. ст. 102 – неподання декларації та/або засудження за ухилення від сплати податків</a:t>
            </a:r>
          </a:p>
          <a:p>
            <a:pPr marL="342900" indent="-342900">
              <a:spcBef>
                <a:spcPts val="0"/>
              </a:spcBef>
              <a:buAutoNum type="arabicPeriod"/>
              <a:defRPr/>
            </a:pPr>
            <a:endParaRPr lang="uk-UA" sz="3400"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Безпосередньо до п. 102.1. ст. 102 не вносились зміни щодо зупинення його дії (за аналогією з п. 52-2 підрозд.10 </a:t>
            </a:r>
            <a:r>
              <a:rPr lang="uk-UA" sz="3400" dirty="0" err="1">
                <a:solidFill>
                  <a:schemeClr val="tx1"/>
                </a:solidFill>
                <a:latin typeface="Arial" panose="020B0604020202020204" pitchFamily="34" charset="0"/>
                <a:cs typeface="Arial" panose="020B0604020202020204" pitchFamily="34" charset="0"/>
              </a:rPr>
              <a:t>розд</a:t>
            </a:r>
            <a:r>
              <a:rPr lang="uk-UA" sz="3400" dirty="0">
                <a:solidFill>
                  <a:schemeClr val="tx1"/>
                </a:solidFill>
                <a:latin typeface="Arial" panose="020B0604020202020204" pitchFamily="34" charset="0"/>
                <a:cs typeface="Arial" panose="020B0604020202020204" pitchFamily="34" charset="0"/>
              </a:rPr>
              <a:t>. ХХ ПКУ)</a:t>
            </a:r>
          </a:p>
          <a:p>
            <a:pPr marL="342900" indent="-342900">
              <a:spcBef>
                <a:spcPts val="0"/>
              </a:spcBef>
              <a:buAutoNum type="arabicPeriod"/>
              <a:defRPr/>
            </a:pPr>
            <a:endParaRPr lang="uk-UA" sz="3400"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eriod"/>
              <a:defRPr/>
            </a:pPr>
            <a:r>
              <a:rPr lang="uk-UA" sz="3400" dirty="0">
                <a:solidFill>
                  <a:schemeClr val="tx1"/>
                </a:solidFill>
                <a:latin typeface="Arial" panose="020B0604020202020204" pitchFamily="34" charset="0"/>
                <a:cs typeface="Arial" panose="020B0604020202020204" pitchFamily="34" charset="0"/>
              </a:rPr>
              <a:t>Випадки зупинення строків давності (п. 102.3. ПКУ) – відсутні (див. далі)</a:t>
            </a:r>
          </a:p>
        </p:txBody>
      </p:sp>
      <p:sp>
        <p:nvSpPr>
          <p:cNvPr id="2" name="Прямоугольник 1">
            <a:extLst>
              <a:ext uri="{FF2B5EF4-FFF2-40B4-BE49-F238E27FC236}">
                <a16:creationId xmlns:a16="http://schemas.microsoft.com/office/drawing/2014/main" id="{7C582786-C70F-59A1-F9A4-A8310A9F08CD}"/>
              </a:ext>
            </a:extLst>
          </p:cNvPr>
          <p:cNvSpPr/>
          <p:nvPr/>
        </p:nvSpPr>
        <p:spPr>
          <a:xfrm rot="16200000">
            <a:off x="-940098" y="11505349"/>
            <a:ext cx="3377848" cy="707886"/>
          </a:xfrm>
          <a:prstGeom prst="rect">
            <a:avLst/>
          </a:prstGeom>
        </p:spPr>
        <p:txBody>
          <a:bodyPr wrap="none">
            <a:spAutoFit/>
          </a:bodyPr>
          <a:lstStyle/>
          <a:p>
            <a:r>
              <a:rPr lang="en-US" dirty="0">
                <a:solidFill>
                  <a:schemeClr val="accent1">
                    <a:lumMod val="60000"/>
                    <a:lumOff val="40000"/>
                  </a:schemeClr>
                </a:solidFill>
              </a:rPr>
              <a:t>www.ibuh.info</a:t>
            </a:r>
          </a:p>
        </p:txBody>
      </p:sp>
      <p:sp>
        <p:nvSpPr>
          <p:cNvPr id="4" name="Номер слайда 4">
            <a:extLst>
              <a:ext uri="{FF2B5EF4-FFF2-40B4-BE49-F238E27FC236}">
                <a16:creationId xmlns:a16="http://schemas.microsoft.com/office/drawing/2014/main" id="{901D9BE5-7BC4-B7C1-6038-44DC0E9C9341}"/>
              </a:ext>
            </a:extLst>
          </p:cNvPr>
          <p:cNvSpPr txBox="1">
            <a:spLocks/>
          </p:cNvSpPr>
          <p:nvPr/>
        </p:nvSpPr>
        <p:spPr>
          <a:xfrm>
            <a:off x="22433547" y="12431100"/>
            <a:ext cx="707886" cy="595035"/>
          </a:xfrm>
          <a:prstGeom prst="rect">
            <a:avLst/>
          </a:prstGeom>
          <a:ln w="12700">
            <a:miter lim="400000"/>
          </a:ln>
        </p:spPr>
        <p:txBody>
          <a:bodyPr wrap="squar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lvl9pPr>
          </a:lstStyle>
          <a:p>
            <a:r>
              <a:rPr lang="uk-UA" sz="3200" b="1">
                <a:solidFill>
                  <a:schemeClr val="bg1"/>
                </a:solidFill>
              </a:rPr>
              <a:t>13</a:t>
            </a:r>
            <a:endParaRPr lang="ru-UA" sz="3200" b="1" dirty="0">
              <a:solidFill>
                <a:schemeClr val="bg1"/>
              </a:solidFill>
              <a:latin typeface="Arial" panose="020B0604020202020204" pitchFamily="34" charset="0"/>
              <a:cs typeface="Arial" panose="020B0604020202020204" pitchFamily="34" charset="0"/>
            </a:endParaRPr>
          </a:p>
        </p:txBody>
      </p:sp>
      <p:sp>
        <p:nvSpPr>
          <p:cNvPr id="3" name="Місце для нижнього колонтитула 2"/>
          <p:cNvSpPr>
            <a:spLocks noGrp="1"/>
          </p:cNvSpPr>
          <p:nvPr>
            <p:ph type="ftr" sz="quarter" idx="5"/>
          </p:nvPr>
        </p:nvSpPr>
        <p:spPr/>
        <p:txBody>
          <a:bodyPr/>
          <a:lstStyle/>
          <a:p>
            <a:r>
              <a:rPr lang="ru-RU"/>
              <a:t>.</a:t>
            </a:r>
          </a:p>
        </p:txBody>
      </p:sp>
      <p:sp>
        <p:nvSpPr>
          <p:cNvPr id="11" name="Прямокутник 10"/>
          <p:cNvSpPr/>
          <p:nvPr/>
        </p:nvSpPr>
        <p:spPr>
          <a:xfrm>
            <a:off x="342900" y="0"/>
            <a:ext cx="1104900"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Місце для номера слайда 8"/>
          <p:cNvSpPr>
            <a:spLocks noGrp="1"/>
          </p:cNvSpPr>
          <p:nvPr>
            <p:ph type="sldNum" sz="quarter" idx="7"/>
          </p:nvPr>
        </p:nvSpPr>
        <p:spPr/>
        <p:txBody>
          <a:bodyPr/>
          <a:lstStyle/>
          <a:p>
            <a:fld id="{B6F15528-21DE-4FAA-801E-634DDDAF4B2B}" type="slidenum">
              <a:rPr lang="ru-RU" smtClean="0"/>
              <a:t>9</a:t>
            </a:fld>
            <a:endParaRPr lang="ru-RU"/>
          </a:p>
        </p:txBody>
      </p:sp>
      <p:sp>
        <p:nvSpPr>
          <p:cNvPr id="16" name="Прямокутник 15"/>
          <p:cNvSpPr/>
          <p:nvPr/>
        </p:nvSpPr>
        <p:spPr>
          <a:xfrm>
            <a:off x="22081067" y="11903191"/>
            <a:ext cx="2162936" cy="164502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73" y="129843"/>
            <a:ext cx="3295930" cy="1575242"/>
          </a:xfrm>
          <a:prstGeom prst="rect">
            <a:avLst/>
          </a:prstGeom>
        </p:spPr>
      </p:pic>
      <p:sp>
        <p:nvSpPr>
          <p:cNvPr id="14" name="Заголовок 1"/>
          <p:cNvSpPr txBox="1">
            <a:spLocks/>
          </p:cNvSpPr>
          <p:nvPr/>
        </p:nvSpPr>
        <p:spPr>
          <a:xfrm>
            <a:off x="1817144" y="281908"/>
            <a:ext cx="22426859" cy="60478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oAutofit/>
          </a:bodyPr>
          <a:lstStyle>
            <a:lvl1pPr marL="0" marR="0" indent="0" algn="l" defTabSz="2438338" rtl="0" latinLnBrk="0">
              <a:lnSpc>
                <a:spcPct val="80000"/>
              </a:lnSpc>
              <a:spcBef>
                <a:spcPts val="0"/>
              </a:spcBef>
              <a:spcAft>
                <a:spcPts val="0"/>
              </a:spcAft>
              <a:buClrTx/>
              <a:buSzTx/>
              <a:buFontTx/>
              <a:buNone/>
              <a:tabLst/>
              <a:defRPr sz="11461" b="1" i="0" u="none" strike="noStrike" cap="none" spc="-170" baseline="0">
                <a:ln>
                  <a:noFill/>
                </a:ln>
                <a:solidFill>
                  <a:srgbClr val="C00000"/>
                </a:solidFill>
                <a:uFillTx/>
                <a:latin typeface="Calibri"/>
                <a:ea typeface="+mj-ea"/>
                <a:cs typeface="Calibri"/>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ln>
                  <a:noFill/>
                </a:ln>
                <a:solidFill>
                  <a:srgbClr val="000000"/>
                </a:solidFill>
                <a:uFillTx/>
                <a:latin typeface="+mj-lt"/>
                <a:ea typeface="+mj-ea"/>
                <a:cs typeface="+mj-cs"/>
                <a:sym typeface="Helvetica Neue"/>
              </a:defRPr>
            </a:lvl9pPr>
          </a:lstStyle>
          <a:p>
            <a:pPr hangingPunct="1">
              <a:lnSpc>
                <a:spcPct val="100000"/>
              </a:lnSpc>
            </a:pPr>
            <a:r>
              <a:rPr lang="uk-UA" sz="4850" spc="0" dirty="0">
                <a:latin typeface="Arial" panose="020B0604020202020204" pitchFamily="34" charset="0"/>
              </a:rPr>
              <a:t>ЗА ЯКІ </a:t>
            </a:r>
            <a:r>
              <a:rPr lang="uk-UA" sz="4850" spc="0">
                <a:latin typeface="Arial" panose="020B0604020202020204" pitchFamily="34" charset="0"/>
              </a:rPr>
              <a:t>ПЕРІОДИ </a:t>
            </a:r>
            <a:r>
              <a:rPr lang="uk-UA" sz="4850" spc="0" smtClean="0">
                <a:latin typeface="Arial" panose="020B0604020202020204" pitchFamily="34" charset="0"/>
              </a:rPr>
              <a:t>МОЖУТЬ:</a:t>
            </a:r>
            <a:r>
              <a:rPr lang="uk-UA" sz="4850" spc="0" dirty="0">
                <a:latin typeface="Arial" panose="020B0604020202020204" pitchFamily="34" charset="0"/>
              </a:rPr>
              <a:t> </a:t>
            </a:r>
            <a:r>
              <a:rPr lang="uk-UA" sz="4850" spc="0" smtClean="0">
                <a:latin typeface="Arial" panose="020B0604020202020204" pitchFamily="34" charset="0"/>
              </a:rPr>
              <a:t>перевірити </a:t>
            </a:r>
            <a:r>
              <a:rPr lang="uk-UA" sz="4850" spc="0">
                <a:latin typeface="Arial" panose="020B0604020202020204" pitchFamily="34" charset="0"/>
              </a:rPr>
              <a:t>/ нарахувати?</a:t>
            </a:r>
            <a:endParaRPr lang="ru-RU" sz="4850"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3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4500"/>
          </a:spcBef>
          <a:spcAft>
            <a:spcPts val="0"/>
          </a:spcAft>
          <a:buClrTx/>
          <a:buSzTx/>
          <a:buFontTx/>
          <a:buNone/>
          <a:tabLst/>
          <a:defRPr kumimoji="0" sz="40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11231</TotalTime>
  <Words>4967</Words>
  <Application>Microsoft Office PowerPoint</Application>
  <PresentationFormat>Довільний</PresentationFormat>
  <Paragraphs>696</Paragraphs>
  <Slides>51</Slides>
  <Notes>20</Notes>
  <HiddenSlides>0</HiddenSlides>
  <MMClips>0</MMClips>
  <ScaleCrop>false</ScaleCrop>
  <HeadingPairs>
    <vt:vector size="6" baseType="variant">
      <vt:variant>
        <vt:lpstr>Використані шрифти</vt:lpstr>
      </vt:variant>
      <vt:variant>
        <vt:i4>12</vt:i4>
      </vt:variant>
      <vt:variant>
        <vt:lpstr>Тема</vt:lpstr>
      </vt:variant>
      <vt:variant>
        <vt:i4>1</vt:i4>
      </vt:variant>
      <vt:variant>
        <vt:lpstr>Заголовки слайдів</vt:lpstr>
      </vt:variant>
      <vt:variant>
        <vt:i4>51</vt:i4>
      </vt:variant>
    </vt:vector>
  </HeadingPairs>
  <TitlesOfParts>
    <vt:vector size="64" baseType="lpstr">
      <vt:lpstr>Arial</vt:lpstr>
      <vt:lpstr>Arial Narrow</vt:lpstr>
      <vt:lpstr>Calibri</vt:lpstr>
      <vt:lpstr>Garamond</vt:lpstr>
      <vt:lpstr>Georgia</vt:lpstr>
      <vt:lpstr>Helvetica</vt:lpstr>
      <vt:lpstr>Helvetica Neue</vt:lpstr>
      <vt:lpstr>Helvetica Neue Medium</vt:lpstr>
      <vt:lpstr>Lucida Grande</vt:lpstr>
      <vt:lpstr>Roboto</vt:lpstr>
      <vt:lpstr>Times New Roman</vt:lpstr>
      <vt:lpstr>Wingdings</vt:lpstr>
      <vt:lpstr>White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Happy</dc:creator>
  <cp:lastModifiedBy>tamos</cp:lastModifiedBy>
  <cp:revision>748</cp:revision>
  <dcterms:modified xsi:type="dcterms:W3CDTF">2025-04-02T09:36:52Z</dcterms:modified>
</cp:coreProperties>
</file>