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bin" ContentType="application/vnd.openxmlformats-officedocument.oleObject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98" r:id="rId2"/>
    <p:sldId id="284" r:id="rId3"/>
    <p:sldId id="295" r:id="rId4"/>
    <p:sldId id="286" r:id="rId5"/>
    <p:sldId id="277" r:id="rId6"/>
    <p:sldId id="278" r:id="rId7"/>
    <p:sldId id="280" r:id="rId8"/>
    <p:sldId id="283" r:id="rId9"/>
    <p:sldId id="285" r:id="rId10"/>
    <p:sldId id="279" r:id="rId11"/>
    <p:sldId id="281" r:id="rId12"/>
    <p:sldId id="290" r:id="rId13"/>
    <p:sldId id="289" r:id="rId14"/>
    <p:sldId id="293" r:id="rId15"/>
    <p:sldId id="292" r:id="rId16"/>
    <p:sldId id="291" r:id="rId17"/>
    <p:sldId id="294" r:id="rId18"/>
    <p:sldId id="288" r:id="rId19"/>
    <p:sldId id="265" r:id="rId20"/>
    <p:sldId id="257" r:id="rId21"/>
    <p:sldId id="276" r:id="rId22"/>
    <p:sldId id="282" r:id="rId23"/>
    <p:sldId id="301" r:id="rId24"/>
    <p:sldId id="300" r:id="rId25"/>
    <p:sldId id="297" r:id="rId26"/>
    <p:sldId id="299" r:id="rId27"/>
    <p:sldId id="296" r:id="rId28"/>
    <p:sldId id="303" r:id="rId29"/>
    <p:sldId id="302" r:id="rId30"/>
    <p:sldId id="304" r:id="rId31"/>
    <p:sldId id="305" r:id="rId32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FF00"/>
    <a:srgbClr val="66FF99"/>
    <a:srgbClr val="66FFCC"/>
    <a:srgbClr val="66FF66"/>
    <a:srgbClr val="00CC66"/>
    <a:srgbClr val="53C943"/>
    <a:srgbClr val="1BAD03"/>
    <a:srgbClr val="148E20"/>
    <a:srgbClr val="ED9C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2FEB8-15AC-4C8B-9C15-605147F290B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713A1A-7685-4A91-AA81-5F8542910925}">
      <dgm:prSet/>
      <dgm:spPr/>
      <dgm:t>
        <a:bodyPr/>
        <a:lstStyle/>
        <a:p>
          <a:pPr rtl="0"/>
          <a:r>
            <a:rPr lang="uk-UA" dirty="0" smtClean="0"/>
            <a:t>   Електронний кабінет : переваги користування та його можливості</a:t>
          </a:r>
          <a:endParaRPr lang="ru-RU" dirty="0"/>
        </a:p>
      </dgm:t>
    </dgm:pt>
    <dgm:pt modelId="{580BB2AF-7F00-403A-ACE7-D40536861466}" type="parTrans" cxnId="{49B5C598-5EF1-4F25-BF3F-188161DBDD9E}">
      <dgm:prSet/>
      <dgm:spPr/>
      <dgm:t>
        <a:bodyPr/>
        <a:lstStyle/>
        <a:p>
          <a:endParaRPr lang="ru-RU"/>
        </a:p>
      </dgm:t>
    </dgm:pt>
    <dgm:pt modelId="{7077AC3C-E7C6-4D55-9A9F-7256F64E3B9B}" type="sibTrans" cxnId="{49B5C598-5EF1-4F25-BF3F-188161DBDD9E}">
      <dgm:prSet/>
      <dgm:spPr/>
      <dgm:t>
        <a:bodyPr/>
        <a:lstStyle/>
        <a:p>
          <a:endParaRPr lang="ru-RU"/>
        </a:p>
      </dgm:t>
    </dgm:pt>
    <dgm:pt modelId="{9F6D38E8-EE1F-4106-9E1D-25640A2C1EB1}" type="pres">
      <dgm:prSet presAssocID="{4BC2FEB8-15AC-4C8B-9C15-605147F290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08AB97-611C-4399-BD21-545C4F7B2975}" type="pres">
      <dgm:prSet presAssocID="{2D713A1A-7685-4A91-AA81-5F854291092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F0A5C2-A464-4C07-BEAD-40E1DA5DE879}" type="presOf" srcId="{2D713A1A-7685-4A91-AA81-5F8542910925}" destId="{2808AB97-611C-4399-BD21-545C4F7B2975}" srcOrd="0" destOrd="0" presId="urn:microsoft.com/office/officeart/2005/8/layout/vList2"/>
    <dgm:cxn modelId="{49B5C598-5EF1-4F25-BF3F-188161DBDD9E}" srcId="{4BC2FEB8-15AC-4C8B-9C15-605147F290BF}" destId="{2D713A1A-7685-4A91-AA81-5F8542910925}" srcOrd="0" destOrd="0" parTransId="{580BB2AF-7F00-403A-ACE7-D40536861466}" sibTransId="{7077AC3C-E7C6-4D55-9A9F-7256F64E3B9B}"/>
    <dgm:cxn modelId="{9E565C06-9157-4F02-9DE8-D6B4AABC5DF9}" type="presOf" srcId="{4BC2FEB8-15AC-4C8B-9C15-605147F290BF}" destId="{9F6D38E8-EE1F-4106-9E1D-25640A2C1EB1}" srcOrd="0" destOrd="0" presId="urn:microsoft.com/office/officeart/2005/8/layout/vList2"/>
    <dgm:cxn modelId="{7E36911E-01BC-47F4-8757-C90D957D868A}" type="presParOf" srcId="{9F6D38E8-EE1F-4106-9E1D-25640A2C1EB1}" destId="{2808AB97-611C-4399-BD21-545C4F7B29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D8D880-95AA-46BB-B391-2576953127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8FD1941-BCAD-44A8-A9C9-9725C8858DF2}">
      <dgm:prSet/>
      <dgm:spPr/>
      <dgm:t>
        <a:bodyPr/>
        <a:lstStyle/>
        <a:p>
          <a:pPr rtl="0"/>
          <a:r>
            <a:rPr lang="uk-UA" noProof="0" dirty="0" smtClean="0">
              <a:solidFill>
                <a:schemeClr val="bg1"/>
              </a:solidFill>
            </a:rPr>
            <a:t>• Доступ до особистої інформації </a:t>
          </a:r>
          <a:endParaRPr lang="uk-UA" noProof="0" dirty="0">
            <a:solidFill>
              <a:schemeClr val="bg1"/>
            </a:solidFill>
          </a:endParaRPr>
        </a:p>
      </dgm:t>
    </dgm:pt>
    <dgm:pt modelId="{AA70C6A1-2042-4FDE-B093-538AD4198256}" type="parTrans" cxnId="{64C6E562-EFB2-4F1E-B573-E535405B0D7E}">
      <dgm:prSet/>
      <dgm:spPr/>
      <dgm:t>
        <a:bodyPr/>
        <a:lstStyle/>
        <a:p>
          <a:endParaRPr lang="ru-RU"/>
        </a:p>
      </dgm:t>
    </dgm:pt>
    <dgm:pt modelId="{B29E3160-227B-4C33-96EF-F7D4C6AC8F1E}" type="sibTrans" cxnId="{64C6E562-EFB2-4F1E-B573-E535405B0D7E}">
      <dgm:prSet/>
      <dgm:spPr/>
      <dgm:t>
        <a:bodyPr/>
        <a:lstStyle/>
        <a:p>
          <a:endParaRPr lang="ru-RU"/>
        </a:p>
      </dgm:t>
    </dgm:pt>
    <dgm:pt modelId="{93BCF9C0-87A2-41C8-8FC0-3D8A79E5E44E}">
      <dgm:prSet/>
      <dgm:spPr/>
      <dgm:t>
        <a:bodyPr/>
        <a:lstStyle/>
        <a:p>
          <a:pPr rtl="0"/>
          <a:r>
            <a:rPr lang="uk-UA" noProof="0" dirty="0" smtClean="0">
              <a:solidFill>
                <a:schemeClr val="bg1"/>
              </a:solidFill>
            </a:rPr>
            <a:t>• Е-документ (подання звітності, заяв, сервісних запитів, листування з ДПС) </a:t>
          </a:r>
          <a:endParaRPr lang="uk-UA" noProof="0" dirty="0">
            <a:solidFill>
              <a:schemeClr val="bg1"/>
            </a:solidFill>
          </a:endParaRPr>
        </a:p>
      </dgm:t>
    </dgm:pt>
    <dgm:pt modelId="{5AB75961-29FB-4C26-B58A-3338C41B0D3F}" type="parTrans" cxnId="{2A27F5BD-CD27-4C5C-8976-091A74912A38}">
      <dgm:prSet/>
      <dgm:spPr/>
      <dgm:t>
        <a:bodyPr/>
        <a:lstStyle/>
        <a:p>
          <a:endParaRPr lang="ru-RU"/>
        </a:p>
      </dgm:t>
    </dgm:pt>
    <dgm:pt modelId="{E42C4DEC-AED0-4712-88D4-919D7404E763}" type="sibTrans" cxnId="{2A27F5BD-CD27-4C5C-8976-091A74912A38}">
      <dgm:prSet/>
      <dgm:spPr/>
      <dgm:t>
        <a:bodyPr/>
        <a:lstStyle/>
        <a:p>
          <a:endParaRPr lang="ru-RU"/>
        </a:p>
      </dgm:t>
    </dgm:pt>
    <dgm:pt modelId="{84B0ED41-198D-4854-BD9D-48D02092DA95}">
      <dgm:prSet/>
      <dgm:spPr/>
      <dgm:t>
        <a:bodyPr/>
        <a:lstStyle/>
        <a:p>
          <a:pPr rtl="0"/>
          <a:r>
            <a:rPr lang="uk-UA" noProof="0" smtClean="0">
              <a:solidFill>
                <a:schemeClr val="bg1"/>
              </a:solidFill>
            </a:rPr>
            <a:t>• Аналітичні сервіси (доступ до інформації з систем електронного адміністрування) </a:t>
          </a:r>
          <a:endParaRPr lang="uk-UA" noProof="0">
            <a:solidFill>
              <a:schemeClr val="bg1"/>
            </a:solidFill>
          </a:endParaRPr>
        </a:p>
      </dgm:t>
    </dgm:pt>
    <dgm:pt modelId="{4C82CFA8-A1A0-4E18-831F-323EEAA8457B}" type="parTrans" cxnId="{C20FB2E6-DF09-4A6A-8BE0-2013C25FD690}">
      <dgm:prSet/>
      <dgm:spPr/>
      <dgm:t>
        <a:bodyPr/>
        <a:lstStyle/>
        <a:p>
          <a:endParaRPr lang="ru-RU"/>
        </a:p>
      </dgm:t>
    </dgm:pt>
    <dgm:pt modelId="{44013D0F-11F0-44C5-BC79-014638C9DE41}" type="sibTrans" cxnId="{C20FB2E6-DF09-4A6A-8BE0-2013C25FD690}">
      <dgm:prSet/>
      <dgm:spPr/>
      <dgm:t>
        <a:bodyPr/>
        <a:lstStyle/>
        <a:p>
          <a:endParaRPr lang="ru-RU"/>
        </a:p>
      </dgm:t>
    </dgm:pt>
    <dgm:pt modelId="{7A77AB5B-61CF-4A32-8613-1E4B570B51D9}">
      <dgm:prSet/>
      <dgm:spPr/>
      <dgm:t>
        <a:bodyPr/>
        <a:lstStyle/>
        <a:p>
          <a:pPr rtl="0"/>
          <a:r>
            <a:rPr lang="uk-UA" noProof="0" smtClean="0">
              <a:solidFill>
                <a:schemeClr val="bg1"/>
              </a:solidFill>
            </a:rPr>
            <a:t>• Доступ до реєстрів (понад 14 реєстрів) </a:t>
          </a:r>
          <a:endParaRPr lang="uk-UA" noProof="0">
            <a:solidFill>
              <a:schemeClr val="bg1"/>
            </a:solidFill>
          </a:endParaRPr>
        </a:p>
      </dgm:t>
    </dgm:pt>
    <dgm:pt modelId="{CAC38B4D-AC3A-4B45-A146-79E892818CD2}" type="parTrans" cxnId="{D6F53CC8-B69C-45BD-ACD8-0D24F046359B}">
      <dgm:prSet/>
      <dgm:spPr/>
      <dgm:t>
        <a:bodyPr/>
        <a:lstStyle/>
        <a:p>
          <a:endParaRPr lang="ru-RU"/>
        </a:p>
      </dgm:t>
    </dgm:pt>
    <dgm:pt modelId="{C3309692-2D72-4637-A6C3-7163AD414F43}" type="sibTrans" cxnId="{D6F53CC8-B69C-45BD-ACD8-0D24F046359B}">
      <dgm:prSet/>
      <dgm:spPr/>
      <dgm:t>
        <a:bodyPr/>
        <a:lstStyle/>
        <a:p>
          <a:endParaRPr lang="ru-RU"/>
        </a:p>
      </dgm:t>
    </dgm:pt>
    <dgm:pt modelId="{3049C464-6B3D-47A3-8286-12A83BD26E06}">
      <dgm:prSet/>
      <dgm:spPr/>
      <dgm:t>
        <a:bodyPr/>
        <a:lstStyle/>
        <a:p>
          <a:pPr rtl="0"/>
          <a:r>
            <a:rPr lang="uk-UA" noProof="0" smtClean="0">
              <a:solidFill>
                <a:schemeClr val="bg1"/>
              </a:solidFill>
            </a:rPr>
            <a:t>• Сплата податків (QR-код для сплати) </a:t>
          </a:r>
          <a:endParaRPr lang="uk-UA" noProof="0">
            <a:solidFill>
              <a:schemeClr val="bg1"/>
            </a:solidFill>
          </a:endParaRPr>
        </a:p>
      </dgm:t>
    </dgm:pt>
    <dgm:pt modelId="{8DDADB01-8585-4115-AEC8-3CEA3425B6E4}" type="parTrans" cxnId="{7566790F-E4DA-4401-A7CD-2146FF13743E}">
      <dgm:prSet/>
      <dgm:spPr/>
      <dgm:t>
        <a:bodyPr/>
        <a:lstStyle/>
        <a:p>
          <a:endParaRPr lang="ru-RU"/>
        </a:p>
      </dgm:t>
    </dgm:pt>
    <dgm:pt modelId="{018A85A5-C222-45C2-917B-5B2429941955}" type="sibTrans" cxnId="{7566790F-E4DA-4401-A7CD-2146FF13743E}">
      <dgm:prSet/>
      <dgm:spPr/>
      <dgm:t>
        <a:bodyPr/>
        <a:lstStyle/>
        <a:p>
          <a:endParaRPr lang="ru-RU"/>
        </a:p>
      </dgm:t>
    </dgm:pt>
    <dgm:pt modelId="{EBCEBEC7-E28F-4CF6-938F-DA6BE5652FCF}">
      <dgm:prSet/>
      <dgm:spPr/>
      <dgm:t>
        <a:bodyPr/>
        <a:lstStyle/>
        <a:p>
          <a:pPr rtl="0"/>
          <a:r>
            <a:rPr lang="uk-UA" noProof="0" dirty="0" smtClean="0">
              <a:solidFill>
                <a:schemeClr val="bg1"/>
              </a:solidFill>
            </a:rPr>
            <a:t>• Е-Кабінет громадянина</a:t>
          </a:r>
          <a:endParaRPr lang="uk-UA" noProof="0" dirty="0">
            <a:solidFill>
              <a:schemeClr val="bg1"/>
            </a:solidFill>
          </a:endParaRPr>
        </a:p>
      </dgm:t>
    </dgm:pt>
    <dgm:pt modelId="{F0513C12-1D49-4F3A-91E0-C35A024FC033}" type="parTrans" cxnId="{3436BFDE-0827-43C2-90ED-4EAA04AE0FFC}">
      <dgm:prSet/>
      <dgm:spPr/>
      <dgm:t>
        <a:bodyPr/>
        <a:lstStyle/>
        <a:p>
          <a:endParaRPr lang="ru-RU"/>
        </a:p>
      </dgm:t>
    </dgm:pt>
    <dgm:pt modelId="{A31B88D0-8EEA-4363-BF26-67CF0A097BA6}" type="sibTrans" cxnId="{3436BFDE-0827-43C2-90ED-4EAA04AE0FFC}">
      <dgm:prSet/>
      <dgm:spPr/>
      <dgm:t>
        <a:bodyPr/>
        <a:lstStyle/>
        <a:p>
          <a:endParaRPr lang="ru-RU"/>
        </a:p>
      </dgm:t>
    </dgm:pt>
    <dgm:pt modelId="{A25CD907-F8F2-4D8D-B9D9-71C425752B6C}" type="pres">
      <dgm:prSet presAssocID="{8ED8D880-95AA-46BB-B391-2576953127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7A5EB-0714-453E-A19A-3037225903E7}" type="pres">
      <dgm:prSet presAssocID="{38FD1941-BCAD-44A8-A9C9-9725C8858DF2}" presName="parentText" presStyleLbl="node1" presStyleIdx="0" presStyleCnt="6" custLinFactNeighborY="-462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DB1A8-98CE-48FE-A1F6-4079EEDA116E}" type="pres">
      <dgm:prSet presAssocID="{B29E3160-227B-4C33-96EF-F7D4C6AC8F1E}" presName="spacer" presStyleCnt="0"/>
      <dgm:spPr/>
    </dgm:pt>
    <dgm:pt modelId="{CB9A8702-16C6-4D45-BCF6-0EFEEF6E2F8F}" type="pres">
      <dgm:prSet presAssocID="{93BCF9C0-87A2-41C8-8FC0-3D8A79E5E44E}" presName="parentText" presStyleLbl="node1" presStyleIdx="1" presStyleCnt="6" custLinFactNeighborY="-462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8BE28-3017-47D1-A060-231C05AA680A}" type="pres">
      <dgm:prSet presAssocID="{E42C4DEC-AED0-4712-88D4-919D7404E763}" presName="spacer" presStyleCnt="0"/>
      <dgm:spPr/>
    </dgm:pt>
    <dgm:pt modelId="{1D479234-716B-4579-A1E4-1CFF4F0B3CF5}" type="pres">
      <dgm:prSet presAssocID="{84B0ED41-198D-4854-BD9D-48D02092DA95}" presName="parentText" presStyleLbl="node1" presStyleIdx="2" presStyleCnt="6" custLinFactNeighborY="-462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19DEE-4B96-4751-9FCC-BE5125D4D541}" type="pres">
      <dgm:prSet presAssocID="{44013D0F-11F0-44C5-BC79-014638C9DE41}" presName="spacer" presStyleCnt="0"/>
      <dgm:spPr/>
    </dgm:pt>
    <dgm:pt modelId="{472BECE6-7E3B-4DD6-87F3-524911500115}" type="pres">
      <dgm:prSet presAssocID="{7A77AB5B-61CF-4A32-8613-1E4B570B51D9}" presName="parentText" presStyleLbl="node1" presStyleIdx="3" presStyleCnt="6" custLinFactNeighborY="-462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515CF-6559-4907-91DB-9848D0C45A9A}" type="pres">
      <dgm:prSet presAssocID="{C3309692-2D72-4637-A6C3-7163AD414F43}" presName="spacer" presStyleCnt="0"/>
      <dgm:spPr/>
    </dgm:pt>
    <dgm:pt modelId="{58EF513A-6461-4511-AA7D-5D233D85FE1A}" type="pres">
      <dgm:prSet presAssocID="{3049C464-6B3D-47A3-8286-12A83BD26E06}" presName="parentText" presStyleLbl="node1" presStyleIdx="4" presStyleCnt="6" custLinFactNeighborY="-462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7E585-591A-4B43-A158-B531AE259073}" type="pres">
      <dgm:prSet presAssocID="{018A85A5-C222-45C2-917B-5B2429941955}" presName="spacer" presStyleCnt="0"/>
      <dgm:spPr/>
    </dgm:pt>
    <dgm:pt modelId="{785E1F27-668B-4340-9420-8B42127B0626}" type="pres">
      <dgm:prSet presAssocID="{EBCEBEC7-E28F-4CF6-938F-DA6BE5652FCF}" presName="parentText" presStyleLbl="node1" presStyleIdx="5" presStyleCnt="6" custLinFactNeighborY="-462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36BFDE-0827-43C2-90ED-4EAA04AE0FFC}" srcId="{8ED8D880-95AA-46BB-B391-257695312728}" destId="{EBCEBEC7-E28F-4CF6-938F-DA6BE5652FCF}" srcOrd="5" destOrd="0" parTransId="{F0513C12-1D49-4F3A-91E0-C35A024FC033}" sibTransId="{A31B88D0-8EEA-4363-BF26-67CF0A097BA6}"/>
    <dgm:cxn modelId="{64C6E562-EFB2-4F1E-B573-E535405B0D7E}" srcId="{8ED8D880-95AA-46BB-B391-257695312728}" destId="{38FD1941-BCAD-44A8-A9C9-9725C8858DF2}" srcOrd="0" destOrd="0" parTransId="{AA70C6A1-2042-4FDE-B093-538AD4198256}" sibTransId="{B29E3160-227B-4C33-96EF-F7D4C6AC8F1E}"/>
    <dgm:cxn modelId="{E25E275F-8204-4929-8BCA-50BB8D068646}" type="presOf" srcId="{EBCEBEC7-E28F-4CF6-938F-DA6BE5652FCF}" destId="{785E1F27-668B-4340-9420-8B42127B0626}" srcOrd="0" destOrd="0" presId="urn:microsoft.com/office/officeart/2005/8/layout/vList2"/>
    <dgm:cxn modelId="{62D5C49A-D109-420F-BCE1-27B711C85F92}" type="presOf" srcId="{38FD1941-BCAD-44A8-A9C9-9725C8858DF2}" destId="{62F7A5EB-0714-453E-A19A-3037225903E7}" srcOrd="0" destOrd="0" presId="urn:microsoft.com/office/officeart/2005/8/layout/vList2"/>
    <dgm:cxn modelId="{C20FB2E6-DF09-4A6A-8BE0-2013C25FD690}" srcId="{8ED8D880-95AA-46BB-B391-257695312728}" destId="{84B0ED41-198D-4854-BD9D-48D02092DA95}" srcOrd="2" destOrd="0" parTransId="{4C82CFA8-A1A0-4E18-831F-323EEAA8457B}" sibTransId="{44013D0F-11F0-44C5-BC79-014638C9DE41}"/>
    <dgm:cxn modelId="{7566790F-E4DA-4401-A7CD-2146FF13743E}" srcId="{8ED8D880-95AA-46BB-B391-257695312728}" destId="{3049C464-6B3D-47A3-8286-12A83BD26E06}" srcOrd="4" destOrd="0" parTransId="{8DDADB01-8585-4115-AEC8-3CEA3425B6E4}" sibTransId="{018A85A5-C222-45C2-917B-5B2429941955}"/>
    <dgm:cxn modelId="{9B3061B3-7FA6-4E9E-B190-46B46213AB88}" type="presOf" srcId="{93BCF9C0-87A2-41C8-8FC0-3D8A79E5E44E}" destId="{CB9A8702-16C6-4D45-BCF6-0EFEEF6E2F8F}" srcOrd="0" destOrd="0" presId="urn:microsoft.com/office/officeart/2005/8/layout/vList2"/>
    <dgm:cxn modelId="{D6F53CC8-B69C-45BD-ACD8-0D24F046359B}" srcId="{8ED8D880-95AA-46BB-B391-257695312728}" destId="{7A77AB5B-61CF-4A32-8613-1E4B570B51D9}" srcOrd="3" destOrd="0" parTransId="{CAC38B4D-AC3A-4B45-A146-79E892818CD2}" sibTransId="{C3309692-2D72-4637-A6C3-7163AD414F43}"/>
    <dgm:cxn modelId="{11C05E4B-8991-4369-A587-96F8363EDD02}" type="presOf" srcId="{3049C464-6B3D-47A3-8286-12A83BD26E06}" destId="{58EF513A-6461-4511-AA7D-5D233D85FE1A}" srcOrd="0" destOrd="0" presId="urn:microsoft.com/office/officeart/2005/8/layout/vList2"/>
    <dgm:cxn modelId="{1A7ACE71-2BA4-45C1-B184-BDDDCFC2B8B1}" type="presOf" srcId="{84B0ED41-198D-4854-BD9D-48D02092DA95}" destId="{1D479234-716B-4579-A1E4-1CFF4F0B3CF5}" srcOrd="0" destOrd="0" presId="urn:microsoft.com/office/officeart/2005/8/layout/vList2"/>
    <dgm:cxn modelId="{AD1434F2-CAC7-4FFE-A444-0728F7E3F4BA}" type="presOf" srcId="{8ED8D880-95AA-46BB-B391-257695312728}" destId="{A25CD907-F8F2-4D8D-B9D9-71C425752B6C}" srcOrd="0" destOrd="0" presId="urn:microsoft.com/office/officeart/2005/8/layout/vList2"/>
    <dgm:cxn modelId="{2A27F5BD-CD27-4C5C-8976-091A74912A38}" srcId="{8ED8D880-95AA-46BB-B391-257695312728}" destId="{93BCF9C0-87A2-41C8-8FC0-3D8A79E5E44E}" srcOrd="1" destOrd="0" parTransId="{5AB75961-29FB-4C26-B58A-3338C41B0D3F}" sibTransId="{E42C4DEC-AED0-4712-88D4-919D7404E763}"/>
    <dgm:cxn modelId="{F13A07E9-EC41-4C59-8BBD-B82632BC5B0A}" type="presOf" srcId="{7A77AB5B-61CF-4A32-8613-1E4B570B51D9}" destId="{472BECE6-7E3B-4DD6-87F3-524911500115}" srcOrd="0" destOrd="0" presId="urn:microsoft.com/office/officeart/2005/8/layout/vList2"/>
    <dgm:cxn modelId="{B68F8C2E-8DBB-4ED4-AC9C-9CC69389DA4E}" type="presParOf" srcId="{A25CD907-F8F2-4D8D-B9D9-71C425752B6C}" destId="{62F7A5EB-0714-453E-A19A-3037225903E7}" srcOrd="0" destOrd="0" presId="urn:microsoft.com/office/officeart/2005/8/layout/vList2"/>
    <dgm:cxn modelId="{42E42B71-59A7-4FB5-95F1-0B3A778C655A}" type="presParOf" srcId="{A25CD907-F8F2-4D8D-B9D9-71C425752B6C}" destId="{7C7DB1A8-98CE-48FE-A1F6-4079EEDA116E}" srcOrd="1" destOrd="0" presId="urn:microsoft.com/office/officeart/2005/8/layout/vList2"/>
    <dgm:cxn modelId="{B4A5E268-7E54-4167-8E68-1979C9A1F772}" type="presParOf" srcId="{A25CD907-F8F2-4D8D-B9D9-71C425752B6C}" destId="{CB9A8702-16C6-4D45-BCF6-0EFEEF6E2F8F}" srcOrd="2" destOrd="0" presId="urn:microsoft.com/office/officeart/2005/8/layout/vList2"/>
    <dgm:cxn modelId="{E460C7B4-3B85-4BFF-BB2A-C9408B702F52}" type="presParOf" srcId="{A25CD907-F8F2-4D8D-B9D9-71C425752B6C}" destId="{8C58BE28-3017-47D1-A060-231C05AA680A}" srcOrd="3" destOrd="0" presId="urn:microsoft.com/office/officeart/2005/8/layout/vList2"/>
    <dgm:cxn modelId="{802276B3-234D-4F83-8DB9-067DDAB4070D}" type="presParOf" srcId="{A25CD907-F8F2-4D8D-B9D9-71C425752B6C}" destId="{1D479234-716B-4579-A1E4-1CFF4F0B3CF5}" srcOrd="4" destOrd="0" presId="urn:microsoft.com/office/officeart/2005/8/layout/vList2"/>
    <dgm:cxn modelId="{9E85356F-5D28-4FA4-9DF0-41919708F04A}" type="presParOf" srcId="{A25CD907-F8F2-4D8D-B9D9-71C425752B6C}" destId="{58E19DEE-4B96-4751-9FCC-BE5125D4D541}" srcOrd="5" destOrd="0" presId="urn:microsoft.com/office/officeart/2005/8/layout/vList2"/>
    <dgm:cxn modelId="{172FDA4D-167A-4602-8702-87C21C40A9C9}" type="presParOf" srcId="{A25CD907-F8F2-4D8D-B9D9-71C425752B6C}" destId="{472BECE6-7E3B-4DD6-87F3-524911500115}" srcOrd="6" destOrd="0" presId="urn:microsoft.com/office/officeart/2005/8/layout/vList2"/>
    <dgm:cxn modelId="{C068C096-FAE1-49BE-81FD-1B24820387D9}" type="presParOf" srcId="{A25CD907-F8F2-4D8D-B9D9-71C425752B6C}" destId="{64E515CF-6559-4907-91DB-9848D0C45A9A}" srcOrd="7" destOrd="0" presId="urn:microsoft.com/office/officeart/2005/8/layout/vList2"/>
    <dgm:cxn modelId="{1CF8074B-917A-465D-AF4D-DC7DA7C7EE31}" type="presParOf" srcId="{A25CD907-F8F2-4D8D-B9D9-71C425752B6C}" destId="{58EF513A-6461-4511-AA7D-5D233D85FE1A}" srcOrd="8" destOrd="0" presId="urn:microsoft.com/office/officeart/2005/8/layout/vList2"/>
    <dgm:cxn modelId="{E1182D9D-3310-4CCD-838D-7E764311411D}" type="presParOf" srcId="{A25CD907-F8F2-4D8D-B9D9-71C425752B6C}" destId="{9597E585-591A-4B43-A158-B531AE259073}" srcOrd="9" destOrd="0" presId="urn:microsoft.com/office/officeart/2005/8/layout/vList2"/>
    <dgm:cxn modelId="{7683E20A-0AA8-4322-98A0-CDC5A7A50B5E}" type="presParOf" srcId="{A25CD907-F8F2-4D8D-B9D9-71C425752B6C}" destId="{785E1F27-668B-4340-9420-8B42127B062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99DED2-5C0F-42BF-B6CC-540C265CD054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5029672-3AEE-4AAC-950F-FA8FD234E3FE}">
      <dgm:prSet/>
      <dgm:spPr/>
      <dgm:t>
        <a:bodyPr/>
        <a:lstStyle/>
        <a:p>
          <a:pPr rtl="0"/>
          <a:r>
            <a:rPr lang="uk-UA" noProof="0" smtClean="0"/>
            <a:t>• Кабінет для бізнесу </a:t>
          </a:r>
          <a:endParaRPr lang="uk-UA" noProof="0"/>
        </a:p>
      </dgm:t>
    </dgm:pt>
    <dgm:pt modelId="{03D77C65-3F9F-4DDC-A4D2-F1DB18B9CE65}" type="parTrans" cxnId="{F7E5E5C8-4C7E-4728-9C98-DF163BDFC534}">
      <dgm:prSet/>
      <dgm:spPr/>
      <dgm:t>
        <a:bodyPr/>
        <a:lstStyle/>
        <a:p>
          <a:endParaRPr lang="ru-RU"/>
        </a:p>
      </dgm:t>
    </dgm:pt>
    <dgm:pt modelId="{1DEAE415-F109-44A4-95A8-09DBBA0824B3}" type="sibTrans" cxnId="{F7E5E5C8-4C7E-4728-9C98-DF163BDFC534}">
      <dgm:prSet/>
      <dgm:spPr/>
      <dgm:t>
        <a:bodyPr/>
        <a:lstStyle/>
        <a:p>
          <a:endParaRPr lang="ru-RU"/>
        </a:p>
      </dgm:t>
    </dgm:pt>
    <dgm:pt modelId="{282E586B-AD26-47CD-9ED6-28ADAF59D4A9}">
      <dgm:prSet/>
      <dgm:spPr/>
      <dgm:t>
        <a:bodyPr/>
        <a:lstStyle/>
        <a:p>
          <a:pPr rtl="0"/>
          <a:r>
            <a:rPr lang="uk-UA" noProof="0" smtClean="0"/>
            <a:t>• Кабінет громадянина </a:t>
          </a:r>
          <a:endParaRPr lang="uk-UA" noProof="0"/>
        </a:p>
      </dgm:t>
    </dgm:pt>
    <dgm:pt modelId="{61915540-B296-446B-8DE9-A529CA46D3B1}" type="parTrans" cxnId="{702FB9BE-7ADA-4A60-8C92-DCAB269DAC8E}">
      <dgm:prSet/>
      <dgm:spPr/>
      <dgm:t>
        <a:bodyPr/>
        <a:lstStyle/>
        <a:p>
          <a:endParaRPr lang="ru-RU"/>
        </a:p>
      </dgm:t>
    </dgm:pt>
    <dgm:pt modelId="{C3A06D8D-3D5B-4C85-8A0B-E07DD426BBFB}" type="sibTrans" cxnId="{702FB9BE-7ADA-4A60-8C92-DCAB269DAC8E}">
      <dgm:prSet/>
      <dgm:spPr/>
      <dgm:t>
        <a:bodyPr/>
        <a:lstStyle/>
        <a:p>
          <a:endParaRPr lang="ru-RU"/>
        </a:p>
      </dgm:t>
    </dgm:pt>
    <dgm:pt modelId="{B8E11E74-E501-4FEE-B25B-8D248BD452D6}">
      <dgm:prSet/>
      <dgm:spPr/>
      <dgm:t>
        <a:bodyPr/>
        <a:lstStyle/>
        <a:p>
          <a:pPr rtl="0"/>
          <a:r>
            <a:rPr lang="uk-UA" noProof="0" dirty="0" smtClean="0"/>
            <a:t>• Кабінет особи – нерезидента </a:t>
          </a:r>
          <a:endParaRPr lang="uk-UA" noProof="0" dirty="0"/>
        </a:p>
      </dgm:t>
    </dgm:pt>
    <dgm:pt modelId="{56507E52-3A43-4611-B199-6B6BFED055CD}" type="parTrans" cxnId="{DC33526E-D3EC-414A-9C61-3022F1E0FA76}">
      <dgm:prSet/>
      <dgm:spPr/>
      <dgm:t>
        <a:bodyPr/>
        <a:lstStyle/>
        <a:p>
          <a:endParaRPr lang="ru-RU"/>
        </a:p>
      </dgm:t>
    </dgm:pt>
    <dgm:pt modelId="{6D75E0AD-0798-4BD4-B393-C902381260E8}" type="sibTrans" cxnId="{DC33526E-D3EC-414A-9C61-3022F1E0FA76}">
      <dgm:prSet/>
      <dgm:spPr/>
      <dgm:t>
        <a:bodyPr/>
        <a:lstStyle/>
        <a:p>
          <a:endParaRPr lang="ru-RU"/>
        </a:p>
      </dgm:t>
    </dgm:pt>
    <dgm:pt modelId="{215F4CCD-C9E3-4C66-BBF2-2EB454BC91DF}">
      <dgm:prSet/>
      <dgm:spPr/>
      <dgm:t>
        <a:bodyPr/>
        <a:lstStyle/>
        <a:p>
          <a:pPr rtl="0"/>
          <a:r>
            <a:rPr lang="uk-UA" noProof="0" smtClean="0"/>
            <a:t>• Кабінет посадової особи ЦОВВ </a:t>
          </a:r>
          <a:endParaRPr lang="uk-UA" noProof="0"/>
        </a:p>
      </dgm:t>
    </dgm:pt>
    <dgm:pt modelId="{FB195452-7E8A-4040-9C77-8DEBC02887A6}" type="parTrans" cxnId="{D8486230-2FC3-420E-9C79-792917E327C3}">
      <dgm:prSet/>
      <dgm:spPr/>
      <dgm:t>
        <a:bodyPr/>
        <a:lstStyle/>
        <a:p>
          <a:endParaRPr lang="ru-RU"/>
        </a:p>
      </dgm:t>
    </dgm:pt>
    <dgm:pt modelId="{B9741FC1-F879-468C-B865-9D9BBEE33D52}" type="sibTrans" cxnId="{D8486230-2FC3-420E-9C79-792917E327C3}">
      <dgm:prSet/>
      <dgm:spPr/>
      <dgm:t>
        <a:bodyPr/>
        <a:lstStyle/>
        <a:p>
          <a:endParaRPr lang="ru-RU"/>
        </a:p>
      </dgm:t>
    </dgm:pt>
    <dgm:pt modelId="{B1A3FDB9-DED9-4055-8BD6-B8A1CD06D5E0}">
      <dgm:prSet/>
      <dgm:spPr/>
      <dgm:t>
        <a:bodyPr/>
        <a:lstStyle/>
        <a:p>
          <a:pPr rtl="0"/>
          <a:r>
            <a:rPr lang="uk-UA" noProof="0" smtClean="0"/>
            <a:t>• Кабінет інспектора: </a:t>
          </a:r>
          <a:endParaRPr lang="uk-UA" noProof="0"/>
        </a:p>
      </dgm:t>
    </dgm:pt>
    <dgm:pt modelId="{87A61489-19D9-4629-ABAF-149A8304B6F7}" type="parTrans" cxnId="{19A713ED-057F-4646-AC41-ADB44A310969}">
      <dgm:prSet/>
      <dgm:spPr/>
      <dgm:t>
        <a:bodyPr/>
        <a:lstStyle/>
        <a:p>
          <a:endParaRPr lang="ru-RU"/>
        </a:p>
      </dgm:t>
    </dgm:pt>
    <dgm:pt modelId="{827EC813-15F2-4F2E-B577-0779C1A31F49}" type="sibTrans" cxnId="{19A713ED-057F-4646-AC41-ADB44A310969}">
      <dgm:prSet/>
      <dgm:spPr/>
      <dgm:t>
        <a:bodyPr/>
        <a:lstStyle/>
        <a:p>
          <a:endParaRPr lang="ru-RU"/>
        </a:p>
      </dgm:t>
    </dgm:pt>
    <dgm:pt modelId="{6006384C-B702-4B30-94E2-978C1FFA4D99}">
      <dgm:prSet custT="1"/>
      <dgm:spPr/>
      <dgm:t>
        <a:bodyPr/>
        <a:lstStyle/>
        <a:p>
          <a:pPr rtl="0"/>
          <a:r>
            <a:rPr lang="uk-UA" sz="1200" noProof="0" smtClean="0"/>
            <a:t>Кабінет очима платника (Контакт-центр) </a:t>
          </a:r>
          <a:endParaRPr lang="uk-UA" sz="1200" noProof="0"/>
        </a:p>
      </dgm:t>
    </dgm:pt>
    <dgm:pt modelId="{54BCCE5E-1804-4B8A-89AF-DCA8EC9CF295}" type="parTrans" cxnId="{B509BE4B-6973-4646-9CC2-3019A784D18A}">
      <dgm:prSet/>
      <dgm:spPr/>
      <dgm:t>
        <a:bodyPr/>
        <a:lstStyle/>
        <a:p>
          <a:endParaRPr lang="ru-RU"/>
        </a:p>
      </dgm:t>
    </dgm:pt>
    <dgm:pt modelId="{9BD388D1-A921-4FA0-BD58-D1C501EF458E}" type="sibTrans" cxnId="{B509BE4B-6973-4646-9CC2-3019A784D18A}">
      <dgm:prSet/>
      <dgm:spPr/>
      <dgm:t>
        <a:bodyPr/>
        <a:lstStyle/>
        <a:p>
          <a:endParaRPr lang="ru-RU"/>
        </a:p>
      </dgm:t>
    </dgm:pt>
    <dgm:pt modelId="{C3A65265-92FA-4860-B520-D426EA2DAB5B}">
      <dgm:prSet custT="1"/>
      <dgm:spPr/>
      <dgm:t>
        <a:bodyPr/>
        <a:lstStyle/>
        <a:p>
          <a:pPr rtl="0"/>
          <a:r>
            <a:rPr lang="uk-UA" sz="1200" noProof="0" dirty="0" smtClean="0"/>
            <a:t>Кабінет працівника підрозділу контролю за підакцизними товарами</a:t>
          </a:r>
          <a:endParaRPr lang="uk-UA" sz="1200" noProof="0" dirty="0"/>
        </a:p>
      </dgm:t>
    </dgm:pt>
    <dgm:pt modelId="{5B5E18AA-C3EE-4120-A97E-5444B2A09B09}" type="parTrans" cxnId="{DF1C5E3E-D7FB-4384-9934-F2BA5218D2CD}">
      <dgm:prSet/>
      <dgm:spPr/>
      <dgm:t>
        <a:bodyPr/>
        <a:lstStyle/>
        <a:p>
          <a:endParaRPr lang="ru-RU"/>
        </a:p>
      </dgm:t>
    </dgm:pt>
    <dgm:pt modelId="{217C3720-4585-485F-9519-A98CEB54B66A}" type="sibTrans" cxnId="{DF1C5E3E-D7FB-4384-9934-F2BA5218D2CD}">
      <dgm:prSet/>
      <dgm:spPr/>
      <dgm:t>
        <a:bodyPr/>
        <a:lstStyle/>
        <a:p>
          <a:endParaRPr lang="ru-RU"/>
        </a:p>
      </dgm:t>
    </dgm:pt>
    <dgm:pt modelId="{0FCE0E87-E8B5-4210-996B-8E0EE287409C}" type="pres">
      <dgm:prSet presAssocID="{1599DED2-5C0F-42BF-B6CC-540C265CD0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091D9-8B5E-4E01-B0F7-7C6A776A6287}" type="pres">
      <dgm:prSet presAssocID="{35029672-3AEE-4AAC-950F-FA8FD234E3FE}" presName="linNode" presStyleCnt="0"/>
      <dgm:spPr/>
    </dgm:pt>
    <dgm:pt modelId="{16978261-4011-40E4-AB15-01E1D0E1CC43}" type="pres">
      <dgm:prSet presAssocID="{35029672-3AEE-4AAC-950F-FA8FD234E3FE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DB95C-14ED-4961-9E67-D8BF1B87B38B}" type="pres">
      <dgm:prSet presAssocID="{1DEAE415-F109-44A4-95A8-09DBBA0824B3}" presName="sp" presStyleCnt="0"/>
      <dgm:spPr/>
    </dgm:pt>
    <dgm:pt modelId="{93462346-D194-4447-825C-59494C259F30}" type="pres">
      <dgm:prSet presAssocID="{282E586B-AD26-47CD-9ED6-28ADAF59D4A9}" presName="linNode" presStyleCnt="0"/>
      <dgm:spPr/>
    </dgm:pt>
    <dgm:pt modelId="{3397FD79-34EC-43C3-8C53-82C36BFED375}" type="pres">
      <dgm:prSet presAssocID="{282E586B-AD26-47CD-9ED6-28ADAF59D4A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38CB9-8C7E-41EE-95C8-6F03855CBCFF}" type="pres">
      <dgm:prSet presAssocID="{C3A06D8D-3D5B-4C85-8A0B-E07DD426BBFB}" presName="sp" presStyleCnt="0"/>
      <dgm:spPr/>
    </dgm:pt>
    <dgm:pt modelId="{B187732B-8343-4F31-8C1D-DA7F8AF977C6}" type="pres">
      <dgm:prSet presAssocID="{B8E11E74-E501-4FEE-B25B-8D248BD452D6}" presName="linNode" presStyleCnt="0"/>
      <dgm:spPr/>
    </dgm:pt>
    <dgm:pt modelId="{B63968EA-69B2-49A0-A34E-2D1A99E9AE36}" type="pres">
      <dgm:prSet presAssocID="{B8E11E74-E501-4FEE-B25B-8D248BD452D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19B5F-1293-4968-A62B-591C186A6D13}" type="pres">
      <dgm:prSet presAssocID="{6D75E0AD-0798-4BD4-B393-C902381260E8}" presName="sp" presStyleCnt="0"/>
      <dgm:spPr/>
    </dgm:pt>
    <dgm:pt modelId="{692E4C08-ADAB-402A-B189-CE9D6AB931CB}" type="pres">
      <dgm:prSet presAssocID="{215F4CCD-C9E3-4C66-BBF2-2EB454BC91DF}" presName="linNode" presStyleCnt="0"/>
      <dgm:spPr/>
    </dgm:pt>
    <dgm:pt modelId="{43F69A33-4C09-4AC2-8E58-729C678FD863}" type="pres">
      <dgm:prSet presAssocID="{215F4CCD-C9E3-4C66-BBF2-2EB454BC91D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D6138-F264-459F-A20C-A3CEE75F6301}" type="pres">
      <dgm:prSet presAssocID="{B9741FC1-F879-468C-B865-9D9BBEE33D52}" presName="sp" presStyleCnt="0"/>
      <dgm:spPr/>
    </dgm:pt>
    <dgm:pt modelId="{7A6D13F2-BE70-4DB2-9928-9F23A9D2222A}" type="pres">
      <dgm:prSet presAssocID="{B1A3FDB9-DED9-4055-8BD6-B8A1CD06D5E0}" presName="linNode" presStyleCnt="0"/>
      <dgm:spPr/>
    </dgm:pt>
    <dgm:pt modelId="{16154C82-33C3-4E49-AA4E-FF0A7E554E6D}" type="pres">
      <dgm:prSet presAssocID="{B1A3FDB9-DED9-4055-8BD6-B8A1CD06D5E0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E5B3A-27FE-4A55-8895-BE169FE644D3}" type="pres">
      <dgm:prSet presAssocID="{B1A3FDB9-DED9-4055-8BD6-B8A1CD06D5E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849E1B-51E6-45D5-9A75-404AA616BBFC}" type="presOf" srcId="{6006384C-B702-4B30-94E2-978C1FFA4D99}" destId="{7B2E5B3A-27FE-4A55-8895-BE169FE644D3}" srcOrd="0" destOrd="0" presId="urn:microsoft.com/office/officeart/2005/8/layout/vList5"/>
    <dgm:cxn modelId="{702FB9BE-7ADA-4A60-8C92-DCAB269DAC8E}" srcId="{1599DED2-5C0F-42BF-B6CC-540C265CD054}" destId="{282E586B-AD26-47CD-9ED6-28ADAF59D4A9}" srcOrd="1" destOrd="0" parTransId="{61915540-B296-446B-8DE9-A529CA46D3B1}" sibTransId="{C3A06D8D-3D5B-4C85-8A0B-E07DD426BBFB}"/>
    <dgm:cxn modelId="{012A8B3F-ACE7-458B-9D88-02751D8FEA5C}" type="presOf" srcId="{B1A3FDB9-DED9-4055-8BD6-B8A1CD06D5E0}" destId="{16154C82-33C3-4E49-AA4E-FF0A7E554E6D}" srcOrd="0" destOrd="0" presId="urn:microsoft.com/office/officeart/2005/8/layout/vList5"/>
    <dgm:cxn modelId="{E6A21C19-6D5E-47E3-8A44-828B0E214552}" type="presOf" srcId="{1599DED2-5C0F-42BF-B6CC-540C265CD054}" destId="{0FCE0E87-E8B5-4210-996B-8E0EE287409C}" srcOrd="0" destOrd="0" presId="urn:microsoft.com/office/officeart/2005/8/layout/vList5"/>
    <dgm:cxn modelId="{19A713ED-057F-4646-AC41-ADB44A310969}" srcId="{1599DED2-5C0F-42BF-B6CC-540C265CD054}" destId="{B1A3FDB9-DED9-4055-8BD6-B8A1CD06D5E0}" srcOrd="4" destOrd="0" parTransId="{87A61489-19D9-4629-ABAF-149A8304B6F7}" sibTransId="{827EC813-15F2-4F2E-B577-0779C1A31F49}"/>
    <dgm:cxn modelId="{BF425DB1-797A-498E-A114-84295CE36876}" type="presOf" srcId="{215F4CCD-C9E3-4C66-BBF2-2EB454BC91DF}" destId="{43F69A33-4C09-4AC2-8E58-729C678FD863}" srcOrd="0" destOrd="0" presId="urn:microsoft.com/office/officeart/2005/8/layout/vList5"/>
    <dgm:cxn modelId="{B02A1254-D46D-4267-A340-6E04CEF81646}" type="presOf" srcId="{B8E11E74-E501-4FEE-B25B-8D248BD452D6}" destId="{B63968EA-69B2-49A0-A34E-2D1A99E9AE36}" srcOrd="0" destOrd="0" presId="urn:microsoft.com/office/officeart/2005/8/layout/vList5"/>
    <dgm:cxn modelId="{F7E5E5C8-4C7E-4728-9C98-DF163BDFC534}" srcId="{1599DED2-5C0F-42BF-B6CC-540C265CD054}" destId="{35029672-3AEE-4AAC-950F-FA8FD234E3FE}" srcOrd="0" destOrd="0" parTransId="{03D77C65-3F9F-4DDC-A4D2-F1DB18B9CE65}" sibTransId="{1DEAE415-F109-44A4-95A8-09DBBA0824B3}"/>
    <dgm:cxn modelId="{2C19B511-E5D7-49C8-BA3D-07A6B27D22E8}" type="presOf" srcId="{35029672-3AEE-4AAC-950F-FA8FD234E3FE}" destId="{16978261-4011-40E4-AB15-01E1D0E1CC43}" srcOrd="0" destOrd="0" presId="urn:microsoft.com/office/officeart/2005/8/layout/vList5"/>
    <dgm:cxn modelId="{B509BE4B-6973-4646-9CC2-3019A784D18A}" srcId="{B1A3FDB9-DED9-4055-8BD6-B8A1CD06D5E0}" destId="{6006384C-B702-4B30-94E2-978C1FFA4D99}" srcOrd="0" destOrd="0" parTransId="{54BCCE5E-1804-4B8A-89AF-DCA8EC9CF295}" sibTransId="{9BD388D1-A921-4FA0-BD58-D1C501EF458E}"/>
    <dgm:cxn modelId="{DF1C5E3E-D7FB-4384-9934-F2BA5218D2CD}" srcId="{B1A3FDB9-DED9-4055-8BD6-B8A1CD06D5E0}" destId="{C3A65265-92FA-4860-B520-D426EA2DAB5B}" srcOrd="1" destOrd="0" parTransId="{5B5E18AA-C3EE-4120-A97E-5444B2A09B09}" sibTransId="{217C3720-4585-485F-9519-A98CEB54B66A}"/>
    <dgm:cxn modelId="{C9DFCB01-1E36-4B66-8CC5-869876574B04}" type="presOf" srcId="{C3A65265-92FA-4860-B520-D426EA2DAB5B}" destId="{7B2E5B3A-27FE-4A55-8895-BE169FE644D3}" srcOrd="0" destOrd="1" presId="urn:microsoft.com/office/officeart/2005/8/layout/vList5"/>
    <dgm:cxn modelId="{DC33526E-D3EC-414A-9C61-3022F1E0FA76}" srcId="{1599DED2-5C0F-42BF-B6CC-540C265CD054}" destId="{B8E11E74-E501-4FEE-B25B-8D248BD452D6}" srcOrd="2" destOrd="0" parTransId="{56507E52-3A43-4611-B199-6B6BFED055CD}" sibTransId="{6D75E0AD-0798-4BD4-B393-C902381260E8}"/>
    <dgm:cxn modelId="{4CFFC603-E9BB-4715-A770-6F25E937C059}" type="presOf" srcId="{282E586B-AD26-47CD-9ED6-28ADAF59D4A9}" destId="{3397FD79-34EC-43C3-8C53-82C36BFED375}" srcOrd="0" destOrd="0" presId="urn:microsoft.com/office/officeart/2005/8/layout/vList5"/>
    <dgm:cxn modelId="{D8486230-2FC3-420E-9C79-792917E327C3}" srcId="{1599DED2-5C0F-42BF-B6CC-540C265CD054}" destId="{215F4CCD-C9E3-4C66-BBF2-2EB454BC91DF}" srcOrd="3" destOrd="0" parTransId="{FB195452-7E8A-4040-9C77-8DEBC02887A6}" sibTransId="{B9741FC1-F879-468C-B865-9D9BBEE33D52}"/>
    <dgm:cxn modelId="{8DF7CC5E-F139-4914-86E6-FE10C9987BB7}" type="presParOf" srcId="{0FCE0E87-E8B5-4210-996B-8E0EE287409C}" destId="{6F4091D9-8B5E-4E01-B0F7-7C6A776A6287}" srcOrd="0" destOrd="0" presId="urn:microsoft.com/office/officeart/2005/8/layout/vList5"/>
    <dgm:cxn modelId="{5C1F6211-5741-4E94-B551-8AE8012A1044}" type="presParOf" srcId="{6F4091D9-8B5E-4E01-B0F7-7C6A776A6287}" destId="{16978261-4011-40E4-AB15-01E1D0E1CC43}" srcOrd="0" destOrd="0" presId="urn:microsoft.com/office/officeart/2005/8/layout/vList5"/>
    <dgm:cxn modelId="{A6B85907-0402-47D5-8A81-BC6DE7925200}" type="presParOf" srcId="{0FCE0E87-E8B5-4210-996B-8E0EE287409C}" destId="{6F2DB95C-14ED-4961-9E67-D8BF1B87B38B}" srcOrd="1" destOrd="0" presId="urn:microsoft.com/office/officeart/2005/8/layout/vList5"/>
    <dgm:cxn modelId="{F5E017DA-964B-40F2-A79D-D954951D0EEA}" type="presParOf" srcId="{0FCE0E87-E8B5-4210-996B-8E0EE287409C}" destId="{93462346-D194-4447-825C-59494C259F30}" srcOrd="2" destOrd="0" presId="urn:microsoft.com/office/officeart/2005/8/layout/vList5"/>
    <dgm:cxn modelId="{7501B795-B398-4F9A-A10C-4B58DA1F04FB}" type="presParOf" srcId="{93462346-D194-4447-825C-59494C259F30}" destId="{3397FD79-34EC-43C3-8C53-82C36BFED375}" srcOrd="0" destOrd="0" presId="urn:microsoft.com/office/officeart/2005/8/layout/vList5"/>
    <dgm:cxn modelId="{02030759-0D75-4F8D-AC12-0933BCFBE29E}" type="presParOf" srcId="{0FCE0E87-E8B5-4210-996B-8E0EE287409C}" destId="{D7F38CB9-8C7E-41EE-95C8-6F03855CBCFF}" srcOrd="3" destOrd="0" presId="urn:microsoft.com/office/officeart/2005/8/layout/vList5"/>
    <dgm:cxn modelId="{4B32959E-DDC0-46DB-9585-C53252034A5E}" type="presParOf" srcId="{0FCE0E87-E8B5-4210-996B-8E0EE287409C}" destId="{B187732B-8343-4F31-8C1D-DA7F8AF977C6}" srcOrd="4" destOrd="0" presId="urn:microsoft.com/office/officeart/2005/8/layout/vList5"/>
    <dgm:cxn modelId="{AF8AC258-FD7B-4111-9E48-92E1FAC30BFD}" type="presParOf" srcId="{B187732B-8343-4F31-8C1D-DA7F8AF977C6}" destId="{B63968EA-69B2-49A0-A34E-2D1A99E9AE36}" srcOrd="0" destOrd="0" presId="urn:microsoft.com/office/officeart/2005/8/layout/vList5"/>
    <dgm:cxn modelId="{03A1515E-65E7-4DA9-8ED2-672AEB4A8A97}" type="presParOf" srcId="{0FCE0E87-E8B5-4210-996B-8E0EE287409C}" destId="{F3619B5F-1293-4968-A62B-591C186A6D13}" srcOrd="5" destOrd="0" presId="urn:microsoft.com/office/officeart/2005/8/layout/vList5"/>
    <dgm:cxn modelId="{04C62863-9969-4723-AAA9-34FD61426413}" type="presParOf" srcId="{0FCE0E87-E8B5-4210-996B-8E0EE287409C}" destId="{692E4C08-ADAB-402A-B189-CE9D6AB931CB}" srcOrd="6" destOrd="0" presId="urn:microsoft.com/office/officeart/2005/8/layout/vList5"/>
    <dgm:cxn modelId="{990172A5-75A5-4C17-A408-7258135B117A}" type="presParOf" srcId="{692E4C08-ADAB-402A-B189-CE9D6AB931CB}" destId="{43F69A33-4C09-4AC2-8E58-729C678FD863}" srcOrd="0" destOrd="0" presId="urn:microsoft.com/office/officeart/2005/8/layout/vList5"/>
    <dgm:cxn modelId="{5414C876-98DD-49E9-9C7A-41389955BAC4}" type="presParOf" srcId="{0FCE0E87-E8B5-4210-996B-8E0EE287409C}" destId="{E9FD6138-F264-459F-A20C-A3CEE75F6301}" srcOrd="7" destOrd="0" presId="urn:microsoft.com/office/officeart/2005/8/layout/vList5"/>
    <dgm:cxn modelId="{DF214C03-C712-4AD7-9684-4227F2FC2DD4}" type="presParOf" srcId="{0FCE0E87-E8B5-4210-996B-8E0EE287409C}" destId="{7A6D13F2-BE70-4DB2-9928-9F23A9D2222A}" srcOrd="8" destOrd="0" presId="urn:microsoft.com/office/officeart/2005/8/layout/vList5"/>
    <dgm:cxn modelId="{D78597C2-EF37-4DB1-B3B4-8706CC21F79A}" type="presParOf" srcId="{7A6D13F2-BE70-4DB2-9928-9F23A9D2222A}" destId="{16154C82-33C3-4E49-AA4E-FF0A7E554E6D}" srcOrd="0" destOrd="0" presId="urn:microsoft.com/office/officeart/2005/8/layout/vList5"/>
    <dgm:cxn modelId="{ECCBE808-16DA-49B2-838E-E1EA97691B3E}" type="presParOf" srcId="{7A6D13F2-BE70-4DB2-9928-9F23A9D2222A}" destId="{7B2E5B3A-27FE-4A55-8895-BE169FE644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2B753A-5BB3-412B-B481-0C5DE98A2E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DE9D1-0305-475D-8E0A-712F660AB07F}">
      <dgm:prSet/>
      <dgm:spPr/>
      <dgm:t>
        <a:bodyPr/>
        <a:lstStyle/>
        <a:p>
          <a:pPr rtl="0"/>
          <a:r>
            <a:rPr lang="uk-UA" b="1" noProof="0" dirty="0" smtClean="0"/>
            <a:t>    Кабінет для бізнесу</a:t>
          </a:r>
          <a:endParaRPr lang="uk-UA" noProof="0" dirty="0"/>
        </a:p>
      </dgm:t>
    </dgm:pt>
    <dgm:pt modelId="{BDAA3F24-B4A3-439B-BA1F-39FE44B1AD20}" type="parTrans" cxnId="{82589C3C-5748-4414-9411-FB968D2D7F96}">
      <dgm:prSet/>
      <dgm:spPr/>
      <dgm:t>
        <a:bodyPr/>
        <a:lstStyle/>
        <a:p>
          <a:endParaRPr lang="ru-RU"/>
        </a:p>
      </dgm:t>
    </dgm:pt>
    <dgm:pt modelId="{BC1212CC-0F64-4A98-9C73-E83073B0407F}" type="sibTrans" cxnId="{82589C3C-5748-4414-9411-FB968D2D7F96}">
      <dgm:prSet/>
      <dgm:spPr/>
      <dgm:t>
        <a:bodyPr/>
        <a:lstStyle/>
        <a:p>
          <a:endParaRPr lang="ru-RU"/>
        </a:p>
      </dgm:t>
    </dgm:pt>
    <dgm:pt modelId="{7B0E9C2A-9FD3-49FA-9086-D54AC8F328F5}" type="pres">
      <dgm:prSet presAssocID="{E32B753A-5BB3-412B-B481-0C5DE98A2E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D1AE69-0678-4DB1-A89A-52F2E8C331BE}" type="pres">
      <dgm:prSet presAssocID="{36EDE9D1-0305-475D-8E0A-712F660AB0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9AA36-20E0-4907-B9A0-E0D053AE5832}" type="presOf" srcId="{36EDE9D1-0305-475D-8E0A-712F660AB07F}" destId="{38D1AE69-0678-4DB1-A89A-52F2E8C331BE}" srcOrd="0" destOrd="0" presId="urn:microsoft.com/office/officeart/2005/8/layout/vList2"/>
    <dgm:cxn modelId="{DB6C13E7-77D0-4231-BC3B-A284A659227B}" type="presOf" srcId="{E32B753A-5BB3-412B-B481-0C5DE98A2E75}" destId="{7B0E9C2A-9FD3-49FA-9086-D54AC8F328F5}" srcOrd="0" destOrd="0" presId="urn:microsoft.com/office/officeart/2005/8/layout/vList2"/>
    <dgm:cxn modelId="{82589C3C-5748-4414-9411-FB968D2D7F96}" srcId="{E32B753A-5BB3-412B-B481-0C5DE98A2E75}" destId="{36EDE9D1-0305-475D-8E0A-712F660AB07F}" srcOrd="0" destOrd="0" parTransId="{BDAA3F24-B4A3-439B-BA1F-39FE44B1AD20}" sibTransId="{BC1212CC-0F64-4A98-9C73-E83073B0407F}"/>
    <dgm:cxn modelId="{A6EAE698-3BEC-42CB-B95B-EF1D8D82BBE6}" type="presParOf" srcId="{7B0E9C2A-9FD3-49FA-9086-D54AC8F328F5}" destId="{38D1AE69-0678-4DB1-A89A-52F2E8C331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661C901-4F1A-414C-85B8-53147B664BE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7AF4EF-0006-49DA-AE67-06C01DFD74DC}">
      <dgm:prSet custT="1"/>
      <dgm:spPr/>
      <dgm:t>
        <a:bodyPr/>
        <a:lstStyle/>
        <a:p>
          <a:pPr rtl="0"/>
          <a:r>
            <a:rPr lang="uk-UA" sz="1000" noProof="0" dirty="0" smtClean="0"/>
            <a:t>• Створено окремий режим </a:t>
          </a:r>
          <a:r>
            <a:rPr lang="ru-RU" sz="1000" dirty="0" smtClean="0"/>
            <a:t>меню </a:t>
          </a:r>
          <a:endParaRPr lang="ru-RU" sz="1000" dirty="0"/>
        </a:p>
      </dgm:t>
    </dgm:pt>
    <dgm:pt modelId="{1B5F5553-C6A7-40E1-AC7D-900289D971CA}" type="parTrans" cxnId="{702E5080-F876-42D2-9FE6-E33DCE7B7A23}">
      <dgm:prSet/>
      <dgm:spPr/>
      <dgm:t>
        <a:bodyPr/>
        <a:lstStyle/>
        <a:p>
          <a:endParaRPr lang="ru-RU"/>
        </a:p>
      </dgm:t>
    </dgm:pt>
    <dgm:pt modelId="{0C92D565-564A-456E-964B-719D232B74E7}" type="sibTrans" cxnId="{702E5080-F876-42D2-9FE6-E33DCE7B7A23}">
      <dgm:prSet/>
      <dgm:spPr/>
      <dgm:t>
        <a:bodyPr/>
        <a:lstStyle/>
        <a:p>
          <a:endParaRPr lang="ru-RU"/>
        </a:p>
      </dgm:t>
    </dgm:pt>
    <dgm:pt modelId="{5F653C67-E111-4821-AC84-706F3EDAFD84}">
      <dgm:prSet custT="1"/>
      <dgm:spPr/>
      <dgm:t>
        <a:bodyPr/>
        <a:lstStyle/>
        <a:p>
          <a:pPr rtl="0"/>
          <a:r>
            <a:rPr lang="ru-RU" sz="1000" noProof="1" smtClean="0"/>
            <a:t>• Отримання інформація про себе </a:t>
          </a:r>
          <a:endParaRPr lang="ru-RU" sz="1000" noProof="1"/>
        </a:p>
      </dgm:t>
    </dgm:pt>
    <dgm:pt modelId="{D917FCC6-7CFE-483C-9978-905449D77966}" type="parTrans" cxnId="{745595AD-580F-45FE-BF3C-4215CACB0975}">
      <dgm:prSet/>
      <dgm:spPr/>
      <dgm:t>
        <a:bodyPr/>
        <a:lstStyle/>
        <a:p>
          <a:endParaRPr lang="ru-RU"/>
        </a:p>
      </dgm:t>
    </dgm:pt>
    <dgm:pt modelId="{4F8CC2BE-C54B-4EFF-8C39-161B254392F9}" type="sibTrans" cxnId="{745595AD-580F-45FE-BF3C-4215CACB0975}">
      <dgm:prSet/>
      <dgm:spPr/>
      <dgm:t>
        <a:bodyPr/>
        <a:lstStyle/>
        <a:p>
          <a:endParaRPr lang="ru-RU"/>
        </a:p>
      </dgm:t>
    </dgm:pt>
    <dgm:pt modelId="{03A7944C-4A43-4353-BB76-10E1BD457ABE}">
      <dgm:prSet custT="1"/>
      <dgm:spPr/>
      <dgm:t>
        <a:bodyPr/>
        <a:lstStyle/>
        <a:p>
          <a:pPr rtl="0"/>
          <a:r>
            <a:rPr lang="ru-RU" sz="1000" noProof="1" smtClean="0"/>
            <a:t>• Отримання інформації про контрагента </a:t>
          </a:r>
          <a:endParaRPr lang="ru-RU" sz="1000" noProof="1"/>
        </a:p>
      </dgm:t>
    </dgm:pt>
    <dgm:pt modelId="{40AFF38C-4989-4187-B795-5223F3063121}" type="parTrans" cxnId="{A98FBB88-7571-43E6-9049-20E866FAEE1A}">
      <dgm:prSet/>
      <dgm:spPr/>
      <dgm:t>
        <a:bodyPr/>
        <a:lstStyle/>
        <a:p>
          <a:endParaRPr lang="ru-RU"/>
        </a:p>
      </dgm:t>
    </dgm:pt>
    <dgm:pt modelId="{9AB41C98-9210-4926-BD24-8E1F3FA04C58}" type="sibTrans" cxnId="{A98FBB88-7571-43E6-9049-20E866FAEE1A}">
      <dgm:prSet/>
      <dgm:spPr/>
      <dgm:t>
        <a:bodyPr/>
        <a:lstStyle/>
        <a:p>
          <a:endParaRPr lang="ru-RU"/>
        </a:p>
      </dgm:t>
    </dgm:pt>
    <dgm:pt modelId="{296668D2-565C-42B1-A204-EF068E074AA9}">
      <dgm:prSet custT="1"/>
      <dgm:spPr/>
      <dgm:t>
        <a:bodyPr/>
        <a:lstStyle/>
        <a:p>
          <a:pPr rtl="0"/>
          <a:r>
            <a:rPr lang="uk-UA" sz="1000" noProof="1" smtClean="0"/>
            <a:t>• Формування витягу з підписом ДПС </a:t>
          </a:r>
          <a:endParaRPr lang="uk-UA" sz="1000" noProof="1"/>
        </a:p>
      </dgm:t>
    </dgm:pt>
    <dgm:pt modelId="{0C437CF8-1ADB-47E2-B104-1C1E7A1A6FAA}" type="parTrans" cxnId="{F1C411F7-3A89-4232-BD32-191B8472358D}">
      <dgm:prSet/>
      <dgm:spPr/>
      <dgm:t>
        <a:bodyPr/>
        <a:lstStyle/>
        <a:p>
          <a:endParaRPr lang="ru-RU"/>
        </a:p>
      </dgm:t>
    </dgm:pt>
    <dgm:pt modelId="{043CE7D4-540F-4928-8CA0-7A26B07701B0}" type="sibTrans" cxnId="{F1C411F7-3A89-4232-BD32-191B8472358D}">
      <dgm:prSet/>
      <dgm:spPr/>
      <dgm:t>
        <a:bodyPr/>
        <a:lstStyle/>
        <a:p>
          <a:endParaRPr lang="ru-RU"/>
        </a:p>
      </dgm:t>
    </dgm:pt>
    <dgm:pt modelId="{5C9D492B-CEAC-4D01-A7E9-E9153D7ED4F8}">
      <dgm:prSet custT="1"/>
      <dgm:spPr/>
      <dgm:t>
        <a:bodyPr/>
        <a:lstStyle/>
        <a:p>
          <a:pPr rtl="0"/>
          <a:r>
            <a:rPr lang="uk-UA" sz="1000" noProof="1" smtClean="0"/>
            <a:t>• Формування інформації онлайн</a:t>
          </a:r>
          <a:endParaRPr lang="uk-UA" sz="1000" noProof="1"/>
        </a:p>
      </dgm:t>
    </dgm:pt>
    <dgm:pt modelId="{973A98E5-502E-44E8-A4A6-EBD1404359FE}" type="parTrans" cxnId="{A78EEF2A-489B-4E1B-BC0D-16693A35B1D8}">
      <dgm:prSet/>
      <dgm:spPr/>
      <dgm:t>
        <a:bodyPr/>
        <a:lstStyle/>
        <a:p>
          <a:endParaRPr lang="ru-RU"/>
        </a:p>
      </dgm:t>
    </dgm:pt>
    <dgm:pt modelId="{87ED5CE4-157C-4E82-829D-8974F5FD3BB1}" type="sibTrans" cxnId="{A78EEF2A-489B-4E1B-BC0D-16693A35B1D8}">
      <dgm:prSet/>
      <dgm:spPr/>
      <dgm:t>
        <a:bodyPr/>
        <a:lstStyle/>
        <a:p>
          <a:endParaRPr lang="ru-RU"/>
        </a:p>
      </dgm:t>
    </dgm:pt>
    <dgm:pt modelId="{4E871847-094E-42A1-95D4-D337AF67B25E}" type="pres">
      <dgm:prSet presAssocID="{4661C901-4F1A-414C-85B8-53147B664BE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FE077C-D6AB-4CFB-A621-0D11A49C1DAD}" type="pres">
      <dgm:prSet presAssocID="{C97AF4EF-0006-49DA-AE67-06C01DFD74DC}" presName="circ1" presStyleLbl="vennNode1" presStyleIdx="0" presStyleCnt="5"/>
      <dgm:spPr/>
    </dgm:pt>
    <dgm:pt modelId="{7CBAD367-ECD7-4047-97EE-997F49D6B36F}" type="pres">
      <dgm:prSet presAssocID="{C97AF4EF-0006-49DA-AE67-06C01DFD74D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1C458-4904-4C80-9DE6-EE5F79782533}" type="pres">
      <dgm:prSet presAssocID="{5F653C67-E111-4821-AC84-706F3EDAFD84}" presName="circ2" presStyleLbl="vennNode1" presStyleIdx="1" presStyleCnt="5"/>
      <dgm:spPr/>
    </dgm:pt>
    <dgm:pt modelId="{7AA9E143-76D0-4635-9BC2-7FF170B3A673}" type="pres">
      <dgm:prSet presAssocID="{5F653C67-E111-4821-AC84-706F3EDAFD8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7E399-BF83-4B82-926D-D5EBDD739EE5}" type="pres">
      <dgm:prSet presAssocID="{03A7944C-4A43-4353-BB76-10E1BD457ABE}" presName="circ3" presStyleLbl="vennNode1" presStyleIdx="2" presStyleCnt="5"/>
      <dgm:spPr/>
    </dgm:pt>
    <dgm:pt modelId="{8DA2A275-538C-46BD-BF50-939C09BC14F8}" type="pres">
      <dgm:prSet presAssocID="{03A7944C-4A43-4353-BB76-10E1BD457ABE}" presName="circ3Tx" presStyleLbl="revTx" presStyleIdx="0" presStyleCnt="0" custScaleX="137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07BA8-7024-42BD-98E9-B32D5ECC1320}" type="pres">
      <dgm:prSet presAssocID="{296668D2-565C-42B1-A204-EF068E074AA9}" presName="circ4" presStyleLbl="vennNode1" presStyleIdx="3" presStyleCnt="5"/>
      <dgm:spPr/>
    </dgm:pt>
    <dgm:pt modelId="{61992C28-8239-402D-A814-A5B4C373A08A}" type="pres">
      <dgm:prSet presAssocID="{296668D2-565C-42B1-A204-EF068E074AA9}" presName="circ4Tx" presStyleLbl="revTx" presStyleIdx="0" presStyleCnt="0" custScaleX="1304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F44BD-FC7B-42A1-8228-27C7F0A1309A}" type="pres">
      <dgm:prSet presAssocID="{5C9D492B-CEAC-4D01-A7E9-E9153D7ED4F8}" presName="circ5" presStyleLbl="vennNode1" presStyleIdx="4" presStyleCnt="5"/>
      <dgm:spPr/>
    </dgm:pt>
    <dgm:pt modelId="{51B4DF68-A725-4D02-B5CA-74675876151F}" type="pres">
      <dgm:prSet presAssocID="{5C9D492B-CEAC-4D01-A7E9-E9153D7ED4F8}" presName="circ5Tx" presStyleLbl="revTx" presStyleIdx="0" presStyleCnt="0" custScaleX="123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3221E1-5947-42DF-B343-C73A030A4417}" type="presOf" srcId="{03A7944C-4A43-4353-BB76-10E1BD457ABE}" destId="{8DA2A275-538C-46BD-BF50-939C09BC14F8}" srcOrd="0" destOrd="0" presId="urn:microsoft.com/office/officeart/2005/8/layout/venn1"/>
    <dgm:cxn modelId="{8DEF05BF-A138-4777-9B73-D83309A19DFB}" type="presOf" srcId="{4661C901-4F1A-414C-85B8-53147B664BE2}" destId="{4E871847-094E-42A1-95D4-D337AF67B25E}" srcOrd="0" destOrd="0" presId="urn:microsoft.com/office/officeart/2005/8/layout/venn1"/>
    <dgm:cxn modelId="{E5994D50-B662-4806-9E72-B632708BF09D}" type="presOf" srcId="{5C9D492B-CEAC-4D01-A7E9-E9153D7ED4F8}" destId="{51B4DF68-A725-4D02-B5CA-74675876151F}" srcOrd="0" destOrd="0" presId="urn:microsoft.com/office/officeart/2005/8/layout/venn1"/>
    <dgm:cxn modelId="{745595AD-580F-45FE-BF3C-4215CACB0975}" srcId="{4661C901-4F1A-414C-85B8-53147B664BE2}" destId="{5F653C67-E111-4821-AC84-706F3EDAFD84}" srcOrd="1" destOrd="0" parTransId="{D917FCC6-7CFE-483C-9978-905449D77966}" sibTransId="{4F8CC2BE-C54B-4EFF-8C39-161B254392F9}"/>
    <dgm:cxn modelId="{AFDCC23D-39B6-419C-BBF0-E2AF9AC8558D}" type="presOf" srcId="{5F653C67-E111-4821-AC84-706F3EDAFD84}" destId="{7AA9E143-76D0-4635-9BC2-7FF170B3A673}" srcOrd="0" destOrd="0" presId="urn:microsoft.com/office/officeart/2005/8/layout/venn1"/>
    <dgm:cxn modelId="{835B2ED1-A727-4B7E-991B-3282DC762B8C}" type="presOf" srcId="{C97AF4EF-0006-49DA-AE67-06C01DFD74DC}" destId="{7CBAD367-ECD7-4047-97EE-997F49D6B36F}" srcOrd="0" destOrd="0" presId="urn:microsoft.com/office/officeart/2005/8/layout/venn1"/>
    <dgm:cxn modelId="{702E5080-F876-42D2-9FE6-E33DCE7B7A23}" srcId="{4661C901-4F1A-414C-85B8-53147B664BE2}" destId="{C97AF4EF-0006-49DA-AE67-06C01DFD74DC}" srcOrd="0" destOrd="0" parTransId="{1B5F5553-C6A7-40E1-AC7D-900289D971CA}" sibTransId="{0C92D565-564A-456E-964B-719D232B74E7}"/>
    <dgm:cxn modelId="{F1C411F7-3A89-4232-BD32-191B8472358D}" srcId="{4661C901-4F1A-414C-85B8-53147B664BE2}" destId="{296668D2-565C-42B1-A204-EF068E074AA9}" srcOrd="3" destOrd="0" parTransId="{0C437CF8-1ADB-47E2-B104-1C1E7A1A6FAA}" sibTransId="{043CE7D4-540F-4928-8CA0-7A26B07701B0}"/>
    <dgm:cxn modelId="{A78EEF2A-489B-4E1B-BC0D-16693A35B1D8}" srcId="{4661C901-4F1A-414C-85B8-53147B664BE2}" destId="{5C9D492B-CEAC-4D01-A7E9-E9153D7ED4F8}" srcOrd="4" destOrd="0" parTransId="{973A98E5-502E-44E8-A4A6-EBD1404359FE}" sibTransId="{87ED5CE4-157C-4E82-829D-8974F5FD3BB1}"/>
    <dgm:cxn modelId="{A98FBB88-7571-43E6-9049-20E866FAEE1A}" srcId="{4661C901-4F1A-414C-85B8-53147B664BE2}" destId="{03A7944C-4A43-4353-BB76-10E1BD457ABE}" srcOrd="2" destOrd="0" parTransId="{40AFF38C-4989-4187-B795-5223F3063121}" sibTransId="{9AB41C98-9210-4926-BD24-8E1F3FA04C58}"/>
    <dgm:cxn modelId="{72A489CB-F09D-4137-BCD9-37A348091CF8}" type="presOf" srcId="{296668D2-565C-42B1-A204-EF068E074AA9}" destId="{61992C28-8239-402D-A814-A5B4C373A08A}" srcOrd="0" destOrd="0" presId="urn:microsoft.com/office/officeart/2005/8/layout/venn1"/>
    <dgm:cxn modelId="{3754FF32-5870-4F0B-B132-ABFAE7036F80}" type="presParOf" srcId="{4E871847-094E-42A1-95D4-D337AF67B25E}" destId="{F4FE077C-D6AB-4CFB-A621-0D11A49C1DAD}" srcOrd="0" destOrd="0" presId="urn:microsoft.com/office/officeart/2005/8/layout/venn1"/>
    <dgm:cxn modelId="{A93C20B9-AFFC-40EB-9141-2AAC754E449C}" type="presParOf" srcId="{4E871847-094E-42A1-95D4-D337AF67B25E}" destId="{7CBAD367-ECD7-4047-97EE-997F49D6B36F}" srcOrd="1" destOrd="0" presId="urn:microsoft.com/office/officeart/2005/8/layout/venn1"/>
    <dgm:cxn modelId="{1B4995DC-7C2D-455E-9EDD-A8B7C572AA41}" type="presParOf" srcId="{4E871847-094E-42A1-95D4-D337AF67B25E}" destId="{2A51C458-4904-4C80-9DE6-EE5F79782533}" srcOrd="2" destOrd="0" presId="urn:microsoft.com/office/officeart/2005/8/layout/venn1"/>
    <dgm:cxn modelId="{128F080C-BF70-4056-8607-16203E320302}" type="presParOf" srcId="{4E871847-094E-42A1-95D4-D337AF67B25E}" destId="{7AA9E143-76D0-4635-9BC2-7FF170B3A673}" srcOrd="3" destOrd="0" presId="urn:microsoft.com/office/officeart/2005/8/layout/venn1"/>
    <dgm:cxn modelId="{F5DB487B-2F0D-41DC-A64E-02B204884BC5}" type="presParOf" srcId="{4E871847-094E-42A1-95D4-D337AF67B25E}" destId="{09C7E399-BF83-4B82-926D-D5EBDD739EE5}" srcOrd="4" destOrd="0" presId="urn:microsoft.com/office/officeart/2005/8/layout/venn1"/>
    <dgm:cxn modelId="{8B9CCD12-A93A-493D-8B17-4D7930C801E1}" type="presParOf" srcId="{4E871847-094E-42A1-95D4-D337AF67B25E}" destId="{8DA2A275-538C-46BD-BF50-939C09BC14F8}" srcOrd="5" destOrd="0" presId="urn:microsoft.com/office/officeart/2005/8/layout/venn1"/>
    <dgm:cxn modelId="{DCE0F78A-3FB0-4B2F-A07A-13218885C807}" type="presParOf" srcId="{4E871847-094E-42A1-95D4-D337AF67B25E}" destId="{E4407BA8-7024-42BD-98E9-B32D5ECC1320}" srcOrd="6" destOrd="0" presId="urn:microsoft.com/office/officeart/2005/8/layout/venn1"/>
    <dgm:cxn modelId="{64279094-7451-46AC-8CC7-B9E0783BF0F4}" type="presParOf" srcId="{4E871847-094E-42A1-95D4-D337AF67B25E}" destId="{61992C28-8239-402D-A814-A5B4C373A08A}" srcOrd="7" destOrd="0" presId="urn:microsoft.com/office/officeart/2005/8/layout/venn1"/>
    <dgm:cxn modelId="{AB53668F-ABF1-4A65-9D8C-17755AED9F17}" type="presParOf" srcId="{4E871847-094E-42A1-95D4-D337AF67B25E}" destId="{C10F44BD-FC7B-42A1-8228-27C7F0A1309A}" srcOrd="8" destOrd="0" presId="urn:microsoft.com/office/officeart/2005/8/layout/venn1"/>
    <dgm:cxn modelId="{B07F68C8-6225-41F8-99F6-FF5441138EE5}" type="presParOf" srcId="{4E871847-094E-42A1-95D4-D337AF67B25E}" destId="{51B4DF68-A725-4D02-B5CA-74675876151F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3904783-8A96-47BC-9662-98DA3921844B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7C9CDE9-2F4B-437D-B109-242E33BD281D}">
      <dgm:prSet/>
      <dgm:spPr/>
      <dgm:t>
        <a:bodyPr/>
        <a:lstStyle/>
        <a:p>
          <a:pPr rtl="0"/>
          <a:r>
            <a:rPr lang="ru-RU" dirty="0" smtClean="0"/>
            <a:t>     </a:t>
          </a:r>
          <a:r>
            <a:rPr lang="uk-UA" noProof="0" dirty="0" smtClean="0"/>
            <a:t>Кабінет громадянина</a:t>
          </a:r>
          <a:endParaRPr lang="uk-UA" noProof="0" dirty="0"/>
        </a:p>
      </dgm:t>
    </dgm:pt>
    <dgm:pt modelId="{0FAF352E-5AF5-4AB5-8FDD-0F1B314D5F98}" type="parTrans" cxnId="{43F9E827-FAF0-4CF1-BCB6-AE84683213C1}">
      <dgm:prSet/>
      <dgm:spPr/>
      <dgm:t>
        <a:bodyPr/>
        <a:lstStyle/>
        <a:p>
          <a:endParaRPr lang="ru-RU"/>
        </a:p>
      </dgm:t>
    </dgm:pt>
    <dgm:pt modelId="{3FAA1EE9-3F9D-4E85-9226-9BACAEA6A126}" type="sibTrans" cxnId="{43F9E827-FAF0-4CF1-BCB6-AE84683213C1}">
      <dgm:prSet/>
      <dgm:spPr/>
      <dgm:t>
        <a:bodyPr/>
        <a:lstStyle/>
        <a:p>
          <a:endParaRPr lang="ru-RU"/>
        </a:p>
      </dgm:t>
    </dgm:pt>
    <dgm:pt modelId="{EC129154-ADC1-4996-BD42-94CBC3B8E4CD}" type="pres">
      <dgm:prSet presAssocID="{E3904783-8A96-47BC-9662-98DA392184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3959C0-13F7-4E55-B9B4-2E26F5D2B12A}" type="pres">
      <dgm:prSet presAssocID="{B7C9CDE9-2F4B-437D-B109-242E33BD281D}" presName="parentText" presStyleLbl="node1" presStyleIdx="0" presStyleCnt="1" custLinFactNeighborX="-2273" custLinFactNeighborY="77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20A053-6DA4-44F5-A527-D60BFE6F90BE}" type="presOf" srcId="{B7C9CDE9-2F4B-437D-B109-242E33BD281D}" destId="{023959C0-13F7-4E55-B9B4-2E26F5D2B12A}" srcOrd="0" destOrd="0" presId="urn:microsoft.com/office/officeart/2005/8/layout/vList2"/>
    <dgm:cxn modelId="{B9D7627D-5FB0-4076-B824-FE922DB17D44}" type="presOf" srcId="{E3904783-8A96-47BC-9662-98DA3921844B}" destId="{EC129154-ADC1-4996-BD42-94CBC3B8E4CD}" srcOrd="0" destOrd="0" presId="urn:microsoft.com/office/officeart/2005/8/layout/vList2"/>
    <dgm:cxn modelId="{43F9E827-FAF0-4CF1-BCB6-AE84683213C1}" srcId="{E3904783-8A96-47BC-9662-98DA3921844B}" destId="{B7C9CDE9-2F4B-437D-B109-242E33BD281D}" srcOrd="0" destOrd="0" parTransId="{0FAF352E-5AF5-4AB5-8FDD-0F1B314D5F98}" sibTransId="{3FAA1EE9-3F9D-4E85-9226-9BACAEA6A126}"/>
    <dgm:cxn modelId="{6BA0BD94-2688-4F6E-B9D7-E6AC26368AF7}" type="presParOf" srcId="{EC129154-ADC1-4996-BD42-94CBC3B8E4CD}" destId="{023959C0-13F7-4E55-B9B4-2E26F5D2B1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3904783-8A96-47BC-9662-98DA3921844B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7C9CDE9-2F4B-437D-B109-242E33BD281D}">
      <dgm:prSet/>
      <dgm:spPr/>
      <dgm:t>
        <a:bodyPr/>
        <a:lstStyle/>
        <a:p>
          <a:pPr rtl="0"/>
          <a:r>
            <a:rPr lang="ru-RU" dirty="0" smtClean="0"/>
            <a:t>     </a:t>
          </a:r>
          <a:r>
            <a:rPr lang="uk-UA" noProof="0" dirty="0" smtClean="0"/>
            <a:t>Кабінет громадянина</a:t>
          </a:r>
          <a:endParaRPr lang="uk-UA" noProof="0" dirty="0"/>
        </a:p>
      </dgm:t>
    </dgm:pt>
    <dgm:pt modelId="{0FAF352E-5AF5-4AB5-8FDD-0F1B314D5F98}" type="parTrans" cxnId="{43F9E827-FAF0-4CF1-BCB6-AE84683213C1}">
      <dgm:prSet/>
      <dgm:spPr/>
      <dgm:t>
        <a:bodyPr/>
        <a:lstStyle/>
        <a:p>
          <a:endParaRPr lang="ru-RU"/>
        </a:p>
      </dgm:t>
    </dgm:pt>
    <dgm:pt modelId="{3FAA1EE9-3F9D-4E85-9226-9BACAEA6A126}" type="sibTrans" cxnId="{43F9E827-FAF0-4CF1-BCB6-AE84683213C1}">
      <dgm:prSet/>
      <dgm:spPr/>
      <dgm:t>
        <a:bodyPr/>
        <a:lstStyle/>
        <a:p>
          <a:endParaRPr lang="ru-RU"/>
        </a:p>
      </dgm:t>
    </dgm:pt>
    <dgm:pt modelId="{EC129154-ADC1-4996-BD42-94CBC3B8E4CD}" type="pres">
      <dgm:prSet presAssocID="{E3904783-8A96-47BC-9662-98DA392184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3959C0-13F7-4E55-B9B4-2E26F5D2B12A}" type="pres">
      <dgm:prSet presAssocID="{B7C9CDE9-2F4B-437D-B109-242E33BD281D}" presName="parentText" presStyleLbl="node1" presStyleIdx="0" presStyleCnt="1" custLinFactNeighborY="75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20A053-6DA4-44F5-A527-D60BFE6F90BE}" type="presOf" srcId="{B7C9CDE9-2F4B-437D-B109-242E33BD281D}" destId="{023959C0-13F7-4E55-B9B4-2E26F5D2B12A}" srcOrd="0" destOrd="0" presId="urn:microsoft.com/office/officeart/2005/8/layout/vList2"/>
    <dgm:cxn modelId="{B9D7627D-5FB0-4076-B824-FE922DB17D44}" type="presOf" srcId="{E3904783-8A96-47BC-9662-98DA3921844B}" destId="{EC129154-ADC1-4996-BD42-94CBC3B8E4CD}" srcOrd="0" destOrd="0" presId="urn:microsoft.com/office/officeart/2005/8/layout/vList2"/>
    <dgm:cxn modelId="{43F9E827-FAF0-4CF1-BCB6-AE84683213C1}" srcId="{E3904783-8A96-47BC-9662-98DA3921844B}" destId="{B7C9CDE9-2F4B-437D-B109-242E33BD281D}" srcOrd="0" destOrd="0" parTransId="{0FAF352E-5AF5-4AB5-8FDD-0F1B314D5F98}" sibTransId="{3FAA1EE9-3F9D-4E85-9226-9BACAEA6A126}"/>
    <dgm:cxn modelId="{6BA0BD94-2688-4F6E-B9D7-E6AC26368AF7}" type="presParOf" srcId="{EC129154-ADC1-4996-BD42-94CBC3B8E4CD}" destId="{023959C0-13F7-4E55-B9B4-2E26F5D2B1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6BD7D03-C924-46FD-A9DD-C8AE66F15E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F15C278-6A2A-4B5E-AE92-06A311E2F04C}">
      <dgm:prSet/>
      <dgm:spPr/>
      <dgm:t>
        <a:bodyPr/>
        <a:lstStyle/>
        <a:p>
          <a:pPr rtl="0"/>
          <a:r>
            <a:rPr lang="uk-UA" b="1" smtClean="0"/>
            <a:t>Податкова інформація у смартфоні</a:t>
          </a:r>
          <a:endParaRPr lang="ru-RU"/>
        </a:p>
      </dgm:t>
    </dgm:pt>
    <dgm:pt modelId="{5ED1E5C0-C19C-414C-B0E2-A0B748E95129}" type="parTrans" cxnId="{5778D06A-D759-4525-A84A-B1D09A6C8C15}">
      <dgm:prSet/>
      <dgm:spPr/>
      <dgm:t>
        <a:bodyPr/>
        <a:lstStyle/>
        <a:p>
          <a:endParaRPr lang="ru-RU"/>
        </a:p>
      </dgm:t>
    </dgm:pt>
    <dgm:pt modelId="{E2BFA93C-6706-4231-8BD4-72168FDC218D}" type="sibTrans" cxnId="{5778D06A-D759-4525-A84A-B1D09A6C8C15}">
      <dgm:prSet/>
      <dgm:spPr/>
      <dgm:t>
        <a:bodyPr/>
        <a:lstStyle/>
        <a:p>
          <a:endParaRPr lang="ru-RU"/>
        </a:p>
      </dgm:t>
    </dgm:pt>
    <dgm:pt modelId="{E12A334E-58BA-43CC-876B-61E2CC316CCF}" type="pres">
      <dgm:prSet presAssocID="{66BD7D03-C924-46FD-A9DD-C8AE66F15E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DE2802-1D10-4213-A9B3-DA2B559E1E08}" type="pres">
      <dgm:prSet presAssocID="{DF15C278-6A2A-4B5E-AE92-06A311E2F0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D9A526-8CC0-491A-98A6-1C5B0E218952}" type="presOf" srcId="{DF15C278-6A2A-4B5E-AE92-06A311E2F04C}" destId="{12DE2802-1D10-4213-A9B3-DA2B559E1E08}" srcOrd="0" destOrd="0" presId="urn:microsoft.com/office/officeart/2005/8/layout/vList2"/>
    <dgm:cxn modelId="{B56F7FD5-26AC-4E66-9D1E-B849F9F6A144}" type="presOf" srcId="{66BD7D03-C924-46FD-A9DD-C8AE66F15EA8}" destId="{E12A334E-58BA-43CC-876B-61E2CC316CCF}" srcOrd="0" destOrd="0" presId="urn:microsoft.com/office/officeart/2005/8/layout/vList2"/>
    <dgm:cxn modelId="{5778D06A-D759-4525-A84A-B1D09A6C8C15}" srcId="{66BD7D03-C924-46FD-A9DD-C8AE66F15EA8}" destId="{DF15C278-6A2A-4B5E-AE92-06A311E2F04C}" srcOrd="0" destOrd="0" parTransId="{5ED1E5C0-C19C-414C-B0E2-A0B748E95129}" sibTransId="{E2BFA93C-6706-4231-8BD4-72168FDC218D}"/>
    <dgm:cxn modelId="{4AD85013-1E09-4371-BEAA-50DA82AB54EB}" type="presParOf" srcId="{E12A334E-58BA-43CC-876B-61E2CC316CCF}" destId="{12DE2802-1D10-4213-A9B3-DA2B559E1E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085108-B517-48C1-A92E-8B4AE142557C}" type="doc">
      <dgm:prSet loTypeId="urn:microsoft.com/office/officeart/2005/8/layout/target2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2AAD5C6-B9AF-4217-8F60-E11691B01064}">
      <dgm:prSet/>
      <dgm:spPr/>
      <dgm:t>
        <a:bodyPr/>
        <a:lstStyle/>
        <a:p>
          <a:pPr rtl="0"/>
          <a:r>
            <a:rPr lang="ru-RU" smtClean="0"/>
            <a:t>• Подання звітності через Е-кабінет, </a:t>
          </a:r>
          <a:endParaRPr lang="ru-RU"/>
        </a:p>
      </dgm:t>
    </dgm:pt>
    <dgm:pt modelId="{741CCA99-7AFE-4E97-B513-E832D787704D}" type="parTrans" cxnId="{FCD5B6BC-9412-49D2-947C-029DA1CB2BD5}">
      <dgm:prSet/>
      <dgm:spPr/>
      <dgm:t>
        <a:bodyPr/>
        <a:lstStyle/>
        <a:p>
          <a:endParaRPr lang="ru-RU"/>
        </a:p>
      </dgm:t>
    </dgm:pt>
    <dgm:pt modelId="{BDA0FC77-136F-4B39-BBDE-13E6D4097C3A}" type="sibTrans" cxnId="{FCD5B6BC-9412-49D2-947C-029DA1CB2BD5}">
      <dgm:prSet/>
      <dgm:spPr/>
      <dgm:t>
        <a:bodyPr/>
        <a:lstStyle/>
        <a:p>
          <a:endParaRPr lang="ru-RU"/>
        </a:p>
      </dgm:t>
    </dgm:pt>
    <dgm:pt modelId="{745BDF60-8431-4DB1-897F-7F363487771E}">
      <dgm:prSet/>
      <dgm:spPr/>
      <dgm:t>
        <a:bodyPr/>
        <a:lstStyle/>
        <a:p>
          <a:pPr rtl="0"/>
          <a:r>
            <a:rPr lang="ru-RU" smtClean="0"/>
            <a:t>• Сплата податків фізичною особою* через Е-кабінет, </a:t>
          </a:r>
          <a:endParaRPr lang="ru-RU"/>
        </a:p>
      </dgm:t>
    </dgm:pt>
    <dgm:pt modelId="{59E6FDF8-4CD1-41B4-BC41-E80299E88B7C}" type="parTrans" cxnId="{9CF60379-40D2-44FA-8D92-39B7B8832750}">
      <dgm:prSet/>
      <dgm:spPr/>
      <dgm:t>
        <a:bodyPr/>
        <a:lstStyle/>
        <a:p>
          <a:endParaRPr lang="ru-RU"/>
        </a:p>
      </dgm:t>
    </dgm:pt>
    <dgm:pt modelId="{3633E338-A77A-4AFB-8468-09794E8E7E33}" type="sibTrans" cxnId="{9CF60379-40D2-44FA-8D92-39B7B8832750}">
      <dgm:prSet/>
      <dgm:spPr/>
      <dgm:t>
        <a:bodyPr/>
        <a:lstStyle/>
        <a:p>
          <a:endParaRPr lang="ru-RU"/>
        </a:p>
      </dgm:t>
    </dgm:pt>
    <dgm:pt modelId="{4DDE9C97-A4A8-4FB0-8CFD-E3C96C88F365}">
      <dgm:prSet/>
      <dgm:spPr/>
      <dgm:t>
        <a:bodyPr/>
        <a:lstStyle/>
        <a:p>
          <a:pPr rtl="0"/>
          <a:r>
            <a:rPr lang="ru-RU" smtClean="0"/>
            <a:t>• Сервіси для фізичних осіб в Е-кабінеті </a:t>
          </a:r>
          <a:endParaRPr lang="ru-RU"/>
        </a:p>
      </dgm:t>
    </dgm:pt>
    <dgm:pt modelId="{98D1C91F-3A32-4F1C-95E1-94D5C6083D8B}" type="parTrans" cxnId="{7F373761-BE1A-4BDF-8C2D-1DCA59612D8D}">
      <dgm:prSet/>
      <dgm:spPr/>
      <dgm:t>
        <a:bodyPr/>
        <a:lstStyle/>
        <a:p>
          <a:endParaRPr lang="ru-RU"/>
        </a:p>
      </dgm:t>
    </dgm:pt>
    <dgm:pt modelId="{7D9D169B-A1D4-4A39-BF06-55C9D00266AC}" type="sibTrans" cxnId="{7F373761-BE1A-4BDF-8C2D-1DCA59612D8D}">
      <dgm:prSet/>
      <dgm:spPr/>
      <dgm:t>
        <a:bodyPr/>
        <a:lstStyle/>
        <a:p>
          <a:endParaRPr lang="ru-RU"/>
        </a:p>
      </dgm:t>
    </dgm:pt>
    <dgm:pt modelId="{C11D6A57-BEA4-4135-9E6B-962BB4295726}">
      <dgm:prSet/>
      <dgm:spPr/>
      <dgm:t>
        <a:bodyPr/>
        <a:lstStyle/>
        <a:p>
          <a:endParaRPr lang="ru-RU"/>
        </a:p>
      </dgm:t>
    </dgm:pt>
    <dgm:pt modelId="{57FF8206-77BE-416D-8181-4126CFF824BC}" type="parTrans" cxnId="{B3AB1E80-898A-46DE-98E6-BB65712EAD8F}">
      <dgm:prSet/>
      <dgm:spPr/>
      <dgm:t>
        <a:bodyPr/>
        <a:lstStyle/>
        <a:p>
          <a:endParaRPr lang="ru-RU"/>
        </a:p>
      </dgm:t>
    </dgm:pt>
    <dgm:pt modelId="{1F46A80E-0FE1-4288-942C-8A944AE4CE79}" type="sibTrans" cxnId="{B3AB1E80-898A-46DE-98E6-BB65712EAD8F}">
      <dgm:prSet/>
      <dgm:spPr/>
      <dgm:t>
        <a:bodyPr/>
        <a:lstStyle/>
        <a:p>
          <a:endParaRPr lang="ru-RU"/>
        </a:p>
      </dgm:t>
    </dgm:pt>
    <dgm:pt modelId="{BD7D5B1F-77CF-4EAF-BB16-D3683D6C6B41}">
      <dgm:prSet/>
      <dgm:spPr/>
      <dgm:t>
        <a:bodyPr/>
        <a:lstStyle/>
        <a:p>
          <a:endParaRPr lang="ru-RU"/>
        </a:p>
      </dgm:t>
    </dgm:pt>
    <dgm:pt modelId="{742F5DC5-3609-4F88-A11D-CE7439F2D1D0}" type="parTrans" cxnId="{8824B4BE-6B53-4993-ACD1-8BABFDC8D44E}">
      <dgm:prSet/>
      <dgm:spPr/>
      <dgm:t>
        <a:bodyPr/>
        <a:lstStyle/>
        <a:p>
          <a:endParaRPr lang="ru-RU"/>
        </a:p>
      </dgm:t>
    </dgm:pt>
    <dgm:pt modelId="{39C3E526-B451-43D3-AC20-2E9F847F378B}" type="sibTrans" cxnId="{8824B4BE-6B53-4993-ACD1-8BABFDC8D44E}">
      <dgm:prSet/>
      <dgm:spPr/>
      <dgm:t>
        <a:bodyPr/>
        <a:lstStyle/>
        <a:p>
          <a:endParaRPr lang="ru-RU"/>
        </a:p>
      </dgm:t>
    </dgm:pt>
    <dgm:pt modelId="{2A910D0B-475F-43C4-A585-6C067B702A73}" type="pres">
      <dgm:prSet presAssocID="{50085108-B517-48C1-A92E-8B4AE142557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AFCB9F-1990-4468-AEF1-E4201AD008E7}" type="pres">
      <dgm:prSet presAssocID="{50085108-B517-48C1-A92E-8B4AE142557C}" presName="outerBox" presStyleCnt="0"/>
      <dgm:spPr/>
    </dgm:pt>
    <dgm:pt modelId="{258B624E-27E4-4051-B3A3-631C5F1DFF03}" type="pres">
      <dgm:prSet presAssocID="{50085108-B517-48C1-A92E-8B4AE142557C}" presName="outerBoxParent" presStyleLbl="node1" presStyleIdx="0" presStyleCnt="3" custLinFactNeighborX="-3632" custLinFactNeighborY="-48937"/>
      <dgm:spPr/>
      <dgm:t>
        <a:bodyPr/>
        <a:lstStyle/>
        <a:p>
          <a:endParaRPr lang="ru-RU"/>
        </a:p>
      </dgm:t>
    </dgm:pt>
    <dgm:pt modelId="{0A6814E9-D45F-4522-85F3-0F4A8EBA08FC}" type="pres">
      <dgm:prSet presAssocID="{50085108-B517-48C1-A92E-8B4AE142557C}" presName="outerBoxChildren" presStyleCnt="0"/>
      <dgm:spPr/>
    </dgm:pt>
    <dgm:pt modelId="{98C04192-BA6B-47E8-8D38-0AFA3779B889}" type="pres">
      <dgm:prSet presAssocID="{50085108-B517-48C1-A92E-8B4AE142557C}" presName="middleBox" presStyleCnt="0"/>
      <dgm:spPr/>
    </dgm:pt>
    <dgm:pt modelId="{C8FDFF5D-60A8-46F1-90FB-E3A2D52D40A2}" type="pres">
      <dgm:prSet presAssocID="{50085108-B517-48C1-A92E-8B4AE142557C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46407909-4C58-4CE0-93F3-43E20805FC7E}" type="pres">
      <dgm:prSet presAssocID="{50085108-B517-48C1-A92E-8B4AE142557C}" presName="middleBoxChildren" presStyleCnt="0"/>
      <dgm:spPr/>
    </dgm:pt>
    <dgm:pt modelId="{BD6AE9FC-A830-463B-AED6-EFB5EAD6C56B}" type="pres">
      <dgm:prSet presAssocID="{50085108-B517-48C1-A92E-8B4AE142557C}" presName="centerBox" presStyleCnt="0"/>
      <dgm:spPr/>
    </dgm:pt>
    <dgm:pt modelId="{5B73B1BD-3759-42E0-80E1-175FFDCC2F4B}" type="pres">
      <dgm:prSet presAssocID="{50085108-B517-48C1-A92E-8B4AE142557C}" presName="centerBoxParent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7F373761-BE1A-4BDF-8C2D-1DCA59612D8D}" srcId="{50085108-B517-48C1-A92E-8B4AE142557C}" destId="{4DDE9C97-A4A8-4FB0-8CFD-E3C96C88F365}" srcOrd="2" destOrd="0" parTransId="{98D1C91F-3A32-4F1C-95E1-94D5C6083D8B}" sibTransId="{7D9D169B-A1D4-4A39-BF06-55C9D00266AC}"/>
    <dgm:cxn modelId="{9CF60379-40D2-44FA-8D92-39B7B8832750}" srcId="{50085108-B517-48C1-A92E-8B4AE142557C}" destId="{745BDF60-8431-4DB1-897F-7F363487771E}" srcOrd="1" destOrd="0" parTransId="{59E6FDF8-4CD1-41B4-BC41-E80299E88B7C}" sibTransId="{3633E338-A77A-4AFB-8468-09794E8E7E33}"/>
    <dgm:cxn modelId="{FCD5B6BC-9412-49D2-947C-029DA1CB2BD5}" srcId="{50085108-B517-48C1-A92E-8B4AE142557C}" destId="{A2AAD5C6-B9AF-4217-8F60-E11691B01064}" srcOrd="0" destOrd="0" parTransId="{741CCA99-7AFE-4E97-B513-E832D787704D}" sibTransId="{BDA0FC77-136F-4B39-BBDE-13E6D4097C3A}"/>
    <dgm:cxn modelId="{78AC5056-D4EA-4AA3-81BD-C2D35F936254}" type="presOf" srcId="{4DDE9C97-A4A8-4FB0-8CFD-E3C96C88F365}" destId="{5B73B1BD-3759-42E0-80E1-175FFDCC2F4B}" srcOrd="0" destOrd="0" presId="urn:microsoft.com/office/officeart/2005/8/layout/target2"/>
    <dgm:cxn modelId="{5655C8FF-205C-4D71-A1ED-FAB585608D50}" type="presOf" srcId="{745BDF60-8431-4DB1-897F-7F363487771E}" destId="{C8FDFF5D-60A8-46F1-90FB-E3A2D52D40A2}" srcOrd="0" destOrd="0" presId="urn:microsoft.com/office/officeart/2005/8/layout/target2"/>
    <dgm:cxn modelId="{8824B4BE-6B53-4993-ACD1-8BABFDC8D44E}" srcId="{50085108-B517-48C1-A92E-8B4AE142557C}" destId="{BD7D5B1F-77CF-4EAF-BB16-D3683D6C6B41}" srcOrd="4" destOrd="0" parTransId="{742F5DC5-3609-4F88-A11D-CE7439F2D1D0}" sibTransId="{39C3E526-B451-43D3-AC20-2E9F847F378B}"/>
    <dgm:cxn modelId="{B3AB1E80-898A-46DE-98E6-BB65712EAD8F}" srcId="{50085108-B517-48C1-A92E-8B4AE142557C}" destId="{C11D6A57-BEA4-4135-9E6B-962BB4295726}" srcOrd="3" destOrd="0" parTransId="{57FF8206-77BE-416D-8181-4126CFF824BC}" sibTransId="{1F46A80E-0FE1-4288-942C-8A944AE4CE79}"/>
    <dgm:cxn modelId="{3E4BDC2B-8CCE-41A1-97F9-731DB5A0058B}" type="presOf" srcId="{50085108-B517-48C1-A92E-8B4AE142557C}" destId="{2A910D0B-475F-43C4-A585-6C067B702A73}" srcOrd="0" destOrd="0" presId="urn:microsoft.com/office/officeart/2005/8/layout/target2"/>
    <dgm:cxn modelId="{788C9AE7-0A7D-4C15-BFC0-E71E4A705F2D}" type="presOf" srcId="{A2AAD5C6-B9AF-4217-8F60-E11691B01064}" destId="{258B624E-27E4-4051-B3A3-631C5F1DFF03}" srcOrd="0" destOrd="0" presId="urn:microsoft.com/office/officeart/2005/8/layout/target2"/>
    <dgm:cxn modelId="{292CAB53-B55A-4540-BE85-2D1D71C7D321}" type="presParOf" srcId="{2A910D0B-475F-43C4-A585-6C067B702A73}" destId="{5DAFCB9F-1990-4468-AEF1-E4201AD008E7}" srcOrd="0" destOrd="0" presId="urn:microsoft.com/office/officeart/2005/8/layout/target2"/>
    <dgm:cxn modelId="{07A00EEE-4AD7-410C-9909-73DE87B040AF}" type="presParOf" srcId="{5DAFCB9F-1990-4468-AEF1-E4201AD008E7}" destId="{258B624E-27E4-4051-B3A3-631C5F1DFF03}" srcOrd="0" destOrd="0" presId="urn:microsoft.com/office/officeart/2005/8/layout/target2"/>
    <dgm:cxn modelId="{1CEB5BE1-8FE8-4377-A268-B112C1CDFFE5}" type="presParOf" srcId="{5DAFCB9F-1990-4468-AEF1-E4201AD008E7}" destId="{0A6814E9-D45F-4522-85F3-0F4A8EBA08FC}" srcOrd="1" destOrd="0" presId="urn:microsoft.com/office/officeart/2005/8/layout/target2"/>
    <dgm:cxn modelId="{BF750309-D6BB-47A4-B7F5-464172F6B913}" type="presParOf" srcId="{2A910D0B-475F-43C4-A585-6C067B702A73}" destId="{98C04192-BA6B-47E8-8D38-0AFA3779B889}" srcOrd="1" destOrd="0" presId="urn:microsoft.com/office/officeart/2005/8/layout/target2"/>
    <dgm:cxn modelId="{CB08C989-B6CC-40FA-B8CE-D2F02C676BEB}" type="presParOf" srcId="{98C04192-BA6B-47E8-8D38-0AFA3779B889}" destId="{C8FDFF5D-60A8-46F1-90FB-E3A2D52D40A2}" srcOrd="0" destOrd="0" presId="urn:microsoft.com/office/officeart/2005/8/layout/target2"/>
    <dgm:cxn modelId="{A1E70D28-9722-4617-96BF-4621BD28BECA}" type="presParOf" srcId="{98C04192-BA6B-47E8-8D38-0AFA3779B889}" destId="{46407909-4C58-4CE0-93F3-43E20805FC7E}" srcOrd="1" destOrd="0" presId="urn:microsoft.com/office/officeart/2005/8/layout/target2"/>
    <dgm:cxn modelId="{55D7D08F-4C1E-4DEE-A110-F940C83AD4BE}" type="presParOf" srcId="{2A910D0B-475F-43C4-A585-6C067B702A73}" destId="{BD6AE9FC-A830-463B-AED6-EFB5EAD6C56B}" srcOrd="2" destOrd="0" presId="urn:microsoft.com/office/officeart/2005/8/layout/target2"/>
    <dgm:cxn modelId="{13A85AA1-E93B-49A7-A0D9-B688E7F9EE8E}" type="presParOf" srcId="{BD6AE9FC-A830-463B-AED6-EFB5EAD6C56B}" destId="{5B73B1BD-3759-42E0-80E1-175FFDCC2F4B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D55BF3F-777E-4878-AFEA-D38927EEA65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D2264B4-D72F-417D-A9F2-E673F4FDDE1F}">
      <dgm:prSet/>
      <dgm:spPr/>
      <dgm:t>
        <a:bodyPr/>
        <a:lstStyle/>
        <a:p>
          <a:pPr rtl="0"/>
          <a:r>
            <a:rPr lang="uk-UA" b="1" noProof="0" dirty="0" smtClean="0"/>
            <a:t>Забезпечено публікацію інформаційних та презентаційних матеріалів щодо функціонування Е-кабінету</a:t>
          </a:r>
          <a:endParaRPr lang="uk-UA" noProof="0" dirty="0"/>
        </a:p>
      </dgm:t>
    </dgm:pt>
    <dgm:pt modelId="{A2860290-6327-4CDF-BA41-F2F5EEBB1AEB}" type="parTrans" cxnId="{5B9DC630-51B2-4CCC-9798-ED4A8B629F0C}">
      <dgm:prSet/>
      <dgm:spPr/>
      <dgm:t>
        <a:bodyPr/>
        <a:lstStyle/>
        <a:p>
          <a:endParaRPr lang="ru-RU"/>
        </a:p>
      </dgm:t>
    </dgm:pt>
    <dgm:pt modelId="{E9B0910C-30A0-485C-9B12-DADB45807716}" type="sibTrans" cxnId="{5B9DC630-51B2-4CCC-9798-ED4A8B629F0C}">
      <dgm:prSet/>
      <dgm:spPr/>
      <dgm:t>
        <a:bodyPr/>
        <a:lstStyle/>
        <a:p>
          <a:endParaRPr lang="ru-RU"/>
        </a:p>
      </dgm:t>
    </dgm:pt>
    <dgm:pt modelId="{C46383F1-51B5-4A3C-B716-64648ABEA280}" type="pres">
      <dgm:prSet presAssocID="{AD55BF3F-777E-4878-AFEA-D38927EEA65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C0C4FEB-9915-4965-8493-CBE9A8C38E9F}" type="pres">
      <dgm:prSet presAssocID="{FD2264B4-D72F-417D-A9F2-E673F4FDDE1F}" presName="thickLine" presStyleLbl="alignNode1" presStyleIdx="0" presStyleCnt="1"/>
      <dgm:spPr/>
    </dgm:pt>
    <dgm:pt modelId="{16C1CDA1-39AD-4CF3-B5B2-DECEF160805B}" type="pres">
      <dgm:prSet presAssocID="{FD2264B4-D72F-417D-A9F2-E673F4FDDE1F}" presName="horz1" presStyleCnt="0"/>
      <dgm:spPr/>
    </dgm:pt>
    <dgm:pt modelId="{490A041E-FB20-4A77-AD56-0FA5FCECA487}" type="pres">
      <dgm:prSet presAssocID="{FD2264B4-D72F-417D-A9F2-E673F4FDDE1F}" presName="tx1" presStyleLbl="revTx" presStyleIdx="0" presStyleCnt="1"/>
      <dgm:spPr/>
      <dgm:t>
        <a:bodyPr/>
        <a:lstStyle/>
        <a:p>
          <a:endParaRPr lang="ru-RU"/>
        </a:p>
      </dgm:t>
    </dgm:pt>
    <dgm:pt modelId="{7A0179C1-FD85-4595-8970-F97BEAC23A9E}" type="pres">
      <dgm:prSet presAssocID="{FD2264B4-D72F-417D-A9F2-E673F4FDDE1F}" presName="vert1" presStyleCnt="0"/>
      <dgm:spPr/>
    </dgm:pt>
  </dgm:ptLst>
  <dgm:cxnLst>
    <dgm:cxn modelId="{F49A2281-4DC3-4686-B427-F5D4248053C6}" type="presOf" srcId="{FD2264B4-D72F-417D-A9F2-E673F4FDDE1F}" destId="{490A041E-FB20-4A77-AD56-0FA5FCECA487}" srcOrd="0" destOrd="0" presId="urn:microsoft.com/office/officeart/2008/layout/LinedList"/>
    <dgm:cxn modelId="{5B9DC630-51B2-4CCC-9798-ED4A8B629F0C}" srcId="{AD55BF3F-777E-4878-AFEA-D38927EEA654}" destId="{FD2264B4-D72F-417D-A9F2-E673F4FDDE1F}" srcOrd="0" destOrd="0" parTransId="{A2860290-6327-4CDF-BA41-F2F5EEBB1AEB}" sibTransId="{E9B0910C-30A0-485C-9B12-DADB45807716}"/>
    <dgm:cxn modelId="{64D2BD66-9B3C-433E-983B-DDB9A87F8420}" type="presOf" srcId="{AD55BF3F-777E-4878-AFEA-D38927EEA654}" destId="{C46383F1-51B5-4A3C-B716-64648ABEA280}" srcOrd="0" destOrd="0" presId="urn:microsoft.com/office/officeart/2008/layout/LinedList"/>
    <dgm:cxn modelId="{DC8290AB-DEF3-4F2B-9201-3D813A718BCF}" type="presParOf" srcId="{C46383F1-51B5-4A3C-B716-64648ABEA280}" destId="{FC0C4FEB-9915-4965-8493-CBE9A8C38E9F}" srcOrd="0" destOrd="0" presId="urn:microsoft.com/office/officeart/2008/layout/LinedList"/>
    <dgm:cxn modelId="{9AD4D2DC-9800-4AFF-A271-E871E60630D2}" type="presParOf" srcId="{C46383F1-51B5-4A3C-B716-64648ABEA280}" destId="{16C1CDA1-39AD-4CF3-B5B2-DECEF160805B}" srcOrd="1" destOrd="0" presId="urn:microsoft.com/office/officeart/2008/layout/LinedList"/>
    <dgm:cxn modelId="{CA804F0C-215B-4B92-A3D8-3589C031E894}" type="presParOf" srcId="{16C1CDA1-39AD-4CF3-B5B2-DECEF160805B}" destId="{490A041E-FB20-4A77-AD56-0FA5FCECA487}" srcOrd="0" destOrd="0" presId="urn:microsoft.com/office/officeart/2008/layout/LinedList"/>
    <dgm:cxn modelId="{0AD47B93-6D02-4543-BA8F-D6FC3811C3E0}" type="presParOf" srcId="{16C1CDA1-39AD-4CF3-B5B2-DECEF160805B}" destId="{7A0179C1-FD85-4595-8970-F97BEAC23A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1716980-D4FC-4BE9-8210-C9B6462E39D1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1DDC49E-B708-4EE4-AA22-6FE592BC7EE1}">
      <dgm:prSet/>
      <dgm:spPr/>
      <dgm:t>
        <a:bodyPr/>
        <a:lstStyle/>
        <a:p>
          <a:pPr rtl="0"/>
          <a:r>
            <a:rPr lang="ru-RU" smtClean="0"/>
            <a:t>• Перегляд інформації щодо стану розрахунків з бюджетом, </a:t>
          </a:r>
          <a:endParaRPr lang="ru-RU"/>
        </a:p>
      </dgm:t>
    </dgm:pt>
    <dgm:pt modelId="{7C98D9A6-5A16-4CA5-B7C8-B833A775AEBA}" type="parTrans" cxnId="{ABE8BBBD-4230-4200-9AE9-8F6292EC3550}">
      <dgm:prSet/>
      <dgm:spPr/>
      <dgm:t>
        <a:bodyPr/>
        <a:lstStyle/>
        <a:p>
          <a:endParaRPr lang="ru-RU"/>
        </a:p>
      </dgm:t>
    </dgm:pt>
    <dgm:pt modelId="{392583BB-58D3-4EF3-8194-3C71E87A9A5F}" type="sibTrans" cxnId="{ABE8BBBD-4230-4200-9AE9-8F6292EC3550}">
      <dgm:prSet/>
      <dgm:spPr/>
      <dgm:t>
        <a:bodyPr/>
        <a:lstStyle/>
        <a:p>
          <a:endParaRPr lang="ru-RU"/>
        </a:p>
      </dgm:t>
    </dgm:pt>
    <dgm:pt modelId="{04C68C08-4FF9-41B3-97DC-58359C66275A}">
      <dgm:prSet/>
      <dgm:spPr/>
      <dgm:t>
        <a:bodyPr/>
        <a:lstStyle/>
        <a:p>
          <a:pPr rtl="0"/>
          <a:r>
            <a:rPr lang="ru-RU" smtClean="0"/>
            <a:t>• Отримання Витягу щодо стану розрахунків з бюджетом, </a:t>
          </a:r>
          <a:endParaRPr lang="ru-RU"/>
        </a:p>
      </dgm:t>
    </dgm:pt>
    <dgm:pt modelId="{D79E6D30-97A4-4888-8BF4-505476F919E3}" type="parTrans" cxnId="{CAD4EB19-6BD2-40B1-B69F-AC60018C08F8}">
      <dgm:prSet/>
      <dgm:spPr/>
      <dgm:t>
        <a:bodyPr/>
        <a:lstStyle/>
        <a:p>
          <a:endParaRPr lang="ru-RU"/>
        </a:p>
      </dgm:t>
    </dgm:pt>
    <dgm:pt modelId="{BCA75AE0-CBB8-4E75-8485-713D9E71A5E2}" type="sibTrans" cxnId="{CAD4EB19-6BD2-40B1-B69F-AC60018C08F8}">
      <dgm:prSet/>
      <dgm:spPr/>
      <dgm:t>
        <a:bodyPr/>
        <a:lstStyle/>
        <a:p>
          <a:endParaRPr lang="ru-RU"/>
        </a:p>
      </dgm:t>
    </dgm:pt>
    <dgm:pt modelId="{9D07BC9B-6C61-4564-9864-0F2E8835DDB1}">
      <dgm:prSet/>
      <dgm:spPr/>
      <dgm:t>
        <a:bodyPr/>
        <a:lstStyle/>
        <a:p>
          <a:pPr rtl="0"/>
          <a:r>
            <a:rPr lang="ru-RU" smtClean="0"/>
            <a:t>• </a:t>
          </a:r>
          <a:r>
            <a:rPr lang="en-US" smtClean="0"/>
            <a:t>InfoTAX. </a:t>
          </a:r>
          <a:r>
            <a:rPr lang="ru-RU" smtClean="0"/>
            <a:t>Податкова інформація в смартфоні, </a:t>
          </a:r>
          <a:endParaRPr lang="ru-RU"/>
        </a:p>
      </dgm:t>
    </dgm:pt>
    <dgm:pt modelId="{0D9A7A3E-5FA7-41E0-9434-B6B5F27531F1}" type="parTrans" cxnId="{2282DE87-DDE5-48DE-A995-A22EAFC579F7}">
      <dgm:prSet/>
      <dgm:spPr/>
      <dgm:t>
        <a:bodyPr/>
        <a:lstStyle/>
        <a:p>
          <a:endParaRPr lang="ru-RU"/>
        </a:p>
      </dgm:t>
    </dgm:pt>
    <dgm:pt modelId="{12330A77-9118-448C-932F-9513846C106F}" type="sibTrans" cxnId="{2282DE87-DDE5-48DE-A995-A22EAFC579F7}">
      <dgm:prSet/>
      <dgm:spPr/>
      <dgm:t>
        <a:bodyPr/>
        <a:lstStyle/>
        <a:p>
          <a:endParaRPr lang="ru-RU"/>
        </a:p>
      </dgm:t>
    </dgm:pt>
    <dgm:pt modelId="{AC64B264-8EED-44A5-B653-66378DC5F869}">
      <dgm:prSet/>
      <dgm:spPr/>
      <dgm:t>
        <a:bodyPr/>
        <a:lstStyle/>
        <a:p>
          <a:pPr rtl="0"/>
          <a:r>
            <a:rPr lang="ru-RU" dirty="0" smtClean="0"/>
            <a:t>• </a:t>
          </a:r>
          <a:r>
            <a:rPr lang="uk-UA" noProof="0" dirty="0" smtClean="0"/>
            <a:t>Інформація про бізнес партнера в Е-кабінеті за згодою платника податків, </a:t>
          </a:r>
          <a:endParaRPr lang="uk-UA" noProof="0" dirty="0"/>
        </a:p>
      </dgm:t>
    </dgm:pt>
    <dgm:pt modelId="{B51ADF6F-2517-4F9E-8A9A-ED2C33DB8034}" type="parTrans" cxnId="{6A38636C-A37F-48B6-8A8A-327DEF22D419}">
      <dgm:prSet/>
      <dgm:spPr/>
      <dgm:t>
        <a:bodyPr/>
        <a:lstStyle/>
        <a:p>
          <a:endParaRPr lang="ru-RU"/>
        </a:p>
      </dgm:t>
    </dgm:pt>
    <dgm:pt modelId="{14B8F9BA-B563-4081-8079-7928574DD1B1}" type="sibTrans" cxnId="{6A38636C-A37F-48B6-8A8A-327DEF22D419}">
      <dgm:prSet/>
      <dgm:spPr/>
      <dgm:t>
        <a:bodyPr/>
        <a:lstStyle/>
        <a:p>
          <a:endParaRPr lang="ru-RU"/>
        </a:p>
      </dgm:t>
    </dgm:pt>
    <dgm:pt modelId="{38A24ABA-6F3A-4B16-A39E-394CAB2408B6}">
      <dgm:prSet/>
      <dgm:spPr/>
      <dgm:t>
        <a:bodyPr/>
        <a:lstStyle/>
        <a:p>
          <a:pPr rtl="0"/>
          <a:r>
            <a:rPr lang="ru-RU" smtClean="0"/>
            <a:t>• Інформація про податковий борг банківській установі за згодою платника податків</a:t>
          </a:r>
          <a:endParaRPr lang="ru-RU"/>
        </a:p>
      </dgm:t>
    </dgm:pt>
    <dgm:pt modelId="{1993868A-5B37-48F9-8A48-903077DDA71C}" type="parTrans" cxnId="{AEB9DF4B-7CBB-4F13-A39B-CFAD82D96CE0}">
      <dgm:prSet/>
      <dgm:spPr/>
      <dgm:t>
        <a:bodyPr/>
        <a:lstStyle/>
        <a:p>
          <a:endParaRPr lang="ru-RU"/>
        </a:p>
      </dgm:t>
    </dgm:pt>
    <dgm:pt modelId="{54E42665-2CB1-4582-908C-E79EA7F9FB50}" type="sibTrans" cxnId="{AEB9DF4B-7CBB-4F13-A39B-CFAD82D96CE0}">
      <dgm:prSet/>
      <dgm:spPr/>
      <dgm:t>
        <a:bodyPr/>
        <a:lstStyle/>
        <a:p>
          <a:endParaRPr lang="ru-RU"/>
        </a:p>
      </dgm:t>
    </dgm:pt>
    <dgm:pt modelId="{E5CBF1B4-8A09-4170-AEF9-171615E52043}" type="pres">
      <dgm:prSet presAssocID="{41716980-D4FC-4BE9-8210-C9B6462E39D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061FC-126D-4448-8C37-9A9AE453AC7B}" type="pres">
      <dgm:prSet presAssocID="{41716980-D4FC-4BE9-8210-C9B6462E39D1}" presName="arrow" presStyleLbl="bgShp" presStyleIdx="0" presStyleCnt="1" custLinFactNeighborX="-1756" custLinFactNeighborY="-19689"/>
      <dgm:spPr/>
    </dgm:pt>
    <dgm:pt modelId="{0E5E193C-BA51-42E5-98DA-1AD6BF9859AF}" type="pres">
      <dgm:prSet presAssocID="{41716980-D4FC-4BE9-8210-C9B6462E39D1}" presName="linearProcess" presStyleCnt="0"/>
      <dgm:spPr/>
    </dgm:pt>
    <dgm:pt modelId="{898C718F-19E7-464F-901A-72D2C3A9FE15}" type="pres">
      <dgm:prSet presAssocID="{51DDC49E-B708-4EE4-AA22-6FE592BC7EE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3A47C-C41A-49F6-A3AB-8E1D35844D4A}" type="pres">
      <dgm:prSet presAssocID="{392583BB-58D3-4EF3-8194-3C71E87A9A5F}" presName="sibTrans" presStyleCnt="0"/>
      <dgm:spPr/>
    </dgm:pt>
    <dgm:pt modelId="{0D92508F-354D-4B44-BFC1-E83BB95266F0}" type="pres">
      <dgm:prSet presAssocID="{04C68C08-4FF9-41B3-97DC-58359C66275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0F4A0-79A2-45F2-9E20-61A21F14AF6C}" type="pres">
      <dgm:prSet presAssocID="{BCA75AE0-CBB8-4E75-8485-713D9E71A5E2}" presName="sibTrans" presStyleCnt="0"/>
      <dgm:spPr/>
    </dgm:pt>
    <dgm:pt modelId="{7F636929-50BC-4579-971B-37ADE758043E}" type="pres">
      <dgm:prSet presAssocID="{9D07BC9B-6C61-4564-9864-0F2E8835DDB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9F725-868C-407E-A467-ED68D9CB3EE7}" type="pres">
      <dgm:prSet presAssocID="{12330A77-9118-448C-932F-9513846C106F}" presName="sibTrans" presStyleCnt="0"/>
      <dgm:spPr/>
    </dgm:pt>
    <dgm:pt modelId="{4CE8EBF1-467E-42EC-A675-EECAAB18F912}" type="pres">
      <dgm:prSet presAssocID="{AC64B264-8EED-44A5-B653-66378DC5F86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5430E-E430-4E15-85FB-64433AFA0E6E}" type="pres">
      <dgm:prSet presAssocID="{14B8F9BA-B563-4081-8079-7928574DD1B1}" presName="sibTrans" presStyleCnt="0"/>
      <dgm:spPr/>
    </dgm:pt>
    <dgm:pt modelId="{AC98D7BE-6219-41C4-B460-71F80476BC13}" type="pres">
      <dgm:prSet presAssocID="{38A24ABA-6F3A-4B16-A39E-394CAB2408B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B9DF4B-7CBB-4F13-A39B-CFAD82D96CE0}" srcId="{41716980-D4FC-4BE9-8210-C9B6462E39D1}" destId="{38A24ABA-6F3A-4B16-A39E-394CAB2408B6}" srcOrd="4" destOrd="0" parTransId="{1993868A-5B37-48F9-8A48-903077DDA71C}" sibTransId="{54E42665-2CB1-4582-908C-E79EA7F9FB50}"/>
    <dgm:cxn modelId="{B8899AAA-4D7C-41CB-B546-048364FF4D8D}" type="presOf" srcId="{AC64B264-8EED-44A5-B653-66378DC5F869}" destId="{4CE8EBF1-467E-42EC-A675-EECAAB18F912}" srcOrd="0" destOrd="0" presId="urn:microsoft.com/office/officeart/2005/8/layout/hProcess9"/>
    <dgm:cxn modelId="{ABE8BBBD-4230-4200-9AE9-8F6292EC3550}" srcId="{41716980-D4FC-4BE9-8210-C9B6462E39D1}" destId="{51DDC49E-B708-4EE4-AA22-6FE592BC7EE1}" srcOrd="0" destOrd="0" parTransId="{7C98D9A6-5A16-4CA5-B7C8-B833A775AEBA}" sibTransId="{392583BB-58D3-4EF3-8194-3C71E87A9A5F}"/>
    <dgm:cxn modelId="{D4A6744D-71FA-4DE3-A836-C59E06AF2B44}" type="presOf" srcId="{41716980-D4FC-4BE9-8210-C9B6462E39D1}" destId="{E5CBF1B4-8A09-4170-AEF9-171615E52043}" srcOrd="0" destOrd="0" presId="urn:microsoft.com/office/officeart/2005/8/layout/hProcess9"/>
    <dgm:cxn modelId="{5A64D5FB-1928-4B99-BBCE-B9C68812F0C5}" type="presOf" srcId="{51DDC49E-B708-4EE4-AA22-6FE592BC7EE1}" destId="{898C718F-19E7-464F-901A-72D2C3A9FE15}" srcOrd="0" destOrd="0" presId="urn:microsoft.com/office/officeart/2005/8/layout/hProcess9"/>
    <dgm:cxn modelId="{571C855E-E0C6-40F1-A209-51C6E16FD8EA}" type="presOf" srcId="{38A24ABA-6F3A-4B16-A39E-394CAB2408B6}" destId="{AC98D7BE-6219-41C4-B460-71F80476BC13}" srcOrd="0" destOrd="0" presId="urn:microsoft.com/office/officeart/2005/8/layout/hProcess9"/>
    <dgm:cxn modelId="{2282DE87-DDE5-48DE-A995-A22EAFC579F7}" srcId="{41716980-D4FC-4BE9-8210-C9B6462E39D1}" destId="{9D07BC9B-6C61-4564-9864-0F2E8835DDB1}" srcOrd="2" destOrd="0" parTransId="{0D9A7A3E-5FA7-41E0-9434-B6B5F27531F1}" sibTransId="{12330A77-9118-448C-932F-9513846C106F}"/>
    <dgm:cxn modelId="{0CC5EF4B-765A-4B5C-938E-BB1272D3F025}" type="presOf" srcId="{9D07BC9B-6C61-4564-9864-0F2E8835DDB1}" destId="{7F636929-50BC-4579-971B-37ADE758043E}" srcOrd="0" destOrd="0" presId="urn:microsoft.com/office/officeart/2005/8/layout/hProcess9"/>
    <dgm:cxn modelId="{D4CBF0E6-8638-4618-AAE7-D012861CF46B}" type="presOf" srcId="{04C68C08-4FF9-41B3-97DC-58359C66275A}" destId="{0D92508F-354D-4B44-BFC1-E83BB95266F0}" srcOrd="0" destOrd="0" presId="urn:microsoft.com/office/officeart/2005/8/layout/hProcess9"/>
    <dgm:cxn modelId="{CAD4EB19-6BD2-40B1-B69F-AC60018C08F8}" srcId="{41716980-D4FC-4BE9-8210-C9B6462E39D1}" destId="{04C68C08-4FF9-41B3-97DC-58359C66275A}" srcOrd="1" destOrd="0" parTransId="{D79E6D30-97A4-4888-8BF4-505476F919E3}" sibTransId="{BCA75AE0-CBB8-4E75-8485-713D9E71A5E2}"/>
    <dgm:cxn modelId="{6A38636C-A37F-48B6-8A8A-327DEF22D419}" srcId="{41716980-D4FC-4BE9-8210-C9B6462E39D1}" destId="{AC64B264-8EED-44A5-B653-66378DC5F869}" srcOrd="3" destOrd="0" parTransId="{B51ADF6F-2517-4F9E-8A9A-ED2C33DB8034}" sibTransId="{14B8F9BA-B563-4081-8079-7928574DD1B1}"/>
    <dgm:cxn modelId="{A34ECFB4-357C-4D60-92C3-54A860E830F1}" type="presParOf" srcId="{E5CBF1B4-8A09-4170-AEF9-171615E52043}" destId="{524061FC-126D-4448-8C37-9A9AE453AC7B}" srcOrd="0" destOrd="0" presId="urn:microsoft.com/office/officeart/2005/8/layout/hProcess9"/>
    <dgm:cxn modelId="{B2DFB67C-1754-4728-9C6A-728E451202AA}" type="presParOf" srcId="{E5CBF1B4-8A09-4170-AEF9-171615E52043}" destId="{0E5E193C-BA51-42E5-98DA-1AD6BF9859AF}" srcOrd="1" destOrd="0" presId="urn:microsoft.com/office/officeart/2005/8/layout/hProcess9"/>
    <dgm:cxn modelId="{A15C6505-845C-4FF0-A957-A9CE8758D60D}" type="presParOf" srcId="{0E5E193C-BA51-42E5-98DA-1AD6BF9859AF}" destId="{898C718F-19E7-464F-901A-72D2C3A9FE15}" srcOrd="0" destOrd="0" presId="urn:microsoft.com/office/officeart/2005/8/layout/hProcess9"/>
    <dgm:cxn modelId="{18E58EC7-09A4-434A-B64B-B4C4E2C85A48}" type="presParOf" srcId="{0E5E193C-BA51-42E5-98DA-1AD6BF9859AF}" destId="{2773A47C-C41A-49F6-A3AB-8E1D35844D4A}" srcOrd="1" destOrd="0" presId="urn:microsoft.com/office/officeart/2005/8/layout/hProcess9"/>
    <dgm:cxn modelId="{A34ADB4B-B1CC-44A0-919D-61120E94440F}" type="presParOf" srcId="{0E5E193C-BA51-42E5-98DA-1AD6BF9859AF}" destId="{0D92508F-354D-4B44-BFC1-E83BB95266F0}" srcOrd="2" destOrd="0" presId="urn:microsoft.com/office/officeart/2005/8/layout/hProcess9"/>
    <dgm:cxn modelId="{91055A70-7484-4FBD-BB7F-954265058BB5}" type="presParOf" srcId="{0E5E193C-BA51-42E5-98DA-1AD6BF9859AF}" destId="{F240F4A0-79A2-45F2-9E20-61A21F14AF6C}" srcOrd="3" destOrd="0" presId="urn:microsoft.com/office/officeart/2005/8/layout/hProcess9"/>
    <dgm:cxn modelId="{37028707-F2CC-474E-8D74-60B455558257}" type="presParOf" srcId="{0E5E193C-BA51-42E5-98DA-1AD6BF9859AF}" destId="{7F636929-50BC-4579-971B-37ADE758043E}" srcOrd="4" destOrd="0" presId="urn:microsoft.com/office/officeart/2005/8/layout/hProcess9"/>
    <dgm:cxn modelId="{E62A9814-488D-4319-B906-0972B9CA9DCC}" type="presParOf" srcId="{0E5E193C-BA51-42E5-98DA-1AD6BF9859AF}" destId="{7CF9F725-868C-407E-A467-ED68D9CB3EE7}" srcOrd="5" destOrd="0" presId="urn:microsoft.com/office/officeart/2005/8/layout/hProcess9"/>
    <dgm:cxn modelId="{768CF0E7-A634-48CC-AB61-3A40183E9C40}" type="presParOf" srcId="{0E5E193C-BA51-42E5-98DA-1AD6BF9859AF}" destId="{4CE8EBF1-467E-42EC-A675-EECAAB18F912}" srcOrd="6" destOrd="0" presId="urn:microsoft.com/office/officeart/2005/8/layout/hProcess9"/>
    <dgm:cxn modelId="{5DB760D0-4C8F-41AD-B775-2E383E659514}" type="presParOf" srcId="{0E5E193C-BA51-42E5-98DA-1AD6BF9859AF}" destId="{35C5430E-E430-4E15-85FB-64433AFA0E6E}" srcOrd="7" destOrd="0" presId="urn:microsoft.com/office/officeart/2005/8/layout/hProcess9"/>
    <dgm:cxn modelId="{F44649A6-7A79-4CE9-83E9-19550B07C449}" type="presParOf" srcId="{0E5E193C-BA51-42E5-98DA-1AD6BF9859AF}" destId="{AC98D7BE-6219-41C4-B460-71F80476BC1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A71D54-F79A-4273-8D92-9AFDFFBE2E4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C8F006F-31A5-4DC0-A5B1-2084BA14A96D}">
      <dgm:prSet/>
      <dgm:spPr/>
      <dgm:t>
        <a:bodyPr/>
        <a:lstStyle/>
        <a:p>
          <a:pPr rtl="0"/>
          <a:r>
            <a:rPr lang="uk-UA" dirty="0" smtClean="0"/>
            <a:t>Електронні сервіси, які спрощують взаємодію платників із податковими органами.</a:t>
          </a:r>
          <a:endParaRPr lang="ru-RU" dirty="0"/>
        </a:p>
      </dgm:t>
    </dgm:pt>
    <dgm:pt modelId="{983CB348-A7CC-4198-B41E-7AB8990902C8}" type="parTrans" cxnId="{AA94EB69-B604-4678-990D-794FF9FF02DE}">
      <dgm:prSet/>
      <dgm:spPr/>
      <dgm:t>
        <a:bodyPr/>
        <a:lstStyle/>
        <a:p>
          <a:endParaRPr lang="ru-RU"/>
        </a:p>
      </dgm:t>
    </dgm:pt>
    <dgm:pt modelId="{F4347D9D-9ACD-4A27-8C56-E86F12D07164}" type="sibTrans" cxnId="{AA94EB69-B604-4678-990D-794FF9FF02DE}">
      <dgm:prSet/>
      <dgm:spPr/>
      <dgm:t>
        <a:bodyPr/>
        <a:lstStyle/>
        <a:p>
          <a:endParaRPr lang="ru-RU"/>
        </a:p>
      </dgm:t>
    </dgm:pt>
    <dgm:pt modelId="{7963D5C1-B915-474D-A623-154E2517A5B2}">
      <dgm:prSet/>
      <dgm:spPr/>
      <dgm:t>
        <a:bodyPr/>
        <a:lstStyle/>
        <a:p>
          <a:pPr rtl="0"/>
          <a:r>
            <a:rPr lang="uk-UA" smtClean="0"/>
            <a:t>Лаврик Марія – начальник управління податкових сервісів ГУ ДПС у м. Києві</a:t>
          </a:r>
          <a:endParaRPr lang="ru-RU"/>
        </a:p>
      </dgm:t>
    </dgm:pt>
    <dgm:pt modelId="{8D590A20-2887-48C4-BA86-9B20992BEB25}" type="parTrans" cxnId="{DE4CA9BD-C3F9-4359-A41D-6DC4FE4709FA}">
      <dgm:prSet/>
      <dgm:spPr/>
      <dgm:t>
        <a:bodyPr/>
        <a:lstStyle/>
        <a:p>
          <a:endParaRPr lang="ru-RU"/>
        </a:p>
      </dgm:t>
    </dgm:pt>
    <dgm:pt modelId="{D8356D7C-0046-448D-ABC1-48ADEAA6E2B6}" type="sibTrans" cxnId="{DE4CA9BD-C3F9-4359-A41D-6DC4FE4709FA}">
      <dgm:prSet/>
      <dgm:spPr/>
      <dgm:t>
        <a:bodyPr/>
        <a:lstStyle/>
        <a:p>
          <a:endParaRPr lang="ru-RU"/>
        </a:p>
      </dgm:t>
    </dgm:pt>
    <dgm:pt modelId="{640DF378-BFBA-4FEC-AE2F-A3339A23DD27}" type="pres">
      <dgm:prSet presAssocID="{26A71D54-F79A-4273-8D92-9AFDFFBE2E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102A50-0271-4A0A-A8C0-73B4F0FA75C9}" type="pres">
      <dgm:prSet presAssocID="{2C8F006F-31A5-4DC0-A5B1-2084BA14A96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520C4-2E28-4073-A376-C4C735C2839D}" type="pres">
      <dgm:prSet presAssocID="{F4347D9D-9ACD-4A27-8C56-E86F12D07164}" presName="spacer" presStyleCnt="0"/>
      <dgm:spPr/>
    </dgm:pt>
    <dgm:pt modelId="{4C037AD0-90FF-4E85-8921-6CD2B1453A42}" type="pres">
      <dgm:prSet presAssocID="{7963D5C1-B915-474D-A623-154E2517A5B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AB86E3-3C29-4A04-8413-16EB93E99FD2}" type="presOf" srcId="{2C8F006F-31A5-4DC0-A5B1-2084BA14A96D}" destId="{E0102A50-0271-4A0A-A8C0-73B4F0FA75C9}" srcOrd="0" destOrd="0" presId="urn:microsoft.com/office/officeart/2005/8/layout/vList2"/>
    <dgm:cxn modelId="{DE4CA9BD-C3F9-4359-A41D-6DC4FE4709FA}" srcId="{26A71D54-F79A-4273-8D92-9AFDFFBE2E4C}" destId="{7963D5C1-B915-474D-A623-154E2517A5B2}" srcOrd="1" destOrd="0" parTransId="{8D590A20-2887-48C4-BA86-9B20992BEB25}" sibTransId="{D8356D7C-0046-448D-ABC1-48ADEAA6E2B6}"/>
    <dgm:cxn modelId="{AA94EB69-B604-4678-990D-794FF9FF02DE}" srcId="{26A71D54-F79A-4273-8D92-9AFDFFBE2E4C}" destId="{2C8F006F-31A5-4DC0-A5B1-2084BA14A96D}" srcOrd="0" destOrd="0" parTransId="{983CB348-A7CC-4198-B41E-7AB8990902C8}" sibTransId="{F4347D9D-9ACD-4A27-8C56-E86F12D07164}"/>
    <dgm:cxn modelId="{E22378E8-C5AB-4AAC-9F51-6397D0E7F2C8}" type="presOf" srcId="{26A71D54-F79A-4273-8D92-9AFDFFBE2E4C}" destId="{640DF378-BFBA-4FEC-AE2F-A3339A23DD27}" srcOrd="0" destOrd="0" presId="urn:microsoft.com/office/officeart/2005/8/layout/vList2"/>
    <dgm:cxn modelId="{4DCD4B3B-2DC8-4647-B7FF-418E250874A1}" type="presOf" srcId="{7963D5C1-B915-474D-A623-154E2517A5B2}" destId="{4C037AD0-90FF-4E85-8921-6CD2B1453A42}" srcOrd="0" destOrd="0" presId="urn:microsoft.com/office/officeart/2005/8/layout/vList2"/>
    <dgm:cxn modelId="{CF8F10EC-61AB-4D03-B35E-9FE5E88BCC78}" type="presParOf" srcId="{640DF378-BFBA-4FEC-AE2F-A3339A23DD27}" destId="{E0102A50-0271-4A0A-A8C0-73B4F0FA75C9}" srcOrd="0" destOrd="0" presId="urn:microsoft.com/office/officeart/2005/8/layout/vList2"/>
    <dgm:cxn modelId="{A0748079-3B8F-447A-BF33-3F8FC8DDC08C}" type="presParOf" srcId="{640DF378-BFBA-4FEC-AE2F-A3339A23DD27}" destId="{61D520C4-2E28-4073-A376-C4C735C2839D}" srcOrd="1" destOrd="0" presId="urn:microsoft.com/office/officeart/2005/8/layout/vList2"/>
    <dgm:cxn modelId="{723C692A-2F48-4B8B-AE97-5E1731518DD9}" type="presParOf" srcId="{640DF378-BFBA-4FEC-AE2F-A3339A23DD27}" destId="{4C037AD0-90FF-4E85-8921-6CD2B1453A4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9C1C474-55A9-4E88-91C9-B2EDEEFB01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A63CAAE-FA8F-4938-B898-B871970175BC}">
      <dgm:prSet/>
      <dgm:spPr/>
      <dgm:t>
        <a:bodyPr/>
        <a:lstStyle/>
        <a:p>
          <a:pPr rtl="0"/>
          <a:r>
            <a:rPr lang="uk-UA" i="1" smtClean="0"/>
            <a:t>Як отримати довідку про свої доходи через портал «ДІЯ»:</a:t>
          </a:r>
          <a:endParaRPr lang="ru-RU"/>
        </a:p>
      </dgm:t>
    </dgm:pt>
    <dgm:pt modelId="{BDF6956A-9202-4F84-9941-BC42764DF10C}" type="parTrans" cxnId="{ABB13AC9-83A6-4AD5-BBC7-87F1595CB7D3}">
      <dgm:prSet/>
      <dgm:spPr/>
      <dgm:t>
        <a:bodyPr/>
        <a:lstStyle/>
        <a:p>
          <a:endParaRPr lang="ru-RU"/>
        </a:p>
      </dgm:t>
    </dgm:pt>
    <dgm:pt modelId="{ED5B43F1-D847-4D10-BF3D-BF1CE852E82C}" type="sibTrans" cxnId="{ABB13AC9-83A6-4AD5-BBC7-87F1595CB7D3}">
      <dgm:prSet/>
      <dgm:spPr/>
      <dgm:t>
        <a:bodyPr/>
        <a:lstStyle/>
        <a:p>
          <a:endParaRPr lang="ru-RU"/>
        </a:p>
      </dgm:t>
    </dgm:pt>
    <dgm:pt modelId="{2EA3E69D-296A-43E6-82BE-E93FB5DB7148}" type="pres">
      <dgm:prSet presAssocID="{B9C1C474-55A9-4E88-91C9-B2EDEEFB01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8416D2-7808-4C2E-B80B-6CC4280B0148}" type="pres">
      <dgm:prSet presAssocID="{AA63CAAE-FA8F-4938-B898-B871970175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13B82F-76BE-4988-80B8-4788F6D82A15}" type="presOf" srcId="{B9C1C474-55A9-4E88-91C9-B2EDEEFB01B8}" destId="{2EA3E69D-296A-43E6-82BE-E93FB5DB7148}" srcOrd="0" destOrd="0" presId="urn:microsoft.com/office/officeart/2005/8/layout/vList2"/>
    <dgm:cxn modelId="{832437A9-2085-4704-ADD8-EA20C7BE0B2E}" type="presOf" srcId="{AA63CAAE-FA8F-4938-B898-B871970175BC}" destId="{4D8416D2-7808-4C2E-B80B-6CC4280B0148}" srcOrd="0" destOrd="0" presId="urn:microsoft.com/office/officeart/2005/8/layout/vList2"/>
    <dgm:cxn modelId="{ABB13AC9-83A6-4AD5-BBC7-87F1595CB7D3}" srcId="{B9C1C474-55A9-4E88-91C9-B2EDEEFB01B8}" destId="{AA63CAAE-FA8F-4938-B898-B871970175BC}" srcOrd="0" destOrd="0" parTransId="{BDF6956A-9202-4F84-9941-BC42764DF10C}" sibTransId="{ED5B43F1-D847-4D10-BF3D-BF1CE852E82C}"/>
    <dgm:cxn modelId="{8282280F-C3D3-47DC-A1B0-63FA0D740536}" type="presParOf" srcId="{2EA3E69D-296A-43E6-82BE-E93FB5DB7148}" destId="{4D8416D2-7808-4C2E-B80B-6CC4280B01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78B3A0F-8B57-459F-80D1-308413DCD26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2BB45D-3427-425B-9CFB-CEFAAA0CFAFE}">
      <dgm:prSet/>
      <dgm:spPr/>
      <dgm:t>
        <a:bodyPr/>
        <a:lstStyle/>
        <a:p>
          <a:pPr rtl="0"/>
          <a:r>
            <a:rPr lang="en-US" smtClean="0"/>
            <a:t>зареєструйтеся чи авторизуйтеся в кабінеті громадянина на diia.gov.ua за допомогою електронного підпису або BankID;</a:t>
          </a:r>
          <a:endParaRPr lang="ru-RU"/>
        </a:p>
      </dgm:t>
    </dgm:pt>
    <dgm:pt modelId="{D7643690-4235-4943-B001-FF054835328F}" type="parTrans" cxnId="{C86D95A9-E6AC-4356-8268-56AC9A9F84C3}">
      <dgm:prSet/>
      <dgm:spPr/>
      <dgm:t>
        <a:bodyPr/>
        <a:lstStyle/>
        <a:p>
          <a:endParaRPr lang="ru-RU"/>
        </a:p>
      </dgm:t>
    </dgm:pt>
    <dgm:pt modelId="{61C1E2B5-F767-4A39-885D-FF850AB4087E}" type="sibTrans" cxnId="{C86D95A9-E6AC-4356-8268-56AC9A9F84C3}">
      <dgm:prSet/>
      <dgm:spPr/>
      <dgm:t>
        <a:bodyPr/>
        <a:lstStyle/>
        <a:p>
          <a:endParaRPr lang="ru-RU"/>
        </a:p>
      </dgm:t>
    </dgm:pt>
    <dgm:pt modelId="{65E33FF7-0AF5-47D1-8D0E-47CC3E4F9BE4}">
      <dgm:prSet/>
      <dgm:spPr/>
      <dgm:t>
        <a:bodyPr/>
        <a:lstStyle/>
        <a:p>
          <a:pPr rtl="0"/>
          <a:r>
            <a:rPr lang="en-US" smtClean="0"/>
            <a:t>оберіть період, за який хочете отримати інформацію;</a:t>
          </a:r>
          <a:endParaRPr lang="ru-RU"/>
        </a:p>
      </dgm:t>
    </dgm:pt>
    <dgm:pt modelId="{E6A9568A-6BE6-46FD-9FCF-27BA27A07BBB}" type="parTrans" cxnId="{59335240-5905-4F2A-B67F-12784D4EE82D}">
      <dgm:prSet/>
      <dgm:spPr/>
      <dgm:t>
        <a:bodyPr/>
        <a:lstStyle/>
        <a:p>
          <a:endParaRPr lang="ru-RU"/>
        </a:p>
      </dgm:t>
    </dgm:pt>
    <dgm:pt modelId="{45FCCAEF-2DAD-4449-9C34-56E9CE821FDD}" type="sibTrans" cxnId="{59335240-5905-4F2A-B67F-12784D4EE82D}">
      <dgm:prSet/>
      <dgm:spPr/>
      <dgm:t>
        <a:bodyPr/>
        <a:lstStyle/>
        <a:p>
          <a:endParaRPr lang="ru-RU"/>
        </a:p>
      </dgm:t>
    </dgm:pt>
    <dgm:pt modelId="{3BFC8A96-1591-4BAD-A84F-88D86968A257}">
      <dgm:prSet/>
      <dgm:spPr/>
      <dgm:t>
        <a:bodyPr/>
        <a:lstStyle/>
        <a:p>
          <a:pPr rtl="0"/>
          <a:r>
            <a:rPr lang="en-US" smtClean="0"/>
            <a:t>надішліть запит;</a:t>
          </a:r>
          <a:endParaRPr lang="ru-RU"/>
        </a:p>
      </dgm:t>
    </dgm:pt>
    <dgm:pt modelId="{6E1DBDBF-3EC1-43E9-A9BA-236974243DBA}" type="parTrans" cxnId="{9C3919DD-3A7F-4713-8FC5-0D07D589B3F0}">
      <dgm:prSet/>
      <dgm:spPr/>
      <dgm:t>
        <a:bodyPr/>
        <a:lstStyle/>
        <a:p>
          <a:endParaRPr lang="ru-RU"/>
        </a:p>
      </dgm:t>
    </dgm:pt>
    <dgm:pt modelId="{B7D4902E-586C-4BEC-8BE8-E73F7B80D3C8}" type="sibTrans" cxnId="{9C3919DD-3A7F-4713-8FC5-0D07D589B3F0}">
      <dgm:prSet/>
      <dgm:spPr/>
      <dgm:t>
        <a:bodyPr/>
        <a:lstStyle/>
        <a:p>
          <a:endParaRPr lang="ru-RU"/>
        </a:p>
      </dgm:t>
    </dgm:pt>
    <dgm:pt modelId="{05F2D0F2-B032-4CDB-882F-6ECC9B2AA0DA}">
      <dgm:prSet/>
      <dgm:spPr/>
      <dgm:t>
        <a:bodyPr/>
        <a:lstStyle/>
        <a:p>
          <a:pPr rtl="0"/>
          <a:r>
            <a:rPr lang="en-US" smtClean="0"/>
            <a:t>очікуйте повідомлення про готовність довідки на електронну адресу.</a:t>
          </a:r>
          <a:endParaRPr lang="ru-RU"/>
        </a:p>
      </dgm:t>
    </dgm:pt>
    <dgm:pt modelId="{E578537C-BB7C-4CA2-A874-B67C6FA350A9}" type="parTrans" cxnId="{78387119-1145-4008-A60C-7CB213219D3A}">
      <dgm:prSet/>
      <dgm:spPr/>
      <dgm:t>
        <a:bodyPr/>
        <a:lstStyle/>
        <a:p>
          <a:endParaRPr lang="ru-RU"/>
        </a:p>
      </dgm:t>
    </dgm:pt>
    <dgm:pt modelId="{AA8C9842-9CE4-40BF-B71F-B67D75BA7DEB}" type="sibTrans" cxnId="{78387119-1145-4008-A60C-7CB213219D3A}">
      <dgm:prSet/>
      <dgm:spPr/>
      <dgm:t>
        <a:bodyPr/>
        <a:lstStyle/>
        <a:p>
          <a:endParaRPr lang="ru-RU"/>
        </a:p>
      </dgm:t>
    </dgm:pt>
    <dgm:pt modelId="{69098F03-F05E-400D-857C-A6540432A400}">
      <dgm:prSet/>
      <dgm:spPr/>
      <dgm:t>
        <a:bodyPr/>
        <a:lstStyle/>
        <a:p>
          <a:pPr rtl="0"/>
          <a:endParaRPr lang="ru-RU" dirty="0"/>
        </a:p>
      </dgm:t>
    </dgm:pt>
    <dgm:pt modelId="{AB09DDA0-3D38-4595-B1FF-A4B1700E1D60}" type="parTrans" cxnId="{3A942E01-E1E4-4DCB-A3D3-EC091D2A7DF1}">
      <dgm:prSet/>
      <dgm:spPr/>
      <dgm:t>
        <a:bodyPr/>
        <a:lstStyle/>
        <a:p>
          <a:endParaRPr lang="ru-RU"/>
        </a:p>
      </dgm:t>
    </dgm:pt>
    <dgm:pt modelId="{A8F1722B-42D3-4C6B-BF44-8C4A1FF3A2E3}" type="sibTrans" cxnId="{3A942E01-E1E4-4DCB-A3D3-EC091D2A7DF1}">
      <dgm:prSet/>
      <dgm:spPr/>
      <dgm:t>
        <a:bodyPr/>
        <a:lstStyle/>
        <a:p>
          <a:endParaRPr lang="ru-RU"/>
        </a:p>
      </dgm:t>
    </dgm:pt>
    <dgm:pt modelId="{0BDEEFF0-82CE-4966-AD5C-4E0C433101DB}">
      <dgm:prSet/>
      <dgm:spPr/>
      <dgm:t>
        <a:bodyPr/>
        <a:lstStyle/>
        <a:p>
          <a:pPr rtl="0"/>
          <a:r>
            <a:rPr lang="uk-UA" noProof="1" smtClean="0"/>
            <a:t>Повідомлення</a:t>
          </a:r>
          <a:r>
            <a:rPr lang="en-US" noProof="1" smtClean="0"/>
            <a:t> також буде доступним у розділі «Зверніть увагу» в кабінеті громадянина на порталі Дія.</a:t>
          </a:r>
          <a:endParaRPr lang="en-US" noProof="1"/>
        </a:p>
      </dgm:t>
    </dgm:pt>
    <dgm:pt modelId="{F0B35E5E-7C48-4C7C-BDA3-9D1A47A7D8FD}" type="parTrans" cxnId="{90F241A5-19CD-45E8-A084-4E6C0DB0E145}">
      <dgm:prSet/>
      <dgm:spPr/>
      <dgm:t>
        <a:bodyPr/>
        <a:lstStyle/>
        <a:p>
          <a:endParaRPr lang="ru-RU"/>
        </a:p>
      </dgm:t>
    </dgm:pt>
    <dgm:pt modelId="{72AEF03D-55E4-40F4-B8A1-FA358B012858}" type="sibTrans" cxnId="{90F241A5-19CD-45E8-A084-4E6C0DB0E145}">
      <dgm:prSet/>
      <dgm:spPr/>
      <dgm:t>
        <a:bodyPr/>
        <a:lstStyle/>
        <a:p>
          <a:endParaRPr lang="ru-RU"/>
        </a:p>
      </dgm:t>
    </dgm:pt>
    <dgm:pt modelId="{0D8B8146-9355-41E4-9953-B3F8A9C193DA}">
      <dgm:prSet/>
      <dgm:spPr/>
      <dgm:t>
        <a:bodyPr/>
        <a:lstStyle/>
        <a:p>
          <a:pPr rtl="0"/>
          <a:r>
            <a:rPr lang="en-US" noProof="1" smtClean="0"/>
            <a:t>Саму довідку можна буде завантажити в розділі «Документи» в кабінеті громадянина на порталі Дія.</a:t>
          </a:r>
          <a:endParaRPr lang="en-US" noProof="1"/>
        </a:p>
      </dgm:t>
    </dgm:pt>
    <dgm:pt modelId="{2C7A187C-AEE3-4663-ACB3-FA99E24076D5}" type="parTrans" cxnId="{AD1B93A8-A228-456E-BB76-BE21ECD45402}">
      <dgm:prSet/>
      <dgm:spPr/>
      <dgm:t>
        <a:bodyPr/>
        <a:lstStyle/>
        <a:p>
          <a:endParaRPr lang="ru-RU"/>
        </a:p>
      </dgm:t>
    </dgm:pt>
    <dgm:pt modelId="{945B0A5F-FC4B-4AA0-B926-BBED89F4A8A4}" type="sibTrans" cxnId="{AD1B93A8-A228-456E-BB76-BE21ECD45402}">
      <dgm:prSet/>
      <dgm:spPr/>
      <dgm:t>
        <a:bodyPr/>
        <a:lstStyle/>
        <a:p>
          <a:endParaRPr lang="ru-RU"/>
        </a:p>
      </dgm:t>
    </dgm:pt>
    <dgm:pt modelId="{2C2F07A7-107E-42B4-A964-AE1C7BBF5954}">
      <dgm:prSet/>
      <dgm:spPr/>
      <dgm:t>
        <a:bodyPr/>
        <a:lstStyle/>
        <a:p>
          <a:pPr rtl="0"/>
          <a:r>
            <a:rPr lang="en-US" noProof="1" smtClean="0"/>
            <a:t>Формування довідки може зайняти до 30 хвилин.</a:t>
          </a:r>
          <a:endParaRPr lang="en-US" noProof="1"/>
        </a:p>
      </dgm:t>
    </dgm:pt>
    <dgm:pt modelId="{76795B33-DC33-449C-8CF5-90AB39A2438A}" type="parTrans" cxnId="{ED0DEEBD-39AC-47F3-B184-445F0C147A5E}">
      <dgm:prSet/>
      <dgm:spPr/>
      <dgm:t>
        <a:bodyPr/>
        <a:lstStyle/>
        <a:p>
          <a:endParaRPr lang="ru-RU"/>
        </a:p>
      </dgm:t>
    </dgm:pt>
    <dgm:pt modelId="{5818DF0F-824D-4F1E-A8C3-C0AECED590E7}" type="sibTrans" cxnId="{ED0DEEBD-39AC-47F3-B184-445F0C147A5E}">
      <dgm:prSet/>
      <dgm:spPr/>
      <dgm:t>
        <a:bodyPr/>
        <a:lstStyle/>
        <a:p>
          <a:endParaRPr lang="ru-RU"/>
        </a:p>
      </dgm:t>
    </dgm:pt>
    <dgm:pt modelId="{081C3948-9396-4B97-83D3-6E22A34FA6F0}" type="pres">
      <dgm:prSet presAssocID="{178B3A0F-8B57-459F-80D1-308413DCD2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100E85-9C2C-40B5-846C-E61040C5E724}" type="pres">
      <dgm:prSet presAssocID="{212BB45D-3427-425B-9CFB-CEFAAA0CFAF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79FAB-0532-49F4-9288-38D22A15F228}" type="pres">
      <dgm:prSet presAssocID="{61C1E2B5-F767-4A39-885D-FF850AB4087E}" presName="spacer" presStyleCnt="0"/>
      <dgm:spPr/>
    </dgm:pt>
    <dgm:pt modelId="{9FD753F6-0A46-4AF5-8872-FCB68A60F160}" type="pres">
      <dgm:prSet presAssocID="{65E33FF7-0AF5-47D1-8D0E-47CC3E4F9B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92D2F-ACBA-4640-B084-85248E18EAEA}" type="pres">
      <dgm:prSet presAssocID="{45FCCAEF-2DAD-4449-9C34-56E9CE821FDD}" presName="spacer" presStyleCnt="0"/>
      <dgm:spPr/>
    </dgm:pt>
    <dgm:pt modelId="{F7FF9A00-B887-4549-93DF-F87DE8F3006A}" type="pres">
      <dgm:prSet presAssocID="{3BFC8A96-1591-4BAD-A84F-88D86968A25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BBE8D-F587-4244-9869-DE8582B31A91}" type="pres">
      <dgm:prSet presAssocID="{B7D4902E-586C-4BEC-8BE8-E73F7B80D3C8}" presName="spacer" presStyleCnt="0"/>
      <dgm:spPr/>
    </dgm:pt>
    <dgm:pt modelId="{D397AFBF-BF66-4CF1-AB54-4EDE7B2DA1A7}" type="pres">
      <dgm:prSet presAssocID="{05F2D0F2-B032-4CDB-882F-6ECC9B2AA0D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0D456-8181-4977-8D76-5FAAF93C6362}" type="pres">
      <dgm:prSet presAssocID="{05F2D0F2-B032-4CDB-882F-6ECC9B2AA0DA}" presName="childText" presStyleLbl="revTx" presStyleIdx="0" presStyleCnt="1" custScaleY="59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42E01-E1E4-4DCB-A3D3-EC091D2A7DF1}" srcId="{05F2D0F2-B032-4CDB-882F-6ECC9B2AA0DA}" destId="{69098F03-F05E-400D-857C-A6540432A400}" srcOrd="0" destOrd="0" parTransId="{AB09DDA0-3D38-4595-B1FF-A4B1700E1D60}" sibTransId="{A8F1722B-42D3-4C6B-BF44-8C4A1FF3A2E3}"/>
    <dgm:cxn modelId="{AD1B93A8-A228-456E-BB76-BE21ECD45402}" srcId="{05F2D0F2-B032-4CDB-882F-6ECC9B2AA0DA}" destId="{0D8B8146-9355-41E4-9953-B3F8A9C193DA}" srcOrd="2" destOrd="0" parTransId="{2C7A187C-AEE3-4663-ACB3-FA99E24076D5}" sibTransId="{945B0A5F-FC4B-4AA0-B926-BBED89F4A8A4}"/>
    <dgm:cxn modelId="{C86D95A9-E6AC-4356-8268-56AC9A9F84C3}" srcId="{178B3A0F-8B57-459F-80D1-308413DCD261}" destId="{212BB45D-3427-425B-9CFB-CEFAAA0CFAFE}" srcOrd="0" destOrd="0" parTransId="{D7643690-4235-4943-B001-FF054835328F}" sibTransId="{61C1E2B5-F767-4A39-885D-FF850AB4087E}"/>
    <dgm:cxn modelId="{9C3919DD-3A7F-4713-8FC5-0D07D589B3F0}" srcId="{178B3A0F-8B57-459F-80D1-308413DCD261}" destId="{3BFC8A96-1591-4BAD-A84F-88D86968A257}" srcOrd="2" destOrd="0" parTransId="{6E1DBDBF-3EC1-43E9-A9BA-236974243DBA}" sibTransId="{B7D4902E-586C-4BEC-8BE8-E73F7B80D3C8}"/>
    <dgm:cxn modelId="{BD468CB4-33FC-43B4-9A31-36FA0E265579}" type="presOf" srcId="{0D8B8146-9355-41E4-9953-B3F8A9C193DA}" destId="{2410D456-8181-4977-8D76-5FAAF93C6362}" srcOrd="0" destOrd="2" presId="urn:microsoft.com/office/officeart/2005/8/layout/vList2"/>
    <dgm:cxn modelId="{90F241A5-19CD-45E8-A084-4E6C0DB0E145}" srcId="{05F2D0F2-B032-4CDB-882F-6ECC9B2AA0DA}" destId="{0BDEEFF0-82CE-4966-AD5C-4E0C433101DB}" srcOrd="1" destOrd="0" parTransId="{F0B35E5E-7C48-4C7C-BDA3-9D1A47A7D8FD}" sibTransId="{72AEF03D-55E4-40F4-B8A1-FA358B012858}"/>
    <dgm:cxn modelId="{807E4992-008B-48F9-A947-2A0ACF8558D7}" type="presOf" srcId="{212BB45D-3427-425B-9CFB-CEFAAA0CFAFE}" destId="{0F100E85-9C2C-40B5-846C-E61040C5E724}" srcOrd="0" destOrd="0" presId="urn:microsoft.com/office/officeart/2005/8/layout/vList2"/>
    <dgm:cxn modelId="{574F67CF-40F8-4036-AD8F-2B45BEFF9B5A}" type="presOf" srcId="{69098F03-F05E-400D-857C-A6540432A400}" destId="{2410D456-8181-4977-8D76-5FAAF93C6362}" srcOrd="0" destOrd="0" presId="urn:microsoft.com/office/officeart/2005/8/layout/vList2"/>
    <dgm:cxn modelId="{ED0DEEBD-39AC-47F3-B184-445F0C147A5E}" srcId="{05F2D0F2-B032-4CDB-882F-6ECC9B2AA0DA}" destId="{2C2F07A7-107E-42B4-A964-AE1C7BBF5954}" srcOrd="3" destOrd="0" parTransId="{76795B33-DC33-449C-8CF5-90AB39A2438A}" sibTransId="{5818DF0F-824D-4F1E-A8C3-C0AECED590E7}"/>
    <dgm:cxn modelId="{207A6198-C55B-43D6-8309-B9BE8DFFC24E}" type="presOf" srcId="{05F2D0F2-B032-4CDB-882F-6ECC9B2AA0DA}" destId="{D397AFBF-BF66-4CF1-AB54-4EDE7B2DA1A7}" srcOrd="0" destOrd="0" presId="urn:microsoft.com/office/officeart/2005/8/layout/vList2"/>
    <dgm:cxn modelId="{78387119-1145-4008-A60C-7CB213219D3A}" srcId="{178B3A0F-8B57-459F-80D1-308413DCD261}" destId="{05F2D0F2-B032-4CDB-882F-6ECC9B2AA0DA}" srcOrd="3" destOrd="0" parTransId="{E578537C-BB7C-4CA2-A874-B67C6FA350A9}" sibTransId="{AA8C9842-9CE4-40BF-B71F-B67D75BA7DEB}"/>
    <dgm:cxn modelId="{3BF64713-6E59-4C46-8FA7-A36711CAEE39}" type="presOf" srcId="{2C2F07A7-107E-42B4-A964-AE1C7BBF5954}" destId="{2410D456-8181-4977-8D76-5FAAF93C6362}" srcOrd="0" destOrd="3" presId="urn:microsoft.com/office/officeart/2005/8/layout/vList2"/>
    <dgm:cxn modelId="{9D5CF006-F567-49DC-9632-83CB3811E0AA}" type="presOf" srcId="{3BFC8A96-1591-4BAD-A84F-88D86968A257}" destId="{F7FF9A00-B887-4549-93DF-F87DE8F3006A}" srcOrd="0" destOrd="0" presId="urn:microsoft.com/office/officeart/2005/8/layout/vList2"/>
    <dgm:cxn modelId="{59335240-5905-4F2A-B67F-12784D4EE82D}" srcId="{178B3A0F-8B57-459F-80D1-308413DCD261}" destId="{65E33FF7-0AF5-47D1-8D0E-47CC3E4F9BE4}" srcOrd="1" destOrd="0" parTransId="{E6A9568A-6BE6-46FD-9FCF-27BA27A07BBB}" sibTransId="{45FCCAEF-2DAD-4449-9C34-56E9CE821FDD}"/>
    <dgm:cxn modelId="{3679942B-7110-4DD6-B3B0-46CE1F9A7A96}" type="presOf" srcId="{65E33FF7-0AF5-47D1-8D0E-47CC3E4F9BE4}" destId="{9FD753F6-0A46-4AF5-8872-FCB68A60F160}" srcOrd="0" destOrd="0" presId="urn:microsoft.com/office/officeart/2005/8/layout/vList2"/>
    <dgm:cxn modelId="{81393F16-E4A6-4CC9-813C-52AAA1B19971}" type="presOf" srcId="{178B3A0F-8B57-459F-80D1-308413DCD261}" destId="{081C3948-9396-4B97-83D3-6E22A34FA6F0}" srcOrd="0" destOrd="0" presId="urn:microsoft.com/office/officeart/2005/8/layout/vList2"/>
    <dgm:cxn modelId="{4047635E-92F8-4ADC-8B96-A32084B5271B}" type="presOf" srcId="{0BDEEFF0-82CE-4966-AD5C-4E0C433101DB}" destId="{2410D456-8181-4977-8D76-5FAAF93C6362}" srcOrd="0" destOrd="1" presId="urn:microsoft.com/office/officeart/2005/8/layout/vList2"/>
    <dgm:cxn modelId="{0B5DF1A2-72C2-4EA6-98AB-E8EFA61BEF1F}" type="presParOf" srcId="{081C3948-9396-4B97-83D3-6E22A34FA6F0}" destId="{0F100E85-9C2C-40B5-846C-E61040C5E724}" srcOrd="0" destOrd="0" presId="urn:microsoft.com/office/officeart/2005/8/layout/vList2"/>
    <dgm:cxn modelId="{52FB572E-B74B-49B2-98D0-9A400C7E24C3}" type="presParOf" srcId="{081C3948-9396-4B97-83D3-6E22A34FA6F0}" destId="{C1E79FAB-0532-49F4-9288-38D22A15F228}" srcOrd="1" destOrd="0" presId="urn:microsoft.com/office/officeart/2005/8/layout/vList2"/>
    <dgm:cxn modelId="{69D01217-1638-4173-9672-A4C6DDF00467}" type="presParOf" srcId="{081C3948-9396-4B97-83D3-6E22A34FA6F0}" destId="{9FD753F6-0A46-4AF5-8872-FCB68A60F160}" srcOrd="2" destOrd="0" presId="urn:microsoft.com/office/officeart/2005/8/layout/vList2"/>
    <dgm:cxn modelId="{17CDBF1B-5BD4-4CB7-9D82-0515FB64C21D}" type="presParOf" srcId="{081C3948-9396-4B97-83D3-6E22A34FA6F0}" destId="{EAA92D2F-ACBA-4640-B084-85248E18EAEA}" srcOrd="3" destOrd="0" presId="urn:microsoft.com/office/officeart/2005/8/layout/vList2"/>
    <dgm:cxn modelId="{D8EF69E9-F444-4C2A-98EF-27800C5010FB}" type="presParOf" srcId="{081C3948-9396-4B97-83D3-6E22A34FA6F0}" destId="{F7FF9A00-B887-4549-93DF-F87DE8F3006A}" srcOrd="4" destOrd="0" presId="urn:microsoft.com/office/officeart/2005/8/layout/vList2"/>
    <dgm:cxn modelId="{0398A998-0575-42FF-BDA6-33366847343C}" type="presParOf" srcId="{081C3948-9396-4B97-83D3-6E22A34FA6F0}" destId="{1C6BBE8D-F587-4244-9869-DE8582B31A91}" srcOrd="5" destOrd="0" presId="urn:microsoft.com/office/officeart/2005/8/layout/vList2"/>
    <dgm:cxn modelId="{8C1B8049-EF3B-4FCF-8B1C-C496807D4AB0}" type="presParOf" srcId="{081C3948-9396-4B97-83D3-6E22A34FA6F0}" destId="{D397AFBF-BF66-4CF1-AB54-4EDE7B2DA1A7}" srcOrd="6" destOrd="0" presId="urn:microsoft.com/office/officeart/2005/8/layout/vList2"/>
    <dgm:cxn modelId="{FCE27736-B5F3-4A7A-85E2-73CFDC2E8943}" type="presParOf" srcId="{081C3948-9396-4B97-83D3-6E22A34FA6F0}" destId="{2410D456-8181-4977-8D76-5FAAF93C636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2681D0E-CF93-414F-BC6C-692AAE48255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FF45F0-43CD-4DBB-9B75-9BAC84DAF316}">
      <dgm:prSet/>
      <dgm:spPr/>
      <dgm:t>
        <a:bodyPr/>
        <a:lstStyle/>
        <a:p>
          <a:pPr rtl="0"/>
          <a:r>
            <a:rPr lang="uk-UA" dirty="0" smtClean="0"/>
            <a:t>         Мобільний застосунок «Моя податкова»</a:t>
          </a:r>
          <a:endParaRPr lang="ru-RU" dirty="0"/>
        </a:p>
      </dgm:t>
    </dgm:pt>
    <dgm:pt modelId="{DB07A192-8770-4DFA-9402-8F15D577B6A4}" type="parTrans" cxnId="{70A22D28-BEAA-42D1-AD03-AB431A2EDD6A}">
      <dgm:prSet/>
      <dgm:spPr/>
      <dgm:t>
        <a:bodyPr/>
        <a:lstStyle/>
        <a:p>
          <a:endParaRPr lang="ru-RU"/>
        </a:p>
      </dgm:t>
    </dgm:pt>
    <dgm:pt modelId="{E7382FBD-1AF8-4464-8EBD-7C31B3A7E412}" type="sibTrans" cxnId="{70A22D28-BEAA-42D1-AD03-AB431A2EDD6A}">
      <dgm:prSet/>
      <dgm:spPr/>
      <dgm:t>
        <a:bodyPr/>
        <a:lstStyle/>
        <a:p>
          <a:endParaRPr lang="ru-RU"/>
        </a:p>
      </dgm:t>
    </dgm:pt>
    <dgm:pt modelId="{9927F8B6-E97D-4185-8F21-F8DD40A83A49}" type="pres">
      <dgm:prSet presAssocID="{F2681D0E-CF93-414F-BC6C-692AAE4825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82982D-A44B-4020-9335-BCF252B49A26}" type="pres">
      <dgm:prSet presAssocID="{B0FF45F0-43CD-4DBB-9B75-9BAC84DAF3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A12498-13B3-414E-8D1E-7FFC528F95FC}" type="presOf" srcId="{B0FF45F0-43CD-4DBB-9B75-9BAC84DAF316}" destId="{D982982D-A44B-4020-9335-BCF252B49A26}" srcOrd="0" destOrd="0" presId="urn:microsoft.com/office/officeart/2005/8/layout/vList2"/>
    <dgm:cxn modelId="{70A22D28-BEAA-42D1-AD03-AB431A2EDD6A}" srcId="{F2681D0E-CF93-414F-BC6C-692AAE48255F}" destId="{B0FF45F0-43CD-4DBB-9B75-9BAC84DAF316}" srcOrd="0" destOrd="0" parTransId="{DB07A192-8770-4DFA-9402-8F15D577B6A4}" sibTransId="{E7382FBD-1AF8-4464-8EBD-7C31B3A7E412}"/>
    <dgm:cxn modelId="{DD77F00F-3DFC-4711-BE16-C09F48199603}" type="presOf" srcId="{F2681D0E-CF93-414F-BC6C-692AAE48255F}" destId="{9927F8B6-E97D-4185-8F21-F8DD40A83A49}" srcOrd="0" destOrd="0" presId="urn:microsoft.com/office/officeart/2005/8/layout/vList2"/>
    <dgm:cxn modelId="{D620BCEF-428F-408C-A315-8DC09E144DB6}" type="presParOf" srcId="{9927F8B6-E97D-4185-8F21-F8DD40A83A49}" destId="{D982982D-A44B-4020-9335-BCF252B49A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279D29-2A7E-413F-A34E-EABC7F0F9E8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D071793-4B4F-4F80-8873-5461F6D4715A}">
      <dgm:prSet/>
      <dgm:spPr/>
      <dgm:t>
        <a:bodyPr/>
        <a:lstStyle/>
        <a:p>
          <a:pPr rtl="0"/>
          <a:r>
            <a:rPr lang="ru-RU" smtClean="0"/>
            <a:t>Розділи в застосунку «Моя податкова»</a:t>
          </a:r>
          <a:endParaRPr lang="ru-RU"/>
        </a:p>
      </dgm:t>
    </dgm:pt>
    <dgm:pt modelId="{D1BA72C1-1A92-465A-861C-E4CA84DC7A97}" type="parTrans" cxnId="{03F50D9B-D9CE-40C8-B3C0-120FFC81EAB1}">
      <dgm:prSet/>
      <dgm:spPr/>
      <dgm:t>
        <a:bodyPr/>
        <a:lstStyle/>
        <a:p>
          <a:endParaRPr lang="ru-RU"/>
        </a:p>
      </dgm:t>
    </dgm:pt>
    <dgm:pt modelId="{D9E5A6A5-AA7D-4A83-B42B-9F5076943944}" type="sibTrans" cxnId="{03F50D9B-D9CE-40C8-B3C0-120FFC81EAB1}">
      <dgm:prSet/>
      <dgm:spPr/>
      <dgm:t>
        <a:bodyPr/>
        <a:lstStyle/>
        <a:p>
          <a:endParaRPr lang="ru-RU"/>
        </a:p>
      </dgm:t>
    </dgm:pt>
    <dgm:pt modelId="{033C7FE3-73DD-459C-84E9-69A8A0E956D6}" type="pres">
      <dgm:prSet presAssocID="{70279D29-2A7E-413F-A34E-EABC7F0F9E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E82202-E96E-417B-BBB7-16D496E89E74}" type="pres">
      <dgm:prSet presAssocID="{CD071793-4B4F-4F80-8873-5461F6D471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F50D9B-D9CE-40C8-B3C0-120FFC81EAB1}" srcId="{70279D29-2A7E-413F-A34E-EABC7F0F9E82}" destId="{CD071793-4B4F-4F80-8873-5461F6D4715A}" srcOrd="0" destOrd="0" parTransId="{D1BA72C1-1A92-465A-861C-E4CA84DC7A97}" sibTransId="{D9E5A6A5-AA7D-4A83-B42B-9F5076943944}"/>
    <dgm:cxn modelId="{DE2E7C7B-5E96-4C74-AC13-862D695F6B5A}" type="presOf" srcId="{70279D29-2A7E-413F-A34E-EABC7F0F9E82}" destId="{033C7FE3-73DD-459C-84E9-69A8A0E956D6}" srcOrd="0" destOrd="0" presId="urn:microsoft.com/office/officeart/2005/8/layout/vList2"/>
    <dgm:cxn modelId="{58237DE2-FBF6-43F3-A7E4-DFE14B874E20}" type="presOf" srcId="{CD071793-4B4F-4F80-8873-5461F6D4715A}" destId="{5EE82202-E96E-417B-BBB7-16D496E89E74}" srcOrd="0" destOrd="0" presId="urn:microsoft.com/office/officeart/2005/8/layout/vList2"/>
    <dgm:cxn modelId="{1B8A48CA-5C16-438F-9DBE-A35617B30363}" type="presParOf" srcId="{033C7FE3-73DD-459C-84E9-69A8A0E956D6}" destId="{5EE82202-E96E-417B-BBB7-16D496E89E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AB53C-750C-4929-9499-2F4CCC736B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55BE5F5-D6CE-48C5-B212-B9373EC14FBA}">
      <dgm:prSet/>
      <dgm:spPr/>
      <dgm:t>
        <a:bodyPr/>
        <a:lstStyle/>
        <a:p>
          <a:pPr rtl="0"/>
          <a:r>
            <a:rPr lang="ru-RU" smtClean="0"/>
            <a:t>Електронні сервіси, розміщені на офіційному вебпорталі ДПС</a:t>
          </a:r>
          <a:endParaRPr lang="ru-RU"/>
        </a:p>
      </dgm:t>
    </dgm:pt>
    <dgm:pt modelId="{279034DF-888F-407A-B543-C2D7A8FC57BB}" type="parTrans" cxnId="{03796A5E-98C1-4816-AE41-469EB19F7981}">
      <dgm:prSet/>
      <dgm:spPr/>
      <dgm:t>
        <a:bodyPr/>
        <a:lstStyle/>
        <a:p>
          <a:endParaRPr lang="ru-RU"/>
        </a:p>
      </dgm:t>
    </dgm:pt>
    <dgm:pt modelId="{1C3A65B8-8E82-4D90-807E-A6E348F0CAB0}" type="sibTrans" cxnId="{03796A5E-98C1-4816-AE41-469EB19F7981}">
      <dgm:prSet/>
      <dgm:spPr/>
      <dgm:t>
        <a:bodyPr/>
        <a:lstStyle/>
        <a:p>
          <a:endParaRPr lang="ru-RU"/>
        </a:p>
      </dgm:t>
    </dgm:pt>
    <dgm:pt modelId="{641545EF-7B71-403D-9BA2-70B16CD31A2A}" type="pres">
      <dgm:prSet presAssocID="{806AB53C-750C-4929-9499-2F4CCC736B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55337-FF46-4B00-8EE2-B40C7494EC14}" type="pres">
      <dgm:prSet presAssocID="{255BE5F5-D6CE-48C5-B212-B9373EC14F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796A5E-98C1-4816-AE41-469EB19F7981}" srcId="{806AB53C-750C-4929-9499-2F4CCC736BE2}" destId="{255BE5F5-D6CE-48C5-B212-B9373EC14FBA}" srcOrd="0" destOrd="0" parTransId="{279034DF-888F-407A-B543-C2D7A8FC57BB}" sibTransId="{1C3A65B8-8E82-4D90-807E-A6E348F0CAB0}"/>
    <dgm:cxn modelId="{0A46A763-F556-469B-B9EC-DC49ACAC24BF}" type="presOf" srcId="{806AB53C-750C-4929-9499-2F4CCC736BE2}" destId="{641545EF-7B71-403D-9BA2-70B16CD31A2A}" srcOrd="0" destOrd="0" presId="urn:microsoft.com/office/officeart/2005/8/layout/vList2"/>
    <dgm:cxn modelId="{96207603-CE37-40DF-987B-3C9B9A4E8D37}" type="presOf" srcId="{255BE5F5-D6CE-48C5-B212-B9373EC14FBA}" destId="{EF555337-FF46-4B00-8EE2-B40C7494EC14}" srcOrd="0" destOrd="0" presId="urn:microsoft.com/office/officeart/2005/8/layout/vList2"/>
    <dgm:cxn modelId="{91FB3296-F18D-4B1C-8FF2-ACB3B4B11D1C}" type="presParOf" srcId="{641545EF-7B71-403D-9BA2-70B16CD31A2A}" destId="{EF555337-FF46-4B00-8EE2-B40C7494EC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F0D871-F802-46FE-B545-CCC41DF54D59}" type="doc">
      <dgm:prSet loTypeId="urn:microsoft.com/office/officeart/2005/8/layout/radial1" loCatId="cycle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A96566B5-546E-4766-9225-12C2891F202F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Податкові </a:t>
          </a:r>
        </a:p>
        <a:p>
          <a:r>
            <a:rPr lang="uk-UA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сервіси</a:t>
          </a:r>
          <a:endParaRPr lang="ru-RU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FDE6A1-95D4-41CB-892A-2718001FF992}" type="parTrans" cxnId="{6DED6319-D416-4534-88AF-AA61092B297C}">
      <dgm:prSet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6516C3-66A6-4060-955E-4C1D87FEE4ED}" type="sibTrans" cxnId="{6DED6319-D416-4534-88AF-AA61092B297C}">
      <dgm:prSet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897630-0A12-4388-B4DD-414138380B16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Декларування громадян</a:t>
          </a:r>
          <a:endParaRPr lang="uk-UA" sz="12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115B2D-AFA4-49C5-A220-47B23041DE11}" type="parTrans" cxnId="{160C7396-5489-4D3C-945F-74B987345D30}">
      <dgm:prSet custT="1"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63B588-D3A7-4312-A081-848F36E00ADC}" type="sibTrans" cxnId="{160C7396-5489-4D3C-945F-74B987345D30}">
      <dgm:prSet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868542-2321-42AA-AA2B-21F2B90BFFF1}">
      <dgm:prSet custT="1"/>
      <dgm:spPr/>
      <dgm:t>
        <a:bodyPr/>
        <a:lstStyle/>
        <a:p>
          <a:r>
            <a:rPr lang="uk-UA" sz="105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Електронний         кабінет</a:t>
          </a:r>
          <a:endParaRPr lang="uk-UA" sz="105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A94406-BBB9-4AF7-94FB-5B2DDC5A7F3E}" type="parTrans" cxnId="{383E110F-F20B-4601-87C7-7929E30DBF73}">
      <dgm:prSet custT="1"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69533A-2A85-4167-B5E1-1054F176AB92}" type="sibTrans" cxnId="{383E110F-F20B-4601-87C7-7929E30DBF73}">
      <dgm:prSet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6B311D-6785-4B89-8185-EB5669AF87FD}">
      <dgm:prSet custT="1"/>
      <dgm:spPr/>
      <dgm:t>
        <a:bodyPr/>
        <a:lstStyle/>
        <a:p>
          <a:r>
            <a:rPr lang="uk-UA" sz="1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Інформація з реєстрів</a:t>
          </a:r>
          <a:endParaRPr lang="uk-UA" sz="10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1794C5-41EB-4C84-9DF8-092CC517D308}" type="parTrans" cxnId="{F6597EFD-2973-4059-8F9B-8C78F03FF22A}">
      <dgm:prSet custT="1"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8FB98C-07CF-4EFE-AE6D-F36F036DD635}" type="sibTrans" cxnId="{F6597EFD-2973-4059-8F9B-8C78F03FF22A}">
      <dgm:prSet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187A20-789C-4AF6-9D67-DCD9C509F6D5}">
      <dgm:prSet custT="1"/>
      <dgm:spPr/>
      <dgm:t>
        <a:bodyPr/>
        <a:lstStyle/>
        <a:p>
          <a:r>
            <a:rPr lang="uk-UA" sz="105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Електронна звітність</a:t>
          </a:r>
          <a:endParaRPr lang="uk-UA" sz="105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4205A2-9F5C-4105-B30E-F3DB0968CDEB}" type="parTrans" cxnId="{BB48F33E-4D48-4971-A2C8-CD61B4ABA473}">
      <dgm:prSet custT="1"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0D1075-37E5-4BE6-9C93-E885CC5B86C9}" type="sibTrans" cxnId="{BB48F33E-4D48-4971-A2C8-CD61B4ABA473}">
      <dgm:prSet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34910A-DE76-4177-BA88-14FAA8105CE1}">
      <dgm:prSet custT="1"/>
      <dgm:spPr/>
      <dgm:t>
        <a:bodyPr/>
        <a:lstStyle/>
        <a:p>
          <a:r>
            <a:rPr lang="uk-UA" sz="11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Сервіс "Пульс" ДПС</a:t>
          </a:r>
          <a:endParaRPr lang="uk-UA" sz="11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79F030-5980-456F-9BEB-A3848363E50E}" type="parTrans" cxnId="{8D78C21C-7326-4378-B468-FF2393992EBD}">
      <dgm:prSet custT="1"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FBBC03-073B-45FE-8D15-6617313A56FE}" type="sibTrans" cxnId="{8D78C21C-7326-4378-B468-FF2393992EBD}">
      <dgm:prSet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426A8F-78CE-495D-9F27-C732DF906770}">
      <dgm:prSet custT="1"/>
      <dgm:spPr/>
      <dgm:t>
        <a:bodyPr/>
        <a:lstStyle/>
        <a:p>
          <a:r>
            <a:rPr lang="uk-UA" sz="9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Загально доступний інформаційно-довідковий ресурс</a:t>
          </a:r>
          <a:endParaRPr lang="uk-UA" sz="9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A480B5-CAE4-46AD-81A3-48AD2A795C7E}" type="parTrans" cxnId="{5559AD3C-9E5F-4497-B04D-0C76EC52D7A6}">
      <dgm:prSet custT="1"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4FCF03-167B-4607-B273-5F5D7E5F5A89}" type="sibTrans" cxnId="{5559AD3C-9E5F-4497-B04D-0C76EC52D7A6}">
      <dgm:prSet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61D11-EE38-4785-808E-195C9BB7E9C1}">
      <dgm:prSet custT="1"/>
      <dgm:spPr/>
      <dgm:t>
        <a:bodyPr/>
        <a:lstStyle/>
        <a:p>
          <a:r>
            <a:rPr lang="uk-UA" sz="105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Дані Реєстру волонтерів АТО</a:t>
          </a:r>
          <a:endParaRPr lang="uk-UA" sz="105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420D77-A8C9-4060-9E5B-7A704527D5CC}" type="parTrans" cxnId="{C0896B53-0D2B-4A2C-A0C9-3107793ACAFB}">
      <dgm:prSet custT="1"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56F6FD-A7FF-49A8-8345-B38571CDC8F4}" type="sibTrans" cxnId="{C0896B53-0D2B-4A2C-A0C9-3107793ACAFB}">
      <dgm:prSet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F55B1-ECF2-452A-9752-C0E7A57E3B4D}">
      <dgm:prSet custT="1"/>
      <dgm:spPr/>
      <dgm:t>
        <a:bodyPr/>
        <a:lstStyle/>
        <a:p>
          <a:r>
            <a:rPr lang="uk-UA" sz="11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Єдине вікно подання </a:t>
          </a:r>
          <a:r>
            <a:rPr lang="uk-UA" sz="1100" b="1" noProof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електроної</a:t>
          </a:r>
          <a:r>
            <a:rPr lang="uk-UA" sz="11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звітності</a:t>
          </a:r>
          <a:endParaRPr lang="uk-UA" sz="11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76E4C4-43B3-431F-AAFC-F6A1B848ABC3}" type="parTrans" cxnId="{73FB3D5F-30A3-405E-87D3-19658A5987A6}">
      <dgm:prSet custT="1"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B73370-0BCE-4DB7-86E5-A18EA728482F}" type="sibTrans" cxnId="{73FB3D5F-30A3-405E-87D3-19658A5987A6}">
      <dgm:prSet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8184E4-C849-406B-A452-9F898CB6AD6C}">
      <dgm:prSet custT="1"/>
      <dgm:spPr/>
      <dgm:t>
        <a:bodyPr/>
        <a:lstStyle/>
        <a:p>
          <a:r>
            <a:rPr lang="uk-UA" sz="900" b="1" noProof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Застосунок</a:t>
          </a:r>
          <a:r>
            <a:rPr lang="uk-UA" sz="9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МОЯ Податкова</a:t>
          </a:r>
          <a:endParaRPr lang="uk-UA" sz="9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A41190-B2A6-49E2-B577-D34A57B98389}" type="parTrans" cxnId="{1C2F6004-53E6-48E2-846F-03C1CD302AA9}">
      <dgm:prSet custT="1"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A3D36E-B06E-4C69-BA39-E1D9C0F23E21}" type="sibTrans" cxnId="{1C2F6004-53E6-48E2-846F-03C1CD302AA9}">
      <dgm:prSet/>
      <dgm:spPr/>
      <dgm:t>
        <a:bodyPr/>
        <a:lstStyle/>
        <a:p>
          <a:endParaRPr lang="ru-RU" sz="22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CE8101-F3A5-44EA-8DC7-F855FBD0C24A}">
      <dgm:prSet custT="1"/>
      <dgm:spPr/>
      <dgm:t>
        <a:bodyPr/>
        <a:lstStyle/>
        <a:p>
          <a:r>
            <a:rPr lang="uk-UA" sz="1050" b="1" noProof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Застосунок</a:t>
          </a:r>
          <a:r>
            <a:rPr lang="uk-UA" sz="105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050" b="1" noProof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ІнфоТАХ</a:t>
          </a:r>
          <a:endParaRPr lang="uk-UA" sz="105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7A99A8-D342-4BA8-BE73-F5B70A42096F}" type="parTrans" cxnId="{83B7520B-04DB-49E5-A3BA-8B3A3183722F}">
      <dgm:prSet/>
      <dgm:spPr/>
      <dgm:t>
        <a:bodyPr/>
        <a:lstStyle/>
        <a:p>
          <a:endParaRPr lang="ru-RU"/>
        </a:p>
      </dgm:t>
    </dgm:pt>
    <dgm:pt modelId="{08D9DC68-27DD-4342-A76D-760CA5B7BBE7}" type="sibTrans" cxnId="{83B7520B-04DB-49E5-A3BA-8B3A3183722F}">
      <dgm:prSet/>
      <dgm:spPr/>
      <dgm:t>
        <a:bodyPr/>
        <a:lstStyle/>
        <a:p>
          <a:endParaRPr lang="ru-RU"/>
        </a:p>
      </dgm:t>
    </dgm:pt>
    <dgm:pt modelId="{2BC22C3E-083E-46FD-BCA8-840F5B95367B}" type="pres">
      <dgm:prSet presAssocID="{23F0D871-F802-46FE-B545-CCC41DF54D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4E7806-E2B0-43DD-8762-8A051A287CDC}" type="pres">
      <dgm:prSet presAssocID="{A96566B5-546E-4766-9225-12C2891F202F}" presName="centerShape" presStyleLbl="node0" presStyleIdx="0" presStyleCnt="1" custScaleX="180495" custScaleY="180881" custLinFactNeighborX="790" custLinFactNeighborY="690"/>
      <dgm:spPr/>
      <dgm:t>
        <a:bodyPr/>
        <a:lstStyle/>
        <a:p>
          <a:endParaRPr lang="ru-RU"/>
        </a:p>
      </dgm:t>
    </dgm:pt>
    <dgm:pt modelId="{FE1D819D-3A51-49D0-A132-B8172CBB533D}" type="pres">
      <dgm:prSet presAssocID="{7576E4C4-43B3-431F-AAFC-F6A1B848ABC3}" presName="Name9" presStyleLbl="parChTrans1D2" presStyleIdx="0" presStyleCnt="10"/>
      <dgm:spPr/>
      <dgm:t>
        <a:bodyPr/>
        <a:lstStyle/>
        <a:p>
          <a:endParaRPr lang="ru-RU"/>
        </a:p>
      </dgm:t>
    </dgm:pt>
    <dgm:pt modelId="{8B4C9824-2572-4C96-9570-263110CE9D6D}" type="pres">
      <dgm:prSet presAssocID="{7576E4C4-43B3-431F-AAFC-F6A1B848ABC3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387FE62A-2846-45EB-810D-4B5013A42D97}" type="pres">
      <dgm:prSet presAssocID="{28BF55B1-ECF2-452A-9752-C0E7A57E3B4D}" presName="node" presStyleLbl="node1" presStyleIdx="0" presStyleCnt="10" custScaleX="131935" custScaleY="124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E07F5-1AC5-4BB2-9FB6-85DC36147F62}" type="pres">
      <dgm:prSet presAssocID="{52420D77-A8C9-4060-9E5B-7A704527D5CC}" presName="Name9" presStyleLbl="parChTrans1D2" presStyleIdx="1" presStyleCnt="10"/>
      <dgm:spPr/>
      <dgm:t>
        <a:bodyPr/>
        <a:lstStyle/>
        <a:p>
          <a:endParaRPr lang="ru-RU"/>
        </a:p>
      </dgm:t>
    </dgm:pt>
    <dgm:pt modelId="{BFC42C06-51F3-4D91-9516-F8F614710168}" type="pres">
      <dgm:prSet presAssocID="{52420D77-A8C9-4060-9E5B-7A704527D5CC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6BF7B5CB-DD81-45EB-B5C3-0ACDF8455513}" type="pres">
      <dgm:prSet presAssocID="{0CA61D11-EE38-4785-808E-195C9BB7E9C1}" presName="node" presStyleLbl="node1" presStyleIdx="1" presStyleCnt="10" custScaleX="137185" custScaleY="132515" custRadScaleRad="102028" custRadScaleInc="1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E9ED8-E284-4010-81DA-423F1A2F62D9}" type="pres">
      <dgm:prSet presAssocID="{B779F030-5980-456F-9BEB-A3848363E50E}" presName="Name9" presStyleLbl="parChTrans1D2" presStyleIdx="2" presStyleCnt="10"/>
      <dgm:spPr/>
      <dgm:t>
        <a:bodyPr/>
        <a:lstStyle/>
        <a:p>
          <a:endParaRPr lang="ru-RU"/>
        </a:p>
      </dgm:t>
    </dgm:pt>
    <dgm:pt modelId="{EE362E80-023D-422E-A8A6-EB93F0794F01}" type="pres">
      <dgm:prSet presAssocID="{B779F030-5980-456F-9BEB-A3848363E50E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2741BB4B-5203-4EE4-9A5B-38625A4F1980}" type="pres">
      <dgm:prSet presAssocID="{A734910A-DE76-4177-BA88-14FAA8105CE1}" presName="node" presStyleLbl="node1" presStyleIdx="2" presStyleCnt="10" custScaleX="134788" custScaleY="127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47204-42BD-40A3-B745-40B6A4A9E8EE}" type="pres">
      <dgm:prSet presAssocID="{2E4205A2-9F5C-4105-B30E-F3DB0968CDEB}" presName="Name9" presStyleLbl="parChTrans1D2" presStyleIdx="3" presStyleCnt="10"/>
      <dgm:spPr/>
      <dgm:t>
        <a:bodyPr/>
        <a:lstStyle/>
        <a:p>
          <a:endParaRPr lang="ru-RU"/>
        </a:p>
      </dgm:t>
    </dgm:pt>
    <dgm:pt modelId="{45AB51B1-7AFF-4D7D-8A23-31B93EEDE716}" type="pres">
      <dgm:prSet presAssocID="{2E4205A2-9F5C-4105-B30E-F3DB0968CDEB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AA42880F-7819-42C9-8CBC-3E26E9D31370}" type="pres">
      <dgm:prSet presAssocID="{EE187A20-789C-4AF6-9D67-DCD9C509F6D5}" presName="node" presStyleLbl="node1" presStyleIdx="3" presStyleCnt="10" custScaleX="126377" custScaleY="113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67286-3B99-4BE4-9BD5-6B9519FD6806}" type="pres">
      <dgm:prSet presAssocID="{2D1794C5-41EB-4C84-9DF8-092CC517D308}" presName="Name9" presStyleLbl="parChTrans1D2" presStyleIdx="4" presStyleCnt="10"/>
      <dgm:spPr/>
      <dgm:t>
        <a:bodyPr/>
        <a:lstStyle/>
        <a:p>
          <a:endParaRPr lang="ru-RU"/>
        </a:p>
      </dgm:t>
    </dgm:pt>
    <dgm:pt modelId="{09600208-B10C-46CC-9ACF-660C291CED71}" type="pres">
      <dgm:prSet presAssocID="{2D1794C5-41EB-4C84-9DF8-092CC517D308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284CF836-0905-49D7-A1C8-F7970DE08019}" type="pres">
      <dgm:prSet presAssocID="{AD6B311D-6785-4B89-8185-EB5669AF87FD}" presName="node" presStyleLbl="node1" presStyleIdx="4" presStyleCnt="10" custScaleX="123147" custScaleY="110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43DC6-37EB-4712-A25A-B65345AC10EC}" type="pres">
      <dgm:prSet presAssocID="{E4A41190-B2A6-49E2-B577-D34A57B98389}" presName="Name9" presStyleLbl="parChTrans1D2" presStyleIdx="5" presStyleCnt="10"/>
      <dgm:spPr/>
      <dgm:t>
        <a:bodyPr/>
        <a:lstStyle/>
        <a:p>
          <a:endParaRPr lang="ru-RU"/>
        </a:p>
      </dgm:t>
    </dgm:pt>
    <dgm:pt modelId="{889A466A-6E81-4F5B-A173-77DE65570120}" type="pres">
      <dgm:prSet presAssocID="{E4A41190-B2A6-49E2-B577-D34A57B98389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37225584-CF9C-4236-BAFE-9020098DB718}" type="pres">
      <dgm:prSet presAssocID="{5F8184E4-C849-406B-A452-9F898CB6AD6C}" presName="node" presStyleLbl="node1" presStyleIdx="5" presStyleCnt="10" custScaleX="116937" custScaleY="108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DB762-7D05-4A4F-BA82-E91515C98172}" type="pres">
      <dgm:prSet presAssocID="{87115B2D-AFA4-49C5-A220-47B23041DE11}" presName="Name9" presStyleLbl="parChTrans1D2" presStyleIdx="6" presStyleCnt="10"/>
      <dgm:spPr/>
      <dgm:t>
        <a:bodyPr/>
        <a:lstStyle/>
        <a:p>
          <a:endParaRPr lang="ru-RU"/>
        </a:p>
      </dgm:t>
    </dgm:pt>
    <dgm:pt modelId="{1A4855A2-7E5F-460A-999D-EA8B776FBE0E}" type="pres">
      <dgm:prSet presAssocID="{87115B2D-AFA4-49C5-A220-47B23041DE11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261F22C8-22DE-41BD-84B3-B17743171FF2}" type="pres">
      <dgm:prSet presAssocID="{B2897630-0A12-4388-B4DD-414138380B16}" presName="node" presStyleLbl="node1" presStyleIdx="6" presStyleCnt="10" custScaleX="125052" custScaleY="112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405D8-10D5-4B28-8994-AD832E100B0F}" type="pres">
      <dgm:prSet presAssocID="{61A480B5-CAE4-46AD-81A3-48AD2A795C7E}" presName="Name9" presStyleLbl="parChTrans1D2" presStyleIdx="7" presStyleCnt="10"/>
      <dgm:spPr/>
      <dgm:t>
        <a:bodyPr/>
        <a:lstStyle/>
        <a:p>
          <a:endParaRPr lang="ru-RU"/>
        </a:p>
      </dgm:t>
    </dgm:pt>
    <dgm:pt modelId="{28D13C2C-B94F-42A8-9FCE-24AFD44E14D7}" type="pres">
      <dgm:prSet presAssocID="{61A480B5-CAE4-46AD-81A3-48AD2A795C7E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3ED8CA22-F21F-49B4-8B37-04B31B5CE914}" type="pres">
      <dgm:prSet presAssocID="{F3426A8F-78CE-495D-9F27-C732DF906770}" presName="node" presStyleLbl="node1" presStyleIdx="7" presStyleCnt="10" custScaleX="124552" custScaleY="11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FA3A2-FC91-4D8A-A9ED-37329F2947C7}" type="pres">
      <dgm:prSet presAssocID="{CDA94406-BBB9-4AF7-94FB-5B2DDC5A7F3E}" presName="Name9" presStyleLbl="parChTrans1D2" presStyleIdx="8" presStyleCnt="10"/>
      <dgm:spPr/>
      <dgm:t>
        <a:bodyPr/>
        <a:lstStyle/>
        <a:p>
          <a:endParaRPr lang="ru-RU"/>
        </a:p>
      </dgm:t>
    </dgm:pt>
    <dgm:pt modelId="{B092A453-A82D-4EA4-A771-A484A8F0EE7C}" type="pres">
      <dgm:prSet presAssocID="{CDA94406-BBB9-4AF7-94FB-5B2DDC5A7F3E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8198975D-8150-4A26-A5A5-9BF16869AE2F}" type="pres">
      <dgm:prSet presAssocID="{2A868542-2321-42AA-AA2B-21F2B90BFFF1}" presName="node" presStyleLbl="node1" presStyleIdx="8" presStyleCnt="10" custScaleX="138812" custScaleY="132946" custRadScaleRad="100450" custRadScaleInc="-5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7168C-D260-44B6-B909-0411E76F0364}" type="pres">
      <dgm:prSet presAssocID="{EE7A99A8-D342-4BA8-BE73-F5B70A42096F}" presName="Name9" presStyleLbl="parChTrans1D2" presStyleIdx="9" presStyleCnt="10"/>
      <dgm:spPr/>
      <dgm:t>
        <a:bodyPr/>
        <a:lstStyle/>
        <a:p>
          <a:endParaRPr lang="ru-RU"/>
        </a:p>
      </dgm:t>
    </dgm:pt>
    <dgm:pt modelId="{75BA8474-5787-46AA-98DE-5ACC245EE0ED}" type="pres">
      <dgm:prSet presAssocID="{EE7A99A8-D342-4BA8-BE73-F5B70A42096F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C2474833-B1B0-445C-8A8A-D14C724280F2}" type="pres">
      <dgm:prSet presAssocID="{3BCE8101-F3A5-44EA-8DC7-F855FBD0C24A}" presName="node" presStyleLbl="node1" presStyleIdx="9" presStyleCnt="10" custScaleX="125686" custScaleY="117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9AD3C-9E5F-4497-B04D-0C76EC52D7A6}" srcId="{A96566B5-546E-4766-9225-12C2891F202F}" destId="{F3426A8F-78CE-495D-9F27-C732DF906770}" srcOrd="7" destOrd="0" parTransId="{61A480B5-CAE4-46AD-81A3-48AD2A795C7E}" sibTransId="{CF4FCF03-167B-4607-B273-5F5D7E5F5A89}"/>
    <dgm:cxn modelId="{851457B3-ABE3-488A-B250-851C8212C8B3}" type="presOf" srcId="{AD6B311D-6785-4B89-8185-EB5669AF87FD}" destId="{284CF836-0905-49D7-A1C8-F7970DE08019}" srcOrd="0" destOrd="0" presId="urn:microsoft.com/office/officeart/2005/8/layout/radial1"/>
    <dgm:cxn modelId="{3CE30EEB-3170-47F7-A3C9-A3E8AB2ABE91}" type="presOf" srcId="{61A480B5-CAE4-46AD-81A3-48AD2A795C7E}" destId="{097405D8-10D5-4B28-8994-AD832E100B0F}" srcOrd="0" destOrd="0" presId="urn:microsoft.com/office/officeart/2005/8/layout/radial1"/>
    <dgm:cxn modelId="{F75A86BC-8F67-4A5A-94A8-939711DE9486}" type="presOf" srcId="{A734910A-DE76-4177-BA88-14FAA8105CE1}" destId="{2741BB4B-5203-4EE4-9A5B-38625A4F1980}" srcOrd="0" destOrd="0" presId="urn:microsoft.com/office/officeart/2005/8/layout/radial1"/>
    <dgm:cxn modelId="{BB48F33E-4D48-4971-A2C8-CD61B4ABA473}" srcId="{A96566B5-546E-4766-9225-12C2891F202F}" destId="{EE187A20-789C-4AF6-9D67-DCD9C509F6D5}" srcOrd="3" destOrd="0" parTransId="{2E4205A2-9F5C-4105-B30E-F3DB0968CDEB}" sibTransId="{3F0D1075-37E5-4BE6-9C93-E885CC5B86C9}"/>
    <dgm:cxn modelId="{371E28F9-1D0B-4FB2-BEE7-2BD4F4BCCBFF}" type="presOf" srcId="{61A480B5-CAE4-46AD-81A3-48AD2A795C7E}" destId="{28D13C2C-B94F-42A8-9FCE-24AFD44E14D7}" srcOrd="1" destOrd="0" presId="urn:microsoft.com/office/officeart/2005/8/layout/radial1"/>
    <dgm:cxn modelId="{DD0C839B-8050-476C-BA32-DD2890703B2E}" type="presOf" srcId="{28BF55B1-ECF2-452A-9752-C0E7A57E3B4D}" destId="{387FE62A-2846-45EB-810D-4B5013A42D97}" srcOrd="0" destOrd="0" presId="urn:microsoft.com/office/officeart/2005/8/layout/radial1"/>
    <dgm:cxn modelId="{4BD2DB5C-15FC-4145-9AC9-7D3164D94F56}" type="presOf" srcId="{EE7A99A8-D342-4BA8-BE73-F5B70A42096F}" destId="{12E7168C-D260-44B6-B909-0411E76F0364}" srcOrd="0" destOrd="0" presId="urn:microsoft.com/office/officeart/2005/8/layout/radial1"/>
    <dgm:cxn modelId="{B4515FA7-C957-4F0A-9864-23680629C67E}" type="presOf" srcId="{CDA94406-BBB9-4AF7-94FB-5B2DDC5A7F3E}" destId="{B092A453-A82D-4EA4-A771-A484A8F0EE7C}" srcOrd="1" destOrd="0" presId="urn:microsoft.com/office/officeart/2005/8/layout/radial1"/>
    <dgm:cxn modelId="{BEC00832-C98B-4661-A739-D1848CB943F6}" type="presOf" srcId="{EE7A99A8-D342-4BA8-BE73-F5B70A42096F}" destId="{75BA8474-5787-46AA-98DE-5ACC245EE0ED}" srcOrd="1" destOrd="0" presId="urn:microsoft.com/office/officeart/2005/8/layout/radial1"/>
    <dgm:cxn modelId="{09C1D7B0-D022-4EFF-BB7F-5781CEFD28A3}" type="presOf" srcId="{E4A41190-B2A6-49E2-B577-D34A57B98389}" destId="{889A466A-6E81-4F5B-A173-77DE65570120}" srcOrd="1" destOrd="0" presId="urn:microsoft.com/office/officeart/2005/8/layout/radial1"/>
    <dgm:cxn modelId="{ACF9DBB9-0C8F-41B0-8B07-C2D4ACA16CEC}" type="presOf" srcId="{A96566B5-546E-4766-9225-12C2891F202F}" destId="{6B4E7806-E2B0-43DD-8762-8A051A287CDC}" srcOrd="0" destOrd="0" presId="urn:microsoft.com/office/officeart/2005/8/layout/radial1"/>
    <dgm:cxn modelId="{8D78C21C-7326-4378-B468-FF2393992EBD}" srcId="{A96566B5-546E-4766-9225-12C2891F202F}" destId="{A734910A-DE76-4177-BA88-14FAA8105CE1}" srcOrd="2" destOrd="0" parTransId="{B779F030-5980-456F-9BEB-A3848363E50E}" sibTransId="{AEFBBC03-073B-45FE-8D15-6617313A56FE}"/>
    <dgm:cxn modelId="{9875A63B-0857-45B6-BB8B-9F8FDAB8448E}" type="presOf" srcId="{2E4205A2-9F5C-4105-B30E-F3DB0968CDEB}" destId="{95E47204-42BD-40A3-B745-40B6A4A9E8EE}" srcOrd="0" destOrd="0" presId="urn:microsoft.com/office/officeart/2005/8/layout/radial1"/>
    <dgm:cxn modelId="{7F6C807F-3089-4A0A-ADED-FCCA599FDCA6}" type="presOf" srcId="{F3426A8F-78CE-495D-9F27-C732DF906770}" destId="{3ED8CA22-F21F-49B4-8B37-04B31B5CE914}" srcOrd="0" destOrd="0" presId="urn:microsoft.com/office/officeart/2005/8/layout/radial1"/>
    <dgm:cxn modelId="{73FB3D5F-30A3-405E-87D3-19658A5987A6}" srcId="{A96566B5-546E-4766-9225-12C2891F202F}" destId="{28BF55B1-ECF2-452A-9752-C0E7A57E3B4D}" srcOrd="0" destOrd="0" parTransId="{7576E4C4-43B3-431F-AAFC-F6A1B848ABC3}" sibTransId="{E5B73370-0BCE-4DB7-86E5-A18EA728482F}"/>
    <dgm:cxn modelId="{160C7396-5489-4D3C-945F-74B987345D30}" srcId="{A96566B5-546E-4766-9225-12C2891F202F}" destId="{B2897630-0A12-4388-B4DD-414138380B16}" srcOrd="6" destOrd="0" parTransId="{87115B2D-AFA4-49C5-A220-47B23041DE11}" sibTransId="{5463B588-D3A7-4312-A081-848F36E00ADC}"/>
    <dgm:cxn modelId="{6934DBDF-6073-499E-BBBE-2291AF24A6E2}" type="presOf" srcId="{7576E4C4-43B3-431F-AAFC-F6A1B848ABC3}" destId="{FE1D819D-3A51-49D0-A132-B8172CBB533D}" srcOrd="0" destOrd="0" presId="urn:microsoft.com/office/officeart/2005/8/layout/radial1"/>
    <dgm:cxn modelId="{E74501E7-3501-4263-BF6F-B2B14A83A05D}" type="presOf" srcId="{2D1794C5-41EB-4C84-9DF8-092CC517D308}" destId="{09600208-B10C-46CC-9ACF-660C291CED71}" srcOrd="1" destOrd="0" presId="urn:microsoft.com/office/officeart/2005/8/layout/radial1"/>
    <dgm:cxn modelId="{F6597EFD-2973-4059-8F9B-8C78F03FF22A}" srcId="{A96566B5-546E-4766-9225-12C2891F202F}" destId="{AD6B311D-6785-4B89-8185-EB5669AF87FD}" srcOrd="4" destOrd="0" parTransId="{2D1794C5-41EB-4C84-9DF8-092CC517D308}" sibTransId="{5D8FB98C-07CF-4EFE-AE6D-F36F036DD635}"/>
    <dgm:cxn modelId="{2FC554CB-BBB7-4374-908F-DB412E7BACDB}" type="presOf" srcId="{B779F030-5980-456F-9BEB-A3848363E50E}" destId="{EE362E80-023D-422E-A8A6-EB93F0794F01}" srcOrd="1" destOrd="0" presId="urn:microsoft.com/office/officeart/2005/8/layout/radial1"/>
    <dgm:cxn modelId="{C8424D4F-86B5-483B-BF93-A82572A19546}" type="presOf" srcId="{2A868542-2321-42AA-AA2B-21F2B90BFFF1}" destId="{8198975D-8150-4A26-A5A5-9BF16869AE2F}" srcOrd="0" destOrd="0" presId="urn:microsoft.com/office/officeart/2005/8/layout/radial1"/>
    <dgm:cxn modelId="{B9127B80-D181-47FF-A517-EAAF987DB765}" type="presOf" srcId="{0CA61D11-EE38-4785-808E-195C9BB7E9C1}" destId="{6BF7B5CB-DD81-45EB-B5C3-0ACDF8455513}" srcOrd="0" destOrd="0" presId="urn:microsoft.com/office/officeart/2005/8/layout/radial1"/>
    <dgm:cxn modelId="{383E110F-F20B-4601-87C7-7929E30DBF73}" srcId="{A96566B5-546E-4766-9225-12C2891F202F}" destId="{2A868542-2321-42AA-AA2B-21F2B90BFFF1}" srcOrd="8" destOrd="0" parTransId="{CDA94406-BBB9-4AF7-94FB-5B2DDC5A7F3E}" sibTransId="{DE69533A-2A85-4167-B5E1-1054F176AB92}"/>
    <dgm:cxn modelId="{80B15BD3-29B9-4CA5-B6DD-1C11DAC2450B}" type="presOf" srcId="{23F0D871-F802-46FE-B545-CCC41DF54D59}" destId="{2BC22C3E-083E-46FD-BCA8-840F5B95367B}" srcOrd="0" destOrd="0" presId="urn:microsoft.com/office/officeart/2005/8/layout/radial1"/>
    <dgm:cxn modelId="{16547AC0-4F2C-4F79-B10F-7B531015AD93}" type="presOf" srcId="{CDA94406-BBB9-4AF7-94FB-5B2DDC5A7F3E}" destId="{715FA3A2-FC91-4D8A-A9ED-37329F2947C7}" srcOrd="0" destOrd="0" presId="urn:microsoft.com/office/officeart/2005/8/layout/radial1"/>
    <dgm:cxn modelId="{41C5329E-504F-4775-AC5E-EA34CEA992D0}" type="presOf" srcId="{5F8184E4-C849-406B-A452-9F898CB6AD6C}" destId="{37225584-CF9C-4236-BAFE-9020098DB718}" srcOrd="0" destOrd="0" presId="urn:microsoft.com/office/officeart/2005/8/layout/radial1"/>
    <dgm:cxn modelId="{66584E4A-169A-410F-8459-7B9F156EFBBC}" type="presOf" srcId="{EE187A20-789C-4AF6-9D67-DCD9C509F6D5}" destId="{AA42880F-7819-42C9-8CBC-3E26E9D31370}" srcOrd="0" destOrd="0" presId="urn:microsoft.com/office/officeart/2005/8/layout/radial1"/>
    <dgm:cxn modelId="{87734B0B-318F-452F-87E0-B31C430FCABA}" type="presOf" srcId="{2E4205A2-9F5C-4105-B30E-F3DB0968CDEB}" destId="{45AB51B1-7AFF-4D7D-8A23-31B93EEDE716}" srcOrd="1" destOrd="0" presId="urn:microsoft.com/office/officeart/2005/8/layout/radial1"/>
    <dgm:cxn modelId="{44AB15BA-46D5-409F-8DD3-2B2088712A72}" type="presOf" srcId="{7576E4C4-43B3-431F-AAFC-F6A1B848ABC3}" destId="{8B4C9824-2572-4C96-9570-263110CE9D6D}" srcOrd="1" destOrd="0" presId="urn:microsoft.com/office/officeart/2005/8/layout/radial1"/>
    <dgm:cxn modelId="{46577A66-5827-431D-9BFB-CA76C7AFA6E9}" type="presOf" srcId="{87115B2D-AFA4-49C5-A220-47B23041DE11}" destId="{130DB762-7D05-4A4F-BA82-E91515C98172}" srcOrd="0" destOrd="0" presId="urn:microsoft.com/office/officeart/2005/8/layout/radial1"/>
    <dgm:cxn modelId="{800721C9-3B0E-4FDB-B523-BFFB8999295D}" type="presOf" srcId="{2D1794C5-41EB-4C84-9DF8-092CC517D308}" destId="{53A67286-3B99-4BE4-9BD5-6B9519FD6806}" srcOrd="0" destOrd="0" presId="urn:microsoft.com/office/officeart/2005/8/layout/radial1"/>
    <dgm:cxn modelId="{C0896B53-0D2B-4A2C-A0C9-3107793ACAFB}" srcId="{A96566B5-546E-4766-9225-12C2891F202F}" destId="{0CA61D11-EE38-4785-808E-195C9BB7E9C1}" srcOrd="1" destOrd="0" parTransId="{52420D77-A8C9-4060-9E5B-7A704527D5CC}" sibTransId="{4256F6FD-A7FF-49A8-8345-B38571CDC8F4}"/>
    <dgm:cxn modelId="{25771578-CF7F-4079-90DB-4E2CCEF73915}" type="presOf" srcId="{B2897630-0A12-4388-B4DD-414138380B16}" destId="{261F22C8-22DE-41BD-84B3-B17743171FF2}" srcOrd="0" destOrd="0" presId="urn:microsoft.com/office/officeart/2005/8/layout/radial1"/>
    <dgm:cxn modelId="{6DED6319-D416-4534-88AF-AA61092B297C}" srcId="{23F0D871-F802-46FE-B545-CCC41DF54D59}" destId="{A96566B5-546E-4766-9225-12C2891F202F}" srcOrd="0" destOrd="0" parTransId="{86FDE6A1-95D4-41CB-892A-2718001FF992}" sibTransId="{DC6516C3-66A6-4060-955E-4C1D87FEE4ED}"/>
    <dgm:cxn modelId="{D97473C8-AA0E-48B4-A97B-00CEC56931FB}" type="presOf" srcId="{87115B2D-AFA4-49C5-A220-47B23041DE11}" destId="{1A4855A2-7E5F-460A-999D-EA8B776FBE0E}" srcOrd="1" destOrd="0" presId="urn:microsoft.com/office/officeart/2005/8/layout/radial1"/>
    <dgm:cxn modelId="{09696F48-4EC3-41DF-81D1-2D9BD80157E3}" type="presOf" srcId="{52420D77-A8C9-4060-9E5B-7A704527D5CC}" destId="{B5FE07F5-1AC5-4BB2-9FB6-85DC36147F62}" srcOrd="0" destOrd="0" presId="urn:microsoft.com/office/officeart/2005/8/layout/radial1"/>
    <dgm:cxn modelId="{B45A5955-DF6A-4721-9166-9DBA334496A2}" type="presOf" srcId="{52420D77-A8C9-4060-9E5B-7A704527D5CC}" destId="{BFC42C06-51F3-4D91-9516-F8F614710168}" srcOrd="1" destOrd="0" presId="urn:microsoft.com/office/officeart/2005/8/layout/radial1"/>
    <dgm:cxn modelId="{83B7520B-04DB-49E5-A3BA-8B3A3183722F}" srcId="{A96566B5-546E-4766-9225-12C2891F202F}" destId="{3BCE8101-F3A5-44EA-8DC7-F855FBD0C24A}" srcOrd="9" destOrd="0" parTransId="{EE7A99A8-D342-4BA8-BE73-F5B70A42096F}" sibTransId="{08D9DC68-27DD-4342-A76D-760CA5B7BBE7}"/>
    <dgm:cxn modelId="{A57B0949-B77A-4B9B-8FDA-749F2C80291A}" type="presOf" srcId="{E4A41190-B2A6-49E2-B577-D34A57B98389}" destId="{1FE43DC6-37EB-4712-A25A-B65345AC10EC}" srcOrd="0" destOrd="0" presId="urn:microsoft.com/office/officeart/2005/8/layout/radial1"/>
    <dgm:cxn modelId="{68396B5A-8AB5-49E9-BF25-6D7CBB43B458}" type="presOf" srcId="{B779F030-5980-456F-9BEB-A3848363E50E}" destId="{46EE9ED8-E284-4010-81DA-423F1A2F62D9}" srcOrd="0" destOrd="0" presId="urn:microsoft.com/office/officeart/2005/8/layout/radial1"/>
    <dgm:cxn modelId="{1C2F6004-53E6-48E2-846F-03C1CD302AA9}" srcId="{A96566B5-546E-4766-9225-12C2891F202F}" destId="{5F8184E4-C849-406B-A452-9F898CB6AD6C}" srcOrd="5" destOrd="0" parTransId="{E4A41190-B2A6-49E2-B577-D34A57B98389}" sibTransId="{D2A3D36E-B06E-4C69-BA39-E1D9C0F23E21}"/>
    <dgm:cxn modelId="{5D1211F6-2AC4-417F-BC7D-7A43DBB1EC53}" type="presOf" srcId="{3BCE8101-F3A5-44EA-8DC7-F855FBD0C24A}" destId="{C2474833-B1B0-445C-8A8A-D14C724280F2}" srcOrd="0" destOrd="0" presId="urn:microsoft.com/office/officeart/2005/8/layout/radial1"/>
    <dgm:cxn modelId="{509CCE14-40C5-49BE-A5A4-DF9FB651A3DB}" type="presParOf" srcId="{2BC22C3E-083E-46FD-BCA8-840F5B95367B}" destId="{6B4E7806-E2B0-43DD-8762-8A051A287CDC}" srcOrd="0" destOrd="0" presId="urn:microsoft.com/office/officeart/2005/8/layout/radial1"/>
    <dgm:cxn modelId="{E7C4FC93-199B-4181-8AB3-004BE500EB1F}" type="presParOf" srcId="{2BC22C3E-083E-46FD-BCA8-840F5B95367B}" destId="{FE1D819D-3A51-49D0-A132-B8172CBB533D}" srcOrd="1" destOrd="0" presId="urn:microsoft.com/office/officeart/2005/8/layout/radial1"/>
    <dgm:cxn modelId="{2978A0BB-7F04-4C24-ACED-76BBF9033F39}" type="presParOf" srcId="{FE1D819D-3A51-49D0-A132-B8172CBB533D}" destId="{8B4C9824-2572-4C96-9570-263110CE9D6D}" srcOrd="0" destOrd="0" presId="urn:microsoft.com/office/officeart/2005/8/layout/radial1"/>
    <dgm:cxn modelId="{28C8D85F-6507-474A-A7A2-526105957FC0}" type="presParOf" srcId="{2BC22C3E-083E-46FD-BCA8-840F5B95367B}" destId="{387FE62A-2846-45EB-810D-4B5013A42D97}" srcOrd="2" destOrd="0" presId="urn:microsoft.com/office/officeart/2005/8/layout/radial1"/>
    <dgm:cxn modelId="{C630BC93-CECE-46A4-8912-4E2CA2F39D0B}" type="presParOf" srcId="{2BC22C3E-083E-46FD-BCA8-840F5B95367B}" destId="{B5FE07F5-1AC5-4BB2-9FB6-85DC36147F62}" srcOrd="3" destOrd="0" presId="urn:microsoft.com/office/officeart/2005/8/layout/radial1"/>
    <dgm:cxn modelId="{B1D6E9BF-CE70-4803-BF98-0953E1C4D951}" type="presParOf" srcId="{B5FE07F5-1AC5-4BB2-9FB6-85DC36147F62}" destId="{BFC42C06-51F3-4D91-9516-F8F614710168}" srcOrd="0" destOrd="0" presId="urn:microsoft.com/office/officeart/2005/8/layout/radial1"/>
    <dgm:cxn modelId="{4593B8E3-E8E1-4099-966B-44B46D5AA16B}" type="presParOf" srcId="{2BC22C3E-083E-46FD-BCA8-840F5B95367B}" destId="{6BF7B5CB-DD81-45EB-B5C3-0ACDF8455513}" srcOrd="4" destOrd="0" presId="urn:microsoft.com/office/officeart/2005/8/layout/radial1"/>
    <dgm:cxn modelId="{F1C01843-8395-4701-99CB-FF201FAF1918}" type="presParOf" srcId="{2BC22C3E-083E-46FD-BCA8-840F5B95367B}" destId="{46EE9ED8-E284-4010-81DA-423F1A2F62D9}" srcOrd="5" destOrd="0" presId="urn:microsoft.com/office/officeart/2005/8/layout/radial1"/>
    <dgm:cxn modelId="{4328E1A3-4A5F-4E95-9327-8130DEE5A4ED}" type="presParOf" srcId="{46EE9ED8-E284-4010-81DA-423F1A2F62D9}" destId="{EE362E80-023D-422E-A8A6-EB93F0794F01}" srcOrd="0" destOrd="0" presId="urn:microsoft.com/office/officeart/2005/8/layout/radial1"/>
    <dgm:cxn modelId="{72D19085-26D6-4723-B32C-B17511F2E63D}" type="presParOf" srcId="{2BC22C3E-083E-46FD-BCA8-840F5B95367B}" destId="{2741BB4B-5203-4EE4-9A5B-38625A4F1980}" srcOrd="6" destOrd="0" presId="urn:microsoft.com/office/officeart/2005/8/layout/radial1"/>
    <dgm:cxn modelId="{6C7F61B8-37D7-4FA2-BF9C-524CF4C941EF}" type="presParOf" srcId="{2BC22C3E-083E-46FD-BCA8-840F5B95367B}" destId="{95E47204-42BD-40A3-B745-40B6A4A9E8EE}" srcOrd="7" destOrd="0" presId="urn:microsoft.com/office/officeart/2005/8/layout/radial1"/>
    <dgm:cxn modelId="{EBFFB35B-219A-45FE-B9D5-E96F86B24A5E}" type="presParOf" srcId="{95E47204-42BD-40A3-B745-40B6A4A9E8EE}" destId="{45AB51B1-7AFF-4D7D-8A23-31B93EEDE716}" srcOrd="0" destOrd="0" presId="urn:microsoft.com/office/officeart/2005/8/layout/radial1"/>
    <dgm:cxn modelId="{C700A05D-B6F9-40C1-AC71-41E29672F24B}" type="presParOf" srcId="{2BC22C3E-083E-46FD-BCA8-840F5B95367B}" destId="{AA42880F-7819-42C9-8CBC-3E26E9D31370}" srcOrd="8" destOrd="0" presId="urn:microsoft.com/office/officeart/2005/8/layout/radial1"/>
    <dgm:cxn modelId="{FFD8F386-F855-42FB-BA8A-F90444AD687E}" type="presParOf" srcId="{2BC22C3E-083E-46FD-BCA8-840F5B95367B}" destId="{53A67286-3B99-4BE4-9BD5-6B9519FD6806}" srcOrd="9" destOrd="0" presId="urn:microsoft.com/office/officeart/2005/8/layout/radial1"/>
    <dgm:cxn modelId="{39A2B0B3-92B7-4ED1-B875-612484520BD4}" type="presParOf" srcId="{53A67286-3B99-4BE4-9BD5-6B9519FD6806}" destId="{09600208-B10C-46CC-9ACF-660C291CED71}" srcOrd="0" destOrd="0" presId="urn:microsoft.com/office/officeart/2005/8/layout/radial1"/>
    <dgm:cxn modelId="{F757C3D9-F826-479C-AB36-EAE9813AE6AB}" type="presParOf" srcId="{2BC22C3E-083E-46FD-BCA8-840F5B95367B}" destId="{284CF836-0905-49D7-A1C8-F7970DE08019}" srcOrd="10" destOrd="0" presId="urn:microsoft.com/office/officeart/2005/8/layout/radial1"/>
    <dgm:cxn modelId="{166B03C9-F165-45A1-80A8-025371816D1B}" type="presParOf" srcId="{2BC22C3E-083E-46FD-BCA8-840F5B95367B}" destId="{1FE43DC6-37EB-4712-A25A-B65345AC10EC}" srcOrd="11" destOrd="0" presId="urn:microsoft.com/office/officeart/2005/8/layout/radial1"/>
    <dgm:cxn modelId="{4FA07726-277C-4576-B5DD-FB8087360202}" type="presParOf" srcId="{1FE43DC6-37EB-4712-A25A-B65345AC10EC}" destId="{889A466A-6E81-4F5B-A173-77DE65570120}" srcOrd="0" destOrd="0" presId="urn:microsoft.com/office/officeart/2005/8/layout/radial1"/>
    <dgm:cxn modelId="{7E3BAFFC-685B-4FC7-BAAE-9A9C45EDF1B7}" type="presParOf" srcId="{2BC22C3E-083E-46FD-BCA8-840F5B95367B}" destId="{37225584-CF9C-4236-BAFE-9020098DB718}" srcOrd="12" destOrd="0" presId="urn:microsoft.com/office/officeart/2005/8/layout/radial1"/>
    <dgm:cxn modelId="{82D9D05B-64F9-451D-8A91-348DF4FB43D3}" type="presParOf" srcId="{2BC22C3E-083E-46FD-BCA8-840F5B95367B}" destId="{130DB762-7D05-4A4F-BA82-E91515C98172}" srcOrd="13" destOrd="0" presId="urn:microsoft.com/office/officeart/2005/8/layout/radial1"/>
    <dgm:cxn modelId="{E8C9E16F-D64B-42CD-8F66-5B15BD877AD6}" type="presParOf" srcId="{130DB762-7D05-4A4F-BA82-E91515C98172}" destId="{1A4855A2-7E5F-460A-999D-EA8B776FBE0E}" srcOrd="0" destOrd="0" presId="urn:microsoft.com/office/officeart/2005/8/layout/radial1"/>
    <dgm:cxn modelId="{152B7842-F9F5-4E13-9238-FE4B1448D957}" type="presParOf" srcId="{2BC22C3E-083E-46FD-BCA8-840F5B95367B}" destId="{261F22C8-22DE-41BD-84B3-B17743171FF2}" srcOrd="14" destOrd="0" presId="urn:microsoft.com/office/officeart/2005/8/layout/radial1"/>
    <dgm:cxn modelId="{ABF07443-470B-4CCC-AB3A-D4AEB7E8B6A7}" type="presParOf" srcId="{2BC22C3E-083E-46FD-BCA8-840F5B95367B}" destId="{097405D8-10D5-4B28-8994-AD832E100B0F}" srcOrd="15" destOrd="0" presId="urn:microsoft.com/office/officeart/2005/8/layout/radial1"/>
    <dgm:cxn modelId="{83C52586-85EB-4163-834E-D793501375F8}" type="presParOf" srcId="{097405D8-10D5-4B28-8994-AD832E100B0F}" destId="{28D13C2C-B94F-42A8-9FCE-24AFD44E14D7}" srcOrd="0" destOrd="0" presId="urn:microsoft.com/office/officeart/2005/8/layout/radial1"/>
    <dgm:cxn modelId="{0715998A-CE6A-44E3-A26F-6DB3875EA894}" type="presParOf" srcId="{2BC22C3E-083E-46FD-BCA8-840F5B95367B}" destId="{3ED8CA22-F21F-49B4-8B37-04B31B5CE914}" srcOrd="16" destOrd="0" presId="urn:microsoft.com/office/officeart/2005/8/layout/radial1"/>
    <dgm:cxn modelId="{7A16532C-7476-4C9F-9122-6E053B900FF3}" type="presParOf" srcId="{2BC22C3E-083E-46FD-BCA8-840F5B95367B}" destId="{715FA3A2-FC91-4D8A-A9ED-37329F2947C7}" srcOrd="17" destOrd="0" presId="urn:microsoft.com/office/officeart/2005/8/layout/radial1"/>
    <dgm:cxn modelId="{7E745B83-5FC8-4DB0-90FE-85C08A9C036E}" type="presParOf" srcId="{715FA3A2-FC91-4D8A-A9ED-37329F2947C7}" destId="{B092A453-A82D-4EA4-A771-A484A8F0EE7C}" srcOrd="0" destOrd="0" presId="urn:microsoft.com/office/officeart/2005/8/layout/radial1"/>
    <dgm:cxn modelId="{1826C59E-35A1-4660-B809-37FE05CDD2DE}" type="presParOf" srcId="{2BC22C3E-083E-46FD-BCA8-840F5B95367B}" destId="{8198975D-8150-4A26-A5A5-9BF16869AE2F}" srcOrd="18" destOrd="0" presId="urn:microsoft.com/office/officeart/2005/8/layout/radial1"/>
    <dgm:cxn modelId="{BC8FC5B3-8147-4058-B342-6A6D1F181FDE}" type="presParOf" srcId="{2BC22C3E-083E-46FD-BCA8-840F5B95367B}" destId="{12E7168C-D260-44B6-B909-0411E76F0364}" srcOrd="19" destOrd="0" presId="urn:microsoft.com/office/officeart/2005/8/layout/radial1"/>
    <dgm:cxn modelId="{0B1F570D-1402-48BD-8F61-60670D99EFB4}" type="presParOf" srcId="{12E7168C-D260-44B6-B909-0411E76F0364}" destId="{75BA8474-5787-46AA-98DE-5ACC245EE0ED}" srcOrd="0" destOrd="0" presId="urn:microsoft.com/office/officeart/2005/8/layout/radial1"/>
    <dgm:cxn modelId="{D767595A-3E85-4979-914B-49F524448BA0}" type="presParOf" srcId="{2BC22C3E-083E-46FD-BCA8-840F5B95367B}" destId="{C2474833-B1B0-445C-8A8A-D14C724280F2}" srcOrd="20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38C1A4-381E-4AF6-8D55-029FD33EBF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1EC383-73A7-4D12-8D10-9C7CDACC04C5}">
      <dgm:prSet/>
      <dgm:spPr/>
      <dgm:t>
        <a:bodyPr/>
        <a:lstStyle/>
        <a:p>
          <a:pPr rtl="0"/>
          <a:r>
            <a:rPr lang="uk-UA" b="1" dirty="0" smtClean="0"/>
            <a:t>                        Складові податкових сервісів</a:t>
          </a:r>
          <a:endParaRPr lang="ru-RU" dirty="0"/>
        </a:p>
      </dgm:t>
    </dgm:pt>
    <dgm:pt modelId="{1E4AC770-1807-4854-9AD3-1C85095831B7}" type="parTrans" cxnId="{D118AF9F-EEE0-426D-84D1-19416442D8FA}">
      <dgm:prSet/>
      <dgm:spPr/>
      <dgm:t>
        <a:bodyPr/>
        <a:lstStyle/>
        <a:p>
          <a:endParaRPr lang="ru-RU"/>
        </a:p>
      </dgm:t>
    </dgm:pt>
    <dgm:pt modelId="{901D51A1-2D51-4324-83D5-FFFAEBE35728}" type="sibTrans" cxnId="{D118AF9F-EEE0-426D-84D1-19416442D8FA}">
      <dgm:prSet/>
      <dgm:spPr/>
      <dgm:t>
        <a:bodyPr/>
        <a:lstStyle/>
        <a:p>
          <a:endParaRPr lang="ru-RU"/>
        </a:p>
      </dgm:t>
    </dgm:pt>
    <dgm:pt modelId="{6DDFF7D7-B317-468E-9C2B-5F0894B093AB}" type="pres">
      <dgm:prSet presAssocID="{D738C1A4-381E-4AF6-8D55-029FD33EBF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418C3-2F49-4DA8-A721-66AAE99FA2D0}" type="pres">
      <dgm:prSet presAssocID="{161EC383-73A7-4D12-8D10-9C7CDACC04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47654D-DD3F-406F-A12C-7143CB995AE2}" type="presOf" srcId="{D738C1A4-381E-4AF6-8D55-029FD33EBF93}" destId="{6DDFF7D7-B317-468E-9C2B-5F0894B093AB}" srcOrd="0" destOrd="0" presId="urn:microsoft.com/office/officeart/2005/8/layout/vList2"/>
    <dgm:cxn modelId="{D118AF9F-EEE0-426D-84D1-19416442D8FA}" srcId="{D738C1A4-381E-4AF6-8D55-029FD33EBF93}" destId="{161EC383-73A7-4D12-8D10-9C7CDACC04C5}" srcOrd="0" destOrd="0" parTransId="{1E4AC770-1807-4854-9AD3-1C85095831B7}" sibTransId="{901D51A1-2D51-4324-83D5-FFFAEBE35728}"/>
    <dgm:cxn modelId="{647491E2-1351-4F9A-B916-2EFDF21ED97B}" type="presOf" srcId="{161EC383-73A7-4D12-8D10-9C7CDACC04C5}" destId="{BF1418C3-2F49-4DA8-A721-66AAE99FA2D0}" srcOrd="0" destOrd="0" presId="urn:microsoft.com/office/officeart/2005/8/layout/vList2"/>
    <dgm:cxn modelId="{917231B1-6153-454C-B3E9-5D130DE99951}" type="presParOf" srcId="{6DDFF7D7-B317-468E-9C2B-5F0894B093AB}" destId="{BF1418C3-2F49-4DA8-A721-66AAE99FA2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89AA50-DBA2-4EE7-A54A-F59A30EC1E6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AF8D470-EA3B-4B5C-8D5C-00EB0F4D40FF}">
      <dgm:prSet/>
      <dgm:spPr/>
      <dgm:t>
        <a:bodyPr/>
        <a:lstStyle/>
        <a:p>
          <a:pPr rtl="0"/>
          <a:r>
            <a:rPr lang="ru-RU" b="1" smtClean="0"/>
            <a:t>Електронний кабінет та його основні складові</a:t>
          </a:r>
          <a:endParaRPr lang="ru-RU"/>
        </a:p>
      </dgm:t>
    </dgm:pt>
    <dgm:pt modelId="{5BD2D249-900D-49CD-BE97-F6F8154497B8}" type="parTrans" cxnId="{5BCF7F34-369A-4BA7-9C53-5E86DA77E20E}">
      <dgm:prSet/>
      <dgm:spPr/>
      <dgm:t>
        <a:bodyPr/>
        <a:lstStyle/>
        <a:p>
          <a:endParaRPr lang="ru-RU"/>
        </a:p>
      </dgm:t>
    </dgm:pt>
    <dgm:pt modelId="{27BC8FAC-236D-4F4C-A0C2-36A0CA8A147D}" type="sibTrans" cxnId="{5BCF7F34-369A-4BA7-9C53-5E86DA77E20E}">
      <dgm:prSet/>
      <dgm:spPr/>
      <dgm:t>
        <a:bodyPr/>
        <a:lstStyle/>
        <a:p>
          <a:endParaRPr lang="ru-RU"/>
        </a:p>
      </dgm:t>
    </dgm:pt>
    <dgm:pt modelId="{91A27456-5F88-420D-B92C-083F246D2106}" type="pres">
      <dgm:prSet presAssocID="{2489AA50-DBA2-4EE7-A54A-F59A30EC1E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B8B6AC-3483-4D8C-8F4B-015642A7030D}" type="pres">
      <dgm:prSet presAssocID="{3AF8D470-EA3B-4B5C-8D5C-00EB0F4D40F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CF7F34-369A-4BA7-9C53-5E86DA77E20E}" srcId="{2489AA50-DBA2-4EE7-A54A-F59A30EC1E68}" destId="{3AF8D470-EA3B-4B5C-8D5C-00EB0F4D40FF}" srcOrd="0" destOrd="0" parTransId="{5BD2D249-900D-49CD-BE97-F6F8154497B8}" sibTransId="{27BC8FAC-236D-4F4C-A0C2-36A0CA8A147D}"/>
    <dgm:cxn modelId="{83C08592-D75B-4B78-9881-EE745B88BFED}" type="presOf" srcId="{3AF8D470-EA3B-4B5C-8D5C-00EB0F4D40FF}" destId="{D6B8B6AC-3483-4D8C-8F4B-015642A7030D}" srcOrd="0" destOrd="0" presId="urn:microsoft.com/office/officeart/2005/8/layout/vList2"/>
    <dgm:cxn modelId="{3CBAA39F-3CD9-4E8B-ABD1-4149B0233471}" type="presOf" srcId="{2489AA50-DBA2-4EE7-A54A-F59A30EC1E68}" destId="{91A27456-5F88-420D-B92C-083F246D2106}" srcOrd="0" destOrd="0" presId="urn:microsoft.com/office/officeart/2005/8/layout/vList2"/>
    <dgm:cxn modelId="{93908CBC-78BB-48B5-B260-C544D56DA0CC}" type="presParOf" srcId="{91A27456-5F88-420D-B92C-083F246D2106}" destId="{D6B8B6AC-3483-4D8C-8F4B-015642A703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3848E0-6198-43D2-88FA-CAFCB8AEAC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C9D5CB70-93A4-4EDD-A50B-E420DEDCA8B9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uk-UA" sz="2800" noProof="0" dirty="0" smtClean="0">
              <a:solidFill>
                <a:schemeClr val="bg1"/>
              </a:solidFill>
              <a:latin typeface="e-Ukraine Head" pitchFamily="50" charset="-52"/>
            </a:rPr>
            <a:t>- </a:t>
          </a:r>
          <a:r>
            <a:rPr lang="uk-UA" sz="1400" noProof="0" dirty="0" smtClean="0">
              <a:solidFill>
                <a:schemeClr val="bg1"/>
              </a:solidFill>
              <a:latin typeface="e-Ukraine Head" pitchFamily="50" charset="-52"/>
            </a:rPr>
            <a:t>Податковий календар</a:t>
          </a:r>
          <a:endParaRPr lang="uk-UA" sz="1400" noProof="0" dirty="0">
            <a:solidFill>
              <a:schemeClr val="bg1"/>
            </a:solidFill>
            <a:latin typeface="e-Ukraine Head" pitchFamily="50" charset="-52"/>
          </a:endParaRPr>
        </a:p>
      </dgm:t>
    </dgm:pt>
    <dgm:pt modelId="{41B78074-CD6E-4C3C-981D-1394F5D15501}" type="parTrans" cxnId="{C81EF1EA-660D-4DE6-B713-F2799ED28361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FC20582A-0F17-4CCD-B14F-ABEDE2765E42}" type="sibTrans" cxnId="{C81EF1EA-660D-4DE6-B713-F2799ED28361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3B5ED306-D55B-4EE4-9177-7E3CAC482534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uk-UA" sz="2800" noProof="0" dirty="0" smtClean="0">
              <a:solidFill>
                <a:schemeClr val="bg1"/>
              </a:solidFill>
              <a:latin typeface="e-Ukraine Head" pitchFamily="50" charset="-52"/>
            </a:rPr>
            <a:t>- </a:t>
          </a:r>
          <a:r>
            <a:rPr lang="uk-UA" sz="1400" noProof="0" dirty="0" smtClean="0">
              <a:solidFill>
                <a:schemeClr val="bg1"/>
              </a:solidFill>
              <a:latin typeface="e-Ukraine Head" pitchFamily="50" charset="-52"/>
            </a:rPr>
            <a:t>Стан розрахунків з бюджетом</a:t>
          </a:r>
          <a:endParaRPr lang="uk-UA" sz="1400" noProof="0" dirty="0">
            <a:solidFill>
              <a:schemeClr val="bg1"/>
            </a:solidFill>
            <a:latin typeface="e-Ukraine Head" pitchFamily="50" charset="-52"/>
          </a:endParaRPr>
        </a:p>
      </dgm:t>
    </dgm:pt>
    <dgm:pt modelId="{984A17A9-C85C-42FD-8E10-1C66940DCD66}" type="parTrans" cxnId="{1632EEF1-3ACF-44E0-9B76-7AF113D8CE3B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47F60C49-479A-48B8-888E-A73EC3021FA1}" type="sibTrans" cxnId="{1632EEF1-3ACF-44E0-9B76-7AF113D8CE3B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A33A7A19-1DB1-42E5-9F7C-54A42FBEC754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uk-UA" sz="2800" noProof="0" dirty="0" smtClean="0">
              <a:solidFill>
                <a:schemeClr val="bg1"/>
              </a:solidFill>
              <a:latin typeface="e-Ukraine Head" pitchFamily="50" charset="-52"/>
            </a:rPr>
            <a:t>- </a:t>
          </a:r>
          <a:r>
            <a:rPr lang="uk-UA" sz="1400" noProof="0" dirty="0" smtClean="0">
              <a:solidFill>
                <a:schemeClr val="bg1"/>
              </a:solidFill>
              <a:latin typeface="e-Ukraine Head" pitchFamily="50" charset="-52"/>
            </a:rPr>
            <a:t>Листування з органами ДПС</a:t>
          </a:r>
          <a:endParaRPr lang="uk-UA" sz="1400" noProof="0" dirty="0">
            <a:solidFill>
              <a:schemeClr val="bg1"/>
            </a:solidFill>
            <a:latin typeface="e-Ukraine Head" pitchFamily="50" charset="-52"/>
          </a:endParaRPr>
        </a:p>
      </dgm:t>
    </dgm:pt>
    <dgm:pt modelId="{ACBE5BD2-80FB-4F24-80E6-07F2A6B95DEE}" type="parTrans" cxnId="{EB3EA9D0-28C1-4AE5-8CC0-5591258C0CCE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66BD4B46-9B67-424F-9E9F-AF7BE3D00E87}" type="sibTrans" cxnId="{EB3EA9D0-28C1-4AE5-8CC0-5591258C0CCE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1D443B14-4A13-40E4-BA95-8E1F9A8484D7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uk-UA" sz="2800" noProof="0" dirty="0" smtClean="0">
              <a:solidFill>
                <a:schemeClr val="bg1"/>
              </a:solidFill>
              <a:latin typeface="e-Ukraine Head" pitchFamily="50" charset="-52"/>
            </a:rPr>
            <a:t>- </a:t>
          </a:r>
          <a:r>
            <a:rPr lang="uk-UA" sz="1400" noProof="0" dirty="0" smtClean="0">
              <a:solidFill>
                <a:schemeClr val="bg1"/>
              </a:solidFill>
              <a:latin typeface="e-Ukraine Head" pitchFamily="50" charset="-52"/>
            </a:rPr>
            <a:t>Облікові дані</a:t>
          </a:r>
          <a:endParaRPr lang="uk-UA" sz="1400" noProof="0" dirty="0">
            <a:solidFill>
              <a:schemeClr val="bg1"/>
            </a:solidFill>
            <a:latin typeface="e-Ukraine Head" pitchFamily="50" charset="-52"/>
          </a:endParaRPr>
        </a:p>
      </dgm:t>
    </dgm:pt>
    <dgm:pt modelId="{1D3D1021-4119-4262-97B5-2248ACB18C4C}" type="parTrans" cxnId="{22453316-11A5-4BD9-B457-5D6426157914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9A4274A7-2E28-4E73-B5B3-EC71ED6875D8}" type="sibTrans" cxnId="{22453316-11A5-4BD9-B457-5D6426157914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AB267860-A136-4369-9359-505836949800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uk-UA" sz="2800" noProof="0" dirty="0" smtClean="0">
              <a:solidFill>
                <a:schemeClr val="bg1"/>
              </a:solidFill>
              <a:latin typeface="e-Ukraine Head" pitchFamily="50" charset="-52"/>
            </a:rPr>
            <a:t>- </a:t>
          </a:r>
          <a:r>
            <a:rPr lang="uk-UA" sz="1400" noProof="0" dirty="0" smtClean="0">
              <a:solidFill>
                <a:schemeClr val="bg1"/>
              </a:solidFill>
              <a:latin typeface="e-Ukraine Head" pitchFamily="50" charset="-52"/>
            </a:rPr>
            <a:t>Пошук інформації в реєстрах ДПС</a:t>
          </a:r>
          <a:endParaRPr lang="uk-UA" sz="1400" noProof="0" dirty="0">
            <a:solidFill>
              <a:schemeClr val="bg1"/>
            </a:solidFill>
            <a:latin typeface="e-Ukraine Head" pitchFamily="50" charset="-52"/>
          </a:endParaRPr>
        </a:p>
      </dgm:t>
    </dgm:pt>
    <dgm:pt modelId="{C2210221-9653-49FE-9E50-6682B7ADFE79}" type="parTrans" cxnId="{FE827AA2-F92B-42CA-84A3-E131F1EDAC45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B8BD6917-10AF-481A-9F0F-2171789DD9A6}" type="sibTrans" cxnId="{FE827AA2-F92B-42CA-84A3-E131F1EDAC45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1B4C0CE2-83B1-432E-8157-B5AC3E3E7837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uk-UA" sz="2800" noProof="0" dirty="0" smtClean="0">
              <a:solidFill>
                <a:schemeClr val="bg1"/>
              </a:solidFill>
              <a:latin typeface="e-Ukraine Head" pitchFamily="50" charset="-52"/>
            </a:rPr>
            <a:t>- </a:t>
          </a:r>
          <a:r>
            <a:rPr lang="uk-UA" sz="1400" noProof="0" dirty="0" smtClean="0">
              <a:solidFill>
                <a:schemeClr val="bg1"/>
              </a:solidFill>
              <a:latin typeface="e-Ukraine Head" pitchFamily="50" charset="-52"/>
            </a:rPr>
            <a:t>Подання заяв/запитів</a:t>
          </a:r>
          <a:endParaRPr lang="uk-UA" sz="1400" noProof="0" dirty="0">
            <a:solidFill>
              <a:schemeClr val="bg1"/>
            </a:solidFill>
            <a:latin typeface="e-Ukraine Head" pitchFamily="50" charset="-52"/>
          </a:endParaRPr>
        </a:p>
      </dgm:t>
    </dgm:pt>
    <dgm:pt modelId="{CAE2F317-12C1-430C-8022-BA4943E7BBB3}" type="parTrans" cxnId="{D174CCC5-A49E-4115-B173-25D59F774E42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97CE722C-97BC-4706-98D3-7AF402F2597A}" type="sibTrans" cxnId="{D174CCC5-A49E-4115-B173-25D59F774E42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FDCF0503-F0B8-4B28-8544-9E04D18026CB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uk-UA" sz="2800" noProof="0" dirty="0" smtClean="0">
              <a:solidFill>
                <a:schemeClr val="bg1"/>
              </a:solidFill>
              <a:latin typeface="e-Ukraine Head" pitchFamily="50" charset="-52"/>
            </a:rPr>
            <a:t>- </a:t>
          </a:r>
          <a:r>
            <a:rPr lang="uk-UA" sz="1400" noProof="0" dirty="0" smtClean="0">
              <a:solidFill>
                <a:schemeClr val="bg1"/>
              </a:solidFill>
              <a:latin typeface="e-Ukraine Head" pitchFamily="50" charset="-52"/>
            </a:rPr>
            <a:t>Подання декларації про майновий стан і доходи в електронному вигляді  </a:t>
          </a:r>
          <a:endParaRPr lang="uk-UA" sz="1400" noProof="0" dirty="0">
            <a:solidFill>
              <a:schemeClr val="bg1"/>
            </a:solidFill>
            <a:latin typeface="e-Ukraine Head" pitchFamily="50" charset="-52"/>
          </a:endParaRPr>
        </a:p>
      </dgm:t>
    </dgm:pt>
    <dgm:pt modelId="{42E84AC8-C654-440B-ACBB-8B438C1522EF}" type="parTrans" cxnId="{8BEC7AA6-16D4-411C-B1E4-4C0CC0831EE2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5399B25C-B535-4FEA-8BB7-62834C0FDE65}" type="sibTrans" cxnId="{8BEC7AA6-16D4-411C-B1E4-4C0CC0831EE2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0141ABFB-5462-4BDC-BB4A-9FD9CDFCDFBD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uk-UA" sz="2800" noProof="0" dirty="0" smtClean="0">
              <a:solidFill>
                <a:schemeClr val="bg1"/>
              </a:solidFill>
              <a:latin typeface="e-Ukraine Head" pitchFamily="50" charset="-52"/>
            </a:rPr>
            <a:t>-</a:t>
          </a:r>
          <a:r>
            <a:rPr lang="uk-UA" sz="1400" noProof="0" dirty="0" smtClean="0">
              <a:solidFill>
                <a:schemeClr val="bg1"/>
              </a:solidFill>
              <a:latin typeface="e-Ukraine Head" pitchFamily="50" charset="-52"/>
            </a:rPr>
            <a:t> Сплата податків (фізичним особам)</a:t>
          </a:r>
          <a:endParaRPr lang="uk-UA" sz="1400" noProof="0" dirty="0">
            <a:solidFill>
              <a:schemeClr val="bg1"/>
            </a:solidFill>
            <a:latin typeface="e-Ukraine Head" pitchFamily="50" charset="-52"/>
          </a:endParaRPr>
        </a:p>
      </dgm:t>
    </dgm:pt>
    <dgm:pt modelId="{CDCEB7C0-51BE-4F94-8227-CEFDD4BFCCF4}" type="parTrans" cxnId="{0B4C51E6-1EE0-44D4-AE6F-AA12B5732D15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8621B5A6-E10F-4090-B1F0-6878CD918ED4}" type="sibTrans" cxnId="{0B4C51E6-1EE0-44D4-AE6F-AA12B5732D15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86529FAB-1882-46E3-947B-55267A76C31A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uk-UA" sz="2800" noProof="0" dirty="0" smtClean="0">
              <a:solidFill>
                <a:schemeClr val="bg1"/>
              </a:solidFill>
              <a:latin typeface="e-Ukraine Head" pitchFamily="50" charset="-52"/>
            </a:rPr>
            <a:t>- </a:t>
          </a:r>
          <a:r>
            <a:rPr lang="uk-UA" sz="1400" noProof="0" dirty="0" smtClean="0">
              <a:solidFill>
                <a:schemeClr val="bg1"/>
              </a:solidFill>
              <a:latin typeface="e-Ukraine Head" pitchFamily="50" charset="-52"/>
            </a:rPr>
            <a:t>Перегляд даних СЕА ПДВ</a:t>
          </a:r>
          <a:endParaRPr lang="uk-UA" sz="1400" noProof="0" dirty="0">
            <a:solidFill>
              <a:schemeClr val="bg1"/>
            </a:solidFill>
            <a:latin typeface="e-Ukraine Head" pitchFamily="50" charset="-52"/>
          </a:endParaRPr>
        </a:p>
      </dgm:t>
    </dgm:pt>
    <dgm:pt modelId="{A9C9E27D-1E7C-429E-BCFD-85FE71E46F30}" type="parTrans" cxnId="{1CAFE592-30EB-4FC0-BF7A-AD8D3D4E4966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FFB1133E-1981-42C1-9DC1-E88630AE69E0}" type="sibTrans" cxnId="{1CAFE592-30EB-4FC0-BF7A-AD8D3D4E4966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46478AEF-B788-4ED0-9272-E6BA547D0661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uk-UA" sz="2800" noProof="0" dirty="0" smtClean="0">
              <a:solidFill>
                <a:schemeClr val="bg1"/>
              </a:solidFill>
              <a:latin typeface="e-Ukraine Head" pitchFamily="50" charset="-52"/>
            </a:rPr>
            <a:t>- </a:t>
          </a:r>
          <a:r>
            <a:rPr lang="uk-UA" sz="1400" noProof="0" dirty="0" smtClean="0">
              <a:solidFill>
                <a:schemeClr val="bg1"/>
              </a:solidFill>
              <a:latin typeface="e-Ukraine Head" pitchFamily="50" charset="-52"/>
            </a:rPr>
            <a:t>Інші електронні сервіси</a:t>
          </a:r>
          <a:endParaRPr lang="uk-UA" sz="1400" noProof="0" dirty="0">
            <a:solidFill>
              <a:schemeClr val="bg1"/>
            </a:solidFill>
            <a:latin typeface="e-Ukraine Head" pitchFamily="50" charset="-52"/>
          </a:endParaRPr>
        </a:p>
      </dgm:t>
    </dgm:pt>
    <dgm:pt modelId="{CAF7A2B6-3AC0-4E59-A06A-373B29F31C35}" type="parTrans" cxnId="{AD311248-B2D3-4893-A534-80CD0A3796B3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E18D24E3-DD6A-4698-ACB2-F8459FF3CF77}" type="sibTrans" cxnId="{AD311248-B2D3-4893-A534-80CD0A3796B3}">
      <dgm:prSet/>
      <dgm:spPr/>
      <dgm:t>
        <a:bodyPr/>
        <a:lstStyle/>
        <a:p>
          <a:pPr algn="l"/>
          <a:endParaRPr lang="ru-RU" sz="2800">
            <a:solidFill>
              <a:schemeClr val="accent2">
                <a:lumMod val="50000"/>
              </a:schemeClr>
            </a:solidFill>
            <a:latin typeface="e-Ukraine Head" pitchFamily="50" charset="-52"/>
          </a:endParaRPr>
        </a:p>
      </dgm:t>
    </dgm:pt>
    <dgm:pt modelId="{D5324909-95F8-4484-B387-127D14BEF0B2}" type="pres">
      <dgm:prSet presAssocID="{6D3848E0-6198-43D2-88FA-CAFCB8AEAC66}" presName="Name0" presStyleCnt="0">
        <dgm:presLayoutVars>
          <dgm:dir/>
          <dgm:animLvl val="lvl"/>
          <dgm:resizeHandles val="exact"/>
        </dgm:presLayoutVars>
      </dgm:prSet>
      <dgm:spPr/>
    </dgm:pt>
    <dgm:pt modelId="{3F0834BD-4821-480B-BEC4-71E70666DDB6}" type="pres">
      <dgm:prSet presAssocID="{C9D5CB70-93A4-4EDD-A50B-E420DEDCA8B9}" presName="linNod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0FE9AC2-A875-4D02-9353-D1521681824D}" type="pres">
      <dgm:prSet presAssocID="{C9D5CB70-93A4-4EDD-A50B-E420DEDCA8B9}" presName="parentText" presStyleLbl="node1" presStyleIdx="0" presStyleCnt="10" custScaleX="277778" custLinFactNeighborX="675" custLinFactNeighborY="53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1A9D1-1BF8-4E76-8626-A64F1D779279}" type="pres">
      <dgm:prSet presAssocID="{FC20582A-0F17-4CCD-B14F-ABEDE2765E42}" presName="sp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9BAEE1C8-1D7D-4C0F-8309-8EB072D25D83}" type="pres">
      <dgm:prSet presAssocID="{3B5ED306-D55B-4EE4-9177-7E3CAC482534}" presName="linNod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74A7DF3-1D8A-4098-B4E4-32CE33850AE1}" type="pres">
      <dgm:prSet presAssocID="{3B5ED306-D55B-4EE4-9177-7E3CAC482534}" presName="parentText" presStyleLbl="node1" presStyleIdx="1" presStyleCnt="10" custScaleX="277778" custLinFactNeighborX="-3870" custLinFactNeighborY="73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3FCB7-90A7-4AE7-9DBD-A96C010DB212}" type="pres">
      <dgm:prSet presAssocID="{47F60C49-479A-48B8-888E-A73EC3021FA1}" presName="sp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7AC3A77E-A968-4600-B7A2-639320E1FC94}" type="pres">
      <dgm:prSet presAssocID="{A33A7A19-1DB1-42E5-9F7C-54A42FBEC754}" presName="linNod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0A935810-D928-402B-82CE-428E2673AC09}" type="pres">
      <dgm:prSet presAssocID="{A33A7A19-1DB1-42E5-9F7C-54A42FBEC754}" presName="parentText" presStyleLbl="node1" presStyleIdx="2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732D9-329C-4002-8A32-B538F9C6A9BB}" type="pres">
      <dgm:prSet presAssocID="{66BD4B46-9B67-424F-9E9F-AF7BE3D00E87}" presName="sp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5E0B080-E30A-4326-9528-68299D436591}" type="pres">
      <dgm:prSet presAssocID="{1D443B14-4A13-40E4-BA95-8E1F9A8484D7}" presName="linNod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A97483DC-EE3F-43EA-8DEB-1D1AC4949D60}" type="pres">
      <dgm:prSet presAssocID="{1D443B14-4A13-40E4-BA95-8E1F9A8484D7}" presName="parentText" presStyleLbl="node1" presStyleIdx="3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FAAB3-629E-4BE9-B211-12DFC4521ACA}" type="pres">
      <dgm:prSet presAssocID="{9A4274A7-2E28-4E73-B5B3-EC71ED6875D8}" presName="sp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91FAE2D-8B5C-4EB1-8584-37E4998B3CD7}" type="pres">
      <dgm:prSet presAssocID="{AB267860-A136-4369-9359-505836949800}" presName="linNod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71490A1A-B724-446A-9DD1-4DCA0CFB0B41}" type="pres">
      <dgm:prSet presAssocID="{AB267860-A136-4369-9359-505836949800}" presName="parentText" presStyleLbl="node1" presStyleIdx="4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22FC4-C702-40DA-9B4C-EFDD62B8BF7E}" type="pres">
      <dgm:prSet presAssocID="{B8BD6917-10AF-481A-9F0F-2171789DD9A6}" presName="sp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0E37E969-7338-480E-91BC-DCBD089ACAFA}" type="pres">
      <dgm:prSet presAssocID="{1B4C0CE2-83B1-432E-8157-B5AC3E3E7837}" presName="linNod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2D978C2F-684B-4355-8F02-21A378510109}" type="pres">
      <dgm:prSet presAssocID="{1B4C0CE2-83B1-432E-8157-B5AC3E3E7837}" presName="parentText" presStyleLbl="node1" presStyleIdx="5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F14D4-3CA8-4C9C-A340-F020D611251B}" type="pres">
      <dgm:prSet presAssocID="{97CE722C-97BC-4706-98D3-7AF402F2597A}" presName="sp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906FED78-442E-4ED7-ABF8-2259DD820075}" type="pres">
      <dgm:prSet presAssocID="{FDCF0503-F0B8-4B28-8544-9E04D18026CB}" presName="linNod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D42AEEAA-AC67-4228-9C25-31A0E164D93B}" type="pres">
      <dgm:prSet presAssocID="{FDCF0503-F0B8-4B28-8544-9E04D18026CB}" presName="parentText" presStyleLbl="node1" presStyleIdx="6" presStyleCnt="10" custScaleX="277778" custScaleY="2320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7C893-AF98-4FBE-BD98-5ADD8E9A7505}" type="pres">
      <dgm:prSet presAssocID="{5399B25C-B535-4FEA-8BB7-62834C0FDE65}" presName="sp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8BF2DB5-971F-41C6-B8E1-5696908D14D1}" type="pres">
      <dgm:prSet presAssocID="{0141ABFB-5462-4BDC-BB4A-9FD9CDFCDFBD}" presName="linNod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024B1C1B-05C1-4173-8AF8-46C138109785}" type="pres">
      <dgm:prSet presAssocID="{0141ABFB-5462-4BDC-BB4A-9FD9CDFCDFBD}" presName="parentText" presStyleLbl="node1" presStyleIdx="7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FA2AE-4AF9-4B75-B73F-09753A2BEB7C}" type="pres">
      <dgm:prSet presAssocID="{8621B5A6-E10F-4090-B1F0-6878CD918ED4}" presName="sp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CC74A7B7-A981-406A-B27E-C21CF21EA8FF}" type="pres">
      <dgm:prSet presAssocID="{86529FAB-1882-46E3-947B-55267A76C31A}" presName="linNod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083BFDB-BCCB-4A7C-A091-138AC405A2F8}" type="pres">
      <dgm:prSet presAssocID="{86529FAB-1882-46E3-947B-55267A76C31A}" presName="parentText" presStyleLbl="node1" presStyleIdx="8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B18EA-720E-4A5C-B257-741B894F463D}" type="pres">
      <dgm:prSet presAssocID="{FFB1133E-1981-42C1-9DC1-E88630AE69E0}" presName="sp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FCD08238-320A-4802-8F79-6A1D6C5F0232}" type="pres">
      <dgm:prSet presAssocID="{46478AEF-B788-4ED0-9272-E6BA547D0661}" presName="linNod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D0CED228-2709-4CDD-9219-E726DF02D28E}" type="pres">
      <dgm:prSet presAssocID="{46478AEF-B788-4ED0-9272-E6BA547D0661}" presName="parentText" presStyleLbl="node1" presStyleIdx="9" presStyleCnt="10" custScaleX="277778" custScaleY="82134" custLinFactNeighborX="-136" custLinFactNeighborY="466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F2C6C7-BB50-4876-AEDE-8AB795CF2669}" type="presOf" srcId="{86529FAB-1882-46E3-947B-55267A76C31A}" destId="{E083BFDB-BCCB-4A7C-A091-138AC405A2F8}" srcOrd="0" destOrd="0" presId="urn:microsoft.com/office/officeart/2005/8/layout/vList5"/>
    <dgm:cxn modelId="{0A31B7AD-AB65-43C6-BF1C-7BE9A295BF09}" type="presOf" srcId="{AB267860-A136-4369-9359-505836949800}" destId="{71490A1A-B724-446A-9DD1-4DCA0CFB0B41}" srcOrd="0" destOrd="0" presId="urn:microsoft.com/office/officeart/2005/8/layout/vList5"/>
    <dgm:cxn modelId="{0B4C51E6-1EE0-44D4-AE6F-AA12B5732D15}" srcId="{6D3848E0-6198-43D2-88FA-CAFCB8AEAC66}" destId="{0141ABFB-5462-4BDC-BB4A-9FD9CDFCDFBD}" srcOrd="7" destOrd="0" parTransId="{CDCEB7C0-51BE-4F94-8227-CEFDD4BFCCF4}" sibTransId="{8621B5A6-E10F-4090-B1F0-6878CD918ED4}"/>
    <dgm:cxn modelId="{FE827AA2-F92B-42CA-84A3-E131F1EDAC45}" srcId="{6D3848E0-6198-43D2-88FA-CAFCB8AEAC66}" destId="{AB267860-A136-4369-9359-505836949800}" srcOrd="4" destOrd="0" parTransId="{C2210221-9653-49FE-9E50-6682B7ADFE79}" sibTransId="{B8BD6917-10AF-481A-9F0F-2171789DD9A6}"/>
    <dgm:cxn modelId="{1CAFE592-30EB-4FC0-BF7A-AD8D3D4E4966}" srcId="{6D3848E0-6198-43D2-88FA-CAFCB8AEAC66}" destId="{86529FAB-1882-46E3-947B-55267A76C31A}" srcOrd="8" destOrd="0" parTransId="{A9C9E27D-1E7C-429E-BCFD-85FE71E46F30}" sibTransId="{FFB1133E-1981-42C1-9DC1-E88630AE69E0}"/>
    <dgm:cxn modelId="{09C6EA7D-5BDB-4A6A-B092-7CB67694BC4E}" type="presOf" srcId="{1D443B14-4A13-40E4-BA95-8E1F9A8484D7}" destId="{A97483DC-EE3F-43EA-8DEB-1D1AC4949D60}" srcOrd="0" destOrd="0" presId="urn:microsoft.com/office/officeart/2005/8/layout/vList5"/>
    <dgm:cxn modelId="{AD311248-B2D3-4893-A534-80CD0A3796B3}" srcId="{6D3848E0-6198-43D2-88FA-CAFCB8AEAC66}" destId="{46478AEF-B788-4ED0-9272-E6BA547D0661}" srcOrd="9" destOrd="0" parTransId="{CAF7A2B6-3AC0-4E59-A06A-373B29F31C35}" sibTransId="{E18D24E3-DD6A-4698-ACB2-F8459FF3CF77}"/>
    <dgm:cxn modelId="{E7F7526E-A3B1-4BBF-AD66-57C36554CF0C}" type="presOf" srcId="{A33A7A19-1DB1-42E5-9F7C-54A42FBEC754}" destId="{0A935810-D928-402B-82CE-428E2673AC09}" srcOrd="0" destOrd="0" presId="urn:microsoft.com/office/officeart/2005/8/layout/vList5"/>
    <dgm:cxn modelId="{5B5ABD7F-A505-46D7-8144-7A7F2AEA494A}" type="presOf" srcId="{6D3848E0-6198-43D2-88FA-CAFCB8AEAC66}" destId="{D5324909-95F8-4484-B387-127D14BEF0B2}" srcOrd="0" destOrd="0" presId="urn:microsoft.com/office/officeart/2005/8/layout/vList5"/>
    <dgm:cxn modelId="{16215572-4508-483D-B212-C0651D8425C6}" type="presOf" srcId="{1B4C0CE2-83B1-432E-8157-B5AC3E3E7837}" destId="{2D978C2F-684B-4355-8F02-21A378510109}" srcOrd="0" destOrd="0" presId="urn:microsoft.com/office/officeart/2005/8/layout/vList5"/>
    <dgm:cxn modelId="{EB3EA9D0-28C1-4AE5-8CC0-5591258C0CCE}" srcId="{6D3848E0-6198-43D2-88FA-CAFCB8AEAC66}" destId="{A33A7A19-1DB1-42E5-9F7C-54A42FBEC754}" srcOrd="2" destOrd="0" parTransId="{ACBE5BD2-80FB-4F24-80E6-07F2A6B95DEE}" sibTransId="{66BD4B46-9B67-424F-9E9F-AF7BE3D00E87}"/>
    <dgm:cxn modelId="{22453316-11A5-4BD9-B457-5D6426157914}" srcId="{6D3848E0-6198-43D2-88FA-CAFCB8AEAC66}" destId="{1D443B14-4A13-40E4-BA95-8E1F9A8484D7}" srcOrd="3" destOrd="0" parTransId="{1D3D1021-4119-4262-97B5-2248ACB18C4C}" sibTransId="{9A4274A7-2E28-4E73-B5B3-EC71ED6875D8}"/>
    <dgm:cxn modelId="{8BEC7AA6-16D4-411C-B1E4-4C0CC0831EE2}" srcId="{6D3848E0-6198-43D2-88FA-CAFCB8AEAC66}" destId="{FDCF0503-F0B8-4B28-8544-9E04D18026CB}" srcOrd="6" destOrd="0" parTransId="{42E84AC8-C654-440B-ACBB-8B438C1522EF}" sibTransId="{5399B25C-B535-4FEA-8BB7-62834C0FDE65}"/>
    <dgm:cxn modelId="{15D63CB2-8516-4CB7-B6FE-808B9E79780B}" type="presOf" srcId="{FDCF0503-F0B8-4B28-8544-9E04D18026CB}" destId="{D42AEEAA-AC67-4228-9C25-31A0E164D93B}" srcOrd="0" destOrd="0" presId="urn:microsoft.com/office/officeart/2005/8/layout/vList5"/>
    <dgm:cxn modelId="{C81EF1EA-660D-4DE6-B713-F2799ED28361}" srcId="{6D3848E0-6198-43D2-88FA-CAFCB8AEAC66}" destId="{C9D5CB70-93A4-4EDD-A50B-E420DEDCA8B9}" srcOrd="0" destOrd="0" parTransId="{41B78074-CD6E-4C3C-981D-1394F5D15501}" sibTransId="{FC20582A-0F17-4CCD-B14F-ABEDE2765E42}"/>
    <dgm:cxn modelId="{383144C3-7B13-45D2-9504-CEE8E63D896B}" type="presOf" srcId="{C9D5CB70-93A4-4EDD-A50B-E420DEDCA8B9}" destId="{E0FE9AC2-A875-4D02-9353-D1521681824D}" srcOrd="0" destOrd="0" presId="urn:microsoft.com/office/officeart/2005/8/layout/vList5"/>
    <dgm:cxn modelId="{1632EEF1-3ACF-44E0-9B76-7AF113D8CE3B}" srcId="{6D3848E0-6198-43D2-88FA-CAFCB8AEAC66}" destId="{3B5ED306-D55B-4EE4-9177-7E3CAC482534}" srcOrd="1" destOrd="0" parTransId="{984A17A9-C85C-42FD-8E10-1C66940DCD66}" sibTransId="{47F60C49-479A-48B8-888E-A73EC3021FA1}"/>
    <dgm:cxn modelId="{090ADD2C-76A7-435C-8D3F-926373C2B90F}" type="presOf" srcId="{0141ABFB-5462-4BDC-BB4A-9FD9CDFCDFBD}" destId="{024B1C1B-05C1-4173-8AF8-46C138109785}" srcOrd="0" destOrd="0" presId="urn:microsoft.com/office/officeart/2005/8/layout/vList5"/>
    <dgm:cxn modelId="{87FD4D55-B730-4DAB-A0CA-4921F998C15B}" type="presOf" srcId="{3B5ED306-D55B-4EE4-9177-7E3CAC482534}" destId="{E74A7DF3-1D8A-4098-B4E4-32CE33850AE1}" srcOrd="0" destOrd="0" presId="urn:microsoft.com/office/officeart/2005/8/layout/vList5"/>
    <dgm:cxn modelId="{D174CCC5-A49E-4115-B173-25D59F774E42}" srcId="{6D3848E0-6198-43D2-88FA-CAFCB8AEAC66}" destId="{1B4C0CE2-83B1-432E-8157-B5AC3E3E7837}" srcOrd="5" destOrd="0" parTransId="{CAE2F317-12C1-430C-8022-BA4943E7BBB3}" sibTransId="{97CE722C-97BC-4706-98D3-7AF402F2597A}"/>
    <dgm:cxn modelId="{2CA05B48-EF9E-4798-B4F2-9C4FE283064F}" type="presOf" srcId="{46478AEF-B788-4ED0-9272-E6BA547D0661}" destId="{D0CED228-2709-4CDD-9219-E726DF02D28E}" srcOrd="0" destOrd="0" presId="urn:microsoft.com/office/officeart/2005/8/layout/vList5"/>
    <dgm:cxn modelId="{8761ABCD-044E-4A84-8364-6DF400BE637F}" type="presParOf" srcId="{D5324909-95F8-4484-B387-127D14BEF0B2}" destId="{3F0834BD-4821-480B-BEC4-71E70666DDB6}" srcOrd="0" destOrd="0" presId="urn:microsoft.com/office/officeart/2005/8/layout/vList5"/>
    <dgm:cxn modelId="{4ABDAB8A-1EFC-4D20-B1A5-4C89C7FD2D3F}" type="presParOf" srcId="{3F0834BD-4821-480B-BEC4-71E70666DDB6}" destId="{E0FE9AC2-A875-4D02-9353-D1521681824D}" srcOrd="0" destOrd="0" presId="urn:microsoft.com/office/officeart/2005/8/layout/vList5"/>
    <dgm:cxn modelId="{F5E38666-E308-40D8-A6F9-B8927FD5F509}" type="presParOf" srcId="{D5324909-95F8-4484-B387-127D14BEF0B2}" destId="{3721A9D1-1BF8-4E76-8626-A64F1D779279}" srcOrd="1" destOrd="0" presId="urn:microsoft.com/office/officeart/2005/8/layout/vList5"/>
    <dgm:cxn modelId="{77F59F53-4074-4810-A963-C39537805A0B}" type="presParOf" srcId="{D5324909-95F8-4484-B387-127D14BEF0B2}" destId="{9BAEE1C8-1D7D-4C0F-8309-8EB072D25D83}" srcOrd="2" destOrd="0" presId="urn:microsoft.com/office/officeart/2005/8/layout/vList5"/>
    <dgm:cxn modelId="{36CC4613-4CAC-4830-A0A9-26B97320C892}" type="presParOf" srcId="{9BAEE1C8-1D7D-4C0F-8309-8EB072D25D83}" destId="{E74A7DF3-1D8A-4098-B4E4-32CE33850AE1}" srcOrd="0" destOrd="0" presId="urn:microsoft.com/office/officeart/2005/8/layout/vList5"/>
    <dgm:cxn modelId="{C696B48A-7EF0-4888-AE77-C34A5E61664D}" type="presParOf" srcId="{D5324909-95F8-4484-B387-127D14BEF0B2}" destId="{12D3FCB7-90A7-4AE7-9DBD-A96C010DB212}" srcOrd="3" destOrd="0" presId="urn:microsoft.com/office/officeart/2005/8/layout/vList5"/>
    <dgm:cxn modelId="{BCFD001B-8B57-4524-9203-690709FEC409}" type="presParOf" srcId="{D5324909-95F8-4484-B387-127D14BEF0B2}" destId="{7AC3A77E-A968-4600-B7A2-639320E1FC94}" srcOrd="4" destOrd="0" presId="urn:microsoft.com/office/officeart/2005/8/layout/vList5"/>
    <dgm:cxn modelId="{2B4641C7-BD06-48F2-9A55-B92A6BA121E0}" type="presParOf" srcId="{7AC3A77E-A968-4600-B7A2-639320E1FC94}" destId="{0A935810-D928-402B-82CE-428E2673AC09}" srcOrd="0" destOrd="0" presId="urn:microsoft.com/office/officeart/2005/8/layout/vList5"/>
    <dgm:cxn modelId="{57C7167F-2549-4FFE-A7B3-6658FAE2649E}" type="presParOf" srcId="{D5324909-95F8-4484-B387-127D14BEF0B2}" destId="{668732D9-329C-4002-8A32-B538F9C6A9BB}" srcOrd="5" destOrd="0" presId="urn:microsoft.com/office/officeart/2005/8/layout/vList5"/>
    <dgm:cxn modelId="{280FF6BD-A169-4721-9D6F-4B5051EA25D1}" type="presParOf" srcId="{D5324909-95F8-4484-B387-127D14BEF0B2}" destId="{B5E0B080-E30A-4326-9528-68299D436591}" srcOrd="6" destOrd="0" presId="urn:microsoft.com/office/officeart/2005/8/layout/vList5"/>
    <dgm:cxn modelId="{494C4260-AFDA-42A2-844C-CB2F00044915}" type="presParOf" srcId="{B5E0B080-E30A-4326-9528-68299D436591}" destId="{A97483DC-EE3F-43EA-8DEB-1D1AC4949D60}" srcOrd="0" destOrd="0" presId="urn:microsoft.com/office/officeart/2005/8/layout/vList5"/>
    <dgm:cxn modelId="{CCDDA836-247B-49F2-A2BA-6E7FE438FE57}" type="presParOf" srcId="{D5324909-95F8-4484-B387-127D14BEF0B2}" destId="{6B9FAAB3-629E-4BE9-B211-12DFC4521ACA}" srcOrd="7" destOrd="0" presId="urn:microsoft.com/office/officeart/2005/8/layout/vList5"/>
    <dgm:cxn modelId="{CF6687EA-40B9-41DF-AE47-5D58BF7F9CF6}" type="presParOf" srcId="{D5324909-95F8-4484-B387-127D14BEF0B2}" destId="{B91FAE2D-8B5C-4EB1-8584-37E4998B3CD7}" srcOrd="8" destOrd="0" presId="urn:microsoft.com/office/officeart/2005/8/layout/vList5"/>
    <dgm:cxn modelId="{D42E453D-C943-4136-BFF1-AC5BE6B9755A}" type="presParOf" srcId="{B91FAE2D-8B5C-4EB1-8584-37E4998B3CD7}" destId="{71490A1A-B724-446A-9DD1-4DCA0CFB0B41}" srcOrd="0" destOrd="0" presId="urn:microsoft.com/office/officeart/2005/8/layout/vList5"/>
    <dgm:cxn modelId="{2F7B7583-E9B9-404B-98D4-F1E6FC5E5338}" type="presParOf" srcId="{D5324909-95F8-4484-B387-127D14BEF0B2}" destId="{B9622FC4-C702-40DA-9B4C-EFDD62B8BF7E}" srcOrd="9" destOrd="0" presId="urn:microsoft.com/office/officeart/2005/8/layout/vList5"/>
    <dgm:cxn modelId="{E8AB1BAC-D649-4134-826B-06E8397FA9EA}" type="presParOf" srcId="{D5324909-95F8-4484-B387-127D14BEF0B2}" destId="{0E37E969-7338-480E-91BC-DCBD089ACAFA}" srcOrd="10" destOrd="0" presId="urn:microsoft.com/office/officeart/2005/8/layout/vList5"/>
    <dgm:cxn modelId="{9300D0A7-6E1B-4ED8-A625-119530F720F0}" type="presParOf" srcId="{0E37E969-7338-480E-91BC-DCBD089ACAFA}" destId="{2D978C2F-684B-4355-8F02-21A378510109}" srcOrd="0" destOrd="0" presId="urn:microsoft.com/office/officeart/2005/8/layout/vList5"/>
    <dgm:cxn modelId="{C33A3606-11CB-4096-86F4-B361C85569A2}" type="presParOf" srcId="{D5324909-95F8-4484-B387-127D14BEF0B2}" destId="{043F14D4-3CA8-4C9C-A340-F020D611251B}" srcOrd="11" destOrd="0" presId="urn:microsoft.com/office/officeart/2005/8/layout/vList5"/>
    <dgm:cxn modelId="{CD0ABA53-023A-4BB7-B3A4-DFCD0F70D2A1}" type="presParOf" srcId="{D5324909-95F8-4484-B387-127D14BEF0B2}" destId="{906FED78-442E-4ED7-ABF8-2259DD820075}" srcOrd="12" destOrd="0" presId="urn:microsoft.com/office/officeart/2005/8/layout/vList5"/>
    <dgm:cxn modelId="{ECB0D58D-6C93-4074-B1EE-349F808E1E6E}" type="presParOf" srcId="{906FED78-442E-4ED7-ABF8-2259DD820075}" destId="{D42AEEAA-AC67-4228-9C25-31A0E164D93B}" srcOrd="0" destOrd="0" presId="urn:microsoft.com/office/officeart/2005/8/layout/vList5"/>
    <dgm:cxn modelId="{A3A46090-872E-4A51-A208-CE5E15585353}" type="presParOf" srcId="{D5324909-95F8-4484-B387-127D14BEF0B2}" destId="{2FE7C893-AF98-4FBE-BD98-5ADD8E9A7505}" srcOrd="13" destOrd="0" presId="urn:microsoft.com/office/officeart/2005/8/layout/vList5"/>
    <dgm:cxn modelId="{CC54C8DF-E849-489E-92D4-83603E6256C4}" type="presParOf" srcId="{D5324909-95F8-4484-B387-127D14BEF0B2}" destId="{18BF2DB5-971F-41C6-B8E1-5696908D14D1}" srcOrd="14" destOrd="0" presId="urn:microsoft.com/office/officeart/2005/8/layout/vList5"/>
    <dgm:cxn modelId="{0AA1DE3E-55BA-4EF0-B6CE-7A9156D6D53A}" type="presParOf" srcId="{18BF2DB5-971F-41C6-B8E1-5696908D14D1}" destId="{024B1C1B-05C1-4173-8AF8-46C138109785}" srcOrd="0" destOrd="0" presId="urn:microsoft.com/office/officeart/2005/8/layout/vList5"/>
    <dgm:cxn modelId="{8C923E34-1B4C-4EE6-B257-BDEBE197AA4E}" type="presParOf" srcId="{D5324909-95F8-4484-B387-127D14BEF0B2}" destId="{23BFA2AE-4AF9-4B75-B73F-09753A2BEB7C}" srcOrd="15" destOrd="0" presId="urn:microsoft.com/office/officeart/2005/8/layout/vList5"/>
    <dgm:cxn modelId="{1AB9CD4E-D00E-4432-BD6C-561E7C72352A}" type="presParOf" srcId="{D5324909-95F8-4484-B387-127D14BEF0B2}" destId="{CC74A7B7-A981-406A-B27E-C21CF21EA8FF}" srcOrd="16" destOrd="0" presId="urn:microsoft.com/office/officeart/2005/8/layout/vList5"/>
    <dgm:cxn modelId="{B4A0E9A6-99A5-406A-BECF-2BC05C548620}" type="presParOf" srcId="{CC74A7B7-A981-406A-B27E-C21CF21EA8FF}" destId="{E083BFDB-BCCB-4A7C-A091-138AC405A2F8}" srcOrd="0" destOrd="0" presId="urn:microsoft.com/office/officeart/2005/8/layout/vList5"/>
    <dgm:cxn modelId="{C5AB8359-4EBC-4465-B75D-73B661A07DEB}" type="presParOf" srcId="{D5324909-95F8-4484-B387-127D14BEF0B2}" destId="{F89B18EA-720E-4A5C-B257-741B894F463D}" srcOrd="17" destOrd="0" presId="urn:microsoft.com/office/officeart/2005/8/layout/vList5"/>
    <dgm:cxn modelId="{63D00027-ED29-47A8-9403-52DE4B7BE189}" type="presParOf" srcId="{D5324909-95F8-4484-B387-127D14BEF0B2}" destId="{FCD08238-320A-4802-8F79-6A1D6C5F0232}" srcOrd="18" destOrd="0" presId="urn:microsoft.com/office/officeart/2005/8/layout/vList5"/>
    <dgm:cxn modelId="{8674EB01-C05F-4467-81D1-DDF108267A76}" type="presParOf" srcId="{FCD08238-320A-4802-8F79-6A1D6C5F0232}" destId="{D0CED228-2709-4CDD-9219-E726DF02D28E}" srcOrd="0" destOrd="0" presId="urn:microsoft.com/office/officeart/2005/8/layout/vList5"/>
  </dgm:cxnLst>
  <dgm:bg>
    <a:blipFill>
      <a:blip xmlns:r="http://schemas.openxmlformats.org/officeDocument/2006/relationships" r:embed="rId1"/>
      <a:tile tx="0" ty="0" sx="100000" sy="100000" flip="none" algn="tl"/>
    </a:blipFill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F406AB-D219-4F51-B9AC-390A93A8289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8B27323-8813-42C0-BCF5-6F4EC4CEC091}">
      <dgm:prSet/>
      <dgm:spPr/>
      <dgm:t>
        <a:bodyPr/>
        <a:lstStyle/>
        <a:p>
          <a:pPr rtl="0"/>
          <a:r>
            <a:rPr lang="ru-RU" b="1" smtClean="0"/>
            <a:t>Карта Електронного кабінету</a:t>
          </a:r>
          <a:endParaRPr lang="ru-RU"/>
        </a:p>
      </dgm:t>
    </dgm:pt>
    <dgm:pt modelId="{C31D76BC-51E8-4706-BBE0-C9610CD8BFD3}" type="parTrans" cxnId="{A3F998A8-4FA9-488C-942D-55A0D25CF38C}">
      <dgm:prSet/>
      <dgm:spPr/>
      <dgm:t>
        <a:bodyPr/>
        <a:lstStyle/>
        <a:p>
          <a:endParaRPr lang="ru-RU"/>
        </a:p>
      </dgm:t>
    </dgm:pt>
    <dgm:pt modelId="{A37AAFBE-BD3A-4A59-9D16-25C85DBC96AB}" type="sibTrans" cxnId="{A3F998A8-4FA9-488C-942D-55A0D25CF38C}">
      <dgm:prSet/>
      <dgm:spPr/>
      <dgm:t>
        <a:bodyPr/>
        <a:lstStyle/>
        <a:p>
          <a:endParaRPr lang="ru-RU"/>
        </a:p>
      </dgm:t>
    </dgm:pt>
    <dgm:pt modelId="{54DA88C8-15B6-40BB-AD50-EE33D44033D1}" type="pres">
      <dgm:prSet presAssocID="{60F406AB-D219-4F51-B9AC-390A93A828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0ED858-26EB-4ADE-B841-605D0A11F741}" type="pres">
      <dgm:prSet presAssocID="{18B27323-8813-42C0-BCF5-6F4EC4CEC0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B5E7B-634A-4FC9-8AF3-86119567BD45}" type="presOf" srcId="{18B27323-8813-42C0-BCF5-6F4EC4CEC091}" destId="{EE0ED858-26EB-4ADE-B841-605D0A11F741}" srcOrd="0" destOrd="0" presId="urn:microsoft.com/office/officeart/2005/8/layout/vList2"/>
    <dgm:cxn modelId="{A3F998A8-4FA9-488C-942D-55A0D25CF38C}" srcId="{60F406AB-D219-4F51-B9AC-390A93A82897}" destId="{18B27323-8813-42C0-BCF5-6F4EC4CEC091}" srcOrd="0" destOrd="0" parTransId="{C31D76BC-51E8-4706-BBE0-C9610CD8BFD3}" sibTransId="{A37AAFBE-BD3A-4A59-9D16-25C85DBC96AB}"/>
    <dgm:cxn modelId="{32C60D57-C793-401C-AF95-B2A2FD92A8C6}" type="presOf" srcId="{60F406AB-D219-4F51-B9AC-390A93A82897}" destId="{54DA88C8-15B6-40BB-AD50-EE33D44033D1}" srcOrd="0" destOrd="0" presId="urn:microsoft.com/office/officeart/2005/8/layout/vList2"/>
    <dgm:cxn modelId="{AF60F3CC-4F2E-4086-8F88-3B9242B10B06}" type="presParOf" srcId="{54DA88C8-15B6-40BB-AD50-EE33D44033D1}" destId="{EE0ED858-26EB-4ADE-B841-605D0A11F7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C05EFF-DC51-46FD-8968-EDC2FA82821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E0D85FC-3E2E-4F9C-8D47-875DF79924C8}">
      <dgm:prSet/>
      <dgm:spPr/>
      <dgm:t>
        <a:bodyPr/>
        <a:lstStyle/>
        <a:p>
          <a:pPr rtl="0"/>
          <a:r>
            <a:rPr lang="ru-RU" b="1" dirty="0" err="1" smtClean="0"/>
            <a:t>Сервіси</a:t>
          </a:r>
          <a:r>
            <a:rPr lang="ru-RU" b="1" dirty="0" smtClean="0"/>
            <a:t> </a:t>
          </a:r>
          <a:r>
            <a:rPr lang="ru-RU" b="1" dirty="0" err="1" smtClean="0"/>
            <a:t>Електронного</a:t>
          </a:r>
          <a:r>
            <a:rPr lang="ru-RU" b="1" dirty="0" smtClean="0"/>
            <a:t> </a:t>
          </a:r>
          <a:r>
            <a:rPr lang="ru-RU" b="1" dirty="0" err="1" smtClean="0"/>
            <a:t>кабінету</a:t>
          </a:r>
          <a:r>
            <a:rPr lang="ru-RU" b="1" dirty="0" smtClean="0"/>
            <a:t> </a:t>
          </a:r>
          <a:r>
            <a:rPr lang="ru-RU" b="1" dirty="0" err="1" smtClean="0"/>
            <a:t>різним</a:t>
          </a:r>
          <a:r>
            <a:rPr lang="ru-RU" b="1" dirty="0" smtClean="0"/>
            <a:t> </a:t>
          </a:r>
          <a:r>
            <a:rPr lang="ru-RU" b="1" dirty="0" err="1" smtClean="0"/>
            <a:t>категоріям</a:t>
          </a:r>
          <a:r>
            <a:rPr lang="ru-RU" b="1" dirty="0" smtClean="0"/>
            <a:t> </a:t>
          </a:r>
          <a:r>
            <a:rPr lang="ru-RU" b="1" dirty="0" err="1" smtClean="0"/>
            <a:t>платників</a:t>
          </a:r>
          <a:endParaRPr lang="ru-RU" dirty="0"/>
        </a:p>
      </dgm:t>
    </dgm:pt>
    <dgm:pt modelId="{57477AAF-AEF3-486E-9656-B2EA3FC01A6B}" type="parTrans" cxnId="{F0A93961-349C-4A61-9821-5303B387944D}">
      <dgm:prSet/>
      <dgm:spPr/>
      <dgm:t>
        <a:bodyPr/>
        <a:lstStyle/>
        <a:p>
          <a:endParaRPr lang="ru-RU"/>
        </a:p>
      </dgm:t>
    </dgm:pt>
    <dgm:pt modelId="{2068B6B6-41A4-43AD-8D44-79A7809F0489}" type="sibTrans" cxnId="{F0A93961-349C-4A61-9821-5303B387944D}">
      <dgm:prSet/>
      <dgm:spPr/>
      <dgm:t>
        <a:bodyPr/>
        <a:lstStyle/>
        <a:p>
          <a:endParaRPr lang="ru-RU"/>
        </a:p>
      </dgm:t>
    </dgm:pt>
    <dgm:pt modelId="{58A6F3EC-92E4-4D17-B359-DA14A01A23A4}" type="pres">
      <dgm:prSet presAssocID="{23C05EFF-DC51-46FD-8968-EDC2FA8282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55BCB5-B9F2-4D72-A88F-EECFFE13A782}" type="pres">
      <dgm:prSet presAssocID="{EE0D85FC-3E2E-4F9C-8D47-875DF79924C8}" presName="parentText" presStyleLbl="node1" presStyleIdx="0" presStyleCnt="1" custLinFactNeighborX="2381" custLinFactNeighborY="-977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93961-349C-4A61-9821-5303B387944D}" srcId="{23C05EFF-DC51-46FD-8968-EDC2FA828212}" destId="{EE0D85FC-3E2E-4F9C-8D47-875DF79924C8}" srcOrd="0" destOrd="0" parTransId="{57477AAF-AEF3-486E-9656-B2EA3FC01A6B}" sibTransId="{2068B6B6-41A4-43AD-8D44-79A7809F0489}"/>
    <dgm:cxn modelId="{59BFE46C-B7BB-4628-8D4D-B4A5144AF102}" type="presOf" srcId="{23C05EFF-DC51-46FD-8968-EDC2FA828212}" destId="{58A6F3EC-92E4-4D17-B359-DA14A01A23A4}" srcOrd="0" destOrd="0" presId="urn:microsoft.com/office/officeart/2005/8/layout/vList2"/>
    <dgm:cxn modelId="{90698F70-B6C2-4714-B703-185B5E8ED45F}" type="presOf" srcId="{EE0D85FC-3E2E-4F9C-8D47-875DF79924C8}" destId="{0F55BCB5-B9F2-4D72-A88F-EECFFE13A782}" srcOrd="0" destOrd="0" presId="urn:microsoft.com/office/officeart/2005/8/layout/vList2"/>
    <dgm:cxn modelId="{50E775C0-0B19-4428-92C1-2A59CA1ACB2A}" type="presParOf" srcId="{58A6F3EC-92E4-4D17-B359-DA14A01A23A4}" destId="{0F55BCB5-B9F2-4D72-A88F-EECFFE13A7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08AB97-611C-4399-BD21-545C4F7B2975}">
      <dsp:nvSpPr>
        <dsp:cNvPr id="0" name=""/>
        <dsp:cNvSpPr/>
      </dsp:nvSpPr>
      <dsp:spPr>
        <a:xfrm>
          <a:off x="0" y="18972"/>
          <a:ext cx="7772400" cy="1432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   Електронний кабінет : переваги користування та його можливості</a:t>
          </a:r>
          <a:endParaRPr lang="ru-RU" sz="3600" kern="1200" dirty="0"/>
        </a:p>
      </dsp:txBody>
      <dsp:txXfrm>
        <a:off x="0" y="18972"/>
        <a:ext cx="7772400" cy="14320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F7A5EB-0714-453E-A19A-3037225903E7}">
      <dsp:nvSpPr>
        <dsp:cNvPr id="0" name=""/>
        <dsp:cNvSpPr/>
      </dsp:nvSpPr>
      <dsp:spPr>
        <a:xfrm>
          <a:off x="0" y="58773"/>
          <a:ext cx="4572000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bg1"/>
              </a:solidFill>
            </a:rPr>
            <a:t>• Доступ до особистої інформації </a:t>
          </a:r>
          <a:endParaRPr lang="uk-UA" sz="1400" kern="1200" noProof="0" dirty="0">
            <a:solidFill>
              <a:schemeClr val="bg1"/>
            </a:solidFill>
          </a:endParaRPr>
        </a:p>
      </dsp:txBody>
      <dsp:txXfrm>
        <a:off x="0" y="58773"/>
        <a:ext cx="4572000" cy="556152"/>
      </dsp:txXfrm>
    </dsp:sp>
    <dsp:sp modelId="{CB9A8702-16C6-4D45-BCF6-0EFEEF6E2F8F}">
      <dsp:nvSpPr>
        <dsp:cNvPr id="0" name=""/>
        <dsp:cNvSpPr/>
      </dsp:nvSpPr>
      <dsp:spPr>
        <a:xfrm>
          <a:off x="0" y="655246"/>
          <a:ext cx="4572000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bg1"/>
              </a:solidFill>
            </a:rPr>
            <a:t>• Е-документ (подання звітності, заяв, сервісних запитів, листування з ДПС) </a:t>
          </a:r>
          <a:endParaRPr lang="uk-UA" sz="1400" kern="1200" noProof="0" dirty="0">
            <a:solidFill>
              <a:schemeClr val="bg1"/>
            </a:solidFill>
          </a:endParaRPr>
        </a:p>
      </dsp:txBody>
      <dsp:txXfrm>
        <a:off x="0" y="655246"/>
        <a:ext cx="4572000" cy="556152"/>
      </dsp:txXfrm>
    </dsp:sp>
    <dsp:sp modelId="{1D479234-716B-4579-A1E4-1CFF4F0B3CF5}">
      <dsp:nvSpPr>
        <dsp:cNvPr id="0" name=""/>
        <dsp:cNvSpPr/>
      </dsp:nvSpPr>
      <dsp:spPr>
        <a:xfrm>
          <a:off x="0" y="1251718"/>
          <a:ext cx="4572000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smtClean="0">
              <a:solidFill>
                <a:schemeClr val="bg1"/>
              </a:solidFill>
            </a:rPr>
            <a:t>• Аналітичні сервіси (доступ до інформації з систем електронного адміністрування) </a:t>
          </a:r>
          <a:endParaRPr lang="uk-UA" sz="1400" kern="1200" noProof="0">
            <a:solidFill>
              <a:schemeClr val="bg1"/>
            </a:solidFill>
          </a:endParaRPr>
        </a:p>
      </dsp:txBody>
      <dsp:txXfrm>
        <a:off x="0" y="1251718"/>
        <a:ext cx="4572000" cy="556152"/>
      </dsp:txXfrm>
    </dsp:sp>
    <dsp:sp modelId="{472BECE6-7E3B-4DD6-87F3-524911500115}">
      <dsp:nvSpPr>
        <dsp:cNvPr id="0" name=""/>
        <dsp:cNvSpPr/>
      </dsp:nvSpPr>
      <dsp:spPr>
        <a:xfrm>
          <a:off x="0" y="1848190"/>
          <a:ext cx="4572000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smtClean="0">
              <a:solidFill>
                <a:schemeClr val="bg1"/>
              </a:solidFill>
            </a:rPr>
            <a:t>• Доступ до реєстрів (понад 14 реєстрів) </a:t>
          </a:r>
          <a:endParaRPr lang="uk-UA" sz="1400" kern="1200" noProof="0">
            <a:solidFill>
              <a:schemeClr val="bg1"/>
            </a:solidFill>
          </a:endParaRPr>
        </a:p>
      </dsp:txBody>
      <dsp:txXfrm>
        <a:off x="0" y="1848190"/>
        <a:ext cx="4572000" cy="556152"/>
      </dsp:txXfrm>
    </dsp:sp>
    <dsp:sp modelId="{58EF513A-6461-4511-AA7D-5D233D85FE1A}">
      <dsp:nvSpPr>
        <dsp:cNvPr id="0" name=""/>
        <dsp:cNvSpPr/>
      </dsp:nvSpPr>
      <dsp:spPr>
        <a:xfrm>
          <a:off x="0" y="2444662"/>
          <a:ext cx="4572000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smtClean="0">
              <a:solidFill>
                <a:schemeClr val="bg1"/>
              </a:solidFill>
            </a:rPr>
            <a:t>• Сплата податків (QR-код для сплати) </a:t>
          </a:r>
          <a:endParaRPr lang="uk-UA" sz="1400" kern="1200" noProof="0">
            <a:solidFill>
              <a:schemeClr val="bg1"/>
            </a:solidFill>
          </a:endParaRPr>
        </a:p>
      </dsp:txBody>
      <dsp:txXfrm>
        <a:off x="0" y="2444662"/>
        <a:ext cx="4572000" cy="556152"/>
      </dsp:txXfrm>
    </dsp:sp>
    <dsp:sp modelId="{785E1F27-668B-4340-9420-8B42127B0626}">
      <dsp:nvSpPr>
        <dsp:cNvPr id="0" name=""/>
        <dsp:cNvSpPr/>
      </dsp:nvSpPr>
      <dsp:spPr>
        <a:xfrm>
          <a:off x="0" y="3041134"/>
          <a:ext cx="4572000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bg1"/>
              </a:solidFill>
            </a:rPr>
            <a:t>• Е-Кабінет громадянина</a:t>
          </a:r>
          <a:endParaRPr lang="uk-UA" sz="1400" kern="1200" noProof="0" dirty="0">
            <a:solidFill>
              <a:schemeClr val="bg1"/>
            </a:solidFill>
          </a:endParaRPr>
        </a:p>
      </dsp:txBody>
      <dsp:txXfrm>
        <a:off x="0" y="3041134"/>
        <a:ext cx="4572000" cy="55615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978261-4011-40E4-AB15-01E1D0E1CC43}">
      <dsp:nvSpPr>
        <dsp:cNvPr id="0" name=""/>
        <dsp:cNvSpPr/>
      </dsp:nvSpPr>
      <dsp:spPr>
        <a:xfrm>
          <a:off x="0" y="1103"/>
          <a:ext cx="2869169" cy="4823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noProof="0" smtClean="0"/>
            <a:t>• Кабінет для бізнесу </a:t>
          </a:r>
          <a:endParaRPr lang="uk-UA" sz="1500" kern="1200" noProof="0"/>
        </a:p>
      </dsp:txBody>
      <dsp:txXfrm>
        <a:off x="0" y="1103"/>
        <a:ext cx="2869169" cy="482374"/>
      </dsp:txXfrm>
    </dsp:sp>
    <dsp:sp modelId="{3397FD79-34EC-43C3-8C53-82C36BFED375}">
      <dsp:nvSpPr>
        <dsp:cNvPr id="0" name=""/>
        <dsp:cNvSpPr/>
      </dsp:nvSpPr>
      <dsp:spPr>
        <a:xfrm>
          <a:off x="0" y="507596"/>
          <a:ext cx="2869169" cy="4823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noProof="0" smtClean="0"/>
            <a:t>• Кабінет громадянина </a:t>
          </a:r>
          <a:endParaRPr lang="uk-UA" sz="1500" kern="1200" noProof="0"/>
        </a:p>
      </dsp:txBody>
      <dsp:txXfrm>
        <a:off x="0" y="507596"/>
        <a:ext cx="2869169" cy="482374"/>
      </dsp:txXfrm>
    </dsp:sp>
    <dsp:sp modelId="{B63968EA-69B2-49A0-A34E-2D1A99E9AE36}">
      <dsp:nvSpPr>
        <dsp:cNvPr id="0" name=""/>
        <dsp:cNvSpPr/>
      </dsp:nvSpPr>
      <dsp:spPr>
        <a:xfrm>
          <a:off x="0" y="1014088"/>
          <a:ext cx="2869169" cy="4823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noProof="0" dirty="0" smtClean="0"/>
            <a:t>• Кабінет особи – нерезидента </a:t>
          </a:r>
          <a:endParaRPr lang="uk-UA" sz="1500" kern="1200" noProof="0" dirty="0"/>
        </a:p>
      </dsp:txBody>
      <dsp:txXfrm>
        <a:off x="0" y="1014088"/>
        <a:ext cx="2869169" cy="482374"/>
      </dsp:txXfrm>
    </dsp:sp>
    <dsp:sp modelId="{43F69A33-4C09-4AC2-8E58-729C678FD863}">
      <dsp:nvSpPr>
        <dsp:cNvPr id="0" name=""/>
        <dsp:cNvSpPr/>
      </dsp:nvSpPr>
      <dsp:spPr>
        <a:xfrm>
          <a:off x="0" y="1520581"/>
          <a:ext cx="2869169" cy="4823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noProof="0" smtClean="0"/>
            <a:t>• Кабінет посадової особи ЦОВВ </a:t>
          </a:r>
          <a:endParaRPr lang="uk-UA" sz="1500" kern="1200" noProof="0"/>
        </a:p>
      </dsp:txBody>
      <dsp:txXfrm>
        <a:off x="0" y="1520581"/>
        <a:ext cx="2869169" cy="482374"/>
      </dsp:txXfrm>
    </dsp:sp>
    <dsp:sp modelId="{7B2E5B3A-27FE-4A55-8895-BE169FE644D3}">
      <dsp:nvSpPr>
        <dsp:cNvPr id="0" name=""/>
        <dsp:cNvSpPr/>
      </dsp:nvSpPr>
      <dsp:spPr>
        <a:xfrm rot="5400000">
          <a:off x="5226593" y="-282111"/>
          <a:ext cx="385899" cy="51007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noProof="0" smtClean="0"/>
            <a:t>Кабінет очима платника (Контакт-центр) </a:t>
          </a:r>
          <a:endParaRPr lang="uk-UA" sz="1200" kern="1200" noProof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noProof="0" dirty="0" smtClean="0"/>
            <a:t>Кабінет працівника підрозділу контролю за підакцизними товарами</a:t>
          </a:r>
          <a:endParaRPr lang="uk-UA" sz="1200" kern="1200" noProof="0" dirty="0"/>
        </a:p>
      </dsp:txBody>
      <dsp:txXfrm rot="5400000">
        <a:off x="5226593" y="-282111"/>
        <a:ext cx="385899" cy="5100746"/>
      </dsp:txXfrm>
    </dsp:sp>
    <dsp:sp modelId="{16154C82-33C3-4E49-AA4E-FF0A7E554E6D}">
      <dsp:nvSpPr>
        <dsp:cNvPr id="0" name=""/>
        <dsp:cNvSpPr/>
      </dsp:nvSpPr>
      <dsp:spPr>
        <a:xfrm>
          <a:off x="0" y="2027074"/>
          <a:ext cx="2869169" cy="4823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noProof="0" smtClean="0"/>
            <a:t>• Кабінет інспектора: </a:t>
          </a:r>
          <a:endParaRPr lang="uk-UA" sz="1500" kern="1200" noProof="0"/>
        </a:p>
      </dsp:txBody>
      <dsp:txXfrm>
        <a:off x="0" y="2027074"/>
        <a:ext cx="2869169" cy="48237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D1AE69-0678-4DB1-A89A-52F2E8C331BE}">
      <dsp:nvSpPr>
        <dsp:cNvPr id="0" name=""/>
        <dsp:cNvSpPr/>
      </dsp:nvSpPr>
      <dsp:spPr>
        <a:xfrm>
          <a:off x="0" y="2975"/>
          <a:ext cx="279281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/>
            <a:t>    Кабінет для бізнесу</a:t>
          </a:r>
          <a:endParaRPr lang="uk-UA" sz="1900" kern="1200" noProof="0" dirty="0"/>
        </a:p>
      </dsp:txBody>
      <dsp:txXfrm>
        <a:off x="0" y="2975"/>
        <a:ext cx="2792816" cy="45571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FE077C-D6AB-4CFB-A621-0D11A49C1DAD}">
      <dsp:nvSpPr>
        <dsp:cNvPr id="0" name=""/>
        <dsp:cNvSpPr/>
      </dsp:nvSpPr>
      <dsp:spPr>
        <a:xfrm>
          <a:off x="942415" y="849373"/>
          <a:ext cx="610077" cy="6100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CBAD367-ECD7-4047-97EE-997F49D6B36F}">
      <dsp:nvSpPr>
        <dsp:cNvPr id="0" name=""/>
        <dsp:cNvSpPr/>
      </dsp:nvSpPr>
      <dsp:spPr>
        <a:xfrm>
          <a:off x="893609" y="352595"/>
          <a:ext cx="707690" cy="4096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noProof="0" dirty="0" smtClean="0"/>
            <a:t>• Створено окремий режим </a:t>
          </a:r>
          <a:r>
            <a:rPr lang="ru-RU" sz="1000" kern="1200" dirty="0" smtClean="0"/>
            <a:t>меню </a:t>
          </a:r>
          <a:endParaRPr lang="ru-RU" sz="1000" kern="1200" dirty="0"/>
        </a:p>
      </dsp:txBody>
      <dsp:txXfrm>
        <a:off x="893609" y="352595"/>
        <a:ext cx="707690" cy="409623"/>
      </dsp:txXfrm>
    </dsp:sp>
    <dsp:sp modelId="{2A51C458-4904-4C80-9DE6-EE5F79782533}">
      <dsp:nvSpPr>
        <dsp:cNvPr id="0" name=""/>
        <dsp:cNvSpPr/>
      </dsp:nvSpPr>
      <dsp:spPr>
        <a:xfrm>
          <a:off x="1174489" y="1017929"/>
          <a:ext cx="610077" cy="6100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A9E143-76D0-4635-9BC2-7FF170B3A673}">
      <dsp:nvSpPr>
        <dsp:cNvPr id="0" name=""/>
        <dsp:cNvSpPr/>
      </dsp:nvSpPr>
      <dsp:spPr>
        <a:xfrm>
          <a:off x="1833129" y="892950"/>
          <a:ext cx="634480" cy="4444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noProof="1" smtClean="0"/>
            <a:t>• Отримання інформація про себе </a:t>
          </a:r>
          <a:endParaRPr lang="ru-RU" sz="1000" kern="1200" noProof="1"/>
        </a:p>
      </dsp:txBody>
      <dsp:txXfrm>
        <a:off x="1833129" y="892950"/>
        <a:ext cx="634480" cy="444485"/>
      </dsp:txXfrm>
    </dsp:sp>
    <dsp:sp modelId="{09C7E399-BF83-4B82-926D-D5EBDD739EE5}">
      <dsp:nvSpPr>
        <dsp:cNvPr id="0" name=""/>
        <dsp:cNvSpPr/>
      </dsp:nvSpPr>
      <dsp:spPr>
        <a:xfrm>
          <a:off x="1085905" y="1290895"/>
          <a:ext cx="610077" cy="6100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A2A275-538C-46BD-BF50-939C09BC14F8}">
      <dsp:nvSpPr>
        <dsp:cNvPr id="0" name=""/>
        <dsp:cNvSpPr/>
      </dsp:nvSpPr>
      <dsp:spPr>
        <a:xfrm>
          <a:off x="1617677" y="1651189"/>
          <a:ext cx="870158" cy="4444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noProof="1" smtClean="0"/>
            <a:t>• Отримання інформації про контрагента </a:t>
          </a:r>
          <a:endParaRPr lang="ru-RU" sz="1000" kern="1200" noProof="1"/>
        </a:p>
      </dsp:txBody>
      <dsp:txXfrm>
        <a:off x="1617677" y="1651189"/>
        <a:ext cx="870158" cy="444485"/>
      </dsp:txXfrm>
    </dsp:sp>
    <dsp:sp modelId="{E4407BA8-7024-42BD-98E9-B32D5ECC1320}">
      <dsp:nvSpPr>
        <dsp:cNvPr id="0" name=""/>
        <dsp:cNvSpPr/>
      </dsp:nvSpPr>
      <dsp:spPr>
        <a:xfrm>
          <a:off x="798925" y="1290895"/>
          <a:ext cx="610077" cy="6100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992C28-8239-402D-A814-A5B4C373A08A}">
      <dsp:nvSpPr>
        <dsp:cNvPr id="0" name=""/>
        <dsp:cNvSpPr/>
      </dsp:nvSpPr>
      <dsp:spPr>
        <a:xfrm>
          <a:off x="28168" y="1651189"/>
          <a:ext cx="827965" cy="4444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noProof="1" smtClean="0"/>
            <a:t>• Формування витягу з підписом ДПС </a:t>
          </a:r>
          <a:endParaRPr lang="uk-UA" sz="1000" kern="1200" noProof="1"/>
        </a:p>
      </dsp:txBody>
      <dsp:txXfrm>
        <a:off x="28168" y="1651189"/>
        <a:ext cx="827965" cy="444485"/>
      </dsp:txXfrm>
    </dsp:sp>
    <dsp:sp modelId="{C10F44BD-FC7B-42A1-8228-27C7F0A1309A}">
      <dsp:nvSpPr>
        <dsp:cNvPr id="0" name=""/>
        <dsp:cNvSpPr/>
      </dsp:nvSpPr>
      <dsp:spPr>
        <a:xfrm>
          <a:off x="710341" y="1017929"/>
          <a:ext cx="610077" cy="6100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B4DF68-A725-4D02-B5CA-74675876151F}">
      <dsp:nvSpPr>
        <dsp:cNvPr id="0" name=""/>
        <dsp:cNvSpPr/>
      </dsp:nvSpPr>
      <dsp:spPr>
        <a:xfrm>
          <a:off x="-47525" y="892950"/>
          <a:ext cx="784129" cy="4444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noProof="1" smtClean="0"/>
            <a:t>• Формування інформації онлайн</a:t>
          </a:r>
          <a:endParaRPr lang="uk-UA" sz="1000" kern="1200" noProof="1"/>
        </a:p>
      </dsp:txBody>
      <dsp:txXfrm>
        <a:off x="-47525" y="892950"/>
        <a:ext cx="784129" cy="44448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3959C0-13F7-4E55-B9B4-2E26F5D2B12A}">
      <dsp:nvSpPr>
        <dsp:cNvPr id="0" name=""/>
        <dsp:cNvSpPr/>
      </dsp:nvSpPr>
      <dsp:spPr>
        <a:xfrm>
          <a:off x="0" y="11335"/>
          <a:ext cx="3168351" cy="4797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  </a:t>
          </a:r>
          <a:r>
            <a:rPr lang="uk-UA" sz="2000" kern="1200" noProof="0" dirty="0" smtClean="0"/>
            <a:t>Кабінет громадянина</a:t>
          </a:r>
          <a:endParaRPr lang="uk-UA" sz="2000" kern="1200" noProof="0" dirty="0"/>
        </a:p>
      </dsp:txBody>
      <dsp:txXfrm>
        <a:off x="0" y="11335"/>
        <a:ext cx="3168351" cy="4797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3959C0-13F7-4E55-B9B4-2E26F5D2B12A}">
      <dsp:nvSpPr>
        <dsp:cNvPr id="0" name=""/>
        <dsp:cNvSpPr/>
      </dsp:nvSpPr>
      <dsp:spPr>
        <a:xfrm>
          <a:off x="0" y="370"/>
          <a:ext cx="3168351" cy="50368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    </a:t>
          </a:r>
          <a:r>
            <a:rPr lang="uk-UA" sz="2100" kern="1200" noProof="0" dirty="0" smtClean="0"/>
            <a:t>Кабінет громадянина</a:t>
          </a:r>
          <a:endParaRPr lang="uk-UA" sz="2100" kern="1200" noProof="0" dirty="0"/>
        </a:p>
      </dsp:txBody>
      <dsp:txXfrm>
        <a:off x="0" y="370"/>
        <a:ext cx="3168351" cy="50368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DE2802-1D10-4213-A9B3-DA2B559E1E08}">
      <dsp:nvSpPr>
        <dsp:cNvPr id="0" name=""/>
        <dsp:cNvSpPr/>
      </dsp:nvSpPr>
      <dsp:spPr>
        <a:xfrm>
          <a:off x="0" y="4778"/>
          <a:ext cx="372794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smtClean="0"/>
            <a:t>Податкова інформація у смартфоні</a:t>
          </a:r>
          <a:endParaRPr lang="ru-RU" sz="1500" kern="1200"/>
        </a:p>
      </dsp:txBody>
      <dsp:txXfrm>
        <a:off x="0" y="4778"/>
        <a:ext cx="3727944" cy="35977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8B624E-27E4-4051-B3A3-631C5F1DFF03}">
      <dsp:nvSpPr>
        <dsp:cNvPr id="0" name=""/>
        <dsp:cNvSpPr/>
      </dsp:nvSpPr>
      <dsp:spPr>
        <a:xfrm>
          <a:off x="0" y="0"/>
          <a:ext cx="2352562" cy="2205329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171158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• Подання звітності через Е-кабінет, </a:t>
          </a:r>
          <a:endParaRPr lang="ru-RU" sz="1200" kern="1200"/>
        </a:p>
      </dsp:txBody>
      <dsp:txXfrm>
        <a:off x="0" y="0"/>
        <a:ext cx="2352562" cy="2205329"/>
      </dsp:txXfrm>
    </dsp:sp>
    <dsp:sp modelId="{C8FDFF5D-60A8-46F1-90FB-E3A2D52D40A2}">
      <dsp:nvSpPr>
        <dsp:cNvPr id="0" name=""/>
        <dsp:cNvSpPr/>
      </dsp:nvSpPr>
      <dsp:spPr>
        <a:xfrm>
          <a:off x="58814" y="551332"/>
          <a:ext cx="2234934" cy="1543730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980269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• Сплата податків фізичною особою* через Е-кабінет, </a:t>
          </a:r>
          <a:endParaRPr lang="ru-RU" sz="1200" kern="1200"/>
        </a:p>
      </dsp:txBody>
      <dsp:txXfrm>
        <a:off x="58814" y="551332"/>
        <a:ext cx="2234934" cy="1543730"/>
      </dsp:txXfrm>
    </dsp:sp>
    <dsp:sp modelId="{5B73B1BD-3759-42E0-80E1-175FFDCC2F4B}">
      <dsp:nvSpPr>
        <dsp:cNvPr id="0" name=""/>
        <dsp:cNvSpPr/>
      </dsp:nvSpPr>
      <dsp:spPr>
        <a:xfrm>
          <a:off x="117628" y="1102664"/>
          <a:ext cx="2117306" cy="882131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85344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• Сервіси для фізичних осіб в Е-кабінеті </a:t>
          </a:r>
          <a:endParaRPr lang="ru-RU" sz="1200" kern="1200"/>
        </a:p>
      </dsp:txBody>
      <dsp:txXfrm>
        <a:off x="117628" y="1102664"/>
        <a:ext cx="2117306" cy="882131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0C4FEB-9915-4965-8493-CBE9A8C38E9F}">
      <dsp:nvSpPr>
        <dsp:cNvPr id="0" name=""/>
        <dsp:cNvSpPr/>
      </dsp:nvSpPr>
      <dsp:spPr>
        <a:xfrm>
          <a:off x="0" y="0"/>
          <a:ext cx="6336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A041E-FB20-4A77-AD56-0FA5FCECA487}">
      <dsp:nvSpPr>
        <dsp:cNvPr id="0" name=""/>
        <dsp:cNvSpPr/>
      </dsp:nvSpPr>
      <dsp:spPr>
        <a:xfrm>
          <a:off x="0" y="0"/>
          <a:ext cx="6336703" cy="58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/>
            <a:t>Забезпечено публікацію інформаційних та презентаційних матеріалів щодо функціонування Е-кабінету</a:t>
          </a:r>
          <a:endParaRPr lang="uk-UA" sz="1600" kern="1200" noProof="0" dirty="0"/>
        </a:p>
      </dsp:txBody>
      <dsp:txXfrm>
        <a:off x="0" y="0"/>
        <a:ext cx="6336703" cy="584774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4061FC-126D-4448-8C37-9A9AE453AC7B}">
      <dsp:nvSpPr>
        <dsp:cNvPr id="0" name=""/>
        <dsp:cNvSpPr/>
      </dsp:nvSpPr>
      <dsp:spPr>
        <a:xfrm>
          <a:off x="354716" y="0"/>
          <a:ext cx="5018957" cy="2767418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98C718F-19E7-464F-901A-72D2C3A9FE15}">
      <dsp:nvSpPr>
        <dsp:cNvPr id="0" name=""/>
        <dsp:cNvSpPr/>
      </dsp:nvSpPr>
      <dsp:spPr>
        <a:xfrm>
          <a:off x="2594" y="830225"/>
          <a:ext cx="1134512" cy="11069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• Перегляд інформації щодо стану розрахунків з бюджетом, </a:t>
          </a:r>
          <a:endParaRPr lang="ru-RU" sz="1000" kern="1200"/>
        </a:p>
      </dsp:txBody>
      <dsp:txXfrm>
        <a:off x="2594" y="830225"/>
        <a:ext cx="1134512" cy="1106967"/>
      </dsp:txXfrm>
    </dsp:sp>
    <dsp:sp modelId="{0D92508F-354D-4B44-BFC1-E83BB95266F0}">
      <dsp:nvSpPr>
        <dsp:cNvPr id="0" name=""/>
        <dsp:cNvSpPr/>
      </dsp:nvSpPr>
      <dsp:spPr>
        <a:xfrm>
          <a:off x="1193833" y="830225"/>
          <a:ext cx="1134512" cy="11069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• Отримання Витягу щодо стану розрахунків з бюджетом, </a:t>
          </a:r>
          <a:endParaRPr lang="ru-RU" sz="1000" kern="1200"/>
        </a:p>
      </dsp:txBody>
      <dsp:txXfrm>
        <a:off x="1193833" y="830225"/>
        <a:ext cx="1134512" cy="1106967"/>
      </dsp:txXfrm>
    </dsp:sp>
    <dsp:sp modelId="{7F636929-50BC-4579-971B-37ADE758043E}">
      <dsp:nvSpPr>
        <dsp:cNvPr id="0" name=""/>
        <dsp:cNvSpPr/>
      </dsp:nvSpPr>
      <dsp:spPr>
        <a:xfrm>
          <a:off x="2385071" y="830225"/>
          <a:ext cx="1134512" cy="11069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• </a:t>
          </a:r>
          <a:r>
            <a:rPr lang="en-US" sz="1000" kern="1200" smtClean="0"/>
            <a:t>InfoTAX. </a:t>
          </a:r>
          <a:r>
            <a:rPr lang="ru-RU" sz="1000" kern="1200" smtClean="0"/>
            <a:t>Податкова інформація в смартфоні, </a:t>
          </a:r>
          <a:endParaRPr lang="ru-RU" sz="1000" kern="1200"/>
        </a:p>
      </dsp:txBody>
      <dsp:txXfrm>
        <a:off x="2385071" y="830225"/>
        <a:ext cx="1134512" cy="1106967"/>
      </dsp:txXfrm>
    </dsp:sp>
    <dsp:sp modelId="{4CE8EBF1-467E-42EC-A675-EECAAB18F912}">
      <dsp:nvSpPr>
        <dsp:cNvPr id="0" name=""/>
        <dsp:cNvSpPr/>
      </dsp:nvSpPr>
      <dsp:spPr>
        <a:xfrm>
          <a:off x="3576310" y="830225"/>
          <a:ext cx="1134512" cy="11069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• </a:t>
          </a:r>
          <a:r>
            <a:rPr lang="uk-UA" sz="1000" kern="1200" noProof="0" dirty="0" smtClean="0"/>
            <a:t>Інформація про бізнес партнера в Е-кабінеті за згодою платника податків, </a:t>
          </a:r>
          <a:endParaRPr lang="uk-UA" sz="1000" kern="1200" noProof="0" dirty="0"/>
        </a:p>
      </dsp:txBody>
      <dsp:txXfrm>
        <a:off x="3576310" y="830225"/>
        <a:ext cx="1134512" cy="1106967"/>
      </dsp:txXfrm>
    </dsp:sp>
    <dsp:sp modelId="{AC98D7BE-6219-41C4-B460-71F80476BC13}">
      <dsp:nvSpPr>
        <dsp:cNvPr id="0" name=""/>
        <dsp:cNvSpPr/>
      </dsp:nvSpPr>
      <dsp:spPr>
        <a:xfrm>
          <a:off x="4767548" y="830225"/>
          <a:ext cx="1134512" cy="11069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• Інформація про податковий борг банківській установі за згодою платника податків</a:t>
          </a:r>
          <a:endParaRPr lang="ru-RU" sz="1000" kern="1200"/>
        </a:p>
      </dsp:txBody>
      <dsp:txXfrm>
        <a:off x="4767548" y="830225"/>
        <a:ext cx="1134512" cy="11069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102A50-0271-4A0A-A8C0-73B4F0FA75C9}">
      <dsp:nvSpPr>
        <dsp:cNvPr id="0" name=""/>
        <dsp:cNvSpPr/>
      </dsp:nvSpPr>
      <dsp:spPr>
        <a:xfrm>
          <a:off x="0" y="10680"/>
          <a:ext cx="6400800" cy="8353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Електронні сервіси, які спрощують взаємодію платників із податковими органами.</a:t>
          </a:r>
          <a:endParaRPr lang="ru-RU" sz="2100" kern="1200" dirty="0"/>
        </a:p>
      </dsp:txBody>
      <dsp:txXfrm>
        <a:off x="0" y="10680"/>
        <a:ext cx="6400800" cy="835379"/>
      </dsp:txXfrm>
    </dsp:sp>
    <dsp:sp modelId="{4C037AD0-90FF-4E85-8921-6CD2B1453A42}">
      <dsp:nvSpPr>
        <dsp:cNvPr id="0" name=""/>
        <dsp:cNvSpPr/>
      </dsp:nvSpPr>
      <dsp:spPr>
        <a:xfrm>
          <a:off x="0" y="906540"/>
          <a:ext cx="6400800" cy="8353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Лаврик Марія – начальник управління податкових сервісів ГУ ДПС у м. Києві</a:t>
          </a:r>
          <a:endParaRPr lang="ru-RU" sz="2100" kern="1200"/>
        </a:p>
      </dsp:txBody>
      <dsp:txXfrm>
        <a:off x="0" y="906540"/>
        <a:ext cx="6400800" cy="83537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8416D2-7808-4C2E-B80B-6CC4280B0148}">
      <dsp:nvSpPr>
        <dsp:cNvPr id="0" name=""/>
        <dsp:cNvSpPr/>
      </dsp:nvSpPr>
      <dsp:spPr>
        <a:xfrm>
          <a:off x="0" y="3461"/>
          <a:ext cx="600638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smtClean="0"/>
            <a:t>Як отримати довідку про свої доходи через портал «ДІЯ»:</a:t>
          </a:r>
          <a:endParaRPr lang="ru-RU" sz="1600" kern="1200"/>
        </a:p>
      </dsp:txBody>
      <dsp:txXfrm>
        <a:off x="0" y="3461"/>
        <a:ext cx="6006389" cy="38376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100E85-9C2C-40B5-846C-E61040C5E724}">
      <dsp:nvSpPr>
        <dsp:cNvPr id="0" name=""/>
        <dsp:cNvSpPr/>
      </dsp:nvSpPr>
      <dsp:spPr>
        <a:xfrm>
          <a:off x="0" y="27398"/>
          <a:ext cx="7876328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зареєструйтеся чи авторизуйтеся в кабінеті громадянина на diia.gov.ua за допомогою електронного підпису або BankID;</a:t>
          </a:r>
          <a:endParaRPr lang="ru-RU" sz="1600" kern="1200"/>
        </a:p>
      </dsp:txBody>
      <dsp:txXfrm>
        <a:off x="0" y="27398"/>
        <a:ext cx="7876328" cy="755820"/>
      </dsp:txXfrm>
    </dsp:sp>
    <dsp:sp modelId="{9FD753F6-0A46-4AF5-8872-FCB68A60F160}">
      <dsp:nvSpPr>
        <dsp:cNvPr id="0" name=""/>
        <dsp:cNvSpPr/>
      </dsp:nvSpPr>
      <dsp:spPr>
        <a:xfrm>
          <a:off x="0" y="837938"/>
          <a:ext cx="7876328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оберіть період, за який хочете отримати інформацію;</a:t>
          </a:r>
          <a:endParaRPr lang="ru-RU" sz="1600" kern="1200"/>
        </a:p>
      </dsp:txBody>
      <dsp:txXfrm>
        <a:off x="0" y="837938"/>
        <a:ext cx="7876328" cy="755820"/>
      </dsp:txXfrm>
    </dsp:sp>
    <dsp:sp modelId="{F7FF9A00-B887-4549-93DF-F87DE8F3006A}">
      <dsp:nvSpPr>
        <dsp:cNvPr id="0" name=""/>
        <dsp:cNvSpPr/>
      </dsp:nvSpPr>
      <dsp:spPr>
        <a:xfrm>
          <a:off x="0" y="1648478"/>
          <a:ext cx="7876328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надішліть запит;</a:t>
          </a:r>
          <a:endParaRPr lang="ru-RU" sz="1600" kern="1200"/>
        </a:p>
      </dsp:txBody>
      <dsp:txXfrm>
        <a:off x="0" y="1648478"/>
        <a:ext cx="7876328" cy="755820"/>
      </dsp:txXfrm>
    </dsp:sp>
    <dsp:sp modelId="{D397AFBF-BF66-4CF1-AB54-4EDE7B2DA1A7}">
      <dsp:nvSpPr>
        <dsp:cNvPr id="0" name=""/>
        <dsp:cNvSpPr/>
      </dsp:nvSpPr>
      <dsp:spPr>
        <a:xfrm>
          <a:off x="0" y="2459018"/>
          <a:ext cx="7876328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очікуйте повідомлення про готовність довідки на електронну адресу.</a:t>
          </a:r>
          <a:endParaRPr lang="ru-RU" sz="1600" kern="1200"/>
        </a:p>
      </dsp:txBody>
      <dsp:txXfrm>
        <a:off x="0" y="2459018"/>
        <a:ext cx="7876328" cy="755820"/>
      </dsp:txXfrm>
    </dsp:sp>
    <dsp:sp modelId="{2410D456-8181-4977-8D76-5FAAF93C6362}">
      <dsp:nvSpPr>
        <dsp:cNvPr id="0" name=""/>
        <dsp:cNvSpPr/>
      </dsp:nvSpPr>
      <dsp:spPr>
        <a:xfrm>
          <a:off x="0" y="3214838"/>
          <a:ext cx="7876328" cy="86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73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200" kern="1200" noProof="1" smtClean="0"/>
            <a:t>Повідомлення</a:t>
          </a:r>
          <a:r>
            <a:rPr lang="en-US" sz="1200" kern="1200" noProof="1" smtClean="0"/>
            <a:t> також буде доступним у розділі «Зверніть увагу» в кабінеті громадянина на порталі Дія.</a:t>
          </a:r>
          <a:endParaRPr lang="en-US" sz="1200" kern="1200" noProof="1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noProof="1" smtClean="0"/>
            <a:t>Саму довідку можна буде завантажити в розділі «Документи» в кабінеті громадянина на порталі Дія.</a:t>
          </a:r>
          <a:endParaRPr lang="en-US" sz="1200" kern="1200" noProof="1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noProof="1" smtClean="0"/>
            <a:t>Формування довідки може зайняти до 30 хвилин.</a:t>
          </a:r>
          <a:endParaRPr lang="en-US" sz="1200" kern="1200" noProof="1"/>
        </a:p>
      </dsp:txBody>
      <dsp:txXfrm>
        <a:off x="0" y="3214838"/>
        <a:ext cx="7876328" cy="860203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82982D-A44B-4020-9335-BCF252B49A26}">
      <dsp:nvSpPr>
        <dsp:cNvPr id="0" name=""/>
        <dsp:cNvSpPr/>
      </dsp:nvSpPr>
      <dsp:spPr>
        <a:xfrm>
          <a:off x="0" y="4778"/>
          <a:ext cx="4441993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         Мобільний застосунок «Моя податкова»</a:t>
          </a:r>
          <a:endParaRPr lang="ru-RU" sz="1500" kern="1200" dirty="0"/>
        </a:p>
      </dsp:txBody>
      <dsp:txXfrm>
        <a:off x="0" y="4778"/>
        <a:ext cx="4441993" cy="359774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82202-E96E-417B-BBB7-16D496E89E74}">
      <dsp:nvSpPr>
        <dsp:cNvPr id="0" name=""/>
        <dsp:cNvSpPr/>
      </dsp:nvSpPr>
      <dsp:spPr>
        <a:xfrm>
          <a:off x="0" y="4778"/>
          <a:ext cx="3965509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Розділи в застосунку «Моя податкова»</a:t>
          </a:r>
          <a:endParaRPr lang="ru-RU" sz="1500" kern="1200"/>
        </a:p>
      </dsp:txBody>
      <dsp:txXfrm>
        <a:off x="0" y="4778"/>
        <a:ext cx="3965509" cy="3597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55337-FF46-4B00-8EE2-B40C7494EC14}">
      <dsp:nvSpPr>
        <dsp:cNvPr id="0" name=""/>
        <dsp:cNvSpPr/>
      </dsp:nvSpPr>
      <dsp:spPr>
        <a:xfrm>
          <a:off x="0" y="85127"/>
          <a:ext cx="5914364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Електронні сервіси, розміщені на офіційному вебпорталі ДПС</a:t>
          </a:r>
          <a:endParaRPr lang="ru-RU" sz="1700" kern="1200"/>
        </a:p>
      </dsp:txBody>
      <dsp:txXfrm>
        <a:off x="0" y="85127"/>
        <a:ext cx="5914364" cy="4077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4E7806-E2B0-43DD-8762-8A051A287CDC}">
      <dsp:nvSpPr>
        <dsp:cNvPr id="0" name=""/>
        <dsp:cNvSpPr/>
      </dsp:nvSpPr>
      <dsp:spPr>
        <a:xfrm>
          <a:off x="3185435" y="1438155"/>
          <a:ext cx="1448535" cy="1451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Податкові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сервіси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5435" y="1438155"/>
        <a:ext cx="1448535" cy="1451632"/>
      </dsp:txXfrm>
    </dsp:sp>
    <dsp:sp modelId="{FE1D819D-3A51-49D0-A132-B8172CBB533D}">
      <dsp:nvSpPr>
        <dsp:cNvPr id="0" name=""/>
        <dsp:cNvSpPr/>
      </dsp:nvSpPr>
      <dsp:spPr>
        <a:xfrm rot="16146427">
          <a:off x="3651134" y="1185490"/>
          <a:ext cx="486926" cy="18639"/>
        </a:xfrm>
        <a:custGeom>
          <a:avLst/>
          <a:gdLst/>
          <a:ahLst/>
          <a:cxnLst/>
          <a:rect l="0" t="0" r="0" b="0"/>
          <a:pathLst>
            <a:path>
              <a:moveTo>
                <a:pt x="0" y="9319"/>
              </a:moveTo>
              <a:lnTo>
                <a:pt x="486926" y="9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146427">
        <a:off x="3882425" y="1182636"/>
        <a:ext cx="24346" cy="24346"/>
      </dsp:txXfrm>
    </dsp:sp>
    <dsp:sp modelId="{387FE62A-2846-45EB-810D-4B5013A42D97}">
      <dsp:nvSpPr>
        <dsp:cNvPr id="0" name=""/>
        <dsp:cNvSpPr/>
      </dsp:nvSpPr>
      <dsp:spPr>
        <a:xfrm>
          <a:off x="3353591" y="-49715"/>
          <a:ext cx="1058824" cy="10011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Єдине вікно подання </a:t>
          </a:r>
          <a:r>
            <a:rPr lang="uk-UA" sz="1100" b="1" kern="1200" noProof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електроної</a:t>
          </a:r>
          <a:r>
            <a:rPr lang="uk-UA" sz="110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звітності</a:t>
          </a:r>
          <a:endParaRPr lang="uk-UA" sz="11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3591" y="-49715"/>
        <a:ext cx="1058824" cy="1001146"/>
      </dsp:txXfrm>
    </dsp:sp>
    <dsp:sp modelId="{B5FE07F5-1AC5-4BB2-9FB6-85DC36147F62}">
      <dsp:nvSpPr>
        <dsp:cNvPr id="0" name=""/>
        <dsp:cNvSpPr/>
      </dsp:nvSpPr>
      <dsp:spPr>
        <a:xfrm rot="18308824">
          <a:off x="4228722" y="1371739"/>
          <a:ext cx="464363" cy="18639"/>
        </a:xfrm>
        <a:custGeom>
          <a:avLst/>
          <a:gdLst/>
          <a:ahLst/>
          <a:cxnLst/>
          <a:rect l="0" t="0" r="0" b="0"/>
          <a:pathLst>
            <a:path>
              <a:moveTo>
                <a:pt x="0" y="9319"/>
              </a:moveTo>
              <a:lnTo>
                <a:pt x="464363" y="9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8308824">
        <a:off x="4449295" y="1369450"/>
        <a:ext cx="23218" cy="23218"/>
      </dsp:txXfrm>
    </dsp:sp>
    <dsp:sp modelId="{6BF7B5CB-DD81-45EB-B5C3-0ACDF8455513}">
      <dsp:nvSpPr>
        <dsp:cNvPr id="0" name=""/>
        <dsp:cNvSpPr/>
      </dsp:nvSpPr>
      <dsp:spPr>
        <a:xfrm>
          <a:off x="4353649" y="219775"/>
          <a:ext cx="1100957" cy="10634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Дані Реєстру волонтерів АТО</a:t>
          </a:r>
          <a:endParaRPr lang="uk-UA" sz="105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53649" y="219775"/>
        <a:ext cx="1100957" cy="1063478"/>
      </dsp:txXfrm>
    </dsp:sp>
    <dsp:sp modelId="{46EE9ED8-E284-4010-81DA-423F1A2F62D9}">
      <dsp:nvSpPr>
        <dsp:cNvPr id="0" name=""/>
        <dsp:cNvSpPr/>
      </dsp:nvSpPr>
      <dsp:spPr>
        <a:xfrm rot="20457430">
          <a:off x="4583276" y="1851432"/>
          <a:ext cx="409810" cy="18639"/>
        </a:xfrm>
        <a:custGeom>
          <a:avLst/>
          <a:gdLst/>
          <a:ahLst/>
          <a:cxnLst/>
          <a:rect l="0" t="0" r="0" b="0"/>
          <a:pathLst>
            <a:path>
              <a:moveTo>
                <a:pt x="0" y="9319"/>
              </a:moveTo>
              <a:lnTo>
                <a:pt x="409810" y="9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20457430">
        <a:off x="4777936" y="1850507"/>
        <a:ext cx="20490" cy="20490"/>
      </dsp:txXfrm>
    </dsp:sp>
    <dsp:sp modelId="{2741BB4B-5203-4EE4-9A5B-38625A4F1980}">
      <dsp:nvSpPr>
        <dsp:cNvPr id="0" name=""/>
        <dsp:cNvSpPr/>
      </dsp:nvSpPr>
      <dsp:spPr>
        <a:xfrm>
          <a:off x="4949234" y="1105749"/>
          <a:ext cx="1081720" cy="10254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Сервіс "Пульс" ДПС</a:t>
          </a:r>
          <a:endParaRPr lang="uk-UA" sz="11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9234" y="1105749"/>
        <a:ext cx="1081720" cy="1025454"/>
      </dsp:txXfrm>
    </dsp:sp>
    <dsp:sp modelId="{95E47204-42BD-40A3-B745-40B6A4A9E8EE}">
      <dsp:nvSpPr>
        <dsp:cNvPr id="0" name=""/>
        <dsp:cNvSpPr/>
      </dsp:nvSpPr>
      <dsp:spPr>
        <a:xfrm rot="1051109">
          <a:off x="4590514" y="2437597"/>
          <a:ext cx="431135" cy="18639"/>
        </a:xfrm>
        <a:custGeom>
          <a:avLst/>
          <a:gdLst/>
          <a:ahLst/>
          <a:cxnLst/>
          <a:rect l="0" t="0" r="0" b="0"/>
          <a:pathLst>
            <a:path>
              <a:moveTo>
                <a:pt x="0" y="9319"/>
              </a:moveTo>
              <a:lnTo>
                <a:pt x="431135" y="9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51109">
        <a:off x="4795303" y="2436138"/>
        <a:ext cx="21556" cy="21556"/>
      </dsp:txXfrm>
    </dsp:sp>
    <dsp:sp modelId="{AA42880F-7819-42C9-8CBC-3E26E9D31370}">
      <dsp:nvSpPr>
        <dsp:cNvPr id="0" name=""/>
        <dsp:cNvSpPr/>
      </dsp:nvSpPr>
      <dsp:spPr>
        <a:xfrm>
          <a:off x="4982985" y="2207192"/>
          <a:ext cx="1014219" cy="9112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Електронна звітність</a:t>
          </a:r>
          <a:endParaRPr lang="uk-UA" sz="105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82985" y="2207192"/>
        <a:ext cx="1014219" cy="911270"/>
      </dsp:txXfrm>
    </dsp:sp>
    <dsp:sp modelId="{53A67286-3B99-4BE4-9BD5-6B9519FD6806}">
      <dsp:nvSpPr>
        <dsp:cNvPr id="0" name=""/>
        <dsp:cNvSpPr/>
      </dsp:nvSpPr>
      <dsp:spPr>
        <a:xfrm rot="3256393">
          <a:off x="4235192" y="2934695"/>
          <a:ext cx="471164" cy="18639"/>
        </a:xfrm>
        <a:custGeom>
          <a:avLst/>
          <a:gdLst/>
          <a:ahLst/>
          <a:cxnLst/>
          <a:rect l="0" t="0" r="0" b="0"/>
          <a:pathLst>
            <a:path>
              <a:moveTo>
                <a:pt x="0" y="9319"/>
              </a:moveTo>
              <a:lnTo>
                <a:pt x="471164" y="9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3256393">
        <a:off x="4458995" y="2932236"/>
        <a:ext cx="23558" cy="23558"/>
      </dsp:txXfrm>
    </dsp:sp>
    <dsp:sp modelId="{284CF836-0905-49D7-A1C8-F7970DE08019}">
      <dsp:nvSpPr>
        <dsp:cNvPr id="0" name=""/>
        <dsp:cNvSpPr/>
      </dsp:nvSpPr>
      <dsp:spPr>
        <a:xfrm>
          <a:off x="4382091" y="3064465"/>
          <a:ext cx="988297" cy="8865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Інформація з реєстрів</a:t>
          </a:r>
          <a:endParaRPr lang="uk-UA" sz="10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82091" y="3064465"/>
        <a:ext cx="988297" cy="886519"/>
      </dsp:txXfrm>
    </dsp:sp>
    <dsp:sp modelId="{1FE43DC6-37EB-4712-A25A-B65345AC10EC}">
      <dsp:nvSpPr>
        <dsp:cNvPr id="0" name=""/>
        <dsp:cNvSpPr/>
      </dsp:nvSpPr>
      <dsp:spPr>
        <a:xfrm rot="5455072">
          <a:off x="3642029" y="3132351"/>
          <a:ext cx="504018" cy="18639"/>
        </a:xfrm>
        <a:custGeom>
          <a:avLst/>
          <a:gdLst/>
          <a:ahLst/>
          <a:cxnLst/>
          <a:rect l="0" t="0" r="0" b="0"/>
          <a:pathLst>
            <a:path>
              <a:moveTo>
                <a:pt x="0" y="9319"/>
              </a:moveTo>
              <a:lnTo>
                <a:pt x="504018" y="9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55072">
        <a:off x="3881438" y="3129071"/>
        <a:ext cx="25200" cy="25200"/>
      </dsp:txXfrm>
    </dsp:sp>
    <dsp:sp modelId="{37225584-CF9C-4236-BAFE-9020098DB718}">
      <dsp:nvSpPr>
        <dsp:cNvPr id="0" name=""/>
        <dsp:cNvSpPr/>
      </dsp:nvSpPr>
      <dsp:spPr>
        <a:xfrm>
          <a:off x="3413773" y="3393600"/>
          <a:ext cx="938460" cy="873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noProof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Застосунок</a:t>
          </a:r>
          <a:r>
            <a:rPr lang="uk-UA" sz="90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МОЯ Податкова</a:t>
          </a:r>
          <a:endParaRPr lang="uk-UA" sz="9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3773" y="3393600"/>
        <a:ext cx="938460" cy="873695"/>
      </dsp:txXfrm>
    </dsp:sp>
    <dsp:sp modelId="{130DB762-7D05-4A4F-BA82-E91515C98172}">
      <dsp:nvSpPr>
        <dsp:cNvPr id="0" name=""/>
        <dsp:cNvSpPr/>
      </dsp:nvSpPr>
      <dsp:spPr>
        <a:xfrm rot="7631953">
          <a:off x="3075052" y="2929006"/>
          <a:ext cx="493800" cy="18639"/>
        </a:xfrm>
        <a:custGeom>
          <a:avLst/>
          <a:gdLst/>
          <a:ahLst/>
          <a:cxnLst/>
          <a:rect l="0" t="0" r="0" b="0"/>
          <a:pathLst>
            <a:path>
              <a:moveTo>
                <a:pt x="0" y="9319"/>
              </a:moveTo>
              <a:lnTo>
                <a:pt x="493800" y="9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7631953">
        <a:off x="3309607" y="2925981"/>
        <a:ext cx="24690" cy="24690"/>
      </dsp:txXfrm>
    </dsp:sp>
    <dsp:sp modelId="{261F22C8-22DE-41BD-84B3-B17743171FF2}">
      <dsp:nvSpPr>
        <dsp:cNvPr id="0" name=""/>
        <dsp:cNvSpPr/>
      </dsp:nvSpPr>
      <dsp:spPr>
        <a:xfrm>
          <a:off x="2387974" y="3056424"/>
          <a:ext cx="1003585" cy="9026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Декларування громадян</a:t>
          </a:r>
          <a:endParaRPr lang="uk-UA" sz="12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7974" y="3056424"/>
        <a:ext cx="1003585" cy="902602"/>
      </dsp:txXfrm>
    </dsp:sp>
    <dsp:sp modelId="{097405D8-10D5-4B28-8994-AD832E100B0F}">
      <dsp:nvSpPr>
        <dsp:cNvPr id="0" name=""/>
        <dsp:cNvSpPr/>
      </dsp:nvSpPr>
      <dsp:spPr>
        <a:xfrm rot="9781238">
          <a:off x="2738335" y="2437627"/>
          <a:ext cx="489207" cy="18639"/>
        </a:xfrm>
        <a:custGeom>
          <a:avLst/>
          <a:gdLst/>
          <a:ahLst/>
          <a:cxnLst/>
          <a:rect l="0" t="0" r="0" b="0"/>
          <a:pathLst>
            <a:path>
              <a:moveTo>
                <a:pt x="0" y="9319"/>
              </a:moveTo>
              <a:lnTo>
                <a:pt x="489207" y="9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9781238">
        <a:off x="2970708" y="2434716"/>
        <a:ext cx="24460" cy="24460"/>
      </dsp:txXfrm>
    </dsp:sp>
    <dsp:sp modelId="{3ED8CA22-F21F-49B4-8B37-04B31B5CE914}">
      <dsp:nvSpPr>
        <dsp:cNvPr id="0" name=""/>
        <dsp:cNvSpPr/>
      </dsp:nvSpPr>
      <dsp:spPr>
        <a:xfrm>
          <a:off x="1776126" y="2214909"/>
          <a:ext cx="999573" cy="8958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Загально доступний інформаційно-довідковий ресурс</a:t>
          </a:r>
          <a:endParaRPr lang="uk-UA" sz="9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6126" y="2214909"/>
        <a:ext cx="999573" cy="895837"/>
      </dsp:txXfrm>
    </dsp:sp>
    <dsp:sp modelId="{715FA3A2-FC91-4D8A-A9ED-37329F2947C7}">
      <dsp:nvSpPr>
        <dsp:cNvPr id="0" name=""/>
        <dsp:cNvSpPr/>
      </dsp:nvSpPr>
      <dsp:spPr>
        <a:xfrm rot="11853548">
          <a:off x="2778860" y="1868121"/>
          <a:ext cx="450686" cy="18639"/>
        </a:xfrm>
        <a:custGeom>
          <a:avLst/>
          <a:gdLst/>
          <a:ahLst/>
          <a:cxnLst/>
          <a:rect l="0" t="0" r="0" b="0"/>
          <a:pathLst>
            <a:path>
              <a:moveTo>
                <a:pt x="0" y="9319"/>
              </a:moveTo>
              <a:lnTo>
                <a:pt x="450686" y="9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1853548">
        <a:off x="2992936" y="1866174"/>
        <a:ext cx="22534" cy="22534"/>
      </dsp:txXfrm>
    </dsp:sp>
    <dsp:sp modelId="{8198975D-8150-4A26-A5A5-9BF16869AE2F}">
      <dsp:nvSpPr>
        <dsp:cNvPr id="0" name=""/>
        <dsp:cNvSpPr/>
      </dsp:nvSpPr>
      <dsp:spPr>
        <a:xfrm>
          <a:off x="1703465" y="1108630"/>
          <a:ext cx="1114014" cy="10669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Електронний         кабінет</a:t>
          </a:r>
          <a:endParaRPr lang="uk-UA" sz="105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03465" y="1108630"/>
        <a:ext cx="1114014" cy="1066937"/>
      </dsp:txXfrm>
    </dsp:sp>
    <dsp:sp modelId="{12E7168C-D260-44B6-B909-0411E76F0364}">
      <dsp:nvSpPr>
        <dsp:cNvPr id="0" name=""/>
        <dsp:cNvSpPr/>
      </dsp:nvSpPr>
      <dsp:spPr>
        <a:xfrm rot="14024264">
          <a:off x="3068727" y="1361118"/>
          <a:ext cx="517742" cy="18639"/>
        </a:xfrm>
        <a:custGeom>
          <a:avLst/>
          <a:gdLst/>
          <a:ahLst/>
          <a:cxnLst/>
          <a:rect l="0" t="0" r="0" b="0"/>
          <a:pathLst>
            <a:path>
              <a:moveTo>
                <a:pt x="0" y="9319"/>
              </a:moveTo>
              <a:lnTo>
                <a:pt x="517742" y="9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4024264">
        <a:off x="3314655" y="1357494"/>
        <a:ext cx="25887" cy="25887"/>
      </dsp:txXfrm>
    </dsp:sp>
    <dsp:sp modelId="{C2474833-B1B0-445C-8A8A-D14C724280F2}">
      <dsp:nvSpPr>
        <dsp:cNvPr id="0" name=""/>
        <dsp:cNvSpPr/>
      </dsp:nvSpPr>
      <dsp:spPr>
        <a:xfrm>
          <a:off x="2385430" y="303358"/>
          <a:ext cx="1008673" cy="9404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noProof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Застосунок</a:t>
          </a:r>
          <a:r>
            <a:rPr lang="uk-UA" sz="105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050" b="1" kern="1200" noProof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ІнфоТАХ</a:t>
          </a:r>
          <a:endParaRPr lang="uk-UA" sz="105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5430" y="303358"/>
        <a:ext cx="1008673" cy="94044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1418C3-2F49-4DA8-A721-66AAE99FA2D0}">
      <dsp:nvSpPr>
        <dsp:cNvPr id="0" name=""/>
        <dsp:cNvSpPr/>
      </dsp:nvSpPr>
      <dsp:spPr>
        <a:xfrm>
          <a:off x="0" y="5679"/>
          <a:ext cx="4149461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                        Складові податкових сервісів</a:t>
          </a:r>
          <a:endParaRPr lang="ru-RU" sz="1300" kern="1200" dirty="0"/>
        </a:p>
      </dsp:txBody>
      <dsp:txXfrm>
        <a:off x="0" y="5679"/>
        <a:ext cx="4149461" cy="31180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8B6AC-3483-4D8C-8F4B-015642A7030D}">
      <dsp:nvSpPr>
        <dsp:cNvPr id="0" name=""/>
        <dsp:cNvSpPr/>
      </dsp:nvSpPr>
      <dsp:spPr>
        <a:xfrm>
          <a:off x="0" y="4778"/>
          <a:ext cx="5502212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Електронний кабінет та його основні складові</a:t>
          </a:r>
          <a:endParaRPr lang="ru-RU" sz="1500" kern="1200"/>
        </a:p>
      </dsp:txBody>
      <dsp:txXfrm>
        <a:off x="0" y="4778"/>
        <a:ext cx="5502212" cy="35977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FE9AC2-A875-4D02-9353-D1521681824D}">
      <dsp:nvSpPr>
        <dsp:cNvPr id="0" name=""/>
        <dsp:cNvSpPr/>
      </dsp:nvSpPr>
      <dsp:spPr>
        <a:xfrm>
          <a:off x="3666" y="16278"/>
          <a:ext cx="3753597" cy="275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solidFill>
                <a:schemeClr val="bg1"/>
              </a:solidFill>
              <a:latin typeface="e-Ukraine Head" pitchFamily="50" charset="-52"/>
            </a:rPr>
            <a:t>- </a:t>
          </a:r>
          <a:r>
            <a:rPr lang="uk-UA" sz="1400" kern="1200" noProof="0" dirty="0" smtClean="0">
              <a:solidFill>
                <a:schemeClr val="bg1"/>
              </a:solidFill>
              <a:latin typeface="e-Ukraine Head" pitchFamily="50" charset="-52"/>
            </a:rPr>
            <a:t>Податковий календар</a:t>
          </a:r>
          <a:endParaRPr lang="uk-UA" sz="1400" kern="1200" noProof="0" dirty="0">
            <a:solidFill>
              <a:schemeClr val="bg1"/>
            </a:solidFill>
            <a:latin typeface="e-Ukraine Head" pitchFamily="50" charset="-52"/>
          </a:endParaRPr>
        </a:p>
      </dsp:txBody>
      <dsp:txXfrm>
        <a:off x="3666" y="16278"/>
        <a:ext cx="3753597" cy="275413"/>
      </dsp:txXfrm>
    </dsp:sp>
    <dsp:sp modelId="{E74A7DF3-1D8A-4098-B4E4-32CE33850AE1}">
      <dsp:nvSpPr>
        <dsp:cNvPr id="0" name=""/>
        <dsp:cNvSpPr/>
      </dsp:nvSpPr>
      <dsp:spPr>
        <a:xfrm>
          <a:off x="0" y="310827"/>
          <a:ext cx="3753597" cy="275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solidFill>
                <a:schemeClr val="bg1"/>
              </a:solidFill>
              <a:latin typeface="e-Ukraine Head" pitchFamily="50" charset="-52"/>
            </a:rPr>
            <a:t>- </a:t>
          </a:r>
          <a:r>
            <a:rPr lang="uk-UA" sz="1400" kern="1200" noProof="0" dirty="0" smtClean="0">
              <a:solidFill>
                <a:schemeClr val="bg1"/>
              </a:solidFill>
              <a:latin typeface="e-Ukraine Head" pitchFamily="50" charset="-52"/>
            </a:rPr>
            <a:t>Стан розрахунків з бюджетом</a:t>
          </a:r>
          <a:endParaRPr lang="uk-UA" sz="1400" kern="1200" noProof="0" dirty="0">
            <a:solidFill>
              <a:schemeClr val="bg1"/>
            </a:solidFill>
            <a:latin typeface="e-Ukraine Head" pitchFamily="50" charset="-52"/>
          </a:endParaRPr>
        </a:p>
      </dsp:txBody>
      <dsp:txXfrm>
        <a:off x="0" y="310827"/>
        <a:ext cx="3753597" cy="275413"/>
      </dsp:txXfrm>
    </dsp:sp>
    <dsp:sp modelId="{0A935810-D928-402B-82CE-428E2673AC09}">
      <dsp:nvSpPr>
        <dsp:cNvPr id="0" name=""/>
        <dsp:cNvSpPr/>
      </dsp:nvSpPr>
      <dsp:spPr>
        <a:xfrm>
          <a:off x="1833" y="579896"/>
          <a:ext cx="3753597" cy="275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solidFill>
                <a:schemeClr val="bg1"/>
              </a:solidFill>
              <a:latin typeface="e-Ukraine Head" pitchFamily="50" charset="-52"/>
            </a:rPr>
            <a:t>- </a:t>
          </a:r>
          <a:r>
            <a:rPr lang="uk-UA" sz="1400" kern="1200" noProof="0" dirty="0" smtClean="0">
              <a:solidFill>
                <a:schemeClr val="bg1"/>
              </a:solidFill>
              <a:latin typeface="e-Ukraine Head" pitchFamily="50" charset="-52"/>
            </a:rPr>
            <a:t>Листування з органами ДПС</a:t>
          </a:r>
          <a:endParaRPr lang="uk-UA" sz="1400" kern="1200" noProof="0" dirty="0">
            <a:solidFill>
              <a:schemeClr val="bg1"/>
            </a:solidFill>
            <a:latin typeface="e-Ukraine Head" pitchFamily="50" charset="-52"/>
          </a:endParaRPr>
        </a:p>
      </dsp:txBody>
      <dsp:txXfrm>
        <a:off x="1833" y="579896"/>
        <a:ext cx="3753597" cy="275413"/>
      </dsp:txXfrm>
    </dsp:sp>
    <dsp:sp modelId="{A97483DC-EE3F-43EA-8DEB-1D1AC4949D60}">
      <dsp:nvSpPr>
        <dsp:cNvPr id="0" name=""/>
        <dsp:cNvSpPr/>
      </dsp:nvSpPr>
      <dsp:spPr>
        <a:xfrm>
          <a:off x="1833" y="869080"/>
          <a:ext cx="3753597" cy="275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solidFill>
                <a:schemeClr val="bg1"/>
              </a:solidFill>
              <a:latin typeface="e-Ukraine Head" pitchFamily="50" charset="-52"/>
            </a:rPr>
            <a:t>- </a:t>
          </a:r>
          <a:r>
            <a:rPr lang="uk-UA" sz="1400" kern="1200" noProof="0" dirty="0" smtClean="0">
              <a:solidFill>
                <a:schemeClr val="bg1"/>
              </a:solidFill>
              <a:latin typeface="e-Ukraine Head" pitchFamily="50" charset="-52"/>
            </a:rPr>
            <a:t>Облікові дані</a:t>
          </a:r>
          <a:endParaRPr lang="uk-UA" sz="1400" kern="1200" noProof="0" dirty="0">
            <a:solidFill>
              <a:schemeClr val="bg1"/>
            </a:solidFill>
            <a:latin typeface="e-Ukraine Head" pitchFamily="50" charset="-52"/>
          </a:endParaRPr>
        </a:p>
      </dsp:txBody>
      <dsp:txXfrm>
        <a:off x="1833" y="869080"/>
        <a:ext cx="3753597" cy="275413"/>
      </dsp:txXfrm>
    </dsp:sp>
    <dsp:sp modelId="{71490A1A-B724-446A-9DD1-4DCA0CFB0B41}">
      <dsp:nvSpPr>
        <dsp:cNvPr id="0" name=""/>
        <dsp:cNvSpPr/>
      </dsp:nvSpPr>
      <dsp:spPr>
        <a:xfrm>
          <a:off x="1833" y="1158264"/>
          <a:ext cx="3753597" cy="275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solidFill>
                <a:schemeClr val="bg1"/>
              </a:solidFill>
              <a:latin typeface="e-Ukraine Head" pitchFamily="50" charset="-52"/>
            </a:rPr>
            <a:t>- </a:t>
          </a:r>
          <a:r>
            <a:rPr lang="uk-UA" sz="1400" kern="1200" noProof="0" dirty="0" smtClean="0">
              <a:solidFill>
                <a:schemeClr val="bg1"/>
              </a:solidFill>
              <a:latin typeface="e-Ukraine Head" pitchFamily="50" charset="-52"/>
            </a:rPr>
            <a:t>Пошук інформації в реєстрах ДПС</a:t>
          </a:r>
          <a:endParaRPr lang="uk-UA" sz="1400" kern="1200" noProof="0" dirty="0">
            <a:solidFill>
              <a:schemeClr val="bg1"/>
            </a:solidFill>
            <a:latin typeface="e-Ukraine Head" pitchFamily="50" charset="-52"/>
          </a:endParaRPr>
        </a:p>
      </dsp:txBody>
      <dsp:txXfrm>
        <a:off x="1833" y="1158264"/>
        <a:ext cx="3753597" cy="275413"/>
      </dsp:txXfrm>
    </dsp:sp>
    <dsp:sp modelId="{2D978C2F-684B-4355-8F02-21A378510109}">
      <dsp:nvSpPr>
        <dsp:cNvPr id="0" name=""/>
        <dsp:cNvSpPr/>
      </dsp:nvSpPr>
      <dsp:spPr>
        <a:xfrm>
          <a:off x="1833" y="1447449"/>
          <a:ext cx="3753597" cy="275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solidFill>
                <a:schemeClr val="bg1"/>
              </a:solidFill>
              <a:latin typeface="e-Ukraine Head" pitchFamily="50" charset="-52"/>
            </a:rPr>
            <a:t>- </a:t>
          </a:r>
          <a:r>
            <a:rPr lang="uk-UA" sz="1400" kern="1200" noProof="0" dirty="0" smtClean="0">
              <a:solidFill>
                <a:schemeClr val="bg1"/>
              </a:solidFill>
              <a:latin typeface="e-Ukraine Head" pitchFamily="50" charset="-52"/>
            </a:rPr>
            <a:t>Подання заяв/запитів</a:t>
          </a:r>
          <a:endParaRPr lang="uk-UA" sz="1400" kern="1200" noProof="0" dirty="0">
            <a:solidFill>
              <a:schemeClr val="bg1"/>
            </a:solidFill>
            <a:latin typeface="e-Ukraine Head" pitchFamily="50" charset="-52"/>
          </a:endParaRPr>
        </a:p>
      </dsp:txBody>
      <dsp:txXfrm>
        <a:off x="1833" y="1447449"/>
        <a:ext cx="3753597" cy="275413"/>
      </dsp:txXfrm>
    </dsp:sp>
    <dsp:sp modelId="{D42AEEAA-AC67-4228-9C25-31A0E164D93B}">
      <dsp:nvSpPr>
        <dsp:cNvPr id="0" name=""/>
        <dsp:cNvSpPr/>
      </dsp:nvSpPr>
      <dsp:spPr>
        <a:xfrm>
          <a:off x="1833" y="1736633"/>
          <a:ext cx="3753597" cy="639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solidFill>
                <a:schemeClr val="bg1"/>
              </a:solidFill>
              <a:latin typeface="e-Ukraine Head" pitchFamily="50" charset="-52"/>
            </a:rPr>
            <a:t>- </a:t>
          </a:r>
          <a:r>
            <a:rPr lang="uk-UA" sz="1400" kern="1200" noProof="0" dirty="0" smtClean="0">
              <a:solidFill>
                <a:schemeClr val="bg1"/>
              </a:solidFill>
              <a:latin typeface="e-Ukraine Head" pitchFamily="50" charset="-52"/>
            </a:rPr>
            <a:t>Подання декларації про майновий стан і доходи в електронному вигляді  </a:t>
          </a:r>
          <a:endParaRPr lang="uk-UA" sz="1400" kern="1200" noProof="0" dirty="0">
            <a:solidFill>
              <a:schemeClr val="bg1"/>
            </a:solidFill>
            <a:latin typeface="e-Ukraine Head" pitchFamily="50" charset="-52"/>
          </a:endParaRPr>
        </a:p>
      </dsp:txBody>
      <dsp:txXfrm>
        <a:off x="1833" y="1736633"/>
        <a:ext cx="3753597" cy="639227"/>
      </dsp:txXfrm>
    </dsp:sp>
    <dsp:sp modelId="{024B1C1B-05C1-4173-8AF8-46C138109785}">
      <dsp:nvSpPr>
        <dsp:cNvPr id="0" name=""/>
        <dsp:cNvSpPr/>
      </dsp:nvSpPr>
      <dsp:spPr>
        <a:xfrm>
          <a:off x="1833" y="2389631"/>
          <a:ext cx="3753597" cy="275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solidFill>
                <a:schemeClr val="bg1"/>
              </a:solidFill>
              <a:latin typeface="e-Ukraine Head" pitchFamily="50" charset="-52"/>
            </a:rPr>
            <a:t>-</a:t>
          </a:r>
          <a:r>
            <a:rPr lang="uk-UA" sz="1400" kern="1200" noProof="0" dirty="0" smtClean="0">
              <a:solidFill>
                <a:schemeClr val="bg1"/>
              </a:solidFill>
              <a:latin typeface="e-Ukraine Head" pitchFamily="50" charset="-52"/>
            </a:rPr>
            <a:t> Сплата податків (фізичним особам)</a:t>
          </a:r>
          <a:endParaRPr lang="uk-UA" sz="1400" kern="1200" noProof="0" dirty="0">
            <a:solidFill>
              <a:schemeClr val="bg1"/>
            </a:solidFill>
            <a:latin typeface="e-Ukraine Head" pitchFamily="50" charset="-52"/>
          </a:endParaRPr>
        </a:p>
      </dsp:txBody>
      <dsp:txXfrm>
        <a:off x="1833" y="2389631"/>
        <a:ext cx="3753597" cy="275413"/>
      </dsp:txXfrm>
    </dsp:sp>
    <dsp:sp modelId="{E083BFDB-BCCB-4A7C-A091-138AC405A2F8}">
      <dsp:nvSpPr>
        <dsp:cNvPr id="0" name=""/>
        <dsp:cNvSpPr/>
      </dsp:nvSpPr>
      <dsp:spPr>
        <a:xfrm>
          <a:off x="1833" y="2678816"/>
          <a:ext cx="3753597" cy="275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solidFill>
                <a:schemeClr val="bg1"/>
              </a:solidFill>
              <a:latin typeface="e-Ukraine Head" pitchFamily="50" charset="-52"/>
            </a:rPr>
            <a:t>- </a:t>
          </a:r>
          <a:r>
            <a:rPr lang="uk-UA" sz="1400" kern="1200" noProof="0" dirty="0" smtClean="0">
              <a:solidFill>
                <a:schemeClr val="bg1"/>
              </a:solidFill>
              <a:latin typeface="e-Ukraine Head" pitchFamily="50" charset="-52"/>
            </a:rPr>
            <a:t>Перегляд даних СЕА ПДВ</a:t>
          </a:r>
          <a:endParaRPr lang="uk-UA" sz="1400" kern="1200" noProof="0" dirty="0">
            <a:solidFill>
              <a:schemeClr val="bg1"/>
            </a:solidFill>
            <a:latin typeface="e-Ukraine Head" pitchFamily="50" charset="-52"/>
          </a:endParaRPr>
        </a:p>
      </dsp:txBody>
      <dsp:txXfrm>
        <a:off x="1833" y="2678816"/>
        <a:ext cx="3753597" cy="275413"/>
      </dsp:txXfrm>
    </dsp:sp>
    <dsp:sp modelId="{D0CED228-2709-4CDD-9219-E726DF02D28E}">
      <dsp:nvSpPr>
        <dsp:cNvPr id="0" name=""/>
        <dsp:cNvSpPr/>
      </dsp:nvSpPr>
      <dsp:spPr>
        <a:xfrm>
          <a:off x="0" y="2969527"/>
          <a:ext cx="3753597" cy="226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solidFill>
                <a:schemeClr val="bg1"/>
              </a:solidFill>
              <a:latin typeface="e-Ukraine Head" pitchFamily="50" charset="-52"/>
            </a:rPr>
            <a:t>- </a:t>
          </a:r>
          <a:r>
            <a:rPr lang="uk-UA" sz="1400" kern="1200" noProof="0" dirty="0" smtClean="0">
              <a:solidFill>
                <a:schemeClr val="bg1"/>
              </a:solidFill>
              <a:latin typeface="e-Ukraine Head" pitchFamily="50" charset="-52"/>
            </a:rPr>
            <a:t>Інші електронні сервіси</a:t>
          </a:r>
          <a:endParaRPr lang="uk-UA" sz="1400" kern="1200" noProof="0" dirty="0">
            <a:solidFill>
              <a:schemeClr val="bg1"/>
            </a:solidFill>
            <a:latin typeface="e-Ukraine Head" pitchFamily="50" charset="-52"/>
          </a:endParaRPr>
        </a:p>
      </dsp:txBody>
      <dsp:txXfrm>
        <a:off x="0" y="2969527"/>
        <a:ext cx="3753597" cy="22620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0ED858-26EB-4ADE-B841-605D0A11F741}">
      <dsp:nvSpPr>
        <dsp:cNvPr id="0" name=""/>
        <dsp:cNvSpPr/>
      </dsp:nvSpPr>
      <dsp:spPr>
        <a:xfrm>
          <a:off x="0" y="6160"/>
          <a:ext cx="5616623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Карта Електронного кабінету</a:t>
          </a:r>
          <a:endParaRPr lang="ru-RU" sz="2900" kern="1200"/>
        </a:p>
      </dsp:txBody>
      <dsp:txXfrm>
        <a:off x="0" y="6160"/>
        <a:ext cx="5616623" cy="69556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55BCB5-B9F2-4D72-A88F-EECFFE13A782}">
      <dsp:nvSpPr>
        <dsp:cNvPr id="0" name=""/>
        <dsp:cNvSpPr/>
      </dsp:nvSpPr>
      <dsp:spPr>
        <a:xfrm>
          <a:off x="0" y="0"/>
          <a:ext cx="3024336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Сервіси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Електронного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кабінету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різним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категоріям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платників</a:t>
          </a:r>
          <a:endParaRPr lang="ru-RU" sz="1600" kern="1200" dirty="0"/>
        </a:p>
      </dsp:txBody>
      <dsp:txXfrm>
        <a:off x="0" y="0"/>
        <a:ext cx="3024336" cy="636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069A9-6E89-4385-BC32-BFE148B29A7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9C36F-8594-43EA-A35F-DC559C33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3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9C36F-8594-43EA-A35F-DC559C33B4A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44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9C36F-8594-43EA-A35F-DC559C33B4A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9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B4D9-1E7D-409B-8FAF-39B9871B9A58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AD07-EF68-4457-9E02-CD7A312C4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B4D9-1E7D-409B-8FAF-39B9871B9A58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AD07-EF68-4457-9E02-CD7A312C4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B4D9-1E7D-409B-8FAF-39B9871B9A58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AD07-EF68-4457-9E02-CD7A312C4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8" y="2460422"/>
            <a:ext cx="8239125" cy="1937157"/>
          </a:xfrm>
          <a:prstGeom prst="rect">
            <a:avLst/>
          </a:prstGeom>
        </p:spPr>
        <p:txBody>
          <a:bodyPr numCol="1" spcCol="16002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B4D9-1E7D-409B-8FAF-39B9871B9A58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AD07-EF68-4457-9E02-CD7A312C4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B4D9-1E7D-409B-8FAF-39B9871B9A58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AD07-EF68-4457-9E02-CD7A312C4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B4D9-1E7D-409B-8FAF-39B9871B9A58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AD07-EF68-4457-9E02-CD7A312C4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B4D9-1E7D-409B-8FAF-39B9871B9A58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AD07-EF68-4457-9E02-CD7A312C4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B4D9-1E7D-409B-8FAF-39B9871B9A58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AD07-EF68-4457-9E02-CD7A312C4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B4D9-1E7D-409B-8FAF-39B9871B9A58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AD07-EF68-4457-9E02-CD7A312C4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B4D9-1E7D-409B-8FAF-39B9871B9A58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AD07-EF68-4457-9E02-CD7A312C4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B4D9-1E7D-409B-8FAF-39B9871B9A58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AD07-EF68-4457-9E02-CD7A312C4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B4D9-1E7D-409B-8FAF-39B9871B9A58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DAD07-EF68-4457-9E02-CD7A312C4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12" Type="http://schemas.microsoft.com/office/2007/relationships/diagramDrawing" Target="../diagrams/drawing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11" Type="http://schemas.openxmlformats.org/officeDocument/2006/relationships/diagramColors" Target="../diagrams/colors11.xml"/><Relationship Id="rId5" Type="http://schemas.openxmlformats.org/officeDocument/2006/relationships/diagramColors" Target="../diagrams/colors10.xml"/><Relationship Id="rId10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10.xml"/><Relationship Id="rId9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diagramData" Target="../diagrams/data19.xml"/><Relationship Id="rId18" Type="http://schemas.openxmlformats.org/officeDocument/2006/relationships/image" Target="../media/image21.png"/><Relationship Id="rId3" Type="http://schemas.openxmlformats.org/officeDocument/2006/relationships/diagramData" Target="../diagrams/data17.xml"/><Relationship Id="rId21" Type="http://schemas.openxmlformats.org/officeDocument/2006/relationships/image" Target="../media/image24.png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17" Type="http://schemas.microsoft.com/office/2007/relationships/diagramDrawing" Target="../diagrams/drawing19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19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18.xml"/><Relationship Id="rId19" Type="http://schemas.openxmlformats.org/officeDocument/2006/relationships/image" Target="../media/image22.png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Relationship Id="rId14" Type="http://schemas.openxmlformats.org/officeDocument/2006/relationships/diagramLayout" Target="../diagrams/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binet.tax.gov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oleObject" Target="../embeddings/oleObject1.bin"/><Relationship Id="rId7" Type="http://schemas.openxmlformats.org/officeDocument/2006/relationships/hyperlink" Target="http://tax.gov.ua/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oleObject" Target="../embeddings/oleObject2.bin"/><Relationship Id="rId7" Type="http://schemas.openxmlformats.org/officeDocument/2006/relationships/hyperlink" Target="http://czo.gov.ua/verify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Layout" Target="../diagrams/layout20.xml"/><Relationship Id="rId7" Type="http://schemas.openxmlformats.org/officeDocument/2006/relationships/image" Target="../media/image1.png"/><Relationship Id="rId12" Type="http://schemas.microsoft.com/office/2007/relationships/diagramDrawing" Target="../diagrams/drawing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0.xml"/><Relationship Id="rId11" Type="http://schemas.openxmlformats.org/officeDocument/2006/relationships/diagramColors" Target="../diagrams/colors21.xml"/><Relationship Id="rId5" Type="http://schemas.openxmlformats.org/officeDocument/2006/relationships/diagramColors" Target="../diagrams/colors20.xml"/><Relationship Id="rId10" Type="http://schemas.openxmlformats.org/officeDocument/2006/relationships/diagramQuickStyle" Target="../diagrams/quickStyle21.xml"/><Relationship Id="rId4" Type="http://schemas.openxmlformats.org/officeDocument/2006/relationships/diagramQuickStyle" Target="../diagrams/quickStyle20.xml"/><Relationship Id="rId9" Type="http://schemas.openxmlformats.org/officeDocument/2006/relationships/diagramLayout" Target="../diagrams/layout2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ax.gov.ua/elektronna-zvitnist/" TargetMode="External"/><Relationship Id="rId13" Type="http://schemas.openxmlformats.org/officeDocument/2006/relationships/diagramColors" Target="../diagrams/colors3.xml"/><Relationship Id="rId3" Type="http://schemas.openxmlformats.org/officeDocument/2006/relationships/hyperlink" Target="https://cabinet.tax.gov.ua/registers" TargetMode="External"/><Relationship Id="rId7" Type="http://schemas.openxmlformats.org/officeDocument/2006/relationships/hyperlink" Target="https://ca.tax.gov.ua/" TargetMode="Externa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tax.gov.ua/others/puls-" TargetMode="External"/><Relationship Id="rId11" Type="http://schemas.openxmlformats.org/officeDocument/2006/relationships/diagramLayout" Target="../diagrams/layout3.xml"/><Relationship Id="rId5" Type="http://schemas.openxmlformats.org/officeDocument/2006/relationships/hyperlink" Target="http://zir.tax.gov.ua/" TargetMode="External"/><Relationship Id="rId10" Type="http://schemas.openxmlformats.org/officeDocument/2006/relationships/diagramData" Target="../diagrams/data3.xml"/><Relationship Id="rId4" Type="http://schemas.openxmlformats.org/officeDocument/2006/relationships/hyperlink" Target="http://tax.gov.ua/businesspartner" TargetMode="External"/><Relationship Id="rId9" Type="http://schemas.openxmlformats.org/officeDocument/2006/relationships/hyperlink" Target="http://tax.gov.ua/others/deklaruvannya-gromadyan" TargetMode="External"/><Relationship Id="rId14" Type="http://schemas.microsoft.com/office/2007/relationships/diagramDrawing" Target="../diagrams/drawin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1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abinet.tax.gov.ua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hyperlink" Target="https://cabinet.tax.gov.ua/registers/debit" TargetMode="External"/><Relationship Id="rId18" Type="http://schemas.openxmlformats.org/officeDocument/2006/relationships/hyperlink" Target="https://cabinet.tax.gov.ua/registers/mark" TargetMode="External"/><Relationship Id="rId26" Type="http://schemas.openxmlformats.org/officeDocument/2006/relationships/hyperlink" Target="https://cabinet.tax.gov.ua/calendar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cabinet.tax.gov.ua/registers/koro" TargetMode="External"/><Relationship Id="rId34" Type="http://schemas.openxmlformats.org/officeDocument/2006/relationships/hyperlink" Target="https://cabinet.tax.gov.ua/documents/mail" TargetMode="External"/><Relationship Id="rId7" Type="http://schemas.openxmlformats.org/officeDocument/2006/relationships/diagramColors" Target="../diagrams/colors8.xml"/><Relationship Id="rId12" Type="http://schemas.openxmlformats.org/officeDocument/2006/relationships/hyperlink" Target="https://cabinet.tax.gov.ua/registers/single-account" TargetMode="External"/><Relationship Id="rId17" Type="http://schemas.openxmlformats.org/officeDocument/2006/relationships/hyperlink" Target="https://cabinet.tax.gov.ua/cashregs/check" TargetMode="External"/><Relationship Id="rId25" Type="http://schemas.openxmlformats.org/officeDocument/2006/relationships/hyperlink" Target="https://cabinet.tax.gov.ua/map" TargetMode="External"/><Relationship Id="rId33" Type="http://schemas.openxmlformats.org/officeDocument/2006/relationships/hyperlink" Target="https://cabinet.tax.gov.ua/vreporting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cabinet.tax.gov.ua/registers/pdv" TargetMode="External"/><Relationship Id="rId20" Type="http://schemas.openxmlformats.org/officeDocument/2006/relationships/hyperlink" Target="https://cabinet.tax.gov.ua/registers/prro" TargetMode="External"/><Relationship Id="rId29" Type="http://schemas.openxmlformats.org/officeDocument/2006/relationships/hyperlink" Target="https://cabinet.tax.gov.ua/news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11" Type="http://schemas.openxmlformats.org/officeDocument/2006/relationships/hyperlink" Target="https://cabinet.tax.gov.ua/registers/edpod" TargetMode="External"/><Relationship Id="rId24" Type="http://schemas.openxmlformats.org/officeDocument/2006/relationships/hyperlink" Target="https://cabinet.tax.gov.ua/registers/debt-manager" TargetMode="External"/><Relationship Id="rId32" Type="http://schemas.openxmlformats.org/officeDocument/2006/relationships/hyperlink" Target="https://cabinet.tax.gov.ua/account" TargetMode="External"/><Relationship Id="rId37" Type="http://schemas.openxmlformats.org/officeDocument/2006/relationships/hyperlink" Target="https://cabinet.tax.gov.ua/reporting/doc/new/query" TargetMode="External"/><Relationship Id="rId5" Type="http://schemas.openxmlformats.org/officeDocument/2006/relationships/diagramLayout" Target="../diagrams/layout8.xml"/><Relationship Id="rId15" Type="http://schemas.openxmlformats.org/officeDocument/2006/relationships/hyperlink" Target="https://cabinet.tax.gov.ua/registers/non-profit" TargetMode="External"/><Relationship Id="rId23" Type="http://schemas.openxmlformats.org/officeDocument/2006/relationships/hyperlink" Target="https://cabinet.tax.gov.ua/registers/rro-cso" TargetMode="External"/><Relationship Id="rId28" Type="http://schemas.openxmlformats.org/officeDocument/2006/relationships/hyperlink" Target="https://cabinet.tax.gov.ua/contacts" TargetMode="External"/><Relationship Id="rId36" Type="http://schemas.openxmlformats.org/officeDocument/2006/relationships/hyperlink" Target="https://cabinet.tax.gov.ua/reporting/doc" TargetMode="External"/><Relationship Id="rId10" Type="http://schemas.openxmlformats.org/officeDocument/2006/relationships/hyperlink" Target="https://cabinet.tax.gov.ua/registers/ev" TargetMode="External"/><Relationship Id="rId19" Type="http://schemas.openxmlformats.org/officeDocument/2006/relationships/hyperlink" Target="https://cabinet.tax.gov.ua/registers/rro" TargetMode="External"/><Relationship Id="rId31" Type="http://schemas.openxmlformats.org/officeDocument/2006/relationships/hyperlink" Target="https://cabinet.tax.gov.ua/login" TargetMode="External"/><Relationship Id="rId4" Type="http://schemas.openxmlformats.org/officeDocument/2006/relationships/diagramData" Target="../diagrams/data8.xml"/><Relationship Id="rId9" Type="http://schemas.openxmlformats.org/officeDocument/2006/relationships/hyperlink" Target="https://cabinet.tax.gov.ua/registers/registration" TargetMode="External"/><Relationship Id="rId14" Type="http://schemas.openxmlformats.org/officeDocument/2006/relationships/hyperlink" Target="https://cabinet.tax.gov.ua/registers/ipk" TargetMode="External"/><Relationship Id="rId22" Type="http://schemas.openxmlformats.org/officeDocument/2006/relationships/hyperlink" Target="https://cabinet.tax.gov.ua/registers/rro-instance" TargetMode="External"/><Relationship Id="rId27" Type="http://schemas.openxmlformats.org/officeDocument/2006/relationships/hyperlink" Target="https://cabinet.tax.gov.ua/form" TargetMode="External"/><Relationship Id="rId30" Type="http://schemas.openxmlformats.org/officeDocument/2006/relationships/hyperlink" Target="https://cabinet.tax.gov.ua/help" TargetMode="External"/><Relationship Id="rId35" Type="http://schemas.openxmlformats.org/officeDocument/2006/relationships/hyperlink" Target="https://cabinet.tax.gov.ua/single-account/er-transaction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abinet.tax.gov.ua/smkor/risk-criteria" TargetMode="External"/><Relationship Id="rId13" Type="http://schemas.openxmlformats.org/officeDocument/2006/relationships/hyperlink" Target="https://cabinet.tax.gov.ua/searp/rstopervol" TargetMode="External"/><Relationship Id="rId18" Type="http://schemas.openxmlformats.org/officeDocument/2006/relationships/hyperlink" Target="https://cabinet.tax.gov.ua/searpse/rsttr" TargetMode="External"/><Relationship Id="rId26" Type="http://schemas.openxmlformats.org/officeDocument/2006/relationships/diagramLayout" Target="../diagrams/layout9.xml"/><Relationship Id="rId3" Type="http://schemas.openxmlformats.org/officeDocument/2006/relationships/hyperlink" Target="https://cabinet.tax.gov.ua/seavat/rstoper" TargetMode="External"/><Relationship Id="rId21" Type="http://schemas.openxmlformats.org/officeDocument/2006/relationships/hyperlink" Target="https://cabinet.tax.gov.ua/invoices-an/doc" TargetMode="External"/><Relationship Id="rId34" Type="http://schemas.openxmlformats.org/officeDocument/2006/relationships/hyperlink" Target="https://cabinet.tax.gov.ua/cashregs/zreportsweb" TargetMode="External"/><Relationship Id="rId7" Type="http://schemas.openxmlformats.org/officeDocument/2006/relationships/hyperlink" Target="https://cabinet.tax.gov.ua/smkor/indicators/ppi" TargetMode="External"/><Relationship Id="rId12" Type="http://schemas.openxmlformats.org/officeDocument/2006/relationships/hyperlink" Target="https://cabinet.tax.gov.ua/tax-invoices/provided" TargetMode="External"/><Relationship Id="rId17" Type="http://schemas.openxmlformats.org/officeDocument/2006/relationships/hyperlink" Target="https://cabinet.tax.gov.ua/searpse/opertax" TargetMode="External"/><Relationship Id="rId25" Type="http://schemas.openxmlformats.org/officeDocument/2006/relationships/diagramData" Target="../diagrams/data9.xml"/><Relationship Id="rId33" Type="http://schemas.openxmlformats.org/officeDocument/2006/relationships/hyperlink" Target="https://cabinet.tax.gov.ua/cashregs/zreports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cabinet.tax.gov.ua/searpse/opervol" TargetMode="External"/><Relationship Id="rId20" Type="http://schemas.openxmlformats.org/officeDocument/2006/relationships/hyperlink" Target="https://cabinet.tax.gov.ua/searpse/crosscheck" TargetMode="External"/><Relationship Id="rId29" Type="http://schemas.microsoft.com/office/2007/relationships/diagramDrawing" Target="../diagrams/drawing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abinet.tax.gov.ua/smkor/indicators/d-p" TargetMode="External"/><Relationship Id="rId11" Type="http://schemas.openxmlformats.org/officeDocument/2006/relationships/hyperlink" Target="https://cabinet.tax.gov.ua/tax-invoices/written" TargetMode="External"/><Relationship Id="rId24" Type="http://schemas.openxmlformats.org/officeDocument/2006/relationships/hyperlink" Target="https://cabinet.tax.gov.ua/tax-account" TargetMode="External"/><Relationship Id="rId32" Type="http://schemas.openxmlformats.org/officeDocument/2006/relationships/hyperlink" Target="https://cabinet.tax.gov.ua/cashregs/cprrocashier" TargetMode="External"/><Relationship Id="rId5" Type="http://schemas.openxmlformats.org/officeDocument/2006/relationships/hyperlink" Target="https://cabinet.tax.gov.ua/seavat/overdraft" TargetMode="External"/><Relationship Id="rId15" Type="http://schemas.openxmlformats.org/officeDocument/2006/relationships/hyperlink" Target="https://cabinet.tax.gov.ua/searp/rsttr" TargetMode="External"/><Relationship Id="rId23" Type="http://schemas.openxmlformats.org/officeDocument/2006/relationships/hyperlink" Target="https://cabinet.tax.gov.ua/individual" TargetMode="External"/><Relationship Id="rId28" Type="http://schemas.openxmlformats.org/officeDocument/2006/relationships/diagramColors" Target="../diagrams/colors9.xml"/><Relationship Id="rId10" Type="http://schemas.openxmlformats.org/officeDocument/2006/relationships/hyperlink" Target="https://cabinet.tax.gov.ua/invoices/correcting" TargetMode="External"/><Relationship Id="rId19" Type="http://schemas.openxmlformats.org/officeDocument/2006/relationships/hyperlink" Target="https://cabinet.tax.gov.ua/excise/fuel" TargetMode="External"/><Relationship Id="rId31" Type="http://schemas.openxmlformats.org/officeDocument/2006/relationships/hyperlink" Target="https://cabinet.tax.gov.ua/cashregs/prro" TargetMode="External"/><Relationship Id="rId4" Type="http://schemas.openxmlformats.org/officeDocument/2006/relationships/hyperlink" Target="https://cabinet.tax.gov.ua/seavat/vattr" TargetMode="External"/><Relationship Id="rId9" Type="http://schemas.openxmlformats.org/officeDocument/2006/relationships/hyperlink" Target="https://cabinet.tax.gov.ua/invoices/doc" TargetMode="External"/><Relationship Id="rId14" Type="http://schemas.openxmlformats.org/officeDocument/2006/relationships/hyperlink" Target="https://cabinet.tax.gov.ua/searp/rstopertax" TargetMode="External"/><Relationship Id="rId22" Type="http://schemas.openxmlformats.org/officeDocument/2006/relationships/hyperlink" Target="https://cabinet.tax.gov.ua/invoices-an/correcting" TargetMode="External"/><Relationship Id="rId27" Type="http://schemas.openxmlformats.org/officeDocument/2006/relationships/diagramQuickStyle" Target="../diagrams/quickStyle9.xml"/><Relationship Id="rId30" Type="http://schemas.openxmlformats.org/officeDocument/2006/relationships/image" Target="../media/image10.jpeg"/><Relationship Id="rId35" Type="http://schemas.openxmlformats.org/officeDocument/2006/relationships/hyperlink" Target="https://cabinet.tax.gov.ua/cashregs/allcheck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837747964"/>
              </p:ext>
            </p:extLst>
          </p:nvPr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430135960"/>
              </p:ext>
            </p:extLst>
          </p:nvPr>
        </p:nvGraphicFramePr>
        <p:xfrm>
          <a:off x="1371600" y="388620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" descr="Image"/>
          <p:cNvPicPr>
            <a:picLocks noChangeAspect="1"/>
          </p:cNvPicPr>
          <p:nvPr/>
        </p:nvPicPr>
        <p:blipFill>
          <a:blip r:embed="rId12" cstate="print">
            <a:extLst/>
          </a:blip>
          <a:srcRect r="49058" b="-441"/>
          <a:stretch>
            <a:fillRect/>
          </a:stretch>
        </p:blipFill>
        <p:spPr>
          <a:xfrm>
            <a:off x="467544" y="548680"/>
            <a:ext cx="2592288" cy="10531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09279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359029"/>
            <a:ext cx="6030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70C0"/>
                </a:solidFill>
              </a:rPr>
              <a:t>До даних реєстрів </a:t>
            </a:r>
            <a:r>
              <a:rPr lang="ru-RU" sz="1600" b="1" dirty="0" smtClean="0">
                <a:solidFill>
                  <a:srgbClr val="0070C0"/>
                </a:solidFill>
              </a:rPr>
              <a:t>:</a:t>
            </a:r>
            <a:endParaRPr lang="ru-RU" sz="16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Єдиний реєстр індивідуальних податкових консультацій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Дані про взяття на облік платників податків Дані реєстру платників ПДВ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Реєстр платників єдиного податку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Реєстр неприбуткових установ та організацій Реєстр страхувальників Реєстр ЦСО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                                                        </a:t>
            </a:r>
            <a:r>
              <a:rPr lang="uk-UA" sz="1600" b="1" dirty="0" smtClean="0">
                <a:solidFill>
                  <a:srgbClr val="0070C0"/>
                </a:solidFill>
              </a:rPr>
              <a:t>До сервісів :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Пошук фіскального чека 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Пошук марки акцизного податку 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Довідка про відсутність заборгованості </a:t>
            </a:r>
          </a:p>
          <a:p>
            <a:r>
              <a:rPr lang="uk-UA" sz="1600" b="1" dirty="0" smtClean="0">
                <a:solidFill>
                  <a:srgbClr val="0070C0"/>
                </a:solidFill>
              </a:rPr>
              <a:t>Інформації про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РРО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ПРРО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Книги ОРО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Екземпляри РРО</a:t>
            </a:r>
            <a:endParaRPr lang="uk-UA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564248"/>
            <a:ext cx="55446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70C0"/>
                </a:solidFill>
              </a:rPr>
              <a:t>З березня 2023 року забезпечено відкриття доступу після проходження електронної ідентифікації з КЕП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609329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000" b="1" dirty="0" err="1">
                <a:solidFill>
                  <a:schemeClr val="tx2">
                    <a:lumMod val="75000"/>
                  </a:schemeClr>
                </a:solidFill>
              </a:rPr>
              <a:t>період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b="1" dirty="0" err="1">
                <a:solidFill>
                  <a:schemeClr val="tx2">
                    <a:lumMod val="75000"/>
                  </a:schemeClr>
                </a:solidFill>
              </a:rPr>
              <a:t>воєнного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 стану в </a:t>
            </a:r>
            <a:r>
              <a:rPr lang="ru-RU" sz="1000" b="1" dirty="0" err="1">
                <a:solidFill>
                  <a:schemeClr val="tx2">
                    <a:lumMod val="75000"/>
                  </a:schemeClr>
                </a:solidFill>
              </a:rPr>
              <a:t>Україні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rcRect r="49058" b="-441"/>
          <a:stretch>
            <a:fillRect/>
          </a:stretch>
        </p:blipFill>
        <p:spPr>
          <a:xfrm>
            <a:off x="395536" y="124867"/>
            <a:ext cx="2756203" cy="1251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7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9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8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9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943047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444386631"/>
              </p:ext>
            </p:extLst>
          </p:nvPr>
        </p:nvGraphicFramePr>
        <p:xfrm>
          <a:off x="4067944" y="716714"/>
          <a:ext cx="45720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8144" y="332656"/>
            <a:ext cx="2601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Найпопулярніші сервіси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32856"/>
            <a:ext cx="12501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3">
                    <a:lumMod val="75000"/>
                  </a:schemeClr>
                </a:solidFill>
              </a:rPr>
              <a:t>понад</a:t>
            </a:r>
            <a:endParaRPr lang="ru-RU" sz="1600" b="1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130 </a:t>
            </a: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     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с</a:t>
            </a:r>
            <a:r>
              <a:rPr lang="ru-RU" sz="1600" b="1" i="1" dirty="0" err="1" smtClean="0">
                <a:solidFill>
                  <a:schemeClr val="accent3">
                    <a:lumMod val="75000"/>
                  </a:schemeClr>
                </a:solidFill>
              </a:rPr>
              <a:t>ервісів</a:t>
            </a:r>
            <a:endParaRPr lang="ru-RU" sz="1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297473" y="1458082"/>
            <a:ext cx="2808312" cy="259228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7" cstate="print">
            <a:extLst/>
          </a:blip>
          <a:srcRect r="49058" b="-441"/>
          <a:stretch>
            <a:fillRect/>
          </a:stretch>
        </p:blipFill>
        <p:spPr>
          <a:xfrm>
            <a:off x="441489" y="289866"/>
            <a:ext cx="2520280" cy="114439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Прямоугольник 7"/>
          <p:cNvSpPr/>
          <p:nvPr/>
        </p:nvSpPr>
        <p:spPr>
          <a:xfrm>
            <a:off x="1547664" y="3865704"/>
            <a:ext cx="1785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Види Е-кабінету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4228078972"/>
              </p:ext>
            </p:extLst>
          </p:nvPr>
        </p:nvGraphicFramePr>
        <p:xfrm>
          <a:off x="441488" y="4235036"/>
          <a:ext cx="7969916" cy="251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9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10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13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10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0113317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952769226"/>
              </p:ext>
            </p:extLst>
          </p:nvPr>
        </p:nvGraphicFramePr>
        <p:xfrm>
          <a:off x="3851920" y="692696"/>
          <a:ext cx="2792816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" descr="Image"/>
          <p:cNvPicPr>
            <a:picLocks noChangeAspect="1"/>
          </p:cNvPicPr>
          <p:nvPr/>
        </p:nvPicPr>
        <p:blipFill>
          <a:blip r:embed="rId7" cstate="print">
            <a:extLst/>
          </a:blip>
          <a:srcRect r="49058" b="-441"/>
          <a:stretch>
            <a:fillRect/>
          </a:stretch>
        </p:blipFill>
        <p:spPr>
          <a:xfrm>
            <a:off x="467544" y="643000"/>
            <a:ext cx="2756203" cy="125152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2780928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Доступ до особистої інформації:  </a:t>
            </a:r>
          </a:p>
          <a:p>
            <a:r>
              <a:rPr lang="uk-UA" dirty="0" smtClean="0"/>
              <a:t>• реєстраційні та облікові дані,</a:t>
            </a:r>
          </a:p>
          <a:p>
            <a:r>
              <a:rPr lang="uk-UA" dirty="0" smtClean="0"/>
              <a:t> • профіль платника (інформація про себе по основним показникам/розділам) </a:t>
            </a:r>
          </a:p>
          <a:p>
            <a:r>
              <a:rPr lang="uk-UA" dirty="0" smtClean="0"/>
              <a:t>• дані про об’єкти оподаткування, </a:t>
            </a:r>
          </a:p>
          <a:p>
            <a:r>
              <a:rPr lang="uk-UA" dirty="0" smtClean="0"/>
              <a:t>• стан розрахунків з бюджетом </a:t>
            </a:r>
          </a:p>
          <a:p>
            <a:r>
              <a:rPr lang="uk-UA" dirty="0" smtClean="0"/>
              <a:t>• Доступ до сервісів Е-ПДВ, Е-Акциз </a:t>
            </a:r>
          </a:p>
          <a:p>
            <a:r>
              <a:rPr lang="uk-UA" dirty="0" smtClean="0"/>
              <a:t>• інформація щодо врахованих таблиць даних платника податку на додану вартість у новому режимі «Таблиці даних платника ПДВ» меню «Моніторинг ПН/РК»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2246820"/>
            <a:ext cx="38164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Е-документ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uk-UA" dirty="0" smtClean="0"/>
              <a:t>• формування та подання документів (звітність, заяви, запити тощо), </a:t>
            </a:r>
          </a:p>
          <a:p>
            <a:r>
              <a:rPr lang="uk-UA" dirty="0" smtClean="0"/>
              <a:t>• отримання інформації від ДПС, </a:t>
            </a:r>
          </a:p>
          <a:p>
            <a:r>
              <a:rPr lang="uk-UA" dirty="0" smtClean="0"/>
              <a:t>• листування з ДПС </a:t>
            </a:r>
          </a:p>
          <a:p>
            <a:r>
              <a:rPr lang="uk-UA" dirty="0" smtClean="0"/>
              <a:t>• Податковий аудит (критерії ризику) • РРО/ППРО </a:t>
            </a:r>
          </a:p>
          <a:p>
            <a:r>
              <a:rPr lang="uk-UA" dirty="0" smtClean="0"/>
              <a:t>• Доступ до Єдиного рахунку </a:t>
            </a:r>
          </a:p>
          <a:p>
            <a:r>
              <a:rPr lang="uk-UA" dirty="0" smtClean="0"/>
              <a:t>• Доступ до реєстрів, отримання інформації з реєстрів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20486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СЕРВІСИ: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9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11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10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11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978757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243698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Інформація про </a:t>
            </a:r>
            <a:r>
              <a:rPr lang="uk-UA" b="1" noProof="1" smtClean="0"/>
              <a:t>бізнеспартнера</a:t>
            </a:r>
            <a:endParaRPr lang="uk-UA" b="1" noProof="1"/>
          </a:p>
        </p:txBody>
      </p:sp>
      <p:pic>
        <p:nvPicPr>
          <p:cNvPr id="3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rcRect r="49058" b="-441"/>
          <a:stretch>
            <a:fillRect/>
          </a:stretch>
        </p:blipFill>
        <p:spPr>
          <a:xfrm>
            <a:off x="213528" y="151697"/>
            <a:ext cx="2756203" cy="125152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689500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Отримання податкової інформації контрагентом</a:t>
            </a:r>
            <a:endParaRPr lang="uk-UA" sz="1600" b="1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565085980"/>
              </p:ext>
            </p:extLst>
          </p:nvPr>
        </p:nvGraphicFramePr>
        <p:xfrm>
          <a:off x="187473" y="3933057"/>
          <a:ext cx="2440311" cy="244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9874" y="3482720"/>
            <a:ext cx="1412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Реалізовано</a:t>
            </a:r>
            <a:endParaRPr lang="uk-UA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98835" y="1585374"/>
            <a:ext cx="53800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/>
              <a:t>• несвоєчасно зареєстрованих ПН/РК; </a:t>
            </a:r>
          </a:p>
          <a:p>
            <a:r>
              <a:rPr lang="uk-UA" sz="1200" dirty="0" smtClean="0"/>
              <a:t>• переліку товарів згідно з УКТ ЗЕД; </a:t>
            </a:r>
          </a:p>
          <a:p>
            <a:r>
              <a:rPr lang="uk-UA" sz="1200" dirty="0" smtClean="0"/>
              <a:t>• включення до/виключення з переліку платників, які відповідають критеріям ризиковості платника податку; </a:t>
            </a:r>
          </a:p>
          <a:p>
            <a:r>
              <a:rPr lang="uk-UA" sz="1200" dirty="0" smtClean="0"/>
              <a:t>• звітності з </a:t>
            </a:r>
            <a:r>
              <a:rPr lang="uk-UA" sz="1200" dirty="0" smtClean="0"/>
              <a:t>трансфертного ціноутворення; </a:t>
            </a:r>
            <a:endParaRPr lang="uk-UA" sz="1200" dirty="0" smtClean="0"/>
          </a:p>
          <a:p>
            <a:r>
              <a:rPr lang="uk-UA" sz="1200" dirty="0" smtClean="0"/>
              <a:t>• фінансового результату до оподаткування; </a:t>
            </a:r>
          </a:p>
          <a:p>
            <a:r>
              <a:rPr lang="uk-UA" sz="1200" dirty="0" smtClean="0"/>
              <a:t>• залишкової вартості основних засобів та нематеріальних активів; </a:t>
            </a:r>
          </a:p>
          <a:p>
            <a:r>
              <a:rPr lang="uk-UA" sz="1200" dirty="0" smtClean="0"/>
              <a:t>• наявності експортних/імпортних операцій; </a:t>
            </a:r>
          </a:p>
          <a:p>
            <a:r>
              <a:rPr lang="uk-UA" sz="1200" dirty="0" smtClean="0"/>
              <a:t>• інформацію щодо врахованих таблиць даних платника податку на додану вартість; </a:t>
            </a:r>
          </a:p>
          <a:p>
            <a:r>
              <a:rPr lang="uk-UA" sz="1200" dirty="0" smtClean="0"/>
              <a:t>• реєстраційні дані</a:t>
            </a:r>
            <a:endParaRPr lang="uk-UA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95550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/>
              <a:t>Інформація про контрагента за попередньо наданою згодою щодо: </a:t>
            </a:r>
          </a:p>
          <a:p>
            <a:r>
              <a:rPr lang="uk-UA" sz="1200" dirty="0" smtClean="0"/>
              <a:t>• заборгованості (податковий борг); </a:t>
            </a:r>
          </a:p>
          <a:p>
            <a:r>
              <a:rPr lang="uk-UA" sz="1200" dirty="0" smtClean="0"/>
              <a:t>• нарахованих грошових зобов’язань; </a:t>
            </a:r>
          </a:p>
          <a:p>
            <a:r>
              <a:rPr lang="uk-UA" sz="1200" dirty="0" smtClean="0"/>
              <a:t>• суми сплачених податків, зборів, платежів; </a:t>
            </a:r>
          </a:p>
          <a:p>
            <a:r>
              <a:rPr lang="uk-UA" sz="1200" dirty="0" smtClean="0"/>
              <a:t>• зупинення реєстрації ПН/РК; </a:t>
            </a:r>
          </a:p>
          <a:p>
            <a:r>
              <a:rPr lang="uk-UA" sz="1200" dirty="0" smtClean="0"/>
              <a:t>• наявності об’єктів оподаткування; </a:t>
            </a:r>
          </a:p>
          <a:p>
            <a:r>
              <a:rPr lang="uk-UA" sz="1200" dirty="0" smtClean="0"/>
              <a:t>• наявності ліцензій; </a:t>
            </a:r>
            <a:endParaRPr lang="uk-UA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24576" y="3807896"/>
            <a:ext cx="6328573" cy="2933472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14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12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366137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rcRect r="49058" b="-441"/>
          <a:stretch>
            <a:fillRect/>
          </a:stretch>
        </p:blipFill>
        <p:spPr>
          <a:xfrm>
            <a:off x="467544" y="643000"/>
            <a:ext cx="2756203" cy="125152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570815776"/>
              </p:ext>
            </p:extLst>
          </p:nvPr>
        </p:nvGraphicFramePr>
        <p:xfrm>
          <a:off x="5364088" y="273668"/>
          <a:ext cx="3168352" cy="49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3490556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Сервіси:</a:t>
            </a:r>
          </a:p>
          <a:p>
            <a:r>
              <a:rPr lang="uk-UA" sz="1400" dirty="0" smtClean="0"/>
              <a:t>• Доступ до особистої інформації: </a:t>
            </a:r>
          </a:p>
          <a:p>
            <a:r>
              <a:rPr lang="uk-UA" sz="1400" dirty="0" smtClean="0"/>
              <a:t>• реєстраційні дані, </a:t>
            </a:r>
          </a:p>
          <a:p>
            <a:r>
              <a:rPr lang="uk-UA" sz="1400" dirty="0" smtClean="0"/>
              <a:t>• дані про об’єкти оподаткування, </a:t>
            </a:r>
          </a:p>
          <a:p>
            <a:r>
              <a:rPr lang="uk-UA" sz="1400" dirty="0" smtClean="0"/>
              <a:t>• податкові повідомлення-рішення, </a:t>
            </a:r>
          </a:p>
          <a:p>
            <a:r>
              <a:rPr lang="uk-UA" sz="1400" dirty="0" smtClean="0"/>
              <a:t>• стан розрахунків з бюджетом </a:t>
            </a:r>
          </a:p>
          <a:p>
            <a:r>
              <a:rPr lang="uk-UA" sz="1400" dirty="0" smtClean="0"/>
              <a:t>• Сплата податків QR-код для сплати</a:t>
            </a:r>
            <a:endParaRPr lang="uk-UA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37230" y="3429000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• </a:t>
            </a:r>
            <a:r>
              <a:rPr lang="uk-UA" b="1" dirty="0" smtClean="0"/>
              <a:t>Е-документ: </a:t>
            </a:r>
          </a:p>
          <a:p>
            <a:r>
              <a:rPr lang="uk-UA" dirty="0" smtClean="0"/>
              <a:t>       </a:t>
            </a:r>
            <a:r>
              <a:rPr lang="uk-UA" sz="1400" dirty="0" smtClean="0"/>
              <a:t>• подання декларації про майновий стан і доходи,</a:t>
            </a:r>
          </a:p>
          <a:p>
            <a:r>
              <a:rPr lang="uk-UA" sz="1400" dirty="0" smtClean="0"/>
              <a:t>         • подання Заяви про включення/внесення змін/виключення до Реєстру волонтерів</a:t>
            </a:r>
          </a:p>
          <a:p>
            <a:r>
              <a:rPr lang="uk-UA" sz="1400" dirty="0" smtClean="0"/>
              <a:t>         • подання заяв для реєстрації/внесення змін до ДРФО, </a:t>
            </a:r>
          </a:p>
          <a:p>
            <a:r>
              <a:rPr lang="uk-UA" sz="1400" dirty="0" smtClean="0"/>
              <a:t>         • отримання довідки про суми виплачених доходів</a:t>
            </a:r>
            <a:endParaRPr lang="uk-UA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2184547"/>
            <a:ext cx="8784976" cy="1019175"/>
          </a:xfrm>
          <a:prstGeom prst="rect">
            <a:avLst/>
          </a:prstGeom>
        </p:spPr>
      </p:pic>
      <p:grpSp>
        <p:nvGrpSpPr>
          <p:cNvPr id="9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10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12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11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13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961612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rcRect r="49058" b="-441"/>
          <a:stretch>
            <a:fillRect/>
          </a:stretch>
        </p:blipFill>
        <p:spPr>
          <a:xfrm>
            <a:off x="467544" y="643000"/>
            <a:ext cx="2756203" cy="125152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31974503"/>
              </p:ext>
            </p:extLst>
          </p:nvPr>
        </p:nvGraphicFramePr>
        <p:xfrm>
          <a:off x="5364088" y="476672"/>
          <a:ext cx="316835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8342" y="1988840"/>
            <a:ext cx="2534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Реалізовано</a:t>
            </a:r>
            <a:r>
              <a:rPr lang="ru-RU" dirty="0"/>
              <a:t> у 2023 </a:t>
            </a:r>
            <a:r>
              <a:rPr lang="ru-RU" dirty="0" err="1"/>
              <a:t>році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50042"/>
            <a:ext cx="3312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• Оновлено головну сторінку Е-кабінету • Оновлено інтерфейс ЕК для громадян • Спрощено режим подання довідки про доходи • Забезпечено </a:t>
            </a:r>
            <a:r>
              <a:rPr lang="uk-UA" sz="1400" dirty="0" err="1" smtClean="0"/>
              <a:t>автозаповнення</a:t>
            </a:r>
            <a:r>
              <a:rPr lang="uk-UA" sz="1400" dirty="0" smtClean="0"/>
              <a:t> адреси з ДРФО • Доповнено КАТОТТГ адресні дані</a:t>
            </a:r>
            <a:endParaRPr lang="uk-UA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889621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• Оновлено меню «Налаштування» (підтвердження реєстраційних даних, </a:t>
            </a:r>
          </a:p>
          <a:p>
            <a:r>
              <a:rPr lang="uk-UA" sz="1400" dirty="0" smtClean="0"/>
              <a:t>внесення фактичної адреси, відображення КАТОТТГ територіальної громади, ДПІ для звітування) </a:t>
            </a:r>
          </a:p>
          <a:p>
            <a:r>
              <a:rPr lang="uk-UA" sz="1400" dirty="0" smtClean="0"/>
              <a:t>• Інтуїтивні елементи супроводу в Е-кабінеті (запитання і підказки)</a:t>
            </a:r>
            <a:endParaRPr lang="uk-UA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1258533"/>
            <a:ext cx="414763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noProof="1" smtClean="0"/>
              <a:t>автоматичне передзаповнення декларації</a:t>
            </a:r>
            <a:r>
              <a:rPr lang="uk-UA" sz="1600" b="1" dirty="0" smtClean="0"/>
              <a:t>:</a:t>
            </a:r>
            <a:r>
              <a:rPr lang="uk-UA" dirty="0" smtClean="0"/>
              <a:t> </a:t>
            </a:r>
          </a:p>
          <a:p>
            <a:r>
              <a:rPr lang="uk-UA" sz="1400" dirty="0" smtClean="0"/>
              <a:t>• про майновий стан та доходи для громадян, • про майновий стан та доходи для фізичних осіб – підприємців та осіб, які здійснюють незалежну професійну діяльність, • платника єдиного податку для фізичних осіб – підприємців, які обрали спрощену систему оподаткування (3 група) </a:t>
            </a:r>
            <a:r>
              <a:rPr lang="uk-UA" sz="1400" noProof="1" smtClean="0"/>
              <a:t>автозаповнення адресних </a:t>
            </a:r>
            <a:r>
              <a:rPr lang="uk-UA" sz="1400" dirty="0" smtClean="0"/>
              <a:t>даних</a:t>
            </a:r>
            <a:endParaRPr lang="uk-UA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0870" y="3602416"/>
            <a:ext cx="5688632" cy="3255584"/>
          </a:xfrm>
          <a:prstGeom prst="rect">
            <a:avLst/>
          </a:prstGeom>
        </p:spPr>
      </p:pic>
      <p:grpSp>
        <p:nvGrpSpPr>
          <p:cNvPr id="10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11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13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14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3818761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rcRect r="49058" b="-441"/>
          <a:stretch>
            <a:fillRect/>
          </a:stretch>
        </p:blipFill>
        <p:spPr>
          <a:xfrm>
            <a:off x="467544" y="643000"/>
            <a:ext cx="2756203" cy="125152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6212353" y="1403650"/>
            <a:ext cx="1646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noProof="1" smtClean="0"/>
              <a:t>Чатбот InfoTAX</a:t>
            </a:r>
            <a:endParaRPr lang="uk-UA" b="1" noProof="1"/>
          </a:p>
        </p:txBody>
      </p:sp>
      <p:graphicFrame>
        <p:nvGraphicFramePr>
          <p:cNvPr id="14" name="Схема 13"/>
          <p:cNvGraphicFramePr/>
          <p:nvPr/>
        </p:nvGraphicFramePr>
        <p:xfrm>
          <a:off x="3219431" y="195708"/>
          <a:ext cx="372794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65688" y="1059538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noProof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23 сервіси</a:t>
            </a:r>
            <a:endParaRPr lang="ru-RU" b="1" noProof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173" y="2371637"/>
            <a:ext cx="188156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noProof="1" smtClean="0"/>
              <a:t>Push </a:t>
            </a:r>
            <a:r>
              <a:rPr lang="uk-UA" sz="1600" b="1" dirty="0" smtClean="0"/>
              <a:t>повідомлення </a:t>
            </a:r>
          </a:p>
          <a:p>
            <a:r>
              <a:rPr lang="uk-UA" sz="1400" dirty="0" smtClean="0"/>
              <a:t>• податковий календар • квитанції • сесії • зворотній зв’язок </a:t>
            </a:r>
          </a:p>
          <a:p>
            <a:r>
              <a:rPr lang="uk-UA" sz="1600" b="1" dirty="0" smtClean="0"/>
              <a:t>Облікові дані </a:t>
            </a:r>
          </a:p>
          <a:p>
            <a:r>
              <a:rPr lang="uk-UA" sz="1400" dirty="0" smtClean="0"/>
              <a:t>• реєстраційні та основні облікові дані • банківські рахунки • об’єкти оподаткування • дані з реєстрів</a:t>
            </a:r>
            <a:endParaRPr lang="uk-UA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8774" y="2142314"/>
            <a:ext cx="33420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Стан розрахунків з бюджетом </a:t>
            </a:r>
          </a:p>
          <a:p>
            <a:r>
              <a:rPr lang="uk-UA" sz="1400" dirty="0" smtClean="0"/>
              <a:t>• особовий рахунок • дані про податковий борг/переплату • дані про зобов’язання майбутніх періодів </a:t>
            </a:r>
          </a:p>
          <a:p>
            <a:r>
              <a:rPr lang="uk-UA" sz="1600" b="1" dirty="0" smtClean="0"/>
              <a:t>Дані СЕАПДВ, СЕАРПСЕ </a:t>
            </a:r>
          </a:p>
          <a:p>
            <a:r>
              <a:rPr lang="uk-UA" sz="1400" dirty="0" smtClean="0"/>
              <a:t>• сума, на яку платник має право зареєструвати накладні • сума залишку на рахунку</a:t>
            </a:r>
            <a:endParaRPr lang="uk-UA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75200" y="4121511"/>
            <a:ext cx="3980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Дані ЄРПН, ЄРАН </a:t>
            </a:r>
          </a:p>
          <a:p>
            <a:r>
              <a:rPr lang="uk-UA" sz="1400" dirty="0" smtClean="0"/>
              <a:t>• отримані та зареєстровані ПН/РК • отримані та зупинені ПН/РК • отримані АН/РК </a:t>
            </a:r>
          </a:p>
          <a:p>
            <a:r>
              <a:rPr lang="uk-UA" sz="1600" b="1" dirty="0" smtClean="0"/>
              <a:t>Дані СМКОР </a:t>
            </a:r>
          </a:p>
          <a:p>
            <a:r>
              <a:rPr lang="uk-UA" sz="1400" dirty="0" smtClean="0"/>
              <a:t>• показники «D» та «P» • критерії ризиковості • показники позитивної податкової історії платника </a:t>
            </a:r>
            <a:endParaRPr lang="uk-UA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5420" y="5841778"/>
            <a:ext cx="4292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noProof="1" smtClean="0"/>
              <a:t>Зміна профілю уповноваженої особи </a:t>
            </a:r>
          </a:p>
          <a:p>
            <a:r>
              <a:rPr lang="ru-RU" sz="1400" noProof="1" smtClean="0"/>
              <a:t>• можливість одночасного підключення та перегляду інформації про більше ніж одного платника</a:t>
            </a:r>
            <a:endParaRPr lang="ru-RU" sz="1400" noProof="1"/>
          </a:p>
        </p:txBody>
      </p:sp>
      <p:grpSp>
        <p:nvGrpSpPr>
          <p:cNvPr id="10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11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13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15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1772982"/>
            <a:ext cx="2190750" cy="223837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864292" y="833462"/>
            <a:ext cx="1696521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00436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360591"/>
            <a:ext cx="2352675" cy="4305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47375" y="531344"/>
            <a:ext cx="1646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noProof="1" smtClean="0"/>
              <a:t>Чатбот InfoTAX</a:t>
            </a:r>
            <a:endParaRPr lang="uk-UA" b="1" noProof="1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rcRect r="49058" b="-441"/>
          <a:stretch>
            <a:fillRect/>
          </a:stretch>
        </p:blipFill>
        <p:spPr>
          <a:xfrm>
            <a:off x="467544" y="643000"/>
            <a:ext cx="2756203" cy="1251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7348" y="1412776"/>
            <a:ext cx="2381250" cy="42862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2132856"/>
            <a:ext cx="2448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noProof="1" smtClean="0"/>
              <a:t>Зміна профілю уповноваженої особи </a:t>
            </a:r>
          </a:p>
          <a:p>
            <a:r>
              <a:rPr lang="ru-RU" sz="1400" noProof="1" smtClean="0"/>
              <a:t>• можливість одночасного підключення та перегляду інформації про більше ніж одного платника</a:t>
            </a:r>
            <a:endParaRPr lang="ru-RU" sz="1400" noProof="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221088"/>
            <a:ext cx="781050" cy="800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64990" y="5261078"/>
            <a:ext cx="781050" cy="809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221088"/>
            <a:ext cx="1285875" cy="847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86735" y="5222978"/>
            <a:ext cx="1285875" cy="847725"/>
          </a:xfrm>
          <a:prstGeom prst="rect">
            <a:avLst/>
          </a:prstGeom>
        </p:spPr>
      </p:pic>
      <p:grpSp>
        <p:nvGrpSpPr>
          <p:cNvPr id="11" name="Group 12"/>
          <p:cNvGrpSpPr/>
          <p:nvPr/>
        </p:nvGrpSpPr>
        <p:grpSpPr>
          <a:xfrm>
            <a:off x="8605839" y="6070703"/>
            <a:ext cx="238072" cy="238072"/>
            <a:chOff x="0" y="0"/>
            <a:chExt cx="634859" cy="634859"/>
          </a:xfrm>
        </p:grpSpPr>
        <p:grpSp>
          <p:nvGrpSpPr>
            <p:cNvPr id="12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13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16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708343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rcRect r="49058" b="-441"/>
          <a:stretch>
            <a:fillRect/>
          </a:stretch>
        </p:blipFill>
        <p:spPr>
          <a:xfrm>
            <a:off x="203213" y="134216"/>
            <a:ext cx="1296144" cy="58854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1920407" y="195781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Онлайн-навчання</a:t>
            </a:r>
            <a:endParaRPr lang="uk-UA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772187880"/>
              </p:ext>
            </p:extLst>
          </p:nvPr>
        </p:nvGraphicFramePr>
        <p:xfrm>
          <a:off x="203213" y="836712"/>
          <a:ext cx="2352563" cy="2205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1858089994"/>
              </p:ext>
            </p:extLst>
          </p:nvPr>
        </p:nvGraphicFramePr>
        <p:xfrm>
          <a:off x="2627784" y="544324"/>
          <a:ext cx="6336704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814702004"/>
              </p:ext>
            </p:extLst>
          </p:nvPr>
        </p:nvGraphicFramePr>
        <p:xfrm>
          <a:off x="2894331" y="784627"/>
          <a:ext cx="5904656" cy="2767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761" y="638132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*</a:t>
            </a:r>
            <a:r>
              <a:rPr lang="ru-RU" sz="1100" dirty="0" err="1"/>
              <a:t>Надавачі</a:t>
            </a:r>
            <a:r>
              <a:rPr lang="ru-RU" sz="1100" dirty="0"/>
              <a:t> </a:t>
            </a:r>
            <a:r>
              <a:rPr lang="ru-RU" sz="1100" dirty="0" err="1"/>
              <a:t>послуг</a:t>
            </a:r>
            <a:r>
              <a:rPr lang="ru-RU" sz="1100" dirty="0"/>
              <a:t> з оплати </a:t>
            </a:r>
            <a:r>
              <a:rPr lang="ru-RU" sz="1100" dirty="0" err="1"/>
              <a:t>рахунків</a:t>
            </a:r>
            <a:r>
              <a:rPr lang="ru-RU" sz="1100" dirty="0"/>
              <a:t> </a:t>
            </a:r>
            <a:r>
              <a:rPr lang="ru-RU" sz="1100" dirty="0" err="1"/>
              <a:t>подають</a:t>
            </a:r>
            <a:r>
              <a:rPr lang="ru-RU" sz="1100" dirty="0"/>
              <a:t> угоду про </a:t>
            </a:r>
            <a:r>
              <a:rPr lang="ru-RU" sz="1100" dirty="0" err="1"/>
              <a:t>приєднання</a:t>
            </a:r>
            <a:r>
              <a:rPr lang="ru-RU" sz="1100" dirty="0"/>
              <a:t> до </a:t>
            </a:r>
            <a:r>
              <a:rPr lang="ru-RU" sz="1100" dirty="0" err="1"/>
              <a:t>публічної</a:t>
            </a:r>
            <a:r>
              <a:rPr lang="ru-RU" sz="1100" dirty="0"/>
              <a:t> угоди про </a:t>
            </a:r>
            <a:r>
              <a:rPr lang="ru-RU" sz="1100" dirty="0" err="1"/>
              <a:t>інформаційне</a:t>
            </a:r>
            <a:r>
              <a:rPr lang="ru-RU" sz="1100" dirty="0"/>
              <a:t> </a:t>
            </a:r>
            <a:r>
              <a:rPr lang="ru-RU" sz="1100" dirty="0" err="1"/>
              <a:t>співробітництво</a:t>
            </a:r>
            <a:endParaRPr lang="ru-RU" sz="11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95536" y="3131622"/>
            <a:ext cx="1401467" cy="30817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459101" y="3178133"/>
            <a:ext cx="1560480" cy="30293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259832" y="3198318"/>
            <a:ext cx="1504724" cy="31127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358136" y="3188052"/>
            <a:ext cx="2466466" cy="3122980"/>
          </a:xfrm>
          <a:prstGeom prst="rect">
            <a:avLst/>
          </a:prstGeom>
        </p:spPr>
      </p:pic>
      <p:grpSp>
        <p:nvGrpSpPr>
          <p:cNvPr id="18" name="Group 12"/>
          <p:cNvGrpSpPr/>
          <p:nvPr/>
        </p:nvGrpSpPr>
        <p:grpSpPr>
          <a:xfrm>
            <a:off x="8726416" y="6381328"/>
            <a:ext cx="238072" cy="238072"/>
            <a:chOff x="0" y="0"/>
            <a:chExt cx="634859" cy="634859"/>
          </a:xfrm>
        </p:grpSpPr>
        <p:grpSp>
          <p:nvGrpSpPr>
            <p:cNvPr id="19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21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20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17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0332498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rcRect r="49058" b="-441"/>
          <a:stretch>
            <a:fillRect/>
          </a:stretch>
        </p:blipFill>
        <p:spPr>
          <a:xfrm>
            <a:off x="359532" y="440668"/>
            <a:ext cx="2223065" cy="140415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251520" y="332656"/>
            <a:ext cx="8640959" cy="576064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lang="uk-UA" sz="4000" b="1" dirty="0" smtClean="0">
              <a:solidFill>
                <a:schemeClr val="accent1">
                  <a:lumMod val="50000"/>
                </a:schemeClr>
              </a:solidFill>
              <a:latin typeface="e-Ukraine Head Bold" pitchFamily="50" charset="-52"/>
            </a:endParaRPr>
          </a:p>
          <a:p>
            <a:r>
              <a:rPr lang="uk-UA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Отримати відомості про суми виплачених доходів та утриманих податків з Державного реєстру фізичних осіб – платників податків (далі – Державний реєстр) можливо засобами електронного сервісу «Електронний кабінет платника» на </a:t>
            </a:r>
            <a:r>
              <a:rPr lang="en-US" sz="3500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офіційному веб-порталі ДПС України, з використанням кваліфікованого електронного підпису (адреса: </a:t>
            </a:r>
            <a:r>
              <a:rPr lang="en-US" sz="4000" u="sng" noProof="1" smtClean="0">
                <a:hlinkClick r:id="rId3"/>
              </a:rPr>
              <a:t>https://cabinet.tax.gov.ua</a:t>
            </a:r>
            <a:r>
              <a:rPr lang="en-US" sz="4000" noProof="1" smtClean="0"/>
              <a:t>).</a:t>
            </a:r>
          </a:p>
          <a:p>
            <a:endParaRPr lang="ru-RU" sz="4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-Ukraine Head Bold" pitchFamily="50" charset="-52"/>
            </a:endParaRPr>
          </a:p>
          <a:p>
            <a:endParaRPr lang="ru-RU" dirty="0"/>
          </a:p>
        </p:txBody>
      </p:sp>
      <p:grpSp>
        <p:nvGrpSpPr>
          <p:cNvPr id="11" name="Group 12"/>
          <p:cNvGrpSpPr/>
          <p:nvPr/>
        </p:nvGrpSpPr>
        <p:grpSpPr>
          <a:xfrm>
            <a:off x="8654407" y="6309320"/>
            <a:ext cx="238072" cy="238072"/>
            <a:chOff x="0" y="0"/>
            <a:chExt cx="634859" cy="634859"/>
          </a:xfrm>
        </p:grpSpPr>
        <p:grpSp>
          <p:nvGrpSpPr>
            <p:cNvPr id="12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13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18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  <p:pic>
        <p:nvPicPr>
          <p:cNvPr id="15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rcRect r="49058" b="-441"/>
          <a:stretch>
            <a:fillRect/>
          </a:stretch>
        </p:blipFill>
        <p:spPr>
          <a:xfrm>
            <a:off x="251520" y="332656"/>
            <a:ext cx="1407258" cy="657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8763000" y="5638800"/>
            <a:ext cx="238072" cy="238073"/>
            <a:chOff x="0" y="0"/>
            <a:chExt cx="634859" cy="634859"/>
          </a:xfrm>
        </p:grpSpPr>
        <p:grpSp>
          <p:nvGrpSpPr>
            <p:cNvPr id="3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23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22" name="TextBox 15"/>
            <p:cNvSpPr txBox="1"/>
            <p:nvPr/>
          </p:nvSpPr>
          <p:spPr>
            <a:xfrm>
              <a:off x="9552" y="74402"/>
              <a:ext cx="625307" cy="443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88" b="1" spc="158" dirty="0" smtClean="0">
                  <a:solidFill>
                    <a:srgbClr val="FFFFFF"/>
                  </a:solidFill>
                  <a:latin typeface="Montserrat Extra-Bold"/>
                </a:rPr>
                <a:t>1</a:t>
              </a:r>
              <a:endParaRPr lang="en-US" sz="1088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43808" y="764704"/>
            <a:ext cx="5715635" cy="230830"/>
          </a:xfrm>
          <a:prstGeom prst="rect">
            <a:avLst/>
          </a:prstGeom>
          <a:noFill/>
        </p:spPr>
        <p:txBody>
          <a:bodyPr wrap="square" lIns="45718" tIns="22859" rIns="45718" bIns="22859" rtlCol="0">
            <a:spAutoFit/>
          </a:bodyPr>
          <a:lstStyle/>
          <a:p>
            <a:pPr algn="ctr"/>
            <a:r>
              <a:rPr lang="uk-UA" sz="1200" b="1" dirty="0">
                <a:solidFill>
                  <a:schemeClr val="accent1">
                    <a:lumMod val="75000"/>
                  </a:schemeClr>
                </a:solidFill>
                <a:latin typeface="e-Ukraine Head Bold" pitchFamily="50" charset="-52"/>
                <a:cs typeface="Times New Roman" pitchFamily="18" charset="0"/>
              </a:rPr>
              <a:t>Центри обслуговування платників Головного управління ДПС у м. Києві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e-Ukraine Head Bold" pitchFamily="50" charset="-52"/>
              <a:cs typeface="Times New Roman" pitchFamily="18" charset="0"/>
            </a:endParaRPr>
          </a:p>
        </p:txBody>
      </p:sp>
      <p:pic>
        <p:nvPicPr>
          <p:cNvPr id="22537" name="Picture 9" descr="D:\слайди\слайд 9 місяців  2020\фото\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647700"/>
            <a:ext cx="4800000" cy="3600000"/>
          </a:xfrm>
          <a:prstGeom prst="rect">
            <a:avLst/>
          </a:prstGeom>
          <a:noFill/>
          <a:scene3d>
            <a:camera prst="orthographicFront">
              <a:rot lat="5400000" lon="0" rev="0"/>
            </a:camera>
            <a:lightRig rig="threePt" dir="t"/>
          </a:scene3d>
        </p:spPr>
      </p:pic>
      <p:pic>
        <p:nvPicPr>
          <p:cNvPr id="22538" name="Picture 10" descr="D:\слайди\слайд 9 місяців  2020\фото\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29200" y="-4629150"/>
            <a:ext cx="3002400" cy="2251800"/>
          </a:xfrm>
          <a:prstGeom prst="rect">
            <a:avLst/>
          </a:prstGeom>
          <a:noFill/>
        </p:spPr>
      </p:pic>
      <p:pic>
        <p:nvPicPr>
          <p:cNvPr id="24" name="Image" descr="Image"/>
          <p:cNvPicPr>
            <a:picLocks noChangeAspect="1"/>
          </p:cNvPicPr>
          <p:nvPr/>
        </p:nvPicPr>
        <p:blipFill>
          <a:blip r:embed="rId5" cstate="print">
            <a:extLst/>
          </a:blip>
          <a:srcRect r="49058" b="-441"/>
          <a:stretch>
            <a:fillRect/>
          </a:stretch>
        </p:blipFill>
        <p:spPr>
          <a:xfrm>
            <a:off x="251520" y="764704"/>
            <a:ext cx="2592288" cy="1053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204864"/>
            <a:ext cx="3420380" cy="256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07504" y="4797152"/>
            <a:ext cx="4752528" cy="1466297"/>
          </a:xfrm>
          <a:prstGeom prst="rect">
            <a:avLst/>
          </a:prstGeom>
        </p:spPr>
        <p:txBody>
          <a:bodyPr wrap="square" lIns="34289" tIns="17144" rIns="34289" bIns="17144">
            <a:spAutoFit/>
          </a:bodyPr>
          <a:lstStyle/>
          <a:p>
            <a:r>
              <a:rPr lang="uk-UA" sz="1163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-Ukraine Head Bold" pitchFamily="50" charset="-52"/>
              </a:rPr>
              <a:t>У місті Києві функціонує </a:t>
            </a:r>
          </a:p>
          <a:p>
            <a:r>
              <a:rPr lang="uk-UA" sz="1163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-Ukraine Head Bold" pitchFamily="50" charset="-52"/>
              </a:rPr>
              <a:t>6</a:t>
            </a:r>
            <a:r>
              <a:rPr lang="uk-UA" sz="1163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-Ukraine Head Bold" pitchFamily="50" charset="-52"/>
              </a:rPr>
              <a:t> Центрів</a:t>
            </a:r>
            <a:endParaRPr lang="uk-UA" sz="1163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-Ukraine Head Bold" pitchFamily="50" charset="-52"/>
            </a:endParaRPr>
          </a:p>
          <a:p>
            <a:r>
              <a:rPr lang="uk-UA" sz="1163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-Ukraine Head Bold" pitchFamily="50" charset="-52"/>
              </a:rPr>
              <a:t>обслуговування платників </a:t>
            </a:r>
          </a:p>
          <a:p>
            <a:r>
              <a:rPr lang="uk-UA" sz="1163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-Ukraine Head Bold" pitchFamily="50" charset="-52"/>
              </a:rPr>
              <a:t>(п</a:t>
            </a:r>
            <a:r>
              <a:rPr lang="en-US" sz="1163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-Ukraine Head Bold" pitchFamily="50" charset="-52"/>
              </a:rPr>
              <a:t>”</a:t>
            </a:r>
            <a:r>
              <a:rPr lang="uk-UA" sz="1163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-Ukraine Head Bold" pitchFamily="50" charset="-52"/>
              </a:rPr>
              <a:t>ять територіальних на базі ДПІ</a:t>
            </a:r>
            <a:endParaRPr lang="uk-UA" sz="1163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-Ukraine Head Bold" pitchFamily="50" charset="-52"/>
            </a:endParaRPr>
          </a:p>
          <a:p>
            <a:r>
              <a:rPr lang="uk-UA" sz="1163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-Ukraine Head Bold" pitchFamily="50" charset="-52"/>
              </a:rPr>
              <a:t>та </a:t>
            </a:r>
            <a:r>
              <a:rPr lang="uk-UA" sz="1163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-Ukraine Head Bold" pitchFamily="50" charset="-52"/>
              </a:rPr>
              <a:t>один безпосередньо в </a:t>
            </a:r>
          </a:p>
          <a:p>
            <a:r>
              <a:rPr lang="uk-UA" sz="1163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-Ukraine Head Bold" pitchFamily="50" charset="-52"/>
              </a:rPr>
              <a:t>ГУ ДПС у м. Києві)</a:t>
            </a:r>
          </a:p>
          <a:p>
            <a:endParaRPr lang="uk-UA" sz="1163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-Ukraine Head Bold" pitchFamily="50" charset="-52"/>
            </a:endParaRPr>
          </a:p>
          <a:p>
            <a:endParaRPr lang="uk-UA" sz="1163" i="1" dirty="0">
              <a:solidFill>
                <a:schemeClr val="accent1">
                  <a:lumMod val="75000"/>
                </a:schemeClr>
              </a:solidFill>
              <a:latin typeface="e-Ukraine Head Bold" pitchFamily="50" charset="-52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707904" y="1052736"/>
            <a:ext cx="5184576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В ГУ ДПС у м. Києві в 2024 році було проведено оптимізацію чисельності ДПІ та особового складу цих ДПІ.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З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16 грудня 2024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розпочато діяльність центрів обслуговування платників Центральної, Лівобережної та Правобережної державних податкових інспекцій Головного управління ДПС у м. Києві: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uk-UA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обслуговування платників Центральної державної податкової інспекції</a:t>
            </a: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Головного управління ДПС у м. Києві за адресою: </a:t>
            </a: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м. Київ, вул. Жилянська, буд.23а</a:t>
            </a: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створений на базі ДПІ у Голосіївському, Печерському та Солом’янському  районах, 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код ДПІ  2650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uk-UA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обслуговування платників № 1 Лівобережної державної податкової інспекції</a:t>
            </a: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Головного управління ДПС у м. Києві за адресою:          </a:t>
            </a:r>
            <a:r>
              <a:rPr lang="uk-UA" sz="1100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м. Київ, вул. Кошиця, буд.3</a:t>
            </a: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створений на базі ДПІ у Дарницькому, Деснянському та Дніпровському районах, </a:t>
            </a:r>
            <a:r>
              <a:rPr lang="uk-UA" sz="11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код ДПІ 2651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uk-UA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обслуговування платників № 2 Лівобережної державної податкової інспекції</a:t>
            </a: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Головного управління ДПС у м. Києві за адресою:          </a:t>
            </a:r>
            <a:r>
              <a:rPr lang="uk-UA" sz="1100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м. Київ, вул. Закревського, буд.41</a:t>
            </a: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створений на базі ДПІ у Дарницькому, Деснянському та Дніпровському районах, </a:t>
            </a:r>
            <a:r>
              <a:rPr lang="uk-UA" sz="11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код ДПІ 2651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uk-UA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обслуговування платників № 1 Правобережної державної податкової інспекції</a:t>
            </a: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Головного управління ДПС у м. Києві за адресою:          </a:t>
            </a:r>
            <a:r>
              <a:rPr lang="uk-UA" sz="1100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м. Київ, вул. Верховинна, буд.9 </a:t>
            </a: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(вхід з вул. Котельникова, буд.14), 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створений на базі ДПІ у Святошинському, Подільському,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Оболоському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та Шевченківському районах, </a:t>
            </a:r>
            <a:r>
              <a:rPr lang="uk-UA" sz="11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код ДПІ 2657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uk-UA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обслуговування платників № 2 Правобережної державної податкової інспекції</a:t>
            </a: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Головного управління ДПС у м. Києві за адресою:         </a:t>
            </a:r>
            <a:r>
              <a:rPr lang="uk-UA" sz="1100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м. Київ, просп. Володимира Івасюка, буд.58</a:t>
            </a: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створений на базі ДПІ у Святошинському, Подільському, Оболонському та Шевченківському районах, </a:t>
            </a:r>
            <a:r>
              <a:rPr lang="uk-UA" sz="11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код ДПІ 2651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41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2819401" y="838200"/>
          <a:ext cx="5793630" cy="3695700"/>
        </p:xfrm>
        <a:graphic>
          <a:graphicData uri="http://schemas.openxmlformats.org/presentationml/2006/ole">
            <p:oleObj spid="_x0000_s1100" name="Точечный рисунок" r:id="rId3" imgW="15851813" imgH="7582958" progId="PBrush">
              <p:embed/>
            </p:oleObj>
          </a:graphicData>
        </a:graphic>
      </p:graphicFrame>
      <p:pic>
        <p:nvPicPr>
          <p:cNvPr id="22537" name="Picture 9" descr="D:\слайди\слайд 9 місяців  2020\фото\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900" y="-279400"/>
            <a:ext cx="4800000" cy="4800000"/>
          </a:xfrm>
          <a:prstGeom prst="rect">
            <a:avLst/>
          </a:prstGeom>
          <a:noFill/>
          <a:scene3d>
            <a:camera prst="orthographicFront">
              <a:rot lat="5400000" lon="0" rev="0"/>
            </a:camera>
            <a:lightRig rig="threePt" dir="t"/>
          </a:scene3d>
        </p:spPr>
      </p:pic>
      <p:pic>
        <p:nvPicPr>
          <p:cNvPr id="22538" name="Picture 10" descr="D:\слайди\слайд 9 місяців  2020\фото\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029200" y="-6172200"/>
            <a:ext cx="3002400" cy="3002400"/>
          </a:xfrm>
          <a:prstGeom prst="rect">
            <a:avLst/>
          </a:prstGeom>
          <a:noFill/>
        </p:spPr>
      </p:pic>
      <p:pic>
        <p:nvPicPr>
          <p:cNvPr id="22541" name="Picture 13" descr="D:\слайди\слайд 9 місяців  2020\фото\г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029200" y="-6172200"/>
            <a:ext cx="2402400" cy="2402400"/>
          </a:xfrm>
          <a:prstGeom prst="rect">
            <a:avLst/>
          </a:prstGeom>
          <a:noFill/>
        </p:spPr>
      </p:pic>
      <p:sp>
        <p:nvSpPr>
          <p:cNvPr id="17" name="Текст 5"/>
          <p:cNvSpPr txBox="1">
            <a:spLocks/>
          </p:cNvSpPr>
          <p:nvPr/>
        </p:nvSpPr>
        <p:spPr>
          <a:xfrm>
            <a:off x="251520" y="332656"/>
            <a:ext cx="8640959" cy="576064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e-Ukraine Head Bold" pitchFamily="50" charset="-52"/>
              <a:ea typeface="+mn-ea"/>
              <a:cs typeface="+mn-cs"/>
            </a:endParaRPr>
          </a:p>
          <a:p>
            <a:pPr algn="just"/>
            <a:r>
              <a:rPr lang="uk-UA" sz="3600" dirty="0" smtClean="0">
                <a:solidFill>
                  <a:schemeClr val="bg1"/>
                </a:solidFill>
              </a:rPr>
              <a:t>           Електронний документ, засвідчений кваліфікованою електронною печаткою ДПС є аналогом паперового документа, виданого контролюючим органом.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just"/>
            <a:r>
              <a:rPr lang="en-US" sz="3600" noProof="1" smtClean="0">
                <a:solidFill>
                  <a:schemeClr val="bg1"/>
                </a:solidFill>
              </a:rPr>
              <a:t>          Інструкція щодо дій користувача для отримання такого електронного документа знаходиться на офіційному вебпорталі ДПС за адресою: </a:t>
            </a:r>
            <a:r>
              <a:rPr lang="en-US" sz="3600" u="sng" noProof="1" smtClean="0">
                <a:solidFill>
                  <a:schemeClr val="bg1"/>
                </a:solidFill>
                <a:hlinkClick r:id="rId7"/>
              </a:rPr>
              <a:t>http://tax.gov.ua</a:t>
            </a:r>
            <a:r>
              <a:rPr lang="en-US" sz="3600" noProof="1" smtClean="0">
                <a:solidFill>
                  <a:schemeClr val="bg1"/>
                </a:solidFill>
              </a:rPr>
              <a:t> у приватній частині Електронного кабінету в розділі:</a:t>
            </a:r>
          </a:p>
          <a:p>
            <a:pPr algn="just"/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en-US" sz="3600" noProof="1" smtClean="0">
                <a:solidFill>
                  <a:schemeClr val="bg1"/>
                </a:solidFill>
              </a:rPr>
              <a:t>Допомога→ЕК для громадян→Отримання відомостей з Державного реєстру.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-Ukraine Head Bold" pitchFamily="50" charset="-5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2"/>
          <p:cNvGrpSpPr/>
          <p:nvPr/>
        </p:nvGrpSpPr>
        <p:grpSpPr>
          <a:xfrm>
            <a:off x="8773443" y="6367511"/>
            <a:ext cx="238072" cy="372738"/>
            <a:chOff x="0" y="0"/>
            <a:chExt cx="634859" cy="993968"/>
          </a:xfrm>
        </p:grpSpPr>
        <p:grpSp>
          <p:nvGrpSpPr>
            <p:cNvPr id="12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13" name="TextBox 15"/>
            <p:cNvSpPr txBox="1"/>
            <p:nvPr/>
          </p:nvSpPr>
          <p:spPr>
            <a:xfrm>
              <a:off x="9552" y="74400"/>
              <a:ext cx="625307" cy="919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198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  <p:pic>
        <p:nvPicPr>
          <p:cNvPr id="15" name="Image" descr="Image"/>
          <p:cNvPicPr>
            <a:picLocks noChangeAspect="1"/>
          </p:cNvPicPr>
          <p:nvPr/>
        </p:nvPicPr>
        <p:blipFill>
          <a:blip r:embed="rId8" cstate="print">
            <a:extLst/>
          </a:blip>
          <a:srcRect r="49058" b="-441"/>
          <a:stretch>
            <a:fillRect/>
          </a:stretch>
        </p:blipFill>
        <p:spPr>
          <a:xfrm>
            <a:off x="251520" y="332656"/>
            <a:ext cx="1407258" cy="657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2819401" y="838200"/>
          <a:ext cx="5793630" cy="3695700"/>
        </p:xfrm>
        <a:graphic>
          <a:graphicData uri="http://schemas.openxmlformats.org/presentationml/2006/ole">
            <p:oleObj spid="_x0000_s22604" name="Точечный рисунок" r:id="rId3" imgW="15851813" imgH="7582958" progId="PBrush">
              <p:embed/>
            </p:oleObj>
          </a:graphicData>
        </a:graphic>
      </p:graphicFrame>
      <p:pic>
        <p:nvPicPr>
          <p:cNvPr id="22537" name="Picture 9" descr="D:\слайди\слайд 9 місяців  2020\фото\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900" y="-279400"/>
            <a:ext cx="4800000" cy="4800000"/>
          </a:xfrm>
          <a:prstGeom prst="rect">
            <a:avLst/>
          </a:prstGeom>
          <a:noFill/>
          <a:scene3d>
            <a:camera prst="orthographicFront">
              <a:rot lat="5400000" lon="0" rev="0"/>
            </a:camera>
            <a:lightRig rig="threePt" dir="t"/>
          </a:scene3d>
        </p:spPr>
      </p:pic>
      <p:pic>
        <p:nvPicPr>
          <p:cNvPr id="22538" name="Picture 10" descr="D:\слайди\слайд 9 місяців  2020\фото\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029200" y="-6172200"/>
            <a:ext cx="3002400" cy="3002400"/>
          </a:xfrm>
          <a:prstGeom prst="rect">
            <a:avLst/>
          </a:prstGeom>
          <a:noFill/>
        </p:spPr>
      </p:pic>
      <p:pic>
        <p:nvPicPr>
          <p:cNvPr id="22541" name="Picture 13" descr="D:\слайди\слайд 9 місяців  2020\фото\г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029200" y="-6172200"/>
            <a:ext cx="2402400" cy="2402400"/>
          </a:xfrm>
          <a:prstGeom prst="rect">
            <a:avLst/>
          </a:prstGeom>
          <a:noFill/>
        </p:spPr>
      </p:pic>
      <p:sp>
        <p:nvSpPr>
          <p:cNvPr id="17" name="Текст 5"/>
          <p:cNvSpPr txBox="1">
            <a:spLocks/>
          </p:cNvSpPr>
          <p:nvPr/>
        </p:nvSpPr>
        <p:spPr>
          <a:xfrm>
            <a:off x="251520" y="332656"/>
            <a:ext cx="8640959" cy="576064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e-Ukraine Head Bold" pitchFamily="50" charset="-52"/>
              <a:ea typeface="+mn-ea"/>
              <a:cs typeface="+mn-cs"/>
            </a:endParaRPr>
          </a:p>
          <a:p>
            <a:r>
              <a:rPr lang="uk-UA" sz="3600" dirty="0" smtClean="0">
                <a:solidFill>
                  <a:schemeClr val="bg1"/>
                </a:solidFill>
              </a:rPr>
              <a:t>           </a:t>
            </a:r>
            <a:r>
              <a:rPr lang="en-US" sz="3600" noProof="1" smtClean="0">
                <a:solidFill>
                  <a:schemeClr val="bg1"/>
                </a:solidFill>
              </a:rPr>
              <a:t>Перевірити достовірність електронного документа можна через вебпортал Центрального засвідчувального органу в розділі: </a:t>
            </a:r>
            <a:br>
              <a:rPr lang="en-US" sz="3600" noProof="1" smtClean="0">
                <a:solidFill>
                  <a:schemeClr val="bg1"/>
                </a:solidFill>
              </a:rPr>
            </a:br>
            <a:r>
              <a:rPr lang="en-US" sz="3600" noProof="1" smtClean="0">
                <a:solidFill>
                  <a:schemeClr val="bg1"/>
                </a:solidFill>
              </a:rPr>
              <a:t>          Довірчі послуги→Перевірити підпис за посиланням </a:t>
            </a:r>
            <a:r>
              <a:rPr lang="en-US" sz="3600" u="sng" noProof="1" smtClean="0">
                <a:solidFill>
                  <a:schemeClr val="bg1"/>
                </a:solidFill>
                <a:hlinkClick r:id="rId7"/>
              </a:rPr>
              <a:t>http://czo.gov.ua/verify</a:t>
            </a:r>
            <a:r>
              <a:rPr lang="en-US" sz="3600" noProof="1" smtClean="0">
                <a:solidFill>
                  <a:schemeClr val="bg1"/>
                </a:solidFill>
              </a:rPr>
              <a:t>. Одержувач документа отримує можливість ідентифікувати підписувача документа та перевірити цілісність електронного документа.</a:t>
            </a:r>
          </a:p>
          <a:p>
            <a:r>
              <a:rPr lang="en-US" sz="3600" noProof="1" smtClean="0">
                <a:solidFill>
                  <a:schemeClr val="bg1"/>
                </a:solidFill>
              </a:rPr>
              <a:t>      Відповідь на «Запит щодо отримання відомостей з Державного реєстру фізичних осіб – платників податків про суми/джерела виплачених доходів та утриманих податків в електронному вигляді» надходить до електронного кабінету платника.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-Ukraine Head Bold" pitchFamily="50" charset="-5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2"/>
          <p:cNvGrpSpPr/>
          <p:nvPr/>
        </p:nvGrpSpPr>
        <p:grpSpPr>
          <a:xfrm>
            <a:off x="8773443" y="6381328"/>
            <a:ext cx="238072" cy="238072"/>
            <a:chOff x="0" y="0"/>
            <a:chExt cx="634859" cy="634859"/>
          </a:xfrm>
        </p:grpSpPr>
        <p:grpSp>
          <p:nvGrpSpPr>
            <p:cNvPr id="12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13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20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  <p:pic>
        <p:nvPicPr>
          <p:cNvPr id="15" name="Image" descr="Image"/>
          <p:cNvPicPr>
            <a:picLocks noChangeAspect="1"/>
          </p:cNvPicPr>
          <p:nvPr/>
        </p:nvPicPr>
        <p:blipFill>
          <a:blip r:embed="rId8" cstate="print">
            <a:extLst/>
          </a:blip>
          <a:srcRect r="49058" b="-441"/>
          <a:stretch>
            <a:fillRect/>
          </a:stretch>
        </p:blipFill>
        <p:spPr>
          <a:xfrm>
            <a:off x="229199" y="102895"/>
            <a:ext cx="1407258" cy="657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3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5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4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21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  <p:graphicFrame>
        <p:nvGraphicFramePr>
          <p:cNvPr id="8" name="Схема 7"/>
          <p:cNvGraphicFramePr/>
          <p:nvPr/>
        </p:nvGraphicFramePr>
        <p:xfrm>
          <a:off x="2999256" y="332656"/>
          <a:ext cx="6006389" cy="390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" descr="Image"/>
          <p:cNvPicPr>
            <a:picLocks noChangeAspect="1"/>
          </p:cNvPicPr>
          <p:nvPr/>
        </p:nvPicPr>
        <p:blipFill>
          <a:blip r:embed="rId7" cstate="print">
            <a:extLst/>
          </a:blip>
          <a:srcRect r="49058" b="-441"/>
          <a:stretch>
            <a:fillRect/>
          </a:stretch>
        </p:blipFill>
        <p:spPr>
          <a:xfrm>
            <a:off x="251520" y="332656"/>
            <a:ext cx="2311960" cy="108012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856351274"/>
              </p:ext>
            </p:extLst>
          </p:nvPr>
        </p:nvGraphicFramePr>
        <p:xfrm>
          <a:off x="755576" y="1630815"/>
          <a:ext cx="7876328" cy="4102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01943282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3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5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4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22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5260" y="875828"/>
            <a:ext cx="3700661" cy="3240360"/>
          </a:xfrm>
          <a:prstGeom prst="rect">
            <a:avLst/>
          </a:prstGeom>
        </p:spPr>
      </p:pic>
      <p:pic>
        <p:nvPicPr>
          <p:cNvPr id="7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rcRect r="49058" b="-441"/>
          <a:stretch>
            <a:fillRect/>
          </a:stretch>
        </p:blipFill>
        <p:spPr>
          <a:xfrm>
            <a:off x="251520" y="332656"/>
            <a:ext cx="2311960" cy="108012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007645227"/>
              </p:ext>
            </p:extLst>
          </p:nvPr>
        </p:nvGraphicFramePr>
        <p:xfrm>
          <a:off x="4572000" y="535214"/>
          <a:ext cx="444199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161884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noProof="1" smtClean="0"/>
              <a:t>«Моя податкова» безкоштовний мобільний застосунок, створений Державною податковою службою України, щоб забезпечити громадянам простий і зручний інструмент для отримання основних електронних сервісів податкової служби</a:t>
            </a:r>
            <a:endParaRPr lang="uk-UA" noProof="1"/>
          </a:p>
        </p:txBody>
      </p:sp>
      <p:sp>
        <p:nvSpPr>
          <p:cNvPr id="11" name="Прямоугольник 10"/>
          <p:cNvSpPr/>
          <p:nvPr/>
        </p:nvSpPr>
        <p:spPr>
          <a:xfrm>
            <a:off x="405880" y="3493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noProof="1" smtClean="0"/>
              <a:t>Доступ до сервісів застосунку здійснюється після проходження електронної ідентифікації онлайн з використанням:</a:t>
            </a:r>
          </a:p>
          <a:p>
            <a:r>
              <a:rPr lang="ru-RU" noProof="1" smtClean="0"/>
              <a:t>✓ кваліфікованого електронного підпису будь-якого кваліфікованого надавача електронних довірчих послуг</a:t>
            </a:r>
          </a:p>
          <a:p>
            <a:r>
              <a:rPr lang="ru-RU" noProof="1" smtClean="0"/>
              <a:t>✓«хмарного» кваліфікованого електронного підпису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382092877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3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5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4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23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7920880" cy="4403006"/>
          </a:xfrm>
          <a:prstGeom prst="rect">
            <a:avLst/>
          </a:prstGeom>
        </p:spPr>
      </p:pic>
      <p:pic>
        <p:nvPicPr>
          <p:cNvPr id="7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rcRect r="49058" b="-441"/>
          <a:stretch>
            <a:fillRect/>
          </a:stretch>
        </p:blipFill>
        <p:spPr>
          <a:xfrm>
            <a:off x="251520" y="332656"/>
            <a:ext cx="2311960" cy="108012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616154895"/>
              </p:ext>
            </p:extLst>
          </p:nvPr>
        </p:nvGraphicFramePr>
        <p:xfrm>
          <a:off x="3275856" y="1439488"/>
          <a:ext cx="396550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13635309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3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5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4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17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12"/>
          <p:cNvGrpSpPr/>
          <p:nvPr/>
        </p:nvGrpSpPr>
        <p:grpSpPr>
          <a:xfrm>
            <a:off x="8726416" y="6381328"/>
            <a:ext cx="238072" cy="238072"/>
            <a:chOff x="0" y="0"/>
            <a:chExt cx="634859" cy="634859"/>
          </a:xfrm>
        </p:grpSpPr>
        <p:grpSp>
          <p:nvGrpSpPr>
            <p:cNvPr id="8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10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9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24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2224710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3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5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4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25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12"/>
          <p:cNvGrpSpPr/>
          <p:nvPr/>
        </p:nvGrpSpPr>
        <p:grpSpPr>
          <a:xfrm>
            <a:off x="8726416" y="6381328"/>
            <a:ext cx="238072" cy="238072"/>
            <a:chOff x="0" y="0"/>
            <a:chExt cx="634859" cy="634859"/>
          </a:xfrm>
        </p:grpSpPr>
        <p:grpSp>
          <p:nvGrpSpPr>
            <p:cNvPr id="8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10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9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25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984647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3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5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4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18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12"/>
          <p:cNvGrpSpPr/>
          <p:nvPr/>
        </p:nvGrpSpPr>
        <p:grpSpPr>
          <a:xfrm>
            <a:off x="8726416" y="6381328"/>
            <a:ext cx="238072" cy="238072"/>
            <a:chOff x="0" y="0"/>
            <a:chExt cx="634859" cy="634859"/>
          </a:xfrm>
        </p:grpSpPr>
        <p:grpSp>
          <p:nvGrpSpPr>
            <p:cNvPr id="8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10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9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26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9780632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12"/>
          <p:cNvGrpSpPr/>
          <p:nvPr/>
        </p:nvGrpSpPr>
        <p:grpSpPr>
          <a:xfrm>
            <a:off x="8726416" y="6381328"/>
            <a:ext cx="238072" cy="238072"/>
            <a:chOff x="0" y="0"/>
            <a:chExt cx="634859" cy="634859"/>
          </a:xfrm>
        </p:grpSpPr>
        <p:grpSp>
          <p:nvGrpSpPr>
            <p:cNvPr id="4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6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5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27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8351707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12"/>
          <p:cNvGrpSpPr/>
          <p:nvPr/>
        </p:nvGrpSpPr>
        <p:grpSpPr>
          <a:xfrm>
            <a:off x="8726416" y="6381328"/>
            <a:ext cx="238072" cy="238072"/>
            <a:chOff x="0" y="0"/>
            <a:chExt cx="634859" cy="634859"/>
          </a:xfrm>
        </p:grpSpPr>
        <p:grpSp>
          <p:nvGrpSpPr>
            <p:cNvPr id="4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6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5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28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235516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rcRect r="49058" b="-441"/>
          <a:stretch>
            <a:fillRect/>
          </a:stretch>
        </p:blipFill>
        <p:spPr>
          <a:xfrm>
            <a:off x="293921" y="390918"/>
            <a:ext cx="2756203" cy="125152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3223747" y="643000"/>
            <a:ext cx="2162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>
                <a:solidFill>
                  <a:srgbClr val="000000"/>
                </a:solidFill>
                <a:latin typeface="ProbaPro-Regular"/>
              </a:rPr>
              <a:t>Інформація</a:t>
            </a:r>
            <a:r>
              <a:rPr lang="ru-RU" sz="1400" b="1" dirty="0">
                <a:solidFill>
                  <a:srgbClr val="000000"/>
                </a:solidFill>
                <a:latin typeface="ProbaPro-Regular"/>
              </a:rPr>
              <a:t> з </a:t>
            </a:r>
            <a:r>
              <a:rPr lang="ru-RU" sz="1400" b="1" dirty="0" err="1">
                <a:solidFill>
                  <a:srgbClr val="000000"/>
                </a:solidFill>
                <a:latin typeface="ProbaPro-Regular"/>
              </a:rPr>
              <a:t>реєстрів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0254" y="1001090"/>
            <a:ext cx="27220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2D5CA6"/>
                </a:solidFill>
                <a:latin typeface="ProbaPro-Regular"/>
                <a:hlinkClick r:id="rId3"/>
              </a:rPr>
              <a:t>https://cabinet.tax.gov.ua/registers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097" y="1370422"/>
            <a:ext cx="294107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взяття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облік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платників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страхувальників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реєстру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платників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ПДВ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платників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єдиного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податку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РРО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книги ОРО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реєстру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платників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акцизного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податку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реалізації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пального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здійснюють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операції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товарами</a:t>
            </a:r>
            <a:endParaRPr lang="ru-RU" sz="105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16832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000000"/>
                </a:solidFill>
                <a:latin typeface="ProbaPro-Regular"/>
              </a:rPr>
              <a:t>Дізнайся</a:t>
            </a:r>
            <a:r>
              <a:rPr lang="ru-RU" sz="1400" b="1" dirty="0">
                <a:solidFill>
                  <a:srgbClr val="000000"/>
                </a:solidFill>
                <a:latin typeface="ProbaPro-Regular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ProbaPro-Regular"/>
              </a:rPr>
              <a:t>більше</a:t>
            </a:r>
            <a:r>
              <a:rPr lang="ru-RU" sz="1400" b="1" dirty="0">
                <a:solidFill>
                  <a:srgbClr val="000000"/>
                </a:solidFill>
                <a:latin typeface="ProbaPro-Regular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ProbaPro-Regular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ProbaPro-Regular"/>
              </a:rPr>
              <a:t>про </a:t>
            </a:r>
            <a:r>
              <a:rPr lang="ru-RU" sz="1400" b="1" dirty="0" err="1">
                <a:solidFill>
                  <a:srgbClr val="000000"/>
                </a:solidFill>
                <a:latin typeface="ProbaPro-Regular"/>
              </a:rPr>
              <a:t>свого</a:t>
            </a:r>
            <a:r>
              <a:rPr lang="ru-RU" sz="1400" b="1" dirty="0">
                <a:solidFill>
                  <a:srgbClr val="000000"/>
                </a:solidFill>
                <a:latin typeface="ProbaPro-Regular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ProbaPro-Regular"/>
              </a:rPr>
              <a:t>бізнес</a:t>
            </a:r>
            <a:r>
              <a:rPr lang="ru-RU" sz="1400" b="1" dirty="0">
                <a:solidFill>
                  <a:srgbClr val="000000"/>
                </a:solidFill>
                <a:latin typeface="ProbaPro-Regular"/>
              </a:rPr>
              <a:t>-партнера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420888"/>
            <a:ext cx="2603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2D5CA6"/>
                </a:solidFill>
                <a:latin typeface="ProbaPro-Regular"/>
                <a:hlinkClick r:id="rId4"/>
              </a:rPr>
              <a:t>http://tax.gov.ua/businesspartner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708920"/>
            <a:ext cx="22618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Перевірка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потенційних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бізнес-партнерів</a:t>
            </a: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/>
            <a:r>
              <a:rPr lang="ru-RU" sz="105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сумлінності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сплати</a:t>
            </a:r>
            <a:endParaRPr lang="ru-RU" sz="105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податків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бюджету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501008"/>
            <a:ext cx="2627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000000"/>
                </a:solidFill>
                <a:latin typeface="ProbaPro-Regular"/>
              </a:rPr>
              <a:t>Загальнодоступний</a:t>
            </a:r>
            <a:r>
              <a:rPr lang="ru-RU" sz="1400" b="1" dirty="0">
                <a:solidFill>
                  <a:srgbClr val="000000"/>
                </a:solidFill>
                <a:latin typeface="ProbaPro-Regular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ProbaPro-Regular"/>
            </a:endParaRPr>
          </a:p>
          <a:p>
            <a:r>
              <a:rPr lang="ru-RU" sz="1400" b="1" dirty="0" err="1" smtClean="0">
                <a:solidFill>
                  <a:srgbClr val="000000"/>
                </a:solidFill>
                <a:latin typeface="ProbaPro-Regular"/>
              </a:rPr>
              <a:t>інформаційно-довідковий</a:t>
            </a:r>
            <a:r>
              <a:rPr lang="ru-RU" sz="1400" b="1" dirty="0" smtClean="0">
                <a:solidFill>
                  <a:srgbClr val="000000"/>
                </a:solidFill>
                <a:latin typeface="ProbaPro-Regular"/>
              </a:rPr>
              <a:t> 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ProbaPro-Regular"/>
              </a:rPr>
              <a:t>ресурс</a:t>
            </a:r>
            <a:endParaRPr lang="ru-RU" sz="1400" b="1" dirty="0">
              <a:solidFill>
                <a:srgbClr val="000000"/>
              </a:solidFill>
              <a:latin typeface="ProbaPro-Regular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1088"/>
            <a:ext cx="1621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2D5CA6"/>
                </a:solidFill>
                <a:latin typeface="ProbaPro-Regular"/>
                <a:hlinkClick r:id="rId5"/>
              </a:rPr>
              <a:t>http://zir.tax.gov.ua/</a:t>
            </a:r>
            <a:endParaRPr lang="ru-RU" sz="1200" b="1" dirty="0">
              <a:solidFill>
                <a:srgbClr val="2D5CA6"/>
              </a:solidFill>
              <a:latin typeface="ProbaPro-Regula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509120"/>
            <a:ext cx="2990742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Запитання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Бази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знань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Останні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законодавстві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Єдиний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ІПК,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електронний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кабінет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05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письмові</a:t>
            </a: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звернення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запитання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Ставки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податків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зборів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довірчі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послуги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Інтерактивна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мапа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знати</a:t>
            </a: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Контакт-центр ДПС</a:t>
            </a: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Сервіс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"Пульс"</a:t>
            </a:r>
          </a:p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Інструкція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688087"/>
            <a:ext cx="1990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>
                <a:solidFill>
                  <a:srgbClr val="000000"/>
                </a:solidFill>
                <a:latin typeface="ProbaPro-Regular"/>
              </a:rPr>
              <a:t>Сервіс</a:t>
            </a:r>
            <a:r>
              <a:rPr lang="ru-RU" sz="1400" b="1" dirty="0">
                <a:solidFill>
                  <a:srgbClr val="000000"/>
                </a:solidFill>
                <a:latin typeface="ProbaPro-Regular"/>
              </a:rPr>
              <a:t> "Пульс" ДПС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995864"/>
            <a:ext cx="22892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2D5CA6"/>
                </a:solidFill>
                <a:latin typeface="ProbaPro-Regular"/>
                <a:hlinkClick r:id="rId6"/>
              </a:rPr>
              <a:t>http://tax.gov.ua/others/puls-</a:t>
            </a:r>
            <a:endParaRPr lang="ru-RU" sz="1200" b="1" dirty="0">
              <a:solidFill>
                <a:srgbClr val="2D5CA6"/>
              </a:solidFill>
              <a:latin typeface="ProbaPro-Regular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2126" y="1302491"/>
            <a:ext cx="237929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Для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неправомірні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дії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бездіяльність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корупційні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ризики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посадових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ДПС та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територіальних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органів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097" y="3062281"/>
            <a:ext cx="3099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000000"/>
                </a:solidFill>
                <a:latin typeface="ProbaPro-Regular"/>
              </a:rPr>
              <a:t>Кваліфікований</a:t>
            </a:r>
            <a:r>
              <a:rPr lang="ru-RU" sz="1400" b="1" dirty="0">
                <a:solidFill>
                  <a:srgbClr val="000000"/>
                </a:solidFill>
                <a:latin typeface="ProbaPro-Regular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ProbaPro-Regular"/>
              </a:rPr>
              <a:t>надавач</a:t>
            </a:r>
            <a:r>
              <a:rPr lang="ru-RU" sz="1400" b="1" dirty="0">
                <a:solidFill>
                  <a:srgbClr val="000000"/>
                </a:solidFill>
                <a:latin typeface="ProbaPro-Regular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ProbaPro-Regular"/>
            </a:endParaRPr>
          </a:p>
          <a:p>
            <a:r>
              <a:rPr lang="ru-RU" sz="1400" b="1" dirty="0" err="1" smtClean="0">
                <a:solidFill>
                  <a:srgbClr val="000000"/>
                </a:solidFill>
                <a:latin typeface="ProbaPro-Regular"/>
              </a:rPr>
              <a:t>електронних</a:t>
            </a:r>
            <a:r>
              <a:rPr lang="ru-RU" sz="1400" b="1" dirty="0" smtClean="0">
                <a:solidFill>
                  <a:srgbClr val="000000"/>
                </a:solidFill>
                <a:latin typeface="ProbaPro-Regular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ProbaPro-Regular"/>
              </a:rPr>
              <a:t>довірчих</a:t>
            </a:r>
            <a:r>
              <a:rPr lang="ru-RU" sz="1400" b="1" dirty="0">
                <a:solidFill>
                  <a:srgbClr val="000000"/>
                </a:solidFill>
                <a:latin typeface="ProbaPro-Regular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ProbaPro-Regular"/>
              </a:rPr>
              <a:t>послуг</a:t>
            </a:r>
            <a:endParaRPr lang="ru-RU" sz="1400" b="1" dirty="0">
              <a:solidFill>
                <a:srgbClr val="000000"/>
              </a:solidFill>
              <a:latin typeface="ProbaPro-Regular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23411" y="3617433"/>
            <a:ext cx="17057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2D5CA6"/>
                </a:solidFill>
                <a:latin typeface="ProbaPro-Regular"/>
                <a:hlinkClick r:id="rId7"/>
              </a:rPr>
              <a:t>https://ca.tax.gov.ua/</a:t>
            </a:r>
            <a:endParaRPr lang="ru-RU" sz="1200" b="1" dirty="0">
              <a:solidFill>
                <a:srgbClr val="2D5CA6"/>
              </a:solidFill>
              <a:latin typeface="ProbaPro-Regular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23411" y="3921364"/>
            <a:ext cx="27887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електронних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довірчих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72200" y="2348880"/>
            <a:ext cx="2073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>
                <a:solidFill>
                  <a:srgbClr val="000000"/>
                </a:solidFill>
                <a:latin typeface="ProbaPro-Regular"/>
              </a:rPr>
              <a:t>Електронна</a:t>
            </a:r>
            <a:r>
              <a:rPr lang="ru-RU" sz="1400" b="1" dirty="0">
                <a:solidFill>
                  <a:srgbClr val="000000"/>
                </a:solidFill>
                <a:latin typeface="ProbaPro-Regular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ProbaPro-Regular"/>
              </a:rPr>
              <a:t>звітність</a:t>
            </a:r>
            <a:endParaRPr lang="ru-RU" sz="1400" b="1" dirty="0">
              <a:solidFill>
                <a:srgbClr val="000000"/>
              </a:solidFill>
              <a:latin typeface="ProbaPro-Regular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33807" y="2636912"/>
            <a:ext cx="2810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2D5CA6"/>
                </a:solidFill>
                <a:latin typeface="ProbaPro-Regular"/>
                <a:hlinkClick r:id="rId8"/>
              </a:rPr>
              <a:t>http://tax.gov.ua/elektronna-zvitnist/</a:t>
            </a:r>
            <a:endParaRPr lang="ru-RU" sz="1200" b="1" dirty="0">
              <a:solidFill>
                <a:srgbClr val="2D5CA6"/>
              </a:solidFill>
              <a:latin typeface="ProbaPro-Regular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1557" y="2887682"/>
            <a:ext cx="27324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Спеціалізоване</a:t>
            </a: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клієнтське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програмне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подання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звітності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"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Єдиного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вікна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подання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електронної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звітності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 fontAlgn="base"/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Платникам</a:t>
            </a: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податків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електронну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звітність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</a:t>
            </a: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АРІ для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направлення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повідомлень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відкриття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закриття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рахунків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Актуальні</a:t>
            </a: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нововведення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Електронні</a:t>
            </a: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сервіси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СЕА ПДВ та СЕАРП СЕ</a:t>
            </a:r>
          </a:p>
          <a:p>
            <a:pPr fontAlgn="base"/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Перелік</a:t>
            </a: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тестових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платників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наборами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тестових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ключів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</a:t>
            </a: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Інформаційно-телекомунікаційної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Електронний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кабінет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fontAlgn="base"/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</a:t>
            </a: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форматів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пакетів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РРО,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надійшов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ДПС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Національного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банку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Приймання</a:t>
            </a: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обробка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електронних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ІТС «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Єдине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вікно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подання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електронної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звітності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70254" y="4401109"/>
            <a:ext cx="2353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>
                <a:solidFill>
                  <a:srgbClr val="000000"/>
                </a:solidFill>
                <a:latin typeface="ProbaPro-Regular"/>
              </a:rPr>
              <a:t>Декларування</a:t>
            </a:r>
            <a:r>
              <a:rPr lang="ru-RU" sz="1400" b="1" dirty="0">
                <a:solidFill>
                  <a:srgbClr val="000000"/>
                </a:solidFill>
                <a:latin typeface="ProbaPro-Regular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ProbaPro-Regular"/>
              </a:rPr>
              <a:t>громадян</a:t>
            </a:r>
            <a:endParaRPr lang="ru-RU" sz="1400" b="1" dirty="0">
              <a:solidFill>
                <a:srgbClr val="000000"/>
              </a:solidFill>
              <a:latin typeface="ProbaPro-Regular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8245" y="4712498"/>
            <a:ext cx="247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2D5CA6"/>
                </a:solidFill>
                <a:latin typeface="ProbaPro-Regular"/>
                <a:hlinkClick r:id="rId9"/>
              </a:rPr>
              <a:t>http://</a:t>
            </a:r>
            <a:r>
              <a:rPr lang="en-US" sz="1200" b="1" dirty="0" smtClean="0">
                <a:solidFill>
                  <a:srgbClr val="2D5CA6"/>
                </a:solidFill>
                <a:latin typeface="ProbaPro-Regular"/>
                <a:hlinkClick r:id="rId9"/>
              </a:rPr>
              <a:t>tax.gov.ua/others/</a:t>
            </a:r>
            <a:endParaRPr lang="uk-UA" sz="1200" b="1" dirty="0">
              <a:solidFill>
                <a:srgbClr val="2D5CA6"/>
              </a:solidFill>
              <a:latin typeface="ProbaPro-Regular"/>
              <a:hlinkClick r:id="rId9"/>
            </a:endParaRPr>
          </a:p>
          <a:p>
            <a:r>
              <a:rPr lang="en-US" sz="1200" b="1" dirty="0" err="1" smtClean="0">
                <a:solidFill>
                  <a:srgbClr val="2D5CA6"/>
                </a:solidFill>
                <a:latin typeface="ProbaPro-Regular"/>
                <a:hlinkClick r:id="rId9"/>
              </a:rPr>
              <a:t>deklaruvannya-gromadyan</a:t>
            </a:r>
            <a:endParaRPr lang="ru-RU" sz="1200" b="1" dirty="0">
              <a:solidFill>
                <a:srgbClr val="2D5CA6"/>
              </a:solidFill>
              <a:latin typeface="ProbaPro-Regular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54615" y="5174163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fontAlgn="base">
              <a:buFontTx/>
              <a:buChar char="-"/>
            </a:pP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Податкова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декларація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майновий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 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доходи</a:t>
            </a: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xmlns="" val="97273302"/>
              </p:ext>
            </p:extLst>
          </p:nvPr>
        </p:nvGraphicFramePr>
        <p:xfrm>
          <a:off x="3050124" y="29503"/>
          <a:ext cx="5914364" cy="57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26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28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30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9552" y="74400"/>
              <a:ext cx="625307" cy="478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>
                  <a:solidFill>
                    <a:srgbClr val="FFFFFF"/>
                  </a:solidFill>
                  <a:latin typeface="Montserrat Extra-Bold"/>
                </a:rPr>
                <a:t>2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5681418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12"/>
          <p:cNvGrpSpPr/>
          <p:nvPr/>
        </p:nvGrpSpPr>
        <p:grpSpPr>
          <a:xfrm>
            <a:off x="8726416" y="6381328"/>
            <a:ext cx="238072" cy="238072"/>
            <a:chOff x="0" y="0"/>
            <a:chExt cx="634859" cy="634859"/>
          </a:xfrm>
        </p:grpSpPr>
        <p:grpSp>
          <p:nvGrpSpPr>
            <p:cNvPr id="4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6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5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29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5020626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obazhajko.org.ua/upload/media/default/0001/01/68771102c1013b6279aeb4ae6d25132bf095c16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2899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7346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25666"/>
            <a:ext cx="6858762" cy="45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8775921" y="5608748"/>
            <a:ext cx="238072" cy="238072"/>
            <a:chOff x="0" y="0"/>
            <a:chExt cx="634859" cy="634859"/>
          </a:xfrm>
        </p:grpSpPr>
        <p:grpSp>
          <p:nvGrpSpPr>
            <p:cNvPr id="3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23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22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3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  <p:pic>
        <p:nvPicPr>
          <p:cNvPr id="22537" name="Picture 9" descr="D:\слайди\слайд 9 місяців  2020\фото\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647700"/>
            <a:ext cx="4800000" cy="3600000"/>
          </a:xfrm>
          <a:prstGeom prst="rect">
            <a:avLst/>
          </a:prstGeom>
          <a:noFill/>
          <a:scene3d>
            <a:camera prst="orthographicFront">
              <a:rot lat="5400000" lon="0" rev="0"/>
            </a:camera>
            <a:lightRig rig="threePt" dir="t"/>
          </a:scene3d>
        </p:spPr>
      </p:pic>
      <p:pic>
        <p:nvPicPr>
          <p:cNvPr id="24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rcRect r="49058" b="-441"/>
          <a:stretch>
            <a:fillRect/>
          </a:stretch>
        </p:blipFill>
        <p:spPr>
          <a:xfrm>
            <a:off x="323528" y="332656"/>
            <a:ext cx="2319263" cy="105311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2286284584"/>
              </p:ext>
            </p:extLst>
          </p:nvPr>
        </p:nvGraphicFramePr>
        <p:xfrm>
          <a:off x="845586" y="1425666"/>
          <a:ext cx="7749861" cy="421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696265088"/>
              </p:ext>
            </p:extLst>
          </p:nvPr>
        </p:nvGraphicFramePr>
        <p:xfrm>
          <a:off x="3203848" y="548680"/>
          <a:ext cx="4149461" cy="32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3695176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8" descr="https://press-news.com.ua/wp-content/uploads/2024/01/page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00163" y="4763"/>
            <a:ext cx="10172701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4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6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5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4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145588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41277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noProof="1" smtClean="0">
                <a:solidFill>
                  <a:schemeClr val="accent1">
                    <a:lumMod val="75000"/>
                  </a:schemeClr>
                </a:solidFill>
              </a:rPr>
              <a:t>Вхід: </a:t>
            </a:r>
          </a:p>
          <a:p>
            <a:r>
              <a:rPr lang="en-US" noProof="1" smtClean="0"/>
              <a:t>          • файловий ключ </a:t>
            </a:r>
          </a:p>
          <a:p>
            <a:r>
              <a:rPr lang="en-US" noProof="1" smtClean="0"/>
              <a:t>          • апаратний ключ </a:t>
            </a:r>
          </a:p>
          <a:p>
            <a:r>
              <a:rPr lang="en-US" noProof="1" smtClean="0"/>
              <a:t>          • хмарне сховище </a:t>
            </a:r>
          </a:p>
          <a:p>
            <a:r>
              <a:rPr lang="en-US" noProof="1" smtClean="0"/>
              <a:t>          • Id.gov.ua </a:t>
            </a:r>
          </a:p>
          <a:p>
            <a:r>
              <a:rPr lang="en-US" noProof="1" smtClean="0"/>
              <a:t>          • Дія.Підпис </a:t>
            </a:r>
          </a:p>
          <a:p>
            <a:endParaRPr lang="en-US" noProof="1" smtClean="0"/>
          </a:p>
          <a:p>
            <a:r>
              <a:rPr lang="en-US" noProof="1" smtClean="0">
                <a:solidFill>
                  <a:schemeClr val="accent1">
                    <a:lumMod val="75000"/>
                  </a:schemeClr>
                </a:solidFill>
              </a:rPr>
              <a:t>Ідентифікація</a:t>
            </a:r>
            <a:r>
              <a:rPr lang="en-US" noProof="1" smtClean="0"/>
              <a:t> </a:t>
            </a:r>
            <a:r>
              <a:rPr lang="en-US" noProof="1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noProof="1" smtClean="0"/>
              <a:t> </a:t>
            </a:r>
            <a:r>
              <a:rPr lang="en-US" noProof="1" smtClean="0">
                <a:solidFill>
                  <a:schemeClr val="accent1">
                    <a:lumMod val="75000"/>
                  </a:schemeClr>
                </a:solidFill>
              </a:rPr>
              <a:t>використанням</a:t>
            </a:r>
            <a:r>
              <a:rPr lang="en-US" noProof="1" smtClean="0"/>
              <a:t>: </a:t>
            </a:r>
          </a:p>
          <a:p>
            <a:r>
              <a:rPr lang="en-US" noProof="1" smtClean="0"/>
              <a:t>                                  • КЕП </a:t>
            </a:r>
          </a:p>
          <a:p>
            <a:r>
              <a:rPr lang="en-US" noProof="1" smtClean="0"/>
              <a:t>                                  • MobileID та BankID </a:t>
            </a:r>
          </a:p>
          <a:p>
            <a:r>
              <a:rPr lang="en-US" noProof="1" smtClean="0"/>
              <a:t>                                  • "Хмарний" ключ </a:t>
            </a:r>
          </a:p>
          <a:p>
            <a:r>
              <a:rPr lang="en-US" noProof="1" smtClean="0"/>
              <a:t>                                  • Дія.Підпис</a:t>
            </a:r>
            <a:endParaRPr lang="en-US" noProof="1"/>
          </a:p>
        </p:txBody>
      </p:sp>
      <p:pic>
        <p:nvPicPr>
          <p:cNvPr id="3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rcRect r="49058" b="-441"/>
          <a:stretch>
            <a:fillRect/>
          </a:stretch>
        </p:blipFill>
        <p:spPr>
          <a:xfrm>
            <a:off x="395536" y="692696"/>
            <a:ext cx="2510440" cy="1179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1" descr="D:\СЛАЙД 2020 +\Чилавечки\IMG-f777eb3eb66a95195563bd0f3180803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3528392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noProof="1" smtClean="0">
                <a:solidFill>
                  <a:schemeClr val="accent1">
                    <a:lumMod val="75000"/>
                  </a:schemeClr>
                </a:solidFill>
              </a:rPr>
              <a:t>Приватна частина (загальнодоступна) (особистий кабінет)</a:t>
            </a:r>
            <a:r>
              <a:rPr lang="en-US" b="1" noProof="1" smtClean="0">
                <a:hlinkClick r:id="rId4"/>
              </a:rPr>
              <a:t> </a:t>
            </a:r>
            <a:r>
              <a:rPr lang="en-US" b="1" dirty="0" smtClean="0">
                <a:hlinkClick r:id="rId4"/>
              </a:rPr>
              <a:t>https</a:t>
            </a:r>
            <a:r>
              <a:rPr lang="en-US" b="1" dirty="0">
                <a:hlinkClick r:id="rId4"/>
              </a:rPr>
              <a:t>://cabinet.tax.gov.ua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7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9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8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5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87611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rcRect r="49058" b="-441"/>
          <a:stretch>
            <a:fillRect/>
          </a:stretch>
        </p:blipFill>
        <p:spPr>
          <a:xfrm>
            <a:off x="742728" y="737320"/>
            <a:ext cx="2510440" cy="117951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358121309"/>
              </p:ext>
            </p:extLst>
          </p:nvPr>
        </p:nvGraphicFramePr>
        <p:xfrm>
          <a:off x="3419872" y="1124744"/>
          <a:ext cx="550221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740477790"/>
              </p:ext>
            </p:extLst>
          </p:nvPr>
        </p:nvGraphicFramePr>
        <p:xfrm>
          <a:off x="4211960" y="1844824"/>
          <a:ext cx="3757264" cy="319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3" descr="Деловая встреча. — стоковое фото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560" y="2161825"/>
            <a:ext cx="3037184" cy="283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7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9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8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6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777649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rcRect r="49058" b="-441"/>
          <a:stretch>
            <a:fillRect/>
          </a:stretch>
        </p:blipFill>
        <p:spPr>
          <a:xfrm>
            <a:off x="353661" y="553180"/>
            <a:ext cx="2319263" cy="105311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813136572"/>
              </p:ext>
            </p:extLst>
          </p:nvPr>
        </p:nvGraphicFramePr>
        <p:xfrm>
          <a:off x="2987825" y="1079739"/>
          <a:ext cx="5616623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4283" y="204444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загальнодоступних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реєстрів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661" y="2694296"/>
            <a:ext cx="4488250" cy="4163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Дані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про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взяття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на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облік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платників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податків</a:t>
            </a:r>
            <a:endParaRPr lang="ru-RU" sz="900" b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Реєстр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страхувальників</a:t>
            </a:r>
            <a:endParaRPr lang="ru-RU" sz="900" b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Реєстр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платників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єдиного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податку</a:t>
            </a:r>
            <a:endParaRPr lang="ru-RU" sz="900" b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Реєстр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платників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,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які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використовують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єдиний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рахунок</a:t>
            </a:r>
            <a:endParaRPr lang="ru-RU" sz="900" b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Довідка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 про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відсутність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заборгованості</a:t>
            </a:r>
            <a:endParaRPr lang="ru-RU" sz="900" b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Дані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Єдиного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реєстру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індивідуальних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податкових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консультацій</a:t>
            </a:r>
            <a:endParaRPr lang="ru-RU" sz="900" b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Реєстр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неприбуткових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установ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 та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організацій</a:t>
            </a:r>
            <a:endParaRPr lang="ru-RU" sz="900" b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Дані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реєстру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платників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 ПДВ</a:t>
            </a:r>
            <a:endParaRPr lang="ru-RU" sz="900" b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Пошук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фіскального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 чека</a:t>
            </a:r>
            <a:endParaRPr lang="ru-RU" sz="900" b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Пошук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 марки акцизного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податку</a:t>
            </a:r>
            <a:endParaRPr lang="ru-RU" sz="900" b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Інформація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 про РРО</a:t>
            </a:r>
            <a:endParaRPr lang="ru-RU" sz="900" b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Інформація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 про ПРРО</a:t>
            </a:r>
            <a:endParaRPr lang="ru-RU" sz="900" b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Інформація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 про книги ОРО</a:t>
            </a:r>
            <a:endParaRPr lang="ru-RU" sz="900" b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Екземпляри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 РРО</a:t>
            </a:r>
            <a:endParaRPr lang="ru-RU" sz="900" b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Реєстр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ЦСО</a:t>
            </a:r>
            <a:endParaRPr lang="ru-RU" sz="900" b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Реєстр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керівників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платників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податків-боржників</a:t>
            </a:r>
            <a:endParaRPr lang="ru-RU" sz="900" b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i="1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Податкова</a:t>
            </a:r>
            <a:r>
              <a:rPr lang="ru-RU" sz="900" i="1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 карта</a:t>
            </a:r>
            <a:endParaRPr lang="ru-RU" sz="900" b="1" i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i="1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Календар</a:t>
            </a:r>
            <a:endParaRPr lang="ru-RU" sz="900" b="1" i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i="1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Бланки </a:t>
            </a:r>
            <a:r>
              <a:rPr lang="ru-RU" sz="900" i="1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звітності</a:t>
            </a:r>
            <a:endParaRPr lang="ru-RU" sz="900" b="1" i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i="1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Контакти</a:t>
            </a:r>
            <a:r>
              <a:rPr lang="ru-RU" sz="900" i="1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 ЦОП</a:t>
            </a:r>
            <a:endParaRPr lang="ru-RU" sz="900" b="1" i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i="1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Новини</a:t>
            </a:r>
            <a:r>
              <a:rPr lang="ru-RU" sz="900" i="1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 ДПС</a:t>
            </a:r>
            <a:endParaRPr lang="ru-RU" sz="900" b="1" i="1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i="1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Інструкція</a:t>
            </a:r>
            <a:r>
              <a:rPr lang="ru-RU" sz="900" i="1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 </a:t>
            </a:r>
            <a:r>
              <a:rPr lang="ru-RU" sz="900" i="1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користувача</a:t>
            </a:r>
            <a:endParaRPr lang="ru-RU" sz="900" b="1" i="1" kern="900" spc="-80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6283" y="2159859"/>
            <a:ext cx="2008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Приватна</a:t>
            </a:r>
            <a:r>
              <a:rPr lang="ru-RU" sz="1600" b="1" dirty="0">
                <a:solidFill>
                  <a:srgbClr val="49505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26776" y="2569660"/>
            <a:ext cx="4572000" cy="21328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Вхід</a:t>
            </a:r>
            <a:r>
              <a:rPr lang="ru-RU" i="1" u="sng" dirty="0">
                <a:solidFill>
                  <a:srgbClr val="104D8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 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до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Електронного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кабінету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Облікові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дані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платника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Перегляд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звітності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Надсилання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листів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Єдина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картка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платника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Подання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звітності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Запити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 на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отримання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інформації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32893" y="5199278"/>
            <a:ext cx="4427539" cy="217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Увага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воєнного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обмежено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доступ до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публічних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електронних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реєстрів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 до Реєстрів можливий тільки після  ідентифікації в Електронному кабінеті.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12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13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7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062864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rcRect r="49058" b="-441"/>
          <a:stretch>
            <a:fillRect/>
          </a:stretch>
        </p:blipFill>
        <p:spPr>
          <a:xfrm>
            <a:off x="451170" y="314396"/>
            <a:ext cx="2756203" cy="125152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1911534"/>
            <a:ext cx="15231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Платникам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ПДВ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397512"/>
            <a:ext cx="2867472" cy="182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Реєстр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операцій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Реєстр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транзакцій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Інформація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про суму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перевищення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Показники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D та P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Розрахунок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показників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ППІ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Відповідність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критеріям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ризиковості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Видані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ПН/РК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Отримані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РК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ЄРПН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Видані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ПН/РК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ЄРПН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Отримані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 ПН/РК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1203" y="1911533"/>
            <a:ext cx="2689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Платникам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Акцизного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податку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1203" y="2338200"/>
            <a:ext cx="3510958" cy="2209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Реєстр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операцій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обсягів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пального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Реєстр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сум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 акцизного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податку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Реєстр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транзакцій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СЕА РПСЕ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Реєстр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операцій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 по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обсягам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 </a:t>
            </a:r>
            <a:endParaRPr lang="ru-RU" sz="900" u="sng" kern="900" spc="-80" dirty="0" smtClean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16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реалізації</a:t>
            </a:r>
            <a:r>
              <a:rPr lang="ru-RU" sz="900" u="sng" kern="900" spc="-8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пального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/спирту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СЕА РПСЕ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Реєстр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сум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 акцизного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податку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СЕА РПСЕ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Реєстр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транзакцій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СЕА РПСЕ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Перелік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акцизних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складів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СЕА 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РПСЕ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Результати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зіставляння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показників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обсягів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 </a:t>
            </a:r>
            <a:endParaRPr lang="ru-RU" sz="900" u="sng" kern="900" spc="-80" dirty="0" smtClean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2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обігу</a:t>
            </a:r>
            <a:r>
              <a:rPr lang="ru-RU" sz="900" u="sng" kern="900" spc="-8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 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та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залишків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Видані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 АН/РК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Отримані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 РК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1880755"/>
            <a:ext cx="1218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Громадянам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31828" y="2188532"/>
            <a:ext cx="4572000" cy="18242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endParaRPr lang="ru-RU" sz="900" u="sng" kern="900" spc="-80" dirty="0" smtClean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23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Інформація</a:t>
            </a:r>
            <a:r>
              <a:rPr lang="ru-RU" sz="900" u="sng" kern="900" spc="-8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про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реєстраційні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дані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Дані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про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об’єкти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оподаткування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Перегляд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податкових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повідомлень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Подати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Декларацію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про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майновий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стан та доходи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Отримати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довідку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про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отримані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</a:t>
            </a:r>
            <a:endParaRPr lang="ru-RU" sz="900" u="sng" kern="900" spc="-80" dirty="0" smtClean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23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доходи 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та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утримані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податки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Реєстрація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в ДРФО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Внесення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змін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до ДРФО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Сплата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податків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630550776"/>
              </p:ext>
            </p:extLst>
          </p:nvPr>
        </p:nvGraphicFramePr>
        <p:xfrm>
          <a:off x="4788024" y="1079739"/>
          <a:ext cx="3024336" cy="78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pic>
        <p:nvPicPr>
          <p:cNvPr id="18" name="Picture 2" descr="D:\СЛАЙД 2020 +\Чилавечки\IMG_E4504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139952" y="4320526"/>
            <a:ext cx="2016224" cy="220481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38998" y="4547266"/>
            <a:ext cx="1116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ПРРО/РРО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8487" y="5053325"/>
            <a:ext cx="2582309" cy="86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Програмний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 РРО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Каси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Програмний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 РРО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Касири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Перегляд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поданих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звітів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Перегляд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поданих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звітів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 в </a:t>
            </a:r>
            <a:r>
              <a:rPr lang="ru-RU" sz="900" u="sng" kern="900" spc="-8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розрізі</a:t>
            </a: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 ставок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900" u="sng" kern="900" spc="-8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Чеки</a:t>
            </a:r>
            <a:endParaRPr lang="ru-RU" sz="900" u="sng" kern="900" spc="-8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2"/>
          <p:cNvGrpSpPr/>
          <p:nvPr/>
        </p:nvGrpSpPr>
        <p:grpSpPr>
          <a:xfrm>
            <a:off x="8775921" y="5640752"/>
            <a:ext cx="238072" cy="238072"/>
            <a:chOff x="0" y="0"/>
            <a:chExt cx="634859" cy="634859"/>
          </a:xfrm>
        </p:grpSpPr>
        <p:grpSp>
          <p:nvGrpSpPr>
            <p:cNvPr id="21" name="Group 13"/>
            <p:cNvGrpSpPr>
              <a:grpSpLocks noChangeAspect="1"/>
            </p:cNvGrpSpPr>
            <p:nvPr/>
          </p:nvGrpSpPr>
          <p:grpSpPr>
            <a:xfrm>
              <a:off x="0" y="0"/>
              <a:ext cx="634859" cy="634859"/>
              <a:chOff x="0" y="0"/>
              <a:chExt cx="6350000" cy="6350000"/>
            </a:xfrm>
          </p:grpSpPr>
          <p:sp>
            <p:nvSpPr>
              <p:cNvPr id="23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id="22" name="TextBox 15"/>
            <p:cNvSpPr txBox="1"/>
            <p:nvPr/>
          </p:nvSpPr>
          <p:spPr>
            <a:xfrm>
              <a:off x="9552" y="74400"/>
              <a:ext cx="625307" cy="44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5"/>
                </a:lnSpc>
              </a:pPr>
              <a:r>
                <a:rPr lang="uk-UA" sz="1050" b="1" spc="158" dirty="0" smtClean="0">
                  <a:solidFill>
                    <a:srgbClr val="FFFFFF"/>
                  </a:solidFill>
                  <a:latin typeface="Montserrat Extra-Bold"/>
                </a:rPr>
                <a:t>8</a:t>
              </a:r>
              <a:endParaRPr lang="en-US" sz="1050" b="1" spc="158" dirty="0">
                <a:solidFill>
                  <a:srgbClr val="FFFFFF"/>
                </a:solidFill>
                <a:latin typeface="Montserrat Ex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946476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</TotalTime>
  <Words>1876</Words>
  <Application>Microsoft Office PowerPoint</Application>
  <PresentationFormat>Экран (4:3)</PresentationFormat>
  <Paragraphs>374</Paragraphs>
  <Slides>31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243</cp:revision>
  <dcterms:created xsi:type="dcterms:W3CDTF">2023-01-30T14:59:29Z</dcterms:created>
  <dcterms:modified xsi:type="dcterms:W3CDTF">2025-04-15T10:09:24Z</dcterms:modified>
</cp:coreProperties>
</file>