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29" r:id="rId1"/>
  </p:sldMasterIdLst>
  <p:notesMasterIdLst>
    <p:notesMasterId r:id="rId62"/>
  </p:notesMasterIdLst>
  <p:sldIdLst>
    <p:sldId id="510" r:id="rId2"/>
    <p:sldId id="509" r:id="rId3"/>
    <p:sldId id="2663" r:id="rId4"/>
    <p:sldId id="1097" r:id="rId5"/>
    <p:sldId id="1098" r:id="rId6"/>
    <p:sldId id="1099" r:id="rId7"/>
    <p:sldId id="1100" r:id="rId8"/>
    <p:sldId id="1101" r:id="rId9"/>
    <p:sldId id="1102" r:id="rId10"/>
    <p:sldId id="1696" r:id="rId11"/>
    <p:sldId id="1103" r:id="rId12"/>
    <p:sldId id="1104" r:id="rId13"/>
    <p:sldId id="1105" r:id="rId14"/>
    <p:sldId id="1106" r:id="rId15"/>
    <p:sldId id="1107" r:id="rId16"/>
    <p:sldId id="1108" r:id="rId17"/>
    <p:sldId id="1109" r:id="rId18"/>
    <p:sldId id="1110" r:id="rId19"/>
    <p:sldId id="2728" r:id="rId20"/>
    <p:sldId id="1112" r:id="rId21"/>
    <p:sldId id="1113" r:id="rId22"/>
    <p:sldId id="1114" r:id="rId23"/>
    <p:sldId id="1116" r:id="rId24"/>
    <p:sldId id="1115" r:id="rId25"/>
    <p:sldId id="1117" r:id="rId26"/>
    <p:sldId id="2729" r:id="rId27"/>
    <p:sldId id="1120" r:id="rId28"/>
    <p:sldId id="2595" r:id="rId29"/>
    <p:sldId id="2596" r:id="rId30"/>
    <p:sldId id="2597" r:id="rId31"/>
    <p:sldId id="2598" r:id="rId32"/>
    <p:sldId id="2599" r:id="rId33"/>
    <p:sldId id="2600" r:id="rId34"/>
    <p:sldId id="2601" r:id="rId35"/>
    <p:sldId id="2602" r:id="rId36"/>
    <p:sldId id="2603" r:id="rId37"/>
    <p:sldId id="2604" r:id="rId38"/>
    <p:sldId id="2605" r:id="rId39"/>
    <p:sldId id="2606" r:id="rId40"/>
    <p:sldId id="2607" r:id="rId41"/>
    <p:sldId id="2609" r:id="rId42"/>
    <p:sldId id="2610" r:id="rId43"/>
    <p:sldId id="2730" r:id="rId44"/>
    <p:sldId id="2731" r:id="rId45"/>
    <p:sldId id="2612" r:id="rId46"/>
    <p:sldId id="2613" r:id="rId47"/>
    <p:sldId id="2614" r:id="rId48"/>
    <p:sldId id="2615" r:id="rId49"/>
    <p:sldId id="2650" r:id="rId50"/>
    <p:sldId id="2651" r:id="rId51"/>
    <p:sldId id="2652" r:id="rId52"/>
    <p:sldId id="2616" r:id="rId53"/>
    <p:sldId id="2617" r:id="rId54"/>
    <p:sldId id="2623" r:id="rId55"/>
    <p:sldId id="2621" r:id="rId56"/>
    <p:sldId id="2624" r:id="rId57"/>
    <p:sldId id="2625" r:id="rId58"/>
    <p:sldId id="2627" r:id="rId59"/>
    <p:sldId id="2628" r:id="rId60"/>
    <p:sldId id="1346" r:id="rId61"/>
  </p:sldIdLst>
  <p:sldSz cx="24384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75" userDrawn="1">
          <p15:clr>
            <a:srgbClr val="A4A3A4"/>
          </p15:clr>
        </p15:guide>
        <p15:guide id="2" pos="76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E3FF"/>
    <a:srgbClr val="A20000"/>
    <a:srgbClr val="0084C1"/>
    <a:srgbClr val="009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95D6CE-95CB-4A28-90B9-E4646E16D5DF}" v="8" dt="2025-05-27T17:06:58.640"/>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aj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Ref idx="maj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Ref idx="maj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Ref idx="maj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Ref idx="maj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aj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autoAdjust="0"/>
  </p:normalViewPr>
  <p:slideViewPr>
    <p:cSldViewPr snapToGrid="0">
      <p:cViewPr varScale="1">
        <p:scale>
          <a:sx n="52" d="100"/>
          <a:sy n="52" d="100"/>
        </p:scale>
        <p:origin x="918" y="276"/>
      </p:cViewPr>
      <p:guideLst>
        <p:guide orient="horz" pos="4275"/>
        <p:guide pos="76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52"/>
    </p:cViewPr>
  </p:sorterViewPr>
  <p:notesViewPr>
    <p:cSldViewPr snapToGrid="0">
      <p:cViewPr varScale="1">
        <p:scale>
          <a:sx n="88" d="100"/>
          <a:sy n="88" d="100"/>
        </p:scale>
        <p:origin x="3822" y="8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Галина Галина" userId="5db18f3bd805f1eb" providerId="LiveId" clId="{47582729-8A35-4AEE-98D9-9E686A4ABF47}"/>
    <pc:docChg chg="delSld">
      <pc:chgData name="Галина Галина" userId="5db18f3bd805f1eb" providerId="LiveId" clId="{47582729-8A35-4AEE-98D9-9E686A4ABF47}" dt="2025-04-10T13:36:41.655" v="0" actId="47"/>
      <pc:docMkLst>
        <pc:docMk/>
      </pc:docMkLst>
      <pc:sldChg chg="del">
        <pc:chgData name="Галина Галина" userId="5db18f3bd805f1eb" providerId="LiveId" clId="{47582729-8A35-4AEE-98D9-9E686A4ABF47}" dt="2025-04-10T13:36:41.655" v="0" actId="47"/>
        <pc:sldMkLst>
          <pc:docMk/>
          <pc:sldMk cId="2853827619" sldId="2727"/>
        </pc:sldMkLst>
      </pc:sldChg>
    </pc:docChg>
  </pc:docChgLst>
  <pc:docChgLst>
    <pc:chgData name="Галина Галина" userId="5db18f3bd805f1eb" providerId="LiveId" clId="{F8DBF19E-E7EF-4B13-AADA-C81E8C4F8A01}"/>
    <pc:docChg chg="undo custSel addSld delSld modSld sldOrd">
      <pc:chgData name="Галина Галина" userId="5db18f3bd805f1eb" providerId="LiveId" clId="{F8DBF19E-E7EF-4B13-AADA-C81E8C4F8A01}" dt="2025-03-21T04:27:44.157" v="200" actId="47"/>
      <pc:docMkLst>
        <pc:docMk/>
      </pc:docMkLst>
      <pc:sldChg chg="modSp mod">
        <pc:chgData name="Галина Галина" userId="5db18f3bd805f1eb" providerId="LiveId" clId="{F8DBF19E-E7EF-4B13-AADA-C81E8C4F8A01}" dt="2025-03-21T04:04:06.386" v="8" actId="20577"/>
        <pc:sldMkLst>
          <pc:docMk/>
          <pc:sldMk cId="0" sldId="510"/>
        </pc:sldMkLst>
        <pc:spChg chg="mod">
          <ac:chgData name="Галина Галина" userId="5db18f3bd805f1eb" providerId="LiveId" clId="{F8DBF19E-E7EF-4B13-AADA-C81E8C4F8A01}" dt="2025-03-21T04:04:01.874" v="0" actId="1076"/>
          <ac:spMkLst>
            <pc:docMk/>
            <pc:sldMk cId="0" sldId="510"/>
            <ac:spMk id="242" creationId="{00000000-0000-0000-0000-000000000000}"/>
          </ac:spMkLst>
        </pc:spChg>
        <pc:spChg chg="mod">
          <ac:chgData name="Галина Галина" userId="5db18f3bd805f1eb" providerId="LiveId" clId="{F8DBF19E-E7EF-4B13-AADA-C81E8C4F8A01}" dt="2025-03-21T04:04:06.386" v="8" actId="20577"/>
          <ac:spMkLst>
            <pc:docMk/>
            <pc:sldMk cId="0" sldId="510"/>
            <ac:spMk id="243" creationId="{00000000-0000-0000-0000-000000000000}"/>
          </ac:spMkLst>
        </pc:spChg>
      </pc:sldChg>
      <pc:sldChg chg="modSp mod">
        <pc:chgData name="Галина Галина" userId="5db18f3bd805f1eb" providerId="LiveId" clId="{F8DBF19E-E7EF-4B13-AADA-C81E8C4F8A01}" dt="2025-03-21T04:06:23.302" v="79" actId="20577"/>
        <pc:sldMkLst>
          <pc:docMk/>
          <pc:sldMk cId="3456326077" sldId="1094"/>
        </pc:sldMkLst>
      </pc:sldChg>
      <pc:sldChg chg="modSp mod">
        <pc:chgData name="Галина Галина" userId="5db18f3bd805f1eb" providerId="LiveId" clId="{F8DBF19E-E7EF-4B13-AADA-C81E8C4F8A01}" dt="2025-03-21T04:07:21.799" v="82" actId="255"/>
        <pc:sldMkLst>
          <pc:docMk/>
          <pc:sldMk cId="3698183147" sldId="1097"/>
        </pc:sldMkLst>
        <pc:spChg chg="mod">
          <ac:chgData name="Галина Галина" userId="5db18f3bd805f1eb" providerId="LiveId" clId="{F8DBF19E-E7EF-4B13-AADA-C81E8C4F8A01}" dt="2025-03-21T04:07:21.799" v="82" actId="255"/>
          <ac:spMkLst>
            <pc:docMk/>
            <pc:sldMk cId="3698183147" sldId="1097"/>
            <ac:spMk id="3" creationId="{12629D13-E3B8-6CF9-9559-34660481D53A}"/>
          </ac:spMkLst>
        </pc:spChg>
      </pc:sldChg>
      <pc:sldChg chg="modSp mod">
        <pc:chgData name="Галина Галина" userId="5db18f3bd805f1eb" providerId="LiveId" clId="{F8DBF19E-E7EF-4B13-AADA-C81E8C4F8A01}" dt="2025-03-21T04:12:09.591" v="120" actId="20577"/>
        <pc:sldMkLst>
          <pc:docMk/>
          <pc:sldMk cId="1311576806" sldId="1102"/>
        </pc:sldMkLst>
        <pc:spChg chg="mod">
          <ac:chgData name="Галина Галина" userId="5db18f3bd805f1eb" providerId="LiveId" clId="{F8DBF19E-E7EF-4B13-AADA-C81E8C4F8A01}" dt="2025-03-21T04:12:09.591" v="120" actId="20577"/>
          <ac:spMkLst>
            <pc:docMk/>
            <pc:sldMk cId="1311576806" sldId="1102"/>
            <ac:spMk id="3" creationId="{A7F5632B-87A7-291D-92B4-D5D687CD0882}"/>
          </ac:spMkLst>
        </pc:spChg>
      </pc:sldChg>
      <pc:sldChg chg="addSp delSp modSp mod ord">
        <pc:chgData name="Галина Галина" userId="5db18f3bd805f1eb" providerId="LiveId" clId="{F8DBF19E-E7EF-4B13-AADA-C81E8C4F8A01}" dt="2025-03-21T04:16:10.237" v="141" actId="11529"/>
        <pc:sldMkLst>
          <pc:docMk/>
          <pc:sldMk cId="3508922710" sldId="1111"/>
        </pc:sldMkLst>
      </pc:sldChg>
      <pc:sldChg chg="modSp mod">
        <pc:chgData name="Галина Галина" userId="5db18f3bd805f1eb" providerId="LiveId" clId="{F8DBF19E-E7EF-4B13-AADA-C81E8C4F8A01}" dt="2025-03-21T04:13:08.985" v="123" actId="2711"/>
        <pc:sldMkLst>
          <pc:docMk/>
          <pc:sldMk cId="1322884061" sldId="1112"/>
        </pc:sldMkLst>
        <pc:spChg chg="mod">
          <ac:chgData name="Галина Галина" userId="5db18f3bd805f1eb" providerId="LiveId" clId="{F8DBF19E-E7EF-4B13-AADA-C81E8C4F8A01}" dt="2025-03-21T04:13:08.985" v="123" actId="2711"/>
          <ac:spMkLst>
            <pc:docMk/>
            <pc:sldMk cId="1322884061" sldId="1112"/>
            <ac:spMk id="3" creationId="{66154EF8-8D3A-E92B-2530-8C64C8D9176A}"/>
          </ac:spMkLst>
        </pc:spChg>
      </pc:sldChg>
      <pc:sldChg chg="modSp mod">
        <pc:chgData name="Галина Галина" userId="5db18f3bd805f1eb" providerId="LiveId" clId="{F8DBF19E-E7EF-4B13-AADA-C81E8C4F8A01}" dt="2025-03-21T04:17:23.651" v="144" actId="108"/>
        <pc:sldMkLst>
          <pc:docMk/>
          <pc:sldMk cId="1351311156" sldId="1119"/>
        </pc:sldMkLst>
      </pc:sldChg>
      <pc:sldChg chg="modSp mod">
        <pc:chgData name="Галина Галина" userId="5db18f3bd805f1eb" providerId="LiveId" clId="{F8DBF19E-E7EF-4B13-AADA-C81E8C4F8A01}" dt="2025-03-21T04:20:09.253" v="153" actId="13926"/>
        <pc:sldMkLst>
          <pc:docMk/>
          <pc:sldMk cId="1698178695" sldId="2598"/>
        </pc:sldMkLst>
        <pc:spChg chg="mod">
          <ac:chgData name="Галина Галина" userId="5db18f3bd805f1eb" providerId="LiveId" clId="{F8DBF19E-E7EF-4B13-AADA-C81E8C4F8A01}" dt="2025-03-21T04:20:09.253" v="153" actId="13926"/>
          <ac:spMkLst>
            <pc:docMk/>
            <pc:sldMk cId="1698178695" sldId="2598"/>
            <ac:spMk id="3" creationId="{664EBBDE-6872-7FBF-CD09-021E452E1662}"/>
          </ac:spMkLst>
        </pc:spChg>
      </pc:sldChg>
      <pc:sldChg chg="modSp mod">
        <pc:chgData name="Галина Галина" userId="5db18f3bd805f1eb" providerId="LiveId" clId="{F8DBF19E-E7EF-4B13-AADA-C81E8C4F8A01}" dt="2025-03-21T04:20:56.950" v="161" actId="115"/>
        <pc:sldMkLst>
          <pc:docMk/>
          <pc:sldMk cId="3148194934" sldId="2599"/>
        </pc:sldMkLst>
        <pc:spChg chg="mod">
          <ac:chgData name="Галина Галина" userId="5db18f3bd805f1eb" providerId="LiveId" clId="{F8DBF19E-E7EF-4B13-AADA-C81E8C4F8A01}" dt="2025-03-21T04:20:56.950" v="161" actId="115"/>
          <ac:spMkLst>
            <pc:docMk/>
            <pc:sldMk cId="3148194934" sldId="2599"/>
            <ac:spMk id="3" creationId="{D289B849-5CC2-1851-C0A9-F71618822678}"/>
          </ac:spMkLst>
        </pc:spChg>
      </pc:sldChg>
      <pc:sldChg chg="modSp mod">
        <pc:chgData name="Галина Галина" userId="5db18f3bd805f1eb" providerId="LiveId" clId="{F8DBF19E-E7EF-4B13-AADA-C81E8C4F8A01}" dt="2025-03-21T04:22:59.653" v="174" actId="20577"/>
        <pc:sldMkLst>
          <pc:docMk/>
          <pc:sldMk cId="3750408799" sldId="2600"/>
        </pc:sldMkLst>
        <pc:spChg chg="mod">
          <ac:chgData name="Галина Галина" userId="5db18f3bd805f1eb" providerId="LiveId" clId="{F8DBF19E-E7EF-4B13-AADA-C81E8C4F8A01}" dt="2025-03-21T04:22:59.653" v="174" actId="20577"/>
          <ac:spMkLst>
            <pc:docMk/>
            <pc:sldMk cId="3750408799" sldId="2600"/>
            <ac:spMk id="3" creationId="{545A139C-E7AF-EA57-0018-F5E27F7A0F60}"/>
          </ac:spMkLst>
        </pc:spChg>
      </pc:sldChg>
      <pc:sldChg chg="modSp mod">
        <pc:chgData name="Галина Галина" userId="5db18f3bd805f1eb" providerId="LiveId" clId="{F8DBF19E-E7EF-4B13-AADA-C81E8C4F8A01}" dt="2025-03-21T04:27:13.917" v="191" actId="20577"/>
        <pc:sldMkLst>
          <pc:docMk/>
          <pc:sldMk cId="2865072319" sldId="2610"/>
        </pc:sldMkLst>
        <pc:spChg chg="mod">
          <ac:chgData name="Галина Галина" userId="5db18f3bd805f1eb" providerId="LiveId" clId="{F8DBF19E-E7EF-4B13-AADA-C81E8C4F8A01}" dt="2025-03-21T04:27:13.917" v="191" actId="20577"/>
          <ac:spMkLst>
            <pc:docMk/>
            <pc:sldMk cId="2865072319" sldId="2610"/>
            <ac:spMk id="3" creationId="{2798C58B-AAF2-3490-2DBA-6F2083E8E441}"/>
          </ac:spMkLst>
        </pc:spChg>
      </pc:sldChg>
      <pc:sldChg chg="del">
        <pc:chgData name="Галина Галина" userId="5db18f3bd805f1eb" providerId="LiveId" clId="{F8DBF19E-E7EF-4B13-AADA-C81E8C4F8A01}" dt="2025-03-21T04:25:44.311" v="175" actId="47"/>
        <pc:sldMkLst>
          <pc:docMk/>
          <pc:sldMk cId="3559638961" sldId="2611"/>
        </pc:sldMkLst>
      </pc:sldChg>
      <pc:sldChg chg="modSp add del mod">
        <pc:chgData name="Галина Галина" userId="5db18f3bd805f1eb" providerId="LiveId" clId="{F8DBF19E-E7EF-4B13-AADA-C81E8C4F8A01}" dt="2025-03-21T04:04:37.777" v="42" actId="20577"/>
        <pc:sldMkLst>
          <pc:docMk/>
          <pc:sldMk cId="3781038421" sldId="2653"/>
        </pc:sldMkLst>
      </pc:sldChg>
      <pc:sldChg chg="add del">
        <pc:chgData name="Галина Галина" userId="5db18f3bd805f1eb" providerId="LiveId" clId="{F8DBF19E-E7EF-4B13-AADA-C81E8C4F8A01}" dt="2025-03-21T04:04:42.328" v="43" actId="47"/>
        <pc:sldMkLst>
          <pc:docMk/>
          <pc:sldMk cId="1515316196" sldId="2654"/>
        </pc:sldMkLst>
      </pc:sldChg>
      <pc:sldChg chg="add del">
        <pc:chgData name="Галина Галина" userId="5db18f3bd805f1eb" providerId="LiveId" clId="{F8DBF19E-E7EF-4B13-AADA-C81E8C4F8A01}" dt="2025-03-21T04:04:42.873" v="44" actId="47"/>
        <pc:sldMkLst>
          <pc:docMk/>
          <pc:sldMk cId="2164782239" sldId="2655"/>
        </pc:sldMkLst>
      </pc:sldChg>
      <pc:sldChg chg="add del">
        <pc:chgData name="Галина Галина" userId="5db18f3bd805f1eb" providerId="LiveId" clId="{F8DBF19E-E7EF-4B13-AADA-C81E8C4F8A01}" dt="2025-03-21T04:04:43.324" v="45" actId="47"/>
        <pc:sldMkLst>
          <pc:docMk/>
          <pc:sldMk cId="244896362" sldId="2656"/>
        </pc:sldMkLst>
      </pc:sldChg>
      <pc:sldChg chg="add del">
        <pc:chgData name="Галина Галина" userId="5db18f3bd805f1eb" providerId="LiveId" clId="{F8DBF19E-E7EF-4B13-AADA-C81E8C4F8A01}" dt="2025-03-21T04:04:43.628" v="46" actId="47"/>
        <pc:sldMkLst>
          <pc:docMk/>
          <pc:sldMk cId="2399529439" sldId="2657"/>
        </pc:sldMkLst>
      </pc:sldChg>
      <pc:sldChg chg="add del">
        <pc:chgData name="Галина Галина" userId="5db18f3bd805f1eb" providerId="LiveId" clId="{F8DBF19E-E7EF-4B13-AADA-C81E8C4F8A01}" dt="2025-03-21T04:04:43.857" v="47" actId="47"/>
        <pc:sldMkLst>
          <pc:docMk/>
          <pc:sldMk cId="379513885" sldId="2658"/>
        </pc:sldMkLst>
      </pc:sldChg>
      <pc:sldChg chg="add del">
        <pc:chgData name="Галина Галина" userId="5db18f3bd805f1eb" providerId="LiveId" clId="{F8DBF19E-E7EF-4B13-AADA-C81E8C4F8A01}" dt="2025-03-21T04:04:44.132" v="48" actId="47"/>
        <pc:sldMkLst>
          <pc:docMk/>
          <pc:sldMk cId="3547558668" sldId="2659"/>
        </pc:sldMkLst>
      </pc:sldChg>
      <pc:sldChg chg="add del">
        <pc:chgData name="Галина Галина" userId="5db18f3bd805f1eb" providerId="LiveId" clId="{F8DBF19E-E7EF-4B13-AADA-C81E8C4F8A01}" dt="2025-03-21T04:04:44.593" v="49" actId="47"/>
        <pc:sldMkLst>
          <pc:docMk/>
          <pc:sldMk cId="1747116430" sldId="2660"/>
        </pc:sldMkLst>
      </pc:sldChg>
      <pc:sldChg chg="del">
        <pc:chgData name="Галина Галина" userId="5db18f3bd805f1eb" providerId="LiveId" clId="{F8DBF19E-E7EF-4B13-AADA-C81E8C4F8A01}" dt="2025-03-21T04:04:44.988" v="50" actId="47"/>
        <pc:sldMkLst>
          <pc:docMk/>
          <pc:sldMk cId="1180756793" sldId="2661"/>
        </pc:sldMkLst>
      </pc:sldChg>
      <pc:sldChg chg="del">
        <pc:chgData name="Галина Галина" userId="5db18f3bd805f1eb" providerId="LiveId" clId="{F8DBF19E-E7EF-4B13-AADA-C81E8C4F8A01}" dt="2025-03-21T04:04:45.366" v="51" actId="47"/>
        <pc:sldMkLst>
          <pc:docMk/>
          <pc:sldMk cId="2573028613" sldId="2662"/>
        </pc:sldMkLst>
      </pc:sldChg>
      <pc:sldChg chg="modSp add mod">
        <pc:chgData name="Галина Галина" userId="5db18f3bd805f1eb" providerId="LiveId" clId="{F8DBF19E-E7EF-4B13-AADA-C81E8C4F8A01}" dt="2025-03-21T04:12:14.669" v="121" actId="20577"/>
        <pc:sldMkLst>
          <pc:docMk/>
          <pc:sldMk cId="2853827619" sldId="2727"/>
        </pc:sldMkLst>
      </pc:sldChg>
      <pc:sldChg chg="delSp add mod">
        <pc:chgData name="Галина Галина" userId="5db18f3bd805f1eb" providerId="LiveId" clId="{F8DBF19E-E7EF-4B13-AADA-C81E8C4F8A01}" dt="2025-03-21T04:15:06.982" v="126" actId="478"/>
        <pc:sldMkLst>
          <pc:docMk/>
          <pc:sldMk cId="2623297999" sldId="2728"/>
        </pc:sldMkLst>
      </pc:sldChg>
      <pc:sldChg chg="add">
        <pc:chgData name="Галина Галина" userId="5db18f3bd805f1eb" providerId="LiveId" clId="{F8DBF19E-E7EF-4B13-AADA-C81E8C4F8A01}" dt="2025-03-21T04:16:47.532" v="142"/>
        <pc:sldMkLst>
          <pc:docMk/>
          <pc:sldMk cId="218445554" sldId="2729"/>
        </pc:sldMkLst>
      </pc:sldChg>
      <pc:sldChg chg="modSp add mod">
        <pc:chgData name="Галина Галина" userId="5db18f3bd805f1eb" providerId="LiveId" clId="{F8DBF19E-E7EF-4B13-AADA-C81E8C4F8A01}" dt="2025-03-21T04:27:39.968" v="199" actId="20577"/>
        <pc:sldMkLst>
          <pc:docMk/>
          <pc:sldMk cId="2987000140" sldId="2730"/>
        </pc:sldMkLst>
        <pc:spChg chg="mod">
          <ac:chgData name="Галина Галина" userId="5db18f3bd805f1eb" providerId="LiveId" clId="{F8DBF19E-E7EF-4B13-AADA-C81E8C4F8A01}" dt="2025-03-21T04:27:39.968" v="199" actId="20577"/>
          <ac:spMkLst>
            <pc:docMk/>
            <pc:sldMk cId="2987000140" sldId="2730"/>
            <ac:spMk id="3" creationId="{77C60553-EFF3-333C-11F1-860F95DBBB6E}"/>
          </ac:spMkLst>
        </pc:spChg>
      </pc:sldChg>
      <pc:sldChg chg="modSp add mod">
        <pc:chgData name="Галина Галина" userId="5db18f3bd805f1eb" providerId="LiveId" clId="{F8DBF19E-E7EF-4B13-AADA-C81E8C4F8A01}" dt="2025-03-21T04:27:29.894" v="194" actId="20577"/>
        <pc:sldMkLst>
          <pc:docMk/>
          <pc:sldMk cId="2516714154" sldId="2731"/>
        </pc:sldMkLst>
        <pc:spChg chg="mod">
          <ac:chgData name="Галина Галина" userId="5db18f3bd805f1eb" providerId="LiveId" clId="{F8DBF19E-E7EF-4B13-AADA-C81E8C4F8A01}" dt="2025-03-21T04:27:29.894" v="194" actId="20577"/>
          <ac:spMkLst>
            <pc:docMk/>
            <pc:sldMk cId="2516714154" sldId="2731"/>
            <ac:spMk id="3" creationId="{F9E0A06C-7CFB-9AD0-ECE4-7E0A9721EEE0}"/>
          </ac:spMkLst>
        </pc:spChg>
      </pc:sldChg>
      <pc:sldChg chg="add del">
        <pc:chgData name="Галина Галина" userId="5db18f3bd805f1eb" providerId="LiveId" clId="{F8DBF19E-E7EF-4B13-AADA-C81E8C4F8A01}" dt="2025-03-21T04:27:44.157" v="200" actId="47"/>
        <pc:sldMkLst>
          <pc:docMk/>
          <pc:sldMk cId="789643009" sldId="2732"/>
        </pc:sldMkLst>
      </pc:sldChg>
    </pc:docChg>
  </pc:docChgLst>
  <pc:docChgLst>
    <pc:chgData name="Галина Галина" userId="5db18f3bd805f1eb" providerId="LiveId" clId="{7703B6CF-B2FA-469B-BC5E-15C9C87FAADF}"/>
    <pc:docChg chg="undo custSel addSld delSld modSld sldOrd">
      <pc:chgData name="Галина Галина" userId="5db18f3bd805f1eb" providerId="LiveId" clId="{7703B6CF-B2FA-469B-BC5E-15C9C87FAADF}" dt="2025-02-19T13:25:47.578" v="1666" actId="13926"/>
      <pc:docMkLst>
        <pc:docMk/>
      </pc:docMkLst>
      <pc:sldChg chg="modSp mod">
        <pc:chgData name="Галина Галина" userId="5db18f3bd805f1eb" providerId="LiveId" clId="{7703B6CF-B2FA-469B-BC5E-15C9C87FAADF}" dt="2025-02-19T11:43:54.279" v="1629"/>
        <pc:sldMkLst>
          <pc:docMk/>
          <pc:sldMk cId="0" sldId="260"/>
        </pc:sldMkLst>
      </pc:sldChg>
      <pc:sldChg chg="modSp">
        <pc:chgData name="Галина Галина" userId="5db18f3bd805f1eb" providerId="LiveId" clId="{7703B6CF-B2FA-469B-BC5E-15C9C87FAADF}" dt="2025-02-19T11:43:54.279" v="1629"/>
        <pc:sldMkLst>
          <pc:docMk/>
          <pc:sldMk cId="2628633334" sldId="278"/>
        </pc:sldMkLst>
      </pc:sldChg>
      <pc:sldChg chg="modSp mod">
        <pc:chgData name="Галина Галина" userId="5db18f3bd805f1eb" providerId="LiveId" clId="{7703B6CF-B2FA-469B-BC5E-15C9C87FAADF}" dt="2025-02-18T15:06:05.067" v="5" actId="20577"/>
        <pc:sldMkLst>
          <pc:docMk/>
          <pc:sldMk cId="0" sldId="510"/>
        </pc:sldMkLst>
      </pc:sldChg>
      <pc:sldChg chg="modSp mod">
        <pc:chgData name="Галина Галина" userId="5db18f3bd805f1eb" providerId="LiveId" clId="{7703B6CF-B2FA-469B-BC5E-15C9C87FAADF}" dt="2025-02-19T11:43:54.279" v="1629"/>
        <pc:sldMkLst>
          <pc:docMk/>
          <pc:sldMk cId="4294119036" sldId="1072"/>
        </pc:sldMkLst>
      </pc:sldChg>
      <pc:sldChg chg="modSp mod">
        <pc:chgData name="Галина Галина" userId="5db18f3bd805f1eb" providerId="LiveId" clId="{7703B6CF-B2FA-469B-BC5E-15C9C87FAADF}" dt="2025-02-19T11:43:54.279" v="1629"/>
        <pc:sldMkLst>
          <pc:docMk/>
          <pc:sldMk cId="2255588976" sldId="1079"/>
        </pc:sldMkLst>
      </pc:sldChg>
      <pc:sldChg chg="del">
        <pc:chgData name="Галина Галина" userId="5db18f3bd805f1eb" providerId="LiveId" clId="{7703B6CF-B2FA-469B-BC5E-15C9C87FAADF}" dt="2025-02-18T15:16:42.689" v="17" actId="47"/>
        <pc:sldMkLst>
          <pc:docMk/>
          <pc:sldMk cId="3573521578" sldId="1153"/>
        </pc:sldMkLst>
      </pc:sldChg>
      <pc:sldChg chg="del">
        <pc:chgData name="Галина Галина" userId="5db18f3bd805f1eb" providerId="LiveId" clId="{7703B6CF-B2FA-469B-BC5E-15C9C87FAADF}" dt="2025-02-18T15:16:45.381" v="18" actId="47"/>
        <pc:sldMkLst>
          <pc:docMk/>
          <pc:sldMk cId="945651753" sldId="1154"/>
        </pc:sldMkLst>
      </pc:sldChg>
      <pc:sldChg chg="del">
        <pc:chgData name="Галина Галина" userId="5db18f3bd805f1eb" providerId="LiveId" clId="{7703B6CF-B2FA-469B-BC5E-15C9C87FAADF}" dt="2025-02-18T15:16:46.293" v="19" actId="47"/>
        <pc:sldMkLst>
          <pc:docMk/>
          <pc:sldMk cId="1112918947" sldId="1155"/>
        </pc:sldMkLst>
      </pc:sldChg>
      <pc:sldChg chg="del">
        <pc:chgData name="Галина Галина" userId="5db18f3bd805f1eb" providerId="LiveId" clId="{7703B6CF-B2FA-469B-BC5E-15C9C87FAADF}" dt="2025-02-18T15:22:29.746" v="33" actId="47"/>
        <pc:sldMkLst>
          <pc:docMk/>
          <pc:sldMk cId="352189665" sldId="1157"/>
        </pc:sldMkLst>
      </pc:sldChg>
      <pc:sldChg chg="del">
        <pc:chgData name="Галина Галина" userId="5db18f3bd805f1eb" providerId="LiveId" clId="{7703B6CF-B2FA-469B-BC5E-15C9C87FAADF}" dt="2025-02-18T15:22:29.746" v="33" actId="47"/>
        <pc:sldMkLst>
          <pc:docMk/>
          <pc:sldMk cId="2031585640" sldId="1158"/>
        </pc:sldMkLst>
      </pc:sldChg>
      <pc:sldChg chg="del">
        <pc:chgData name="Галина Галина" userId="5db18f3bd805f1eb" providerId="LiveId" clId="{7703B6CF-B2FA-469B-BC5E-15C9C87FAADF}" dt="2025-02-18T15:22:29.746" v="33" actId="47"/>
        <pc:sldMkLst>
          <pc:docMk/>
          <pc:sldMk cId="147391494" sldId="1159"/>
        </pc:sldMkLst>
      </pc:sldChg>
      <pc:sldChg chg="del">
        <pc:chgData name="Галина Галина" userId="5db18f3bd805f1eb" providerId="LiveId" clId="{7703B6CF-B2FA-469B-BC5E-15C9C87FAADF}" dt="2025-02-18T15:22:29.746" v="33" actId="47"/>
        <pc:sldMkLst>
          <pc:docMk/>
          <pc:sldMk cId="1331607234" sldId="1160"/>
        </pc:sldMkLst>
      </pc:sldChg>
      <pc:sldChg chg="del">
        <pc:chgData name="Галина Галина" userId="5db18f3bd805f1eb" providerId="LiveId" clId="{7703B6CF-B2FA-469B-BC5E-15C9C87FAADF}" dt="2025-02-18T15:22:29.746" v="33" actId="47"/>
        <pc:sldMkLst>
          <pc:docMk/>
          <pc:sldMk cId="431571617" sldId="1161"/>
        </pc:sldMkLst>
      </pc:sldChg>
      <pc:sldChg chg="del">
        <pc:chgData name="Галина Галина" userId="5db18f3bd805f1eb" providerId="LiveId" clId="{7703B6CF-B2FA-469B-BC5E-15C9C87FAADF}" dt="2025-02-18T15:22:29.746" v="33" actId="47"/>
        <pc:sldMkLst>
          <pc:docMk/>
          <pc:sldMk cId="2371561508" sldId="1162"/>
        </pc:sldMkLst>
      </pc:sldChg>
      <pc:sldChg chg="del">
        <pc:chgData name="Галина Галина" userId="5db18f3bd805f1eb" providerId="LiveId" clId="{7703B6CF-B2FA-469B-BC5E-15C9C87FAADF}" dt="2025-02-18T15:22:29.746" v="33" actId="47"/>
        <pc:sldMkLst>
          <pc:docMk/>
          <pc:sldMk cId="3407386563" sldId="1163"/>
        </pc:sldMkLst>
      </pc:sldChg>
      <pc:sldChg chg="del">
        <pc:chgData name="Галина Галина" userId="5db18f3bd805f1eb" providerId="LiveId" clId="{7703B6CF-B2FA-469B-BC5E-15C9C87FAADF}" dt="2025-02-18T15:22:29.746" v="33" actId="47"/>
        <pc:sldMkLst>
          <pc:docMk/>
          <pc:sldMk cId="3553416903" sldId="1164"/>
        </pc:sldMkLst>
      </pc:sldChg>
      <pc:sldChg chg="del">
        <pc:chgData name="Галина Галина" userId="5db18f3bd805f1eb" providerId="LiveId" clId="{7703B6CF-B2FA-469B-BC5E-15C9C87FAADF}" dt="2025-02-18T15:22:29.746" v="33" actId="47"/>
        <pc:sldMkLst>
          <pc:docMk/>
          <pc:sldMk cId="3552999349" sldId="1165"/>
        </pc:sldMkLst>
      </pc:sldChg>
      <pc:sldChg chg="del">
        <pc:chgData name="Галина Галина" userId="5db18f3bd805f1eb" providerId="LiveId" clId="{7703B6CF-B2FA-469B-BC5E-15C9C87FAADF}" dt="2025-02-18T15:22:29.746" v="33" actId="47"/>
        <pc:sldMkLst>
          <pc:docMk/>
          <pc:sldMk cId="895123171" sldId="1166"/>
        </pc:sldMkLst>
      </pc:sldChg>
      <pc:sldChg chg="del">
        <pc:chgData name="Галина Галина" userId="5db18f3bd805f1eb" providerId="LiveId" clId="{7703B6CF-B2FA-469B-BC5E-15C9C87FAADF}" dt="2025-02-18T15:22:29.746" v="33" actId="47"/>
        <pc:sldMkLst>
          <pc:docMk/>
          <pc:sldMk cId="3559523918" sldId="1167"/>
        </pc:sldMkLst>
      </pc:sldChg>
      <pc:sldChg chg="del">
        <pc:chgData name="Галина Галина" userId="5db18f3bd805f1eb" providerId="LiveId" clId="{7703B6CF-B2FA-469B-BC5E-15C9C87FAADF}" dt="2025-02-18T15:22:29.746" v="33" actId="47"/>
        <pc:sldMkLst>
          <pc:docMk/>
          <pc:sldMk cId="2908851250" sldId="1168"/>
        </pc:sldMkLst>
      </pc:sldChg>
      <pc:sldChg chg="del">
        <pc:chgData name="Галина Галина" userId="5db18f3bd805f1eb" providerId="LiveId" clId="{7703B6CF-B2FA-469B-BC5E-15C9C87FAADF}" dt="2025-02-18T15:22:29.746" v="33" actId="47"/>
        <pc:sldMkLst>
          <pc:docMk/>
          <pc:sldMk cId="275385082" sldId="1169"/>
        </pc:sldMkLst>
      </pc:sldChg>
      <pc:sldChg chg="del">
        <pc:chgData name="Галина Галина" userId="5db18f3bd805f1eb" providerId="LiveId" clId="{7703B6CF-B2FA-469B-BC5E-15C9C87FAADF}" dt="2025-02-18T15:22:29.746" v="33" actId="47"/>
        <pc:sldMkLst>
          <pc:docMk/>
          <pc:sldMk cId="3621499278" sldId="1170"/>
        </pc:sldMkLst>
      </pc:sldChg>
      <pc:sldChg chg="del">
        <pc:chgData name="Галина Галина" userId="5db18f3bd805f1eb" providerId="LiveId" clId="{7703B6CF-B2FA-469B-BC5E-15C9C87FAADF}" dt="2025-02-18T15:22:29.746" v="33" actId="47"/>
        <pc:sldMkLst>
          <pc:docMk/>
          <pc:sldMk cId="442253225" sldId="1171"/>
        </pc:sldMkLst>
      </pc:sldChg>
      <pc:sldChg chg="del">
        <pc:chgData name="Галина Галина" userId="5db18f3bd805f1eb" providerId="LiveId" clId="{7703B6CF-B2FA-469B-BC5E-15C9C87FAADF}" dt="2025-02-18T15:22:29.746" v="33" actId="47"/>
        <pc:sldMkLst>
          <pc:docMk/>
          <pc:sldMk cId="935223297" sldId="1172"/>
        </pc:sldMkLst>
      </pc:sldChg>
      <pc:sldChg chg="del">
        <pc:chgData name="Галина Галина" userId="5db18f3bd805f1eb" providerId="LiveId" clId="{7703B6CF-B2FA-469B-BC5E-15C9C87FAADF}" dt="2025-02-18T15:22:29.746" v="33" actId="47"/>
        <pc:sldMkLst>
          <pc:docMk/>
          <pc:sldMk cId="1884465182" sldId="1173"/>
        </pc:sldMkLst>
      </pc:sldChg>
      <pc:sldChg chg="del">
        <pc:chgData name="Галина Галина" userId="5db18f3bd805f1eb" providerId="LiveId" clId="{7703B6CF-B2FA-469B-BC5E-15C9C87FAADF}" dt="2025-02-18T15:22:29.746" v="33" actId="47"/>
        <pc:sldMkLst>
          <pc:docMk/>
          <pc:sldMk cId="429171430" sldId="1174"/>
        </pc:sldMkLst>
      </pc:sldChg>
      <pc:sldChg chg="del">
        <pc:chgData name="Галина Галина" userId="5db18f3bd805f1eb" providerId="LiveId" clId="{7703B6CF-B2FA-469B-BC5E-15C9C87FAADF}" dt="2025-02-18T15:22:29.746" v="33" actId="47"/>
        <pc:sldMkLst>
          <pc:docMk/>
          <pc:sldMk cId="1841388162" sldId="1176"/>
        </pc:sldMkLst>
      </pc:sldChg>
      <pc:sldChg chg="del">
        <pc:chgData name="Галина Галина" userId="5db18f3bd805f1eb" providerId="LiveId" clId="{7703B6CF-B2FA-469B-BC5E-15C9C87FAADF}" dt="2025-02-18T15:22:29.746" v="33" actId="47"/>
        <pc:sldMkLst>
          <pc:docMk/>
          <pc:sldMk cId="830457948" sldId="1177"/>
        </pc:sldMkLst>
      </pc:sldChg>
      <pc:sldChg chg="del">
        <pc:chgData name="Галина Галина" userId="5db18f3bd805f1eb" providerId="LiveId" clId="{7703B6CF-B2FA-469B-BC5E-15C9C87FAADF}" dt="2025-02-18T15:22:29.746" v="33" actId="47"/>
        <pc:sldMkLst>
          <pc:docMk/>
          <pc:sldMk cId="2969004292" sldId="1178"/>
        </pc:sldMkLst>
      </pc:sldChg>
      <pc:sldChg chg="del">
        <pc:chgData name="Галина Галина" userId="5db18f3bd805f1eb" providerId="LiveId" clId="{7703B6CF-B2FA-469B-BC5E-15C9C87FAADF}" dt="2025-02-18T15:22:29.746" v="33" actId="47"/>
        <pc:sldMkLst>
          <pc:docMk/>
          <pc:sldMk cId="2452513511" sldId="1179"/>
        </pc:sldMkLst>
      </pc:sldChg>
      <pc:sldChg chg="del">
        <pc:chgData name="Галина Галина" userId="5db18f3bd805f1eb" providerId="LiveId" clId="{7703B6CF-B2FA-469B-BC5E-15C9C87FAADF}" dt="2025-02-18T15:22:29.746" v="33" actId="47"/>
        <pc:sldMkLst>
          <pc:docMk/>
          <pc:sldMk cId="4043255901" sldId="1180"/>
        </pc:sldMkLst>
      </pc:sldChg>
      <pc:sldChg chg="del">
        <pc:chgData name="Галина Галина" userId="5db18f3bd805f1eb" providerId="LiveId" clId="{7703B6CF-B2FA-469B-BC5E-15C9C87FAADF}" dt="2025-02-18T15:22:29.746" v="33" actId="47"/>
        <pc:sldMkLst>
          <pc:docMk/>
          <pc:sldMk cId="589067332" sldId="1181"/>
        </pc:sldMkLst>
      </pc:sldChg>
      <pc:sldChg chg="del">
        <pc:chgData name="Галина Галина" userId="5db18f3bd805f1eb" providerId="LiveId" clId="{7703B6CF-B2FA-469B-BC5E-15C9C87FAADF}" dt="2025-02-18T15:22:29.746" v="33" actId="47"/>
        <pc:sldMkLst>
          <pc:docMk/>
          <pc:sldMk cId="2288331700" sldId="1182"/>
        </pc:sldMkLst>
      </pc:sldChg>
      <pc:sldChg chg="del">
        <pc:chgData name="Галина Галина" userId="5db18f3bd805f1eb" providerId="LiveId" clId="{7703B6CF-B2FA-469B-BC5E-15C9C87FAADF}" dt="2025-02-18T15:22:29.746" v="33" actId="47"/>
        <pc:sldMkLst>
          <pc:docMk/>
          <pc:sldMk cId="610582300" sldId="1183"/>
        </pc:sldMkLst>
      </pc:sldChg>
      <pc:sldChg chg="del">
        <pc:chgData name="Галина Галина" userId="5db18f3bd805f1eb" providerId="LiveId" clId="{7703B6CF-B2FA-469B-BC5E-15C9C87FAADF}" dt="2025-02-18T15:22:29.746" v="33" actId="47"/>
        <pc:sldMkLst>
          <pc:docMk/>
          <pc:sldMk cId="1306151367" sldId="1184"/>
        </pc:sldMkLst>
      </pc:sldChg>
      <pc:sldChg chg="del">
        <pc:chgData name="Галина Галина" userId="5db18f3bd805f1eb" providerId="LiveId" clId="{7703B6CF-B2FA-469B-BC5E-15C9C87FAADF}" dt="2025-02-18T15:22:29.746" v="33" actId="47"/>
        <pc:sldMkLst>
          <pc:docMk/>
          <pc:sldMk cId="3974031746" sldId="1185"/>
        </pc:sldMkLst>
      </pc:sldChg>
      <pc:sldChg chg="del">
        <pc:chgData name="Галина Галина" userId="5db18f3bd805f1eb" providerId="LiveId" clId="{7703B6CF-B2FA-469B-BC5E-15C9C87FAADF}" dt="2025-02-18T15:22:29.746" v="33" actId="47"/>
        <pc:sldMkLst>
          <pc:docMk/>
          <pc:sldMk cId="2977589717" sldId="1186"/>
        </pc:sldMkLst>
      </pc:sldChg>
      <pc:sldChg chg="del">
        <pc:chgData name="Галина Галина" userId="5db18f3bd805f1eb" providerId="LiveId" clId="{7703B6CF-B2FA-469B-BC5E-15C9C87FAADF}" dt="2025-02-18T15:22:29.746" v="33" actId="47"/>
        <pc:sldMkLst>
          <pc:docMk/>
          <pc:sldMk cId="1949448917" sldId="1187"/>
        </pc:sldMkLst>
      </pc:sldChg>
      <pc:sldChg chg="del">
        <pc:chgData name="Галина Галина" userId="5db18f3bd805f1eb" providerId="LiveId" clId="{7703B6CF-B2FA-469B-BC5E-15C9C87FAADF}" dt="2025-02-18T15:22:29.746" v="33" actId="47"/>
        <pc:sldMkLst>
          <pc:docMk/>
          <pc:sldMk cId="524423128" sldId="1188"/>
        </pc:sldMkLst>
      </pc:sldChg>
      <pc:sldChg chg="del">
        <pc:chgData name="Галина Галина" userId="5db18f3bd805f1eb" providerId="LiveId" clId="{7703B6CF-B2FA-469B-BC5E-15C9C87FAADF}" dt="2025-02-18T15:22:29.746" v="33" actId="47"/>
        <pc:sldMkLst>
          <pc:docMk/>
          <pc:sldMk cId="2126699937" sldId="1189"/>
        </pc:sldMkLst>
      </pc:sldChg>
      <pc:sldChg chg="del">
        <pc:chgData name="Галина Галина" userId="5db18f3bd805f1eb" providerId="LiveId" clId="{7703B6CF-B2FA-469B-BC5E-15C9C87FAADF}" dt="2025-02-18T15:22:29.746" v="33" actId="47"/>
        <pc:sldMkLst>
          <pc:docMk/>
          <pc:sldMk cId="207300945" sldId="1190"/>
        </pc:sldMkLst>
      </pc:sldChg>
      <pc:sldChg chg="del">
        <pc:chgData name="Галина Галина" userId="5db18f3bd805f1eb" providerId="LiveId" clId="{7703B6CF-B2FA-469B-BC5E-15C9C87FAADF}" dt="2025-02-18T15:22:29.746" v="33" actId="47"/>
        <pc:sldMkLst>
          <pc:docMk/>
          <pc:sldMk cId="1603052599" sldId="1191"/>
        </pc:sldMkLst>
      </pc:sldChg>
      <pc:sldChg chg="del">
        <pc:chgData name="Галина Галина" userId="5db18f3bd805f1eb" providerId="LiveId" clId="{7703B6CF-B2FA-469B-BC5E-15C9C87FAADF}" dt="2025-02-18T15:22:29.746" v="33" actId="47"/>
        <pc:sldMkLst>
          <pc:docMk/>
          <pc:sldMk cId="646136318" sldId="1192"/>
        </pc:sldMkLst>
      </pc:sldChg>
      <pc:sldChg chg="del">
        <pc:chgData name="Галина Галина" userId="5db18f3bd805f1eb" providerId="LiveId" clId="{7703B6CF-B2FA-469B-BC5E-15C9C87FAADF}" dt="2025-02-18T15:22:29.746" v="33" actId="47"/>
        <pc:sldMkLst>
          <pc:docMk/>
          <pc:sldMk cId="3911144522" sldId="1193"/>
        </pc:sldMkLst>
      </pc:sldChg>
      <pc:sldChg chg="del">
        <pc:chgData name="Галина Галина" userId="5db18f3bd805f1eb" providerId="LiveId" clId="{7703B6CF-B2FA-469B-BC5E-15C9C87FAADF}" dt="2025-02-18T15:22:29.746" v="33" actId="47"/>
        <pc:sldMkLst>
          <pc:docMk/>
          <pc:sldMk cId="3794018538" sldId="1194"/>
        </pc:sldMkLst>
      </pc:sldChg>
      <pc:sldChg chg="del">
        <pc:chgData name="Галина Галина" userId="5db18f3bd805f1eb" providerId="LiveId" clId="{7703B6CF-B2FA-469B-BC5E-15C9C87FAADF}" dt="2025-02-18T15:22:29.746" v="33" actId="47"/>
        <pc:sldMkLst>
          <pc:docMk/>
          <pc:sldMk cId="2319842208" sldId="1195"/>
        </pc:sldMkLst>
      </pc:sldChg>
      <pc:sldChg chg="del">
        <pc:chgData name="Галина Галина" userId="5db18f3bd805f1eb" providerId="LiveId" clId="{7703B6CF-B2FA-469B-BC5E-15C9C87FAADF}" dt="2025-02-18T15:22:29.746" v="33" actId="47"/>
        <pc:sldMkLst>
          <pc:docMk/>
          <pc:sldMk cId="138416404" sldId="1196"/>
        </pc:sldMkLst>
      </pc:sldChg>
      <pc:sldChg chg="del">
        <pc:chgData name="Галина Галина" userId="5db18f3bd805f1eb" providerId="LiveId" clId="{7703B6CF-B2FA-469B-BC5E-15C9C87FAADF}" dt="2025-02-18T15:22:29.746" v="33" actId="47"/>
        <pc:sldMkLst>
          <pc:docMk/>
          <pc:sldMk cId="697808176" sldId="1197"/>
        </pc:sldMkLst>
      </pc:sldChg>
      <pc:sldChg chg="del">
        <pc:chgData name="Галина Галина" userId="5db18f3bd805f1eb" providerId="LiveId" clId="{7703B6CF-B2FA-469B-BC5E-15C9C87FAADF}" dt="2025-02-18T15:22:29.746" v="33" actId="47"/>
        <pc:sldMkLst>
          <pc:docMk/>
          <pc:sldMk cId="1397374555" sldId="1198"/>
        </pc:sldMkLst>
      </pc:sldChg>
      <pc:sldChg chg="del">
        <pc:chgData name="Галина Галина" userId="5db18f3bd805f1eb" providerId="LiveId" clId="{7703B6CF-B2FA-469B-BC5E-15C9C87FAADF}" dt="2025-02-18T15:22:29.746" v="33" actId="47"/>
        <pc:sldMkLst>
          <pc:docMk/>
          <pc:sldMk cId="3597792032" sldId="1199"/>
        </pc:sldMkLst>
      </pc:sldChg>
      <pc:sldChg chg="del">
        <pc:chgData name="Галина Галина" userId="5db18f3bd805f1eb" providerId="LiveId" clId="{7703B6CF-B2FA-469B-BC5E-15C9C87FAADF}" dt="2025-02-18T15:22:29.746" v="33" actId="47"/>
        <pc:sldMkLst>
          <pc:docMk/>
          <pc:sldMk cId="644663833" sldId="1200"/>
        </pc:sldMkLst>
      </pc:sldChg>
      <pc:sldChg chg="del">
        <pc:chgData name="Галина Галина" userId="5db18f3bd805f1eb" providerId="LiveId" clId="{7703B6CF-B2FA-469B-BC5E-15C9C87FAADF}" dt="2025-02-18T15:22:29.746" v="33" actId="47"/>
        <pc:sldMkLst>
          <pc:docMk/>
          <pc:sldMk cId="3276067830" sldId="1201"/>
        </pc:sldMkLst>
      </pc:sldChg>
      <pc:sldChg chg="del">
        <pc:chgData name="Галина Галина" userId="5db18f3bd805f1eb" providerId="LiveId" clId="{7703B6CF-B2FA-469B-BC5E-15C9C87FAADF}" dt="2025-02-18T15:22:29.746" v="33" actId="47"/>
        <pc:sldMkLst>
          <pc:docMk/>
          <pc:sldMk cId="1066552960" sldId="1202"/>
        </pc:sldMkLst>
      </pc:sldChg>
      <pc:sldChg chg="del">
        <pc:chgData name="Галина Галина" userId="5db18f3bd805f1eb" providerId="LiveId" clId="{7703B6CF-B2FA-469B-BC5E-15C9C87FAADF}" dt="2025-02-18T15:22:29.746" v="33" actId="47"/>
        <pc:sldMkLst>
          <pc:docMk/>
          <pc:sldMk cId="4233127315" sldId="1203"/>
        </pc:sldMkLst>
      </pc:sldChg>
      <pc:sldChg chg="del">
        <pc:chgData name="Галина Галина" userId="5db18f3bd805f1eb" providerId="LiveId" clId="{7703B6CF-B2FA-469B-BC5E-15C9C87FAADF}" dt="2025-02-18T15:22:29.746" v="33" actId="47"/>
        <pc:sldMkLst>
          <pc:docMk/>
          <pc:sldMk cId="2431536189" sldId="1204"/>
        </pc:sldMkLst>
      </pc:sldChg>
      <pc:sldChg chg="del">
        <pc:chgData name="Галина Галина" userId="5db18f3bd805f1eb" providerId="LiveId" clId="{7703B6CF-B2FA-469B-BC5E-15C9C87FAADF}" dt="2025-02-18T15:22:29.746" v="33" actId="47"/>
        <pc:sldMkLst>
          <pc:docMk/>
          <pc:sldMk cId="3114495003" sldId="1205"/>
        </pc:sldMkLst>
      </pc:sldChg>
      <pc:sldChg chg="del">
        <pc:chgData name="Галина Галина" userId="5db18f3bd805f1eb" providerId="LiveId" clId="{7703B6CF-B2FA-469B-BC5E-15C9C87FAADF}" dt="2025-02-18T15:22:29.746" v="33" actId="47"/>
        <pc:sldMkLst>
          <pc:docMk/>
          <pc:sldMk cId="2266937038" sldId="1206"/>
        </pc:sldMkLst>
      </pc:sldChg>
      <pc:sldChg chg="del">
        <pc:chgData name="Галина Галина" userId="5db18f3bd805f1eb" providerId="LiveId" clId="{7703B6CF-B2FA-469B-BC5E-15C9C87FAADF}" dt="2025-02-18T15:22:29.746" v="33" actId="47"/>
        <pc:sldMkLst>
          <pc:docMk/>
          <pc:sldMk cId="3074092082" sldId="1207"/>
        </pc:sldMkLst>
      </pc:sldChg>
      <pc:sldChg chg="del">
        <pc:chgData name="Галина Галина" userId="5db18f3bd805f1eb" providerId="LiveId" clId="{7703B6CF-B2FA-469B-BC5E-15C9C87FAADF}" dt="2025-02-18T15:22:29.746" v="33" actId="47"/>
        <pc:sldMkLst>
          <pc:docMk/>
          <pc:sldMk cId="2731793647" sldId="1208"/>
        </pc:sldMkLst>
      </pc:sldChg>
      <pc:sldChg chg="del">
        <pc:chgData name="Галина Галина" userId="5db18f3bd805f1eb" providerId="LiveId" clId="{7703B6CF-B2FA-469B-BC5E-15C9C87FAADF}" dt="2025-02-18T15:22:29.746" v="33" actId="47"/>
        <pc:sldMkLst>
          <pc:docMk/>
          <pc:sldMk cId="643318354" sldId="1209"/>
        </pc:sldMkLst>
      </pc:sldChg>
      <pc:sldChg chg="del">
        <pc:chgData name="Галина Галина" userId="5db18f3bd805f1eb" providerId="LiveId" clId="{7703B6CF-B2FA-469B-BC5E-15C9C87FAADF}" dt="2025-02-18T15:22:29.746" v="33" actId="47"/>
        <pc:sldMkLst>
          <pc:docMk/>
          <pc:sldMk cId="1319429359" sldId="1210"/>
        </pc:sldMkLst>
      </pc:sldChg>
      <pc:sldChg chg="del">
        <pc:chgData name="Галина Галина" userId="5db18f3bd805f1eb" providerId="LiveId" clId="{7703B6CF-B2FA-469B-BC5E-15C9C87FAADF}" dt="2025-02-18T15:22:29.746" v="33" actId="47"/>
        <pc:sldMkLst>
          <pc:docMk/>
          <pc:sldMk cId="1193820542" sldId="1211"/>
        </pc:sldMkLst>
      </pc:sldChg>
      <pc:sldChg chg="del">
        <pc:chgData name="Галина Галина" userId="5db18f3bd805f1eb" providerId="LiveId" clId="{7703B6CF-B2FA-469B-BC5E-15C9C87FAADF}" dt="2025-02-18T15:22:29.746" v="33" actId="47"/>
        <pc:sldMkLst>
          <pc:docMk/>
          <pc:sldMk cId="3828493617" sldId="1212"/>
        </pc:sldMkLst>
      </pc:sldChg>
      <pc:sldChg chg="del">
        <pc:chgData name="Галина Галина" userId="5db18f3bd805f1eb" providerId="LiveId" clId="{7703B6CF-B2FA-469B-BC5E-15C9C87FAADF}" dt="2025-02-18T15:22:29.746" v="33" actId="47"/>
        <pc:sldMkLst>
          <pc:docMk/>
          <pc:sldMk cId="1364460781" sldId="1213"/>
        </pc:sldMkLst>
      </pc:sldChg>
      <pc:sldChg chg="del">
        <pc:chgData name="Галина Галина" userId="5db18f3bd805f1eb" providerId="LiveId" clId="{7703B6CF-B2FA-469B-BC5E-15C9C87FAADF}" dt="2025-02-18T15:22:29.746" v="33" actId="47"/>
        <pc:sldMkLst>
          <pc:docMk/>
          <pc:sldMk cId="3935662104" sldId="1214"/>
        </pc:sldMkLst>
      </pc:sldChg>
      <pc:sldChg chg="del">
        <pc:chgData name="Галина Галина" userId="5db18f3bd805f1eb" providerId="LiveId" clId="{7703B6CF-B2FA-469B-BC5E-15C9C87FAADF}" dt="2025-02-18T15:22:29.746" v="33" actId="47"/>
        <pc:sldMkLst>
          <pc:docMk/>
          <pc:sldMk cId="4210691366" sldId="1215"/>
        </pc:sldMkLst>
      </pc:sldChg>
      <pc:sldChg chg="del">
        <pc:chgData name="Галина Галина" userId="5db18f3bd805f1eb" providerId="LiveId" clId="{7703B6CF-B2FA-469B-BC5E-15C9C87FAADF}" dt="2025-02-18T15:22:29.746" v="33" actId="47"/>
        <pc:sldMkLst>
          <pc:docMk/>
          <pc:sldMk cId="199232632" sldId="1216"/>
        </pc:sldMkLst>
      </pc:sldChg>
      <pc:sldChg chg="del">
        <pc:chgData name="Галина Галина" userId="5db18f3bd805f1eb" providerId="LiveId" clId="{7703B6CF-B2FA-469B-BC5E-15C9C87FAADF}" dt="2025-02-18T15:22:29.746" v="33" actId="47"/>
        <pc:sldMkLst>
          <pc:docMk/>
          <pc:sldMk cId="3918746221" sldId="1217"/>
        </pc:sldMkLst>
      </pc:sldChg>
      <pc:sldChg chg="del">
        <pc:chgData name="Галина Галина" userId="5db18f3bd805f1eb" providerId="LiveId" clId="{7703B6CF-B2FA-469B-BC5E-15C9C87FAADF}" dt="2025-02-18T15:22:29.746" v="33" actId="47"/>
        <pc:sldMkLst>
          <pc:docMk/>
          <pc:sldMk cId="1318976926" sldId="1218"/>
        </pc:sldMkLst>
      </pc:sldChg>
      <pc:sldChg chg="del">
        <pc:chgData name="Галина Галина" userId="5db18f3bd805f1eb" providerId="LiveId" clId="{7703B6CF-B2FA-469B-BC5E-15C9C87FAADF}" dt="2025-02-18T15:22:29.746" v="33" actId="47"/>
        <pc:sldMkLst>
          <pc:docMk/>
          <pc:sldMk cId="2556646558" sldId="1219"/>
        </pc:sldMkLst>
      </pc:sldChg>
      <pc:sldChg chg="del">
        <pc:chgData name="Галина Галина" userId="5db18f3bd805f1eb" providerId="LiveId" clId="{7703B6CF-B2FA-469B-BC5E-15C9C87FAADF}" dt="2025-02-18T15:22:29.746" v="33" actId="47"/>
        <pc:sldMkLst>
          <pc:docMk/>
          <pc:sldMk cId="2342692649" sldId="1220"/>
        </pc:sldMkLst>
      </pc:sldChg>
      <pc:sldChg chg="del">
        <pc:chgData name="Галина Галина" userId="5db18f3bd805f1eb" providerId="LiveId" clId="{7703B6CF-B2FA-469B-BC5E-15C9C87FAADF}" dt="2025-02-18T15:22:29.746" v="33" actId="47"/>
        <pc:sldMkLst>
          <pc:docMk/>
          <pc:sldMk cId="907852623" sldId="1221"/>
        </pc:sldMkLst>
      </pc:sldChg>
      <pc:sldChg chg="del">
        <pc:chgData name="Галина Галина" userId="5db18f3bd805f1eb" providerId="LiveId" clId="{7703B6CF-B2FA-469B-BC5E-15C9C87FAADF}" dt="2025-02-18T15:22:29.746" v="33" actId="47"/>
        <pc:sldMkLst>
          <pc:docMk/>
          <pc:sldMk cId="2078484962" sldId="1222"/>
        </pc:sldMkLst>
      </pc:sldChg>
      <pc:sldChg chg="del">
        <pc:chgData name="Галина Галина" userId="5db18f3bd805f1eb" providerId="LiveId" clId="{7703B6CF-B2FA-469B-BC5E-15C9C87FAADF}" dt="2025-02-18T15:22:29.746" v="33" actId="47"/>
        <pc:sldMkLst>
          <pc:docMk/>
          <pc:sldMk cId="817820462" sldId="1223"/>
        </pc:sldMkLst>
      </pc:sldChg>
      <pc:sldChg chg="del">
        <pc:chgData name="Галина Галина" userId="5db18f3bd805f1eb" providerId="LiveId" clId="{7703B6CF-B2FA-469B-BC5E-15C9C87FAADF}" dt="2025-02-18T15:22:29.746" v="33" actId="47"/>
        <pc:sldMkLst>
          <pc:docMk/>
          <pc:sldMk cId="3833637813" sldId="1224"/>
        </pc:sldMkLst>
      </pc:sldChg>
      <pc:sldChg chg="del">
        <pc:chgData name="Галина Галина" userId="5db18f3bd805f1eb" providerId="LiveId" clId="{7703B6CF-B2FA-469B-BC5E-15C9C87FAADF}" dt="2025-02-18T15:22:29.746" v="33" actId="47"/>
        <pc:sldMkLst>
          <pc:docMk/>
          <pc:sldMk cId="1823384983" sldId="1225"/>
        </pc:sldMkLst>
      </pc:sldChg>
      <pc:sldChg chg="del">
        <pc:chgData name="Галина Галина" userId="5db18f3bd805f1eb" providerId="LiveId" clId="{7703B6CF-B2FA-469B-BC5E-15C9C87FAADF}" dt="2025-02-18T15:22:29.746" v="33" actId="47"/>
        <pc:sldMkLst>
          <pc:docMk/>
          <pc:sldMk cId="922015154" sldId="1226"/>
        </pc:sldMkLst>
      </pc:sldChg>
      <pc:sldChg chg="del">
        <pc:chgData name="Галина Галина" userId="5db18f3bd805f1eb" providerId="LiveId" clId="{7703B6CF-B2FA-469B-BC5E-15C9C87FAADF}" dt="2025-02-18T15:22:29.746" v="33" actId="47"/>
        <pc:sldMkLst>
          <pc:docMk/>
          <pc:sldMk cId="3989172167" sldId="1227"/>
        </pc:sldMkLst>
      </pc:sldChg>
      <pc:sldChg chg="del">
        <pc:chgData name="Галина Галина" userId="5db18f3bd805f1eb" providerId="LiveId" clId="{7703B6CF-B2FA-469B-BC5E-15C9C87FAADF}" dt="2025-02-18T15:22:29.746" v="33" actId="47"/>
        <pc:sldMkLst>
          <pc:docMk/>
          <pc:sldMk cId="2835931624" sldId="1228"/>
        </pc:sldMkLst>
      </pc:sldChg>
      <pc:sldChg chg="del">
        <pc:chgData name="Галина Галина" userId="5db18f3bd805f1eb" providerId="LiveId" clId="{7703B6CF-B2FA-469B-BC5E-15C9C87FAADF}" dt="2025-02-18T15:22:29.746" v="33" actId="47"/>
        <pc:sldMkLst>
          <pc:docMk/>
          <pc:sldMk cId="3319822169" sldId="1229"/>
        </pc:sldMkLst>
      </pc:sldChg>
      <pc:sldChg chg="del">
        <pc:chgData name="Галина Галина" userId="5db18f3bd805f1eb" providerId="LiveId" clId="{7703B6CF-B2FA-469B-BC5E-15C9C87FAADF}" dt="2025-02-18T15:22:29.746" v="33" actId="47"/>
        <pc:sldMkLst>
          <pc:docMk/>
          <pc:sldMk cId="2027435353" sldId="1230"/>
        </pc:sldMkLst>
      </pc:sldChg>
      <pc:sldChg chg="del">
        <pc:chgData name="Галина Галина" userId="5db18f3bd805f1eb" providerId="LiveId" clId="{7703B6CF-B2FA-469B-BC5E-15C9C87FAADF}" dt="2025-02-18T15:22:29.746" v="33" actId="47"/>
        <pc:sldMkLst>
          <pc:docMk/>
          <pc:sldMk cId="1755210636" sldId="1231"/>
        </pc:sldMkLst>
      </pc:sldChg>
      <pc:sldChg chg="del">
        <pc:chgData name="Галина Галина" userId="5db18f3bd805f1eb" providerId="LiveId" clId="{7703B6CF-B2FA-469B-BC5E-15C9C87FAADF}" dt="2025-02-18T15:22:29.746" v="33" actId="47"/>
        <pc:sldMkLst>
          <pc:docMk/>
          <pc:sldMk cId="2448470411" sldId="1232"/>
        </pc:sldMkLst>
      </pc:sldChg>
      <pc:sldChg chg="del">
        <pc:chgData name="Галина Галина" userId="5db18f3bd805f1eb" providerId="LiveId" clId="{7703B6CF-B2FA-469B-BC5E-15C9C87FAADF}" dt="2025-02-18T15:22:29.746" v="33" actId="47"/>
        <pc:sldMkLst>
          <pc:docMk/>
          <pc:sldMk cId="1817376851" sldId="1233"/>
        </pc:sldMkLst>
      </pc:sldChg>
      <pc:sldChg chg="del">
        <pc:chgData name="Галина Галина" userId="5db18f3bd805f1eb" providerId="LiveId" clId="{7703B6CF-B2FA-469B-BC5E-15C9C87FAADF}" dt="2025-02-18T15:22:29.746" v="33" actId="47"/>
        <pc:sldMkLst>
          <pc:docMk/>
          <pc:sldMk cId="1197402928" sldId="1234"/>
        </pc:sldMkLst>
      </pc:sldChg>
      <pc:sldChg chg="del">
        <pc:chgData name="Галина Галина" userId="5db18f3bd805f1eb" providerId="LiveId" clId="{7703B6CF-B2FA-469B-BC5E-15C9C87FAADF}" dt="2025-02-18T15:22:29.746" v="33" actId="47"/>
        <pc:sldMkLst>
          <pc:docMk/>
          <pc:sldMk cId="1743604586" sldId="1235"/>
        </pc:sldMkLst>
      </pc:sldChg>
      <pc:sldChg chg="del">
        <pc:chgData name="Галина Галина" userId="5db18f3bd805f1eb" providerId="LiveId" clId="{7703B6CF-B2FA-469B-BC5E-15C9C87FAADF}" dt="2025-02-18T15:22:29.746" v="33" actId="47"/>
        <pc:sldMkLst>
          <pc:docMk/>
          <pc:sldMk cId="717698918" sldId="1236"/>
        </pc:sldMkLst>
      </pc:sldChg>
      <pc:sldChg chg="del">
        <pc:chgData name="Галина Галина" userId="5db18f3bd805f1eb" providerId="LiveId" clId="{7703B6CF-B2FA-469B-BC5E-15C9C87FAADF}" dt="2025-02-18T15:22:29.746" v="33" actId="47"/>
        <pc:sldMkLst>
          <pc:docMk/>
          <pc:sldMk cId="570883094" sldId="1237"/>
        </pc:sldMkLst>
      </pc:sldChg>
      <pc:sldChg chg="del">
        <pc:chgData name="Галина Галина" userId="5db18f3bd805f1eb" providerId="LiveId" clId="{7703B6CF-B2FA-469B-BC5E-15C9C87FAADF}" dt="2025-02-18T15:22:29.746" v="33" actId="47"/>
        <pc:sldMkLst>
          <pc:docMk/>
          <pc:sldMk cId="237099848" sldId="1238"/>
        </pc:sldMkLst>
      </pc:sldChg>
      <pc:sldChg chg="del">
        <pc:chgData name="Галина Галина" userId="5db18f3bd805f1eb" providerId="LiveId" clId="{7703B6CF-B2FA-469B-BC5E-15C9C87FAADF}" dt="2025-02-18T15:22:29.746" v="33" actId="47"/>
        <pc:sldMkLst>
          <pc:docMk/>
          <pc:sldMk cId="2218413617" sldId="1240"/>
        </pc:sldMkLst>
      </pc:sldChg>
      <pc:sldChg chg="del">
        <pc:chgData name="Галина Галина" userId="5db18f3bd805f1eb" providerId="LiveId" clId="{7703B6CF-B2FA-469B-BC5E-15C9C87FAADF}" dt="2025-02-18T15:22:29.746" v="33" actId="47"/>
        <pc:sldMkLst>
          <pc:docMk/>
          <pc:sldMk cId="2593737786" sldId="1241"/>
        </pc:sldMkLst>
      </pc:sldChg>
      <pc:sldChg chg="del">
        <pc:chgData name="Галина Галина" userId="5db18f3bd805f1eb" providerId="LiveId" clId="{7703B6CF-B2FA-469B-BC5E-15C9C87FAADF}" dt="2025-02-18T15:22:29.746" v="33" actId="47"/>
        <pc:sldMkLst>
          <pc:docMk/>
          <pc:sldMk cId="1036645690" sldId="1242"/>
        </pc:sldMkLst>
      </pc:sldChg>
      <pc:sldChg chg="del">
        <pc:chgData name="Галина Галина" userId="5db18f3bd805f1eb" providerId="LiveId" clId="{7703B6CF-B2FA-469B-BC5E-15C9C87FAADF}" dt="2025-02-18T15:22:29.746" v="33" actId="47"/>
        <pc:sldMkLst>
          <pc:docMk/>
          <pc:sldMk cId="3513609599" sldId="1243"/>
        </pc:sldMkLst>
      </pc:sldChg>
      <pc:sldChg chg="del">
        <pc:chgData name="Галина Галина" userId="5db18f3bd805f1eb" providerId="LiveId" clId="{7703B6CF-B2FA-469B-BC5E-15C9C87FAADF}" dt="2025-02-18T15:22:29.746" v="33" actId="47"/>
        <pc:sldMkLst>
          <pc:docMk/>
          <pc:sldMk cId="831105422" sldId="1244"/>
        </pc:sldMkLst>
      </pc:sldChg>
      <pc:sldChg chg="del">
        <pc:chgData name="Галина Галина" userId="5db18f3bd805f1eb" providerId="LiveId" clId="{7703B6CF-B2FA-469B-BC5E-15C9C87FAADF}" dt="2025-02-18T15:22:29.746" v="33" actId="47"/>
        <pc:sldMkLst>
          <pc:docMk/>
          <pc:sldMk cId="3973492420" sldId="1245"/>
        </pc:sldMkLst>
      </pc:sldChg>
      <pc:sldChg chg="del">
        <pc:chgData name="Галина Галина" userId="5db18f3bd805f1eb" providerId="LiveId" clId="{7703B6CF-B2FA-469B-BC5E-15C9C87FAADF}" dt="2025-02-18T15:22:29.746" v="33" actId="47"/>
        <pc:sldMkLst>
          <pc:docMk/>
          <pc:sldMk cId="3213124581" sldId="1246"/>
        </pc:sldMkLst>
      </pc:sldChg>
      <pc:sldChg chg="del">
        <pc:chgData name="Галина Галина" userId="5db18f3bd805f1eb" providerId="LiveId" clId="{7703B6CF-B2FA-469B-BC5E-15C9C87FAADF}" dt="2025-02-18T15:22:29.746" v="33" actId="47"/>
        <pc:sldMkLst>
          <pc:docMk/>
          <pc:sldMk cId="3937668160" sldId="1247"/>
        </pc:sldMkLst>
      </pc:sldChg>
      <pc:sldChg chg="del">
        <pc:chgData name="Галина Галина" userId="5db18f3bd805f1eb" providerId="LiveId" clId="{7703B6CF-B2FA-469B-BC5E-15C9C87FAADF}" dt="2025-02-18T15:22:29.746" v="33" actId="47"/>
        <pc:sldMkLst>
          <pc:docMk/>
          <pc:sldMk cId="3422884663" sldId="1248"/>
        </pc:sldMkLst>
      </pc:sldChg>
      <pc:sldChg chg="del">
        <pc:chgData name="Галина Галина" userId="5db18f3bd805f1eb" providerId="LiveId" clId="{7703B6CF-B2FA-469B-BC5E-15C9C87FAADF}" dt="2025-02-18T15:22:29.746" v="33" actId="47"/>
        <pc:sldMkLst>
          <pc:docMk/>
          <pc:sldMk cId="3867479239" sldId="1249"/>
        </pc:sldMkLst>
      </pc:sldChg>
      <pc:sldChg chg="del">
        <pc:chgData name="Галина Галина" userId="5db18f3bd805f1eb" providerId="LiveId" clId="{7703B6CF-B2FA-469B-BC5E-15C9C87FAADF}" dt="2025-02-18T15:22:29.746" v="33" actId="47"/>
        <pc:sldMkLst>
          <pc:docMk/>
          <pc:sldMk cId="3490531217" sldId="1250"/>
        </pc:sldMkLst>
      </pc:sldChg>
      <pc:sldChg chg="del">
        <pc:chgData name="Галина Галина" userId="5db18f3bd805f1eb" providerId="LiveId" clId="{7703B6CF-B2FA-469B-BC5E-15C9C87FAADF}" dt="2025-02-18T15:22:29.746" v="33" actId="47"/>
        <pc:sldMkLst>
          <pc:docMk/>
          <pc:sldMk cId="759875787" sldId="1252"/>
        </pc:sldMkLst>
      </pc:sldChg>
      <pc:sldChg chg="del">
        <pc:chgData name="Галина Галина" userId="5db18f3bd805f1eb" providerId="LiveId" clId="{7703B6CF-B2FA-469B-BC5E-15C9C87FAADF}" dt="2025-02-18T15:22:29.746" v="33" actId="47"/>
        <pc:sldMkLst>
          <pc:docMk/>
          <pc:sldMk cId="1388658174" sldId="1253"/>
        </pc:sldMkLst>
      </pc:sldChg>
      <pc:sldChg chg="del">
        <pc:chgData name="Галина Галина" userId="5db18f3bd805f1eb" providerId="LiveId" clId="{7703B6CF-B2FA-469B-BC5E-15C9C87FAADF}" dt="2025-02-18T15:22:29.746" v="33" actId="47"/>
        <pc:sldMkLst>
          <pc:docMk/>
          <pc:sldMk cId="1969122317" sldId="1254"/>
        </pc:sldMkLst>
      </pc:sldChg>
      <pc:sldChg chg="del">
        <pc:chgData name="Галина Галина" userId="5db18f3bd805f1eb" providerId="LiveId" clId="{7703B6CF-B2FA-469B-BC5E-15C9C87FAADF}" dt="2025-02-18T15:22:29.746" v="33" actId="47"/>
        <pc:sldMkLst>
          <pc:docMk/>
          <pc:sldMk cId="2582407567" sldId="1255"/>
        </pc:sldMkLst>
      </pc:sldChg>
      <pc:sldChg chg="del">
        <pc:chgData name="Галина Галина" userId="5db18f3bd805f1eb" providerId="LiveId" clId="{7703B6CF-B2FA-469B-BC5E-15C9C87FAADF}" dt="2025-02-18T15:22:29.746" v="33" actId="47"/>
        <pc:sldMkLst>
          <pc:docMk/>
          <pc:sldMk cId="927471638" sldId="1256"/>
        </pc:sldMkLst>
      </pc:sldChg>
      <pc:sldChg chg="del">
        <pc:chgData name="Галина Галина" userId="5db18f3bd805f1eb" providerId="LiveId" clId="{7703B6CF-B2FA-469B-BC5E-15C9C87FAADF}" dt="2025-02-18T15:22:29.746" v="33" actId="47"/>
        <pc:sldMkLst>
          <pc:docMk/>
          <pc:sldMk cId="1255063087" sldId="1257"/>
        </pc:sldMkLst>
      </pc:sldChg>
      <pc:sldChg chg="del">
        <pc:chgData name="Галина Галина" userId="5db18f3bd805f1eb" providerId="LiveId" clId="{7703B6CF-B2FA-469B-BC5E-15C9C87FAADF}" dt="2025-02-18T15:22:29.746" v="33" actId="47"/>
        <pc:sldMkLst>
          <pc:docMk/>
          <pc:sldMk cId="886432169" sldId="1258"/>
        </pc:sldMkLst>
      </pc:sldChg>
      <pc:sldChg chg="del">
        <pc:chgData name="Галина Галина" userId="5db18f3bd805f1eb" providerId="LiveId" clId="{7703B6CF-B2FA-469B-BC5E-15C9C87FAADF}" dt="2025-02-18T15:22:29.746" v="33" actId="47"/>
        <pc:sldMkLst>
          <pc:docMk/>
          <pc:sldMk cId="2464114847" sldId="1259"/>
        </pc:sldMkLst>
      </pc:sldChg>
      <pc:sldChg chg="del">
        <pc:chgData name="Галина Галина" userId="5db18f3bd805f1eb" providerId="LiveId" clId="{7703B6CF-B2FA-469B-BC5E-15C9C87FAADF}" dt="2025-02-18T15:22:29.746" v="33" actId="47"/>
        <pc:sldMkLst>
          <pc:docMk/>
          <pc:sldMk cId="2063731166" sldId="1260"/>
        </pc:sldMkLst>
      </pc:sldChg>
      <pc:sldChg chg="del">
        <pc:chgData name="Галина Галина" userId="5db18f3bd805f1eb" providerId="LiveId" clId="{7703B6CF-B2FA-469B-BC5E-15C9C87FAADF}" dt="2025-02-18T15:22:29.746" v="33" actId="47"/>
        <pc:sldMkLst>
          <pc:docMk/>
          <pc:sldMk cId="3223046214" sldId="1261"/>
        </pc:sldMkLst>
      </pc:sldChg>
      <pc:sldChg chg="del">
        <pc:chgData name="Галина Галина" userId="5db18f3bd805f1eb" providerId="LiveId" clId="{7703B6CF-B2FA-469B-BC5E-15C9C87FAADF}" dt="2025-02-18T15:22:29.746" v="33" actId="47"/>
        <pc:sldMkLst>
          <pc:docMk/>
          <pc:sldMk cId="3627420227" sldId="1262"/>
        </pc:sldMkLst>
      </pc:sldChg>
      <pc:sldChg chg="del">
        <pc:chgData name="Галина Галина" userId="5db18f3bd805f1eb" providerId="LiveId" clId="{7703B6CF-B2FA-469B-BC5E-15C9C87FAADF}" dt="2025-02-18T15:22:29.746" v="33" actId="47"/>
        <pc:sldMkLst>
          <pc:docMk/>
          <pc:sldMk cId="1756435530" sldId="1263"/>
        </pc:sldMkLst>
      </pc:sldChg>
      <pc:sldChg chg="del">
        <pc:chgData name="Галина Галина" userId="5db18f3bd805f1eb" providerId="LiveId" clId="{7703B6CF-B2FA-469B-BC5E-15C9C87FAADF}" dt="2025-02-18T15:22:29.746" v="33" actId="47"/>
        <pc:sldMkLst>
          <pc:docMk/>
          <pc:sldMk cId="860865891" sldId="1264"/>
        </pc:sldMkLst>
      </pc:sldChg>
      <pc:sldChg chg="del">
        <pc:chgData name="Галина Галина" userId="5db18f3bd805f1eb" providerId="LiveId" clId="{7703B6CF-B2FA-469B-BC5E-15C9C87FAADF}" dt="2025-02-18T15:22:29.746" v="33" actId="47"/>
        <pc:sldMkLst>
          <pc:docMk/>
          <pc:sldMk cId="3476149233" sldId="1266"/>
        </pc:sldMkLst>
      </pc:sldChg>
      <pc:sldChg chg="del">
        <pc:chgData name="Галина Галина" userId="5db18f3bd805f1eb" providerId="LiveId" clId="{7703B6CF-B2FA-469B-BC5E-15C9C87FAADF}" dt="2025-02-18T15:22:29.746" v="33" actId="47"/>
        <pc:sldMkLst>
          <pc:docMk/>
          <pc:sldMk cId="1080793700" sldId="1267"/>
        </pc:sldMkLst>
      </pc:sldChg>
      <pc:sldChg chg="del">
        <pc:chgData name="Галина Галина" userId="5db18f3bd805f1eb" providerId="LiveId" clId="{7703B6CF-B2FA-469B-BC5E-15C9C87FAADF}" dt="2025-02-18T15:22:29.746" v="33" actId="47"/>
        <pc:sldMkLst>
          <pc:docMk/>
          <pc:sldMk cId="3853720548" sldId="1268"/>
        </pc:sldMkLst>
      </pc:sldChg>
      <pc:sldChg chg="del">
        <pc:chgData name="Галина Галина" userId="5db18f3bd805f1eb" providerId="LiveId" clId="{7703B6CF-B2FA-469B-BC5E-15C9C87FAADF}" dt="2025-02-18T15:22:29.746" v="33" actId="47"/>
        <pc:sldMkLst>
          <pc:docMk/>
          <pc:sldMk cId="219962491" sldId="1270"/>
        </pc:sldMkLst>
      </pc:sldChg>
      <pc:sldChg chg="del">
        <pc:chgData name="Галина Галина" userId="5db18f3bd805f1eb" providerId="LiveId" clId="{7703B6CF-B2FA-469B-BC5E-15C9C87FAADF}" dt="2025-02-18T15:22:29.746" v="33" actId="47"/>
        <pc:sldMkLst>
          <pc:docMk/>
          <pc:sldMk cId="3399479276" sldId="1271"/>
        </pc:sldMkLst>
      </pc:sldChg>
      <pc:sldChg chg="del">
        <pc:chgData name="Галина Галина" userId="5db18f3bd805f1eb" providerId="LiveId" clId="{7703B6CF-B2FA-469B-BC5E-15C9C87FAADF}" dt="2025-02-18T15:22:29.746" v="33" actId="47"/>
        <pc:sldMkLst>
          <pc:docMk/>
          <pc:sldMk cId="757315284" sldId="1272"/>
        </pc:sldMkLst>
      </pc:sldChg>
      <pc:sldChg chg="del">
        <pc:chgData name="Галина Галина" userId="5db18f3bd805f1eb" providerId="LiveId" clId="{7703B6CF-B2FA-469B-BC5E-15C9C87FAADF}" dt="2025-02-18T15:22:29.746" v="33" actId="47"/>
        <pc:sldMkLst>
          <pc:docMk/>
          <pc:sldMk cId="3411752115" sldId="1273"/>
        </pc:sldMkLst>
      </pc:sldChg>
      <pc:sldChg chg="del">
        <pc:chgData name="Галина Галина" userId="5db18f3bd805f1eb" providerId="LiveId" clId="{7703B6CF-B2FA-469B-BC5E-15C9C87FAADF}" dt="2025-02-18T15:22:29.746" v="33" actId="47"/>
        <pc:sldMkLst>
          <pc:docMk/>
          <pc:sldMk cId="2532366875" sldId="1274"/>
        </pc:sldMkLst>
      </pc:sldChg>
      <pc:sldChg chg="del">
        <pc:chgData name="Галина Галина" userId="5db18f3bd805f1eb" providerId="LiveId" clId="{7703B6CF-B2FA-469B-BC5E-15C9C87FAADF}" dt="2025-02-18T15:22:29.746" v="33" actId="47"/>
        <pc:sldMkLst>
          <pc:docMk/>
          <pc:sldMk cId="3320228848" sldId="1275"/>
        </pc:sldMkLst>
      </pc:sldChg>
      <pc:sldChg chg="del">
        <pc:chgData name="Галина Галина" userId="5db18f3bd805f1eb" providerId="LiveId" clId="{7703B6CF-B2FA-469B-BC5E-15C9C87FAADF}" dt="2025-02-18T15:22:29.746" v="33" actId="47"/>
        <pc:sldMkLst>
          <pc:docMk/>
          <pc:sldMk cId="1850233942" sldId="1276"/>
        </pc:sldMkLst>
      </pc:sldChg>
      <pc:sldChg chg="del">
        <pc:chgData name="Галина Галина" userId="5db18f3bd805f1eb" providerId="LiveId" clId="{7703B6CF-B2FA-469B-BC5E-15C9C87FAADF}" dt="2025-02-18T15:22:29.746" v="33" actId="47"/>
        <pc:sldMkLst>
          <pc:docMk/>
          <pc:sldMk cId="4041010968" sldId="1277"/>
        </pc:sldMkLst>
      </pc:sldChg>
      <pc:sldChg chg="del">
        <pc:chgData name="Галина Галина" userId="5db18f3bd805f1eb" providerId="LiveId" clId="{7703B6CF-B2FA-469B-BC5E-15C9C87FAADF}" dt="2025-02-18T15:22:29.746" v="33" actId="47"/>
        <pc:sldMkLst>
          <pc:docMk/>
          <pc:sldMk cId="2968203991" sldId="1278"/>
        </pc:sldMkLst>
      </pc:sldChg>
      <pc:sldChg chg="del">
        <pc:chgData name="Галина Галина" userId="5db18f3bd805f1eb" providerId="LiveId" clId="{7703B6CF-B2FA-469B-BC5E-15C9C87FAADF}" dt="2025-02-18T15:22:29.746" v="33" actId="47"/>
        <pc:sldMkLst>
          <pc:docMk/>
          <pc:sldMk cId="2762437655" sldId="1279"/>
        </pc:sldMkLst>
      </pc:sldChg>
      <pc:sldChg chg="del">
        <pc:chgData name="Галина Галина" userId="5db18f3bd805f1eb" providerId="LiveId" clId="{7703B6CF-B2FA-469B-BC5E-15C9C87FAADF}" dt="2025-02-18T15:22:29.746" v="33" actId="47"/>
        <pc:sldMkLst>
          <pc:docMk/>
          <pc:sldMk cId="2806867726" sldId="1280"/>
        </pc:sldMkLst>
      </pc:sldChg>
      <pc:sldChg chg="del">
        <pc:chgData name="Галина Галина" userId="5db18f3bd805f1eb" providerId="LiveId" clId="{7703B6CF-B2FA-469B-BC5E-15C9C87FAADF}" dt="2025-02-18T15:22:29.746" v="33" actId="47"/>
        <pc:sldMkLst>
          <pc:docMk/>
          <pc:sldMk cId="1777185702" sldId="1281"/>
        </pc:sldMkLst>
      </pc:sldChg>
      <pc:sldChg chg="del">
        <pc:chgData name="Галина Галина" userId="5db18f3bd805f1eb" providerId="LiveId" clId="{7703B6CF-B2FA-469B-BC5E-15C9C87FAADF}" dt="2025-02-18T15:22:29.746" v="33" actId="47"/>
        <pc:sldMkLst>
          <pc:docMk/>
          <pc:sldMk cId="4016158412" sldId="1282"/>
        </pc:sldMkLst>
      </pc:sldChg>
      <pc:sldChg chg="modSp">
        <pc:chgData name="Галина Галина" userId="5db18f3bd805f1eb" providerId="LiveId" clId="{7703B6CF-B2FA-469B-BC5E-15C9C87FAADF}" dt="2025-02-19T11:43:54.279" v="1629"/>
        <pc:sldMkLst>
          <pc:docMk/>
          <pc:sldMk cId="3135670719" sldId="1346"/>
        </pc:sldMkLst>
      </pc:sldChg>
      <pc:sldChg chg="modSp">
        <pc:chgData name="Галина Галина" userId="5db18f3bd805f1eb" providerId="LiveId" clId="{7703B6CF-B2FA-469B-BC5E-15C9C87FAADF}" dt="2025-02-19T11:43:54.279" v="1629"/>
        <pc:sldMkLst>
          <pc:docMk/>
          <pc:sldMk cId="0" sldId="2591"/>
        </pc:sldMkLst>
      </pc:sldChg>
      <pc:sldChg chg="modSp add mod ord">
        <pc:chgData name="Галина Галина" userId="5db18f3bd805f1eb" providerId="LiveId" clId="{7703B6CF-B2FA-469B-BC5E-15C9C87FAADF}" dt="2025-02-19T11:43:54.279" v="1629"/>
        <pc:sldMkLst>
          <pc:docMk/>
          <pc:sldMk cId="2975000097" sldId="2592"/>
        </pc:sldMkLst>
      </pc:sldChg>
      <pc:sldChg chg="modSp add mod">
        <pc:chgData name="Галина Галина" userId="5db18f3bd805f1eb" providerId="LiveId" clId="{7703B6CF-B2FA-469B-BC5E-15C9C87FAADF}" dt="2025-02-19T11:43:54.279" v="1629"/>
        <pc:sldMkLst>
          <pc:docMk/>
          <pc:sldMk cId="2530083259" sldId="2593"/>
        </pc:sldMkLst>
      </pc:sldChg>
      <pc:sldChg chg="modSp add mod">
        <pc:chgData name="Галина Галина" userId="5db18f3bd805f1eb" providerId="LiveId" clId="{7703B6CF-B2FA-469B-BC5E-15C9C87FAADF}" dt="2025-02-19T11:43:54.279" v="1629"/>
        <pc:sldMkLst>
          <pc:docMk/>
          <pc:sldMk cId="2536994713" sldId="2594"/>
        </pc:sldMkLst>
      </pc:sldChg>
      <pc:sldChg chg="modSp add mod">
        <pc:chgData name="Галина Галина" userId="5db18f3bd805f1eb" providerId="LiveId" clId="{7703B6CF-B2FA-469B-BC5E-15C9C87FAADF}" dt="2025-02-19T11:43:54.279" v="1629"/>
        <pc:sldMkLst>
          <pc:docMk/>
          <pc:sldMk cId="3281090619" sldId="2595"/>
        </pc:sldMkLst>
      </pc:sldChg>
      <pc:sldChg chg="modSp add mod">
        <pc:chgData name="Галина Галина" userId="5db18f3bd805f1eb" providerId="LiveId" clId="{7703B6CF-B2FA-469B-BC5E-15C9C87FAADF}" dt="2025-02-19T11:43:54.279" v="1629"/>
        <pc:sldMkLst>
          <pc:docMk/>
          <pc:sldMk cId="406026302" sldId="2596"/>
        </pc:sldMkLst>
      </pc:sldChg>
      <pc:sldChg chg="modSp add mod">
        <pc:chgData name="Галина Галина" userId="5db18f3bd805f1eb" providerId="LiveId" clId="{7703B6CF-B2FA-469B-BC5E-15C9C87FAADF}" dt="2025-02-19T11:43:54.279" v="1629"/>
        <pc:sldMkLst>
          <pc:docMk/>
          <pc:sldMk cId="4235674969" sldId="2597"/>
        </pc:sldMkLst>
      </pc:sldChg>
      <pc:sldChg chg="modSp add mod">
        <pc:chgData name="Галина Галина" userId="5db18f3bd805f1eb" providerId="LiveId" clId="{7703B6CF-B2FA-469B-BC5E-15C9C87FAADF}" dt="2025-02-19T11:43:54.279" v="1629"/>
        <pc:sldMkLst>
          <pc:docMk/>
          <pc:sldMk cId="1698178695" sldId="2598"/>
        </pc:sldMkLst>
      </pc:sldChg>
      <pc:sldChg chg="delSp modSp add mod">
        <pc:chgData name="Галина Галина" userId="5db18f3bd805f1eb" providerId="LiveId" clId="{7703B6CF-B2FA-469B-BC5E-15C9C87FAADF}" dt="2025-02-19T13:01:40.425" v="1651" actId="13926"/>
        <pc:sldMkLst>
          <pc:docMk/>
          <pc:sldMk cId="3148194934" sldId="2599"/>
        </pc:sldMkLst>
      </pc:sldChg>
      <pc:sldChg chg="delSp modSp add mod">
        <pc:chgData name="Галина Галина" userId="5db18f3bd805f1eb" providerId="LiveId" clId="{7703B6CF-B2FA-469B-BC5E-15C9C87FAADF}" dt="2025-02-19T11:43:58.167" v="1630" actId="478"/>
        <pc:sldMkLst>
          <pc:docMk/>
          <pc:sldMk cId="3750408799" sldId="2600"/>
        </pc:sldMkLst>
      </pc:sldChg>
      <pc:sldChg chg="addSp delSp modSp add mod">
        <pc:chgData name="Галина Галина" userId="5db18f3bd805f1eb" providerId="LiveId" clId="{7703B6CF-B2FA-469B-BC5E-15C9C87FAADF}" dt="2025-02-19T11:44:00.645" v="1631" actId="478"/>
        <pc:sldMkLst>
          <pc:docMk/>
          <pc:sldMk cId="2379946298" sldId="2601"/>
        </pc:sldMkLst>
      </pc:sldChg>
      <pc:sldChg chg="delSp modSp add mod">
        <pc:chgData name="Галина Галина" userId="5db18f3bd805f1eb" providerId="LiveId" clId="{7703B6CF-B2FA-469B-BC5E-15C9C87FAADF}" dt="2025-02-19T11:44:02.678" v="1632" actId="478"/>
        <pc:sldMkLst>
          <pc:docMk/>
          <pc:sldMk cId="3524669544" sldId="2602"/>
        </pc:sldMkLst>
      </pc:sldChg>
      <pc:sldChg chg="delSp modSp add mod">
        <pc:chgData name="Галина Галина" userId="5db18f3bd805f1eb" providerId="LiveId" clId="{7703B6CF-B2FA-469B-BC5E-15C9C87FAADF}" dt="2025-02-19T11:44:05.252" v="1633" actId="478"/>
        <pc:sldMkLst>
          <pc:docMk/>
          <pc:sldMk cId="332197786" sldId="2603"/>
        </pc:sldMkLst>
      </pc:sldChg>
      <pc:sldChg chg="delSp modSp add mod">
        <pc:chgData name="Галина Галина" userId="5db18f3bd805f1eb" providerId="LiveId" clId="{7703B6CF-B2FA-469B-BC5E-15C9C87FAADF}" dt="2025-02-19T11:44:07.636" v="1634" actId="478"/>
        <pc:sldMkLst>
          <pc:docMk/>
          <pc:sldMk cId="2248947710" sldId="2604"/>
        </pc:sldMkLst>
      </pc:sldChg>
      <pc:sldChg chg="delSp modSp add mod">
        <pc:chgData name="Галина Галина" userId="5db18f3bd805f1eb" providerId="LiveId" clId="{7703B6CF-B2FA-469B-BC5E-15C9C87FAADF}" dt="2025-02-19T11:44:10.194" v="1635" actId="478"/>
        <pc:sldMkLst>
          <pc:docMk/>
          <pc:sldMk cId="1660341005" sldId="2605"/>
        </pc:sldMkLst>
      </pc:sldChg>
      <pc:sldChg chg="delSp modSp add mod">
        <pc:chgData name="Галина Галина" userId="5db18f3bd805f1eb" providerId="LiveId" clId="{7703B6CF-B2FA-469B-BC5E-15C9C87FAADF}" dt="2025-02-19T11:44:12.865" v="1636" actId="478"/>
        <pc:sldMkLst>
          <pc:docMk/>
          <pc:sldMk cId="2428666048" sldId="2606"/>
        </pc:sldMkLst>
      </pc:sldChg>
      <pc:sldChg chg="delSp modSp add mod">
        <pc:chgData name="Галина Галина" userId="5db18f3bd805f1eb" providerId="LiveId" clId="{7703B6CF-B2FA-469B-BC5E-15C9C87FAADF}" dt="2025-02-19T11:44:15.272" v="1637" actId="478"/>
        <pc:sldMkLst>
          <pc:docMk/>
          <pc:sldMk cId="920241054" sldId="2607"/>
        </pc:sldMkLst>
      </pc:sldChg>
      <pc:sldChg chg="delSp modSp add mod">
        <pc:chgData name="Галина Галина" userId="5db18f3bd805f1eb" providerId="LiveId" clId="{7703B6CF-B2FA-469B-BC5E-15C9C87FAADF}" dt="2025-02-19T12:47:37.935" v="1643" actId="13926"/>
        <pc:sldMkLst>
          <pc:docMk/>
          <pc:sldMk cId="2045406412" sldId="2608"/>
        </pc:sldMkLst>
      </pc:sldChg>
      <pc:sldChg chg="delSp modSp add mod">
        <pc:chgData name="Галина Галина" userId="5db18f3bd805f1eb" providerId="LiveId" clId="{7703B6CF-B2FA-469B-BC5E-15C9C87FAADF}" dt="2025-02-19T11:44:19.880" v="1639" actId="478"/>
        <pc:sldMkLst>
          <pc:docMk/>
          <pc:sldMk cId="3982498212" sldId="2609"/>
        </pc:sldMkLst>
      </pc:sldChg>
      <pc:sldChg chg="delSp modSp add mod">
        <pc:chgData name="Галина Галина" userId="5db18f3bd805f1eb" providerId="LiveId" clId="{7703B6CF-B2FA-469B-BC5E-15C9C87FAADF}" dt="2025-02-19T11:44:22.530" v="1640" actId="478"/>
        <pc:sldMkLst>
          <pc:docMk/>
          <pc:sldMk cId="2865072319" sldId="2610"/>
        </pc:sldMkLst>
      </pc:sldChg>
      <pc:sldChg chg="delSp modSp add mod">
        <pc:chgData name="Галина Галина" userId="5db18f3bd805f1eb" providerId="LiveId" clId="{7703B6CF-B2FA-469B-BC5E-15C9C87FAADF}" dt="2025-02-19T11:44:25.037" v="1641" actId="478"/>
        <pc:sldMkLst>
          <pc:docMk/>
          <pc:sldMk cId="3559638961" sldId="2611"/>
        </pc:sldMkLst>
      </pc:sldChg>
      <pc:sldChg chg="delSp modSp add mod">
        <pc:chgData name="Галина Галина" userId="5db18f3bd805f1eb" providerId="LiveId" clId="{7703B6CF-B2FA-469B-BC5E-15C9C87FAADF}" dt="2025-02-19T12:53:26.644" v="1648" actId="13926"/>
        <pc:sldMkLst>
          <pc:docMk/>
          <pc:sldMk cId="91257415" sldId="2612"/>
        </pc:sldMkLst>
      </pc:sldChg>
      <pc:sldChg chg="modSp add mod">
        <pc:chgData name="Галина Галина" userId="5db18f3bd805f1eb" providerId="LiveId" clId="{7703B6CF-B2FA-469B-BC5E-15C9C87FAADF}" dt="2025-02-19T11:43:54.279" v="1629"/>
        <pc:sldMkLst>
          <pc:docMk/>
          <pc:sldMk cId="4264432356" sldId="2613"/>
        </pc:sldMkLst>
      </pc:sldChg>
      <pc:sldChg chg="delSp modSp add mod">
        <pc:chgData name="Галина Галина" userId="5db18f3bd805f1eb" providerId="LiveId" clId="{7703B6CF-B2FA-469B-BC5E-15C9C87FAADF}" dt="2025-02-19T12:54:57.805" v="1649" actId="478"/>
        <pc:sldMkLst>
          <pc:docMk/>
          <pc:sldMk cId="944526901" sldId="2614"/>
        </pc:sldMkLst>
      </pc:sldChg>
      <pc:sldChg chg="delSp modSp add mod">
        <pc:chgData name="Галина Галина" userId="5db18f3bd805f1eb" providerId="LiveId" clId="{7703B6CF-B2FA-469B-BC5E-15C9C87FAADF}" dt="2025-02-19T12:55:40.190" v="1650" actId="478"/>
        <pc:sldMkLst>
          <pc:docMk/>
          <pc:sldMk cId="2231477310" sldId="2615"/>
        </pc:sldMkLst>
      </pc:sldChg>
      <pc:sldChg chg="delSp modSp add mod">
        <pc:chgData name="Галина Галина" userId="5db18f3bd805f1eb" providerId="LiveId" clId="{7703B6CF-B2FA-469B-BC5E-15C9C87FAADF}" dt="2025-02-19T13:05:36.778" v="1654" actId="478"/>
        <pc:sldMkLst>
          <pc:docMk/>
          <pc:sldMk cId="723116179" sldId="2616"/>
        </pc:sldMkLst>
      </pc:sldChg>
      <pc:sldChg chg="delSp modSp add mod">
        <pc:chgData name="Галина Галина" userId="5db18f3bd805f1eb" providerId="LiveId" clId="{7703B6CF-B2FA-469B-BC5E-15C9C87FAADF}" dt="2025-02-19T13:06:00.486" v="1655" actId="478"/>
        <pc:sldMkLst>
          <pc:docMk/>
          <pc:sldMk cId="1189489685" sldId="2617"/>
        </pc:sldMkLst>
      </pc:sldChg>
      <pc:sldChg chg="delSp modSp add mod">
        <pc:chgData name="Галина Галина" userId="5db18f3bd805f1eb" providerId="LiveId" clId="{7703B6CF-B2FA-469B-BC5E-15C9C87FAADF}" dt="2025-02-19T13:13:18.340" v="1660" actId="478"/>
        <pc:sldMkLst>
          <pc:docMk/>
          <pc:sldMk cId="1700763073" sldId="2618"/>
        </pc:sldMkLst>
      </pc:sldChg>
      <pc:sldChg chg="modSp add mod">
        <pc:chgData name="Галина Галина" userId="5db18f3bd805f1eb" providerId="LiveId" clId="{7703B6CF-B2FA-469B-BC5E-15C9C87FAADF}" dt="2025-02-19T11:43:54.279" v="1629"/>
        <pc:sldMkLst>
          <pc:docMk/>
          <pc:sldMk cId="3191488206" sldId="2619"/>
        </pc:sldMkLst>
      </pc:sldChg>
      <pc:sldChg chg="modSp add mod">
        <pc:chgData name="Галина Галина" userId="5db18f3bd805f1eb" providerId="LiveId" clId="{7703B6CF-B2FA-469B-BC5E-15C9C87FAADF}" dt="2025-02-19T13:15:45.289" v="1663" actId="13926"/>
        <pc:sldMkLst>
          <pc:docMk/>
          <pc:sldMk cId="3592066030" sldId="2620"/>
        </pc:sldMkLst>
      </pc:sldChg>
      <pc:sldChg chg="addSp delSp modSp add mod">
        <pc:chgData name="Галина Галина" userId="5db18f3bd805f1eb" providerId="LiveId" clId="{7703B6CF-B2FA-469B-BC5E-15C9C87FAADF}" dt="2025-02-19T13:13:12.758" v="1659" actId="478"/>
        <pc:sldMkLst>
          <pc:docMk/>
          <pc:sldMk cId="1106622078" sldId="2621"/>
        </pc:sldMkLst>
      </pc:sldChg>
      <pc:sldChg chg="modSp add mod ord">
        <pc:chgData name="Галина Галина" userId="5db18f3bd805f1eb" providerId="LiveId" clId="{7703B6CF-B2FA-469B-BC5E-15C9C87FAADF}" dt="2025-02-19T11:43:54.279" v="1629"/>
        <pc:sldMkLst>
          <pc:docMk/>
          <pc:sldMk cId="603683691" sldId="2622"/>
        </pc:sldMkLst>
      </pc:sldChg>
      <pc:sldChg chg="modSp add mod">
        <pc:chgData name="Галина Галина" userId="5db18f3bd805f1eb" providerId="LiveId" clId="{7703B6CF-B2FA-469B-BC5E-15C9C87FAADF}" dt="2025-02-19T11:43:54.279" v="1629"/>
        <pc:sldMkLst>
          <pc:docMk/>
          <pc:sldMk cId="3097339563" sldId="2623"/>
        </pc:sldMkLst>
      </pc:sldChg>
      <pc:sldChg chg="modSp add mod">
        <pc:chgData name="Галина Галина" userId="5db18f3bd805f1eb" providerId="LiveId" clId="{7703B6CF-B2FA-469B-BC5E-15C9C87FAADF}" dt="2025-02-19T11:43:54.279" v="1629"/>
        <pc:sldMkLst>
          <pc:docMk/>
          <pc:sldMk cId="3408061569" sldId="2624"/>
        </pc:sldMkLst>
      </pc:sldChg>
      <pc:sldChg chg="modSp add mod">
        <pc:chgData name="Галина Галина" userId="5db18f3bd805f1eb" providerId="LiveId" clId="{7703B6CF-B2FA-469B-BC5E-15C9C87FAADF}" dt="2025-02-19T11:43:54.279" v="1629"/>
        <pc:sldMkLst>
          <pc:docMk/>
          <pc:sldMk cId="3465031648" sldId="2625"/>
        </pc:sldMkLst>
      </pc:sldChg>
      <pc:sldChg chg="modSp add mod">
        <pc:chgData name="Галина Галина" userId="5db18f3bd805f1eb" providerId="LiveId" clId="{7703B6CF-B2FA-469B-BC5E-15C9C87FAADF}" dt="2025-02-19T11:43:54.279" v="1629"/>
        <pc:sldMkLst>
          <pc:docMk/>
          <pc:sldMk cId="3021313964" sldId="2626"/>
        </pc:sldMkLst>
      </pc:sldChg>
      <pc:sldChg chg="modSp add mod">
        <pc:chgData name="Галина Галина" userId="5db18f3bd805f1eb" providerId="LiveId" clId="{7703B6CF-B2FA-469B-BC5E-15C9C87FAADF}" dt="2025-02-19T11:43:54.279" v="1629"/>
        <pc:sldMkLst>
          <pc:docMk/>
          <pc:sldMk cId="174674523" sldId="2627"/>
        </pc:sldMkLst>
      </pc:sldChg>
      <pc:sldChg chg="delSp modSp add mod">
        <pc:chgData name="Галина Галина" userId="5db18f3bd805f1eb" providerId="LiveId" clId="{7703B6CF-B2FA-469B-BC5E-15C9C87FAADF}" dt="2025-02-19T13:08:12.622" v="1656" actId="478"/>
        <pc:sldMkLst>
          <pc:docMk/>
          <pc:sldMk cId="1190681519" sldId="2628"/>
        </pc:sldMkLst>
      </pc:sldChg>
      <pc:sldChg chg="modSp add mod">
        <pc:chgData name="Галина Галина" userId="5db18f3bd805f1eb" providerId="LiveId" clId="{7703B6CF-B2FA-469B-BC5E-15C9C87FAADF}" dt="2025-02-19T11:43:54.279" v="1629"/>
        <pc:sldMkLst>
          <pc:docMk/>
          <pc:sldMk cId="898424026" sldId="2629"/>
        </pc:sldMkLst>
      </pc:sldChg>
      <pc:sldChg chg="delSp modSp add mod">
        <pc:chgData name="Галина Галина" userId="5db18f3bd805f1eb" providerId="LiveId" clId="{7703B6CF-B2FA-469B-BC5E-15C9C87FAADF}" dt="2025-02-19T13:11:54.235" v="1657" actId="478"/>
        <pc:sldMkLst>
          <pc:docMk/>
          <pc:sldMk cId="1624074199" sldId="2630"/>
        </pc:sldMkLst>
      </pc:sldChg>
      <pc:sldChg chg="modSp add mod">
        <pc:chgData name="Галина Галина" userId="5db18f3bd805f1eb" providerId="LiveId" clId="{7703B6CF-B2FA-469B-BC5E-15C9C87FAADF}" dt="2025-02-19T11:43:54.279" v="1629"/>
        <pc:sldMkLst>
          <pc:docMk/>
          <pc:sldMk cId="1358292728" sldId="2631"/>
        </pc:sldMkLst>
      </pc:sldChg>
      <pc:sldChg chg="modSp add mod">
        <pc:chgData name="Галина Галина" userId="5db18f3bd805f1eb" providerId="LiveId" clId="{7703B6CF-B2FA-469B-BC5E-15C9C87FAADF}" dt="2025-02-19T11:43:54.279" v="1629"/>
        <pc:sldMkLst>
          <pc:docMk/>
          <pc:sldMk cId="4006895316" sldId="2632"/>
        </pc:sldMkLst>
      </pc:sldChg>
      <pc:sldChg chg="delSp modSp add mod">
        <pc:chgData name="Галина Галина" userId="5db18f3bd805f1eb" providerId="LiveId" clId="{7703B6CF-B2FA-469B-BC5E-15C9C87FAADF}" dt="2025-02-19T13:12:13.234" v="1658" actId="478"/>
        <pc:sldMkLst>
          <pc:docMk/>
          <pc:sldMk cId="503911754" sldId="2633"/>
        </pc:sldMkLst>
      </pc:sldChg>
      <pc:sldChg chg="modSp add mod">
        <pc:chgData name="Галина Галина" userId="5db18f3bd805f1eb" providerId="LiveId" clId="{7703B6CF-B2FA-469B-BC5E-15C9C87FAADF}" dt="2025-02-19T11:43:54.279" v="1629"/>
        <pc:sldMkLst>
          <pc:docMk/>
          <pc:sldMk cId="3588776207" sldId="2634"/>
        </pc:sldMkLst>
      </pc:sldChg>
      <pc:sldChg chg="modSp add mod">
        <pc:chgData name="Галина Галина" userId="5db18f3bd805f1eb" providerId="LiveId" clId="{7703B6CF-B2FA-469B-BC5E-15C9C87FAADF}" dt="2025-02-19T13:25:47.578" v="1666" actId="13926"/>
        <pc:sldMkLst>
          <pc:docMk/>
          <pc:sldMk cId="1459440344" sldId="2635"/>
        </pc:sldMkLst>
      </pc:sldChg>
      <pc:sldChg chg="modSp add mod">
        <pc:chgData name="Галина Галина" userId="5db18f3bd805f1eb" providerId="LiveId" clId="{7703B6CF-B2FA-469B-BC5E-15C9C87FAADF}" dt="2025-02-19T11:43:54.279" v="1629"/>
        <pc:sldMkLst>
          <pc:docMk/>
          <pc:sldMk cId="534978999" sldId="2636"/>
        </pc:sldMkLst>
      </pc:sldChg>
      <pc:sldChg chg="addSp modSp add mod">
        <pc:chgData name="Галина Галина" userId="5db18f3bd805f1eb" providerId="LiveId" clId="{7703B6CF-B2FA-469B-BC5E-15C9C87FAADF}" dt="2025-02-19T11:43:54.279" v="1629"/>
        <pc:sldMkLst>
          <pc:docMk/>
          <pc:sldMk cId="1036914039" sldId="2637"/>
        </pc:sldMkLst>
      </pc:sldChg>
      <pc:sldChg chg="modSp add mod">
        <pc:chgData name="Галина Галина" userId="5db18f3bd805f1eb" providerId="LiveId" clId="{7703B6CF-B2FA-469B-BC5E-15C9C87FAADF}" dt="2025-02-19T11:43:54.279" v="1629"/>
        <pc:sldMkLst>
          <pc:docMk/>
          <pc:sldMk cId="85525027" sldId="2638"/>
        </pc:sldMkLst>
      </pc:sldChg>
      <pc:sldChg chg="modSp add mod">
        <pc:chgData name="Галина Галина" userId="5db18f3bd805f1eb" providerId="LiveId" clId="{7703B6CF-B2FA-469B-BC5E-15C9C87FAADF}" dt="2025-02-19T11:43:54.279" v="1629"/>
        <pc:sldMkLst>
          <pc:docMk/>
          <pc:sldMk cId="1037445701" sldId="2639"/>
        </pc:sldMkLst>
      </pc:sldChg>
      <pc:sldChg chg="modSp add mod">
        <pc:chgData name="Галина Галина" userId="5db18f3bd805f1eb" providerId="LiveId" clId="{7703B6CF-B2FA-469B-BC5E-15C9C87FAADF}" dt="2025-02-19T11:43:54.279" v="1629"/>
        <pc:sldMkLst>
          <pc:docMk/>
          <pc:sldMk cId="2726333981" sldId="2640"/>
        </pc:sldMkLst>
      </pc:sldChg>
      <pc:sldChg chg="modSp add mod">
        <pc:chgData name="Галина Галина" userId="5db18f3bd805f1eb" providerId="LiveId" clId="{7703B6CF-B2FA-469B-BC5E-15C9C87FAADF}" dt="2025-02-19T11:43:54.279" v="1629"/>
        <pc:sldMkLst>
          <pc:docMk/>
          <pc:sldMk cId="501613556" sldId="2641"/>
        </pc:sldMkLst>
      </pc:sldChg>
      <pc:sldChg chg="modSp add mod">
        <pc:chgData name="Галина Галина" userId="5db18f3bd805f1eb" providerId="LiveId" clId="{7703B6CF-B2FA-469B-BC5E-15C9C87FAADF}" dt="2025-02-19T11:43:54.279" v="1629"/>
        <pc:sldMkLst>
          <pc:docMk/>
          <pc:sldMk cId="588655031" sldId="2642"/>
        </pc:sldMkLst>
      </pc:sldChg>
      <pc:sldChg chg="modSp add mod">
        <pc:chgData name="Галина Галина" userId="5db18f3bd805f1eb" providerId="LiveId" clId="{7703B6CF-B2FA-469B-BC5E-15C9C87FAADF}" dt="2025-02-19T11:43:54.279" v="1629"/>
        <pc:sldMkLst>
          <pc:docMk/>
          <pc:sldMk cId="2952163709" sldId="2643"/>
        </pc:sldMkLst>
      </pc:sldChg>
      <pc:sldChg chg="modSp add mod">
        <pc:chgData name="Галина Галина" userId="5db18f3bd805f1eb" providerId="LiveId" clId="{7703B6CF-B2FA-469B-BC5E-15C9C87FAADF}" dt="2025-02-19T11:43:54.279" v="1629"/>
        <pc:sldMkLst>
          <pc:docMk/>
          <pc:sldMk cId="2186694247" sldId="2644"/>
        </pc:sldMkLst>
      </pc:sldChg>
      <pc:sldChg chg="modSp add mod">
        <pc:chgData name="Галина Галина" userId="5db18f3bd805f1eb" providerId="LiveId" clId="{7703B6CF-B2FA-469B-BC5E-15C9C87FAADF}" dt="2025-02-19T11:43:54.279" v="1629"/>
        <pc:sldMkLst>
          <pc:docMk/>
          <pc:sldMk cId="3463786620" sldId="2645"/>
        </pc:sldMkLst>
      </pc:sldChg>
      <pc:sldChg chg="modSp add mod">
        <pc:chgData name="Галина Галина" userId="5db18f3bd805f1eb" providerId="LiveId" clId="{7703B6CF-B2FA-469B-BC5E-15C9C87FAADF}" dt="2025-02-19T11:43:54.279" v="1629"/>
        <pc:sldMkLst>
          <pc:docMk/>
          <pc:sldMk cId="2189044526" sldId="2646"/>
        </pc:sldMkLst>
      </pc:sldChg>
      <pc:sldChg chg="modSp add mod">
        <pc:chgData name="Галина Галина" userId="5db18f3bd805f1eb" providerId="LiveId" clId="{7703B6CF-B2FA-469B-BC5E-15C9C87FAADF}" dt="2025-02-19T11:43:54.279" v="1629"/>
        <pc:sldMkLst>
          <pc:docMk/>
          <pc:sldMk cId="817012542" sldId="2647"/>
        </pc:sldMkLst>
      </pc:sldChg>
      <pc:sldChg chg="modSp add mod">
        <pc:chgData name="Галина Галина" userId="5db18f3bd805f1eb" providerId="LiveId" clId="{7703B6CF-B2FA-469B-BC5E-15C9C87FAADF}" dt="2025-02-19T11:43:54.279" v="1629"/>
        <pc:sldMkLst>
          <pc:docMk/>
          <pc:sldMk cId="1749123096" sldId="2648"/>
        </pc:sldMkLst>
      </pc:sldChg>
      <pc:sldChg chg="modSp add mod">
        <pc:chgData name="Галина Галина" userId="5db18f3bd805f1eb" providerId="LiveId" clId="{7703B6CF-B2FA-469B-BC5E-15C9C87FAADF}" dt="2025-02-19T11:43:54.279" v="1629"/>
        <pc:sldMkLst>
          <pc:docMk/>
          <pc:sldMk cId="3732923818" sldId="2649"/>
        </pc:sldMkLst>
      </pc:sldChg>
      <pc:sldChg chg="delSp modSp add mod">
        <pc:chgData name="Галина Галина" userId="5db18f3bd805f1eb" providerId="LiveId" clId="{7703B6CF-B2FA-469B-BC5E-15C9C87FAADF}" dt="2025-02-19T13:04:50.376" v="1652" actId="478"/>
        <pc:sldMkLst>
          <pc:docMk/>
          <pc:sldMk cId="1098149016" sldId="2650"/>
        </pc:sldMkLst>
      </pc:sldChg>
      <pc:sldChg chg="modSp add mod">
        <pc:chgData name="Галина Галина" userId="5db18f3bd805f1eb" providerId="LiveId" clId="{7703B6CF-B2FA-469B-BC5E-15C9C87FAADF}" dt="2025-02-19T11:43:54.279" v="1629"/>
        <pc:sldMkLst>
          <pc:docMk/>
          <pc:sldMk cId="585601425" sldId="2651"/>
        </pc:sldMkLst>
      </pc:sldChg>
      <pc:sldChg chg="delSp modSp add mod">
        <pc:chgData name="Галина Галина" userId="5db18f3bd805f1eb" providerId="LiveId" clId="{7703B6CF-B2FA-469B-BC5E-15C9C87FAADF}" dt="2025-02-19T13:05:32.958" v="1653" actId="478"/>
        <pc:sldMkLst>
          <pc:docMk/>
          <pc:sldMk cId="2611474868" sldId="2652"/>
        </pc:sldMkLst>
      </pc:sldChg>
    </pc:docChg>
  </pc:docChgLst>
  <pc:docChgLst>
    <pc:chgData name="Галина Галина" userId="5db18f3bd805f1eb" providerId="LiveId" clId="{AA95D6CE-95CB-4A28-90B9-E4646E16D5DF}"/>
    <pc:docChg chg="undo custSel addSld delSld modSld modMainMaster">
      <pc:chgData name="Галина Галина" userId="5db18f3bd805f1eb" providerId="LiveId" clId="{AA95D6CE-95CB-4A28-90B9-E4646E16D5DF}" dt="2025-05-27T17:07:37.481" v="311" actId="20577"/>
      <pc:docMkLst>
        <pc:docMk/>
      </pc:docMkLst>
      <pc:sldChg chg="del">
        <pc:chgData name="Галина Галина" userId="5db18f3bd805f1eb" providerId="LiveId" clId="{AA95D6CE-95CB-4A28-90B9-E4646E16D5DF}" dt="2025-05-27T16:49:19.040" v="80" actId="47"/>
        <pc:sldMkLst>
          <pc:docMk/>
          <pc:sldMk cId="0" sldId="260"/>
        </pc:sldMkLst>
      </pc:sldChg>
      <pc:sldChg chg="delSp modSp mod">
        <pc:chgData name="Галина Галина" userId="5db18f3bd805f1eb" providerId="LiveId" clId="{AA95D6CE-95CB-4A28-90B9-E4646E16D5DF}" dt="2025-05-27T17:07:37.481" v="311" actId="20577"/>
        <pc:sldMkLst>
          <pc:docMk/>
          <pc:sldMk cId="0" sldId="509"/>
        </pc:sldMkLst>
        <pc:spChg chg="mod">
          <ac:chgData name="Галина Галина" userId="5db18f3bd805f1eb" providerId="LiveId" clId="{AA95D6CE-95CB-4A28-90B9-E4646E16D5DF}" dt="2025-05-27T16:39:30.502" v="52" actId="1076"/>
          <ac:spMkLst>
            <pc:docMk/>
            <pc:sldMk cId="0" sldId="509"/>
            <ac:spMk id="3" creationId="{00000000-0000-0000-0000-000000000000}"/>
          </ac:spMkLst>
        </pc:spChg>
        <pc:spChg chg="del mod">
          <ac:chgData name="Галина Галина" userId="5db18f3bd805f1eb" providerId="LiveId" clId="{AA95D6CE-95CB-4A28-90B9-E4646E16D5DF}" dt="2025-05-27T17:07:25.390" v="305" actId="478"/>
          <ac:spMkLst>
            <pc:docMk/>
            <pc:sldMk cId="0" sldId="509"/>
            <ac:spMk id="4" creationId="{00000000-0000-0000-0000-000000000000}"/>
          </ac:spMkLst>
        </pc:spChg>
        <pc:spChg chg="del">
          <ac:chgData name="Галина Галина" userId="5db18f3bd805f1eb" providerId="LiveId" clId="{AA95D6CE-95CB-4A28-90B9-E4646E16D5DF}" dt="2025-05-27T16:39:24.805" v="48" actId="478"/>
          <ac:spMkLst>
            <pc:docMk/>
            <pc:sldMk cId="0" sldId="509"/>
            <ac:spMk id="5" creationId="{5B0B135D-E272-DEC4-CEFD-3443B84BA9FA}"/>
          </ac:spMkLst>
        </pc:spChg>
        <pc:spChg chg="del">
          <ac:chgData name="Галина Галина" userId="5db18f3bd805f1eb" providerId="LiveId" clId="{AA95D6CE-95CB-4A28-90B9-E4646E16D5DF}" dt="2025-05-27T16:39:31.136" v="53" actId="478"/>
          <ac:spMkLst>
            <pc:docMk/>
            <pc:sldMk cId="0" sldId="509"/>
            <ac:spMk id="9" creationId="{00000000-0000-0000-0000-000000000000}"/>
          </ac:spMkLst>
        </pc:spChg>
        <pc:spChg chg="del">
          <ac:chgData name="Галина Галина" userId="5db18f3bd805f1eb" providerId="LiveId" clId="{AA95D6CE-95CB-4A28-90B9-E4646E16D5DF}" dt="2025-05-27T17:07:28.931" v="308" actId="478"/>
          <ac:spMkLst>
            <pc:docMk/>
            <pc:sldMk cId="0" sldId="509"/>
            <ac:spMk id="17" creationId="{806C3701-9AD4-4E75-8895-DC13ABD55118}"/>
          </ac:spMkLst>
        </pc:spChg>
        <pc:spChg chg="del">
          <ac:chgData name="Галина Галина" userId="5db18f3bd805f1eb" providerId="LiveId" clId="{AA95D6CE-95CB-4A28-90B9-E4646E16D5DF}" dt="2025-05-27T17:07:23.081" v="303" actId="478"/>
          <ac:spMkLst>
            <pc:docMk/>
            <pc:sldMk cId="0" sldId="509"/>
            <ac:spMk id="19" creationId="{4F10D47E-35CB-4D41-97B0-27CF683EF9F5}"/>
          </ac:spMkLst>
        </pc:spChg>
        <pc:spChg chg="del">
          <ac:chgData name="Галина Галина" userId="5db18f3bd805f1eb" providerId="LiveId" clId="{AA95D6CE-95CB-4A28-90B9-E4646E16D5DF}" dt="2025-05-27T17:07:28.295" v="307" actId="478"/>
          <ac:spMkLst>
            <pc:docMk/>
            <pc:sldMk cId="0" sldId="509"/>
            <ac:spMk id="32" creationId="{00000000-0000-0000-0000-000000000000}"/>
          </ac:spMkLst>
        </pc:spChg>
        <pc:spChg chg="del">
          <ac:chgData name="Галина Галина" userId="5db18f3bd805f1eb" providerId="LiveId" clId="{AA95D6CE-95CB-4A28-90B9-E4646E16D5DF}" dt="2025-05-27T17:07:27.260" v="306" actId="478"/>
          <ac:spMkLst>
            <pc:docMk/>
            <pc:sldMk cId="0" sldId="509"/>
            <ac:spMk id="33" creationId="{00000000-0000-0000-0000-000000000000}"/>
          </ac:spMkLst>
        </pc:spChg>
        <pc:spChg chg="del">
          <ac:chgData name="Галина Галина" userId="5db18f3bd805f1eb" providerId="LiveId" clId="{AA95D6CE-95CB-4A28-90B9-E4646E16D5DF}" dt="2025-05-27T16:39:28.570" v="51" actId="478"/>
          <ac:spMkLst>
            <pc:docMk/>
            <pc:sldMk cId="0" sldId="509"/>
            <ac:spMk id="37" creationId="{00000000-0000-0000-0000-000000000000}"/>
          </ac:spMkLst>
        </pc:spChg>
        <pc:spChg chg="del">
          <ac:chgData name="Галина Галина" userId="5db18f3bd805f1eb" providerId="LiveId" clId="{AA95D6CE-95CB-4A28-90B9-E4646E16D5DF}" dt="2025-05-27T16:39:25.330" v="49" actId="478"/>
          <ac:spMkLst>
            <pc:docMk/>
            <pc:sldMk cId="0" sldId="509"/>
            <ac:spMk id="38" creationId="{00000000-0000-0000-0000-000000000000}"/>
          </ac:spMkLst>
        </pc:spChg>
        <pc:spChg chg="del">
          <ac:chgData name="Галина Галина" userId="5db18f3bd805f1eb" providerId="LiveId" clId="{AA95D6CE-95CB-4A28-90B9-E4646E16D5DF}" dt="2025-05-27T16:39:25.890" v="50" actId="478"/>
          <ac:spMkLst>
            <pc:docMk/>
            <pc:sldMk cId="0" sldId="509"/>
            <ac:spMk id="39" creationId="{00000000-0000-0000-0000-000000000000}"/>
          </ac:spMkLst>
        </pc:spChg>
        <pc:spChg chg="mod">
          <ac:chgData name="Галина Галина" userId="5db18f3bd805f1eb" providerId="LiveId" clId="{AA95D6CE-95CB-4A28-90B9-E4646E16D5DF}" dt="2025-05-27T17:07:37.481" v="311" actId="20577"/>
          <ac:spMkLst>
            <pc:docMk/>
            <pc:sldMk cId="0" sldId="509"/>
            <ac:spMk id="263" creationId="{00000000-0000-0000-0000-000000000000}"/>
          </ac:spMkLst>
        </pc:spChg>
      </pc:sldChg>
      <pc:sldChg chg="modSp mod">
        <pc:chgData name="Галина Галина" userId="5db18f3bd805f1eb" providerId="LiveId" clId="{AA95D6CE-95CB-4A28-90B9-E4646E16D5DF}" dt="2025-05-27T17:07:05.395" v="300" actId="20577"/>
        <pc:sldMkLst>
          <pc:docMk/>
          <pc:sldMk cId="0" sldId="510"/>
        </pc:sldMkLst>
        <pc:spChg chg="mod">
          <ac:chgData name="Галина Галина" userId="5db18f3bd805f1eb" providerId="LiveId" clId="{AA95D6CE-95CB-4A28-90B9-E4646E16D5DF}" dt="2025-05-27T17:07:05.395" v="300" actId="20577"/>
          <ac:spMkLst>
            <pc:docMk/>
            <pc:sldMk cId="0" sldId="510"/>
            <ac:spMk id="244" creationId="{00000000-0000-0000-0000-000000000000}"/>
          </ac:spMkLst>
        </pc:spChg>
      </pc:sldChg>
      <pc:sldChg chg="del">
        <pc:chgData name="Галина Галина" userId="5db18f3bd805f1eb" providerId="LiveId" clId="{AA95D6CE-95CB-4A28-90B9-E4646E16D5DF}" dt="2025-05-27T16:37:21.275" v="5" actId="47"/>
        <pc:sldMkLst>
          <pc:docMk/>
          <pc:sldMk cId="4294119036" sldId="1072"/>
        </pc:sldMkLst>
      </pc:sldChg>
      <pc:sldChg chg="del">
        <pc:chgData name="Галина Галина" userId="5db18f3bd805f1eb" providerId="LiveId" clId="{AA95D6CE-95CB-4A28-90B9-E4646E16D5DF}" dt="2025-05-27T16:37:18.941" v="4" actId="47"/>
        <pc:sldMkLst>
          <pc:docMk/>
          <pc:sldMk cId="2255588976" sldId="1079"/>
        </pc:sldMkLst>
      </pc:sldChg>
      <pc:sldChg chg="del">
        <pc:chgData name="Галина Галина" userId="5db18f3bd805f1eb" providerId="LiveId" clId="{AA95D6CE-95CB-4A28-90B9-E4646E16D5DF}" dt="2025-05-27T16:40:53.034" v="69" actId="47"/>
        <pc:sldMkLst>
          <pc:docMk/>
          <pc:sldMk cId="904392820" sldId="1092"/>
        </pc:sldMkLst>
      </pc:sldChg>
      <pc:sldChg chg="del">
        <pc:chgData name="Галина Галина" userId="5db18f3bd805f1eb" providerId="LiveId" clId="{AA95D6CE-95CB-4A28-90B9-E4646E16D5DF}" dt="2025-05-27T16:40:34.784" v="62" actId="47"/>
        <pc:sldMkLst>
          <pc:docMk/>
          <pc:sldMk cId="3008559001" sldId="1093"/>
        </pc:sldMkLst>
      </pc:sldChg>
      <pc:sldChg chg="add del">
        <pc:chgData name="Галина Галина" userId="5db18f3bd805f1eb" providerId="LiveId" clId="{AA95D6CE-95CB-4A28-90B9-E4646E16D5DF}" dt="2025-05-27T16:40:53.995" v="70" actId="47"/>
        <pc:sldMkLst>
          <pc:docMk/>
          <pc:sldMk cId="3456326077" sldId="1094"/>
        </pc:sldMkLst>
      </pc:sldChg>
      <pc:sldChg chg="add del">
        <pc:chgData name="Галина Галина" userId="5db18f3bd805f1eb" providerId="LiveId" clId="{AA95D6CE-95CB-4A28-90B9-E4646E16D5DF}" dt="2025-05-27T16:40:57.866" v="71" actId="47"/>
        <pc:sldMkLst>
          <pc:docMk/>
          <pc:sldMk cId="738116909" sldId="1095"/>
        </pc:sldMkLst>
      </pc:sldChg>
      <pc:sldChg chg="add del">
        <pc:chgData name="Галина Галина" userId="5db18f3bd805f1eb" providerId="LiveId" clId="{AA95D6CE-95CB-4A28-90B9-E4646E16D5DF}" dt="2025-05-27T16:41:02.141" v="72" actId="47"/>
        <pc:sldMkLst>
          <pc:docMk/>
          <pc:sldMk cId="740678276" sldId="1096"/>
        </pc:sldMkLst>
      </pc:sldChg>
      <pc:sldChg chg="delSp modSp mod">
        <pc:chgData name="Галина Галина" userId="5db18f3bd805f1eb" providerId="LiveId" clId="{AA95D6CE-95CB-4A28-90B9-E4646E16D5DF}" dt="2025-05-27T17:06:52.410" v="296"/>
        <pc:sldMkLst>
          <pc:docMk/>
          <pc:sldMk cId="3698183147" sldId="1097"/>
        </pc:sldMkLst>
        <pc:spChg chg="mod">
          <ac:chgData name="Галина Галина" userId="5db18f3bd805f1eb" providerId="LiveId" clId="{AA95D6CE-95CB-4A28-90B9-E4646E16D5DF}" dt="2025-05-27T17:05:39.691" v="291" actId="1076"/>
          <ac:spMkLst>
            <pc:docMk/>
            <pc:sldMk cId="3698183147" sldId="1097"/>
            <ac:spMk id="3" creationId="{12629D13-E3B8-6CF9-9559-34660481D53A}"/>
          </ac:spMkLst>
        </pc:spChg>
        <pc:spChg chg="mod">
          <ac:chgData name="Галина Галина" userId="5db18f3bd805f1eb" providerId="LiveId" clId="{AA95D6CE-95CB-4A28-90B9-E4646E16D5DF}" dt="2025-05-27T17:06:52.410" v="296"/>
          <ac:spMkLst>
            <pc:docMk/>
            <pc:sldMk cId="3698183147" sldId="1097"/>
            <ac:spMk id="4" creationId="{195AE574-F4DB-D78B-ED78-E52F89D23368}"/>
          </ac:spMkLst>
        </pc:spChg>
        <pc:spChg chg="del">
          <ac:chgData name="Галина Галина" userId="5db18f3bd805f1eb" providerId="LiveId" clId="{AA95D6CE-95CB-4A28-90B9-E4646E16D5DF}" dt="2025-05-27T17:05:38.895" v="290" actId="478"/>
          <ac:spMkLst>
            <pc:docMk/>
            <pc:sldMk cId="3698183147" sldId="1097"/>
            <ac:spMk id="10" creationId="{70D76FF6-8614-4818-7C93-511082801D72}"/>
          </ac:spMkLst>
        </pc:spChg>
      </pc:sldChg>
      <pc:sldChg chg="modSp mod">
        <pc:chgData name="Галина Галина" userId="5db18f3bd805f1eb" providerId="LiveId" clId="{AA95D6CE-95CB-4A28-90B9-E4646E16D5DF}" dt="2025-05-27T17:06:52.410" v="296"/>
        <pc:sldMkLst>
          <pc:docMk/>
          <pc:sldMk cId="4050851984" sldId="1098"/>
        </pc:sldMkLst>
        <pc:spChg chg="mod">
          <ac:chgData name="Галина Галина" userId="5db18f3bd805f1eb" providerId="LiveId" clId="{AA95D6CE-95CB-4A28-90B9-E4646E16D5DF}" dt="2025-05-27T16:49:40.321" v="82" actId="255"/>
          <ac:spMkLst>
            <pc:docMk/>
            <pc:sldMk cId="4050851984" sldId="1098"/>
            <ac:spMk id="3" creationId="{56FE6702-CACD-DDEC-200A-06212EA42CC8}"/>
          </ac:spMkLst>
        </pc:spChg>
        <pc:spChg chg="mod">
          <ac:chgData name="Галина Галина" userId="5db18f3bd805f1eb" providerId="LiveId" clId="{AA95D6CE-95CB-4A28-90B9-E4646E16D5DF}" dt="2025-05-27T17:06:52.410" v="296"/>
          <ac:spMkLst>
            <pc:docMk/>
            <pc:sldMk cId="4050851984" sldId="1098"/>
            <ac:spMk id="4" creationId="{21AE5957-66AD-9B70-DA58-D6D616302153}"/>
          </ac:spMkLst>
        </pc:spChg>
      </pc:sldChg>
      <pc:sldChg chg="modSp mod">
        <pc:chgData name="Галина Галина" userId="5db18f3bd805f1eb" providerId="LiveId" clId="{AA95D6CE-95CB-4A28-90B9-E4646E16D5DF}" dt="2025-05-27T17:06:52.410" v="296"/>
        <pc:sldMkLst>
          <pc:docMk/>
          <pc:sldMk cId="3822293010" sldId="1099"/>
        </pc:sldMkLst>
        <pc:spChg chg="mod">
          <ac:chgData name="Галина Галина" userId="5db18f3bd805f1eb" providerId="LiveId" clId="{AA95D6CE-95CB-4A28-90B9-E4646E16D5DF}" dt="2025-05-27T16:49:51.071" v="84" actId="255"/>
          <ac:spMkLst>
            <pc:docMk/>
            <pc:sldMk cId="3822293010" sldId="1099"/>
            <ac:spMk id="3" creationId="{BDDCFFAA-5455-FB19-4340-3B26F93497BC}"/>
          </ac:spMkLst>
        </pc:spChg>
        <pc:spChg chg="mod">
          <ac:chgData name="Галина Галина" userId="5db18f3bd805f1eb" providerId="LiveId" clId="{AA95D6CE-95CB-4A28-90B9-E4646E16D5DF}" dt="2025-05-27T17:06:52.410" v="296"/>
          <ac:spMkLst>
            <pc:docMk/>
            <pc:sldMk cId="3822293010" sldId="1099"/>
            <ac:spMk id="4" creationId="{B2027F0C-9CFB-B5E3-C3A1-8D4C88E43F45}"/>
          </ac:spMkLst>
        </pc:spChg>
      </pc:sldChg>
      <pc:sldChg chg="modSp mod">
        <pc:chgData name="Галина Галина" userId="5db18f3bd805f1eb" providerId="LiveId" clId="{AA95D6CE-95CB-4A28-90B9-E4646E16D5DF}" dt="2025-05-27T17:06:52.410" v="296"/>
        <pc:sldMkLst>
          <pc:docMk/>
          <pc:sldMk cId="2595195918" sldId="1100"/>
        </pc:sldMkLst>
        <pc:spChg chg="mod">
          <ac:chgData name="Галина Галина" userId="5db18f3bd805f1eb" providerId="LiveId" clId="{AA95D6CE-95CB-4A28-90B9-E4646E16D5DF}" dt="2025-05-27T16:49:57.100" v="85" actId="2711"/>
          <ac:spMkLst>
            <pc:docMk/>
            <pc:sldMk cId="2595195918" sldId="1100"/>
            <ac:spMk id="3" creationId="{CF18B918-3A03-1A3D-386B-153660BE6FAE}"/>
          </ac:spMkLst>
        </pc:spChg>
        <pc:spChg chg="mod">
          <ac:chgData name="Галина Галина" userId="5db18f3bd805f1eb" providerId="LiveId" clId="{AA95D6CE-95CB-4A28-90B9-E4646E16D5DF}" dt="2025-05-27T17:06:52.410" v="296"/>
          <ac:spMkLst>
            <pc:docMk/>
            <pc:sldMk cId="2595195918" sldId="1100"/>
            <ac:spMk id="4" creationId="{F2A55D5C-5F02-49B2-8829-A338B93074F6}"/>
          </ac:spMkLst>
        </pc:spChg>
      </pc:sldChg>
      <pc:sldChg chg="modSp mod">
        <pc:chgData name="Галина Галина" userId="5db18f3bd805f1eb" providerId="LiveId" clId="{AA95D6CE-95CB-4A28-90B9-E4646E16D5DF}" dt="2025-05-27T17:06:52.410" v="296"/>
        <pc:sldMkLst>
          <pc:docMk/>
          <pc:sldMk cId="739200303" sldId="1101"/>
        </pc:sldMkLst>
        <pc:spChg chg="mod">
          <ac:chgData name="Галина Галина" userId="5db18f3bd805f1eb" providerId="LiveId" clId="{AA95D6CE-95CB-4A28-90B9-E4646E16D5DF}" dt="2025-05-27T16:51:05.375" v="92" actId="207"/>
          <ac:spMkLst>
            <pc:docMk/>
            <pc:sldMk cId="739200303" sldId="1101"/>
            <ac:spMk id="3" creationId="{599F2BC1-78AD-511E-18FA-02624C7DA231}"/>
          </ac:spMkLst>
        </pc:spChg>
        <pc:spChg chg="mod">
          <ac:chgData name="Галина Галина" userId="5db18f3bd805f1eb" providerId="LiveId" clId="{AA95D6CE-95CB-4A28-90B9-E4646E16D5DF}" dt="2025-05-27T17:06:52.410" v="296"/>
          <ac:spMkLst>
            <pc:docMk/>
            <pc:sldMk cId="739200303" sldId="1101"/>
            <ac:spMk id="4" creationId="{064238BE-253E-4EA4-BC80-E1549AD4E3AF}"/>
          </ac:spMkLst>
        </pc:spChg>
      </pc:sldChg>
      <pc:sldChg chg="modSp mod">
        <pc:chgData name="Галина Галина" userId="5db18f3bd805f1eb" providerId="LiveId" clId="{AA95D6CE-95CB-4A28-90B9-E4646E16D5DF}" dt="2025-05-27T17:06:52.410" v="296"/>
        <pc:sldMkLst>
          <pc:docMk/>
          <pc:sldMk cId="1311576806" sldId="1102"/>
        </pc:sldMkLst>
        <pc:spChg chg="mod">
          <ac:chgData name="Галина Галина" userId="5db18f3bd805f1eb" providerId="LiveId" clId="{AA95D6CE-95CB-4A28-90B9-E4646E16D5DF}" dt="2025-05-27T16:51:58.440" v="160" actId="255"/>
          <ac:spMkLst>
            <pc:docMk/>
            <pc:sldMk cId="1311576806" sldId="1102"/>
            <ac:spMk id="3" creationId="{A7F5632B-87A7-291D-92B4-D5D687CD0882}"/>
          </ac:spMkLst>
        </pc:spChg>
        <pc:spChg chg="mod">
          <ac:chgData name="Галина Галина" userId="5db18f3bd805f1eb" providerId="LiveId" clId="{AA95D6CE-95CB-4A28-90B9-E4646E16D5DF}" dt="2025-05-27T17:06:52.410" v="296"/>
          <ac:spMkLst>
            <pc:docMk/>
            <pc:sldMk cId="1311576806" sldId="1102"/>
            <ac:spMk id="4" creationId="{E6901E77-4960-8F2B-D297-4D22E31C8527}"/>
          </ac:spMkLst>
        </pc:spChg>
      </pc:sldChg>
      <pc:sldChg chg="modSp mod">
        <pc:chgData name="Галина Галина" userId="5db18f3bd805f1eb" providerId="LiveId" clId="{AA95D6CE-95CB-4A28-90B9-E4646E16D5DF}" dt="2025-05-27T17:06:52.410" v="296"/>
        <pc:sldMkLst>
          <pc:docMk/>
          <pc:sldMk cId="2359624150" sldId="1103"/>
        </pc:sldMkLst>
        <pc:spChg chg="mod">
          <ac:chgData name="Галина Галина" userId="5db18f3bd805f1eb" providerId="LiveId" clId="{AA95D6CE-95CB-4A28-90B9-E4646E16D5DF}" dt="2025-05-27T16:52:39.784" v="162" actId="255"/>
          <ac:spMkLst>
            <pc:docMk/>
            <pc:sldMk cId="2359624150" sldId="1103"/>
            <ac:spMk id="3" creationId="{DEE92B17-D599-55E0-16AE-874EF7827FE2}"/>
          </ac:spMkLst>
        </pc:spChg>
        <pc:spChg chg="mod">
          <ac:chgData name="Галина Галина" userId="5db18f3bd805f1eb" providerId="LiveId" clId="{AA95D6CE-95CB-4A28-90B9-E4646E16D5DF}" dt="2025-05-27T17:06:52.410" v="296"/>
          <ac:spMkLst>
            <pc:docMk/>
            <pc:sldMk cId="2359624150" sldId="1103"/>
            <ac:spMk id="4" creationId="{A17E05CB-5592-D1EF-0E89-161DA79D6931}"/>
          </ac:spMkLst>
        </pc:spChg>
      </pc:sldChg>
      <pc:sldChg chg="modSp mod">
        <pc:chgData name="Галина Галина" userId="5db18f3bd805f1eb" providerId="LiveId" clId="{AA95D6CE-95CB-4A28-90B9-E4646E16D5DF}" dt="2025-05-27T17:06:52.410" v="296"/>
        <pc:sldMkLst>
          <pc:docMk/>
          <pc:sldMk cId="1965066008" sldId="1104"/>
        </pc:sldMkLst>
        <pc:spChg chg="mod">
          <ac:chgData name="Галина Галина" userId="5db18f3bd805f1eb" providerId="LiveId" clId="{AA95D6CE-95CB-4A28-90B9-E4646E16D5DF}" dt="2025-05-27T16:54:59.615" v="180" actId="20577"/>
          <ac:spMkLst>
            <pc:docMk/>
            <pc:sldMk cId="1965066008" sldId="1104"/>
            <ac:spMk id="3" creationId="{2F0391C0-5508-5CEE-2CEE-5AD1575FFE8C}"/>
          </ac:spMkLst>
        </pc:spChg>
        <pc:spChg chg="mod">
          <ac:chgData name="Галина Галина" userId="5db18f3bd805f1eb" providerId="LiveId" clId="{AA95D6CE-95CB-4A28-90B9-E4646E16D5DF}" dt="2025-05-27T17:06:52.410" v="296"/>
          <ac:spMkLst>
            <pc:docMk/>
            <pc:sldMk cId="1965066008" sldId="1104"/>
            <ac:spMk id="4" creationId="{ECD2659E-0B2C-DD22-3504-021E9CAE8252}"/>
          </ac:spMkLst>
        </pc:spChg>
      </pc:sldChg>
      <pc:sldChg chg="modSp mod">
        <pc:chgData name="Галина Галина" userId="5db18f3bd805f1eb" providerId="LiveId" clId="{AA95D6CE-95CB-4A28-90B9-E4646E16D5DF}" dt="2025-05-27T17:06:52.410" v="296"/>
        <pc:sldMkLst>
          <pc:docMk/>
          <pc:sldMk cId="2519538647" sldId="1105"/>
        </pc:sldMkLst>
        <pc:spChg chg="mod">
          <ac:chgData name="Галина Галина" userId="5db18f3bd805f1eb" providerId="LiveId" clId="{AA95D6CE-95CB-4A28-90B9-E4646E16D5DF}" dt="2025-05-27T16:55:13.170" v="182" actId="255"/>
          <ac:spMkLst>
            <pc:docMk/>
            <pc:sldMk cId="2519538647" sldId="1105"/>
            <ac:spMk id="3" creationId="{12D6CF56-C4F5-0D24-FB46-14D8C9CD2CD9}"/>
          </ac:spMkLst>
        </pc:spChg>
        <pc:spChg chg="mod">
          <ac:chgData name="Галина Галина" userId="5db18f3bd805f1eb" providerId="LiveId" clId="{AA95D6CE-95CB-4A28-90B9-E4646E16D5DF}" dt="2025-05-27T17:06:52.410" v="296"/>
          <ac:spMkLst>
            <pc:docMk/>
            <pc:sldMk cId="2519538647" sldId="1105"/>
            <ac:spMk id="4" creationId="{900EDB50-C4B5-B190-2ACC-94B026964E91}"/>
          </ac:spMkLst>
        </pc:spChg>
      </pc:sldChg>
      <pc:sldChg chg="modSp mod">
        <pc:chgData name="Галина Галина" userId="5db18f3bd805f1eb" providerId="LiveId" clId="{AA95D6CE-95CB-4A28-90B9-E4646E16D5DF}" dt="2025-05-27T17:06:52.410" v="296"/>
        <pc:sldMkLst>
          <pc:docMk/>
          <pc:sldMk cId="2502702246" sldId="1106"/>
        </pc:sldMkLst>
        <pc:spChg chg="mod">
          <ac:chgData name="Галина Галина" userId="5db18f3bd805f1eb" providerId="LiveId" clId="{AA95D6CE-95CB-4A28-90B9-E4646E16D5DF}" dt="2025-05-27T16:55:22.123" v="183" actId="255"/>
          <ac:spMkLst>
            <pc:docMk/>
            <pc:sldMk cId="2502702246" sldId="1106"/>
            <ac:spMk id="3" creationId="{866123BB-D949-3BDB-3B77-0017FB100355}"/>
          </ac:spMkLst>
        </pc:spChg>
        <pc:spChg chg="mod">
          <ac:chgData name="Галина Галина" userId="5db18f3bd805f1eb" providerId="LiveId" clId="{AA95D6CE-95CB-4A28-90B9-E4646E16D5DF}" dt="2025-05-27T17:06:52.410" v="296"/>
          <ac:spMkLst>
            <pc:docMk/>
            <pc:sldMk cId="2502702246" sldId="1106"/>
            <ac:spMk id="4" creationId="{505247CA-8403-0E13-B3EA-8C99010F9A52}"/>
          </ac:spMkLst>
        </pc:spChg>
      </pc:sldChg>
      <pc:sldChg chg="modSp mod">
        <pc:chgData name="Галина Галина" userId="5db18f3bd805f1eb" providerId="LiveId" clId="{AA95D6CE-95CB-4A28-90B9-E4646E16D5DF}" dt="2025-05-27T17:06:52.410" v="296"/>
        <pc:sldMkLst>
          <pc:docMk/>
          <pc:sldMk cId="1263508317" sldId="1107"/>
        </pc:sldMkLst>
        <pc:spChg chg="mod">
          <ac:chgData name="Галина Галина" userId="5db18f3bd805f1eb" providerId="LiveId" clId="{AA95D6CE-95CB-4A28-90B9-E4646E16D5DF}" dt="2025-05-27T16:55:28.520" v="184" actId="255"/>
          <ac:spMkLst>
            <pc:docMk/>
            <pc:sldMk cId="1263508317" sldId="1107"/>
            <ac:spMk id="3" creationId="{551D4616-A240-BF6C-8110-53CC5B4114F5}"/>
          </ac:spMkLst>
        </pc:spChg>
        <pc:spChg chg="mod">
          <ac:chgData name="Галина Галина" userId="5db18f3bd805f1eb" providerId="LiveId" clId="{AA95D6CE-95CB-4A28-90B9-E4646E16D5DF}" dt="2025-05-27T17:06:52.410" v="296"/>
          <ac:spMkLst>
            <pc:docMk/>
            <pc:sldMk cId="1263508317" sldId="1107"/>
            <ac:spMk id="4" creationId="{D6F1986A-29F9-241C-9D73-4510A14257A3}"/>
          </ac:spMkLst>
        </pc:spChg>
      </pc:sldChg>
      <pc:sldChg chg="modSp mod">
        <pc:chgData name="Галина Галина" userId="5db18f3bd805f1eb" providerId="LiveId" clId="{AA95D6CE-95CB-4A28-90B9-E4646E16D5DF}" dt="2025-05-27T17:06:52.410" v="296"/>
        <pc:sldMkLst>
          <pc:docMk/>
          <pc:sldMk cId="2971317391" sldId="1108"/>
        </pc:sldMkLst>
        <pc:spChg chg="mod">
          <ac:chgData name="Галина Галина" userId="5db18f3bd805f1eb" providerId="LiveId" clId="{AA95D6CE-95CB-4A28-90B9-E4646E16D5DF}" dt="2025-05-27T16:55:36.570" v="185" actId="255"/>
          <ac:spMkLst>
            <pc:docMk/>
            <pc:sldMk cId="2971317391" sldId="1108"/>
            <ac:spMk id="3" creationId="{B8BF83A9-6111-3306-86DD-96D1A1CAE093}"/>
          </ac:spMkLst>
        </pc:spChg>
        <pc:spChg chg="mod">
          <ac:chgData name="Галина Галина" userId="5db18f3bd805f1eb" providerId="LiveId" clId="{AA95D6CE-95CB-4A28-90B9-E4646E16D5DF}" dt="2025-05-27T17:06:52.410" v="296"/>
          <ac:spMkLst>
            <pc:docMk/>
            <pc:sldMk cId="2971317391" sldId="1108"/>
            <ac:spMk id="4" creationId="{AF02A565-676F-D8D1-D302-860716E90885}"/>
          </ac:spMkLst>
        </pc:spChg>
      </pc:sldChg>
      <pc:sldChg chg="modSp mod">
        <pc:chgData name="Галина Галина" userId="5db18f3bd805f1eb" providerId="LiveId" clId="{AA95D6CE-95CB-4A28-90B9-E4646E16D5DF}" dt="2025-05-27T17:06:52.410" v="296"/>
        <pc:sldMkLst>
          <pc:docMk/>
          <pc:sldMk cId="1336794657" sldId="1109"/>
        </pc:sldMkLst>
        <pc:spChg chg="mod">
          <ac:chgData name="Галина Галина" userId="5db18f3bd805f1eb" providerId="LiveId" clId="{AA95D6CE-95CB-4A28-90B9-E4646E16D5DF}" dt="2025-05-27T16:55:42.880" v="186" actId="255"/>
          <ac:spMkLst>
            <pc:docMk/>
            <pc:sldMk cId="1336794657" sldId="1109"/>
            <ac:spMk id="3" creationId="{2D9A8AEB-0139-0842-3D3D-30DC06B85028}"/>
          </ac:spMkLst>
        </pc:spChg>
        <pc:spChg chg="mod">
          <ac:chgData name="Галина Галина" userId="5db18f3bd805f1eb" providerId="LiveId" clId="{AA95D6CE-95CB-4A28-90B9-E4646E16D5DF}" dt="2025-05-27T17:06:52.410" v="296"/>
          <ac:spMkLst>
            <pc:docMk/>
            <pc:sldMk cId="1336794657" sldId="1109"/>
            <ac:spMk id="4" creationId="{DBA481ED-D068-31F4-024A-97F117931B11}"/>
          </ac:spMkLst>
        </pc:spChg>
      </pc:sldChg>
      <pc:sldChg chg="modSp mod">
        <pc:chgData name="Галина Галина" userId="5db18f3bd805f1eb" providerId="LiveId" clId="{AA95D6CE-95CB-4A28-90B9-E4646E16D5DF}" dt="2025-05-27T17:06:52.410" v="296"/>
        <pc:sldMkLst>
          <pc:docMk/>
          <pc:sldMk cId="3106772166" sldId="1110"/>
        </pc:sldMkLst>
        <pc:spChg chg="mod">
          <ac:chgData name="Галина Галина" userId="5db18f3bd805f1eb" providerId="LiveId" clId="{AA95D6CE-95CB-4A28-90B9-E4646E16D5DF}" dt="2025-05-27T16:55:48.550" v="187" actId="255"/>
          <ac:spMkLst>
            <pc:docMk/>
            <pc:sldMk cId="3106772166" sldId="1110"/>
            <ac:spMk id="3" creationId="{8A94721E-F328-1028-CFB9-C0FBB180541C}"/>
          </ac:spMkLst>
        </pc:spChg>
        <pc:spChg chg="mod">
          <ac:chgData name="Галина Галина" userId="5db18f3bd805f1eb" providerId="LiveId" clId="{AA95D6CE-95CB-4A28-90B9-E4646E16D5DF}" dt="2025-05-27T17:06:52.410" v="296"/>
          <ac:spMkLst>
            <pc:docMk/>
            <pc:sldMk cId="3106772166" sldId="1110"/>
            <ac:spMk id="4" creationId="{B86C9779-9A41-1DD0-DC14-ECBD0C581B71}"/>
          </ac:spMkLst>
        </pc:spChg>
      </pc:sldChg>
      <pc:sldChg chg="del">
        <pc:chgData name="Галина Галина" userId="5db18f3bd805f1eb" providerId="LiveId" clId="{AA95D6CE-95CB-4A28-90B9-E4646E16D5DF}" dt="2025-05-27T16:36:51.344" v="1" actId="47"/>
        <pc:sldMkLst>
          <pc:docMk/>
          <pc:sldMk cId="3508922710" sldId="1111"/>
        </pc:sldMkLst>
      </pc:sldChg>
      <pc:sldChg chg="modSp mod">
        <pc:chgData name="Галина Галина" userId="5db18f3bd805f1eb" providerId="LiveId" clId="{AA95D6CE-95CB-4A28-90B9-E4646E16D5DF}" dt="2025-05-27T17:06:52.410" v="296"/>
        <pc:sldMkLst>
          <pc:docMk/>
          <pc:sldMk cId="1322884061" sldId="1112"/>
        </pc:sldMkLst>
        <pc:spChg chg="mod">
          <ac:chgData name="Галина Галина" userId="5db18f3bd805f1eb" providerId="LiveId" clId="{AA95D6CE-95CB-4A28-90B9-E4646E16D5DF}" dt="2025-05-27T16:56:03.606" v="189" actId="255"/>
          <ac:spMkLst>
            <pc:docMk/>
            <pc:sldMk cId="1322884061" sldId="1112"/>
            <ac:spMk id="3" creationId="{66154EF8-8D3A-E92B-2530-8C64C8D9176A}"/>
          </ac:spMkLst>
        </pc:spChg>
        <pc:spChg chg="mod">
          <ac:chgData name="Галина Галина" userId="5db18f3bd805f1eb" providerId="LiveId" clId="{AA95D6CE-95CB-4A28-90B9-E4646E16D5DF}" dt="2025-05-27T17:06:52.410" v="296"/>
          <ac:spMkLst>
            <pc:docMk/>
            <pc:sldMk cId="1322884061" sldId="1112"/>
            <ac:spMk id="4" creationId="{57030952-F198-99A2-845B-DFA9B4F8455F}"/>
          </ac:spMkLst>
        </pc:spChg>
      </pc:sldChg>
      <pc:sldChg chg="modSp mod">
        <pc:chgData name="Галина Галина" userId="5db18f3bd805f1eb" providerId="LiveId" clId="{AA95D6CE-95CB-4A28-90B9-E4646E16D5DF}" dt="2025-05-27T17:06:52.410" v="296"/>
        <pc:sldMkLst>
          <pc:docMk/>
          <pc:sldMk cId="959068170" sldId="1113"/>
        </pc:sldMkLst>
        <pc:spChg chg="mod">
          <ac:chgData name="Галина Галина" userId="5db18f3bd805f1eb" providerId="LiveId" clId="{AA95D6CE-95CB-4A28-90B9-E4646E16D5DF}" dt="2025-05-27T16:56:13.720" v="191" actId="255"/>
          <ac:spMkLst>
            <pc:docMk/>
            <pc:sldMk cId="959068170" sldId="1113"/>
            <ac:spMk id="3" creationId="{F2C17DCC-C215-AB44-DBB7-F875FE92C5C0}"/>
          </ac:spMkLst>
        </pc:spChg>
        <pc:spChg chg="mod">
          <ac:chgData name="Галина Галина" userId="5db18f3bd805f1eb" providerId="LiveId" clId="{AA95D6CE-95CB-4A28-90B9-E4646E16D5DF}" dt="2025-05-27T17:06:52.410" v="296"/>
          <ac:spMkLst>
            <pc:docMk/>
            <pc:sldMk cId="959068170" sldId="1113"/>
            <ac:spMk id="4" creationId="{F34D5B19-9D85-63F9-C780-F1BC49F0DB97}"/>
          </ac:spMkLst>
        </pc:spChg>
      </pc:sldChg>
      <pc:sldChg chg="modSp mod">
        <pc:chgData name="Галина Галина" userId="5db18f3bd805f1eb" providerId="LiveId" clId="{AA95D6CE-95CB-4A28-90B9-E4646E16D5DF}" dt="2025-05-27T17:06:52.410" v="296"/>
        <pc:sldMkLst>
          <pc:docMk/>
          <pc:sldMk cId="801952391" sldId="1114"/>
        </pc:sldMkLst>
        <pc:spChg chg="mod">
          <ac:chgData name="Галина Галина" userId="5db18f3bd805f1eb" providerId="LiveId" clId="{AA95D6CE-95CB-4A28-90B9-E4646E16D5DF}" dt="2025-05-27T16:56:20.660" v="192" actId="255"/>
          <ac:spMkLst>
            <pc:docMk/>
            <pc:sldMk cId="801952391" sldId="1114"/>
            <ac:spMk id="3" creationId="{C7A64DD8-BEC9-F9E6-7A98-DF61F0C67EEC}"/>
          </ac:spMkLst>
        </pc:spChg>
        <pc:spChg chg="mod">
          <ac:chgData name="Галина Галина" userId="5db18f3bd805f1eb" providerId="LiveId" clId="{AA95D6CE-95CB-4A28-90B9-E4646E16D5DF}" dt="2025-05-27T17:06:52.410" v="296"/>
          <ac:spMkLst>
            <pc:docMk/>
            <pc:sldMk cId="801952391" sldId="1114"/>
            <ac:spMk id="4" creationId="{3EAB220F-FE7B-A58B-04C3-CD1898E66E57}"/>
          </ac:spMkLst>
        </pc:spChg>
      </pc:sldChg>
      <pc:sldChg chg="modSp mod">
        <pc:chgData name="Галина Галина" userId="5db18f3bd805f1eb" providerId="LiveId" clId="{AA95D6CE-95CB-4A28-90B9-E4646E16D5DF}" dt="2025-05-27T17:06:52.410" v="296"/>
        <pc:sldMkLst>
          <pc:docMk/>
          <pc:sldMk cId="4094358665" sldId="1115"/>
        </pc:sldMkLst>
        <pc:spChg chg="mod">
          <ac:chgData name="Галина Галина" userId="5db18f3bd805f1eb" providerId="LiveId" clId="{AA95D6CE-95CB-4A28-90B9-E4646E16D5DF}" dt="2025-05-27T16:56:36.795" v="195" actId="5793"/>
          <ac:spMkLst>
            <pc:docMk/>
            <pc:sldMk cId="4094358665" sldId="1115"/>
            <ac:spMk id="3" creationId="{63C9B990-077E-6677-966E-6F6E50C142B2}"/>
          </ac:spMkLst>
        </pc:spChg>
        <pc:spChg chg="mod">
          <ac:chgData name="Галина Галина" userId="5db18f3bd805f1eb" providerId="LiveId" clId="{AA95D6CE-95CB-4A28-90B9-E4646E16D5DF}" dt="2025-05-27T17:06:52.410" v="296"/>
          <ac:spMkLst>
            <pc:docMk/>
            <pc:sldMk cId="4094358665" sldId="1115"/>
            <ac:spMk id="4" creationId="{169D3FAC-968B-2DCF-0EA9-AFBDE8B640A4}"/>
          </ac:spMkLst>
        </pc:spChg>
      </pc:sldChg>
      <pc:sldChg chg="modSp mod">
        <pc:chgData name="Галина Галина" userId="5db18f3bd805f1eb" providerId="LiveId" clId="{AA95D6CE-95CB-4A28-90B9-E4646E16D5DF}" dt="2025-05-27T17:06:52.410" v="296"/>
        <pc:sldMkLst>
          <pc:docMk/>
          <pc:sldMk cId="3320564819" sldId="1116"/>
        </pc:sldMkLst>
        <pc:spChg chg="mod">
          <ac:chgData name="Галина Галина" userId="5db18f3bd805f1eb" providerId="LiveId" clId="{AA95D6CE-95CB-4A28-90B9-E4646E16D5DF}" dt="2025-05-27T16:56:27.870" v="193" actId="255"/>
          <ac:spMkLst>
            <pc:docMk/>
            <pc:sldMk cId="3320564819" sldId="1116"/>
            <ac:spMk id="3" creationId="{4C4725DC-6D58-0C59-0CA2-A290C8D82D73}"/>
          </ac:spMkLst>
        </pc:spChg>
        <pc:spChg chg="mod">
          <ac:chgData name="Галина Галина" userId="5db18f3bd805f1eb" providerId="LiveId" clId="{AA95D6CE-95CB-4A28-90B9-E4646E16D5DF}" dt="2025-05-27T17:06:52.410" v="296"/>
          <ac:spMkLst>
            <pc:docMk/>
            <pc:sldMk cId="3320564819" sldId="1116"/>
            <ac:spMk id="4" creationId="{66CB787A-E8CE-1F63-D532-230A181C74BA}"/>
          </ac:spMkLst>
        </pc:spChg>
      </pc:sldChg>
      <pc:sldChg chg="modSp mod">
        <pc:chgData name="Галина Галина" userId="5db18f3bd805f1eb" providerId="LiveId" clId="{AA95D6CE-95CB-4A28-90B9-E4646E16D5DF}" dt="2025-05-27T17:06:52.410" v="296"/>
        <pc:sldMkLst>
          <pc:docMk/>
          <pc:sldMk cId="1731387835" sldId="1117"/>
        </pc:sldMkLst>
        <pc:spChg chg="mod">
          <ac:chgData name="Галина Галина" userId="5db18f3bd805f1eb" providerId="LiveId" clId="{AA95D6CE-95CB-4A28-90B9-E4646E16D5DF}" dt="2025-05-27T16:56:45.410" v="197" actId="207"/>
          <ac:spMkLst>
            <pc:docMk/>
            <pc:sldMk cId="1731387835" sldId="1117"/>
            <ac:spMk id="3" creationId="{9D765403-96C3-35F6-79FE-AE7BD3BB98DC}"/>
          </ac:spMkLst>
        </pc:spChg>
        <pc:spChg chg="mod">
          <ac:chgData name="Галина Галина" userId="5db18f3bd805f1eb" providerId="LiveId" clId="{AA95D6CE-95CB-4A28-90B9-E4646E16D5DF}" dt="2025-05-27T17:06:52.410" v="296"/>
          <ac:spMkLst>
            <pc:docMk/>
            <pc:sldMk cId="1731387835" sldId="1117"/>
            <ac:spMk id="4" creationId="{B20F4422-DA4A-3E9E-F718-ACFED5172B70}"/>
          </ac:spMkLst>
        </pc:spChg>
      </pc:sldChg>
      <pc:sldChg chg="del">
        <pc:chgData name="Галина Галина" userId="5db18f3bd805f1eb" providerId="LiveId" clId="{AA95D6CE-95CB-4A28-90B9-E4646E16D5DF}" dt="2025-05-27T16:37:05.820" v="2" actId="47"/>
        <pc:sldMkLst>
          <pc:docMk/>
          <pc:sldMk cId="2969368554" sldId="1118"/>
        </pc:sldMkLst>
      </pc:sldChg>
      <pc:sldChg chg="add del">
        <pc:chgData name="Галина Галина" userId="5db18f3bd805f1eb" providerId="LiveId" clId="{AA95D6CE-95CB-4A28-90B9-E4646E16D5DF}" dt="2025-05-27T17:03:50.572" v="239" actId="47"/>
        <pc:sldMkLst>
          <pc:docMk/>
          <pc:sldMk cId="1351311156" sldId="1119"/>
        </pc:sldMkLst>
      </pc:sldChg>
      <pc:sldChg chg="modSp">
        <pc:chgData name="Галина Галина" userId="5db18f3bd805f1eb" providerId="LiveId" clId="{AA95D6CE-95CB-4A28-90B9-E4646E16D5DF}" dt="2025-05-27T17:06:52.410" v="296"/>
        <pc:sldMkLst>
          <pc:docMk/>
          <pc:sldMk cId="459479295" sldId="1120"/>
        </pc:sldMkLst>
        <pc:spChg chg="mod">
          <ac:chgData name="Галина Галина" userId="5db18f3bd805f1eb" providerId="LiveId" clId="{AA95D6CE-95CB-4A28-90B9-E4646E16D5DF}" dt="2025-05-27T17:06:52.410" v="296"/>
          <ac:spMkLst>
            <pc:docMk/>
            <pc:sldMk cId="459479295" sldId="1120"/>
            <ac:spMk id="4" creationId="{512AB774-F953-BA2F-702E-1A9626B2B618}"/>
          </ac:spMkLst>
        </pc:spChg>
      </pc:sldChg>
      <pc:sldChg chg="add del">
        <pc:chgData name="Галина Галина" userId="5db18f3bd805f1eb" providerId="LiveId" clId="{AA95D6CE-95CB-4A28-90B9-E4646E16D5DF}" dt="2025-05-27T16:48:33.535" v="74" actId="47"/>
        <pc:sldMkLst>
          <pc:docMk/>
          <pc:sldMk cId="1142864541" sldId="1695"/>
        </pc:sldMkLst>
      </pc:sldChg>
      <pc:sldChg chg="modSp add mod">
        <pc:chgData name="Галина Галина" userId="5db18f3bd805f1eb" providerId="LiveId" clId="{AA95D6CE-95CB-4A28-90B9-E4646E16D5DF}" dt="2025-05-27T17:05:19.096" v="286" actId="1076"/>
        <pc:sldMkLst>
          <pc:docMk/>
          <pc:sldMk cId="802236175" sldId="1696"/>
        </pc:sldMkLst>
        <pc:spChg chg="mod">
          <ac:chgData name="Галина Галина" userId="5db18f3bd805f1eb" providerId="LiveId" clId="{AA95D6CE-95CB-4A28-90B9-E4646E16D5DF}" dt="2025-05-27T17:05:19.096" v="286" actId="1076"/>
          <ac:spMkLst>
            <pc:docMk/>
            <pc:sldMk cId="802236175" sldId="1696"/>
            <ac:spMk id="3" creationId="{94076427-3AF5-5E99-CB4A-C35374A228B2}"/>
          </ac:spMkLst>
        </pc:spChg>
      </pc:sldChg>
      <pc:sldChg chg="modSp add del mod">
        <pc:chgData name="Галина Галина" userId="5db18f3bd805f1eb" providerId="LiveId" clId="{AA95D6CE-95CB-4A28-90B9-E4646E16D5DF}" dt="2025-05-27T17:04:39.984" v="282" actId="2696"/>
        <pc:sldMkLst>
          <pc:docMk/>
          <pc:sldMk cId="2296246430" sldId="1696"/>
        </pc:sldMkLst>
        <pc:spChg chg="mod">
          <ac:chgData name="Галина Галина" userId="5db18f3bd805f1eb" providerId="LiveId" clId="{AA95D6CE-95CB-4A28-90B9-E4646E16D5DF}" dt="2025-05-27T16:49:05.773" v="78" actId="255"/>
          <ac:spMkLst>
            <pc:docMk/>
            <pc:sldMk cId="2296246430" sldId="1696"/>
            <ac:spMk id="3" creationId="{94076427-3AF5-5E99-CB4A-C35374A228B2}"/>
          </ac:spMkLst>
        </pc:spChg>
      </pc:sldChg>
      <pc:sldChg chg="modSp del mod">
        <pc:chgData name="Галина Галина" userId="5db18f3bd805f1eb" providerId="LiveId" clId="{AA95D6CE-95CB-4A28-90B9-E4646E16D5DF}" dt="2025-05-27T16:49:18.635" v="79" actId="47"/>
        <pc:sldMkLst>
          <pc:docMk/>
          <pc:sldMk cId="2975000097" sldId="2592"/>
        </pc:sldMkLst>
        <pc:spChg chg="mod">
          <ac:chgData name="Галина Галина" userId="5db18f3bd805f1eb" providerId="LiveId" clId="{AA95D6CE-95CB-4A28-90B9-E4646E16D5DF}" dt="2025-05-27T16:40:17.924" v="61" actId="20577"/>
          <ac:spMkLst>
            <pc:docMk/>
            <pc:sldMk cId="2975000097" sldId="2592"/>
            <ac:spMk id="15" creationId="{BB555423-E82C-B659-858B-10605564AE1A}"/>
          </ac:spMkLst>
        </pc:spChg>
      </pc:sldChg>
      <pc:sldChg chg="del">
        <pc:chgData name="Галина Галина" userId="5db18f3bd805f1eb" providerId="LiveId" clId="{AA95D6CE-95CB-4A28-90B9-E4646E16D5DF}" dt="2025-05-27T16:37:21.905" v="6" actId="47"/>
        <pc:sldMkLst>
          <pc:docMk/>
          <pc:sldMk cId="2530083259" sldId="2593"/>
        </pc:sldMkLst>
      </pc:sldChg>
      <pc:sldChg chg="del">
        <pc:chgData name="Галина Галина" userId="5db18f3bd805f1eb" providerId="LiveId" clId="{AA95D6CE-95CB-4A28-90B9-E4646E16D5DF}" dt="2025-05-27T16:37:22.640" v="7" actId="47"/>
        <pc:sldMkLst>
          <pc:docMk/>
          <pc:sldMk cId="2536994713" sldId="2594"/>
        </pc:sldMkLst>
      </pc:sldChg>
      <pc:sldChg chg="modSp mod">
        <pc:chgData name="Галина Галина" userId="5db18f3bd805f1eb" providerId="LiveId" clId="{AA95D6CE-95CB-4A28-90B9-E4646E16D5DF}" dt="2025-05-27T16:57:02.010" v="199" actId="255"/>
        <pc:sldMkLst>
          <pc:docMk/>
          <pc:sldMk cId="406026302" sldId="2596"/>
        </pc:sldMkLst>
        <pc:spChg chg="mod">
          <ac:chgData name="Галина Галина" userId="5db18f3bd805f1eb" providerId="LiveId" clId="{AA95D6CE-95CB-4A28-90B9-E4646E16D5DF}" dt="2025-05-27T16:57:02.010" v="199" actId="255"/>
          <ac:spMkLst>
            <pc:docMk/>
            <pc:sldMk cId="406026302" sldId="2596"/>
            <ac:spMk id="3" creationId="{E3E605DA-7F99-1009-F67B-AEF9A65CC4F7}"/>
          </ac:spMkLst>
        </pc:spChg>
      </pc:sldChg>
      <pc:sldChg chg="modSp mod">
        <pc:chgData name="Галина Галина" userId="5db18f3bd805f1eb" providerId="LiveId" clId="{AA95D6CE-95CB-4A28-90B9-E4646E16D5DF}" dt="2025-05-27T16:57:09.125" v="200" actId="255"/>
        <pc:sldMkLst>
          <pc:docMk/>
          <pc:sldMk cId="4235674969" sldId="2597"/>
        </pc:sldMkLst>
        <pc:spChg chg="mod">
          <ac:chgData name="Галина Галина" userId="5db18f3bd805f1eb" providerId="LiveId" clId="{AA95D6CE-95CB-4A28-90B9-E4646E16D5DF}" dt="2025-05-27T16:57:09.125" v="200" actId="255"/>
          <ac:spMkLst>
            <pc:docMk/>
            <pc:sldMk cId="4235674969" sldId="2597"/>
            <ac:spMk id="3" creationId="{9E3F6A9D-F46E-7AC7-1CD7-8EC9ED584B5F}"/>
          </ac:spMkLst>
        </pc:spChg>
      </pc:sldChg>
      <pc:sldChg chg="modSp mod">
        <pc:chgData name="Галина Галина" userId="5db18f3bd805f1eb" providerId="LiveId" clId="{AA95D6CE-95CB-4A28-90B9-E4646E16D5DF}" dt="2025-05-27T16:57:14.940" v="201" actId="255"/>
        <pc:sldMkLst>
          <pc:docMk/>
          <pc:sldMk cId="1698178695" sldId="2598"/>
        </pc:sldMkLst>
        <pc:spChg chg="mod">
          <ac:chgData name="Галина Галина" userId="5db18f3bd805f1eb" providerId="LiveId" clId="{AA95D6CE-95CB-4A28-90B9-E4646E16D5DF}" dt="2025-05-27T16:57:14.940" v="201" actId="255"/>
          <ac:spMkLst>
            <pc:docMk/>
            <pc:sldMk cId="1698178695" sldId="2598"/>
            <ac:spMk id="3" creationId="{664EBBDE-6872-7FBF-CD09-021E452E1662}"/>
          </ac:spMkLst>
        </pc:spChg>
      </pc:sldChg>
      <pc:sldChg chg="modSp mod">
        <pc:chgData name="Галина Галина" userId="5db18f3bd805f1eb" providerId="LiveId" clId="{AA95D6CE-95CB-4A28-90B9-E4646E16D5DF}" dt="2025-05-27T16:57:27.008" v="202" actId="255"/>
        <pc:sldMkLst>
          <pc:docMk/>
          <pc:sldMk cId="3148194934" sldId="2599"/>
        </pc:sldMkLst>
        <pc:spChg chg="mod">
          <ac:chgData name="Галина Галина" userId="5db18f3bd805f1eb" providerId="LiveId" clId="{AA95D6CE-95CB-4A28-90B9-E4646E16D5DF}" dt="2025-05-27T16:57:27.008" v="202" actId="255"/>
          <ac:spMkLst>
            <pc:docMk/>
            <pc:sldMk cId="3148194934" sldId="2599"/>
            <ac:spMk id="3" creationId="{D289B849-5CC2-1851-C0A9-F71618822678}"/>
          </ac:spMkLst>
        </pc:spChg>
      </pc:sldChg>
      <pc:sldChg chg="modSp mod">
        <pc:chgData name="Галина Галина" userId="5db18f3bd805f1eb" providerId="LiveId" clId="{AA95D6CE-95CB-4A28-90B9-E4646E16D5DF}" dt="2025-05-27T16:57:37.575" v="204" actId="255"/>
        <pc:sldMkLst>
          <pc:docMk/>
          <pc:sldMk cId="3750408799" sldId="2600"/>
        </pc:sldMkLst>
        <pc:spChg chg="mod">
          <ac:chgData name="Галина Галина" userId="5db18f3bd805f1eb" providerId="LiveId" clId="{AA95D6CE-95CB-4A28-90B9-E4646E16D5DF}" dt="2025-05-27T16:57:37.575" v="204" actId="255"/>
          <ac:spMkLst>
            <pc:docMk/>
            <pc:sldMk cId="3750408799" sldId="2600"/>
            <ac:spMk id="3" creationId="{545A139C-E7AF-EA57-0018-F5E27F7A0F60}"/>
          </ac:spMkLst>
        </pc:spChg>
      </pc:sldChg>
      <pc:sldChg chg="modSp mod">
        <pc:chgData name="Галина Галина" userId="5db18f3bd805f1eb" providerId="LiveId" clId="{AA95D6CE-95CB-4A28-90B9-E4646E16D5DF}" dt="2025-05-27T16:57:45.407" v="205" actId="255"/>
        <pc:sldMkLst>
          <pc:docMk/>
          <pc:sldMk cId="3524669544" sldId="2602"/>
        </pc:sldMkLst>
        <pc:spChg chg="mod">
          <ac:chgData name="Галина Галина" userId="5db18f3bd805f1eb" providerId="LiveId" clId="{AA95D6CE-95CB-4A28-90B9-E4646E16D5DF}" dt="2025-05-27T16:57:45.407" v="205" actId="255"/>
          <ac:spMkLst>
            <pc:docMk/>
            <pc:sldMk cId="3524669544" sldId="2602"/>
            <ac:spMk id="3" creationId="{6A939160-7AEA-8A95-7639-B7422BB44562}"/>
          </ac:spMkLst>
        </pc:spChg>
      </pc:sldChg>
      <pc:sldChg chg="modSp mod">
        <pc:chgData name="Галина Галина" userId="5db18f3bd805f1eb" providerId="LiveId" clId="{AA95D6CE-95CB-4A28-90B9-E4646E16D5DF}" dt="2025-05-27T16:57:51.962" v="206" actId="255"/>
        <pc:sldMkLst>
          <pc:docMk/>
          <pc:sldMk cId="332197786" sldId="2603"/>
        </pc:sldMkLst>
        <pc:spChg chg="mod">
          <ac:chgData name="Галина Галина" userId="5db18f3bd805f1eb" providerId="LiveId" clId="{AA95D6CE-95CB-4A28-90B9-E4646E16D5DF}" dt="2025-05-27T16:57:51.962" v="206" actId="255"/>
          <ac:spMkLst>
            <pc:docMk/>
            <pc:sldMk cId="332197786" sldId="2603"/>
            <ac:spMk id="3" creationId="{C4204791-719F-C632-9B9B-6DE8DEA02780}"/>
          </ac:spMkLst>
        </pc:spChg>
      </pc:sldChg>
      <pc:sldChg chg="modSp mod">
        <pc:chgData name="Галина Галина" userId="5db18f3bd805f1eb" providerId="LiveId" clId="{AA95D6CE-95CB-4A28-90B9-E4646E16D5DF}" dt="2025-05-27T16:57:57.975" v="207" actId="255"/>
        <pc:sldMkLst>
          <pc:docMk/>
          <pc:sldMk cId="2248947710" sldId="2604"/>
        </pc:sldMkLst>
        <pc:spChg chg="mod">
          <ac:chgData name="Галина Галина" userId="5db18f3bd805f1eb" providerId="LiveId" clId="{AA95D6CE-95CB-4A28-90B9-E4646E16D5DF}" dt="2025-05-27T16:57:57.975" v="207" actId="255"/>
          <ac:spMkLst>
            <pc:docMk/>
            <pc:sldMk cId="2248947710" sldId="2604"/>
            <ac:spMk id="3" creationId="{1CD34A4D-2F55-873D-27A6-1A86F4264E91}"/>
          </ac:spMkLst>
        </pc:spChg>
      </pc:sldChg>
      <pc:sldChg chg="modSp mod">
        <pc:chgData name="Галина Галина" userId="5db18f3bd805f1eb" providerId="LiveId" clId="{AA95D6CE-95CB-4A28-90B9-E4646E16D5DF}" dt="2025-05-27T16:58:04.771" v="208" actId="255"/>
        <pc:sldMkLst>
          <pc:docMk/>
          <pc:sldMk cId="1660341005" sldId="2605"/>
        </pc:sldMkLst>
        <pc:spChg chg="mod">
          <ac:chgData name="Галина Галина" userId="5db18f3bd805f1eb" providerId="LiveId" clId="{AA95D6CE-95CB-4A28-90B9-E4646E16D5DF}" dt="2025-05-27T16:58:04.771" v="208" actId="255"/>
          <ac:spMkLst>
            <pc:docMk/>
            <pc:sldMk cId="1660341005" sldId="2605"/>
            <ac:spMk id="3" creationId="{304FDB9E-3BD9-1E1A-9099-5455763D6F5E}"/>
          </ac:spMkLst>
        </pc:spChg>
      </pc:sldChg>
      <pc:sldChg chg="modSp mod">
        <pc:chgData name="Галина Галина" userId="5db18f3bd805f1eb" providerId="LiveId" clId="{AA95D6CE-95CB-4A28-90B9-E4646E16D5DF}" dt="2025-05-27T16:58:11.140" v="209" actId="255"/>
        <pc:sldMkLst>
          <pc:docMk/>
          <pc:sldMk cId="2428666048" sldId="2606"/>
        </pc:sldMkLst>
        <pc:spChg chg="mod">
          <ac:chgData name="Галина Галина" userId="5db18f3bd805f1eb" providerId="LiveId" clId="{AA95D6CE-95CB-4A28-90B9-E4646E16D5DF}" dt="2025-05-27T16:58:11.140" v="209" actId="255"/>
          <ac:spMkLst>
            <pc:docMk/>
            <pc:sldMk cId="2428666048" sldId="2606"/>
            <ac:spMk id="3" creationId="{17DA3F03-DCF1-0EB7-EB3F-C1B34E22B35E}"/>
          </ac:spMkLst>
        </pc:spChg>
      </pc:sldChg>
      <pc:sldChg chg="modSp mod">
        <pc:chgData name="Галина Галина" userId="5db18f3bd805f1eb" providerId="LiveId" clId="{AA95D6CE-95CB-4A28-90B9-E4646E16D5DF}" dt="2025-05-27T16:58:18.200" v="210" actId="255"/>
        <pc:sldMkLst>
          <pc:docMk/>
          <pc:sldMk cId="920241054" sldId="2607"/>
        </pc:sldMkLst>
        <pc:spChg chg="mod">
          <ac:chgData name="Галина Галина" userId="5db18f3bd805f1eb" providerId="LiveId" clId="{AA95D6CE-95CB-4A28-90B9-E4646E16D5DF}" dt="2025-05-27T16:58:18.200" v="210" actId="255"/>
          <ac:spMkLst>
            <pc:docMk/>
            <pc:sldMk cId="920241054" sldId="2607"/>
            <ac:spMk id="3" creationId="{E8D65EA9-07B1-4C34-E1D5-2BD4FE182946}"/>
          </ac:spMkLst>
        </pc:spChg>
      </pc:sldChg>
      <pc:sldChg chg="modSp del mod">
        <pc:chgData name="Галина Галина" userId="5db18f3bd805f1eb" providerId="LiveId" clId="{AA95D6CE-95CB-4A28-90B9-E4646E16D5DF}" dt="2025-05-27T16:58:41.601" v="212" actId="47"/>
        <pc:sldMkLst>
          <pc:docMk/>
          <pc:sldMk cId="2045406412" sldId="2608"/>
        </pc:sldMkLst>
        <pc:spChg chg="mod">
          <ac:chgData name="Галина Галина" userId="5db18f3bd805f1eb" providerId="LiveId" clId="{AA95D6CE-95CB-4A28-90B9-E4646E16D5DF}" dt="2025-05-27T16:58:33.710" v="211" actId="20577"/>
          <ac:spMkLst>
            <pc:docMk/>
            <pc:sldMk cId="2045406412" sldId="2608"/>
            <ac:spMk id="3" creationId="{B5782173-6277-9ED7-CE1B-00D2C95AEF2E}"/>
          </ac:spMkLst>
        </pc:spChg>
      </pc:sldChg>
      <pc:sldChg chg="modSp mod">
        <pc:chgData name="Галина Галина" userId="5db18f3bd805f1eb" providerId="LiveId" clId="{AA95D6CE-95CB-4A28-90B9-E4646E16D5DF}" dt="2025-05-27T16:58:47.565" v="213" actId="255"/>
        <pc:sldMkLst>
          <pc:docMk/>
          <pc:sldMk cId="3982498212" sldId="2609"/>
        </pc:sldMkLst>
        <pc:spChg chg="mod">
          <ac:chgData name="Галина Галина" userId="5db18f3bd805f1eb" providerId="LiveId" clId="{AA95D6CE-95CB-4A28-90B9-E4646E16D5DF}" dt="2025-05-27T16:58:47.565" v="213" actId="255"/>
          <ac:spMkLst>
            <pc:docMk/>
            <pc:sldMk cId="3982498212" sldId="2609"/>
            <ac:spMk id="3" creationId="{34D56C0C-11B0-3B88-BFE0-1E7256E55F86}"/>
          </ac:spMkLst>
        </pc:spChg>
      </pc:sldChg>
      <pc:sldChg chg="modSp mod">
        <pc:chgData name="Галина Галина" userId="5db18f3bd805f1eb" providerId="LiveId" clId="{AA95D6CE-95CB-4A28-90B9-E4646E16D5DF}" dt="2025-05-27T16:58:53.731" v="214" actId="255"/>
        <pc:sldMkLst>
          <pc:docMk/>
          <pc:sldMk cId="2865072319" sldId="2610"/>
        </pc:sldMkLst>
        <pc:spChg chg="mod">
          <ac:chgData name="Галина Галина" userId="5db18f3bd805f1eb" providerId="LiveId" clId="{AA95D6CE-95CB-4A28-90B9-E4646E16D5DF}" dt="2025-05-27T16:58:53.731" v="214" actId="255"/>
          <ac:spMkLst>
            <pc:docMk/>
            <pc:sldMk cId="2865072319" sldId="2610"/>
            <ac:spMk id="3" creationId="{2798C58B-AAF2-3490-2DBA-6F2083E8E441}"/>
          </ac:spMkLst>
        </pc:spChg>
      </pc:sldChg>
      <pc:sldChg chg="modSp mod">
        <pc:chgData name="Галина Галина" userId="5db18f3bd805f1eb" providerId="LiveId" clId="{AA95D6CE-95CB-4A28-90B9-E4646E16D5DF}" dt="2025-05-27T16:59:15.044" v="217" actId="255"/>
        <pc:sldMkLst>
          <pc:docMk/>
          <pc:sldMk cId="91257415" sldId="2612"/>
        </pc:sldMkLst>
        <pc:spChg chg="mod">
          <ac:chgData name="Галина Галина" userId="5db18f3bd805f1eb" providerId="LiveId" clId="{AA95D6CE-95CB-4A28-90B9-E4646E16D5DF}" dt="2025-05-27T16:59:15.044" v="217" actId="255"/>
          <ac:spMkLst>
            <pc:docMk/>
            <pc:sldMk cId="91257415" sldId="2612"/>
            <ac:spMk id="3" creationId="{1165DFA7-6609-F447-7845-BA1A011CA21C}"/>
          </ac:spMkLst>
        </pc:spChg>
      </pc:sldChg>
      <pc:sldChg chg="modSp mod">
        <pc:chgData name="Галина Галина" userId="5db18f3bd805f1eb" providerId="LiveId" clId="{AA95D6CE-95CB-4A28-90B9-E4646E16D5DF}" dt="2025-05-27T16:59:21.350" v="218" actId="255"/>
        <pc:sldMkLst>
          <pc:docMk/>
          <pc:sldMk cId="4264432356" sldId="2613"/>
        </pc:sldMkLst>
        <pc:spChg chg="mod">
          <ac:chgData name="Галина Галина" userId="5db18f3bd805f1eb" providerId="LiveId" clId="{AA95D6CE-95CB-4A28-90B9-E4646E16D5DF}" dt="2025-05-27T16:59:21.350" v="218" actId="255"/>
          <ac:spMkLst>
            <pc:docMk/>
            <pc:sldMk cId="4264432356" sldId="2613"/>
            <ac:spMk id="3" creationId="{D621C66C-ADCC-19CC-1F05-CE010F1C70D1}"/>
          </ac:spMkLst>
        </pc:spChg>
      </pc:sldChg>
      <pc:sldChg chg="modSp mod">
        <pc:chgData name="Галина Галина" userId="5db18f3bd805f1eb" providerId="LiveId" clId="{AA95D6CE-95CB-4A28-90B9-E4646E16D5DF}" dt="2025-05-27T16:59:27.615" v="219" actId="255"/>
        <pc:sldMkLst>
          <pc:docMk/>
          <pc:sldMk cId="944526901" sldId="2614"/>
        </pc:sldMkLst>
        <pc:spChg chg="mod">
          <ac:chgData name="Галина Галина" userId="5db18f3bd805f1eb" providerId="LiveId" clId="{AA95D6CE-95CB-4A28-90B9-E4646E16D5DF}" dt="2025-05-27T16:59:27.615" v="219" actId="255"/>
          <ac:spMkLst>
            <pc:docMk/>
            <pc:sldMk cId="944526901" sldId="2614"/>
            <ac:spMk id="3" creationId="{A57D9D97-E778-F6BB-8D0B-F4E3A004DE25}"/>
          </ac:spMkLst>
        </pc:spChg>
      </pc:sldChg>
      <pc:sldChg chg="modSp mod">
        <pc:chgData name="Галина Галина" userId="5db18f3bd805f1eb" providerId="LiveId" clId="{AA95D6CE-95CB-4A28-90B9-E4646E16D5DF}" dt="2025-05-27T16:59:35.127" v="220" actId="255"/>
        <pc:sldMkLst>
          <pc:docMk/>
          <pc:sldMk cId="2231477310" sldId="2615"/>
        </pc:sldMkLst>
        <pc:spChg chg="mod">
          <ac:chgData name="Галина Галина" userId="5db18f3bd805f1eb" providerId="LiveId" clId="{AA95D6CE-95CB-4A28-90B9-E4646E16D5DF}" dt="2025-05-27T16:59:35.127" v="220" actId="255"/>
          <ac:spMkLst>
            <pc:docMk/>
            <pc:sldMk cId="2231477310" sldId="2615"/>
            <ac:spMk id="3" creationId="{709074D4-E970-7353-7A21-7F488410C7E4}"/>
          </ac:spMkLst>
        </pc:spChg>
      </pc:sldChg>
      <pc:sldChg chg="modSp mod">
        <pc:chgData name="Галина Галина" userId="5db18f3bd805f1eb" providerId="LiveId" clId="{AA95D6CE-95CB-4A28-90B9-E4646E16D5DF}" dt="2025-05-27T17:02:43.511" v="226" actId="255"/>
        <pc:sldMkLst>
          <pc:docMk/>
          <pc:sldMk cId="723116179" sldId="2616"/>
        </pc:sldMkLst>
        <pc:spChg chg="mod">
          <ac:chgData name="Галина Галина" userId="5db18f3bd805f1eb" providerId="LiveId" clId="{AA95D6CE-95CB-4A28-90B9-E4646E16D5DF}" dt="2025-05-27T17:02:43.511" v="226" actId="255"/>
          <ac:spMkLst>
            <pc:docMk/>
            <pc:sldMk cId="723116179" sldId="2616"/>
            <ac:spMk id="3" creationId="{E117EFC5-1495-1313-6115-ACFD9764D7D3}"/>
          </ac:spMkLst>
        </pc:spChg>
      </pc:sldChg>
      <pc:sldChg chg="del">
        <pc:chgData name="Галина Галина" userId="5db18f3bd805f1eb" providerId="LiveId" clId="{AA95D6CE-95CB-4A28-90B9-E4646E16D5DF}" dt="2025-05-27T16:38:03.753" v="20" actId="47"/>
        <pc:sldMkLst>
          <pc:docMk/>
          <pc:sldMk cId="1700763073" sldId="2618"/>
        </pc:sldMkLst>
      </pc:sldChg>
      <pc:sldChg chg="del">
        <pc:chgData name="Галина Галина" userId="5db18f3bd805f1eb" providerId="LiveId" clId="{AA95D6CE-95CB-4A28-90B9-E4646E16D5DF}" dt="2025-05-27T16:38:05.215" v="22" actId="47"/>
        <pc:sldMkLst>
          <pc:docMk/>
          <pc:sldMk cId="3191488206" sldId="2619"/>
        </pc:sldMkLst>
      </pc:sldChg>
      <pc:sldChg chg="del">
        <pc:chgData name="Галина Галина" userId="5db18f3bd805f1eb" providerId="LiveId" clId="{AA95D6CE-95CB-4A28-90B9-E4646E16D5DF}" dt="2025-05-27T16:38:06.500" v="23" actId="47"/>
        <pc:sldMkLst>
          <pc:docMk/>
          <pc:sldMk cId="3592066030" sldId="2620"/>
        </pc:sldMkLst>
      </pc:sldChg>
      <pc:sldChg chg="modSp">
        <pc:chgData name="Галина Галина" userId="5db18f3bd805f1eb" providerId="LiveId" clId="{AA95D6CE-95CB-4A28-90B9-E4646E16D5DF}" dt="2025-05-27T17:06:29.590" v="292"/>
        <pc:sldMkLst>
          <pc:docMk/>
          <pc:sldMk cId="1106622078" sldId="2621"/>
        </pc:sldMkLst>
        <pc:picChg chg="mod">
          <ac:chgData name="Галина Галина" userId="5db18f3bd805f1eb" providerId="LiveId" clId="{AA95D6CE-95CB-4A28-90B9-E4646E16D5DF}" dt="2025-05-27T17:06:29.590" v="292"/>
          <ac:picMkLst>
            <pc:docMk/>
            <pc:sldMk cId="1106622078" sldId="2621"/>
            <ac:picMk id="5" creationId="{034F1AA1-3625-DD66-4B00-91444644163B}"/>
          </ac:picMkLst>
        </pc:picChg>
      </pc:sldChg>
      <pc:sldChg chg="del">
        <pc:chgData name="Галина Галина" userId="5db18f3bd805f1eb" providerId="LiveId" clId="{AA95D6CE-95CB-4A28-90B9-E4646E16D5DF}" dt="2025-05-27T16:38:04.570" v="21" actId="47"/>
        <pc:sldMkLst>
          <pc:docMk/>
          <pc:sldMk cId="603683691" sldId="2622"/>
        </pc:sldMkLst>
      </pc:sldChg>
      <pc:sldChg chg="del">
        <pc:chgData name="Галина Галина" userId="5db18f3bd805f1eb" providerId="LiveId" clId="{AA95D6CE-95CB-4A28-90B9-E4646E16D5DF}" dt="2025-05-27T16:38:07.120" v="24" actId="47"/>
        <pc:sldMkLst>
          <pc:docMk/>
          <pc:sldMk cId="3589926219" sldId="2626"/>
        </pc:sldMkLst>
      </pc:sldChg>
      <pc:sldChg chg="del">
        <pc:chgData name="Галина Галина" userId="5db18f3bd805f1eb" providerId="LiveId" clId="{AA95D6CE-95CB-4A28-90B9-E4646E16D5DF}" dt="2025-05-27T16:38:24.796" v="26" actId="47"/>
        <pc:sldMkLst>
          <pc:docMk/>
          <pc:sldMk cId="898424026" sldId="2629"/>
        </pc:sldMkLst>
      </pc:sldChg>
      <pc:sldChg chg="del">
        <pc:chgData name="Галина Галина" userId="5db18f3bd805f1eb" providerId="LiveId" clId="{AA95D6CE-95CB-4A28-90B9-E4646E16D5DF}" dt="2025-05-27T16:38:25.460" v="27" actId="47"/>
        <pc:sldMkLst>
          <pc:docMk/>
          <pc:sldMk cId="1624074199" sldId="2630"/>
        </pc:sldMkLst>
      </pc:sldChg>
      <pc:sldChg chg="del">
        <pc:chgData name="Галина Галина" userId="5db18f3bd805f1eb" providerId="LiveId" clId="{AA95D6CE-95CB-4A28-90B9-E4646E16D5DF}" dt="2025-05-27T16:38:26.145" v="28" actId="47"/>
        <pc:sldMkLst>
          <pc:docMk/>
          <pc:sldMk cId="1358292728" sldId="2631"/>
        </pc:sldMkLst>
      </pc:sldChg>
      <pc:sldChg chg="del">
        <pc:chgData name="Галина Галина" userId="5db18f3bd805f1eb" providerId="LiveId" clId="{AA95D6CE-95CB-4A28-90B9-E4646E16D5DF}" dt="2025-05-27T16:38:26.850" v="29" actId="47"/>
        <pc:sldMkLst>
          <pc:docMk/>
          <pc:sldMk cId="4006895316" sldId="2632"/>
        </pc:sldMkLst>
      </pc:sldChg>
      <pc:sldChg chg="del">
        <pc:chgData name="Галина Галина" userId="5db18f3bd805f1eb" providerId="LiveId" clId="{AA95D6CE-95CB-4A28-90B9-E4646E16D5DF}" dt="2025-05-27T16:38:27.570" v="30" actId="47"/>
        <pc:sldMkLst>
          <pc:docMk/>
          <pc:sldMk cId="503911754" sldId="2633"/>
        </pc:sldMkLst>
      </pc:sldChg>
      <pc:sldChg chg="del">
        <pc:chgData name="Галина Галина" userId="5db18f3bd805f1eb" providerId="LiveId" clId="{AA95D6CE-95CB-4A28-90B9-E4646E16D5DF}" dt="2025-05-27T16:38:28.600" v="31" actId="47"/>
        <pc:sldMkLst>
          <pc:docMk/>
          <pc:sldMk cId="3588776207" sldId="2634"/>
        </pc:sldMkLst>
      </pc:sldChg>
      <pc:sldChg chg="del">
        <pc:chgData name="Галина Галина" userId="5db18f3bd805f1eb" providerId="LiveId" clId="{AA95D6CE-95CB-4A28-90B9-E4646E16D5DF}" dt="2025-05-27T16:38:35.383" v="32" actId="47"/>
        <pc:sldMkLst>
          <pc:docMk/>
          <pc:sldMk cId="1459440344" sldId="2635"/>
        </pc:sldMkLst>
      </pc:sldChg>
      <pc:sldChg chg="del">
        <pc:chgData name="Галина Галина" userId="5db18f3bd805f1eb" providerId="LiveId" clId="{AA95D6CE-95CB-4A28-90B9-E4646E16D5DF}" dt="2025-05-27T16:38:36.510" v="33" actId="47"/>
        <pc:sldMkLst>
          <pc:docMk/>
          <pc:sldMk cId="534978999" sldId="2636"/>
        </pc:sldMkLst>
      </pc:sldChg>
      <pc:sldChg chg="del">
        <pc:chgData name="Галина Галина" userId="5db18f3bd805f1eb" providerId="LiveId" clId="{AA95D6CE-95CB-4A28-90B9-E4646E16D5DF}" dt="2025-05-27T16:38:38.300" v="34" actId="47"/>
        <pc:sldMkLst>
          <pc:docMk/>
          <pc:sldMk cId="1036914039" sldId="2637"/>
        </pc:sldMkLst>
      </pc:sldChg>
      <pc:sldChg chg="del">
        <pc:chgData name="Галина Галина" userId="5db18f3bd805f1eb" providerId="LiveId" clId="{AA95D6CE-95CB-4A28-90B9-E4646E16D5DF}" dt="2025-05-27T16:38:39.405" v="35" actId="47"/>
        <pc:sldMkLst>
          <pc:docMk/>
          <pc:sldMk cId="85525027" sldId="2638"/>
        </pc:sldMkLst>
      </pc:sldChg>
      <pc:sldChg chg="del">
        <pc:chgData name="Галина Галина" userId="5db18f3bd805f1eb" providerId="LiveId" clId="{AA95D6CE-95CB-4A28-90B9-E4646E16D5DF}" dt="2025-05-27T16:38:41.221" v="36" actId="47"/>
        <pc:sldMkLst>
          <pc:docMk/>
          <pc:sldMk cId="1037445701" sldId="2639"/>
        </pc:sldMkLst>
      </pc:sldChg>
      <pc:sldChg chg="del">
        <pc:chgData name="Галина Галина" userId="5db18f3bd805f1eb" providerId="LiveId" clId="{AA95D6CE-95CB-4A28-90B9-E4646E16D5DF}" dt="2025-05-27T16:38:44.262" v="37" actId="47"/>
        <pc:sldMkLst>
          <pc:docMk/>
          <pc:sldMk cId="2726333981" sldId="2640"/>
        </pc:sldMkLst>
      </pc:sldChg>
      <pc:sldChg chg="del">
        <pc:chgData name="Галина Галина" userId="5db18f3bd805f1eb" providerId="LiveId" clId="{AA95D6CE-95CB-4A28-90B9-E4646E16D5DF}" dt="2025-05-27T16:38:45.120" v="38" actId="47"/>
        <pc:sldMkLst>
          <pc:docMk/>
          <pc:sldMk cId="501613556" sldId="2641"/>
        </pc:sldMkLst>
      </pc:sldChg>
      <pc:sldChg chg="del">
        <pc:chgData name="Галина Галина" userId="5db18f3bd805f1eb" providerId="LiveId" clId="{AA95D6CE-95CB-4A28-90B9-E4646E16D5DF}" dt="2025-05-27T16:38:45.785" v="39" actId="47"/>
        <pc:sldMkLst>
          <pc:docMk/>
          <pc:sldMk cId="588655031" sldId="2642"/>
        </pc:sldMkLst>
      </pc:sldChg>
      <pc:sldChg chg="del">
        <pc:chgData name="Галина Галина" userId="5db18f3bd805f1eb" providerId="LiveId" clId="{AA95D6CE-95CB-4A28-90B9-E4646E16D5DF}" dt="2025-05-27T16:38:48.744" v="40" actId="47"/>
        <pc:sldMkLst>
          <pc:docMk/>
          <pc:sldMk cId="2952163709" sldId="2643"/>
        </pc:sldMkLst>
      </pc:sldChg>
      <pc:sldChg chg="del">
        <pc:chgData name="Галина Галина" userId="5db18f3bd805f1eb" providerId="LiveId" clId="{AA95D6CE-95CB-4A28-90B9-E4646E16D5DF}" dt="2025-05-27T16:38:50.960" v="41" actId="47"/>
        <pc:sldMkLst>
          <pc:docMk/>
          <pc:sldMk cId="2186694247" sldId="2644"/>
        </pc:sldMkLst>
      </pc:sldChg>
      <pc:sldChg chg="del">
        <pc:chgData name="Галина Галина" userId="5db18f3bd805f1eb" providerId="LiveId" clId="{AA95D6CE-95CB-4A28-90B9-E4646E16D5DF}" dt="2025-05-27T16:38:51.975" v="42" actId="47"/>
        <pc:sldMkLst>
          <pc:docMk/>
          <pc:sldMk cId="3463786620" sldId="2645"/>
        </pc:sldMkLst>
      </pc:sldChg>
      <pc:sldChg chg="del">
        <pc:chgData name="Галина Галина" userId="5db18f3bd805f1eb" providerId="LiveId" clId="{AA95D6CE-95CB-4A28-90B9-E4646E16D5DF}" dt="2025-05-27T16:38:53.081" v="43" actId="47"/>
        <pc:sldMkLst>
          <pc:docMk/>
          <pc:sldMk cId="2189044526" sldId="2646"/>
        </pc:sldMkLst>
      </pc:sldChg>
      <pc:sldChg chg="del">
        <pc:chgData name="Галина Галина" userId="5db18f3bd805f1eb" providerId="LiveId" clId="{AA95D6CE-95CB-4A28-90B9-E4646E16D5DF}" dt="2025-05-27T16:38:54.145" v="44" actId="47"/>
        <pc:sldMkLst>
          <pc:docMk/>
          <pc:sldMk cId="817012542" sldId="2647"/>
        </pc:sldMkLst>
      </pc:sldChg>
      <pc:sldChg chg="del">
        <pc:chgData name="Галина Галина" userId="5db18f3bd805f1eb" providerId="LiveId" clId="{AA95D6CE-95CB-4A28-90B9-E4646E16D5DF}" dt="2025-05-27T16:38:55.040" v="45" actId="47"/>
        <pc:sldMkLst>
          <pc:docMk/>
          <pc:sldMk cId="1749123096" sldId="2648"/>
        </pc:sldMkLst>
      </pc:sldChg>
      <pc:sldChg chg="del">
        <pc:chgData name="Галина Галина" userId="5db18f3bd805f1eb" providerId="LiveId" clId="{AA95D6CE-95CB-4A28-90B9-E4646E16D5DF}" dt="2025-05-27T16:38:55.795" v="46" actId="47"/>
        <pc:sldMkLst>
          <pc:docMk/>
          <pc:sldMk cId="3732923818" sldId="2649"/>
        </pc:sldMkLst>
      </pc:sldChg>
      <pc:sldChg chg="modSp mod">
        <pc:chgData name="Галина Галина" userId="5db18f3bd805f1eb" providerId="LiveId" clId="{AA95D6CE-95CB-4A28-90B9-E4646E16D5DF}" dt="2025-05-27T16:59:42.321" v="221" actId="255"/>
        <pc:sldMkLst>
          <pc:docMk/>
          <pc:sldMk cId="1098149016" sldId="2650"/>
        </pc:sldMkLst>
        <pc:spChg chg="mod">
          <ac:chgData name="Галина Галина" userId="5db18f3bd805f1eb" providerId="LiveId" clId="{AA95D6CE-95CB-4A28-90B9-E4646E16D5DF}" dt="2025-05-27T16:59:42.321" v="221" actId="255"/>
          <ac:spMkLst>
            <pc:docMk/>
            <pc:sldMk cId="1098149016" sldId="2650"/>
            <ac:spMk id="3" creationId="{16629EAE-D230-5DC6-E6EE-1FEDA62F3440}"/>
          </ac:spMkLst>
        </pc:spChg>
      </pc:sldChg>
      <pc:sldChg chg="modSp mod">
        <pc:chgData name="Галина Галина" userId="5db18f3bd805f1eb" providerId="LiveId" clId="{AA95D6CE-95CB-4A28-90B9-E4646E16D5DF}" dt="2025-05-27T16:59:56.200" v="223" actId="255"/>
        <pc:sldMkLst>
          <pc:docMk/>
          <pc:sldMk cId="585601425" sldId="2651"/>
        </pc:sldMkLst>
        <pc:spChg chg="mod">
          <ac:chgData name="Галина Галина" userId="5db18f3bd805f1eb" providerId="LiveId" clId="{AA95D6CE-95CB-4A28-90B9-E4646E16D5DF}" dt="2025-05-27T16:59:56.200" v="223" actId="255"/>
          <ac:spMkLst>
            <pc:docMk/>
            <pc:sldMk cId="585601425" sldId="2651"/>
            <ac:spMk id="3" creationId="{68548556-665A-4315-5E53-D0DE5AD30F6F}"/>
          </ac:spMkLst>
        </pc:spChg>
      </pc:sldChg>
      <pc:sldChg chg="modSp mod">
        <pc:chgData name="Галина Галина" userId="5db18f3bd805f1eb" providerId="LiveId" clId="{AA95D6CE-95CB-4A28-90B9-E4646E16D5DF}" dt="2025-05-27T17:02:36.289" v="225" actId="255"/>
        <pc:sldMkLst>
          <pc:docMk/>
          <pc:sldMk cId="2611474868" sldId="2652"/>
        </pc:sldMkLst>
        <pc:spChg chg="mod">
          <ac:chgData name="Галина Галина" userId="5db18f3bd805f1eb" providerId="LiveId" clId="{AA95D6CE-95CB-4A28-90B9-E4646E16D5DF}" dt="2025-05-27T17:02:36.289" v="225" actId="255"/>
          <ac:spMkLst>
            <pc:docMk/>
            <pc:sldMk cId="2611474868" sldId="2652"/>
            <ac:spMk id="3" creationId="{32855C8E-06C1-6D24-0ED2-008F3F7EAB68}"/>
          </ac:spMkLst>
        </pc:spChg>
      </pc:sldChg>
      <pc:sldChg chg="del">
        <pc:chgData name="Галина Галина" userId="5db18f3bd805f1eb" providerId="LiveId" clId="{AA95D6CE-95CB-4A28-90B9-E4646E16D5DF}" dt="2025-05-27T16:36:20.445" v="0" actId="47"/>
        <pc:sldMkLst>
          <pc:docMk/>
          <pc:sldMk cId="3781038421" sldId="2653"/>
        </pc:sldMkLst>
      </pc:sldChg>
      <pc:sldChg chg="delSp mod">
        <pc:chgData name="Галина Галина" userId="5db18f3bd805f1eb" providerId="LiveId" clId="{AA95D6CE-95CB-4A28-90B9-E4646E16D5DF}" dt="2025-05-27T17:05:27.436" v="287" actId="478"/>
        <pc:sldMkLst>
          <pc:docMk/>
          <pc:sldMk cId="4155184933" sldId="2663"/>
        </pc:sldMkLst>
        <pc:spChg chg="del">
          <ac:chgData name="Галина Галина" userId="5db18f3bd805f1eb" providerId="LiveId" clId="{AA95D6CE-95CB-4A28-90B9-E4646E16D5DF}" dt="2025-05-27T17:05:27.436" v="287" actId="478"/>
          <ac:spMkLst>
            <pc:docMk/>
            <pc:sldMk cId="4155184933" sldId="2663"/>
            <ac:spMk id="4" creationId="{F5CA7222-F8AC-0799-736C-2DFC5E3F2750}"/>
          </ac:spMkLst>
        </pc:spChg>
      </pc:sldChg>
      <pc:sldChg chg="del">
        <pc:chgData name="Галина Галина" userId="5db18f3bd805f1eb" providerId="LiveId" clId="{AA95D6CE-95CB-4A28-90B9-E4646E16D5DF}" dt="2025-05-27T16:38:07.760" v="25" actId="47"/>
        <pc:sldMkLst>
          <pc:docMk/>
          <pc:sldMk cId="755530207" sldId="2664"/>
        </pc:sldMkLst>
      </pc:sldChg>
      <pc:sldChg chg="add del">
        <pc:chgData name="Галина Галина" userId="5db18f3bd805f1eb" providerId="LiveId" clId="{AA95D6CE-95CB-4A28-90B9-E4646E16D5DF}" dt="2025-05-27T17:04:12.505" v="269" actId="47"/>
        <pc:sldMkLst>
          <pc:docMk/>
          <pc:sldMk cId="3284099090" sldId="2715"/>
        </pc:sldMkLst>
      </pc:sldChg>
      <pc:sldChg chg="add del">
        <pc:chgData name="Галина Галина" userId="5db18f3bd805f1eb" providerId="LiveId" clId="{AA95D6CE-95CB-4A28-90B9-E4646E16D5DF}" dt="2025-05-27T17:04:13.066" v="270" actId="47"/>
        <pc:sldMkLst>
          <pc:docMk/>
          <pc:sldMk cId="3274062635" sldId="2716"/>
        </pc:sldMkLst>
      </pc:sldChg>
      <pc:sldChg chg="add del">
        <pc:chgData name="Галина Галина" userId="5db18f3bd805f1eb" providerId="LiveId" clId="{AA95D6CE-95CB-4A28-90B9-E4646E16D5DF}" dt="2025-05-27T17:04:13.411" v="271" actId="47"/>
        <pc:sldMkLst>
          <pc:docMk/>
          <pc:sldMk cId="4079700240" sldId="2717"/>
        </pc:sldMkLst>
      </pc:sldChg>
      <pc:sldChg chg="add del">
        <pc:chgData name="Галина Галина" userId="5db18f3bd805f1eb" providerId="LiveId" clId="{AA95D6CE-95CB-4A28-90B9-E4646E16D5DF}" dt="2025-05-27T17:04:14.080" v="272" actId="47"/>
        <pc:sldMkLst>
          <pc:docMk/>
          <pc:sldMk cId="3885461710" sldId="2718"/>
        </pc:sldMkLst>
      </pc:sldChg>
      <pc:sldChg chg="add del">
        <pc:chgData name="Галина Галина" userId="5db18f3bd805f1eb" providerId="LiveId" clId="{AA95D6CE-95CB-4A28-90B9-E4646E16D5DF}" dt="2025-05-27T17:04:14.701" v="273" actId="47"/>
        <pc:sldMkLst>
          <pc:docMk/>
          <pc:sldMk cId="3471596808" sldId="2719"/>
        </pc:sldMkLst>
      </pc:sldChg>
      <pc:sldChg chg="add del">
        <pc:chgData name="Галина Галина" userId="5db18f3bd805f1eb" providerId="LiveId" clId="{AA95D6CE-95CB-4A28-90B9-E4646E16D5DF}" dt="2025-05-27T17:04:15.360" v="274" actId="47"/>
        <pc:sldMkLst>
          <pc:docMk/>
          <pc:sldMk cId="2281986004" sldId="2720"/>
        </pc:sldMkLst>
      </pc:sldChg>
      <pc:sldChg chg="add del">
        <pc:chgData name="Галина Галина" userId="5db18f3bd805f1eb" providerId="LiveId" clId="{AA95D6CE-95CB-4A28-90B9-E4646E16D5DF}" dt="2025-05-27T17:04:16.156" v="275" actId="47"/>
        <pc:sldMkLst>
          <pc:docMk/>
          <pc:sldMk cId="2095799612" sldId="2721"/>
        </pc:sldMkLst>
      </pc:sldChg>
      <pc:sldChg chg="add del">
        <pc:chgData name="Галина Галина" userId="5db18f3bd805f1eb" providerId="LiveId" clId="{AA95D6CE-95CB-4A28-90B9-E4646E16D5DF}" dt="2025-05-27T17:04:16.880" v="276" actId="47"/>
        <pc:sldMkLst>
          <pc:docMk/>
          <pc:sldMk cId="2412223385" sldId="2722"/>
        </pc:sldMkLst>
      </pc:sldChg>
      <pc:sldChg chg="add del">
        <pc:chgData name="Галина Галина" userId="5db18f3bd805f1eb" providerId="LiveId" clId="{AA95D6CE-95CB-4A28-90B9-E4646E16D5DF}" dt="2025-05-27T17:04:17.743" v="277" actId="47"/>
        <pc:sldMkLst>
          <pc:docMk/>
          <pc:sldMk cId="1309898722" sldId="2723"/>
        </pc:sldMkLst>
      </pc:sldChg>
      <pc:sldChg chg="add del">
        <pc:chgData name="Галина Галина" userId="5db18f3bd805f1eb" providerId="LiveId" clId="{AA95D6CE-95CB-4A28-90B9-E4646E16D5DF}" dt="2025-05-27T17:04:19.015" v="278" actId="47"/>
        <pc:sldMkLst>
          <pc:docMk/>
          <pc:sldMk cId="4125017616" sldId="2724"/>
        </pc:sldMkLst>
      </pc:sldChg>
      <pc:sldChg chg="add del">
        <pc:chgData name="Галина Галина" userId="5db18f3bd805f1eb" providerId="LiveId" clId="{AA95D6CE-95CB-4A28-90B9-E4646E16D5DF}" dt="2025-05-27T17:04:20.281" v="279" actId="47"/>
        <pc:sldMkLst>
          <pc:docMk/>
          <pc:sldMk cId="3486653543" sldId="2725"/>
        </pc:sldMkLst>
      </pc:sldChg>
      <pc:sldChg chg="add del">
        <pc:chgData name="Галина Галина" userId="5db18f3bd805f1eb" providerId="LiveId" clId="{AA95D6CE-95CB-4A28-90B9-E4646E16D5DF}" dt="2025-05-27T17:04:21.028" v="280" actId="47"/>
        <pc:sldMkLst>
          <pc:docMk/>
          <pc:sldMk cId="3941736123" sldId="2726"/>
        </pc:sldMkLst>
      </pc:sldChg>
      <pc:sldChg chg="modSp mod">
        <pc:chgData name="Галина Галина" userId="5db18f3bd805f1eb" providerId="LiveId" clId="{AA95D6CE-95CB-4A28-90B9-E4646E16D5DF}" dt="2025-05-27T17:06:52.410" v="296"/>
        <pc:sldMkLst>
          <pc:docMk/>
          <pc:sldMk cId="2623297999" sldId="2728"/>
        </pc:sldMkLst>
        <pc:spChg chg="mod">
          <ac:chgData name="Галина Галина" userId="5db18f3bd805f1eb" providerId="LiveId" clId="{AA95D6CE-95CB-4A28-90B9-E4646E16D5DF}" dt="2025-05-27T16:55:55.161" v="188" actId="255"/>
          <ac:spMkLst>
            <pc:docMk/>
            <pc:sldMk cId="2623297999" sldId="2728"/>
            <ac:spMk id="3" creationId="{DDB22AA3-0817-F464-C812-05F364D25B45}"/>
          </ac:spMkLst>
        </pc:spChg>
        <pc:spChg chg="mod">
          <ac:chgData name="Галина Галина" userId="5db18f3bd805f1eb" providerId="LiveId" clId="{AA95D6CE-95CB-4A28-90B9-E4646E16D5DF}" dt="2025-05-27T17:06:52.410" v="296"/>
          <ac:spMkLst>
            <pc:docMk/>
            <pc:sldMk cId="2623297999" sldId="2728"/>
            <ac:spMk id="4" creationId="{05109A7A-2E2E-D730-CCFA-872A0340DBCE}"/>
          </ac:spMkLst>
        </pc:spChg>
      </pc:sldChg>
      <pc:sldChg chg="modSp mod">
        <pc:chgData name="Галина Галина" userId="5db18f3bd805f1eb" providerId="LiveId" clId="{AA95D6CE-95CB-4A28-90B9-E4646E16D5DF}" dt="2025-05-27T17:06:52.410" v="296"/>
        <pc:sldMkLst>
          <pc:docMk/>
          <pc:sldMk cId="218445554" sldId="2729"/>
        </pc:sldMkLst>
        <pc:spChg chg="mod">
          <ac:chgData name="Галина Галина" userId="5db18f3bd805f1eb" providerId="LiveId" clId="{AA95D6CE-95CB-4A28-90B9-E4646E16D5DF}" dt="2025-05-27T16:56:51.689" v="198" actId="255"/>
          <ac:spMkLst>
            <pc:docMk/>
            <pc:sldMk cId="218445554" sldId="2729"/>
            <ac:spMk id="3" creationId="{AEBA6E34-77F3-981A-33A8-772361A96618}"/>
          </ac:spMkLst>
        </pc:spChg>
        <pc:spChg chg="mod">
          <ac:chgData name="Галина Галина" userId="5db18f3bd805f1eb" providerId="LiveId" clId="{AA95D6CE-95CB-4A28-90B9-E4646E16D5DF}" dt="2025-05-27T17:06:52.410" v="296"/>
          <ac:spMkLst>
            <pc:docMk/>
            <pc:sldMk cId="218445554" sldId="2729"/>
            <ac:spMk id="4" creationId="{95AC820A-7364-E10D-B6DE-84180EF637C2}"/>
          </ac:spMkLst>
        </pc:spChg>
      </pc:sldChg>
      <pc:sldChg chg="modSp mod">
        <pc:chgData name="Галина Галина" userId="5db18f3bd805f1eb" providerId="LiveId" clId="{AA95D6CE-95CB-4A28-90B9-E4646E16D5DF}" dt="2025-05-27T16:58:58.622" v="215" actId="255"/>
        <pc:sldMkLst>
          <pc:docMk/>
          <pc:sldMk cId="2987000140" sldId="2730"/>
        </pc:sldMkLst>
        <pc:spChg chg="mod">
          <ac:chgData name="Галина Галина" userId="5db18f3bd805f1eb" providerId="LiveId" clId="{AA95D6CE-95CB-4A28-90B9-E4646E16D5DF}" dt="2025-05-27T16:58:58.622" v="215" actId="255"/>
          <ac:spMkLst>
            <pc:docMk/>
            <pc:sldMk cId="2987000140" sldId="2730"/>
            <ac:spMk id="3" creationId="{77C60553-EFF3-333C-11F1-860F95DBBB6E}"/>
          </ac:spMkLst>
        </pc:spChg>
      </pc:sldChg>
      <pc:sldChg chg="modSp mod">
        <pc:chgData name="Галина Галина" userId="5db18f3bd805f1eb" providerId="LiveId" clId="{AA95D6CE-95CB-4A28-90B9-E4646E16D5DF}" dt="2025-05-27T16:59:04.790" v="216" actId="255"/>
        <pc:sldMkLst>
          <pc:docMk/>
          <pc:sldMk cId="2516714154" sldId="2731"/>
        </pc:sldMkLst>
        <pc:spChg chg="mod">
          <ac:chgData name="Галина Галина" userId="5db18f3bd805f1eb" providerId="LiveId" clId="{AA95D6CE-95CB-4A28-90B9-E4646E16D5DF}" dt="2025-05-27T16:59:04.790" v="216" actId="255"/>
          <ac:spMkLst>
            <pc:docMk/>
            <pc:sldMk cId="2516714154" sldId="2731"/>
            <ac:spMk id="3" creationId="{F9E0A06C-7CFB-9AD0-ECE4-7E0A9721EEE0}"/>
          </ac:spMkLst>
        </pc:spChg>
      </pc:sldChg>
      <pc:sldChg chg="add del">
        <pc:chgData name="Галина Галина" userId="5db18f3bd805f1eb" providerId="LiveId" clId="{AA95D6CE-95CB-4A28-90B9-E4646E16D5DF}" dt="2025-05-27T17:04:37.580" v="281" actId="47"/>
        <pc:sldMkLst>
          <pc:docMk/>
          <pc:sldMk cId="91869533" sldId="2732"/>
        </pc:sldMkLst>
      </pc:sldChg>
      <pc:sldChg chg="add del">
        <pc:chgData name="Галина Галина" userId="5db18f3bd805f1eb" providerId="LiveId" clId="{AA95D6CE-95CB-4A28-90B9-E4646E16D5DF}" dt="2025-05-27T17:03:32.791" v="227" actId="47"/>
        <pc:sldMkLst>
          <pc:docMk/>
          <pc:sldMk cId="1075547048" sldId="2733"/>
        </pc:sldMkLst>
      </pc:sldChg>
      <pc:sldChg chg="add del">
        <pc:chgData name="Галина Галина" userId="5db18f3bd805f1eb" providerId="LiveId" clId="{AA95D6CE-95CB-4A28-90B9-E4646E16D5DF}" dt="2025-05-27T17:03:37.821" v="228" actId="47"/>
        <pc:sldMkLst>
          <pc:docMk/>
          <pc:sldMk cId="2544370939" sldId="2734"/>
        </pc:sldMkLst>
      </pc:sldChg>
      <pc:sldChg chg="add del">
        <pc:chgData name="Галина Галина" userId="5db18f3bd805f1eb" providerId="LiveId" clId="{AA95D6CE-95CB-4A28-90B9-E4646E16D5DF}" dt="2025-05-27T17:03:38.636" v="229" actId="47"/>
        <pc:sldMkLst>
          <pc:docMk/>
          <pc:sldMk cId="3023074587" sldId="2735"/>
        </pc:sldMkLst>
      </pc:sldChg>
      <pc:sldChg chg="add del">
        <pc:chgData name="Галина Галина" userId="5db18f3bd805f1eb" providerId="LiveId" clId="{AA95D6CE-95CB-4A28-90B9-E4646E16D5DF}" dt="2025-05-27T17:03:40.190" v="230" actId="47"/>
        <pc:sldMkLst>
          <pc:docMk/>
          <pc:sldMk cId="3550012439" sldId="2736"/>
        </pc:sldMkLst>
      </pc:sldChg>
      <pc:sldChg chg="add del">
        <pc:chgData name="Галина Галина" userId="5db18f3bd805f1eb" providerId="LiveId" clId="{AA95D6CE-95CB-4A28-90B9-E4646E16D5DF}" dt="2025-05-27T17:03:41.890" v="231" actId="47"/>
        <pc:sldMkLst>
          <pc:docMk/>
          <pc:sldMk cId="1968867344" sldId="2737"/>
        </pc:sldMkLst>
      </pc:sldChg>
      <pc:sldChg chg="add del">
        <pc:chgData name="Галина Галина" userId="5db18f3bd805f1eb" providerId="LiveId" clId="{AA95D6CE-95CB-4A28-90B9-E4646E16D5DF}" dt="2025-05-27T17:03:42.765" v="232" actId="47"/>
        <pc:sldMkLst>
          <pc:docMk/>
          <pc:sldMk cId="2720638516" sldId="2738"/>
        </pc:sldMkLst>
      </pc:sldChg>
      <pc:sldChg chg="add del">
        <pc:chgData name="Галина Галина" userId="5db18f3bd805f1eb" providerId="LiveId" clId="{AA95D6CE-95CB-4A28-90B9-E4646E16D5DF}" dt="2025-05-27T17:03:43.600" v="233" actId="47"/>
        <pc:sldMkLst>
          <pc:docMk/>
          <pc:sldMk cId="628472726" sldId="2739"/>
        </pc:sldMkLst>
      </pc:sldChg>
      <pc:sldChg chg="add del">
        <pc:chgData name="Галина Галина" userId="5db18f3bd805f1eb" providerId="LiveId" clId="{AA95D6CE-95CB-4A28-90B9-E4646E16D5DF}" dt="2025-05-27T17:03:44.280" v="234" actId="47"/>
        <pc:sldMkLst>
          <pc:docMk/>
          <pc:sldMk cId="2048381618" sldId="2740"/>
        </pc:sldMkLst>
      </pc:sldChg>
      <pc:sldChg chg="add del">
        <pc:chgData name="Галина Галина" userId="5db18f3bd805f1eb" providerId="LiveId" clId="{AA95D6CE-95CB-4A28-90B9-E4646E16D5DF}" dt="2025-05-27T17:03:45.153" v="235" actId="47"/>
        <pc:sldMkLst>
          <pc:docMk/>
          <pc:sldMk cId="3409189037" sldId="2741"/>
        </pc:sldMkLst>
      </pc:sldChg>
      <pc:sldChg chg="add del">
        <pc:chgData name="Галина Галина" userId="5db18f3bd805f1eb" providerId="LiveId" clId="{AA95D6CE-95CB-4A28-90B9-E4646E16D5DF}" dt="2025-05-27T17:03:47.130" v="236" actId="47"/>
        <pc:sldMkLst>
          <pc:docMk/>
          <pc:sldMk cId="3943125757" sldId="2742"/>
        </pc:sldMkLst>
      </pc:sldChg>
      <pc:sldChg chg="add del">
        <pc:chgData name="Галина Галина" userId="5db18f3bd805f1eb" providerId="LiveId" clId="{AA95D6CE-95CB-4A28-90B9-E4646E16D5DF}" dt="2025-05-27T17:03:49.150" v="237" actId="47"/>
        <pc:sldMkLst>
          <pc:docMk/>
          <pc:sldMk cId="181777864" sldId="2743"/>
        </pc:sldMkLst>
      </pc:sldChg>
      <pc:sldChg chg="add del">
        <pc:chgData name="Галина Галина" userId="5db18f3bd805f1eb" providerId="LiveId" clId="{AA95D6CE-95CB-4A28-90B9-E4646E16D5DF}" dt="2025-05-27T17:03:49.990" v="238" actId="47"/>
        <pc:sldMkLst>
          <pc:docMk/>
          <pc:sldMk cId="2965674921" sldId="2744"/>
        </pc:sldMkLst>
      </pc:sldChg>
      <pc:sldChg chg="add del">
        <pc:chgData name="Галина Галина" userId="5db18f3bd805f1eb" providerId="LiveId" clId="{AA95D6CE-95CB-4A28-90B9-E4646E16D5DF}" dt="2025-05-27T17:03:51.220" v="240" actId="47"/>
        <pc:sldMkLst>
          <pc:docMk/>
          <pc:sldMk cId="938408319" sldId="2745"/>
        </pc:sldMkLst>
      </pc:sldChg>
      <pc:sldChg chg="add del">
        <pc:chgData name="Галина Галина" userId="5db18f3bd805f1eb" providerId="LiveId" clId="{AA95D6CE-95CB-4A28-90B9-E4646E16D5DF}" dt="2025-05-27T17:03:52.110" v="241" actId="47"/>
        <pc:sldMkLst>
          <pc:docMk/>
          <pc:sldMk cId="3645056314" sldId="2746"/>
        </pc:sldMkLst>
      </pc:sldChg>
      <pc:sldChg chg="add del">
        <pc:chgData name="Галина Галина" userId="5db18f3bd805f1eb" providerId="LiveId" clId="{AA95D6CE-95CB-4A28-90B9-E4646E16D5DF}" dt="2025-05-27T17:03:53.424" v="242" actId="47"/>
        <pc:sldMkLst>
          <pc:docMk/>
          <pc:sldMk cId="1475870021" sldId="2747"/>
        </pc:sldMkLst>
      </pc:sldChg>
      <pc:sldChg chg="add del">
        <pc:chgData name="Галина Галина" userId="5db18f3bd805f1eb" providerId="LiveId" clId="{AA95D6CE-95CB-4A28-90B9-E4646E16D5DF}" dt="2025-05-27T17:03:54.125" v="243" actId="47"/>
        <pc:sldMkLst>
          <pc:docMk/>
          <pc:sldMk cId="3569555549" sldId="2748"/>
        </pc:sldMkLst>
      </pc:sldChg>
      <pc:sldChg chg="add del">
        <pc:chgData name="Галина Галина" userId="5db18f3bd805f1eb" providerId="LiveId" clId="{AA95D6CE-95CB-4A28-90B9-E4646E16D5DF}" dt="2025-05-27T17:03:54.830" v="244" actId="47"/>
        <pc:sldMkLst>
          <pc:docMk/>
          <pc:sldMk cId="294243361" sldId="2749"/>
        </pc:sldMkLst>
      </pc:sldChg>
      <pc:sldChg chg="add del">
        <pc:chgData name="Галина Галина" userId="5db18f3bd805f1eb" providerId="LiveId" clId="{AA95D6CE-95CB-4A28-90B9-E4646E16D5DF}" dt="2025-05-27T17:03:55.385" v="245" actId="47"/>
        <pc:sldMkLst>
          <pc:docMk/>
          <pc:sldMk cId="3763307896" sldId="2750"/>
        </pc:sldMkLst>
      </pc:sldChg>
      <pc:sldChg chg="add del">
        <pc:chgData name="Галина Галина" userId="5db18f3bd805f1eb" providerId="LiveId" clId="{AA95D6CE-95CB-4A28-90B9-E4646E16D5DF}" dt="2025-05-27T17:03:55.880" v="246" actId="47"/>
        <pc:sldMkLst>
          <pc:docMk/>
          <pc:sldMk cId="2006346309" sldId="2751"/>
        </pc:sldMkLst>
      </pc:sldChg>
      <pc:sldChg chg="add del">
        <pc:chgData name="Галина Галина" userId="5db18f3bd805f1eb" providerId="LiveId" clId="{AA95D6CE-95CB-4A28-90B9-E4646E16D5DF}" dt="2025-05-27T17:03:56.795" v="247" actId="47"/>
        <pc:sldMkLst>
          <pc:docMk/>
          <pc:sldMk cId="1928179224" sldId="2752"/>
        </pc:sldMkLst>
      </pc:sldChg>
      <pc:sldChg chg="add del">
        <pc:chgData name="Галина Галина" userId="5db18f3bd805f1eb" providerId="LiveId" clId="{AA95D6CE-95CB-4A28-90B9-E4646E16D5DF}" dt="2025-05-27T17:03:57.275" v="248" actId="47"/>
        <pc:sldMkLst>
          <pc:docMk/>
          <pc:sldMk cId="3611740423" sldId="2753"/>
        </pc:sldMkLst>
      </pc:sldChg>
      <pc:sldChg chg="add del">
        <pc:chgData name="Галина Галина" userId="5db18f3bd805f1eb" providerId="LiveId" clId="{AA95D6CE-95CB-4A28-90B9-E4646E16D5DF}" dt="2025-05-27T17:03:57.850" v="249" actId="47"/>
        <pc:sldMkLst>
          <pc:docMk/>
          <pc:sldMk cId="3160594524" sldId="2754"/>
        </pc:sldMkLst>
      </pc:sldChg>
      <pc:sldChg chg="add del">
        <pc:chgData name="Галина Галина" userId="5db18f3bd805f1eb" providerId="LiveId" clId="{AA95D6CE-95CB-4A28-90B9-E4646E16D5DF}" dt="2025-05-27T17:03:58.510" v="250" actId="47"/>
        <pc:sldMkLst>
          <pc:docMk/>
          <pc:sldMk cId="3230003437" sldId="2755"/>
        </pc:sldMkLst>
      </pc:sldChg>
      <pc:sldChg chg="add del">
        <pc:chgData name="Галина Галина" userId="5db18f3bd805f1eb" providerId="LiveId" clId="{AA95D6CE-95CB-4A28-90B9-E4646E16D5DF}" dt="2025-05-27T17:03:59.058" v="251" actId="47"/>
        <pc:sldMkLst>
          <pc:docMk/>
          <pc:sldMk cId="1026352864" sldId="2756"/>
        </pc:sldMkLst>
      </pc:sldChg>
      <pc:sldChg chg="add del">
        <pc:chgData name="Галина Галина" userId="5db18f3bd805f1eb" providerId="LiveId" clId="{AA95D6CE-95CB-4A28-90B9-E4646E16D5DF}" dt="2025-05-27T17:03:59.586" v="252" actId="47"/>
        <pc:sldMkLst>
          <pc:docMk/>
          <pc:sldMk cId="2394461255" sldId="2757"/>
        </pc:sldMkLst>
      </pc:sldChg>
      <pc:sldChg chg="add del">
        <pc:chgData name="Галина Галина" userId="5db18f3bd805f1eb" providerId="LiveId" clId="{AA95D6CE-95CB-4A28-90B9-E4646E16D5DF}" dt="2025-05-27T17:04:00.300" v="253" actId="47"/>
        <pc:sldMkLst>
          <pc:docMk/>
          <pc:sldMk cId="4244001545" sldId="2758"/>
        </pc:sldMkLst>
      </pc:sldChg>
      <pc:sldChg chg="add del">
        <pc:chgData name="Галина Галина" userId="5db18f3bd805f1eb" providerId="LiveId" clId="{AA95D6CE-95CB-4A28-90B9-E4646E16D5DF}" dt="2025-05-27T17:04:00.935" v="254" actId="47"/>
        <pc:sldMkLst>
          <pc:docMk/>
          <pc:sldMk cId="1557193820" sldId="2759"/>
        </pc:sldMkLst>
      </pc:sldChg>
      <pc:sldChg chg="add del">
        <pc:chgData name="Галина Галина" userId="5db18f3bd805f1eb" providerId="LiveId" clId="{AA95D6CE-95CB-4A28-90B9-E4646E16D5DF}" dt="2025-05-27T17:04:01.780" v="255" actId="47"/>
        <pc:sldMkLst>
          <pc:docMk/>
          <pc:sldMk cId="1426773850" sldId="2760"/>
        </pc:sldMkLst>
      </pc:sldChg>
      <pc:sldChg chg="add del">
        <pc:chgData name="Галина Галина" userId="5db18f3bd805f1eb" providerId="LiveId" clId="{AA95D6CE-95CB-4A28-90B9-E4646E16D5DF}" dt="2025-05-27T17:04:02.420" v="256" actId="47"/>
        <pc:sldMkLst>
          <pc:docMk/>
          <pc:sldMk cId="4136537167" sldId="2761"/>
        </pc:sldMkLst>
      </pc:sldChg>
      <pc:sldChg chg="add del">
        <pc:chgData name="Галина Галина" userId="5db18f3bd805f1eb" providerId="LiveId" clId="{AA95D6CE-95CB-4A28-90B9-E4646E16D5DF}" dt="2025-05-27T17:04:02.962" v="257" actId="47"/>
        <pc:sldMkLst>
          <pc:docMk/>
          <pc:sldMk cId="1840877320" sldId="2762"/>
        </pc:sldMkLst>
      </pc:sldChg>
      <pc:sldChg chg="add del">
        <pc:chgData name="Галина Галина" userId="5db18f3bd805f1eb" providerId="LiveId" clId="{AA95D6CE-95CB-4A28-90B9-E4646E16D5DF}" dt="2025-05-27T17:04:03.592" v="258" actId="47"/>
        <pc:sldMkLst>
          <pc:docMk/>
          <pc:sldMk cId="890265885" sldId="2763"/>
        </pc:sldMkLst>
      </pc:sldChg>
      <pc:sldChg chg="add del">
        <pc:chgData name="Галина Галина" userId="5db18f3bd805f1eb" providerId="LiveId" clId="{AA95D6CE-95CB-4A28-90B9-E4646E16D5DF}" dt="2025-05-27T17:04:04.331" v="259" actId="47"/>
        <pc:sldMkLst>
          <pc:docMk/>
          <pc:sldMk cId="387558621" sldId="2764"/>
        </pc:sldMkLst>
      </pc:sldChg>
      <pc:sldChg chg="add del">
        <pc:chgData name="Галина Галина" userId="5db18f3bd805f1eb" providerId="LiveId" clId="{AA95D6CE-95CB-4A28-90B9-E4646E16D5DF}" dt="2025-05-27T17:04:05.059" v="260" actId="47"/>
        <pc:sldMkLst>
          <pc:docMk/>
          <pc:sldMk cId="458254385" sldId="2765"/>
        </pc:sldMkLst>
      </pc:sldChg>
      <pc:sldChg chg="add del">
        <pc:chgData name="Галина Галина" userId="5db18f3bd805f1eb" providerId="LiveId" clId="{AA95D6CE-95CB-4A28-90B9-E4646E16D5DF}" dt="2025-05-27T17:04:05.791" v="261" actId="47"/>
        <pc:sldMkLst>
          <pc:docMk/>
          <pc:sldMk cId="3471867877" sldId="2766"/>
        </pc:sldMkLst>
      </pc:sldChg>
      <pc:sldChg chg="add del">
        <pc:chgData name="Галина Галина" userId="5db18f3bd805f1eb" providerId="LiveId" clId="{AA95D6CE-95CB-4A28-90B9-E4646E16D5DF}" dt="2025-05-27T17:04:06.760" v="262" actId="47"/>
        <pc:sldMkLst>
          <pc:docMk/>
          <pc:sldMk cId="1222223981" sldId="2767"/>
        </pc:sldMkLst>
      </pc:sldChg>
      <pc:sldChg chg="add del">
        <pc:chgData name="Галина Галина" userId="5db18f3bd805f1eb" providerId="LiveId" clId="{AA95D6CE-95CB-4A28-90B9-E4646E16D5DF}" dt="2025-05-27T17:04:07.490" v="263" actId="47"/>
        <pc:sldMkLst>
          <pc:docMk/>
          <pc:sldMk cId="745875366" sldId="2768"/>
        </pc:sldMkLst>
      </pc:sldChg>
      <pc:sldChg chg="add del">
        <pc:chgData name="Галина Галина" userId="5db18f3bd805f1eb" providerId="LiveId" clId="{AA95D6CE-95CB-4A28-90B9-E4646E16D5DF}" dt="2025-05-27T17:04:08.620" v="264" actId="47"/>
        <pc:sldMkLst>
          <pc:docMk/>
          <pc:sldMk cId="930411521" sldId="2769"/>
        </pc:sldMkLst>
      </pc:sldChg>
      <pc:sldChg chg="add del">
        <pc:chgData name="Галина Галина" userId="5db18f3bd805f1eb" providerId="LiveId" clId="{AA95D6CE-95CB-4A28-90B9-E4646E16D5DF}" dt="2025-05-27T17:04:09.090" v="265" actId="47"/>
        <pc:sldMkLst>
          <pc:docMk/>
          <pc:sldMk cId="2995464622" sldId="2770"/>
        </pc:sldMkLst>
      </pc:sldChg>
      <pc:sldChg chg="add del">
        <pc:chgData name="Галина Галина" userId="5db18f3bd805f1eb" providerId="LiveId" clId="{AA95D6CE-95CB-4A28-90B9-E4646E16D5DF}" dt="2025-05-27T17:04:09.530" v="266" actId="47"/>
        <pc:sldMkLst>
          <pc:docMk/>
          <pc:sldMk cId="1193743626" sldId="2771"/>
        </pc:sldMkLst>
      </pc:sldChg>
      <pc:sldChg chg="add del">
        <pc:chgData name="Галина Галина" userId="5db18f3bd805f1eb" providerId="LiveId" clId="{AA95D6CE-95CB-4A28-90B9-E4646E16D5DF}" dt="2025-05-27T17:04:10.230" v="267" actId="47"/>
        <pc:sldMkLst>
          <pc:docMk/>
          <pc:sldMk cId="408339765" sldId="2772"/>
        </pc:sldMkLst>
      </pc:sldChg>
      <pc:sldChg chg="add del">
        <pc:chgData name="Галина Галина" userId="5db18f3bd805f1eb" providerId="LiveId" clId="{AA95D6CE-95CB-4A28-90B9-E4646E16D5DF}" dt="2025-05-27T17:04:10.945" v="268" actId="47"/>
        <pc:sldMkLst>
          <pc:docMk/>
          <pc:sldMk cId="1824702577" sldId="2773"/>
        </pc:sldMkLst>
      </pc:sldChg>
      <pc:sldMasterChg chg="delSldLayout">
        <pc:chgData name="Галина Галина" userId="5db18f3bd805f1eb" providerId="LiveId" clId="{AA95D6CE-95CB-4A28-90B9-E4646E16D5DF}" dt="2025-05-27T17:04:39.984" v="282" actId="2696"/>
        <pc:sldMasterMkLst>
          <pc:docMk/>
          <pc:sldMasterMk cId="0" sldId="2147483648"/>
        </pc:sldMasterMkLst>
        <pc:sldLayoutChg chg="del">
          <pc:chgData name="Галина Галина" userId="5db18f3bd805f1eb" providerId="LiveId" clId="{AA95D6CE-95CB-4A28-90B9-E4646E16D5DF}" dt="2025-05-27T17:04:39.984" v="282" actId="2696"/>
          <pc:sldLayoutMkLst>
            <pc:docMk/>
            <pc:sldMasterMk cId="0" sldId="2147483648"/>
            <pc:sldLayoutMk cId="11648096" sldId="2147483673"/>
          </pc:sldLayoutMkLst>
        </pc:sldLayoutChg>
        <pc:sldLayoutChg chg="del">
          <pc:chgData name="Галина Галина" userId="5db18f3bd805f1eb" providerId="LiveId" clId="{AA95D6CE-95CB-4A28-90B9-E4646E16D5DF}" dt="2025-05-27T16:38:00.470" v="19" actId="47"/>
          <pc:sldLayoutMkLst>
            <pc:docMk/>
            <pc:sldMasterMk cId="0" sldId="2147483648"/>
            <pc:sldLayoutMk cId="2103301662" sldId="2147483673"/>
          </pc:sldLayoutMkLst>
        </pc:sldLayoutChg>
      </pc:sldMasterChg>
      <pc:sldMasterChg chg="modSldLayout">
        <pc:chgData name="Галина Галина" userId="5db18f3bd805f1eb" providerId="LiveId" clId="{AA95D6CE-95CB-4A28-90B9-E4646E16D5DF}" dt="2025-05-27T17:06:36.455" v="293"/>
        <pc:sldMasterMkLst>
          <pc:docMk/>
          <pc:sldMasterMk cId="3543992667" sldId="2147483674"/>
        </pc:sldMasterMkLst>
        <pc:sldLayoutChg chg="delSp">
          <pc:chgData name="Галина Галина" userId="5db18f3bd805f1eb" providerId="LiveId" clId="{AA95D6CE-95CB-4A28-90B9-E4646E16D5DF}" dt="2025-05-27T17:06:36.455" v="293"/>
          <pc:sldLayoutMkLst>
            <pc:docMk/>
            <pc:sldMasterMk cId="3543992667" sldId="2147483674"/>
            <pc:sldLayoutMk cId="1074644593" sldId="2147483688"/>
          </pc:sldLayoutMkLst>
          <pc:spChg chg="del">
            <ac:chgData name="Галина Галина" userId="5db18f3bd805f1eb" providerId="LiveId" clId="{AA95D6CE-95CB-4A28-90B9-E4646E16D5DF}" dt="2025-05-27T17:06:36.455" v="293"/>
            <ac:spMkLst>
              <pc:docMk/>
              <pc:sldMasterMk cId="3543992667" sldId="2147483674"/>
              <pc:sldLayoutMk cId="1074644593" sldId="2147483688"/>
              <ac:spMk id="16" creationId="{00000000-0000-0000-0000-000000000000}"/>
            </ac:spMkLst>
          </pc:spChg>
          <pc:spChg chg="del">
            <ac:chgData name="Галина Галина" userId="5db18f3bd805f1eb" providerId="LiveId" clId="{AA95D6CE-95CB-4A28-90B9-E4646E16D5DF}" dt="2025-05-27T17:06:36.455" v="293"/>
            <ac:spMkLst>
              <pc:docMk/>
              <pc:sldMasterMk cId="3543992667" sldId="2147483674"/>
              <pc:sldLayoutMk cId="1074644593" sldId="2147483688"/>
              <ac:spMk id="17" creationId="{00000000-0000-0000-0000-000000000000}"/>
            </ac:spMkLst>
          </pc:spChg>
          <pc:spChg chg="del">
            <ac:chgData name="Галина Галина" userId="5db18f3bd805f1eb" providerId="LiveId" clId="{AA95D6CE-95CB-4A28-90B9-E4646E16D5DF}" dt="2025-05-27T17:06:36.455" v="293"/>
            <ac:spMkLst>
              <pc:docMk/>
              <pc:sldMasterMk cId="3543992667" sldId="2147483674"/>
              <pc:sldLayoutMk cId="1074644593" sldId="2147483688"/>
              <ac:spMk id="18" creationId="{00000000-0000-0000-0000-000000000000}"/>
            </ac:spMkLst>
          </pc:spChg>
        </pc:sldLayoutChg>
      </pc:sldMasterChg>
    </pc:docChg>
  </pc:docChgLst>
  <pc:docChgLst>
    <pc:chgData name="Галина Галина" userId="5db18f3bd805f1eb" providerId="LiveId" clId="{0D6B9F5C-8351-438B-BC4F-4E4C49411928}"/>
    <pc:docChg chg="undo custSel addSld delSld modSld">
      <pc:chgData name="Галина Галина" userId="5db18f3bd805f1eb" providerId="LiveId" clId="{0D6B9F5C-8351-438B-BC4F-4E4C49411928}" dt="2025-02-21T04:22:03.758" v="405" actId="47"/>
      <pc:docMkLst>
        <pc:docMk/>
      </pc:docMkLst>
      <pc:sldChg chg="delSp mod">
        <pc:chgData name="Галина Галина" userId="5db18f3bd805f1eb" providerId="LiveId" clId="{0D6B9F5C-8351-438B-BC4F-4E4C49411928}" dt="2025-02-21T03:53:11.773" v="60" actId="478"/>
        <pc:sldMkLst>
          <pc:docMk/>
          <pc:sldMk cId="0" sldId="260"/>
        </pc:sldMkLst>
      </pc:sldChg>
      <pc:sldChg chg="del">
        <pc:chgData name="Галина Галина" userId="5db18f3bd805f1eb" providerId="LiveId" clId="{0D6B9F5C-8351-438B-BC4F-4E4C49411928}" dt="2025-02-21T03:53:03.482" v="57" actId="47"/>
        <pc:sldMkLst>
          <pc:docMk/>
          <pc:sldMk cId="2628633334" sldId="278"/>
        </pc:sldMkLst>
      </pc:sldChg>
      <pc:sldChg chg="delSp mod">
        <pc:chgData name="Галина Галина" userId="5db18f3bd805f1eb" providerId="LiveId" clId="{0D6B9F5C-8351-438B-BC4F-4E4C49411928}" dt="2025-02-21T03:53:06.981" v="58" actId="478"/>
        <pc:sldMkLst>
          <pc:docMk/>
          <pc:sldMk cId="0" sldId="509"/>
        </pc:sldMkLst>
      </pc:sldChg>
      <pc:sldChg chg="delSp modSp mod">
        <pc:chgData name="Галина Галина" userId="5db18f3bd805f1eb" providerId="LiveId" clId="{0D6B9F5C-8351-438B-BC4F-4E4C49411928}" dt="2025-02-21T03:48:43.694" v="56" actId="20577"/>
        <pc:sldMkLst>
          <pc:docMk/>
          <pc:sldMk cId="0" sldId="510"/>
        </pc:sldMkLst>
      </pc:sldChg>
      <pc:sldChg chg="delSp mod">
        <pc:chgData name="Галина Галина" userId="5db18f3bd805f1eb" providerId="LiveId" clId="{0D6B9F5C-8351-438B-BC4F-4E4C49411928}" dt="2025-02-21T03:53:16.579" v="62" actId="478"/>
        <pc:sldMkLst>
          <pc:docMk/>
          <pc:sldMk cId="4294119036" sldId="1072"/>
        </pc:sldMkLst>
      </pc:sldChg>
      <pc:sldChg chg="delSp mod">
        <pc:chgData name="Галина Галина" userId="5db18f3bd805f1eb" providerId="LiveId" clId="{0D6B9F5C-8351-438B-BC4F-4E4C49411928}" dt="2025-02-21T03:53:13.935" v="61" actId="478"/>
        <pc:sldMkLst>
          <pc:docMk/>
          <pc:sldMk cId="2255588976" sldId="1079"/>
        </pc:sldMkLst>
      </pc:sldChg>
      <pc:sldChg chg="modSp add mod">
        <pc:chgData name="Галина Галина" userId="5db18f3bd805f1eb" providerId="LiveId" clId="{0D6B9F5C-8351-438B-BC4F-4E4C49411928}" dt="2025-02-21T04:12:56.348" v="344"/>
        <pc:sldMkLst>
          <pc:docMk/>
          <pc:sldMk cId="904392820" sldId="1092"/>
        </pc:sldMkLst>
      </pc:sldChg>
      <pc:sldChg chg="modSp add mod">
        <pc:chgData name="Галина Галина" userId="5db18f3bd805f1eb" providerId="LiveId" clId="{0D6B9F5C-8351-438B-BC4F-4E4C49411928}" dt="2025-02-21T04:12:56.348" v="344"/>
        <pc:sldMkLst>
          <pc:docMk/>
          <pc:sldMk cId="3008559001" sldId="1093"/>
        </pc:sldMkLst>
      </pc:sldChg>
      <pc:sldChg chg="modSp add mod">
        <pc:chgData name="Галина Галина" userId="5db18f3bd805f1eb" providerId="LiveId" clId="{0D6B9F5C-8351-438B-BC4F-4E4C49411928}" dt="2025-02-21T04:12:56.348" v="344"/>
        <pc:sldMkLst>
          <pc:docMk/>
          <pc:sldMk cId="3456326077" sldId="1094"/>
        </pc:sldMkLst>
      </pc:sldChg>
      <pc:sldChg chg="modSp add mod">
        <pc:chgData name="Галина Галина" userId="5db18f3bd805f1eb" providerId="LiveId" clId="{0D6B9F5C-8351-438B-BC4F-4E4C49411928}" dt="2025-02-21T04:12:56.348" v="344"/>
        <pc:sldMkLst>
          <pc:docMk/>
          <pc:sldMk cId="738116909" sldId="1095"/>
        </pc:sldMkLst>
      </pc:sldChg>
      <pc:sldChg chg="modSp add mod">
        <pc:chgData name="Галина Галина" userId="5db18f3bd805f1eb" providerId="LiveId" clId="{0D6B9F5C-8351-438B-BC4F-4E4C49411928}" dt="2025-02-21T04:12:56.348" v="344"/>
        <pc:sldMkLst>
          <pc:docMk/>
          <pc:sldMk cId="740678276" sldId="1096"/>
        </pc:sldMkLst>
      </pc:sldChg>
      <pc:sldChg chg="modSp add">
        <pc:chgData name="Галина Галина" userId="5db18f3bd805f1eb" providerId="LiveId" clId="{0D6B9F5C-8351-438B-BC4F-4E4C49411928}" dt="2025-02-21T04:12:56.348" v="344"/>
        <pc:sldMkLst>
          <pc:docMk/>
          <pc:sldMk cId="3698183147" sldId="1097"/>
        </pc:sldMkLst>
      </pc:sldChg>
      <pc:sldChg chg="modSp add mod">
        <pc:chgData name="Галина Галина" userId="5db18f3bd805f1eb" providerId="LiveId" clId="{0D6B9F5C-8351-438B-BC4F-4E4C49411928}" dt="2025-02-21T04:12:56.348" v="344"/>
        <pc:sldMkLst>
          <pc:docMk/>
          <pc:sldMk cId="4050851984" sldId="1098"/>
        </pc:sldMkLst>
      </pc:sldChg>
      <pc:sldChg chg="modSp add mod">
        <pc:chgData name="Галина Галина" userId="5db18f3bd805f1eb" providerId="LiveId" clId="{0D6B9F5C-8351-438B-BC4F-4E4C49411928}" dt="2025-02-21T04:12:56.348" v="344"/>
        <pc:sldMkLst>
          <pc:docMk/>
          <pc:sldMk cId="3822293010" sldId="1099"/>
        </pc:sldMkLst>
      </pc:sldChg>
      <pc:sldChg chg="modSp add mod">
        <pc:chgData name="Галина Галина" userId="5db18f3bd805f1eb" providerId="LiveId" clId="{0D6B9F5C-8351-438B-BC4F-4E4C49411928}" dt="2025-02-21T04:12:56.348" v="344"/>
        <pc:sldMkLst>
          <pc:docMk/>
          <pc:sldMk cId="2595195918" sldId="1100"/>
        </pc:sldMkLst>
      </pc:sldChg>
      <pc:sldChg chg="modSp add mod">
        <pc:chgData name="Галина Галина" userId="5db18f3bd805f1eb" providerId="LiveId" clId="{0D6B9F5C-8351-438B-BC4F-4E4C49411928}" dt="2025-02-21T04:12:56.348" v="344"/>
        <pc:sldMkLst>
          <pc:docMk/>
          <pc:sldMk cId="739200303" sldId="1101"/>
        </pc:sldMkLst>
      </pc:sldChg>
      <pc:sldChg chg="modSp add mod">
        <pc:chgData name="Галина Галина" userId="5db18f3bd805f1eb" providerId="LiveId" clId="{0D6B9F5C-8351-438B-BC4F-4E4C49411928}" dt="2025-02-21T04:12:56.348" v="344"/>
        <pc:sldMkLst>
          <pc:docMk/>
          <pc:sldMk cId="1311576806" sldId="1102"/>
        </pc:sldMkLst>
      </pc:sldChg>
      <pc:sldChg chg="modSp add mod">
        <pc:chgData name="Галина Галина" userId="5db18f3bd805f1eb" providerId="LiveId" clId="{0D6B9F5C-8351-438B-BC4F-4E4C49411928}" dt="2025-02-21T04:12:56.348" v="344"/>
        <pc:sldMkLst>
          <pc:docMk/>
          <pc:sldMk cId="2359624150" sldId="1103"/>
        </pc:sldMkLst>
      </pc:sldChg>
      <pc:sldChg chg="modSp add mod">
        <pc:chgData name="Галина Галина" userId="5db18f3bd805f1eb" providerId="LiveId" clId="{0D6B9F5C-8351-438B-BC4F-4E4C49411928}" dt="2025-02-21T04:12:56.348" v="344"/>
        <pc:sldMkLst>
          <pc:docMk/>
          <pc:sldMk cId="1965066008" sldId="1104"/>
        </pc:sldMkLst>
      </pc:sldChg>
      <pc:sldChg chg="modSp add mod">
        <pc:chgData name="Галина Галина" userId="5db18f3bd805f1eb" providerId="LiveId" clId="{0D6B9F5C-8351-438B-BC4F-4E4C49411928}" dt="2025-02-21T04:12:56.348" v="344"/>
        <pc:sldMkLst>
          <pc:docMk/>
          <pc:sldMk cId="2519538647" sldId="1105"/>
        </pc:sldMkLst>
      </pc:sldChg>
      <pc:sldChg chg="modSp add mod">
        <pc:chgData name="Галина Галина" userId="5db18f3bd805f1eb" providerId="LiveId" clId="{0D6B9F5C-8351-438B-BC4F-4E4C49411928}" dt="2025-02-21T04:12:56.348" v="344"/>
        <pc:sldMkLst>
          <pc:docMk/>
          <pc:sldMk cId="2502702246" sldId="1106"/>
        </pc:sldMkLst>
      </pc:sldChg>
      <pc:sldChg chg="modSp add mod">
        <pc:chgData name="Галина Галина" userId="5db18f3bd805f1eb" providerId="LiveId" clId="{0D6B9F5C-8351-438B-BC4F-4E4C49411928}" dt="2025-02-21T04:12:56.348" v="344"/>
        <pc:sldMkLst>
          <pc:docMk/>
          <pc:sldMk cId="1263508317" sldId="1107"/>
        </pc:sldMkLst>
      </pc:sldChg>
      <pc:sldChg chg="modSp add mod">
        <pc:chgData name="Галина Галина" userId="5db18f3bd805f1eb" providerId="LiveId" clId="{0D6B9F5C-8351-438B-BC4F-4E4C49411928}" dt="2025-02-21T04:12:56.348" v="344"/>
        <pc:sldMkLst>
          <pc:docMk/>
          <pc:sldMk cId="2971317391" sldId="1108"/>
        </pc:sldMkLst>
      </pc:sldChg>
      <pc:sldChg chg="modSp add mod">
        <pc:chgData name="Галина Галина" userId="5db18f3bd805f1eb" providerId="LiveId" clId="{0D6B9F5C-8351-438B-BC4F-4E4C49411928}" dt="2025-02-21T04:12:56.348" v="344"/>
        <pc:sldMkLst>
          <pc:docMk/>
          <pc:sldMk cId="1336794657" sldId="1109"/>
        </pc:sldMkLst>
      </pc:sldChg>
      <pc:sldChg chg="modSp add mod">
        <pc:chgData name="Галина Галина" userId="5db18f3bd805f1eb" providerId="LiveId" clId="{0D6B9F5C-8351-438B-BC4F-4E4C49411928}" dt="2025-02-21T04:12:56.348" v="344"/>
        <pc:sldMkLst>
          <pc:docMk/>
          <pc:sldMk cId="3106772166" sldId="1110"/>
        </pc:sldMkLst>
      </pc:sldChg>
      <pc:sldChg chg="modSp add mod">
        <pc:chgData name="Галина Галина" userId="5db18f3bd805f1eb" providerId="LiveId" clId="{0D6B9F5C-8351-438B-BC4F-4E4C49411928}" dt="2025-02-21T04:12:56.348" v="344"/>
        <pc:sldMkLst>
          <pc:docMk/>
          <pc:sldMk cId="3508922710" sldId="1111"/>
        </pc:sldMkLst>
      </pc:sldChg>
      <pc:sldChg chg="modSp add mod">
        <pc:chgData name="Галина Галина" userId="5db18f3bd805f1eb" providerId="LiveId" clId="{0D6B9F5C-8351-438B-BC4F-4E4C49411928}" dt="2025-02-21T04:12:56.348" v="344"/>
        <pc:sldMkLst>
          <pc:docMk/>
          <pc:sldMk cId="1322884061" sldId="1112"/>
        </pc:sldMkLst>
      </pc:sldChg>
      <pc:sldChg chg="modSp add mod">
        <pc:chgData name="Галина Галина" userId="5db18f3bd805f1eb" providerId="LiveId" clId="{0D6B9F5C-8351-438B-BC4F-4E4C49411928}" dt="2025-02-21T04:12:56.348" v="344"/>
        <pc:sldMkLst>
          <pc:docMk/>
          <pc:sldMk cId="959068170" sldId="1113"/>
        </pc:sldMkLst>
      </pc:sldChg>
      <pc:sldChg chg="modSp add mod">
        <pc:chgData name="Галина Галина" userId="5db18f3bd805f1eb" providerId="LiveId" clId="{0D6B9F5C-8351-438B-BC4F-4E4C49411928}" dt="2025-02-21T04:12:56.348" v="344"/>
        <pc:sldMkLst>
          <pc:docMk/>
          <pc:sldMk cId="801952391" sldId="1114"/>
        </pc:sldMkLst>
      </pc:sldChg>
      <pc:sldChg chg="modSp add mod">
        <pc:chgData name="Галина Галина" userId="5db18f3bd805f1eb" providerId="LiveId" clId="{0D6B9F5C-8351-438B-BC4F-4E4C49411928}" dt="2025-02-21T04:12:56.348" v="344"/>
        <pc:sldMkLst>
          <pc:docMk/>
          <pc:sldMk cId="4094358665" sldId="1115"/>
        </pc:sldMkLst>
      </pc:sldChg>
      <pc:sldChg chg="modSp add mod">
        <pc:chgData name="Галина Галина" userId="5db18f3bd805f1eb" providerId="LiveId" clId="{0D6B9F5C-8351-438B-BC4F-4E4C49411928}" dt="2025-02-21T04:12:56.348" v="344"/>
        <pc:sldMkLst>
          <pc:docMk/>
          <pc:sldMk cId="3320564819" sldId="1116"/>
        </pc:sldMkLst>
      </pc:sldChg>
      <pc:sldChg chg="modSp add mod">
        <pc:chgData name="Галина Галина" userId="5db18f3bd805f1eb" providerId="LiveId" clId="{0D6B9F5C-8351-438B-BC4F-4E4C49411928}" dt="2025-02-21T04:12:56.348" v="344"/>
        <pc:sldMkLst>
          <pc:docMk/>
          <pc:sldMk cId="1731387835" sldId="1117"/>
        </pc:sldMkLst>
      </pc:sldChg>
      <pc:sldChg chg="modSp add">
        <pc:chgData name="Галина Галина" userId="5db18f3bd805f1eb" providerId="LiveId" clId="{0D6B9F5C-8351-438B-BC4F-4E4C49411928}" dt="2025-02-21T04:12:56.348" v="344"/>
        <pc:sldMkLst>
          <pc:docMk/>
          <pc:sldMk cId="2969368554" sldId="1118"/>
        </pc:sldMkLst>
      </pc:sldChg>
      <pc:sldChg chg="modSp add mod">
        <pc:chgData name="Галина Галина" userId="5db18f3bd805f1eb" providerId="LiveId" clId="{0D6B9F5C-8351-438B-BC4F-4E4C49411928}" dt="2025-02-21T04:12:56.348" v="344"/>
        <pc:sldMkLst>
          <pc:docMk/>
          <pc:sldMk cId="1351311156" sldId="1119"/>
        </pc:sldMkLst>
      </pc:sldChg>
      <pc:sldChg chg="addSp delSp modSp add mod">
        <pc:chgData name="Галина Галина" userId="5db18f3bd805f1eb" providerId="LiveId" clId="{0D6B9F5C-8351-438B-BC4F-4E4C49411928}" dt="2025-02-21T04:14:04.762" v="346" actId="478"/>
        <pc:sldMkLst>
          <pc:docMk/>
          <pc:sldMk cId="459479295" sldId="1120"/>
        </pc:sldMkLst>
      </pc:sldChg>
      <pc:sldChg chg="add del">
        <pc:chgData name="Галина Галина" userId="5db18f3bd805f1eb" providerId="LiveId" clId="{0D6B9F5C-8351-438B-BC4F-4E4C49411928}" dt="2025-02-21T04:22:03.758" v="405" actId="47"/>
        <pc:sldMkLst>
          <pc:docMk/>
          <pc:sldMk cId="1823150115" sldId="1137"/>
        </pc:sldMkLst>
      </pc:sldChg>
      <pc:sldChg chg="delSp mod">
        <pc:chgData name="Галина Галина" userId="5db18f3bd805f1eb" providerId="LiveId" clId="{0D6B9F5C-8351-438B-BC4F-4E4C49411928}" dt="2025-02-21T03:55:08.447" v="99" actId="478"/>
        <pc:sldMkLst>
          <pc:docMk/>
          <pc:sldMk cId="3135670719" sldId="1346"/>
        </pc:sldMkLst>
      </pc:sldChg>
      <pc:sldChg chg="del">
        <pc:chgData name="Галина Галина" userId="5db18f3bd805f1eb" providerId="LiveId" clId="{0D6B9F5C-8351-438B-BC4F-4E4C49411928}" dt="2025-02-21T03:55:10.231" v="100" actId="47"/>
        <pc:sldMkLst>
          <pc:docMk/>
          <pc:sldMk cId="0" sldId="2591"/>
        </pc:sldMkLst>
      </pc:sldChg>
      <pc:sldChg chg="delSp mod">
        <pc:chgData name="Галина Галина" userId="5db18f3bd805f1eb" providerId="LiveId" clId="{0D6B9F5C-8351-438B-BC4F-4E4C49411928}" dt="2025-02-21T03:53:09.974" v="59" actId="478"/>
        <pc:sldMkLst>
          <pc:docMk/>
          <pc:sldMk cId="2975000097" sldId="2592"/>
        </pc:sldMkLst>
      </pc:sldChg>
      <pc:sldChg chg="delSp modSp mod">
        <pc:chgData name="Галина Галина" userId="5db18f3bd805f1eb" providerId="LiveId" clId="{0D6B9F5C-8351-438B-BC4F-4E4C49411928}" dt="2025-02-21T03:53:18.572" v="64" actId="478"/>
        <pc:sldMkLst>
          <pc:docMk/>
          <pc:sldMk cId="2530083259" sldId="2593"/>
        </pc:sldMkLst>
      </pc:sldChg>
      <pc:sldChg chg="delSp mod">
        <pc:chgData name="Галина Галина" userId="5db18f3bd805f1eb" providerId="LiveId" clId="{0D6B9F5C-8351-438B-BC4F-4E4C49411928}" dt="2025-02-21T03:53:20.822" v="65" actId="478"/>
        <pc:sldMkLst>
          <pc:docMk/>
          <pc:sldMk cId="2536994713" sldId="2594"/>
        </pc:sldMkLst>
      </pc:sldChg>
      <pc:sldChg chg="delSp mod">
        <pc:chgData name="Галина Галина" userId="5db18f3bd805f1eb" providerId="LiveId" clId="{0D6B9F5C-8351-438B-BC4F-4E4C49411928}" dt="2025-02-21T03:53:24.008" v="66" actId="478"/>
        <pc:sldMkLst>
          <pc:docMk/>
          <pc:sldMk cId="3281090619" sldId="2595"/>
        </pc:sldMkLst>
      </pc:sldChg>
      <pc:sldChg chg="delSp mod">
        <pc:chgData name="Галина Галина" userId="5db18f3bd805f1eb" providerId="LiveId" clId="{0D6B9F5C-8351-438B-BC4F-4E4C49411928}" dt="2025-02-21T03:53:25.922" v="67" actId="478"/>
        <pc:sldMkLst>
          <pc:docMk/>
          <pc:sldMk cId="406026302" sldId="2596"/>
        </pc:sldMkLst>
      </pc:sldChg>
      <pc:sldChg chg="delSp mod">
        <pc:chgData name="Галина Галина" userId="5db18f3bd805f1eb" providerId="LiveId" clId="{0D6B9F5C-8351-438B-BC4F-4E4C49411928}" dt="2025-02-21T03:53:28.126" v="68" actId="478"/>
        <pc:sldMkLst>
          <pc:docMk/>
          <pc:sldMk cId="4235674969" sldId="2597"/>
        </pc:sldMkLst>
      </pc:sldChg>
      <pc:sldChg chg="delSp mod">
        <pc:chgData name="Галина Галина" userId="5db18f3bd805f1eb" providerId="LiveId" clId="{0D6B9F5C-8351-438B-BC4F-4E4C49411928}" dt="2025-02-21T03:53:30.114" v="69" actId="478"/>
        <pc:sldMkLst>
          <pc:docMk/>
          <pc:sldMk cId="1698178695" sldId="2598"/>
        </pc:sldMkLst>
      </pc:sldChg>
      <pc:sldChg chg="delSp mod">
        <pc:chgData name="Галина Галина" userId="5db18f3bd805f1eb" providerId="LiveId" clId="{0D6B9F5C-8351-438B-BC4F-4E4C49411928}" dt="2025-02-21T03:53:44.228" v="70" actId="478"/>
        <pc:sldMkLst>
          <pc:docMk/>
          <pc:sldMk cId="4264432356" sldId="2613"/>
        </pc:sldMkLst>
      </pc:sldChg>
      <pc:sldChg chg="delSp mod">
        <pc:chgData name="Галина Галина" userId="5db18f3bd805f1eb" providerId="LiveId" clId="{0D6B9F5C-8351-438B-BC4F-4E4C49411928}" dt="2025-02-21T03:53:59.282" v="73" actId="478"/>
        <pc:sldMkLst>
          <pc:docMk/>
          <pc:sldMk cId="3191488206" sldId="2619"/>
        </pc:sldMkLst>
      </pc:sldChg>
      <pc:sldChg chg="delSp mod">
        <pc:chgData name="Галина Галина" userId="5db18f3bd805f1eb" providerId="LiveId" clId="{0D6B9F5C-8351-438B-BC4F-4E4C49411928}" dt="2025-02-21T03:54:01.603" v="74" actId="478"/>
        <pc:sldMkLst>
          <pc:docMk/>
          <pc:sldMk cId="3592066030" sldId="2620"/>
        </pc:sldMkLst>
      </pc:sldChg>
      <pc:sldChg chg="delSp mod">
        <pc:chgData name="Галина Галина" userId="5db18f3bd805f1eb" providerId="LiveId" clId="{0D6B9F5C-8351-438B-BC4F-4E4C49411928}" dt="2025-02-21T03:53:56.792" v="72" actId="478"/>
        <pc:sldMkLst>
          <pc:docMk/>
          <pc:sldMk cId="603683691" sldId="2622"/>
        </pc:sldMkLst>
      </pc:sldChg>
      <pc:sldChg chg="delSp mod">
        <pc:chgData name="Галина Галина" userId="5db18f3bd805f1eb" providerId="LiveId" clId="{0D6B9F5C-8351-438B-BC4F-4E4C49411928}" dt="2025-02-21T03:54:04.005" v="75" actId="478"/>
        <pc:sldMkLst>
          <pc:docMk/>
          <pc:sldMk cId="3097339563" sldId="2623"/>
        </pc:sldMkLst>
      </pc:sldChg>
      <pc:sldChg chg="delSp mod">
        <pc:chgData name="Галина Галина" userId="5db18f3bd805f1eb" providerId="LiveId" clId="{0D6B9F5C-8351-438B-BC4F-4E4C49411928}" dt="2025-02-21T03:54:06.757" v="76" actId="478"/>
        <pc:sldMkLst>
          <pc:docMk/>
          <pc:sldMk cId="3408061569" sldId="2624"/>
        </pc:sldMkLst>
      </pc:sldChg>
      <pc:sldChg chg="delSp mod">
        <pc:chgData name="Галина Галина" userId="5db18f3bd805f1eb" providerId="LiveId" clId="{0D6B9F5C-8351-438B-BC4F-4E4C49411928}" dt="2025-02-21T03:54:10.527" v="77" actId="478"/>
        <pc:sldMkLst>
          <pc:docMk/>
          <pc:sldMk cId="3465031648" sldId="2625"/>
        </pc:sldMkLst>
      </pc:sldChg>
      <pc:sldChg chg="addSp delSp modSp del mod">
        <pc:chgData name="Галина Галина" userId="5db18f3bd805f1eb" providerId="LiveId" clId="{0D6B9F5C-8351-438B-BC4F-4E4C49411928}" dt="2025-02-21T04:14:54.423" v="357" actId="2696"/>
        <pc:sldMkLst>
          <pc:docMk/>
          <pc:sldMk cId="3021313964" sldId="2626"/>
        </pc:sldMkLst>
      </pc:sldChg>
      <pc:sldChg chg="modSp add mod">
        <pc:chgData name="Галина Галина" userId="5db18f3bd805f1eb" providerId="LiveId" clId="{0D6B9F5C-8351-438B-BC4F-4E4C49411928}" dt="2025-02-21T04:15:35.582" v="366" actId="20577"/>
        <pc:sldMkLst>
          <pc:docMk/>
          <pc:sldMk cId="3589926219" sldId="2626"/>
        </pc:sldMkLst>
      </pc:sldChg>
      <pc:sldChg chg="delSp mod">
        <pc:chgData name="Галина Галина" userId="5db18f3bd805f1eb" providerId="LiveId" clId="{0D6B9F5C-8351-438B-BC4F-4E4C49411928}" dt="2025-02-21T03:54:15.492" v="79" actId="478"/>
        <pc:sldMkLst>
          <pc:docMk/>
          <pc:sldMk cId="174674523" sldId="2627"/>
        </pc:sldMkLst>
      </pc:sldChg>
      <pc:sldChg chg="delSp mod">
        <pc:chgData name="Галина Галина" userId="5db18f3bd805f1eb" providerId="LiveId" clId="{0D6B9F5C-8351-438B-BC4F-4E4C49411928}" dt="2025-02-21T03:54:18.104" v="80" actId="478"/>
        <pc:sldMkLst>
          <pc:docMk/>
          <pc:sldMk cId="898424026" sldId="2629"/>
        </pc:sldMkLst>
      </pc:sldChg>
      <pc:sldChg chg="delSp mod">
        <pc:chgData name="Галина Галина" userId="5db18f3bd805f1eb" providerId="LiveId" clId="{0D6B9F5C-8351-438B-BC4F-4E4C49411928}" dt="2025-02-21T03:54:21.677" v="81" actId="478"/>
        <pc:sldMkLst>
          <pc:docMk/>
          <pc:sldMk cId="1358292728" sldId="2631"/>
        </pc:sldMkLst>
      </pc:sldChg>
      <pc:sldChg chg="delSp mod">
        <pc:chgData name="Галина Галина" userId="5db18f3bd805f1eb" providerId="LiveId" clId="{0D6B9F5C-8351-438B-BC4F-4E4C49411928}" dt="2025-02-21T03:54:26.283" v="82" actId="478"/>
        <pc:sldMkLst>
          <pc:docMk/>
          <pc:sldMk cId="4006895316" sldId="2632"/>
        </pc:sldMkLst>
      </pc:sldChg>
      <pc:sldChg chg="delSp mod">
        <pc:chgData name="Галина Галина" userId="5db18f3bd805f1eb" providerId="LiveId" clId="{0D6B9F5C-8351-438B-BC4F-4E4C49411928}" dt="2025-02-21T03:54:29.272" v="83" actId="478"/>
        <pc:sldMkLst>
          <pc:docMk/>
          <pc:sldMk cId="3588776207" sldId="2634"/>
        </pc:sldMkLst>
      </pc:sldChg>
      <pc:sldChg chg="delSp mod">
        <pc:chgData name="Галина Галина" userId="5db18f3bd805f1eb" providerId="LiveId" clId="{0D6B9F5C-8351-438B-BC4F-4E4C49411928}" dt="2025-02-21T03:54:31.559" v="84" actId="478"/>
        <pc:sldMkLst>
          <pc:docMk/>
          <pc:sldMk cId="1459440344" sldId="2635"/>
        </pc:sldMkLst>
      </pc:sldChg>
      <pc:sldChg chg="delSp mod">
        <pc:chgData name="Галина Галина" userId="5db18f3bd805f1eb" providerId="LiveId" clId="{0D6B9F5C-8351-438B-BC4F-4E4C49411928}" dt="2025-02-21T03:54:34.121" v="85" actId="478"/>
        <pc:sldMkLst>
          <pc:docMk/>
          <pc:sldMk cId="534978999" sldId="2636"/>
        </pc:sldMkLst>
      </pc:sldChg>
      <pc:sldChg chg="delSp mod">
        <pc:chgData name="Галина Галина" userId="5db18f3bd805f1eb" providerId="LiveId" clId="{0D6B9F5C-8351-438B-BC4F-4E4C49411928}" dt="2025-02-21T03:54:36.850" v="86" actId="478"/>
        <pc:sldMkLst>
          <pc:docMk/>
          <pc:sldMk cId="1036914039" sldId="2637"/>
        </pc:sldMkLst>
      </pc:sldChg>
      <pc:sldChg chg="delSp mod">
        <pc:chgData name="Галина Галина" userId="5db18f3bd805f1eb" providerId="LiveId" clId="{0D6B9F5C-8351-438B-BC4F-4E4C49411928}" dt="2025-02-21T03:54:39.556" v="87" actId="478"/>
        <pc:sldMkLst>
          <pc:docMk/>
          <pc:sldMk cId="85525027" sldId="2638"/>
        </pc:sldMkLst>
      </pc:sldChg>
      <pc:sldChg chg="delSp mod">
        <pc:chgData name="Галина Галина" userId="5db18f3bd805f1eb" providerId="LiveId" clId="{0D6B9F5C-8351-438B-BC4F-4E4C49411928}" dt="2025-02-21T03:54:42.815" v="88" actId="478"/>
        <pc:sldMkLst>
          <pc:docMk/>
          <pc:sldMk cId="1037445701" sldId="2639"/>
        </pc:sldMkLst>
      </pc:sldChg>
      <pc:sldChg chg="delSp mod">
        <pc:chgData name="Галина Галина" userId="5db18f3bd805f1eb" providerId="LiveId" clId="{0D6B9F5C-8351-438B-BC4F-4E4C49411928}" dt="2025-02-21T03:54:44.844" v="89" actId="478"/>
        <pc:sldMkLst>
          <pc:docMk/>
          <pc:sldMk cId="2726333981" sldId="2640"/>
        </pc:sldMkLst>
      </pc:sldChg>
      <pc:sldChg chg="delSp mod">
        <pc:chgData name="Галина Галина" userId="5db18f3bd805f1eb" providerId="LiveId" clId="{0D6B9F5C-8351-438B-BC4F-4E4C49411928}" dt="2025-02-21T03:54:47.725" v="90" actId="478"/>
        <pc:sldMkLst>
          <pc:docMk/>
          <pc:sldMk cId="501613556" sldId="2641"/>
        </pc:sldMkLst>
      </pc:sldChg>
      <pc:sldChg chg="delSp mod">
        <pc:chgData name="Галина Галина" userId="5db18f3bd805f1eb" providerId="LiveId" clId="{0D6B9F5C-8351-438B-BC4F-4E4C49411928}" dt="2025-02-21T03:54:50.326" v="91" actId="478"/>
        <pc:sldMkLst>
          <pc:docMk/>
          <pc:sldMk cId="588655031" sldId="2642"/>
        </pc:sldMkLst>
      </pc:sldChg>
      <pc:sldChg chg="delSp mod">
        <pc:chgData name="Галина Галина" userId="5db18f3bd805f1eb" providerId="LiveId" clId="{0D6B9F5C-8351-438B-BC4F-4E4C49411928}" dt="2025-02-21T03:54:52.876" v="92" actId="478"/>
        <pc:sldMkLst>
          <pc:docMk/>
          <pc:sldMk cId="2952163709" sldId="2643"/>
        </pc:sldMkLst>
      </pc:sldChg>
      <pc:sldChg chg="delSp mod">
        <pc:chgData name="Галина Галина" userId="5db18f3bd805f1eb" providerId="LiveId" clId="{0D6B9F5C-8351-438B-BC4F-4E4C49411928}" dt="2025-02-21T03:54:55.279" v="93" actId="478"/>
        <pc:sldMkLst>
          <pc:docMk/>
          <pc:sldMk cId="2186694247" sldId="2644"/>
        </pc:sldMkLst>
      </pc:sldChg>
      <pc:sldChg chg="delSp mod">
        <pc:chgData name="Галина Галина" userId="5db18f3bd805f1eb" providerId="LiveId" clId="{0D6B9F5C-8351-438B-BC4F-4E4C49411928}" dt="2025-02-21T03:54:57.647" v="94" actId="478"/>
        <pc:sldMkLst>
          <pc:docMk/>
          <pc:sldMk cId="3463786620" sldId="2645"/>
        </pc:sldMkLst>
      </pc:sldChg>
      <pc:sldChg chg="delSp mod">
        <pc:chgData name="Галина Галина" userId="5db18f3bd805f1eb" providerId="LiveId" clId="{0D6B9F5C-8351-438B-BC4F-4E4C49411928}" dt="2025-02-21T03:54:59.477" v="95" actId="478"/>
        <pc:sldMkLst>
          <pc:docMk/>
          <pc:sldMk cId="2189044526" sldId="2646"/>
        </pc:sldMkLst>
      </pc:sldChg>
      <pc:sldChg chg="delSp mod">
        <pc:chgData name="Галина Галина" userId="5db18f3bd805f1eb" providerId="LiveId" clId="{0D6B9F5C-8351-438B-BC4F-4E4C49411928}" dt="2025-02-21T03:55:01.753" v="96" actId="478"/>
        <pc:sldMkLst>
          <pc:docMk/>
          <pc:sldMk cId="817012542" sldId="2647"/>
        </pc:sldMkLst>
      </pc:sldChg>
      <pc:sldChg chg="delSp mod">
        <pc:chgData name="Галина Галина" userId="5db18f3bd805f1eb" providerId="LiveId" clId="{0D6B9F5C-8351-438B-BC4F-4E4C49411928}" dt="2025-02-21T03:55:04.251" v="97" actId="478"/>
        <pc:sldMkLst>
          <pc:docMk/>
          <pc:sldMk cId="1749123096" sldId="2648"/>
        </pc:sldMkLst>
      </pc:sldChg>
      <pc:sldChg chg="delSp mod">
        <pc:chgData name="Галина Галина" userId="5db18f3bd805f1eb" providerId="LiveId" clId="{0D6B9F5C-8351-438B-BC4F-4E4C49411928}" dt="2025-02-21T03:55:06.166" v="98" actId="478"/>
        <pc:sldMkLst>
          <pc:docMk/>
          <pc:sldMk cId="3732923818" sldId="2649"/>
        </pc:sldMkLst>
      </pc:sldChg>
      <pc:sldChg chg="delSp mod">
        <pc:chgData name="Галина Галина" userId="5db18f3bd805f1eb" providerId="LiveId" clId="{0D6B9F5C-8351-438B-BC4F-4E4C49411928}" dt="2025-02-21T03:53:50.951" v="71" actId="478"/>
        <pc:sldMkLst>
          <pc:docMk/>
          <pc:sldMk cId="585601425" sldId="2651"/>
        </pc:sldMkLst>
      </pc:sldChg>
      <pc:sldChg chg="modSp add mod">
        <pc:chgData name="Галина Галина" userId="5db18f3bd805f1eb" providerId="LiveId" clId="{0D6B9F5C-8351-438B-BC4F-4E4C49411928}" dt="2025-02-21T03:56:35.413" v="158" actId="20577"/>
        <pc:sldMkLst>
          <pc:docMk/>
          <pc:sldMk cId="3781038421" sldId="2653"/>
        </pc:sldMkLst>
      </pc:sldChg>
      <pc:sldChg chg="addSp delSp modSp add mod">
        <pc:chgData name="Галина Галина" userId="5db18f3bd805f1eb" providerId="LiveId" clId="{0D6B9F5C-8351-438B-BC4F-4E4C49411928}" dt="2025-02-21T03:58:58.862" v="183" actId="1076"/>
        <pc:sldMkLst>
          <pc:docMk/>
          <pc:sldMk cId="1515316196" sldId="2654"/>
        </pc:sldMkLst>
      </pc:sldChg>
      <pc:sldChg chg="addSp delSp modSp add mod">
        <pc:chgData name="Галина Галина" userId="5db18f3bd805f1eb" providerId="LiveId" clId="{0D6B9F5C-8351-438B-BC4F-4E4C49411928}" dt="2025-02-21T03:59:39.042" v="192" actId="1076"/>
        <pc:sldMkLst>
          <pc:docMk/>
          <pc:sldMk cId="2164782239" sldId="2655"/>
        </pc:sldMkLst>
      </pc:sldChg>
      <pc:sldChg chg="addSp delSp modSp add mod">
        <pc:chgData name="Галина Галина" userId="5db18f3bd805f1eb" providerId="LiveId" clId="{0D6B9F5C-8351-438B-BC4F-4E4C49411928}" dt="2025-02-21T04:00:21.903" v="197" actId="1076"/>
        <pc:sldMkLst>
          <pc:docMk/>
          <pc:sldMk cId="244896362" sldId="2656"/>
        </pc:sldMkLst>
      </pc:sldChg>
      <pc:sldChg chg="addSp delSp modSp add mod">
        <pc:chgData name="Галина Галина" userId="5db18f3bd805f1eb" providerId="LiveId" clId="{0D6B9F5C-8351-438B-BC4F-4E4C49411928}" dt="2025-02-21T04:01:21.092" v="204" actId="1076"/>
        <pc:sldMkLst>
          <pc:docMk/>
          <pc:sldMk cId="2399529439" sldId="2657"/>
        </pc:sldMkLst>
      </pc:sldChg>
      <pc:sldChg chg="addSp delSp modSp add mod">
        <pc:chgData name="Галина Галина" userId="5db18f3bd805f1eb" providerId="LiveId" clId="{0D6B9F5C-8351-438B-BC4F-4E4C49411928}" dt="2025-02-21T04:02:10.379" v="214" actId="1076"/>
        <pc:sldMkLst>
          <pc:docMk/>
          <pc:sldMk cId="379513885" sldId="2658"/>
        </pc:sldMkLst>
      </pc:sldChg>
      <pc:sldChg chg="addSp delSp modSp add mod">
        <pc:chgData name="Галина Галина" userId="5db18f3bd805f1eb" providerId="LiveId" clId="{0D6B9F5C-8351-438B-BC4F-4E4C49411928}" dt="2025-02-21T04:02:43.435" v="223" actId="1076"/>
        <pc:sldMkLst>
          <pc:docMk/>
          <pc:sldMk cId="3547558668" sldId="2659"/>
        </pc:sldMkLst>
      </pc:sldChg>
      <pc:sldChg chg="addSp delSp modSp add mod">
        <pc:chgData name="Галина Галина" userId="5db18f3bd805f1eb" providerId="LiveId" clId="{0D6B9F5C-8351-438B-BC4F-4E4C49411928}" dt="2025-02-21T04:03:43.053" v="228" actId="1076"/>
        <pc:sldMkLst>
          <pc:docMk/>
          <pc:sldMk cId="1747116430" sldId="2660"/>
        </pc:sldMkLst>
      </pc:sldChg>
      <pc:sldChg chg="addSp delSp modSp add mod">
        <pc:chgData name="Галина Галина" userId="5db18f3bd805f1eb" providerId="LiveId" clId="{0D6B9F5C-8351-438B-BC4F-4E4C49411928}" dt="2025-02-21T04:04:15.508" v="237" actId="1076"/>
        <pc:sldMkLst>
          <pc:docMk/>
          <pc:sldMk cId="1180756793" sldId="2661"/>
        </pc:sldMkLst>
      </pc:sldChg>
      <pc:sldChg chg="addSp delSp modSp add mod">
        <pc:chgData name="Галина Галина" userId="5db18f3bd805f1eb" providerId="LiveId" clId="{0D6B9F5C-8351-438B-BC4F-4E4C49411928}" dt="2025-02-21T04:04:42.780" v="247" actId="1076"/>
        <pc:sldMkLst>
          <pc:docMk/>
          <pc:sldMk cId="2573028613" sldId="2662"/>
        </pc:sldMkLst>
      </pc:sldChg>
      <pc:sldChg chg="modSp add mod">
        <pc:chgData name="Галина Галина" userId="5db18f3bd805f1eb" providerId="LiveId" clId="{0D6B9F5C-8351-438B-BC4F-4E4C49411928}" dt="2025-02-21T04:05:08.394" v="276" actId="20577"/>
        <pc:sldMkLst>
          <pc:docMk/>
          <pc:sldMk cId="4155184933" sldId="2663"/>
        </pc:sldMkLst>
      </pc:sldChg>
      <pc:sldChg chg="addSp delSp modSp add mod">
        <pc:chgData name="Галина Галина" userId="5db18f3bd805f1eb" providerId="LiveId" clId="{0D6B9F5C-8351-438B-BC4F-4E4C49411928}" dt="2025-02-21T04:16:36.562" v="378" actId="1076"/>
        <pc:sldMkLst>
          <pc:docMk/>
          <pc:sldMk cId="755530207" sldId="2664"/>
        </pc:sldMkLst>
      </pc:sldChg>
      <pc:sldChg chg="add del">
        <pc:chgData name="Галина Галина" userId="5db18f3bd805f1eb" providerId="LiveId" clId="{0D6B9F5C-8351-438B-BC4F-4E4C49411928}" dt="2025-02-21T04:14:51.909" v="356"/>
        <pc:sldMkLst>
          <pc:docMk/>
          <pc:sldMk cId="1353713018" sldId="2664"/>
        </pc:sldMkLst>
      </pc:sldChg>
      <pc:sldChg chg="modSp add mod">
        <pc:chgData name="Галина Галина" userId="5db18f3bd805f1eb" providerId="LiveId" clId="{0D6B9F5C-8351-438B-BC4F-4E4C49411928}" dt="2025-02-21T04:19:34.515" v="380" actId="108"/>
        <pc:sldMkLst>
          <pc:docMk/>
          <pc:sldMk cId="3284099090" sldId="2715"/>
        </pc:sldMkLst>
      </pc:sldChg>
      <pc:sldChg chg="modSp add mod">
        <pc:chgData name="Галина Галина" userId="5db18f3bd805f1eb" providerId="LiveId" clId="{0D6B9F5C-8351-438B-BC4F-4E4C49411928}" dt="2025-02-21T04:19:43.539" v="382" actId="13926"/>
        <pc:sldMkLst>
          <pc:docMk/>
          <pc:sldMk cId="3274062635" sldId="2716"/>
        </pc:sldMkLst>
      </pc:sldChg>
      <pc:sldChg chg="modSp add mod">
        <pc:chgData name="Галина Галина" userId="5db18f3bd805f1eb" providerId="LiveId" clId="{0D6B9F5C-8351-438B-BC4F-4E4C49411928}" dt="2025-02-21T04:19:54.674" v="384" actId="255"/>
        <pc:sldMkLst>
          <pc:docMk/>
          <pc:sldMk cId="4079700240" sldId="2717"/>
        </pc:sldMkLst>
      </pc:sldChg>
      <pc:sldChg chg="modSp add mod">
        <pc:chgData name="Галина Галина" userId="5db18f3bd805f1eb" providerId="LiveId" clId="{0D6B9F5C-8351-438B-BC4F-4E4C49411928}" dt="2025-02-21T04:20:06.284" v="386" actId="255"/>
        <pc:sldMkLst>
          <pc:docMk/>
          <pc:sldMk cId="3885461710" sldId="2718"/>
        </pc:sldMkLst>
      </pc:sldChg>
      <pc:sldChg chg="modSp add mod">
        <pc:chgData name="Галина Галина" userId="5db18f3bd805f1eb" providerId="LiveId" clId="{0D6B9F5C-8351-438B-BC4F-4E4C49411928}" dt="2025-02-21T04:20:17.297" v="388" actId="255"/>
        <pc:sldMkLst>
          <pc:docMk/>
          <pc:sldMk cId="3471596808" sldId="2719"/>
        </pc:sldMkLst>
      </pc:sldChg>
      <pc:sldChg chg="modSp add mod">
        <pc:chgData name="Галина Галина" userId="5db18f3bd805f1eb" providerId="LiveId" clId="{0D6B9F5C-8351-438B-BC4F-4E4C49411928}" dt="2025-02-21T04:20:31.300" v="390" actId="2711"/>
        <pc:sldMkLst>
          <pc:docMk/>
          <pc:sldMk cId="2281986004" sldId="2720"/>
        </pc:sldMkLst>
      </pc:sldChg>
      <pc:sldChg chg="modSp add mod">
        <pc:chgData name="Галина Галина" userId="5db18f3bd805f1eb" providerId="LiveId" clId="{0D6B9F5C-8351-438B-BC4F-4E4C49411928}" dt="2025-02-21T04:20:49.399" v="393" actId="948"/>
        <pc:sldMkLst>
          <pc:docMk/>
          <pc:sldMk cId="2095799612" sldId="2721"/>
        </pc:sldMkLst>
      </pc:sldChg>
      <pc:sldChg chg="modSp add mod">
        <pc:chgData name="Галина Галина" userId="5db18f3bd805f1eb" providerId="LiveId" clId="{0D6B9F5C-8351-438B-BC4F-4E4C49411928}" dt="2025-02-21T04:20:58.678" v="395" actId="255"/>
        <pc:sldMkLst>
          <pc:docMk/>
          <pc:sldMk cId="2412223385" sldId="2722"/>
        </pc:sldMkLst>
      </pc:sldChg>
      <pc:sldChg chg="modSp add mod">
        <pc:chgData name="Галина Галина" userId="5db18f3bd805f1eb" providerId="LiveId" clId="{0D6B9F5C-8351-438B-BC4F-4E4C49411928}" dt="2025-02-21T04:21:09.073" v="397" actId="255"/>
        <pc:sldMkLst>
          <pc:docMk/>
          <pc:sldMk cId="1309898722" sldId="2723"/>
        </pc:sldMkLst>
      </pc:sldChg>
      <pc:sldChg chg="modSp add mod">
        <pc:chgData name="Галина Галина" userId="5db18f3bd805f1eb" providerId="LiveId" clId="{0D6B9F5C-8351-438B-BC4F-4E4C49411928}" dt="2025-02-21T04:21:25.961" v="400" actId="948"/>
        <pc:sldMkLst>
          <pc:docMk/>
          <pc:sldMk cId="4125017616" sldId="2724"/>
        </pc:sldMkLst>
      </pc:sldChg>
      <pc:sldChg chg="modSp add mod">
        <pc:chgData name="Галина Галина" userId="5db18f3bd805f1eb" providerId="LiveId" clId="{0D6B9F5C-8351-438B-BC4F-4E4C49411928}" dt="2025-02-21T04:21:35.752" v="402" actId="255"/>
        <pc:sldMkLst>
          <pc:docMk/>
          <pc:sldMk cId="3486653543" sldId="2725"/>
        </pc:sldMkLst>
      </pc:sldChg>
      <pc:sldChg chg="modSp add mod">
        <pc:chgData name="Галина Галина" userId="5db18f3bd805f1eb" providerId="LiveId" clId="{0D6B9F5C-8351-438B-BC4F-4E4C49411928}" dt="2025-02-21T04:21:44.455" v="404" actId="255"/>
        <pc:sldMkLst>
          <pc:docMk/>
          <pc:sldMk cId="3941736123" sldId="2726"/>
        </pc:sldMkLst>
      </pc:sldChg>
      <pc:sldMasterChg chg="delSldLayout">
        <pc:chgData name="Галина Галина" userId="5db18f3bd805f1eb" providerId="LiveId" clId="{0D6B9F5C-8351-438B-BC4F-4E4C49411928}" dt="2025-02-21T03:55:10.231" v="100" actId="47"/>
        <pc:sldMasterMkLst>
          <pc:docMk/>
          <pc:sldMasterMk cId="0" sldId="2147483648"/>
        </pc:sldMasterMkLst>
        <pc:sldLayoutChg chg="del">
          <pc:chgData name="Галина Галина" userId="5db18f3bd805f1eb" providerId="LiveId" clId="{0D6B9F5C-8351-438B-BC4F-4E4C49411928}" dt="2025-02-21T03:55:10.231" v="100" actId="47"/>
          <pc:sldLayoutMkLst>
            <pc:docMk/>
            <pc:sldMasterMk cId="0" sldId="2147483648"/>
            <pc:sldLayoutMk cId="0" sldId="2147483662"/>
          </pc:sldLayoutMkLst>
        </pc:sldLayoutChg>
        <pc:sldLayoutChg chg="del">
          <pc:chgData name="Галина Галина" userId="5db18f3bd805f1eb" providerId="LiveId" clId="{0D6B9F5C-8351-438B-BC4F-4E4C49411928}" dt="2025-02-21T03:53:03.482" v="57" actId="47"/>
          <pc:sldLayoutMkLst>
            <pc:docMk/>
            <pc:sldMasterMk cId="0" sldId="2147483648"/>
            <pc:sldLayoutMk cId="0" sldId="2147483665"/>
          </pc:sldLayoutMkLst>
        </pc:sldLayoutChg>
      </pc:sldMasterChg>
    </pc:docChg>
  </pc:docChgLst>
  <pc:docChgLst>
    <pc:chgData name="Галина Галина" userId="5db18f3bd805f1eb" providerId="LiveId" clId="{49D3F37B-778B-4625-B3B8-5A50512F30C6}"/>
    <pc:docChg chg="custSel modSld">
      <pc:chgData name="Галина Галина" userId="5db18f3bd805f1eb" providerId="LiveId" clId="{49D3F37B-778B-4625-B3B8-5A50512F30C6}" dt="2025-02-14T12:30:23.509" v="15" actId="1076"/>
      <pc:docMkLst>
        <pc:docMk/>
      </pc:docMkLst>
      <pc:sldChg chg="addSp delSp modSp mod">
        <pc:chgData name="Галина Галина" userId="5db18f3bd805f1eb" providerId="LiveId" clId="{49D3F37B-778B-4625-B3B8-5A50512F30C6}" dt="2025-02-14T12:30:23.509" v="15" actId="1076"/>
        <pc:sldMkLst>
          <pc:docMk/>
          <pc:sldMk cId="717698918" sldId="1236"/>
        </pc:sldMkLst>
      </pc:sldChg>
      <pc:sldChg chg="modSp mod">
        <pc:chgData name="Галина Галина" userId="5db18f3bd805f1eb" providerId="LiveId" clId="{49D3F37B-778B-4625-B3B8-5A50512F30C6}" dt="2025-02-14T12:28:01.626" v="8" actId="20577"/>
        <pc:sldMkLst>
          <pc:docMk/>
          <pc:sldMk cId="570883094" sldId="1237"/>
        </pc:sldMkLst>
      </pc:sldChg>
      <pc:sldChg chg="addSp delSp modSp mod">
        <pc:chgData name="Галина Галина" userId="5db18f3bd805f1eb" providerId="LiveId" clId="{49D3F37B-778B-4625-B3B8-5A50512F30C6}" dt="2025-02-14T12:26:56.750" v="5" actId="1076"/>
        <pc:sldMkLst>
          <pc:docMk/>
          <pc:sldMk cId="2063731166" sldId="1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8" name="Shape 238"/>
          <p:cNvSpPr>
            <a:spLocks noGrp="1" noRot="1" noChangeAspect="1"/>
          </p:cNvSpPr>
          <p:nvPr>
            <p:ph type="sldImg"/>
          </p:nvPr>
        </p:nvSpPr>
        <p:spPr>
          <a:xfrm>
            <a:off x="1143000" y="685800"/>
            <a:ext cx="4572000" cy="3429000"/>
          </a:xfrm>
          <a:prstGeom prst="rect">
            <a:avLst/>
          </a:prstGeom>
        </p:spPr>
        <p:txBody>
          <a:bodyPr/>
          <a:lstStyle/>
          <a:p>
            <a:endParaRPr/>
          </a:p>
        </p:txBody>
      </p:sp>
      <p:sp>
        <p:nvSpPr>
          <p:cNvPr id="239" name="Shape 23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250016292"/>
      </p:ext>
    </p:extLst>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defTabSz="457200" latinLnBrk="0">
      <a:defRPr sz="2200">
        <a:latin typeface="Lucida Grande"/>
        <a:ea typeface="Lucida Grande"/>
        <a:cs typeface="Lucida Grande"/>
        <a:sym typeface="Lucida Grande"/>
      </a:defRPr>
    </a:lvl2pPr>
    <a:lvl3pPr defTabSz="457200" latinLnBrk="0">
      <a:defRPr sz="2200">
        <a:latin typeface="Lucida Grande"/>
        <a:ea typeface="Lucida Grande"/>
        <a:cs typeface="Lucida Grande"/>
        <a:sym typeface="Lucida Grande"/>
      </a:defRPr>
    </a:lvl3pPr>
    <a:lvl4pPr defTabSz="457200" latinLnBrk="0">
      <a:defRPr sz="2200">
        <a:latin typeface="Lucida Grande"/>
        <a:ea typeface="Lucida Grande"/>
        <a:cs typeface="Lucida Grande"/>
        <a:sym typeface="Lucida Grande"/>
      </a:defRPr>
    </a:lvl4pPr>
    <a:lvl5pPr defTabSz="457200" latinLnBrk="0">
      <a:defRPr sz="2200">
        <a:latin typeface="Lucida Grande"/>
        <a:ea typeface="Lucida Grande"/>
        <a:cs typeface="Lucida Grande"/>
        <a:sym typeface="Lucida Grande"/>
      </a:defRPr>
    </a:lvl5pPr>
    <a:lvl6pPr defTabSz="457200" latinLnBrk="0">
      <a:defRPr sz="2200">
        <a:latin typeface="Lucida Grande"/>
        <a:ea typeface="Lucida Grande"/>
        <a:cs typeface="Lucida Grande"/>
        <a:sym typeface="Lucida Grande"/>
      </a:defRPr>
    </a:lvl6pPr>
    <a:lvl7pPr defTabSz="457200" latinLnBrk="0">
      <a:defRPr sz="2200">
        <a:latin typeface="Lucida Grande"/>
        <a:ea typeface="Lucida Grande"/>
        <a:cs typeface="Lucida Grande"/>
        <a:sym typeface="Lucida Grande"/>
      </a:defRPr>
    </a:lvl7pPr>
    <a:lvl8pPr defTabSz="457200" latinLnBrk="0">
      <a:defRPr sz="2200">
        <a:latin typeface="Lucida Grande"/>
        <a:ea typeface="Lucida Grande"/>
        <a:cs typeface="Lucida Grande"/>
        <a:sym typeface="Lucida Grande"/>
      </a:defRPr>
    </a:lvl8pPr>
    <a:lvl9pPr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16" name="Group 15"/>
          <p:cNvGrpSpPr/>
          <p:nvPr/>
        </p:nvGrpSpPr>
        <p:grpSpPr>
          <a:xfrm>
            <a:off x="0" y="-16933"/>
            <a:ext cx="24384000" cy="13732934"/>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3014134" y="4809068"/>
            <a:ext cx="15533872" cy="3292604"/>
          </a:xfrm>
        </p:spPr>
        <p:txBody>
          <a:bodyPr anchor="b">
            <a:noAutofit/>
          </a:bodyPr>
          <a:lstStyle>
            <a:lvl1pPr algn="r">
              <a:defRPr sz="108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014134" y="8101667"/>
            <a:ext cx="15533872" cy="2193798"/>
          </a:xfrm>
        </p:spPr>
        <p:txBody>
          <a:bodyPr anchor="t"/>
          <a:lstStyle>
            <a:lvl1pPr marL="0" indent="0" algn="r">
              <a:buNone/>
              <a:defRPr>
                <a:solidFill>
                  <a:schemeClr val="tx1">
                    <a:lumMod val="50000"/>
                    <a:lumOff val="50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713567083"/>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354670" y="1219200"/>
            <a:ext cx="17193336" cy="6807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70" y="8940800"/>
            <a:ext cx="17193336" cy="3141924"/>
          </a:xfrm>
        </p:spPr>
        <p:txBody>
          <a:bodyPr anchor="ctr">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77418746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862668" y="1219200"/>
            <a:ext cx="16188268" cy="6045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2732278" y="7264400"/>
            <a:ext cx="14449048" cy="762000"/>
          </a:xfrm>
        </p:spPr>
        <p:txBody>
          <a:bodyPr anchor="ctr">
            <a:noAutofit/>
          </a:bodyPr>
          <a:lstStyle>
            <a:lvl1pPr marL="0" indent="0">
              <a:buFontTx/>
              <a:buNone/>
              <a:defRPr sz="3200">
                <a:solidFill>
                  <a:schemeClr val="tx1">
                    <a:lumMod val="50000"/>
                    <a:lumOff val="50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354670" y="8940800"/>
            <a:ext cx="17193336" cy="3141924"/>
          </a:xfrm>
        </p:spPr>
        <p:txBody>
          <a:bodyPr anchor="ctr">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
        <p:nvSpPr>
          <p:cNvPr id="24" name="TextBox 23"/>
          <p:cNvSpPr txBox="1"/>
          <p:nvPr/>
        </p:nvSpPr>
        <p:spPr>
          <a:xfrm>
            <a:off x="1083740" y="1580756"/>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7786022" y="57731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5175032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354670" y="3863976"/>
            <a:ext cx="17193336" cy="5190920"/>
          </a:xfrm>
        </p:spPr>
        <p:txBody>
          <a:bodyPr anchor="b">
            <a:normAutofit/>
          </a:bodyPr>
          <a:lstStyle>
            <a:lvl1pPr algn="l">
              <a:defRPr sz="8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48724842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1862668" y="1219200"/>
            <a:ext cx="16188268" cy="6045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54665" y="8026400"/>
            <a:ext cx="17193338" cy="1028496"/>
          </a:xfrm>
        </p:spPr>
        <p:txBody>
          <a:bodyPr anchor="b">
            <a:noAutofit/>
          </a:bodyPr>
          <a:lstStyle>
            <a:lvl1pPr marL="0" indent="0">
              <a:buFontTx/>
              <a:buNone/>
              <a:defRPr sz="4800">
                <a:solidFill>
                  <a:schemeClr val="tx1">
                    <a:lumMod val="75000"/>
                    <a:lumOff val="25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
        <p:nvSpPr>
          <p:cNvPr id="24" name="TextBox 23"/>
          <p:cNvSpPr txBox="1"/>
          <p:nvPr/>
        </p:nvSpPr>
        <p:spPr>
          <a:xfrm>
            <a:off x="1083740" y="1580756"/>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7786022" y="57731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45651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371599" y="1219200"/>
            <a:ext cx="17176406" cy="6045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54665" y="8026400"/>
            <a:ext cx="17193338" cy="1028496"/>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78047645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178448431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35347" y="1219199"/>
            <a:ext cx="2609486" cy="10502902"/>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354670" y="1219200"/>
            <a:ext cx="14120300" cy="105029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4092567536"/>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1">
    <p:spTree>
      <p:nvGrpSpPr>
        <p:cNvPr id="1" name=""/>
        <p:cNvGrpSpPr/>
        <p:nvPr/>
      </p:nvGrpSpPr>
      <p:grpSpPr>
        <a:xfrm>
          <a:off x="0" y="0"/>
          <a:ext cx="0" cy="0"/>
          <a:chOff x="0" y="0"/>
          <a:chExt cx="0" cy="0"/>
        </a:xfrm>
      </p:grpSpPr>
      <p:sp>
        <p:nvSpPr>
          <p:cNvPr id="216" name="Фигура"/>
          <p:cNvSpPr>
            <a:spLocks noGrp="1"/>
          </p:cNvSpPr>
          <p:nvPr>
            <p:ph type="body" sz="quarter" idx="13"/>
          </p:nvPr>
        </p:nvSpPr>
        <p:spPr>
          <a:xfrm>
            <a:off x="2116385" y="2335804"/>
            <a:ext cx="1695155" cy="1276513"/>
          </a:xfrm>
          <a:custGeom>
            <a:avLst/>
            <a:gdLst/>
            <a:ahLst/>
            <a:cxnLst>
              <a:cxn ang="0">
                <a:pos x="wd2" y="hd2"/>
              </a:cxn>
              <a:cxn ang="5400000">
                <a:pos x="wd2" y="hd2"/>
              </a:cxn>
              <a:cxn ang="10800000">
                <a:pos x="wd2" y="hd2"/>
              </a:cxn>
              <a:cxn ang="16200000">
                <a:pos x="wd2" y="hd2"/>
              </a:cxn>
            </a:cxnLst>
            <a:rect l="0" t="0" r="r" b="b"/>
            <a:pathLst>
              <a:path w="21452" h="21502" extrusionOk="0">
                <a:moveTo>
                  <a:pt x="758" y="0"/>
                </a:moveTo>
                <a:cubicBezTo>
                  <a:pt x="564" y="0"/>
                  <a:pt x="370" y="98"/>
                  <a:pt x="222" y="295"/>
                </a:cubicBezTo>
                <a:cubicBezTo>
                  <a:pt x="-74" y="688"/>
                  <a:pt x="-74" y="1329"/>
                  <a:pt x="222" y="1723"/>
                </a:cubicBezTo>
                <a:cubicBezTo>
                  <a:pt x="517" y="2116"/>
                  <a:pt x="992" y="2116"/>
                  <a:pt x="1288" y="1723"/>
                </a:cubicBezTo>
                <a:cubicBezTo>
                  <a:pt x="1584" y="1329"/>
                  <a:pt x="1584" y="688"/>
                  <a:pt x="1288" y="295"/>
                </a:cubicBezTo>
                <a:cubicBezTo>
                  <a:pt x="1140" y="98"/>
                  <a:pt x="952" y="0"/>
                  <a:pt x="758" y="0"/>
                </a:cubicBezTo>
                <a:close/>
                <a:moveTo>
                  <a:pt x="4077" y="0"/>
                </a:moveTo>
                <a:cubicBezTo>
                  <a:pt x="3884" y="0"/>
                  <a:pt x="3689" y="98"/>
                  <a:pt x="3541" y="295"/>
                </a:cubicBezTo>
                <a:cubicBezTo>
                  <a:pt x="3245" y="688"/>
                  <a:pt x="3245" y="1329"/>
                  <a:pt x="3541" y="1723"/>
                </a:cubicBezTo>
                <a:cubicBezTo>
                  <a:pt x="3837" y="2116"/>
                  <a:pt x="4318" y="2116"/>
                  <a:pt x="4614" y="1723"/>
                </a:cubicBezTo>
                <a:cubicBezTo>
                  <a:pt x="4910" y="1329"/>
                  <a:pt x="4910" y="688"/>
                  <a:pt x="4614" y="295"/>
                </a:cubicBezTo>
                <a:cubicBezTo>
                  <a:pt x="4466" y="98"/>
                  <a:pt x="4271" y="0"/>
                  <a:pt x="4077" y="0"/>
                </a:cubicBezTo>
                <a:close/>
                <a:moveTo>
                  <a:pt x="7403" y="0"/>
                </a:moveTo>
                <a:cubicBezTo>
                  <a:pt x="7210" y="0"/>
                  <a:pt x="7015" y="98"/>
                  <a:pt x="6867" y="295"/>
                </a:cubicBezTo>
                <a:cubicBezTo>
                  <a:pt x="6571" y="688"/>
                  <a:pt x="6571" y="1329"/>
                  <a:pt x="6867" y="1723"/>
                </a:cubicBezTo>
                <a:cubicBezTo>
                  <a:pt x="7163" y="2116"/>
                  <a:pt x="7644" y="2116"/>
                  <a:pt x="7940" y="1723"/>
                </a:cubicBezTo>
                <a:cubicBezTo>
                  <a:pt x="8236" y="1329"/>
                  <a:pt x="8236" y="688"/>
                  <a:pt x="7940" y="295"/>
                </a:cubicBezTo>
                <a:cubicBezTo>
                  <a:pt x="7792" y="98"/>
                  <a:pt x="7597" y="0"/>
                  <a:pt x="7403" y="0"/>
                </a:cubicBezTo>
                <a:close/>
                <a:moveTo>
                  <a:pt x="10729" y="0"/>
                </a:moveTo>
                <a:cubicBezTo>
                  <a:pt x="10536" y="0"/>
                  <a:pt x="10341" y="98"/>
                  <a:pt x="10193" y="295"/>
                </a:cubicBezTo>
                <a:cubicBezTo>
                  <a:pt x="9897" y="688"/>
                  <a:pt x="9897" y="1329"/>
                  <a:pt x="10193" y="1723"/>
                </a:cubicBezTo>
                <a:cubicBezTo>
                  <a:pt x="10489" y="2116"/>
                  <a:pt x="10963" y="2116"/>
                  <a:pt x="11259" y="1723"/>
                </a:cubicBezTo>
                <a:cubicBezTo>
                  <a:pt x="11555" y="1329"/>
                  <a:pt x="11555" y="688"/>
                  <a:pt x="11259" y="295"/>
                </a:cubicBezTo>
                <a:cubicBezTo>
                  <a:pt x="11111" y="98"/>
                  <a:pt x="10923" y="0"/>
                  <a:pt x="10729" y="0"/>
                </a:cubicBezTo>
                <a:close/>
                <a:moveTo>
                  <a:pt x="14049" y="0"/>
                </a:moveTo>
                <a:cubicBezTo>
                  <a:pt x="13855" y="0"/>
                  <a:pt x="13660" y="98"/>
                  <a:pt x="13512" y="295"/>
                </a:cubicBezTo>
                <a:cubicBezTo>
                  <a:pt x="13216" y="688"/>
                  <a:pt x="13216" y="1329"/>
                  <a:pt x="13512" y="1723"/>
                </a:cubicBezTo>
                <a:cubicBezTo>
                  <a:pt x="13808" y="2116"/>
                  <a:pt x="14289" y="2116"/>
                  <a:pt x="14585" y="1723"/>
                </a:cubicBezTo>
                <a:cubicBezTo>
                  <a:pt x="14881" y="1329"/>
                  <a:pt x="14881" y="688"/>
                  <a:pt x="14585" y="295"/>
                </a:cubicBezTo>
                <a:cubicBezTo>
                  <a:pt x="14437" y="98"/>
                  <a:pt x="14242" y="0"/>
                  <a:pt x="14049" y="0"/>
                </a:cubicBezTo>
                <a:close/>
                <a:moveTo>
                  <a:pt x="17375" y="0"/>
                </a:moveTo>
                <a:cubicBezTo>
                  <a:pt x="17181" y="0"/>
                  <a:pt x="16986" y="98"/>
                  <a:pt x="16838" y="295"/>
                </a:cubicBezTo>
                <a:cubicBezTo>
                  <a:pt x="16542" y="688"/>
                  <a:pt x="16542" y="1329"/>
                  <a:pt x="16838" y="1723"/>
                </a:cubicBezTo>
                <a:cubicBezTo>
                  <a:pt x="17134" y="2116"/>
                  <a:pt x="17615" y="2116"/>
                  <a:pt x="17911" y="1723"/>
                </a:cubicBezTo>
                <a:cubicBezTo>
                  <a:pt x="18207" y="1329"/>
                  <a:pt x="18207" y="688"/>
                  <a:pt x="17911" y="295"/>
                </a:cubicBezTo>
                <a:cubicBezTo>
                  <a:pt x="17763" y="98"/>
                  <a:pt x="17568" y="0"/>
                  <a:pt x="17375" y="0"/>
                </a:cubicBezTo>
                <a:close/>
                <a:moveTo>
                  <a:pt x="20701" y="0"/>
                </a:moveTo>
                <a:cubicBezTo>
                  <a:pt x="20507" y="0"/>
                  <a:pt x="20312" y="98"/>
                  <a:pt x="20164" y="295"/>
                </a:cubicBezTo>
                <a:cubicBezTo>
                  <a:pt x="19868" y="688"/>
                  <a:pt x="19868" y="1329"/>
                  <a:pt x="20164" y="1723"/>
                </a:cubicBezTo>
                <a:cubicBezTo>
                  <a:pt x="20460" y="2116"/>
                  <a:pt x="20935" y="2116"/>
                  <a:pt x="21230" y="1723"/>
                </a:cubicBezTo>
                <a:cubicBezTo>
                  <a:pt x="21526" y="1329"/>
                  <a:pt x="21526" y="688"/>
                  <a:pt x="21230" y="295"/>
                </a:cubicBezTo>
                <a:cubicBezTo>
                  <a:pt x="21082" y="98"/>
                  <a:pt x="20894" y="0"/>
                  <a:pt x="20701" y="0"/>
                </a:cubicBezTo>
                <a:close/>
                <a:moveTo>
                  <a:pt x="758" y="4873"/>
                </a:moveTo>
                <a:cubicBezTo>
                  <a:pt x="564" y="4873"/>
                  <a:pt x="370" y="4971"/>
                  <a:pt x="222" y="5168"/>
                </a:cubicBezTo>
                <a:cubicBezTo>
                  <a:pt x="-74" y="5561"/>
                  <a:pt x="-74" y="6193"/>
                  <a:pt x="222" y="6587"/>
                </a:cubicBezTo>
                <a:cubicBezTo>
                  <a:pt x="517" y="6980"/>
                  <a:pt x="992" y="6980"/>
                  <a:pt x="1288" y="6587"/>
                </a:cubicBezTo>
                <a:cubicBezTo>
                  <a:pt x="1584" y="6193"/>
                  <a:pt x="1584" y="5561"/>
                  <a:pt x="1288" y="5168"/>
                </a:cubicBezTo>
                <a:cubicBezTo>
                  <a:pt x="1140" y="4971"/>
                  <a:pt x="952" y="4873"/>
                  <a:pt x="758" y="4873"/>
                </a:cubicBezTo>
                <a:close/>
                <a:moveTo>
                  <a:pt x="4077" y="4873"/>
                </a:moveTo>
                <a:cubicBezTo>
                  <a:pt x="3884" y="4873"/>
                  <a:pt x="3689" y="4971"/>
                  <a:pt x="3541" y="5168"/>
                </a:cubicBezTo>
                <a:cubicBezTo>
                  <a:pt x="3245" y="5561"/>
                  <a:pt x="3245" y="6193"/>
                  <a:pt x="3541" y="6587"/>
                </a:cubicBezTo>
                <a:cubicBezTo>
                  <a:pt x="3837" y="6980"/>
                  <a:pt x="4318" y="6980"/>
                  <a:pt x="4614" y="6587"/>
                </a:cubicBezTo>
                <a:cubicBezTo>
                  <a:pt x="4910" y="6193"/>
                  <a:pt x="4910" y="5561"/>
                  <a:pt x="4614" y="5168"/>
                </a:cubicBezTo>
                <a:cubicBezTo>
                  <a:pt x="4466" y="4971"/>
                  <a:pt x="4271" y="4873"/>
                  <a:pt x="4077" y="4873"/>
                </a:cubicBezTo>
                <a:close/>
                <a:moveTo>
                  <a:pt x="7403" y="4873"/>
                </a:moveTo>
                <a:cubicBezTo>
                  <a:pt x="7210" y="4873"/>
                  <a:pt x="7015" y="4971"/>
                  <a:pt x="6867" y="5168"/>
                </a:cubicBezTo>
                <a:cubicBezTo>
                  <a:pt x="6571" y="5561"/>
                  <a:pt x="6571" y="6193"/>
                  <a:pt x="6867" y="6587"/>
                </a:cubicBezTo>
                <a:cubicBezTo>
                  <a:pt x="7163" y="6980"/>
                  <a:pt x="7644" y="6980"/>
                  <a:pt x="7940" y="6587"/>
                </a:cubicBezTo>
                <a:cubicBezTo>
                  <a:pt x="8236" y="6193"/>
                  <a:pt x="8236" y="5561"/>
                  <a:pt x="7940" y="5168"/>
                </a:cubicBezTo>
                <a:cubicBezTo>
                  <a:pt x="7792" y="4971"/>
                  <a:pt x="7597" y="4873"/>
                  <a:pt x="7403" y="4873"/>
                </a:cubicBezTo>
                <a:close/>
                <a:moveTo>
                  <a:pt x="10729" y="4873"/>
                </a:moveTo>
                <a:cubicBezTo>
                  <a:pt x="10536" y="4873"/>
                  <a:pt x="10341" y="4971"/>
                  <a:pt x="10193" y="5168"/>
                </a:cubicBezTo>
                <a:cubicBezTo>
                  <a:pt x="9897" y="5561"/>
                  <a:pt x="9897" y="6193"/>
                  <a:pt x="10193" y="6587"/>
                </a:cubicBezTo>
                <a:cubicBezTo>
                  <a:pt x="10489" y="6980"/>
                  <a:pt x="10963" y="6980"/>
                  <a:pt x="11259" y="6587"/>
                </a:cubicBezTo>
                <a:cubicBezTo>
                  <a:pt x="11555" y="6193"/>
                  <a:pt x="11555" y="5561"/>
                  <a:pt x="11259" y="5168"/>
                </a:cubicBezTo>
                <a:cubicBezTo>
                  <a:pt x="11111" y="4971"/>
                  <a:pt x="10923" y="4873"/>
                  <a:pt x="10729" y="4873"/>
                </a:cubicBezTo>
                <a:close/>
                <a:moveTo>
                  <a:pt x="14049" y="4873"/>
                </a:moveTo>
                <a:cubicBezTo>
                  <a:pt x="13855" y="4873"/>
                  <a:pt x="13660" y="4971"/>
                  <a:pt x="13512" y="5168"/>
                </a:cubicBezTo>
                <a:cubicBezTo>
                  <a:pt x="13216" y="5561"/>
                  <a:pt x="13216" y="6193"/>
                  <a:pt x="13512" y="6587"/>
                </a:cubicBezTo>
                <a:cubicBezTo>
                  <a:pt x="13808" y="6980"/>
                  <a:pt x="14289" y="6980"/>
                  <a:pt x="14585" y="6587"/>
                </a:cubicBezTo>
                <a:cubicBezTo>
                  <a:pt x="14881" y="6193"/>
                  <a:pt x="14881" y="5561"/>
                  <a:pt x="14585" y="5168"/>
                </a:cubicBezTo>
                <a:cubicBezTo>
                  <a:pt x="14437" y="4971"/>
                  <a:pt x="14242" y="4873"/>
                  <a:pt x="14049" y="4873"/>
                </a:cubicBezTo>
                <a:close/>
                <a:moveTo>
                  <a:pt x="17375" y="4873"/>
                </a:moveTo>
                <a:cubicBezTo>
                  <a:pt x="17181" y="4873"/>
                  <a:pt x="16986" y="4971"/>
                  <a:pt x="16838" y="5168"/>
                </a:cubicBezTo>
                <a:cubicBezTo>
                  <a:pt x="16542" y="5561"/>
                  <a:pt x="16542" y="6193"/>
                  <a:pt x="16838" y="6587"/>
                </a:cubicBezTo>
                <a:cubicBezTo>
                  <a:pt x="17134" y="6980"/>
                  <a:pt x="17615" y="6980"/>
                  <a:pt x="17911" y="6587"/>
                </a:cubicBezTo>
                <a:cubicBezTo>
                  <a:pt x="18207" y="6193"/>
                  <a:pt x="18207" y="5561"/>
                  <a:pt x="17911" y="5168"/>
                </a:cubicBezTo>
                <a:cubicBezTo>
                  <a:pt x="17763" y="4971"/>
                  <a:pt x="17568" y="4873"/>
                  <a:pt x="17375" y="4873"/>
                </a:cubicBezTo>
                <a:close/>
                <a:moveTo>
                  <a:pt x="20701" y="4873"/>
                </a:moveTo>
                <a:cubicBezTo>
                  <a:pt x="20507" y="4873"/>
                  <a:pt x="20312" y="4971"/>
                  <a:pt x="20164" y="5168"/>
                </a:cubicBezTo>
                <a:cubicBezTo>
                  <a:pt x="19868" y="5561"/>
                  <a:pt x="19868" y="6193"/>
                  <a:pt x="20164" y="6587"/>
                </a:cubicBezTo>
                <a:cubicBezTo>
                  <a:pt x="20460" y="6980"/>
                  <a:pt x="20935" y="6980"/>
                  <a:pt x="21230" y="6587"/>
                </a:cubicBezTo>
                <a:cubicBezTo>
                  <a:pt x="21526" y="6193"/>
                  <a:pt x="21526" y="5561"/>
                  <a:pt x="21230" y="5168"/>
                </a:cubicBezTo>
                <a:cubicBezTo>
                  <a:pt x="21082" y="4971"/>
                  <a:pt x="20894" y="4873"/>
                  <a:pt x="20701" y="4873"/>
                </a:cubicBezTo>
                <a:close/>
                <a:moveTo>
                  <a:pt x="758" y="9746"/>
                </a:moveTo>
                <a:cubicBezTo>
                  <a:pt x="564" y="9746"/>
                  <a:pt x="370" y="9844"/>
                  <a:pt x="222" y="10041"/>
                </a:cubicBezTo>
                <a:cubicBezTo>
                  <a:pt x="-74" y="10435"/>
                  <a:pt x="-74" y="11066"/>
                  <a:pt x="222" y="11460"/>
                </a:cubicBezTo>
                <a:cubicBezTo>
                  <a:pt x="517" y="11854"/>
                  <a:pt x="992" y="11854"/>
                  <a:pt x="1288" y="11460"/>
                </a:cubicBezTo>
                <a:cubicBezTo>
                  <a:pt x="1584" y="11066"/>
                  <a:pt x="1584" y="10435"/>
                  <a:pt x="1288" y="10041"/>
                </a:cubicBezTo>
                <a:cubicBezTo>
                  <a:pt x="1140" y="9844"/>
                  <a:pt x="952" y="9746"/>
                  <a:pt x="758" y="9746"/>
                </a:cubicBezTo>
                <a:close/>
                <a:moveTo>
                  <a:pt x="4077" y="9746"/>
                </a:moveTo>
                <a:cubicBezTo>
                  <a:pt x="3884" y="9746"/>
                  <a:pt x="3689" y="9844"/>
                  <a:pt x="3541" y="10041"/>
                </a:cubicBezTo>
                <a:cubicBezTo>
                  <a:pt x="3245" y="10435"/>
                  <a:pt x="3245" y="11066"/>
                  <a:pt x="3541" y="11460"/>
                </a:cubicBezTo>
                <a:cubicBezTo>
                  <a:pt x="3837" y="11854"/>
                  <a:pt x="4318" y="11854"/>
                  <a:pt x="4614" y="11460"/>
                </a:cubicBezTo>
                <a:cubicBezTo>
                  <a:pt x="4910" y="11066"/>
                  <a:pt x="4910" y="10435"/>
                  <a:pt x="4614" y="10041"/>
                </a:cubicBezTo>
                <a:cubicBezTo>
                  <a:pt x="4466" y="9844"/>
                  <a:pt x="4271" y="9746"/>
                  <a:pt x="4077" y="9746"/>
                </a:cubicBezTo>
                <a:close/>
                <a:moveTo>
                  <a:pt x="7403" y="9746"/>
                </a:moveTo>
                <a:cubicBezTo>
                  <a:pt x="7210" y="9746"/>
                  <a:pt x="7015" y="9844"/>
                  <a:pt x="6867" y="10041"/>
                </a:cubicBezTo>
                <a:cubicBezTo>
                  <a:pt x="6571" y="10435"/>
                  <a:pt x="6571" y="11066"/>
                  <a:pt x="6867" y="11460"/>
                </a:cubicBezTo>
                <a:cubicBezTo>
                  <a:pt x="7163" y="11854"/>
                  <a:pt x="7644" y="11854"/>
                  <a:pt x="7940" y="11460"/>
                </a:cubicBezTo>
                <a:cubicBezTo>
                  <a:pt x="8236" y="11066"/>
                  <a:pt x="8236" y="10435"/>
                  <a:pt x="7940" y="10041"/>
                </a:cubicBezTo>
                <a:cubicBezTo>
                  <a:pt x="7792" y="9844"/>
                  <a:pt x="7597" y="9746"/>
                  <a:pt x="7403" y="9746"/>
                </a:cubicBezTo>
                <a:close/>
                <a:moveTo>
                  <a:pt x="10729" y="9746"/>
                </a:moveTo>
                <a:cubicBezTo>
                  <a:pt x="10536" y="9746"/>
                  <a:pt x="10341" y="9844"/>
                  <a:pt x="10193" y="10041"/>
                </a:cubicBezTo>
                <a:cubicBezTo>
                  <a:pt x="9897" y="10435"/>
                  <a:pt x="9897" y="11066"/>
                  <a:pt x="10193" y="11460"/>
                </a:cubicBezTo>
                <a:cubicBezTo>
                  <a:pt x="10489" y="11854"/>
                  <a:pt x="10963" y="11854"/>
                  <a:pt x="11259" y="11460"/>
                </a:cubicBezTo>
                <a:cubicBezTo>
                  <a:pt x="11555" y="11066"/>
                  <a:pt x="11555" y="10435"/>
                  <a:pt x="11259" y="10041"/>
                </a:cubicBezTo>
                <a:cubicBezTo>
                  <a:pt x="11111" y="9844"/>
                  <a:pt x="10923" y="9746"/>
                  <a:pt x="10729" y="9746"/>
                </a:cubicBezTo>
                <a:close/>
                <a:moveTo>
                  <a:pt x="14049" y="9746"/>
                </a:moveTo>
                <a:cubicBezTo>
                  <a:pt x="13855" y="9746"/>
                  <a:pt x="13660" y="9844"/>
                  <a:pt x="13512" y="10041"/>
                </a:cubicBezTo>
                <a:cubicBezTo>
                  <a:pt x="13216" y="10435"/>
                  <a:pt x="13216" y="11066"/>
                  <a:pt x="13512" y="11460"/>
                </a:cubicBezTo>
                <a:cubicBezTo>
                  <a:pt x="13808" y="11854"/>
                  <a:pt x="14289" y="11854"/>
                  <a:pt x="14585" y="11460"/>
                </a:cubicBezTo>
                <a:cubicBezTo>
                  <a:pt x="14881" y="11066"/>
                  <a:pt x="14881" y="10435"/>
                  <a:pt x="14585" y="10041"/>
                </a:cubicBezTo>
                <a:cubicBezTo>
                  <a:pt x="14437" y="9844"/>
                  <a:pt x="14242" y="9746"/>
                  <a:pt x="14049" y="9746"/>
                </a:cubicBezTo>
                <a:close/>
                <a:moveTo>
                  <a:pt x="17375" y="9746"/>
                </a:moveTo>
                <a:cubicBezTo>
                  <a:pt x="17181" y="9746"/>
                  <a:pt x="16986" y="9844"/>
                  <a:pt x="16838" y="10041"/>
                </a:cubicBezTo>
                <a:cubicBezTo>
                  <a:pt x="16542" y="10435"/>
                  <a:pt x="16542" y="11066"/>
                  <a:pt x="16838" y="11460"/>
                </a:cubicBezTo>
                <a:cubicBezTo>
                  <a:pt x="17134" y="11854"/>
                  <a:pt x="17615" y="11854"/>
                  <a:pt x="17911" y="11460"/>
                </a:cubicBezTo>
                <a:cubicBezTo>
                  <a:pt x="18207" y="11066"/>
                  <a:pt x="18207" y="10435"/>
                  <a:pt x="17911" y="10041"/>
                </a:cubicBezTo>
                <a:cubicBezTo>
                  <a:pt x="17763" y="9844"/>
                  <a:pt x="17568" y="9746"/>
                  <a:pt x="17375" y="9746"/>
                </a:cubicBezTo>
                <a:close/>
                <a:moveTo>
                  <a:pt x="758" y="14611"/>
                </a:moveTo>
                <a:cubicBezTo>
                  <a:pt x="564" y="14611"/>
                  <a:pt x="370" y="14708"/>
                  <a:pt x="222" y="14905"/>
                </a:cubicBezTo>
                <a:cubicBezTo>
                  <a:pt x="-74" y="15299"/>
                  <a:pt x="-74" y="15940"/>
                  <a:pt x="222" y="16333"/>
                </a:cubicBezTo>
                <a:cubicBezTo>
                  <a:pt x="517" y="16727"/>
                  <a:pt x="992" y="16727"/>
                  <a:pt x="1288" y="16333"/>
                </a:cubicBezTo>
                <a:cubicBezTo>
                  <a:pt x="1584" y="15940"/>
                  <a:pt x="1584" y="15299"/>
                  <a:pt x="1288" y="14905"/>
                </a:cubicBezTo>
                <a:cubicBezTo>
                  <a:pt x="1140" y="14708"/>
                  <a:pt x="952" y="14611"/>
                  <a:pt x="758" y="14611"/>
                </a:cubicBezTo>
                <a:close/>
                <a:moveTo>
                  <a:pt x="4077" y="14611"/>
                </a:moveTo>
                <a:cubicBezTo>
                  <a:pt x="3884" y="14611"/>
                  <a:pt x="3689" y="14708"/>
                  <a:pt x="3541" y="14905"/>
                </a:cubicBezTo>
                <a:cubicBezTo>
                  <a:pt x="3245" y="15299"/>
                  <a:pt x="3245" y="15940"/>
                  <a:pt x="3541" y="16333"/>
                </a:cubicBezTo>
                <a:cubicBezTo>
                  <a:pt x="3837" y="16727"/>
                  <a:pt x="4318" y="16727"/>
                  <a:pt x="4614" y="16333"/>
                </a:cubicBezTo>
                <a:cubicBezTo>
                  <a:pt x="4910" y="15940"/>
                  <a:pt x="4910" y="15299"/>
                  <a:pt x="4614" y="14905"/>
                </a:cubicBezTo>
                <a:cubicBezTo>
                  <a:pt x="4466" y="14708"/>
                  <a:pt x="4271" y="14611"/>
                  <a:pt x="4077" y="14611"/>
                </a:cubicBezTo>
                <a:close/>
                <a:moveTo>
                  <a:pt x="7403" y="14611"/>
                </a:moveTo>
                <a:cubicBezTo>
                  <a:pt x="7210" y="14611"/>
                  <a:pt x="7015" y="14708"/>
                  <a:pt x="6867" y="14905"/>
                </a:cubicBezTo>
                <a:cubicBezTo>
                  <a:pt x="6571" y="15299"/>
                  <a:pt x="6571" y="15940"/>
                  <a:pt x="6867" y="16333"/>
                </a:cubicBezTo>
                <a:cubicBezTo>
                  <a:pt x="7163" y="16727"/>
                  <a:pt x="7644" y="16727"/>
                  <a:pt x="7940" y="16333"/>
                </a:cubicBezTo>
                <a:cubicBezTo>
                  <a:pt x="8236" y="15940"/>
                  <a:pt x="8236" y="15299"/>
                  <a:pt x="7940" y="14905"/>
                </a:cubicBezTo>
                <a:cubicBezTo>
                  <a:pt x="7792" y="14708"/>
                  <a:pt x="7597" y="14611"/>
                  <a:pt x="7403" y="14611"/>
                </a:cubicBezTo>
                <a:close/>
                <a:moveTo>
                  <a:pt x="10729" y="14611"/>
                </a:moveTo>
                <a:cubicBezTo>
                  <a:pt x="10536" y="14611"/>
                  <a:pt x="10341" y="14708"/>
                  <a:pt x="10193" y="14905"/>
                </a:cubicBezTo>
                <a:cubicBezTo>
                  <a:pt x="9897" y="15299"/>
                  <a:pt x="9897" y="15940"/>
                  <a:pt x="10193" y="16333"/>
                </a:cubicBezTo>
                <a:cubicBezTo>
                  <a:pt x="10489" y="16727"/>
                  <a:pt x="10963" y="16727"/>
                  <a:pt x="11259" y="16333"/>
                </a:cubicBezTo>
                <a:cubicBezTo>
                  <a:pt x="11555" y="15940"/>
                  <a:pt x="11555" y="15299"/>
                  <a:pt x="11259" y="14905"/>
                </a:cubicBezTo>
                <a:cubicBezTo>
                  <a:pt x="11111" y="14708"/>
                  <a:pt x="10923" y="14611"/>
                  <a:pt x="10729" y="14611"/>
                </a:cubicBezTo>
                <a:close/>
                <a:moveTo>
                  <a:pt x="14049" y="14611"/>
                </a:moveTo>
                <a:cubicBezTo>
                  <a:pt x="13855" y="14611"/>
                  <a:pt x="13660" y="14708"/>
                  <a:pt x="13512" y="14905"/>
                </a:cubicBezTo>
                <a:cubicBezTo>
                  <a:pt x="13216" y="15299"/>
                  <a:pt x="13216" y="15940"/>
                  <a:pt x="13512" y="16333"/>
                </a:cubicBezTo>
                <a:cubicBezTo>
                  <a:pt x="13808" y="16727"/>
                  <a:pt x="14289" y="16727"/>
                  <a:pt x="14585" y="16333"/>
                </a:cubicBezTo>
                <a:cubicBezTo>
                  <a:pt x="14881" y="15940"/>
                  <a:pt x="14881" y="15299"/>
                  <a:pt x="14585" y="14905"/>
                </a:cubicBezTo>
                <a:cubicBezTo>
                  <a:pt x="14437" y="14708"/>
                  <a:pt x="14242" y="14611"/>
                  <a:pt x="14049" y="14611"/>
                </a:cubicBezTo>
                <a:close/>
                <a:moveTo>
                  <a:pt x="17375" y="14611"/>
                </a:moveTo>
                <a:cubicBezTo>
                  <a:pt x="17181" y="14611"/>
                  <a:pt x="16986" y="14708"/>
                  <a:pt x="16838" y="14905"/>
                </a:cubicBezTo>
                <a:cubicBezTo>
                  <a:pt x="16542" y="15299"/>
                  <a:pt x="16542" y="15940"/>
                  <a:pt x="16838" y="16333"/>
                </a:cubicBezTo>
                <a:cubicBezTo>
                  <a:pt x="17134" y="16727"/>
                  <a:pt x="17615" y="16727"/>
                  <a:pt x="17911" y="16333"/>
                </a:cubicBezTo>
                <a:cubicBezTo>
                  <a:pt x="18207" y="15940"/>
                  <a:pt x="18207" y="15299"/>
                  <a:pt x="17911" y="14905"/>
                </a:cubicBezTo>
                <a:cubicBezTo>
                  <a:pt x="17763" y="14708"/>
                  <a:pt x="17568" y="14611"/>
                  <a:pt x="17375" y="14611"/>
                </a:cubicBezTo>
                <a:close/>
                <a:moveTo>
                  <a:pt x="758" y="19484"/>
                </a:moveTo>
                <a:cubicBezTo>
                  <a:pt x="564" y="19484"/>
                  <a:pt x="370" y="19582"/>
                  <a:pt x="222" y="19778"/>
                </a:cubicBezTo>
                <a:cubicBezTo>
                  <a:pt x="-74" y="20172"/>
                  <a:pt x="-74" y="20813"/>
                  <a:pt x="222" y="21206"/>
                </a:cubicBezTo>
                <a:cubicBezTo>
                  <a:pt x="517" y="21600"/>
                  <a:pt x="992" y="21600"/>
                  <a:pt x="1288" y="21206"/>
                </a:cubicBezTo>
                <a:cubicBezTo>
                  <a:pt x="1584" y="20813"/>
                  <a:pt x="1584" y="20172"/>
                  <a:pt x="1288" y="19778"/>
                </a:cubicBezTo>
                <a:cubicBezTo>
                  <a:pt x="1140" y="19582"/>
                  <a:pt x="952" y="19484"/>
                  <a:pt x="758" y="19484"/>
                </a:cubicBezTo>
                <a:close/>
                <a:moveTo>
                  <a:pt x="4077" y="19484"/>
                </a:moveTo>
                <a:cubicBezTo>
                  <a:pt x="3884" y="19484"/>
                  <a:pt x="3689" y="19582"/>
                  <a:pt x="3541" y="19778"/>
                </a:cubicBezTo>
                <a:cubicBezTo>
                  <a:pt x="3245" y="20172"/>
                  <a:pt x="3245" y="20813"/>
                  <a:pt x="3541" y="21206"/>
                </a:cubicBezTo>
                <a:cubicBezTo>
                  <a:pt x="3837" y="21600"/>
                  <a:pt x="4318" y="21600"/>
                  <a:pt x="4614" y="21206"/>
                </a:cubicBezTo>
                <a:cubicBezTo>
                  <a:pt x="4910" y="20813"/>
                  <a:pt x="4910" y="20172"/>
                  <a:pt x="4614" y="19778"/>
                </a:cubicBezTo>
                <a:cubicBezTo>
                  <a:pt x="4466" y="19582"/>
                  <a:pt x="4271" y="19484"/>
                  <a:pt x="4077" y="19484"/>
                </a:cubicBezTo>
                <a:close/>
                <a:moveTo>
                  <a:pt x="7403" y="19484"/>
                </a:moveTo>
                <a:cubicBezTo>
                  <a:pt x="7210" y="19484"/>
                  <a:pt x="7015" y="19582"/>
                  <a:pt x="6867" y="19778"/>
                </a:cubicBezTo>
                <a:cubicBezTo>
                  <a:pt x="6571" y="20172"/>
                  <a:pt x="6571" y="20813"/>
                  <a:pt x="6867" y="21206"/>
                </a:cubicBezTo>
                <a:cubicBezTo>
                  <a:pt x="7163" y="21600"/>
                  <a:pt x="7644" y="21600"/>
                  <a:pt x="7940" y="21206"/>
                </a:cubicBezTo>
                <a:cubicBezTo>
                  <a:pt x="8236" y="20813"/>
                  <a:pt x="8236" y="20172"/>
                  <a:pt x="7940" y="19778"/>
                </a:cubicBezTo>
                <a:cubicBezTo>
                  <a:pt x="7792" y="19582"/>
                  <a:pt x="7597" y="19484"/>
                  <a:pt x="7403" y="19484"/>
                </a:cubicBezTo>
                <a:close/>
                <a:moveTo>
                  <a:pt x="10729" y="19484"/>
                </a:moveTo>
                <a:cubicBezTo>
                  <a:pt x="10536" y="19484"/>
                  <a:pt x="10341" y="19582"/>
                  <a:pt x="10193" y="19778"/>
                </a:cubicBezTo>
                <a:cubicBezTo>
                  <a:pt x="9897" y="20172"/>
                  <a:pt x="9897" y="20813"/>
                  <a:pt x="10193" y="21206"/>
                </a:cubicBezTo>
                <a:cubicBezTo>
                  <a:pt x="10489" y="21600"/>
                  <a:pt x="10963" y="21600"/>
                  <a:pt x="11259" y="21206"/>
                </a:cubicBezTo>
                <a:cubicBezTo>
                  <a:pt x="11555" y="20813"/>
                  <a:pt x="11555" y="20172"/>
                  <a:pt x="11259" y="19778"/>
                </a:cubicBezTo>
                <a:cubicBezTo>
                  <a:pt x="11111" y="19582"/>
                  <a:pt x="10923" y="19484"/>
                  <a:pt x="10729" y="19484"/>
                </a:cubicBezTo>
                <a:close/>
              </a:path>
            </a:pathLst>
          </a:custGeom>
          <a:solidFill>
            <a:srgbClr val="E9E5D9"/>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17" name="Фигура"/>
          <p:cNvSpPr>
            <a:spLocks noGrp="1"/>
          </p:cNvSpPr>
          <p:nvPr>
            <p:ph type="body" sz="quarter" idx="14"/>
          </p:nvPr>
        </p:nvSpPr>
        <p:spPr>
          <a:xfrm flipH="1">
            <a:off x="21426175" y="11344180"/>
            <a:ext cx="1695155" cy="1276512"/>
          </a:xfrm>
          <a:custGeom>
            <a:avLst/>
            <a:gdLst/>
            <a:ahLst/>
            <a:cxnLst>
              <a:cxn ang="0">
                <a:pos x="wd2" y="hd2"/>
              </a:cxn>
              <a:cxn ang="5400000">
                <a:pos x="wd2" y="hd2"/>
              </a:cxn>
              <a:cxn ang="10800000">
                <a:pos x="wd2" y="hd2"/>
              </a:cxn>
              <a:cxn ang="16200000">
                <a:pos x="wd2" y="hd2"/>
              </a:cxn>
            </a:cxnLst>
            <a:rect l="0" t="0" r="r" b="b"/>
            <a:pathLst>
              <a:path w="21452" h="21502" extrusionOk="0">
                <a:moveTo>
                  <a:pt x="758" y="0"/>
                </a:moveTo>
                <a:cubicBezTo>
                  <a:pt x="564" y="0"/>
                  <a:pt x="370" y="98"/>
                  <a:pt x="222" y="295"/>
                </a:cubicBezTo>
                <a:cubicBezTo>
                  <a:pt x="-74" y="688"/>
                  <a:pt x="-74" y="1329"/>
                  <a:pt x="222" y="1723"/>
                </a:cubicBezTo>
                <a:cubicBezTo>
                  <a:pt x="517" y="2116"/>
                  <a:pt x="992" y="2116"/>
                  <a:pt x="1288" y="1723"/>
                </a:cubicBezTo>
                <a:cubicBezTo>
                  <a:pt x="1584" y="1329"/>
                  <a:pt x="1584" y="688"/>
                  <a:pt x="1288" y="295"/>
                </a:cubicBezTo>
                <a:cubicBezTo>
                  <a:pt x="1140" y="98"/>
                  <a:pt x="952" y="0"/>
                  <a:pt x="758" y="0"/>
                </a:cubicBezTo>
                <a:close/>
                <a:moveTo>
                  <a:pt x="4077" y="0"/>
                </a:moveTo>
                <a:cubicBezTo>
                  <a:pt x="3884" y="0"/>
                  <a:pt x="3689" y="98"/>
                  <a:pt x="3541" y="295"/>
                </a:cubicBezTo>
                <a:cubicBezTo>
                  <a:pt x="3245" y="688"/>
                  <a:pt x="3245" y="1329"/>
                  <a:pt x="3541" y="1723"/>
                </a:cubicBezTo>
                <a:cubicBezTo>
                  <a:pt x="3837" y="2116"/>
                  <a:pt x="4318" y="2116"/>
                  <a:pt x="4614" y="1723"/>
                </a:cubicBezTo>
                <a:cubicBezTo>
                  <a:pt x="4910" y="1329"/>
                  <a:pt x="4910" y="688"/>
                  <a:pt x="4614" y="295"/>
                </a:cubicBezTo>
                <a:cubicBezTo>
                  <a:pt x="4466" y="98"/>
                  <a:pt x="4271" y="0"/>
                  <a:pt x="4077" y="0"/>
                </a:cubicBezTo>
                <a:close/>
                <a:moveTo>
                  <a:pt x="7403" y="0"/>
                </a:moveTo>
                <a:cubicBezTo>
                  <a:pt x="7210" y="0"/>
                  <a:pt x="7015" y="98"/>
                  <a:pt x="6867" y="295"/>
                </a:cubicBezTo>
                <a:cubicBezTo>
                  <a:pt x="6571" y="688"/>
                  <a:pt x="6571" y="1329"/>
                  <a:pt x="6867" y="1723"/>
                </a:cubicBezTo>
                <a:cubicBezTo>
                  <a:pt x="7163" y="2116"/>
                  <a:pt x="7644" y="2116"/>
                  <a:pt x="7940" y="1723"/>
                </a:cubicBezTo>
                <a:cubicBezTo>
                  <a:pt x="8236" y="1329"/>
                  <a:pt x="8236" y="688"/>
                  <a:pt x="7940" y="295"/>
                </a:cubicBezTo>
                <a:cubicBezTo>
                  <a:pt x="7792" y="98"/>
                  <a:pt x="7597" y="0"/>
                  <a:pt x="7403" y="0"/>
                </a:cubicBezTo>
                <a:close/>
                <a:moveTo>
                  <a:pt x="10729" y="0"/>
                </a:moveTo>
                <a:cubicBezTo>
                  <a:pt x="10536" y="0"/>
                  <a:pt x="10341" y="98"/>
                  <a:pt x="10193" y="295"/>
                </a:cubicBezTo>
                <a:cubicBezTo>
                  <a:pt x="9897" y="688"/>
                  <a:pt x="9897" y="1329"/>
                  <a:pt x="10193" y="1723"/>
                </a:cubicBezTo>
                <a:cubicBezTo>
                  <a:pt x="10489" y="2116"/>
                  <a:pt x="10963" y="2116"/>
                  <a:pt x="11259" y="1723"/>
                </a:cubicBezTo>
                <a:cubicBezTo>
                  <a:pt x="11555" y="1329"/>
                  <a:pt x="11555" y="688"/>
                  <a:pt x="11259" y="295"/>
                </a:cubicBezTo>
                <a:cubicBezTo>
                  <a:pt x="11111" y="98"/>
                  <a:pt x="10923" y="0"/>
                  <a:pt x="10729" y="0"/>
                </a:cubicBezTo>
                <a:close/>
                <a:moveTo>
                  <a:pt x="14049" y="0"/>
                </a:moveTo>
                <a:cubicBezTo>
                  <a:pt x="13855" y="0"/>
                  <a:pt x="13660" y="98"/>
                  <a:pt x="13512" y="295"/>
                </a:cubicBezTo>
                <a:cubicBezTo>
                  <a:pt x="13216" y="688"/>
                  <a:pt x="13216" y="1329"/>
                  <a:pt x="13512" y="1723"/>
                </a:cubicBezTo>
                <a:cubicBezTo>
                  <a:pt x="13808" y="2116"/>
                  <a:pt x="14289" y="2116"/>
                  <a:pt x="14585" y="1723"/>
                </a:cubicBezTo>
                <a:cubicBezTo>
                  <a:pt x="14881" y="1329"/>
                  <a:pt x="14881" y="688"/>
                  <a:pt x="14585" y="295"/>
                </a:cubicBezTo>
                <a:cubicBezTo>
                  <a:pt x="14437" y="98"/>
                  <a:pt x="14242" y="0"/>
                  <a:pt x="14049" y="0"/>
                </a:cubicBezTo>
                <a:close/>
                <a:moveTo>
                  <a:pt x="17375" y="0"/>
                </a:moveTo>
                <a:cubicBezTo>
                  <a:pt x="17181" y="0"/>
                  <a:pt x="16986" y="98"/>
                  <a:pt x="16838" y="295"/>
                </a:cubicBezTo>
                <a:cubicBezTo>
                  <a:pt x="16542" y="688"/>
                  <a:pt x="16542" y="1329"/>
                  <a:pt x="16838" y="1723"/>
                </a:cubicBezTo>
                <a:cubicBezTo>
                  <a:pt x="17134" y="2116"/>
                  <a:pt x="17615" y="2116"/>
                  <a:pt x="17911" y="1723"/>
                </a:cubicBezTo>
                <a:cubicBezTo>
                  <a:pt x="18207" y="1329"/>
                  <a:pt x="18207" y="688"/>
                  <a:pt x="17911" y="295"/>
                </a:cubicBezTo>
                <a:cubicBezTo>
                  <a:pt x="17763" y="98"/>
                  <a:pt x="17568" y="0"/>
                  <a:pt x="17375" y="0"/>
                </a:cubicBezTo>
                <a:close/>
                <a:moveTo>
                  <a:pt x="20701" y="0"/>
                </a:moveTo>
                <a:cubicBezTo>
                  <a:pt x="20507" y="0"/>
                  <a:pt x="20312" y="98"/>
                  <a:pt x="20164" y="295"/>
                </a:cubicBezTo>
                <a:cubicBezTo>
                  <a:pt x="19868" y="688"/>
                  <a:pt x="19868" y="1329"/>
                  <a:pt x="20164" y="1723"/>
                </a:cubicBezTo>
                <a:cubicBezTo>
                  <a:pt x="20460" y="2116"/>
                  <a:pt x="20935" y="2116"/>
                  <a:pt x="21230" y="1723"/>
                </a:cubicBezTo>
                <a:cubicBezTo>
                  <a:pt x="21526" y="1329"/>
                  <a:pt x="21526" y="688"/>
                  <a:pt x="21230" y="295"/>
                </a:cubicBezTo>
                <a:cubicBezTo>
                  <a:pt x="21082" y="98"/>
                  <a:pt x="20894" y="0"/>
                  <a:pt x="20701" y="0"/>
                </a:cubicBezTo>
                <a:close/>
                <a:moveTo>
                  <a:pt x="758" y="4873"/>
                </a:moveTo>
                <a:cubicBezTo>
                  <a:pt x="564" y="4873"/>
                  <a:pt x="370" y="4971"/>
                  <a:pt x="222" y="5168"/>
                </a:cubicBezTo>
                <a:cubicBezTo>
                  <a:pt x="-74" y="5561"/>
                  <a:pt x="-74" y="6193"/>
                  <a:pt x="222" y="6587"/>
                </a:cubicBezTo>
                <a:cubicBezTo>
                  <a:pt x="517" y="6980"/>
                  <a:pt x="992" y="6980"/>
                  <a:pt x="1288" y="6587"/>
                </a:cubicBezTo>
                <a:cubicBezTo>
                  <a:pt x="1584" y="6193"/>
                  <a:pt x="1584" y="5561"/>
                  <a:pt x="1288" y="5168"/>
                </a:cubicBezTo>
                <a:cubicBezTo>
                  <a:pt x="1140" y="4971"/>
                  <a:pt x="952" y="4873"/>
                  <a:pt x="758" y="4873"/>
                </a:cubicBezTo>
                <a:close/>
                <a:moveTo>
                  <a:pt x="4077" y="4873"/>
                </a:moveTo>
                <a:cubicBezTo>
                  <a:pt x="3884" y="4873"/>
                  <a:pt x="3689" y="4971"/>
                  <a:pt x="3541" y="5168"/>
                </a:cubicBezTo>
                <a:cubicBezTo>
                  <a:pt x="3245" y="5561"/>
                  <a:pt x="3245" y="6193"/>
                  <a:pt x="3541" y="6587"/>
                </a:cubicBezTo>
                <a:cubicBezTo>
                  <a:pt x="3837" y="6980"/>
                  <a:pt x="4318" y="6980"/>
                  <a:pt x="4614" y="6587"/>
                </a:cubicBezTo>
                <a:cubicBezTo>
                  <a:pt x="4910" y="6193"/>
                  <a:pt x="4910" y="5561"/>
                  <a:pt x="4614" y="5168"/>
                </a:cubicBezTo>
                <a:cubicBezTo>
                  <a:pt x="4466" y="4971"/>
                  <a:pt x="4271" y="4873"/>
                  <a:pt x="4077" y="4873"/>
                </a:cubicBezTo>
                <a:close/>
                <a:moveTo>
                  <a:pt x="7403" y="4873"/>
                </a:moveTo>
                <a:cubicBezTo>
                  <a:pt x="7210" y="4873"/>
                  <a:pt x="7015" y="4971"/>
                  <a:pt x="6867" y="5168"/>
                </a:cubicBezTo>
                <a:cubicBezTo>
                  <a:pt x="6571" y="5561"/>
                  <a:pt x="6571" y="6193"/>
                  <a:pt x="6867" y="6587"/>
                </a:cubicBezTo>
                <a:cubicBezTo>
                  <a:pt x="7163" y="6980"/>
                  <a:pt x="7644" y="6980"/>
                  <a:pt x="7940" y="6587"/>
                </a:cubicBezTo>
                <a:cubicBezTo>
                  <a:pt x="8236" y="6193"/>
                  <a:pt x="8236" y="5561"/>
                  <a:pt x="7940" y="5168"/>
                </a:cubicBezTo>
                <a:cubicBezTo>
                  <a:pt x="7792" y="4971"/>
                  <a:pt x="7597" y="4873"/>
                  <a:pt x="7403" y="4873"/>
                </a:cubicBezTo>
                <a:close/>
                <a:moveTo>
                  <a:pt x="10729" y="4873"/>
                </a:moveTo>
                <a:cubicBezTo>
                  <a:pt x="10536" y="4873"/>
                  <a:pt x="10341" y="4971"/>
                  <a:pt x="10193" y="5168"/>
                </a:cubicBezTo>
                <a:cubicBezTo>
                  <a:pt x="9897" y="5561"/>
                  <a:pt x="9897" y="6193"/>
                  <a:pt x="10193" y="6587"/>
                </a:cubicBezTo>
                <a:cubicBezTo>
                  <a:pt x="10489" y="6980"/>
                  <a:pt x="10963" y="6980"/>
                  <a:pt x="11259" y="6587"/>
                </a:cubicBezTo>
                <a:cubicBezTo>
                  <a:pt x="11555" y="6193"/>
                  <a:pt x="11555" y="5561"/>
                  <a:pt x="11259" y="5168"/>
                </a:cubicBezTo>
                <a:cubicBezTo>
                  <a:pt x="11111" y="4971"/>
                  <a:pt x="10923" y="4873"/>
                  <a:pt x="10729" y="4873"/>
                </a:cubicBezTo>
                <a:close/>
                <a:moveTo>
                  <a:pt x="14049" y="4873"/>
                </a:moveTo>
                <a:cubicBezTo>
                  <a:pt x="13855" y="4873"/>
                  <a:pt x="13660" y="4971"/>
                  <a:pt x="13512" y="5168"/>
                </a:cubicBezTo>
                <a:cubicBezTo>
                  <a:pt x="13216" y="5561"/>
                  <a:pt x="13216" y="6193"/>
                  <a:pt x="13512" y="6587"/>
                </a:cubicBezTo>
                <a:cubicBezTo>
                  <a:pt x="13808" y="6980"/>
                  <a:pt x="14289" y="6980"/>
                  <a:pt x="14585" y="6587"/>
                </a:cubicBezTo>
                <a:cubicBezTo>
                  <a:pt x="14881" y="6193"/>
                  <a:pt x="14881" y="5561"/>
                  <a:pt x="14585" y="5168"/>
                </a:cubicBezTo>
                <a:cubicBezTo>
                  <a:pt x="14437" y="4971"/>
                  <a:pt x="14242" y="4873"/>
                  <a:pt x="14049" y="4873"/>
                </a:cubicBezTo>
                <a:close/>
                <a:moveTo>
                  <a:pt x="17375" y="4873"/>
                </a:moveTo>
                <a:cubicBezTo>
                  <a:pt x="17181" y="4873"/>
                  <a:pt x="16986" y="4971"/>
                  <a:pt x="16838" y="5168"/>
                </a:cubicBezTo>
                <a:cubicBezTo>
                  <a:pt x="16542" y="5561"/>
                  <a:pt x="16542" y="6193"/>
                  <a:pt x="16838" y="6587"/>
                </a:cubicBezTo>
                <a:cubicBezTo>
                  <a:pt x="17134" y="6980"/>
                  <a:pt x="17615" y="6980"/>
                  <a:pt x="17911" y="6587"/>
                </a:cubicBezTo>
                <a:cubicBezTo>
                  <a:pt x="18207" y="6193"/>
                  <a:pt x="18207" y="5561"/>
                  <a:pt x="17911" y="5168"/>
                </a:cubicBezTo>
                <a:cubicBezTo>
                  <a:pt x="17763" y="4971"/>
                  <a:pt x="17568" y="4873"/>
                  <a:pt x="17375" y="4873"/>
                </a:cubicBezTo>
                <a:close/>
                <a:moveTo>
                  <a:pt x="20701" y="4873"/>
                </a:moveTo>
                <a:cubicBezTo>
                  <a:pt x="20507" y="4873"/>
                  <a:pt x="20312" y="4971"/>
                  <a:pt x="20164" y="5168"/>
                </a:cubicBezTo>
                <a:cubicBezTo>
                  <a:pt x="19868" y="5561"/>
                  <a:pt x="19868" y="6193"/>
                  <a:pt x="20164" y="6587"/>
                </a:cubicBezTo>
                <a:cubicBezTo>
                  <a:pt x="20460" y="6980"/>
                  <a:pt x="20935" y="6980"/>
                  <a:pt x="21230" y="6587"/>
                </a:cubicBezTo>
                <a:cubicBezTo>
                  <a:pt x="21526" y="6193"/>
                  <a:pt x="21526" y="5561"/>
                  <a:pt x="21230" y="5168"/>
                </a:cubicBezTo>
                <a:cubicBezTo>
                  <a:pt x="21082" y="4971"/>
                  <a:pt x="20894" y="4873"/>
                  <a:pt x="20701" y="4873"/>
                </a:cubicBezTo>
                <a:close/>
                <a:moveTo>
                  <a:pt x="758" y="9746"/>
                </a:moveTo>
                <a:cubicBezTo>
                  <a:pt x="564" y="9746"/>
                  <a:pt x="370" y="9844"/>
                  <a:pt x="222" y="10041"/>
                </a:cubicBezTo>
                <a:cubicBezTo>
                  <a:pt x="-74" y="10435"/>
                  <a:pt x="-74" y="11066"/>
                  <a:pt x="222" y="11460"/>
                </a:cubicBezTo>
                <a:cubicBezTo>
                  <a:pt x="517" y="11854"/>
                  <a:pt x="992" y="11854"/>
                  <a:pt x="1288" y="11460"/>
                </a:cubicBezTo>
                <a:cubicBezTo>
                  <a:pt x="1584" y="11066"/>
                  <a:pt x="1584" y="10435"/>
                  <a:pt x="1288" y="10041"/>
                </a:cubicBezTo>
                <a:cubicBezTo>
                  <a:pt x="1140" y="9844"/>
                  <a:pt x="952" y="9746"/>
                  <a:pt x="758" y="9746"/>
                </a:cubicBezTo>
                <a:close/>
                <a:moveTo>
                  <a:pt x="4077" y="9746"/>
                </a:moveTo>
                <a:cubicBezTo>
                  <a:pt x="3884" y="9746"/>
                  <a:pt x="3689" y="9844"/>
                  <a:pt x="3541" y="10041"/>
                </a:cubicBezTo>
                <a:cubicBezTo>
                  <a:pt x="3245" y="10435"/>
                  <a:pt x="3245" y="11066"/>
                  <a:pt x="3541" y="11460"/>
                </a:cubicBezTo>
                <a:cubicBezTo>
                  <a:pt x="3837" y="11854"/>
                  <a:pt x="4318" y="11854"/>
                  <a:pt x="4614" y="11460"/>
                </a:cubicBezTo>
                <a:cubicBezTo>
                  <a:pt x="4910" y="11066"/>
                  <a:pt x="4910" y="10435"/>
                  <a:pt x="4614" y="10041"/>
                </a:cubicBezTo>
                <a:cubicBezTo>
                  <a:pt x="4466" y="9844"/>
                  <a:pt x="4271" y="9746"/>
                  <a:pt x="4077" y="9746"/>
                </a:cubicBezTo>
                <a:close/>
                <a:moveTo>
                  <a:pt x="7403" y="9746"/>
                </a:moveTo>
                <a:cubicBezTo>
                  <a:pt x="7210" y="9746"/>
                  <a:pt x="7015" y="9844"/>
                  <a:pt x="6867" y="10041"/>
                </a:cubicBezTo>
                <a:cubicBezTo>
                  <a:pt x="6571" y="10435"/>
                  <a:pt x="6571" y="11066"/>
                  <a:pt x="6867" y="11460"/>
                </a:cubicBezTo>
                <a:cubicBezTo>
                  <a:pt x="7163" y="11854"/>
                  <a:pt x="7644" y="11854"/>
                  <a:pt x="7940" y="11460"/>
                </a:cubicBezTo>
                <a:cubicBezTo>
                  <a:pt x="8236" y="11066"/>
                  <a:pt x="8236" y="10435"/>
                  <a:pt x="7940" y="10041"/>
                </a:cubicBezTo>
                <a:cubicBezTo>
                  <a:pt x="7792" y="9844"/>
                  <a:pt x="7597" y="9746"/>
                  <a:pt x="7403" y="9746"/>
                </a:cubicBezTo>
                <a:close/>
                <a:moveTo>
                  <a:pt x="10729" y="9746"/>
                </a:moveTo>
                <a:cubicBezTo>
                  <a:pt x="10536" y="9746"/>
                  <a:pt x="10341" y="9844"/>
                  <a:pt x="10193" y="10041"/>
                </a:cubicBezTo>
                <a:cubicBezTo>
                  <a:pt x="9897" y="10435"/>
                  <a:pt x="9897" y="11066"/>
                  <a:pt x="10193" y="11460"/>
                </a:cubicBezTo>
                <a:cubicBezTo>
                  <a:pt x="10489" y="11854"/>
                  <a:pt x="10963" y="11854"/>
                  <a:pt x="11259" y="11460"/>
                </a:cubicBezTo>
                <a:cubicBezTo>
                  <a:pt x="11555" y="11066"/>
                  <a:pt x="11555" y="10435"/>
                  <a:pt x="11259" y="10041"/>
                </a:cubicBezTo>
                <a:cubicBezTo>
                  <a:pt x="11111" y="9844"/>
                  <a:pt x="10923" y="9746"/>
                  <a:pt x="10729" y="9746"/>
                </a:cubicBezTo>
                <a:close/>
                <a:moveTo>
                  <a:pt x="14049" y="9746"/>
                </a:moveTo>
                <a:cubicBezTo>
                  <a:pt x="13855" y="9746"/>
                  <a:pt x="13660" y="9844"/>
                  <a:pt x="13512" y="10041"/>
                </a:cubicBezTo>
                <a:cubicBezTo>
                  <a:pt x="13216" y="10435"/>
                  <a:pt x="13216" y="11066"/>
                  <a:pt x="13512" y="11460"/>
                </a:cubicBezTo>
                <a:cubicBezTo>
                  <a:pt x="13808" y="11854"/>
                  <a:pt x="14289" y="11854"/>
                  <a:pt x="14585" y="11460"/>
                </a:cubicBezTo>
                <a:cubicBezTo>
                  <a:pt x="14881" y="11066"/>
                  <a:pt x="14881" y="10435"/>
                  <a:pt x="14585" y="10041"/>
                </a:cubicBezTo>
                <a:cubicBezTo>
                  <a:pt x="14437" y="9844"/>
                  <a:pt x="14242" y="9746"/>
                  <a:pt x="14049" y="9746"/>
                </a:cubicBezTo>
                <a:close/>
                <a:moveTo>
                  <a:pt x="17375" y="9746"/>
                </a:moveTo>
                <a:cubicBezTo>
                  <a:pt x="17181" y="9746"/>
                  <a:pt x="16986" y="9844"/>
                  <a:pt x="16838" y="10041"/>
                </a:cubicBezTo>
                <a:cubicBezTo>
                  <a:pt x="16542" y="10435"/>
                  <a:pt x="16542" y="11066"/>
                  <a:pt x="16838" y="11460"/>
                </a:cubicBezTo>
                <a:cubicBezTo>
                  <a:pt x="17134" y="11854"/>
                  <a:pt x="17615" y="11854"/>
                  <a:pt x="17911" y="11460"/>
                </a:cubicBezTo>
                <a:cubicBezTo>
                  <a:pt x="18207" y="11066"/>
                  <a:pt x="18207" y="10435"/>
                  <a:pt x="17911" y="10041"/>
                </a:cubicBezTo>
                <a:cubicBezTo>
                  <a:pt x="17763" y="9844"/>
                  <a:pt x="17568" y="9746"/>
                  <a:pt x="17375" y="9746"/>
                </a:cubicBezTo>
                <a:close/>
                <a:moveTo>
                  <a:pt x="758" y="14611"/>
                </a:moveTo>
                <a:cubicBezTo>
                  <a:pt x="564" y="14611"/>
                  <a:pt x="370" y="14708"/>
                  <a:pt x="222" y="14905"/>
                </a:cubicBezTo>
                <a:cubicBezTo>
                  <a:pt x="-74" y="15299"/>
                  <a:pt x="-74" y="15940"/>
                  <a:pt x="222" y="16333"/>
                </a:cubicBezTo>
                <a:cubicBezTo>
                  <a:pt x="517" y="16727"/>
                  <a:pt x="992" y="16727"/>
                  <a:pt x="1288" y="16333"/>
                </a:cubicBezTo>
                <a:cubicBezTo>
                  <a:pt x="1584" y="15940"/>
                  <a:pt x="1584" y="15299"/>
                  <a:pt x="1288" y="14905"/>
                </a:cubicBezTo>
                <a:cubicBezTo>
                  <a:pt x="1140" y="14708"/>
                  <a:pt x="952" y="14611"/>
                  <a:pt x="758" y="14611"/>
                </a:cubicBezTo>
                <a:close/>
                <a:moveTo>
                  <a:pt x="4077" y="14611"/>
                </a:moveTo>
                <a:cubicBezTo>
                  <a:pt x="3884" y="14611"/>
                  <a:pt x="3689" y="14708"/>
                  <a:pt x="3541" y="14905"/>
                </a:cubicBezTo>
                <a:cubicBezTo>
                  <a:pt x="3245" y="15299"/>
                  <a:pt x="3245" y="15940"/>
                  <a:pt x="3541" y="16333"/>
                </a:cubicBezTo>
                <a:cubicBezTo>
                  <a:pt x="3837" y="16727"/>
                  <a:pt x="4318" y="16727"/>
                  <a:pt x="4614" y="16333"/>
                </a:cubicBezTo>
                <a:cubicBezTo>
                  <a:pt x="4910" y="15940"/>
                  <a:pt x="4910" y="15299"/>
                  <a:pt x="4614" y="14905"/>
                </a:cubicBezTo>
                <a:cubicBezTo>
                  <a:pt x="4466" y="14708"/>
                  <a:pt x="4271" y="14611"/>
                  <a:pt x="4077" y="14611"/>
                </a:cubicBezTo>
                <a:close/>
                <a:moveTo>
                  <a:pt x="7403" y="14611"/>
                </a:moveTo>
                <a:cubicBezTo>
                  <a:pt x="7210" y="14611"/>
                  <a:pt x="7015" y="14708"/>
                  <a:pt x="6867" y="14905"/>
                </a:cubicBezTo>
                <a:cubicBezTo>
                  <a:pt x="6571" y="15299"/>
                  <a:pt x="6571" y="15940"/>
                  <a:pt x="6867" y="16333"/>
                </a:cubicBezTo>
                <a:cubicBezTo>
                  <a:pt x="7163" y="16727"/>
                  <a:pt x="7644" y="16727"/>
                  <a:pt x="7940" y="16333"/>
                </a:cubicBezTo>
                <a:cubicBezTo>
                  <a:pt x="8236" y="15940"/>
                  <a:pt x="8236" y="15299"/>
                  <a:pt x="7940" y="14905"/>
                </a:cubicBezTo>
                <a:cubicBezTo>
                  <a:pt x="7792" y="14708"/>
                  <a:pt x="7597" y="14611"/>
                  <a:pt x="7403" y="14611"/>
                </a:cubicBezTo>
                <a:close/>
                <a:moveTo>
                  <a:pt x="10729" y="14611"/>
                </a:moveTo>
                <a:cubicBezTo>
                  <a:pt x="10536" y="14611"/>
                  <a:pt x="10341" y="14708"/>
                  <a:pt x="10193" y="14905"/>
                </a:cubicBezTo>
                <a:cubicBezTo>
                  <a:pt x="9897" y="15299"/>
                  <a:pt x="9897" y="15940"/>
                  <a:pt x="10193" y="16333"/>
                </a:cubicBezTo>
                <a:cubicBezTo>
                  <a:pt x="10489" y="16727"/>
                  <a:pt x="10963" y="16727"/>
                  <a:pt x="11259" y="16333"/>
                </a:cubicBezTo>
                <a:cubicBezTo>
                  <a:pt x="11555" y="15940"/>
                  <a:pt x="11555" y="15299"/>
                  <a:pt x="11259" y="14905"/>
                </a:cubicBezTo>
                <a:cubicBezTo>
                  <a:pt x="11111" y="14708"/>
                  <a:pt x="10923" y="14611"/>
                  <a:pt x="10729" y="14611"/>
                </a:cubicBezTo>
                <a:close/>
                <a:moveTo>
                  <a:pt x="14049" y="14611"/>
                </a:moveTo>
                <a:cubicBezTo>
                  <a:pt x="13855" y="14611"/>
                  <a:pt x="13660" y="14708"/>
                  <a:pt x="13512" y="14905"/>
                </a:cubicBezTo>
                <a:cubicBezTo>
                  <a:pt x="13216" y="15299"/>
                  <a:pt x="13216" y="15940"/>
                  <a:pt x="13512" y="16333"/>
                </a:cubicBezTo>
                <a:cubicBezTo>
                  <a:pt x="13808" y="16727"/>
                  <a:pt x="14289" y="16727"/>
                  <a:pt x="14585" y="16333"/>
                </a:cubicBezTo>
                <a:cubicBezTo>
                  <a:pt x="14881" y="15940"/>
                  <a:pt x="14881" y="15299"/>
                  <a:pt x="14585" y="14905"/>
                </a:cubicBezTo>
                <a:cubicBezTo>
                  <a:pt x="14437" y="14708"/>
                  <a:pt x="14242" y="14611"/>
                  <a:pt x="14049" y="14611"/>
                </a:cubicBezTo>
                <a:close/>
                <a:moveTo>
                  <a:pt x="17375" y="14611"/>
                </a:moveTo>
                <a:cubicBezTo>
                  <a:pt x="17181" y="14611"/>
                  <a:pt x="16986" y="14708"/>
                  <a:pt x="16838" y="14905"/>
                </a:cubicBezTo>
                <a:cubicBezTo>
                  <a:pt x="16542" y="15299"/>
                  <a:pt x="16542" y="15940"/>
                  <a:pt x="16838" y="16333"/>
                </a:cubicBezTo>
                <a:cubicBezTo>
                  <a:pt x="17134" y="16727"/>
                  <a:pt x="17615" y="16727"/>
                  <a:pt x="17911" y="16333"/>
                </a:cubicBezTo>
                <a:cubicBezTo>
                  <a:pt x="18207" y="15940"/>
                  <a:pt x="18207" y="15299"/>
                  <a:pt x="17911" y="14905"/>
                </a:cubicBezTo>
                <a:cubicBezTo>
                  <a:pt x="17763" y="14708"/>
                  <a:pt x="17568" y="14611"/>
                  <a:pt x="17375" y="14611"/>
                </a:cubicBezTo>
                <a:close/>
                <a:moveTo>
                  <a:pt x="758" y="19484"/>
                </a:moveTo>
                <a:cubicBezTo>
                  <a:pt x="564" y="19484"/>
                  <a:pt x="370" y="19582"/>
                  <a:pt x="222" y="19778"/>
                </a:cubicBezTo>
                <a:cubicBezTo>
                  <a:pt x="-74" y="20172"/>
                  <a:pt x="-74" y="20813"/>
                  <a:pt x="222" y="21206"/>
                </a:cubicBezTo>
                <a:cubicBezTo>
                  <a:pt x="517" y="21600"/>
                  <a:pt x="992" y="21600"/>
                  <a:pt x="1288" y="21206"/>
                </a:cubicBezTo>
                <a:cubicBezTo>
                  <a:pt x="1584" y="20813"/>
                  <a:pt x="1584" y="20172"/>
                  <a:pt x="1288" y="19778"/>
                </a:cubicBezTo>
                <a:cubicBezTo>
                  <a:pt x="1140" y="19582"/>
                  <a:pt x="952" y="19484"/>
                  <a:pt x="758" y="19484"/>
                </a:cubicBezTo>
                <a:close/>
                <a:moveTo>
                  <a:pt x="4077" y="19484"/>
                </a:moveTo>
                <a:cubicBezTo>
                  <a:pt x="3884" y="19484"/>
                  <a:pt x="3689" y="19582"/>
                  <a:pt x="3541" y="19778"/>
                </a:cubicBezTo>
                <a:cubicBezTo>
                  <a:pt x="3245" y="20172"/>
                  <a:pt x="3245" y="20813"/>
                  <a:pt x="3541" y="21206"/>
                </a:cubicBezTo>
                <a:cubicBezTo>
                  <a:pt x="3837" y="21600"/>
                  <a:pt x="4318" y="21600"/>
                  <a:pt x="4614" y="21206"/>
                </a:cubicBezTo>
                <a:cubicBezTo>
                  <a:pt x="4910" y="20813"/>
                  <a:pt x="4910" y="20172"/>
                  <a:pt x="4614" y="19778"/>
                </a:cubicBezTo>
                <a:cubicBezTo>
                  <a:pt x="4466" y="19582"/>
                  <a:pt x="4271" y="19484"/>
                  <a:pt x="4077" y="19484"/>
                </a:cubicBezTo>
                <a:close/>
                <a:moveTo>
                  <a:pt x="7403" y="19484"/>
                </a:moveTo>
                <a:cubicBezTo>
                  <a:pt x="7210" y="19484"/>
                  <a:pt x="7015" y="19582"/>
                  <a:pt x="6867" y="19778"/>
                </a:cubicBezTo>
                <a:cubicBezTo>
                  <a:pt x="6571" y="20172"/>
                  <a:pt x="6571" y="20813"/>
                  <a:pt x="6867" y="21206"/>
                </a:cubicBezTo>
                <a:cubicBezTo>
                  <a:pt x="7163" y="21600"/>
                  <a:pt x="7644" y="21600"/>
                  <a:pt x="7940" y="21206"/>
                </a:cubicBezTo>
                <a:cubicBezTo>
                  <a:pt x="8236" y="20813"/>
                  <a:pt x="8236" y="20172"/>
                  <a:pt x="7940" y="19778"/>
                </a:cubicBezTo>
                <a:cubicBezTo>
                  <a:pt x="7792" y="19582"/>
                  <a:pt x="7597" y="19484"/>
                  <a:pt x="7403" y="19484"/>
                </a:cubicBezTo>
                <a:close/>
                <a:moveTo>
                  <a:pt x="10729" y="19484"/>
                </a:moveTo>
                <a:cubicBezTo>
                  <a:pt x="10536" y="19484"/>
                  <a:pt x="10341" y="19582"/>
                  <a:pt x="10193" y="19778"/>
                </a:cubicBezTo>
                <a:cubicBezTo>
                  <a:pt x="9897" y="20172"/>
                  <a:pt x="9897" y="20813"/>
                  <a:pt x="10193" y="21206"/>
                </a:cubicBezTo>
                <a:cubicBezTo>
                  <a:pt x="10489" y="21600"/>
                  <a:pt x="10963" y="21600"/>
                  <a:pt x="11259" y="21206"/>
                </a:cubicBezTo>
                <a:cubicBezTo>
                  <a:pt x="11555" y="20813"/>
                  <a:pt x="11555" y="20172"/>
                  <a:pt x="11259" y="19778"/>
                </a:cubicBezTo>
                <a:cubicBezTo>
                  <a:pt x="11111" y="19582"/>
                  <a:pt x="10923" y="19484"/>
                  <a:pt x="10729" y="19484"/>
                </a:cubicBezTo>
                <a:close/>
              </a:path>
            </a:pathLst>
          </a:custGeom>
          <a:solidFill>
            <a:srgbClr val="E9E5D9"/>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18" name="Фигура"/>
          <p:cNvSpPr>
            <a:spLocks noGrp="1"/>
          </p:cNvSpPr>
          <p:nvPr>
            <p:ph type="body" sz="quarter" idx="15"/>
          </p:nvPr>
        </p:nvSpPr>
        <p:spPr>
          <a:xfrm>
            <a:off x="2116385" y="1095308"/>
            <a:ext cx="550945" cy="551664"/>
          </a:xfrm>
          <a:custGeom>
            <a:avLst/>
            <a:gdLst/>
            <a:ahLst/>
            <a:cxnLst>
              <a:cxn ang="0">
                <a:pos x="wd2" y="hd2"/>
              </a:cxn>
              <a:cxn ang="5400000">
                <a:pos x="wd2" y="hd2"/>
              </a:cxn>
              <a:cxn ang="10800000">
                <a:pos x="wd2" y="hd2"/>
              </a:cxn>
              <a:cxn ang="16200000">
                <a:pos x="wd2" y="hd2"/>
              </a:cxn>
            </a:cxnLst>
            <a:rect l="0" t="0" r="r" b="b"/>
            <a:pathLst>
              <a:path w="20242" h="20595" extrusionOk="0">
                <a:moveTo>
                  <a:pt x="10137" y="0"/>
                </a:moveTo>
                <a:cubicBezTo>
                  <a:pt x="7544" y="0"/>
                  <a:pt x="4946" y="1008"/>
                  <a:pt x="2968" y="3018"/>
                </a:cubicBezTo>
                <a:cubicBezTo>
                  <a:pt x="-989" y="7038"/>
                  <a:pt x="-989" y="13559"/>
                  <a:pt x="2968" y="17579"/>
                </a:cubicBezTo>
                <a:cubicBezTo>
                  <a:pt x="6925" y="21600"/>
                  <a:pt x="13342" y="21600"/>
                  <a:pt x="17299" y="17579"/>
                </a:cubicBezTo>
                <a:cubicBezTo>
                  <a:pt x="17997" y="16870"/>
                  <a:pt x="18525" y="16062"/>
                  <a:pt x="18977" y="15224"/>
                </a:cubicBezTo>
                <a:lnTo>
                  <a:pt x="8788" y="15224"/>
                </a:lnTo>
                <a:cubicBezTo>
                  <a:pt x="8273" y="15224"/>
                  <a:pt x="7968" y="15224"/>
                  <a:pt x="7762" y="15141"/>
                </a:cubicBezTo>
                <a:cubicBezTo>
                  <a:pt x="7457" y="15028"/>
                  <a:pt x="7214" y="14787"/>
                  <a:pt x="7103" y="14478"/>
                </a:cubicBezTo>
                <a:cubicBezTo>
                  <a:pt x="7030" y="14312"/>
                  <a:pt x="7021" y="13953"/>
                  <a:pt x="7021" y="13583"/>
                </a:cubicBezTo>
                <a:cubicBezTo>
                  <a:pt x="7021" y="13214"/>
                  <a:pt x="7030" y="12862"/>
                  <a:pt x="7103" y="12696"/>
                </a:cubicBezTo>
                <a:cubicBezTo>
                  <a:pt x="7214" y="12386"/>
                  <a:pt x="7457" y="12139"/>
                  <a:pt x="7762" y="12026"/>
                </a:cubicBezTo>
                <a:cubicBezTo>
                  <a:pt x="7968" y="11943"/>
                  <a:pt x="8273" y="11943"/>
                  <a:pt x="8788" y="11943"/>
                </a:cubicBezTo>
                <a:lnTo>
                  <a:pt x="20111" y="11943"/>
                </a:lnTo>
                <a:cubicBezTo>
                  <a:pt x="20611" y="8790"/>
                  <a:pt x="19691" y="5449"/>
                  <a:pt x="17299" y="3018"/>
                </a:cubicBezTo>
                <a:cubicBezTo>
                  <a:pt x="15320" y="1008"/>
                  <a:pt x="12730" y="0"/>
                  <a:pt x="10137" y="0"/>
                </a:cubicBezTo>
                <a:close/>
                <a:moveTo>
                  <a:pt x="10143" y="3957"/>
                </a:moveTo>
                <a:cubicBezTo>
                  <a:pt x="10941" y="3957"/>
                  <a:pt x="11738" y="4271"/>
                  <a:pt x="12347" y="4890"/>
                </a:cubicBezTo>
                <a:cubicBezTo>
                  <a:pt x="13565" y="6128"/>
                  <a:pt x="13565" y="8131"/>
                  <a:pt x="12347" y="9369"/>
                </a:cubicBezTo>
                <a:cubicBezTo>
                  <a:pt x="11129" y="10606"/>
                  <a:pt x="9157" y="10606"/>
                  <a:pt x="7939" y="9369"/>
                </a:cubicBezTo>
                <a:cubicBezTo>
                  <a:pt x="6721" y="8131"/>
                  <a:pt x="6721" y="6128"/>
                  <a:pt x="7939" y="4890"/>
                </a:cubicBezTo>
                <a:cubicBezTo>
                  <a:pt x="8548" y="4271"/>
                  <a:pt x="9345" y="3957"/>
                  <a:pt x="10143" y="3957"/>
                </a:cubicBezTo>
                <a:close/>
              </a:path>
            </a:pathLst>
          </a:custGeom>
          <a:solidFill>
            <a:srgbClr val="0250FF"/>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19" name="Elearn."/>
          <p:cNvSpPr txBox="1">
            <a:spLocks noGrp="1"/>
          </p:cNvSpPr>
          <p:nvPr>
            <p:ph type="body" sz="quarter" idx="16"/>
          </p:nvPr>
        </p:nvSpPr>
        <p:spPr>
          <a:xfrm>
            <a:off x="2794330" y="1077452"/>
            <a:ext cx="1383842" cy="587376"/>
          </a:xfrm>
          <a:prstGeom prst="rect">
            <a:avLst/>
          </a:prstGeom>
        </p:spPr>
        <p:txBody>
          <a:bodyPr wrap="none" lIns="71437" tIns="71437" rIns="71437" bIns="71437" anchor="ctr">
            <a:spAutoFit/>
          </a:bodyPr>
          <a:lstStyle>
            <a:lvl1pPr marL="0" indent="0">
              <a:lnSpc>
                <a:spcPct val="150000"/>
              </a:lnSpc>
              <a:spcBef>
                <a:spcPts val="0"/>
              </a:spcBef>
              <a:buSzTx/>
              <a:buNone/>
              <a:defRPr sz="2900" b="1">
                <a:solidFill>
                  <a:srgbClr val="363636"/>
                </a:solidFill>
              </a:defRPr>
            </a:lvl1pPr>
          </a:lstStyle>
          <a:p>
            <a:r>
              <a:t>Elearn.</a:t>
            </a:r>
          </a:p>
        </p:txBody>
      </p:sp>
      <p:sp>
        <p:nvSpPr>
          <p:cNvPr id="220" name="Номер слайда"/>
          <p:cNvSpPr txBox="1">
            <a:spLocks noGrp="1"/>
          </p:cNvSpPr>
          <p:nvPr>
            <p:ph type="sldNum" sz="quarter" idx="2"/>
          </p:nvPr>
        </p:nvSpPr>
        <p:spPr>
          <a:xfrm>
            <a:off x="11982313" y="12947896"/>
            <a:ext cx="409849" cy="422276"/>
          </a:xfrm>
          <a:prstGeom prst="rect">
            <a:avLst/>
          </a:prstGeom>
        </p:spPr>
        <p:txBody>
          <a:bodyPr lIns="71437" tIns="71437" rIns="71437" bIns="71437"/>
          <a:lstStyle>
            <a:lvl1pPr defTabSz="821531">
              <a:defRPr b="1">
                <a:latin typeface="Helvetica"/>
                <a:ea typeface="Helvetica"/>
                <a:cs typeface="Helvetica"/>
                <a:sym typeface="Helvetica"/>
              </a:defRPr>
            </a:lvl1pPr>
          </a:lstStyle>
          <a:p>
            <a:fld id="{86CB4B4D-7CA3-9044-876B-883B54F8677D}" type="slidenum">
              <a:t>‹№›</a:t>
            </a:fld>
            <a:endParaRPr/>
          </a:p>
        </p:txBody>
      </p:sp>
    </p:spTree>
    <p:extLst>
      <p:ext uri="{BB962C8B-B14F-4D97-AF65-F5344CB8AC3E}">
        <p14:creationId xmlns:p14="http://schemas.microsoft.com/office/powerpoint/2010/main" val="3641807975"/>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999">
    <p:spTree>
      <p:nvGrpSpPr>
        <p:cNvPr id="1" name=""/>
        <p:cNvGrpSpPr/>
        <p:nvPr/>
      </p:nvGrpSpPr>
      <p:grpSpPr>
        <a:xfrm>
          <a:off x="0" y="0"/>
          <a:ext cx="0" cy="0"/>
          <a:chOff x="0" y="0"/>
          <a:chExt cx="0" cy="0"/>
        </a:xfrm>
      </p:grpSpPr>
      <p:sp>
        <p:nvSpPr>
          <p:cNvPr id="227" name="Фигура"/>
          <p:cNvSpPr>
            <a:spLocks noGrp="1"/>
          </p:cNvSpPr>
          <p:nvPr>
            <p:ph type="body" sz="quarter" idx="13"/>
          </p:nvPr>
        </p:nvSpPr>
        <p:spPr>
          <a:xfrm>
            <a:off x="2116385" y="1095308"/>
            <a:ext cx="550945" cy="551664"/>
          </a:xfrm>
          <a:custGeom>
            <a:avLst/>
            <a:gdLst/>
            <a:ahLst/>
            <a:cxnLst>
              <a:cxn ang="0">
                <a:pos x="wd2" y="hd2"/>
              </a:cxn>
              <a:cxn ang="5400000">
                <a:pos x="wd2" y="hd2"/>
              </a:cxn>
              <a:cxn ang="10800000">
                <a:pos x="wd2" y="hd2"/>
              </a:cxn>
              <a:cxn ang="16200000">
                <a:pos x="wd2" y="hd2"/>
              </a:cxn>
            </a:cxnLst>
            <a:rect l="0" t="0" r="r" b="b"/>
            <a:pathLst>
              <a:path w="20242" h="20595" extrusionOk="0">
                <a:moveTo>
                  <a:pt x="10137" y="0"/>
                </a:moveTo>
                <a:cubicBezTo>
                  <a:pt x="7544" y="0"/>
                  <a:pt x="4946" y="1008"/>
                  <a:pt x="2968" y="3018"/>
                </a:cubicBezTo>
                <a:cubicBezTo>
                  <a:pt x="-989" y="7038"/>
                  <a:pt x="-989" y="13559"/>
                  <a:pt x="2968" y="17579"/>
                </a:cubicBezTo>
                <a:cubicBezTo>
                  <a:pt x="6925" y="21600"/>
                  <a:pt x="13342" y="21600"/>
                  <a:pt x="17299" y="17579"/>
                </a:cubicBezTo>
                <a:cubicBezTo>
                  <a:pt x="17997" y="16870"/>
                  <a:pt x="18525" y="16062"/>
                  <a:pt x="18977" y="15224"/>
                </a:cubicBezTo>
                <a:lnTo>
                  <a:pt x="8788" y="15224"/>
                </a:lnTo>
                <a:cubicBezTo>
                  <a:pt x="8273" y="15224"/>
                  <a:pt x="7968" y="15224"/>
                  <a:pt x="7762" y="15141"/>
                </a:cubicBezTo>
                <a:cubicBezTo>
                  <a:pt x="7457" y="15028"/>
                  <a:pt x="7214" y="14787"/>
                  <a:pt x="7103" y="14478"/>
                </a:cubicBezTo>
                <a:cubicBezTo>
                  <a:pt x="7030" y="14312"/>
                  <a:pt x="7021" y="13953"/>
                  <a:pt x="7021" y="13583"/>
                </a:cubicBezTo>
                <a:cubicBezTo>
                  <a:pt x="7021" y="13214"/>
                  <a:pt x="7030" y="12862"/>
                  <a:pt x="7103" y="12696"/>
                </a:cubicBezTo>
                <a:cubicBezTo>
                  <a:pt x="7214" y="12386"/>
                  <a:pt x="7457" y="12139"/>
                  <a:pt x="7762" y="12026"/>
                </a:cubicBezTo>
                <a:cubicBezTo>
                  <a:pt x="7968" y="11943"/>
                  <a:pt x="8273" y="11943"/>
                  <a:pt x="8788" y="11943"/>
                </a:cubicBezTo>
                <a:lnTo>
                  <a:pt x="20111" y="11943"/>
                </a:lnTo>
                <a:cubicBezTo>
                  <a:pt x="20611" y="8790"/>
                  <a:pt x="19691" y="5449"/>
                  <a:pt x="17299" y="3018"/>
                </a:cubicBezTo>
                <a:cubicBezTo>
                  <a:pt x="15320" y="1008"/>
                  <a:pt x="12730" y="0"/>
                  <a:pt x="10137" y="0"/>
                </a:cubicBezTo>
                <a:close/>
                <a:moveTo>
                  <a:pt x="10143" y="3957"/>
                </a:moveTo>
                <a:cubicBezTo>
                  <a:pt x="10941" y="3957"/>
                  <a:pt x="11738" y="4271"/>
                  <a:pt x="12347" y="4890"/>
                </a:cubicBezTo>
                <a:cubicBezTo>
                  <a:pt x="13565" y="6128"/>
                  <a:pt x="13565" y="8131"/>
                  <a:pt x="12347" y="9369"/>
                </a:cubicBezTo>
                <a:cubicBezTo>
                  <a:pt x="11129" y="10606"/>
                  <a:pt x="9157" y="10606"/>
                  <a:pt x="7939" y="9369"/>
                </a:cubicBezTo>
                <a:cubicBezTo>
                  <a:pt x="6721" y="8131"/>
                  <a:pt x="6721" y="6128"/>
                  <a:pt x="7939" y="4890"/>
                </a:cubicBezTo>
                <a:cubicBezTo>
                  <a:pt x="8548" y="4271"/>
                  <a:pt x="9345" y="3957"/>
                  <a:pt x="10143" y="3957"/>
                </a:cubicBezTo>
                <a:close/>
              </a:path>
            </a:pathLst>
          </a:custGeom>
          <a:solidFill>
            <a:srgbClr val="204EF5"/>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dirty="0"/>
          </a:p>
        </p:txBody>
      </p:sp>
      <p:sp>
        <p:nvSpPr>
          <p:cNvPr id="228" name="Elearn."/>
          <p:cNvSpPr txBox="1">
            <a:spLocks noGrp="1"/>
          </p:cNvSpPr>
          <p:nvPr>
            <p:ph type="body" sz="quarter" idx="14"/>
          </p:nvPr>
        </p:nvSpPr>
        <p:spPr>
          <a:xfrm>
            <a:off x="2794330" y="1077452"/>
            <a:ext cx="1383842" cy="587376"/>
          </a:xfrm>
          <a:prstGeom prst="rect">
            <a:avLst/>
          </a:prstGeom>
        </p:spPr>
        <p:txBody>
          <a:bodyPr wrap="none" lIns="71437" tIns="71437" rIns="71437" bIns="71437" anchor="ctr">
            <a:spAutoFit/>
          </a:bodyPr>
          <a:lstStyle>
            <a:lvl1pPr marL="0" indent="0" defTabSz="2438339">
              <a:lnSpc>
                <a:spcPct val="150000"/>
              </a:lnSpc>
              <a:spcBef>
                <a:spcPts val="0"/>
              </a:spcBef>
              <a:buSzTx/>
              <a:buNone/>
              <a:defRPr sz="2900" b="1">
                <a:solidFill>
                  <a:srgbClr val="363636"/>
                </a:solidFill>
              </a:defRPr>
            </a:lvl1pPr>
          </a:lstStyle>
          <a:p>
            <a:r>
              <a:rPr dirty="0" err="1"/>
              <a:t>Elearn</a:t>
            </a:r>
            <a:r>
              <a:rPr dirty="0"/>
              <a:t>.</a:t>
            </a:r>
          </a:p>
        </p:txBody>
      </p:sp>
      <p:sp>
        <p:nvSpPr>
          <p:cNvPr id="229" name="www.elearn.com"/>
          <p:cNvSpPr txBox="1">
            <a:spLocks noGrp="1"/>
          </p:cNvSpPr>
          <p:nvPr>
            <p:ph type="body" sz="quarter" idx="15"/>
          </p:nvPr>
        </p:nvSpPr>
        <p:spPr>
          <a:xfrm>
            <a:off x="20343555" y="1160002"/>
            <a:ext cx="1951224" cy="422276"/>
          </a:xfrm>
          <a:prstGeom prst="rect">
            <a:avLst/>
          </a:prstGeom>
        </p:spPr>
        <p:txBody>
          <a:bodyPr wrap="none" lIns="71437" tIns="71437" rIns="71437" bIns="71437" anchor="ctr">
            <a:spAutoFit/>
          </a:bodyPr>
          <a:lstStyle>
            <a:lvl1pPr marL="0" indent="0" defTabSz="2438339">
              <a:lnSpc>
                <a:spcPct val="150000"/>
              </a:lnSpc>
              <a:spcBef>
                <a:spcPts val="0"/>
              </a:spcBef>
              <a:buSzTx/>
              <a:buNone/>
              <a:defRPr sz="1800" b="1">
                <a:solidFill>
                  <a:srgbClr val="524948">
                    <a:alpha val="80211"/>
                  </a:srgbClr>
                </a:solidFill>
              </a:defRPr>
            </a:lvl1pPr>
          </a:lstStyle>
          <a:p>
            <a:r>
              <a:t>www.elearn.com</a:t>
            </a:r>
          </a:p>
        </p:txBody>
      </p:sp>
      <p:sp>
        <p:nvSpPr>
          <p:cNvPr id="230" name="Фигура"/>
          <p:cNvSpPr>
            <a:spLocks noGrp="1"/>
          </p:cNvSpPr>
          <p:nvPr>
            <p:ph type="body" sz="quarter" idx="16"/>
          </p:nvPr>
        </p:nvSpPr>
        <p:spPr>
          <a:xfrm flipH="1">
            <a:off x="20630033" y="11344180"/>
            <a:ext cx="1695155" cy="1276512"/>
          </a:xfrm>
          <a:custGeom>
            <a:avLst/>
            <a:gdLst/>
            <a:ahLst/>
            <a:cxnLst>
              <a:cxn ang="0">
                <a:pos x="wd2" y="hd2"/>
              </a:cxn>
              <a:cxn ang="5400000">
                <a:pos x="wd2" y="hd2"/>
              </a:cxn>
              <a:cxn ang="10800000">
                <a:pos x="wd2" y="hd2"/>
              </a:cxn>
              <a:cxn ang="16200000">
                <a:pos x="wd2" y="hd2"/>
              </a:cxn>
            </a:cxnLst>
            <a:rect l="0" t="0" r="r" b="b"/>
            <a:pathLst>
              <a:path w="21452" h="21502" extrusionOk="0">
                <a:moveTo>
                  <a:pt x="758" y="0"/>
                </a:moveTo>
                <a:cubicBezTo>
                  <a:pt x="564" y="0"/>
                  <a:pt x="370" y="98"/>
                  <a:pt x="222" y="295"/>
                </a:cubicBezTo>
                <a:cubicBezTo>
                  <a:pt x="-74" y="688"/>
                  <a:pt x="-74" y="1329"/>
                  <a:pt x="222" y="1723"/>
                </a:cubicBezTo>
                <a:cubicBezTo>
                  <a:pt x="517" y="2116"/>
                  <a:pt x="992" y="2116"/>
                  <a:pt x="1288" y="1723"/>
                </a:cubicBezTo>
                <a:cubicBezTo>
                  <a:pt x="1584" y="1329"/>
                  <a:pt x="1584" y="688"/>
                  <a:pt x="1288" y="295"/>
                </a:cubicBezTo>
                <a:cubicBezTo>
                  <a:pt x="1140" y="98"/>
                  <a:pt x="952" y="0"/>
                  <a:pt x="758" y="0"/>
                </a:cubicBezTo>
                <a:close/>
                <a:moveTo>
                  <a:pt x="4077" y="0"/>
                </a:moveTo>
                <a:cubicBezTo>
                  <a:pt x="3884" y="0"/>
                  <a:pt x="3689" y="98"/>
                  <a:pt x="3541" y="295"/>
                </a:cubicBezTo>
                <a:cubicBezTo>
                  <a:pt x="3245" y="688"/>
                  <a:pt x="3245" y="1329"/>
                  <a:pt x="3541" y="1723"/>
                </a:cubicBezTo>
                <a:cubicBezTo>
                  <a:pt x="3837" y="2116"/>
                  <a:pt x="4318" y="2116"/>
                  <a:pt x="4614" y="1723"/>
                </a:cubicBezTo>
                <a:cubicBezTo>
                  <a:pt x="4910" y="1329"/>
                  <a:pt x="4910" y="688"/>
                  <a:pt x="4614" y="295"/>
                </a:cubicBezTo>
                <a:cubicBezTo>
                  <a:pt x="4466" y="98"/>
                  <a:pt x="4271" y="0"/>
                  <a:pt x="4077" y="0"/>
                </a:cubicBezTo>
                <a:close/>
                <a:moveTo>
                  <a:pt x="7403" y="0"/>
                </a:moveTo>
                <a:cubicBezTo>
                  <a:pt x="7210" y="0"/>
                  <a:pt x="7015" y="98"/>
                  <a:pt x="6867" y="295"/>
                </a:cubicBezTo>
                <a:cubicBezTo>
                  <a:pt x="6571" y="688"/>
                  <a:pt x="6571" y="1329"/>
                  <a:pt x="6867" y="1723"/>
                </a:cubicBezTo>
                <a:cubicBezTo>
                  <a:pt x="7163" y="2116"/>
                  <a:pt x="7644" y="2116"/>
                  <a:pt x="7940" y="1723"/>
                </a:cubicBezTo>
                <a:cubicBezTo>
                  <a:pt x="8236" y="1329"/>
                  <a:pt x="8236" y="688"/>
                  <a:pt x="7940" y="295"/>
                </a:cubicBezTo>
                <a:cubicBezTo>
                  <a:pt x="7792" y="98"/>
                  <a:pt x="7597" y="0"/>
                  <a:pt x="7403" y="0"/>
                </a:cubicBezTo>
                <a:close/>
                <a:moveTo>
                  <a:pt x="10729" y="0"/>
                </a:moveTo>
                <a:cubicBezTo>
                  <a:pt x="10536" y="0"/>
                  <a:pt x="10341" y="98"/>
                  <a:pt x="10193" y="295"/>
                </a:cubicBezTo>
                <a:cubicBezTo>
                  <a:pt x="9897" y="688"/>
                  <a:pt x="9897" y="1329"/>
                  <a:pt x="10193" y="1723"/>
                </a:cubicBezTo>
                <a:cubicBezTo>
                  <a:pt x="10489" y="2116"/>
                  <a:pt x="10963" y="2116"/>
                  <a:pt x="11259" y="1723"/>
                </a:cubicBezTo>
                <a:cubicBezTo>
                  <a:pt x="11555" y="1329"/>
                  <a:pt x="11555" y="688"/>
                  <a:pt x="11259" y="295"/>
                </a:cubicBezTo>
                <a:cubicBezTo>
                  <a:pt x="11111" y="98"/>
                  <a:pt x="10923" y="0"/>
                  <a:pt x="10729" y="0"/>
                </a:cubicBezTo>
                <a:close/>
                <a:moveTo>
                  <a:pt x="14049" y="0"/>
                </a:moveTo>
                <a:cubicBezTo>
                  <a:pt x="13855" y="0"/>
                  <a:pt x="13660" y="98"/>
                  <a:pt x="13512" y="295"/>
                </a:cubicBezTo>
                <a:cubicBezTo>
                  <a:pt x="13216" y="688"/>
                  <a:pt x="13216" y="1329"/>
                  <a:pt x="13512" y="1723"/>
                </a:cubicBezTo>
                <a:cubicBezTo>
                  <a:pt x="13808" y="2116"/>
                  <a:pt x="14289" y="2116"/>
                  <a:pt x="14585" y="1723"/>
                </a:cubicBezTo>
                <a:cubicBezTo>
                  <a:pt x="14881" y="1329"/>
                  <a:pt x="14881" y="688"/>
                  <a:pt x="14585" y="295"/>
                </a:cubicBezTo>
                <a:cubicBezTo>
                  <a:pt x="14437" y="98"/>
                  <a:pt x="14242" y="0"/>
                  <a:pt x="14049" y="0"/>
                </a:cubicBezTo>
                <a:close/>
                <a:moveTo>
                  <a:pt x="17375" y="0"/>
                </a:moveTo>
                <a:cubicBezTo>
                  <a:pt x="17181" y="0"/>
                  <a:pt x="16986" y="98"/>
                  <a:pt x="16838" y="295"/>
                </a:cubicBezTo>
                <a:cubicBezTo>
                  <a:pt x="16542" y="688"/>
                  <a:pt x="16542" y="1329"/>
                  <a:pt x="16838" y="1723"/>
                </a:cubicBezTo>
                <a:cubicBezTo>
                  <a:pt x="17134" y="2116"/>
                  <a:pt x="17615" y="2116"/>
                  <a:pt x="17911" y="1723"/>
                </a:cubicBezTo>
                <a:cubicBezTo>
                  <a:pt x="18207" y="1329"/>
                  <a:pt x="18207" y="688"/>
                  <a:pt x="17911" y="295"/>
                </a:cubicBezTo>
                <a:cubicBezTo>
                  <a:pt x="17763" y="98"/>
                  <a:pt x="17568" y="0"/>
                  <a:pt x="17375" y="0"/>
                </a:cubicBezTo>
                <a:close/>
                <a:moveTo>
                  <a:pt x="20701" y="0"/>
                </a:moveTo>
                <a:cubicBezTo>
                  <a:pt x="20507" y="0"/>
                  <a:pt x="20312" y="98"/>
                  <a:pt x="20164" y="295"/>
                </a:cubicBezTo>
                <a:cubicBezTo>
                  <a:pt x="19868" y="688"/>
                  <a:pt x="19868" y="1329"/>
                  <a:pt x="20164" y="1723"/>
                </a:cubicBezTo>
                <a:cubicBezTo>
                  <a:pt x="20460" y="2116"/>
                  <a:pt x="20935" y="2116"/>
                  <a:pt x="21230" y="1723"/>
                </a:cubicBezTo>
                <a:cubicBezTo>
                  <a:pt x="21526" y="1329"/>
                  <a:pt x="21526" y="688"/>
                  <a:pt x="21230" y="295"/>
                </a:cubicBezTo>
                <a:cubicBezTo>
                  <a:pt x="21082" y="98"/>
                  <a:pt x="20894" y="0"/>
                  <a:pt x="20701" y="0"/>
                </a:cubicBezTo>
                <a:close/>
                <a:moveTo>
                  <a:pt x="758" y="4873"/>
                </a:moveTo>
                <a:cubicBezTo>
                  <a:pt x="564" y="4873"/>
                  <a:pt x="370" y="4971"/>
                  <a:pt x="222" y="5168"/>
                </a:cubicBezTo>
                <a:cubicBezTo>
                  <a:pt x="-74" y="5561"/>
                  <a:pt x="-74" y="6193"/>
                  <a:pt x="222" y="6587"/>
                </a:cubicBezTo>
                <a:cubicBezTo>
                  <a:pt x="517" y="6980"/>
                  <a:pt x="992" y="6980"/>
                  <a:pt x="1288" y="6587"/>
                </a:cubicBezTo>
                <a:cubicBezTo>
                  <a:pt x="1584" y="6193"/>
                  <a:pt x="1584" y="5561"/>
                  <a:pt x="1288" y="5168"/>
                </a:cubicBezTo>
                <a:cubicBezTo>
                  <a:pt x="1140" y="4971"/>
                  <a:pt x="952" y="4873"/>
                  <a:pt x="758" y="4873"/>
                </a:cubicBezTo>
                <a:close/>
                <a:moveTo>
                  <a:pt x="4077" y="4873"/>
                </a:moveTo>
                <a:cubicBezTo>
                  <a:pt x="3884" y="4873"/>
                  <a:pt x="3689" y="4971"/>
                  <a:pt x="3541" y="5168"/>
                </a:cubicBezTo>
                <a:cubicBezTo>
                  <a:pt x="3245" y="5561"/>
                  <a:pt x="3245" y="6193"/>
                  <a:pt x="3541" y="6587"/>
                </a:cubicBezTo>
                <a:cubicBezTo>
                  <a:pt x="3837" y="6980"/>
                  <a:pt x="4318" y="6980"/>
                  <a:pt x="4614" y="6587"/>
                </a:cubicBezTo>
                <a:cubicBezTo>
                  <a:pt x="4910" y="6193"/>
                  <a:pt x="4910" y="5561"/>
                  <a:pt x="4614" y="5168"/>
                </a:cubicBezTo>
                <a:cubicBezTo>
                  <a:pt x="4466" y="4971"/>
                  <a:pt x="4271" y="4873"/>
                  <a:pt x="4077" y="4873"/>
                </a:cubicBezTo>
                <a:close/>
                <a:moveTo>
                  <a:pt x="7403" y="4873"/>
                </a:moveTo>
                <a:cubicBezTo>
                  <a:pt x="7210" y="4873"/>
                  <a:pt x="7015" y="4971"/>
                  <a:pt x="6867" y="5168"/>
                </a:cubicBezTo>
                <a:cubicBezTo>
                  <a:pt x="6571" y="5561"/>
                  <a:pt x="6571" y="6193"/>
                  <a:pt x="6867" y="6587"/>
                </a:cubicBezTo>
                <a:cubicBezTo>
                  <a:pt x="7163" y="6980"/>
                  <a:pt x="7644" y="6980"/>
                  <a:pt x="7940" y="6587"/>
                </a:cubicBezTo>
                <a:cubicBezTo>
                  <a:pt x="8236" y="6193"/>
                  <a:pt x="8236" y="5561"/>
                  <a:pt x="7940" y="5168"/>
                </a:cubicBezTo>
                <a:cubicBezTo>
                  <a:pt x="7792" y="4971"/>
                  <a:pt x="7597" y="4873"/>
                  <a:pt x="7403" y="4873"/>
                </a:cubicBezTo>
                <a:close/>
                <a:moveTo>
                  <a:pt x="10729" y="4873"/>
                </a:moveTo>
                <a:cubicBezTo>
                  <a:pt x="10536" y="4873"/>
                  <a:pt x="10341" y="4971"/>
                  <a:pt x="10193" y="5168"/>
                </a:cubicBezTo>
                <a:cubicBezTo>
                  <a:pt x="9897" y="5561"/>
                  <a:pt x="9897" y="6193"/>
                  <a:pt x="10193" y="6587"/>
                </a:cubicBezTo>
                <a:cubicBezTo>
                  <a:pt x="10489" y="6980"/>
                  <a:pt x="10963" y="6980"/>
                  <a:pt x="11259" y="6587"/>
                </a:cubicBezTo>
                <a:cubicBezTo>
                  <a:pt x="11555" y="6193"/>
                  <a:pt x="11555" y="5561"/>
                  <a:pt x="11259" y="5168"/>
                </a:cubicBezTo>
                <a:cubicBezTo>
                  <a:pt x="11111" y="4971"/>
                  <a:pt x="10923" y="4873"/>
                  <a:pt x="10729" y="4873"/>
                </a:cubicBezTo>
                <a:close/>
                <a:moveTo>
                  <a:pt x="14049" y="4873"/>
                </a:moveTo>
                <a:cubicBezTo>
                  <a:pt x="13855" y="4873"/>
                  <a:pt x="13660" y="4971"/>
                  <a:pt x="13512" y="5168"/>
                </a:cubicBezTo>
                <a:cubicBezTo>
                  <a:pt x="13216" y="5561"/>
                  <a:pt x="13216" y="6193"/>
                  <a:pt x="13512" y="6587"/>
                </a:cubicBezTo>
                <a:cubicBezTo>
                  <a:pt x="13808" y="6980"/>
                  <a:pt x="14289" y="6980"/>
                  <a:pt x="14585" y="6587"/>
                </a:cubicBezTo>
                <a:cubicBezTo>
                  <a:pt x="14881" y="6193"/>
                  <a:pt x="14881" y="5561"/>
                  <a:pt x="14585" y="5168"/>
                </a:cubicBezTo>
                <a:cubicBezTo>
                  <a:pt x="14437" y="4971"/>
                  <a:pt x="14242" y="4873"/>
                  <a:pt x="14049" y="4873"/>
                </a:cubicBezTo>
                <a:close/>
                <a:moveTo>
                  <a:pt x="17375" y="4873"/>
                </a:moveTo>
                <a:cubicBezTo>
                  <a:pt x="17181" y="4873"/>
                  <a:pt x="16986" y="4971"/>
                  <a:pt x="16838" y="5168"/>
                </a:cubicBezTo>
                <a:cubicBezTo>
                  <a:pt x="16542" y="5561"/>
                  <a:pt x="16542" y="6193"/>
                  <a:pt x="16838" y="6587"/>
                </a:cubicBezTo>
                <a:cubicBezTo>
                  <a:pt x="17134" y="6980"/>
                  <a:pt x="17615" y="6980"/>
                  <a:pt x="17911" y="6587"/>
                </a:cubicBezTo>
                <a:cubicBezTo>
                  <a:pt x="18207" y="6193"/>
                  <a:pt x="18207" y="5561"/>
                  <a:pt x="17911" y="5168"/>
                </a:cubicBezTo>
                <a:cubicBezTo>
                  <a:pt x="17763" y="4971"/>
                  <a:pt x="17568" y="4873"/>
                  <a:pt x="17375" y="4873"/>
                </a:cubicBezTo>
                <a:close/>
                <a:moveTo>
                  <a:pt x="20701" y="4873"/>
                </a:moveTo>
                <a:cubicBezTo>
                  <a:pt x="20507" y="4873"/>
                  <a:pt x="20312" y="4971"/>
                  <a:pt x="20164" y="5168"/>
                </a:cubicBezTo>
                <a:cubicBezTo>
                  <a:pt x="19868" y="5561"/>
                  <a:pt x="19868" y="6193"/>
                  <a:pt x="20164" y="6587"/>
                </a:cubicBezTo>
                <a:cubicBezTo>
                  <a:pt x="20460" y="6980"/>
                  <a:pt x="20935" y="6980"/>
                  <a:pt x="21230" y="6587"/>
                </a:cubicBezTo>
                <a:cubicBezTo>
                  <a:pt x="21526" y="6193"/>
                  <a:pt x="21526" y="5561"/>
                  <a:pt x="21230" y="5168"/>
                </a:cubicBezTo>
                <a:cubicBezTo>
                  <a:pt x="21082" y="4971"/>
                  <a:pt x="20894" y="4873"/>
                  <a:pt x="20701" y="4873"/>
                </a:cubicBezTo>
                <a:close/>
                <a:moveTo>
                  <a:pt x="758" y="9746"/>
                </a:moveTo>
                <a:cubicBezTo>
                  <a:pt x="564" y="9746"/>
                  <a:pt x="370" y="9844"/>
                  <a:pt x="222" y="10041"/>
                </a:cubicBezTo>
                <a:cubicBezTo>
                  <a:pt x="-74" y="10435"/>
                  <a:pt x="-74" y="11066"/>
                  <a:pt x="222" y="11460"/>
                </a:cubicBezTo>
                <a:cubicBezTo>
                  <a:pt x="517" y="11854"/>
                  <a:pt x="992" y="11854"/>
                  <a:pt x="1288" y="11460"/>
                </a:cubicBezTo>
                <a:cubicBezTo>
                  <a:pt x="1584" y="11066"/>
                  <a:pt x="1584" y="10435"/>
                  <a:pt x="1288" y="10041"/>
                </a:cubicBezTo>
                <a:cubicBezTo>
                  <a:pt x="1140" y="9844"/>
                  <a:pt x="952" y="9746"/>
                  <a:pt x="758" y="9746"/>
                </a:cubicBezTo>
                <a:close/>
                <a:moveTo>
                  <a:pt x="4077" y="9746"/>
                </a:moveTo>
                <a:cubicBezTo>
                  <a:pt x="3884" y="9746"/>
                  <a:pt x="3689" y="9844"/>
                  <a:pt x="3541" y="10041"/>
                </a:cubicBezTo>
                <a:cubicBezTo>
                  <a:pt x="3245" y="10435"/>
                  <a:pt x="3245" y="11066"/>
                  <a:pt x="3541" y="11460"/>
                </a:cubicBezTo>
                <a:cubicBezTo>
                  <a:pt x="3837" y="11854"/>
                  <a:pt x="4318" y="11854"/>
                  <a:pt x="4614" y="11460"/>
                </a:cubicBezTo>
                <a:cubicBezTo>
                  <a:pt x="4910" y="11066"/>
                  <a:pt x="4910" y="10435"/>
                  <a:pt x="4614" y="10041"/>
                </a:cubicBezTo>
                <a:cubicBezTo>
                  <a:pt x="4466" y="9844"/>
                  <a:pt x="4271" y="9746"/>
                  <a:pt x="4077" y="9746"/>
                </a:cubicBezTo>
                <a:close/>
                <a:moveTo>
                  <a:pt x="7403" y="9746"/>
                </a:moveTo>
                <a:cubicBezTo>
                  <a:pt x="7210" y="9746"/>
                  <a:pt x="7015" y="9844"/>
                  <a:pt x="6867" y="10041"/>
                </a:cubicBezTo>
                <a:cubicBezTo>
                  <a:pt x="6571" y="10435"/>
                  <a:pt x="6571" y="11066"/>
                  <a:pt x="6867" y="11460"/>
                </a:cubicBezTo>
                <a:cubicBezTo>
                  <a:pt x="7163" y="11854"/>
                  <a:pt x="7644" y="11854"/>
                  <a:pt x="7940" y="11460"/>
                </a:cubicBezTo>
                <a:cubicBezTo>
                  <a:pt x="8236" y="11066"/>
                  <a:pt x="8236" y="10435"/>
                  <a:pt x="7940" y="10041"/>
                </a:cubicBezTo>
                <a:cubicBezTo>
                  <a:pt x="7792" y="9844"/>
                  <a:pt x="7597" y="9746"/>
                  <a:pt x="7403" y="9746"/>
                </a:cubicBezTo>
                <a:close/>
                <a:moveTo>
                  <a:pt x="10729" y="9746"/>
                </a:moveTo>
                <a:cubicBezTo>
                  <a:pt x="10536" y="9746"/>
                  <a:pt x="10341" y="9844"/>
                  <a:pt x="10193" y="10041"/>
                </a:cubicBezTo>
                <a:cubicBezTo>
                  <a:pt x="9897" y="10435"/>
                  <a:pt x="9897" y="11066"/>
                  <a:pt x="10193" y="11460"/>
                </a:cubicBezTo>
                <a:cubicBezTo>
                  <a:pt x="10489" y="11854"/>
                  <a:pt x="10963" y="11854"/>
                  <a:pt x="11259" y="11460"/>
                </a:cubicBezTo>
                <a:cubicBezTo>
                  <a:pt x="11555" y="11066"/>
                  <a:pt x="11555" y="10435"/>
                  <a:pt x="11259" y="10041"/>
                </a:cubicBezTo>
                <a:cubicBezTo>
                  <a:pt x="11111" y="9844"/>
                  <a:pt x="10923" y="9746"/>
                  <a:pt x="10729" y="9746"/>
                </a:cubicBezTo>
                <a:close/>
                <a:moveTo>
                  <a:pt x="14049" y="9746"/>
                </a:moveTo>
                <a:cubicBezTo>
                  <a:pt x="13855" y="9746"/>
                  <a:pt x="13660" y="9844"/>
                  <a:pt x="13512" y="10041"/>
                </a:cubicBezTo>
                <a:cubicBezTo>
                  <a:pt x="13216" y="10435"/>
                  <a:pt x="13216" y="11066"/>
                  <a:pt x="13512" y="11460"/>
                </a:cubicBezTo>
                <a:cubicBezTo>
                  <a:pt x="13808" y="11854"/>
                  <a:pt x="14289" y="11854"/>
                  <a:pt x="14585" y="11460"/>
                </a:cubicBezTo>
                <a:cubicBezTo>
                  <a:pt x="14881" y="11066"/>
                  <a:pt x="14881" y="10435"/>
                  <a:pt x="14585" y="10041"/>
                </a:cubicBezTo>
                <a:cubicBezTo>
                  <a:pt x="14437" y="9844"/>
                  <a:pt x="14242" y="9746"/>
                  <a:pt x="14049" y="9746"/>
                </a:cubicBezTo>
                <a:close/>
                <a:moveTo>
                  <a:pt x="17375" y="9746"/>
                </a:moveTo>
                <a:cubicBezTo>
                  <a:pt x="17181" y="9746"/>
                  <a:pt x="16986" y="9844"/>
                  <a:pt x="16838" y="10041"/>
                </a:cubicBezTo>
                <a:cubicBezTo>
                  <a:pt x="16542" y="10435"/>
                  <a:pt x="16542" y="11066"/>
                  <a:pt x="16838" y="11460"/>
                </a:cubicBezTo>
                <a:cubicBezTo>
                  <a:pt x="17134" y="11854"/>
                  <a:pt x="17615" y="11854"/>
                  <a:pt x="17911" y="11460"/>
                </a:cubicBezTo>
                <a:cubicBezTo>
                  <a:pt x="18207" y="11066"/>
                  <a:pt x="18207" y="10435"/>
                  <a:pt x="17911" y="10041"/>
                </a:cubicBezTo>
                <a:cubicBezTo>
                  <a:pt x="17763" y="9844"/>
                  <a:pt x="17568" y="9746"/>
                  <a:pt x="17375" y="9746"/>
                </a:cubicBezTo>
                <a:close/>
                <a:moveTo>
                  <a:pt x="758" y="14611"/>
                </a:moveTo>
                <a:cubicBezTo>
                  <a:pt x="564" y="14611"/>
                  <a:pt x="370" y="14708"/>
                  <a:pt x="222" y="14905"/>
                </a:cubicBezTo>
                <a:cubicBezTo>
                  <a:pt x="-74" y="15299"/>
                  <a:pt x="-74" y="15940"/>
                  <a:pt x="222" y="16333"/>
                </a:cubicBezTo>
                <a:cubicBezTo>
                  <a:pt x="517" y="16727"/>
                  <a:pt x="992" y="16727"/>
                  <a:pt x="1288" y="16333"/>
                </a:cubicBezTo>
                <a:cubicBezTo>
                  <a:pt x="1584" y="15940"/>
                  <a:pt x="1584" y="15299"/>
                  <a:pt x="1288" y="14905"/>
                </a:cubicBezTo>
                <a:cubicBezTo>
                  <a:pt x="1140" y="14708"/>
                  <a:pt x="952" y="14611"/>
                  <a:pt x="758" y="14611"/>
                </a:cubicBezTo>
                <a:close/>
                <a:moveTo>
                  <a:pt x="4077" y="14611"/>
                </a:moveTo>
                <a:cubicBezTo>
                  <a:pt x="3884" y="14611"/>
                  <a:pt x="3689" y="14708"/>
                  <a:pt x="3541" y="14905"/>
                </a:cubicBezTo>
                <a:cubicBezTo>
                  <a:pt x="3245" y="15299"/>
                  <a:pt x="3245" y="15940"/>
                  <a:pt x="3541" y="16333"/>
                </a:cubicBezTo>
                <a:cubicBezTo>
                  <a:pt x="3837" y="16727"/>
                  <a:pt x="4318" y="16727"/>
                  <a:pt x="4614" y="16333"/>
                </a:cubicBezTo>
                <a:cubicBezTo>
                  <a:pt x="4910" y="15940"/>
                  <a:pt x="4910" y="15299"/>
                  <a:pt x="4614" y="14905"/>
                </a:cubicBezTo>
                <a:cubicBezTo>
                  <a:pt x="4466" y="14708"/>
                  <a:pt x="4271" y="14611"/>
                  <a:pt x="4077" y="14611"/>
                </a:cubicBezTo>
                <a:close/>
                <a:moveTo>
                  <a:pt x="7403" y="14611"/>
                </a:moveTo>
                <a:cubicBezTo>
                  <a:pt x="7210" y="14611"/>
                  <a:pt x="7015" y="14708"/>
                  <a:pt x="6867" y="14905"/>
                </a:cubicBezTo>
                <a:cubicBezTo>
                  <a:pt x="6571" y="15299"/>
                  <a:pt x="6571" y="15940"/>
                  <a:pt x="6867" y="16333"/>
                </a:cubicBezTo>
                <a:cubicBezTo>
                  <a:pt x="7163" y="16727"/>
                  <a:pt x="7644" y="16727"/>
                  <a:pt x="7940" y="16333"/>
                </a:cubicBezTo>
                <a:cubicBezTo>
                  <a:pt x="8236" y="15940"/>
                  <a:pt x="8236" y="15299"/>
                  <a:pt x="7940" y="14905"/>
                </a:cubicBezTo>
                <a:cubicBezTo>
                  <a:pt x="7792" y="14708"/>
                  <a:pt x="7597" y="14611"/>
                  <a:pt x="7403" y="14611"/>
                </a:cubicBezTo>
                <a:close/>
                <a:moveTo>
                  <a:pt x="10729" y="14611"/>
                </a:moveTo>
                <a:cubicBezTo>
                  <a:pt x="10536" y="14611"/>
                  <a:pt x="10341" y="14708"/>
                  <a:pt x="10193" y="14905"/>
                </a:cubicBezTo>
                <a:cubicBezTo>
                  <a:pt x="9897" y="15299"/>
                  <a:pt x="9897" y="15940"/>
                  <a:pt x="10193" y="16333"/>
                </a:cubicBezTo>
                <a:cubicBezTo>
                  <a:pt x="10489" y="16727"/>
                  <a:pt x="10963" y="16727"/>
                  <a:pt x="11259" y="16333"/>
                </a:cubicBezTo>
                <a:cubicBezTo>
                  <a:pt x="11555" y="15940"/>
                  <a:pt x="11555" y="15299"/>
                  <a:pt x="11259" y="14905"/>
                </a:cubicBezTo>
                <a:cubicBezTo>
                  <a:pt x="11111" y="14708"/>
                  <a:pt x="10923" y="14611"/>
                  <a:pt x="10729" y="14611"/>
                </a:cubicBezTo>
                <a:close/>
                <a:moveTo>
                  <a:pt x="14049" y="14611"/>
                </a:moveTo>
                <a:cubicBezTo>
                  <a:pt x="13855" y="14611"/>
                  <a:pt x="13660" y="14708"/>
                  <a:pt x="13512" y="14905"/>
                </a:cubicBezTo>
                <a:cubicBezTo>
                  <a:pt x="13216" y="15299"/>
                  <a:pt x="13216" y="15940"/>
                  <a:pt x="13512" y="16333"/>
                </a:cubicBezTo>
                <a:cubicBezTo>
                  <a:pt x="13808" y="16727"/>
                  <a:pt x="14289" y="16727"/>
                  <a:pt x="14585" y="16333"/>
                </a:cubicBezTo>
                <a:cubicBezTo>
                  <a:pt x="14881" y="15940"/>
                  <a:pt x="14881" y="15299"/>
                  <a:pt x="14585" y="14905"/>
                </a:cubicBezTo>
                <a:cubicBezTo>
                  <a:pt x="14437" y="14708"/>
                  <a:pt x="14242" y="14611"/>
                  <a:pt x="14049" y="14611"/>
                </a:cubicBezTo>
                <a:close/>
                <a:moveTo>
                  <a:pt x="17375" y="14611"/>
                </a:moveTo>
                <a:cubicBezTo>
                  <a:pt x="17181" y="14611"/>
                  <a:pt x="16986" y="14708"/>
                  <a:pt x="16838" y="14905"/>
                </a:cubicBezTo>
                <a:cubicBezTo>
                  <a:pt x="16542" y="15299"/>
                  <a:pt x="16542" y="15940"/>
                  <a:pt x="16838" y="16333"/>
                </a:cubicBezTo>
                <a:cubicBezTo>
                  <a:pt x="17134" y="16727"/>
                  <a:pt x="17615" y="16727"/>
                  <a:pt x="17911" y="16333"/>
                </a:cubicBezTo>
                <a:cubicBezTo>
                  <a:pt x="18207" y="15940"/>
                  <a:pt x="18207" y="15299"/>
                  <a:pt x="17911" y="14905"/>
                </a:cubicBezTo>
                <a:cubicBezTo>
                  <a:pt x="17763" y="14708"/>
                  <a:pt x="17568" y="14611"/>
                  <a:pt x="17375" y="14611"/>
                </a:cubicBezTo>
                <a:close/>
                <a:moveTo>
                  <a:pt x="758" y="19484"/>
                </a:moveTo>
                <a:cubicBezTo>
                  <a:pt x="564" y="19484"/>
                  <a:pt x="370" y="19582"/>
                  <a:pt x="222" y="19778"/>
                </a:cubicBezTo>
                <a:cubicBezTo>
                  <a:pt x="-74" y="20172"/>
                  <a:pt x="-74" y="20813"/>
                  <a:pt x="222" y="21206"/>
                </a:cubicBezTo>
                <a:cubicBezTo>
                  <a:pt x="517" y="21600"/>
                  <a:pt x="992" y="21600"/>
                  <a:pt x="1288" y="21206"/>
                </a:cubicBezTo>
                <a:cubicBezTo>
                  <a:pt x="1584" y="20813"/>
                  <a:pt x="1584" y="20172"/>
                  <a:pt x="1288" y="19778"/>
                </a:cubicBezTo>
                <a:cubicBezTo>
                  <a:pt x="1140" y="19582"/>
                  <a:pt x="952" y="19484"/>
                  <a:pt x="758" y="19484"/>
                </a:cubicBezTo>
                <a:close/>
                <a:moveTo>
                  <a:pt x="4077" y="19484"/>
                </a:moveTo>
                <a:cubicBezTo>
                  <a:pt x="3884" y="19484"/>
                  <a:pt x="3689" y="19582"/>
                  <a:pt x="3541" y="19778"/>
                </a:cubicBezTo>
                <a:cubicBezTo>
                  <a:pt x="3245" y="20172"/>
                  <a:pt x="3245" y="20813"/>
                  <a:pt x="3541" y="21206"/>
                </a:cubicBezTo>
                <a:cubicBezTo>
                  <a:pt x="3837" y="21600"/>
                  <a:pt x="4318" y="21600"/>
                  <a:pt x="4614" y="21206"/>
                </a:cubicBezTo>
                <a:cubicBezTo>
                  <a:pt x="4910" y="20813"/>
                  <a:pt x="4910" y="20172"/>
                  <a:pt x="4614" y="19778"/>
                </a:cubicBezTo>
                <a:cubicBezTo>
                  <a:pt x="4466" y="19582"/>
                  <a:pt x="4271" y="19484"/>
                  <a:pt x="4077" y="19484"/>
                </a:cubicBezTo>
                <a:close/>
                <a:moveTo>
                  <a:pt x="7403" y="19484"/>
                </a:moveTo>
                <a:cubicBezTo>
                  <a:pt x="7210" y="19484"/>
                  <a:pt x="7015" y="19582"/>
                  <a:pt x="6867" y="19778"/>
                </a:cubicBezTo>
                <a:cubicBezTo>
                  <a:pt x="6571" y="20172"/>
                  <a:pt x="6571" y="20813"/>
                  <a:pt x="6867" y="21206"/>
                </a:cubicBezTo>
                <a:cubicBezTo>
                  <a:pt x="7163" y="21600"/>
                  <a:pt x="7644" y="21600"/>
                  <a:pt x="7940" y="21206"/>
                </a:cubicBezTo>
                <a:cubicBezTo>
                  <a:pt x="8236" y="20813"/>
                  <a:pt x="8236" y="20172"/>
                  <a:pt x="7940" y="19778"/>
                </a:cubicBezTo>
                <a:cubicBezTo>
                  <a:pt x="7792" y="19582"/>
                  <a:pt x="7597" y="19484"/>
                  <a:pt x="7403" y="19484"/>
                </a:cubicBezTo>
                <a:close/>
                <a:moveTo>
                  <a:pt x="10729" y="19484"/>
                </a:moveTo>
                <a:cubicBezTo>
                  <a:pt x="10536" y="19484"/>
                  <a:pt x="10341" y="19582"/>
                  <a:pt x="10193" y="19778"/>
                </a:cubicBezTo>
                <a:cubicBezTo>
                  <a:pt x="9897" y="20172"/>
                  <a:pt x="9897" y="20813"/>
                  <a:pt x="10193" y="21206"/>
                </a:cubicBezTo>
                <a:cubicBezTo>
                  <a:pt x="10489" y="21600"/>
                  <a:pt x="10963" y="21600"/>
                  <a:pt x="11259" y="21206"/>
                </a:cubicBezTo>
                <a:cubicBezTo>
                  <a:pt x="11555" y="20813"/>
                  <a:pt x="11555" y="20172"/>
                  <a:pt x="11259" y="19778"/>
                </a:cubicBezTo>
                <a:cubicBezTo>
                  <a:pt x="11111" y="19582"/>
                  <a:pt x="10923" y="19484"/>
                  <a:pt x="10729" y="19484"/>
                </a:cubicBezTo>
                <a:close/>
              </a:path>
            </a:pathLst>
          </a:custGeom>
          <a:solidFill>
            <a:srgbClr val="E8E5DA"/>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31" name="Изображение"/>
          <p:cNvSpPr>
            <a:spLocks noGrp="1"/>
          </p:cNvSpPr>
          <p:nvPr>
            <p:ph type="pic" sz="half" idx="17"/>
          </p:nvPr>
        </p:nvSpPr>
        <p:spPr>
          <a:xfrm>
            <a:off x="1318792" y="2537843"/>
            <a:ext cx="10127917" cy="10127917"/>
          </a:xfrm>
          <a:prstGeom prst="rect">
            <a:avLst/>
          </a:prstGeom>
        </p:spPr>
        <p:txBody>
          <a:bodyPr lIns="91439" tIns="45719" rIns="91439" bIns="45719">
            <a:noAutofit/>
          </a:bodyPr>
          <a:lstStyle/>
          <a:p>
            <a:endParaRPr/>
          </a:p>
        </p:txBody>
      </p:sp>
      <p:sp>
        <p:nvSpPr>
          <p:cNvPr id="232" name="Номер слайда"/>
          <p:cNvSpPr txBox="1">
            <a:spLocks noGrp="1"/>
          </p:cNvSpPr>
          <p:nvPr>
            <p:ph type="sldNum" sz="quarter" idx="2"/>
          </p:nvPr>
        </p:nvSpPr>
        <p:spPr>
          <a:xfrm>
            <a:off x="11982313" y="12947896"/>
            <a:ext cx="409849" cy="422276"/>
          </a:xfrm>
          <a:prstGeom prst="rect">
            <a:avLst/>
          </a:prstGeom>
        </p:spPr>
        <p:txBody>
          <a:bodyPr lIns="71437" tIns="71437" rIns="71437" bIns="71437"/>
          <a:lstStyle>
            <a:lvl1pPr defTabSz="821531">
              <a:defRPr b="1">
                <a:latin typeface="Helvetica"/>
                <a:ea typeface="Helvetica"/>
                <a:cs typeface="Helvetica"/>
                <a:sym typeface="Helvetica"/>
              </a:defRPr>
            </a:lvl1pPr>
          </a:lstStyle>
          <a:p>
            <a:fld id="{86CB4B4D-7CA3-9044-876B-883B54F8677D}" type="slidenum">
              <a:t>‹№›</a:t>
            </a:fld>
            <a:endParaRPr/>
          </a:p>
        </p:txBody>
      </p:sp>
    </p:spTree>
    <p:extLst>
      <p:ext uri="{BB962C8B-B14F-4D97-AF65-F5344CB8AC3E}">
        <p14:creationId xmlns:p14="http://schemas.microsoft.com/office/powerpoint/2010/main" val="400188835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8712544" y="1899242"/>
            <a:ext cx="6164546" cy="1446230"/>
          </a:xfrm>
          <a:prstGeom prst="rect">
            <a:avLst/>
          </a:prstGeom>
        </p:spPr>
        <p:txBody>
          <a:bodyPr wrap="square" lIns="0" tIns="0" rIns="0" bIns="0">
            <a:spAutoFit/>
          </a:bodyPr>
          <a:lstStyle>
            <a:lvl1pPr>
              <a:defRPr sz="11461" b="1" i="0">
                <a:solidFill>
                  <a:srgbClr val="C00000"/>
                </a:solidFill>
                <a:latin typeface="Calibri"/>
                <a:cs typeface="Calibri"/>
              </a:defRPr>
            </a:lvl1pPr>
          </a:lstStyle>
          <a:p>
            <a:endParaRPr/>
          </a:p>
        </p:txBody>
      </p:sp>
      <p:sp>
        <p:nvSpPr>
          <p:cNvPr id="3" name="Holder 3"/>
          <p:cNvSpPr>
            <a:spLocks noGrp="1"/>
          </p:cNvSpPr>
          <p:nvPr>
            <p:ph type="subTitle" idx="4"/>
          </p:nvPr>
        </p:nvSpPr>
        <p:spPr>
          <a:xfrm>
            <a:off x="3657600" y="7680961"/>
            <a:ext cx="17068800" cy="61555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3EFF79D-583C-43BF-9A0A-1367590E5E63}" type="datetime1">
              <a:rPr lang="en-US" smtClean="0"/>
              <a:t>5/27/2025</a:t>
            </a:fld>
            <a:endParaRPr lang="en-US"/>
          </a:p>
        </p:txBody>
      </p:sp>
      <p:sp>
        <p:nvSpPr>
          <p:cNvPr id="6" name="Holder 6"/>
          <p:cNvSpPr>
            <a:spLocks noGrp="1"/>
          </p:cNvSpPr>
          <p:nvPr>
            <p:ph type="sldNum" sz="quarter" idx="7"/>
          </p:nvPr>
        </p:nvSpPr>
        <p:spPr>
          <a:xfrm>
            <a:off x="12087875" y="13178600"/>
            <a:ext cx="282129" cy="276999"/>
          </a:xfr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2305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pPr>
              <a:defRPr/>
            </a:pPr>
            <a:fld id="{7DDFD741-DF94-40F8-86DC-DEECB30EF4C8}" type="datetimeFigureOut">
              <a:rPr lang="ru-UA" smtClean="0"/>
              <a:t>05/27/2025</a:t>
            </a:fld>
            <a:endParaRPr lang="ru-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77507329-301A-4712-8468-1456FE978206}" type="slidenum">
              <a:rPr lang="uk-UA" smtClean="0"/>
              <a:t>‹№›</a:t>
            </a:fld>
            <a:endParaRPr lang="uk-UA"/>
          </a:p>
        </p:txBody>
      </p:sp>
    </p:spTree>
    <p:extLst>
      <p:ext uri="{BB962C8B-B14F-4D97-AF65-F5344CB8AC3E}">
        <p14:creationId xmlns:p14="http://schemas.microsoft.com/office/powerpoint/2010/main" val="383933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354670" y="5401735"/>
            <a:ext cx="17193336" cy="3653162"/>
          </a:xfrm>
        </p:spPr>
        <p:txBody>
          <a:bodyPr anchor="b"/>
          <a:lstStyle>
            <a:lvl1pPr algn="l">
              <a:defRPr sz="8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70" y="9054896"/>
            <a:ext cx="17193336" cy="1720800"/>
          </a:xfrm>
        </p:spPr>
        <p:txBody>
          <a:bodyPr anchor="t"/>
          <a:lstStyle>
            <a:lvl1pPr marL="0" indent="0" algn="l">
              <a:buNone/>
              <a:defRPr sz="40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3865549-D485-4692-9203-53EDBE7B2775}" type="datetimeFigureOut">
              <a:rPr lang="uk-UA" smtClean="0"/>
              <a:t>27.05.2025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416839671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354669" y="4321178"/>
            <a:ext cx="8368070" cy="776154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10179940" y="4321179"/>
            <a:ext cx="8368068" cy="7761546"/>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3865549-D485-4692-9203-53EDBE7B2775}" type="datetimeFigureOut">
              <a:rPr lang="uk-UA" smtClean="0"/>
              <a:t>27.05.2025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242389021"/>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1491" y="4321966"/>
            <a:ext cx="8371246"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351491" y="5474491"/>
            <a:ext cx="8371246" cy="66082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10176766" y="4321966"/>
            <a:ext cx="8371236"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10176769" y="5474491"/>
            <a:ext cx="8371234" cy="66082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3865549-D485-4692-9203-53EDBE7B2775}" type="datetimeFigureOut">
              <a:rPr lang="uk-UA" smtClean="0"/>
              <a:t>27.05.2025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97975723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354668" y="1219200"/>
            <a:ext cx="17193336" cy="26416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3865549-D485-4692-9203-53EDBE7B2775}" type="datetimeFigureOut">
              <a:rPr lang="uk-UA" smtClean="0"/>
              <a:t>27.05.2025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502408709"/>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65549-D485-4692-9203-53EDBE7B2775}" type="datetimeFigureOut">
              <a:rPr lang="uk-UA" smtClean="0"/>
              <a:t>27.05.2025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3290730734"/>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354668" y="2997208"/>
            <a:ext cx="7709056" cy="2556932"/>
          </a:xfrm>
        </p:spPr>
        <p:txBody>
          <a:bodyPr anchor="b">
            <a:normAutofit/>
          </a:bodyPr>
          <a:lstStyle>
            <a:lvl1pPr>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9520923" y="1029849"/>
            <a:ext cx="9027082" cy="1105287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354668" y="5554139"/>
            <a:ext cx="7709056" cy="5168898"/>
          </a:xfrm>
        </p:spPr>
        <p:txBody>
          <a:bodyPr>
            <a:normAutofit/>
          </a:bodyPr>
          <a:lstStyle>
            <a:lvl1pPr marL="0" indent="0">
              <a:buNone/>
              <a:defRPr sz="2800"/>
            </a:lvl1pPr>
            <a:lvl2pPr marL="914126" indent="0">
              <a:buNone/>
              <a:defRPr sz="2800"/>
            </a:lvl2pPr>
            <a:lvl3pPr marL="1828252" indent="0">
              <a:buNone/>
              <a:defRPr sz="2400"/>
            </a:lvl3pPr>
            <a:lvl4pPr marL="2742378" indent="0">
              <a:buNone/>
              <a:defRPr sz="2000"/>
            </a:lvl4pPr>
            <a:lvl5pPr marL="3656502" indent="0">
              <a:buNone/>
              <a:defRPr sz="2000"/>
            </a:lvl5pPr>
            <a:lvl6pPr marL="4570628" indent="0">
              <a:buNone/>
              <a:defRPr sz="2000"/>
            </a:lvl6pPr>
            <a:lvl7pPr marL="5484754" indent="0">
              <a:buNone/>
              <a:defRPr sz="2000"/>
            </a:lvl7pPr>
            <a:lvl8pPr marL="6398880" indent="0">
              <a:buNone/>
              <a:defRPr sz="2000"/>
            </a:lvl8pPr>
            <a:lvl9pPr marL="7313006" indent="0">
              <a:buNone/>
              <a:defRPr sz="2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3865549-D485-4692-9203-53EDBE7B2775}" type="datetimeFigureOut">
              <a:rPr lang="uk-UA" smtClean="0"/>
              <a:t>27.05.2025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Tree>
    <p:extLst>
      <p:ext uri="{BB962C8B-B14F-4D97-AF65-F5344CB8AC3E}">
        <p14:creationId xmlns:p14="http://schemas.microsoft.com/office/powerpoint/2010/main" val="700353475"/>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354669" y="9601200"/>
            <a:ext cx="17193334" cy="1133476"/>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54668" y="1219200"/>
            <a:ext cx="17193336" cy="7691436"/>
          </a:xfrm>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354669" y="10734676"/>
            <a:ext cx="17193334" cy="1348048"/>
          </a:xfrm>
        </p:spPr>
        <p:txBody>
          <a:bodyPr>
            <a:normAutofit/>
          </a:bodyPr>
          <a:lstStyle>
            <a:lvl1pPr marL="0" indent="0">
              <a:buNone/>
              <a:defRPr sz="24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uk-UA"/>
              <a:t>Клацніть, щоб відредагувати стилі зразків тексту</a:t>
            </a:r>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
        <p:nvSpPr>
          <p:cNvPr id="5" name="Date Placeholder 4"/>
          <p:cNvSpPr>
            <a:spLocks noGrp="1"/>
          </p:cNvSpPr>
          <p:nvPr>
            <p:ph type="dt" sz="half" idx="10"/>
          </p:nvPr>
        </p:nvSpPr>
        <p:spPr/>
        <p:txBody>
          <a:bodyPr/>
          <a:lstStyle/>
          <a:p>
            <a:fld id="{93865549-D485-4692-9203-53EDBE7B2775}" type="datetimeFigureOut">
              <a:rPr lang="uk-UA" smtClean="0"/>
              <a:t>27.05.2025</a:t>
            </a:fld>
            <a:endParaRPr lang="uk-UA"/>
          </a:p>
        </p:txBody>
      </p:sp>
    </p:spTree>
    <p:extLst>
      <p:ext uri="{BB962C8B-B14F-4D97-AF65-F5344CB8AC3E}">
        <p14:creationId xmlns:p14="http://schemas.microsoft.com/office/powerpoint/2010/main" val="1332701138"/>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16933"/>
            <a:ext cx="24384000" cy="13732934"/>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354668" y="1219200"/>
            <a:ext cx="17193336" cy="26416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68" y="4321179"/>
            <a:ext cx="17193336" cy="7761546"/>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4410267" y="12082725"/>
            <a:ext cx="1823878" cy="730250"/>
          </a:xfrm>
          <a:prstGeom prst="rect">
            <a:avLst/>
          </a:prstGeom>
        </p:spPr>
        <p:txBody>
          <a:bodyPr vert="horz" lIns="91440" tIns="45720" rIns="91440" bIns="45720" rtlCol="0" anchor="ctr"/>
          <a:lstStyle>
            <a:lvl1pPr algn="r">
              <a:defRPr sz="1800">
                <a:solidFill>
                  <a:schemeClr val="tx1">
                    <a:tint val="75000"/>
                  </a:schemeClr>
                </a:solidFill>
              </a:defRPr>
            </a:lvl1pPr>
          </a:lstStyle>
          <a:p>
            <a:fld id="{93865549-D485-4692-9203-53EDBE7B2775}" type="datetimeFigureOut">
              <a:rPr lang="uk-UA" smtClean="0"/>
              <a:t>27.05.2025</a:t>
            </a:fld>
            <a:endParaRPr lang="uk-UA"/>
          </a:p>
        </p:txBody>
      </p:sp>
      <p:sp>
        <p:nvSpPr>
          <p:cNvPr id="5" name="Footer Placeholder 4"/>
          <p:cNvSpPr>
            <a:spLocks noGrp="1"/>
          </p:cNvSpPr>
          <p:nvPr>
            <p:ph type="ftr" sz="quarter" idx="3"/>
          </p:nvPr>
        </p:nvSpPr>
        <p:spPr>
          <a:xfrm>
            <a:off x="1354668" y="12082725"/>
            <a:ext cx="12595224" cy="730250"/>
          </a:xfrm>
          <a:prstGeom prst="rect">
            <a:avLst/>
          </a:prstGeom>
        </p:spPr>
        <p:txBody>
          <a:bodyPr vert="horz" lIns="91440" tIns="45720" rIns="91440" bIns="45720" rtlCol="0" anchor="ctr"/>
          <a:lstStyle>
            <a:lvl1pPr algn="l">
              <a:defRPr sz="18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17181327" y="12082725"/>
            <a:ext cx="1366678" cy="730250"/>
          </a:xfrm>
          <a:prstGeom prst="rect">
            <a:avLst/>
          </a:prstGeom>
        </p:spPr>
        <p:txBody>
          <a:bodyPr vert="horz" lIns="91440" tIns="45720" rIns="91440" bIns="45720" rtlCol="0" anchor="ctr"/>
          <a:lstStyle>
            <a:lvl1pPr algn="r">
              <a:defRPr sz="1800">
                <a:solidFill>
                  <a:schemeClr val="accent1"/>
                </a:solidFill>
              </a:defRPr>
            </a:lvl1pPr>
          </a:lstStyle>
          <a:p>
            <a:fld id="{86CB4B4D-7CA3-9044-876B-883B54F8677D}" type="slidenum">
              <a:rPr lang="uk-UA" smtClean="0"/>
              <a:t>‹№›</a:t>
            </a:fld>
            <a:endParaRPr lang="uk-UA"/>
          </a:p>
        </p:txBody>
      </p:sp>
    </p:spTree>
    <p:extLst>
      <p:ext uri="{BB962C8B-B14F-4D97-AF65-F5344CB8AC3E}">
        <p14:creationId xmlns:p14="http://schemas.microsoft.com/office/powerpoint/2010/main" val="2347247037"/>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 id="2147483748" r:id="rId19"/>
  </p:sldLayoutIdLst>
  <p:hf hdr="0" dt="0"/>
  <p:txStyles>
    <p:titleStyle>
      <a:lvl1pPr algn="l" defTabSz="914400" rtl="0" eaLnBrk="1" latinLnBrk="0" hangingPunct="1">
        <a:spcBef>
          <a:spcPct val="0"/>
        </a:spcBef>
        <a:buNone/>
        <a:defRPr sz="72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85800" indent="-685800" algn="l" defTabSz="914400" rtl="0" eaLnBrk="1" latinLnBrk="0" hangingPunct="1">
        <a:spcBef>
          <a:spcPts val="2000"/>
        </a:spcBef>
        <a:spcAft>
          <a:spcPts val="0"/>
        </a:spcAft>
        <a:buClr>
          <a:schemeClr val="accent1"/>
        </a:buClr>
        <a:buSzPct val="80000"/>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SzPct val="80000"/>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SzPct val="80000"/>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hyperlink" Target="https://zakon.rada.gov.ua/laws/show/76-2023-%D0%BF#n484" TargetMode="External"/><Relationship Id="rId2" Type="http://schemas.openxmlformats.org/officeDocument/2006/relationships/hyperlink" Target="https://zakon.rada.gov.ua/laws/show/76-2023-%D0%BF#n497"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hyperlink" Target="https://ips.ligazakon.net/document/view/kp25_011?ed=2025_01_10&amp;an=19" TargetMode="Externa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hyperlink" Target="https://ips.ligazakon.net/document/view/kp241332?ed=2024_11_22&amp;an=227" TargetMode="Externa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2" Type="http://schemas.openxmlformats.org/officeDocument/2006/relationships/hyperlink" Target="https://zakon.rada.gov.ua/laws/show/3543-12#n420" TargetMode="External"/><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3" Type="http://schemas.openxmlformats.org/officeDocument/2006/relationships/hyperlink" Target="https://zakon.rada.gov.ua/laws/show/1498-2024-%D0%BF#n24" TargetMode="External"/><Relationship Id="rId2" Type="http://schemas.openxmlformats.org/officeDocument/2006/relationships/hyperlink" Target="https://zakon.rada.gov.ua/laws/show/76-2023-%D0%BF#n503" TargetMode="External"/><Relationship Id="rId1" Type="http://schemas.openxmlformats.org/officeDocument/2006/relationships/slideLayout" Target="../slideLayouts/slideLayout19.xml"/><Relationship Id="rId4" Type="http://schemas.openxmlformats.org/officeDocument/2006/relationships/hyperlink" Target="https://zakon.rada.gov.ua/laws/show/76-2023-%D0%BF#n703"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2" Type="http://schemas.openxmlformats.org/officeDocument/2006/relationships/hyperlink" Target="https://ips.ligazakon.net/document/view/kp241362?ed=2024_11_29&amp;an=33" TargetMode="External"/><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2" Type="http://schemas.openxmlformats.org/officeDocument/2006/relationships/hyperlink" Target="https://ips.ligazakon.net/document/view/t124719?ed=2012_05_17&amp;an=27" TargetMode="Externa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2" Type="http://schemas.openxmlformats.org/officeDocument/2006/relationships/hyperlink" Target="https://ips.ligazakon.net/document/view/t150848?ed=2015_11_26&amp;an=950" TargetMode="External"/><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https://zakon.rada.gov.ua/laws/show/1109-2020-%D0%BF#n172" TargetMode="External"/><Relationship Id="rId2" Type="http://schemas.openxmlformats.org/officeDocument/2006/relationships/hyperlink" Target="https://ips.ligazakon.net/document/view/kp241362?ed=2024_11_29&amp;an=21"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Прямоугольник"/>
          <p:cNvSpPr/>
          <p:nvPr/>
        </p:nvSpPr>
        <p:spPr>
          <a:xfrm>
            <a:off x="0" y="0"/>
            <a:ext cx="24496978" cy="13914042"/>
          </a:xfrm>
          <a:prstGeom prst="rect">
            <a:avLst/>
          </a:prstGeom>
          <a:solidFill>
            <a:schemeClr val="accent1">
              <a:lumMod val="75000"/>
            </a:schemeClr>
          </a:solidFill>
          <a:ln w="12700">
            <a:miter lim="400000"/>
          </a:ln>
        </p:spPr>
        <p:txBody>
          <a:bodyPr lIns="50800" tIns="50800" rIns="50800" bIns="50800" anchor="ctr"/>
          <a:lstStyle/>
          <a:p>
            <a:pPr algn="ctr" defTabSz="825500">
              <a:spcBef>
                <a:spcPts val="0"/>
              </a:spcBef>
              <a:defRPr sz="3200">
                <a:solidFill>
                  <a:srgbClr val="1927CD"/>
                </a:solidFill>
                <a:latin typeface="+mn-lt"/>
                <a:ea typeface="+mn-ea"/>
                <a:cs typeface="+mn-cs"/>
                <a:sym typeface="Helvetica Neue Medium"/>
              </a:defRPr>
            </a:pPr>
            <a:endParaRPr dirty="0"/>
          </a:p>
        </p:txBody>
      </p:sp>
      <p:sp>
        <p:nvSpPr>
          <p:cNvPr id="242" name="Прямоугольник"/>
          <p:cNvSpPr/>
          <p:nvPr/>
        </p:nvSpPr>
        <p:spPr>
          <a:xfrm>
            <a:off x="961592" y="3422333"/>
            <a:ext cx="23049689" cy="1270001"/>
          </a:xfrm>
          <a:prstGeom prst="rect">
            <a:avLst/>
          </a:prstGeom>
          <a:solidFill>
            <a:schemeClr val="accent1">
              <a:lumMod val="20000"/>
              <a:lumOff val="80000"/>
            </a:schemeClr>
          </a:solidFill>
          <a:ln w="12700">
            <a:miter lim="400000"/>
          </a:ln>
        </p:spPr>
        <p:txBody>
          <a:bodyPr lIns="50800" tIns="50800" rIns="50800" bIns="50800" anchor="ctr"/>
          <a:lstStyle/>
          <a:p>
            <a:pPr algn="ctr" defTabSz="825500">
              <a:spcBef>
                <a:spcPts val="0"/>
              </a:spcBef>
              <a:defRPr sz="3200">
                <a:solidFill>
                  <a:srgbClr val="FFFFFF"/>
                </a:solidFill>
                <a:latin typeface="+mn-lt"/>
                <a:ea typeface="+mn-ea"/>
                <a:cs typeface="+mn-cs"/>
                <a:sym typeface="Helvetica Neue Medium"/>
              </a:defRPr>
            </a:pPr>
            <a:endParaRPr/>
          </a:p>
        </p:txBody>
      </p:sp>
      <p:sp>
        <p:nvSpPr>
          <p:cNvPr id="243" name="Бухгалтерія 365"/>
          <p:cNvSpPr txBox="1">
            <a:spLocks noGrp="1"/>
          </p:cNvSpPr>
          <p:nvPr>
            <p:ph type="body" sz="quarter" idx="13"/>
          </p:nvPr>
        </p:nvSpPr>
        <p:spPr>
          <a:xfrm>
            <a:off x="2042339" y="3689648"/>
            <a:ext cx="17276510" cy="1354822"/>
          </a:xfrm>
          <a:prstGeom prst="rect">
            <a:avLst/>
          </a:prstGeom>
        </p:spPr>
        <p:txBody>
          <a:bodyPr/>
          <a:lstStyle>
            <a:lvl1pPr marL="0" indent="0" defTabSz="825500">
              <a:spcBef>
                <a:spcPts val="0"/>
              </a:spcBef>
              <a:buSzTx/>
              <a:buNone/>
              <a:defRPr sz="5500"/>
            </a:lvl1pPr>
          </a:lstStyle>
          <a:p>
            <a:r>
              <a:rPr lang="uk-UA" b="1" dirty="0">
                <a:solidFill>
                  <a:schemeClr val="accent1">
                    <a:lumMod val="50000"/>
                  </a:schemeClr>
                </a:solidFill>
                <a:latin typeface="Arial" panose="020B0604020202020204" pitchFamily="34" charset="0"/>
                <a:ea typeface="Roboto" pitchFamily="2" charset="0"/>
                <a:cs typeface="Arial" panose="020B0604020202020204" pitchFamily="34" charset="0"/>
              </a:rPr>
              <a:t>СЕМІНАР </a:t>
            </a:r>
          </a:p>
        </p:txBody>
      </p:sp>
      <p:sp>
        <p:nvSpPr>
          <p:cNvPr id="244" name="Сесія питання-відповідь по Відеокурсу:…"/>
          <p:cNvSpPr txBox="1"/>
          <p:nvPr/>
        </p:nvSpPr>
        <p:spPr>
          <a:xfrm>
            <a:off x="1354224" y="7212229"/>
            <a:ext cx="19116877"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l" fontAlgn="base"/>
            <a:r>
              <a:rPr lang="uk-UA" sz="8000" dirty="0">
                <a:solidFill>
                  <a:srgbClr val="FFFFFF"/>
                </a:solidFill>
                <a:latin typeface="Arial" panose="020B0604020202020204" pitchFamily="34" charset="0"/>
                <a:cs typeface="Arial" panose="020B0604020202020204" pitchFamily="34" charset="0"/>
              </a:rPr>
              <a:t>Бронювання</a:t>
            </a:r>
          </a:p>
        </p:txBody>
      </p:sp>
      <p:sp>
        <p:nvSpPr>
          <p:cNvPr id="9" name="Прямоугольник 8"/>
          <p:cNvSpPr/>
          <p:nvPr/>
        </p:nvSpPr>
        <p:spPr>
          <a:xfrm>
            <a:off x="-265383" y="1817440"/>
            <a:ext cx="4968551" cy="970554"/>
          </a:xfrm>
          <a:prstGeom prst="rect">
            <a:avLst/>
          </a:prstGeom>
          <a:noFill/>
          <a:ln w="2857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FBCDBC-0BB5-92C8-AA2E-9B5B7A61E59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D867A82-E8F3-E0AE-3FE2-2171B6F36407}"/>
              </a:ext>
            </a:extLst>
          </p:cNvPr>
          <p:cNvSpPr txBox="1"/>
          <p:nvPr/>
        </p:nvSpPr>
        <p:spPr>
          <a:xfrm>
            <a:off x="862742" y="233265"/>
            <a:ext cx="22658517" cy="3718967"/>
          </a:xfrm>
          <a:prstGeom prst="rect">
            <a:avLst/>
          </a:prstGeom>
          <a:noFill/>
        </p:spPr>
        <p:txBody>
          <a:bodyPr wrap="square">
            <a:spAutoFit/>
          </a:bodyPr>
          <a:lstStyle/>
          <a:p>
            <a:pPr algn="just">
              <a:spcAft>
                <a:spcPts val="1000"/>
              </a:spcAft>
            </a:pPr>
            <a:r>
              <a:rPr lang="uk-UA" sz="4800" b="1" dirty="0">
                <a:latin typeface="Roboto" panose="02000000000000000000" pitchFamily="2" charset="0"/>
              </a:rPr>
              <a:t>ЗМІНИ В ПИТАННЯХ БРОНЮВАННЯ </a:t>
            </a:r>
          </a:p>
          <a:p>
            <a:pPr algn="just">
              <a:spcAft>
                <a:spcPts val="1000"/>
              </a:spcAft>
            </a:pPr>
            <a:endParaRPr lang="uk-UA" sz="4800" dirty="0">
              <a:solidFill>
                <a:srgbClr val="333333"/>
              </a:solidFill>
              <a:latin typeface="Times New Roman" panose="02020603050405020304" pitchFamily="18" charset="0"/>
            </a:endParaRPr>
          </a:p>
          <a:p>
            <a:pPr algn="just">
              <a:spcAft>
                <a:spcPts val="1000"/>
              </a:spcAft>
            </a:pPr>
            <a:endParaRPr lang="uk-UA" sz="4800" dirty="0">
              <a:solidFill>
                <a:srgbClr val="333333"/>
              </a:solidFill>
              <a:latin typeface="Times New Roman" panose="02020603050405020304" pitchFamily="18" charset="0"/>
            </a:endParaRPr>
          </a:p>
        </p:txBody>
      </p:sp>
      <p:sp>
        <p:nvSpPr>
          <p:cNvPr id="3" name="TextBox 2">
            <a:extLst>
              <a:ext uri="{FF2B5EF4-FFF2-40B4-BE49-F238E27FC236}">
                <a16:creationId xmlns:a16="http://schemas.microsoft.com/office/drawing/2014/main" id="{94076427-3AF5-5E99-CB4A-C35374A228B2}"/>
              </a:ext>
            </a:extLst>
          </p:cNvPr>
          <p:cNvSpPr txBox="1"/>
          <p:nvPr/>
        </p:nvSpPr>
        <p:spPr>
          <a:xfrm>
            <a:off x="1036102" y="1079340"/>
            <a:ext cx="21602400" cy="12403395"/>
          </a:xfrm>
          <a:prstGeom prst="rect">
            <a:avLst/>
          </a:prstGeom>
          <a:noFill/>
        </p:spPr>
        <p:txBody>
          <a:bodyPr wrap="square">
            <a:spAutoFit/>
          </a:bodyPr>
          <a:lstStyle/>
          <a:p>
            <a:pPr>
              <a:spcBef>
                <a:spcPts val="0"/>
              </a:spcBef>
            </a:pPr>
            <a:r>
              <a:rPr lang="uk-UA" sz="3200" dirty="0">
                <a:latin typeface="Arial" panose="020B0604020202020204" pitchFamily="34" charset="0"/>
                <a:cs typeface="Arial" panose="020B0604020202020204" pitchFamily="34" charset="0"/>
              </a:rPr>
              <a:t>Зміни в Порядку # 76!</a:t>
            </a:r>
          </a:p>
          <a:p>
            <a:pPr>
              <a:spcBef>
                <a:spcPts val="0"/>
              </a:spcBef>
            </a:pPr>
            <a:endParaRPr lang="uk-UA" sz="3200" dirty="0">
              <a:latin typeface="Arial" panose="020B0604020202020204" pitchFamily="34" charset="0"/>
              <a:cs typeface="Arial" panose="020B0604020202020204" pitchFamily="34" charset="0"/>
            </a:endParaRPr>
          </a:p>
          <a:p>
            <a:pPr>
              <a:spcBef>
                <a:spcPts val="0"/>
              </a:spcBef>
            </a:pPr>
            <a:r>
              <a:rPr lang="uk-UA" sz="3200" dirty="0">
                <a:latin typeface="Arial" panose="020B0604020202020204" pitchFamily="34" charset="0"/>
                <a:cs typeface="Arial" panose="020B0604020202020204" pitchFamily="34" charset="0"/>
              </a:rPr>
              <a:t>Опубліковано 02.04.2025!</a:t>
            </a:r>
          </a:p>
          <a:p>
            <a:pPr>
              <a:spcBef>
                <a:spcPts val="0"/>
              </a:spcBef>
            </a:pPr>
            <a:endParaRPr lang="uk-UA" sz="3200" dirty="0">
              <a:latin typeface="Arial" panose="020B0604020202020204" pitchFamily="34" charset="0"/>
              <a:cs typeface="Arial" panose="020B0604020202020204" pitchFamily="34" charset="0"/>
            </a:endParaRPr>
          </a:p>
          <a:p>
            <a:pPr>
              <a:spcBef>
                <a:spcPts val="0"/>
              </a:spcBef>
            </a:pPr>
            <a:r>
              <a:rPr lang="uk-UA" sz="3200" dirty="0">
                <a:latin typeface="Arial" panose="020B0604020202020204" pitchFamily="34" charset="0"/>
                <a:cs typeface="Arial" panose="020B0604020202020204" pitchFamily="34" charset="0"/>
              </a:rPr>
              <a:t>Основні зміни </a:t>
            </a:r>
          </a:p>
          <a:p>
            <a:pPr>
              <a:spcBef>
                <a:spcPts val="0"/>
              </a:spcBef>
            </a:pPr>
            <a:endParaRPr lang="uk-UA" sz="3200" dirty="0">
              <a:latin typeface="Arial" panose="020B0604020202020204" pitchFamily="34" charset="0"/>
              <a:cs typeface="Arial" panose="020B0604020202020204" pitchFamily="34" charset="0"/>
            </a:endParaRPr>
          </a:p>
          <a:p>
            <a:pPr>
              <a:spcBef>
                <a:spcPts val="0"/>
              </a:spcBef>
            </a:pPr>
            <a:r>
              <a:rPr lang="uk-UA" sz="3200" dirty="0">
                <a:latin typeface="Arial" panose="020B0604020202020204" pitchFamily="34" charset="0"/>
                <a:cs typeface="Arial" panose="020B0604020202020204" pitchFamily="34" charset="0"/>
              </a:rPr>
              <a:t>1️⃣ У загальній кількості військовозобов’язаних,  відтепер не будуть враховуватися </a:t>
            </a:r>
          </a:p>
          <a:p>
            <a:pPr>
              <a:spcBef>
                <a:spcPts val="0"/>
              </a:spcBef>
            </a:pPr>
            <a:r>
              <a:rPr lang="uk-UA" sz="3200" dirty="0">
                <a:latin typeface="Arial" panose="020B0604020202020204" pitchFamily="34" charset="0"/>
                <a:cs typeface="Arial" panose="020B0604020202020204" pitchFamily="34" charset="0"/>
              </a:rPr>
              <a:t>військовозобов’язані, заброньовані за іншими підприємствами.</a:t>
            </a:r>
          </a:p>
          <a:p>
            <a:pPr>
              <a:spcBef>
                <a:spcPts val="0"/>
              </a:spcBef>
            </a:pPr>
            <a:endParaRPr lang="uk-UA" sz="3200" dirty="0">
              <a:latin typeface="Arial" panose="020B0604020202020204" pitchFamily="34" charset="0"/>
              <a:cs typeface="Arial" panose="020B0604020202020204" pitchFamily="34" charset="0"/>
            </a:endParaRPr>
          </a:p>
          <a:p>
            <a:pPr>
              <a:spcBef>
                <a:spcPts val="0"/>
              </a:spcBef>
            </a:pPr>
            <a:r>
              <a:rPr lang="uk-UA" sz="3200" dirty="0">
                <a:latin typeface="Arial" panose="020B0604020202020204" pitchFamily="34" charset="0"/>
                <a:cs typeface="Arial" panose="020B0604020202020204" pitchFamily="34" charset="0"/>
              </a:rPr>
              <a:t>Тобто, якщо працівник заброньований за сумісництвом ( на іншому підприємстві) за основним місцем роботи він вже не буде враховуватися в загальну кількість </a:t>
            </a:r>
            <a:r>
              <a:rPr lang="uk-UA" sz="3200" dirty="0" err="1">
                <a:latin typeface="Arial" panose="020B0604020202020204" pitchFamily="34" charset="0"/>
                <a:cs typeface="Arial" panose="020B0604020202020204" pitchFamily="34" charset="0"/>
              </a:rPr>
              <a:t>військовозобовʼязаних</a:t>
            </a:r>
            <a:r>
              <a:rPr lang="uk-UA" sz="3200" dirty="0">
                <a:latin typeface="Arial" panose="020B0604020202020204" pitchFamily="34" charset="0"/>
                <a:cs typeface="Arial" panose="020B0604020202020204" pitchFamily="34" charset="0"/>
              </a:rPr>
              <a:t>. </a:t>
            </a:r>
          </a:p>
          <a:p>
            <a:pPr>
              <a:spcBef>
                <a:spcPts val="0"/>
              </a:spcBef>
            </a:pPr>
            <a:endParaRPr lang="uk-UA" sz="3200" dirty="0">
              <a:latin typeface="Arial" panose="020B0604020202020204" pitchFamily="34" charset="0"/>
              <a:cs typeface="Arial" panose="020B0604020202020204" pitchFamily="34" charset="0"/>
            </a:endParaRPr>
          </a:p>
          <a:p>
            <a:pPr>
              <a:spcBef>
                <a:spcPts val="0"/>
              </a:spcBef>
            </a:pPr>
            <a:r>
              <a:rPr lang="uk-UA" sz="3200" dirty="0">
                <a:latin typeface="Arial" panose="020B0604020202020204" pitchFamily="34" charset="0"/>
                <a:cs typeface="Arial" panose="020B0604020202020204" pitchFamily="34" charset="0"/>
              </a:rPr>
              <a:t>2️⃣ Можна бронювати до 75 % кількості військовозобов’язаних працівників підприємств, що здійснюють виробництво, транспортування теплової енергії та надають послуги споживачам з постачання теплової енергії, централізованого постачання гарячої води, централізованого водопостачання та централізованого водовідведення, управління побутовими</a:t>
            </a:r>
          </a:p>
          <a:p>
            <a:pPr>
              <a:spcBef>
                <a:spcPts val="0"/>
              </a:spcBef>
            </a:pPr>
            <a:r>
              <a:rPr lang="uk-UA" sz="3200" dirty="0">
                <a:latin typeface="Arial" panose="020B0604020202020204" pitchFamily="34" charset="0"/>
                <a:cs typeface="Arial" panose="020B0604020202020204" pitchFamily="34" charset="0"/>
              </a:rPr>
              <a:t>відходами.</a:t>
            </a:r>
          </a:p>
          <a:p>
            <a:pPr>
              <a:spcBef>
                <a:spcPts val="0"/>
              </a:spcBef>
            </a:pPr>
            <a:endParaRPr lang="uk-UA" sz="3200" dirty="0">
              <a:latin typeface="Arial" panose="020B0604020202020204" pitchFamily="34" charset="0"/>
              <a:cs typeface="Arial" panose="020B0604020202020204" pitchFamily="34" charset="0"/>
            </a:endParaRPr>
          </a:p>
          <a:p>
            <a:pPr>
              <a:spcBef>
                <a:spcPts val="0"/>
              </a:spcBef>
            </a:pPr>
            <a:r>
              <a:rPr lang="uk-UA" sz="3200" dirty="0">
                <a:latin typeface="Arial" panose="020B0604020202020204" pitchFamily="34" charset="0"/>
                <a:cs typeface="Arial" panose="020B0604020202020204" pitchFamily="34" charset="0"/>
              </a:rPr>
              <a:t>3️⃣«Бронювання або анулювання відстрочки військовозобов’язаних, які займають</a:t>
            </a:r>
          </a:p>
          <a:p>
            <a:pPr>
              <a:spcBef>
                <a:spcPts val="0"/>
              </a:spcBef>
            </a:pPr>
            <a:r>
              <a:rPr lang="uk-UA" sz="3200" dirty="0">
                <a:latin typeface="Arial" panose="020B0604020202020204" pitchFamily="34" charset="0"/>
                <a:cs typeface="Arial" panose="020B0604020202020204" pitchFamily="34" charset="0"/>
              </a:rPr>
              <a:t>посади протезистів-</a:t>
            </a:r>
            <a:r>
              <a:rPr lang="uk-UA" sz="3200" dirty="0" err="1">
                <a:latin typeface="Arial" panose="020B0604020202020204" pitchFamily="34" charset="0"/>
                <a:cs typeface="Arial" panose="020B0604020202020204" pitchFamily="34" charset="0"/>
              </a:rPr>
              <a:t>ортезистів</a:t>
            </a:r>
            <a:r>
              <a:rPr lang="uk-UA" sz="3200" dirty="0">
                <a:latin typeface="Arial" panose="020B0604020202020204" pitchFamily="34" charset="0"/>
                <a:cs typeface="Arial" panose="020B0604020202020204" pitchFamily="34" charset="0"/>
              </a:rPr>
              <a:t>, техніків-протезистів-</a:t>
            </a:r>
            <a:r>
              <a:rPr lang="uk-UA" sz="3200" dirty="0" err="1">
                <a:latin typeface="Arial" panose="020B0604020202020204" pitchFamily="34" charset="0"/>
                <a:cs typeface="Arial" panose="020B0604020202020204" pitchFamily="34" charset="0"/>
              </a:rPr>
              <a:t>ортезистів</a:t>
            </a:r>
            <a:r>
              <a:rPr lang="uk-UA" sz="3200" dirty="0">
                <a:latin typeface="Arial" panose="020B0604020202020204" pitchFamily="34" charset="0"/>
                <a:cs typeface="Arial" panose="020B0604020202020204" pitchFamily="34" charset="0"/>
              </a:rPr>
              <a:t>, інженерів-технологів-протезистів, інженерів-протезистів, механіків протезно-ортопедичних виробів, за</a:t>
            </a:r>
          </a:p>
          <a:p>
            <a:pPr>
              <a:spcBef>
                <a:spcPts val="0"/>
              </a:spcBef>
            </a:pPr>
            <a:r>
              <a:rPr lang="uk-UA" sz="3200" dirty="0">
                <a:latin typeface="Arial" panose="020B0604020202020204" pitchFamily="34" charset="0"/>
                <a:cs typeface="Arial" panose="020B0604020202020204" pitchFamily="34" charset="0"/>
              </a:rPr>
              <a:t>умови виконання ними не менш як 50 % норми робочого часу протягом останніх трьох місяців, що передують даті подання списку, з відповідним обґрунтуванням, здійснюється засобами Порталу Дія за списками або заявою в електронній формі про анулювання бронювання військовозобов’язаного працівника, які формуються</a:t>
            </a:r>
          </a:p>
          <a:p>
            <a:pPr>
              <a:spcBef>
                <a:spcPts val="0"/>
              </a:spcBef>
            </a:pPr>
            <a:r>
              <a:rPr lang="uk-UA" sz="3200" dirty="0">
                <a:latin typeface="Arial" panose="020B0604020202020204" pitchFamily="34" charset="0"/>
                <a:cs typeface="Arial" panose="020B0604020202020204" pitchFamily="34" charset="0"/>
              </a:rPr>
              <a:t>уповноваженою особою </a:t>
            </a:r>
            <a:r>
              <a:rPr lang="uk-UA" sz="3200" dirty="0" err="1">
                <a:latin typeface="Arial" panose="020B0604020202020204" pitchFamily="34" charset="0"/>
                <a:cs typeface="Arial" panose="020B0604020202020204" pitchFamily="34" charset="0"/>
              </a:rPr>
              <a:t>Мінсоцполітики</a:t>
            </a:r>
            <a:r>
              <a:rPr lang="uk-UA" sz="3200" dirty="0">
                <a:latin typeface="Arial" panose="020B0604020202020204" pitchFamily="34" charset="0"/>
                <a:cs typeface="Arial" panose="020B0604020202020204" pitchFamily="34" charset="0"/>
              </a:rPr>
              <a:t> на підставі обґрунтованого подання критично важливого підприємства.</a:t>
            </a:r>
          </a:p>
        </p:txBody>
      </p:sp>
    </p:spTree>
    <p:extLst>
      <p:ext uri="{BB962C8B-B14F-4D97-AF65-F5344CB8AC3E}">
        <p14:creationId xmlns:p14="http://schemas.microsoft.com/office/powerpoint/2010/main" val="802236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1A0E1-2CCD-C3D2-0F90-DCF5CCE7561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BA2406-E09C-0559-C75E-C8CC74D7FC4E}"/>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EE92B17-D599-55E0-16AE-874EF7827FE2}"/>
              </a:ext>
            </a:extLst>
          </p:cNvPr>
          <p:cNvSpPr>
            <a:spLocks noGrp="1"/>
          </p:cNvSpPr>
          <p:nvPr>
            <p:ph type="subTitle" idx="4"/>
          </p:nvPr>
        </p:nvSpPr>
        <p:spPr>
          <a:xfrm>
            <a:off x="1092306" y="1035107"/>
            <a:ext cx="22066274" cy="11502912"/>
          </a:xfrm>
          <a:prstGeom prst="rect">
            <a:avLst/>
          </a:prstGeom>
          <a:ln>
            <a:noFill/>
          </a:ln>
        </p:spPr>
        <p:txBody>
          <a:bodyPr>
            <a:noAutofit/>
          </a:bodyPr>
          <a:lstStyle/>
          <a:p>
            <a:pPr marL="0" indent="0">
              <a:spcAft>
                <a:spcPts val="825"/>
              </a:spcAft>
              <a:buNone/>
            </a:pPr>
            <a:r>
              <a:rPr lang="az-Cyrl-AZ" sz="3200" dirty="0">
                <a:solidFill>
                  <a:srgbClr val="1D1D1B"/>
                </a:solidFill>
                <a:latin typeface="Arial" panose="020B0604020202020204" pitchFamily="34" charset="0"/>
                <a:cs typeface="Arial" panose="020B0604020202020204" pitchFamily="34" charset="0"/>
              </a:rPr>
              <a:t>Кількість військовозобов'язаних, які займають посади на критично важливому підприємстві, і підлягають бронюванню, повинна становити не більше 50 відсотків загальної кількості військовозобов'язаних працівників.</a:t>
            </a:r>
          </a:p>
          <a:p>
            <a:pPr marL="0" indent="0">
              <a:spcAft>
                <a:spcPts val="825"/>
              </a:spcAft>
              <a:buNone/>
            </a:pPr>
            <a:r>
              <a:rPr lang="az-Cyrl-AZ" sz="3200" dirty="0">
                <a:solidFill>
                  <a:srgbClr val="1D1D1B"/>
                </a:solidFill>
                <a:latin typeface="Arial" panose="020B0604020202020204" pitchFamily="34" charset="0"/>
                <a:cs typeface="Arial" panose="020B0604020202020204" pitchFamily="34" charset="0"/>
              </a:rPr>
              <a:t>Кількість військовозобов'язаних, які підлягають бронюванню, може становити понад 50 відсотків за окремим рішенням Міністра оборони.</a:t>
            </a:r>
          </a:p>
          <a:p>
            <a:pPr marL="0" indent="0" algn="l">
              <a:spcAft>
                <a:spcPts val="825"/>
              </a:spcAft>
              <a:buNone/>
            </a:pPr>
            <a:endParaRPr lang="az-Cyrl-AZ" b="0" i="0" u="none" strike="noStrike" dirty="0">
              <a:solidFill>
                <a:srgbClr val="000000"/>
              </a:solidFill>
              <a:effectLst/>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A17E05CB-5592-D1EF-0E89-161DA79D6931}"/>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2851B961-643A-8219-0036-5BF985175336}"/>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744B327-3592-B7F7-8101-9F5AC5F4E0C2}"/>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359624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4C296-6D35-862D-8C24-3FAD4FCB3DE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85965D-CD55-906E-2489-5FAFC2815EAC}"/>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2F0391C0-5508-5CEE-2CEE-5AD1575FFE8C}"/>
              </a:ext>
            </a:extLst>
          </p:cNvPr>
          <p:cNvSpPr>
            <a:spLocks noGrp="1"/>
          </p:cNvSpPr>
          <p:nvPr>
            <p:ph type="subTitle" idx="4"/>
          </p:nvPr>
        </p:nvSpPr>
        <p:spPr>
          <a:xfrm>
            <a:off x="1443122" y="1243454"/>
            <a:ext cx="22066274" cy="11502912"/>
          </a:xfrm>
          <a:prstGeom prst="rect">
            <a:avLst/>
          </a:prstGeom>
          <a:ln>
            <a:noFill/>
          </a:ln>
        </p:spPr>
        <p:txBody>
          <a:bodyPr>
            <a:noAutofit/>
          </a:bodyPr>
          <a:lstStyle/>
          <a:p>
            <a:pPr marL="0" indent="0" algn="just">
              <a:spcBef>
                <a:spcPts val="0"/>
              </a:spcBef>
              <a:buNone/>
            </a:pPr>
            <a:r>
              <a:rPr lang="uk-UA" sz="3200" dirty="0">
                <a:solidFill>
                  <a:srgbClr val="1D1D1B"/>
                </a:solidFill>
                <a:latin typeface="Arial" panose="020B0604020202020204" pitchFamily="34" charset="0"/>
                <a:cs typeface="Arial" panose="020B0604020202020204" pitchFamily="34" charset="0"/>
              </a:rPr>
              <a:t>У загальній кількості військовозобов’язаних, зазначених у </a:t>
            </a:r>
            <a:r>
              <a:rPr lang="uk-UA" sz="3200" dirty="0">
                <a:solidFill>
                  <a:srgbClr val="1D1D1B"/>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пунктах 6-10</a:t>
            </a:r>
            <a:r>
              <a:rPr lang="uk-UA" sz="3200" dirty="0">
                <a:solidFill>
                  <a:srgbClr val="1D1D1B"/>
                </a:solidFill>
                <a:latin typeface="Arial" panose="020B0604020202020204" pitchFamily="34" charset="0"/>
                <a:cs typeface="Arial" panose="020B0604020202020204" pitchFamily="34" charset="0"/>
              </a:rPr>
              <a:t> цього Порядку, не враховуються </a:t>
            </a:r>
          </a:p>
          <a:p>
            <a:pPr marL="0" indent="0" algn="just">
              <a:spcBef>
                <a:spcPts val="0"/>
              </a:spcBef>
              <a:buNone/>
            </a:pPr>
            <a:endParaRPr lang="uk-UA" sz="3200" dirty="0">
              <a:solidFill>
                <a:srgbClr val="1D1D1B"/>
              </a:solidFill>
              <a:latin typeface="Arial" panose="020B0604020202020204" pitchFamily="34" charset="0"/>
              <a:cs typeface="Arial" panose="020B0604020202020204" pitchFamily="34" charset="0"/>
            </a:endParaRPr>
          </a:p>
          <a:p>
            <a:pPr algn="just">
              <a:spcBef>
                <a:spcPts val="0"/>
              </a:spcBef>
            </a:pPr>
            <a:r>
              <a:rPr lang="uk-UA" sz="3200" dirty="0">
                <a:solidFill>
                  <a:srgbClr val="1D1D1B"/>
                </a:solidFill>
                <a:latin typeface="Arial" panose="020B0604020202020204" pitchFamily="34" charset="0"/>
                <a:cs typeface="Arial" panose="020B0604020202020204" pitchFamily="34" charset="0"/>
              </a:rPr>
              <a:t>військовозобов’язані-жінки, </a:t>
            </a:r>
          </a:p>
          <a:p>
            <a:pPr algn="just">
              <a:spcBef>
                <a:spcPts val="0"/>
              </a:spcBef>
            </a:pPr>
            <a:r>
              <a:rPr lang="uk-UA" sz="3200" dirty="0">
                <a:solidFill>
                  <a:srgbClr val="1D1D1B"/>
                </a:solidFill>
                <a:latin typeface="Arial" panose="020B0604020202020204" pitchFamily="34" charset="0"/>
                <a:cs typeface="Arial" panose="020B0604020202020204" pitchFamily="34" charset="0"/>
              </a:rPr>
              <a:t>військовозобов’язані, які перебувають на військовому обліку в СБУ, розвідувальних органах України,</a:t>
            </a:r>
          </a:p>
          <a:p>
            <a:pPr algn="just">
              <a:spcBef>
                <a:spcPts val="0"/>
              </a:spcBef>
            </a:pPr>
            <a:r>
              <a:rPr lang="uk-UA" sz="3200" dirty="0">
                <a:solidFill>
                  <a:srgbClr val="1D1D1B"/>
                </a:solidFill>
                <a:latin typeface="Arial" panose="020B0604020202020204" pitchFamily="34" charset="0"/>
                <a:cs typeface="Arial" panose="020B0604020202020204" pitchFamily="34" charset="0"/>
              </a:rPr>
              <a:t>військовозобов’язані, зазначені в </a:t>
            </a:r>
            <a:r>
              <a:rPr lang="uk-UA" sz="3200" dirty="0">
                <a:solidFill>
                  <a:srgbClr val="1D1D1B"/>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абзацах другому - шостому</a:t>
            </a:r>
            <a:r>
              <a:rPr lang="uk-UA" sz="3200" dirty="0">
                <a:solidFill>
                  <a:srgbClr val="1D1D1B"/>
                </a:solidFill>
                <a:latin typeface="Arial" panose="020B0604020202020204" pitchFamily="34" charset="0"/>
                <a:cs typeface="Arial" panose="020B0604020202020204" pitchFamily="34" charset="0"/>
              </a:rPr>
              <a:t> пункту 5 цього Порядку, </a:t>
            </a:r>
          </a:p>
          <a:p>
            <a:pPr algn="just">
              <a:spcBef>
                <a:spcPts val="0"/>
              </a:spcBef>
            </a:pPr>
            <a:r>
              <a:rPr lang="uk-UA" sz="3200" dirty="0">
                <a:solidFill>
                  <a:srgbClr val="1D1D1B"/>
                </a:solidFill>
                <a:latin typeface="Arial" panose="020B0604020202020204" pitchFamily="34" charset="0"/>
                <a:cs typeface="Arial" panose="020B0604020202020204" pitchFamily="34" charset="0"/>
              </a:rPr>
              <a:t>а також військовозобов’язані, заброньовані за іншими підприємствами, установами, організаціями.</a:t>
            </a:r>
          </a:p>
          <a:p>
            <a:pPr marL="0" indent="0" algn="just">
              <a:spcBef>
                <a:spcPts val="0"/>
              </a:spcBef>
              <a:buNone/>
            </a:pPr>
            <a:endParaRPr lang="uk-UA" sz="3200" dirty="0">
              <a:solidFill>
                <a:srgbClr val="1D1D1B"/>
              </a:solidFill>
              <a:latin typeface="Arial" panose="020B0604020202020204" pitchFamily="34" charset="0"/>
              <a:cs typeface="Arial" panose="020B0604020202020204" pitchFamily="34" charset="0"/>
            </a:endParaRPr>
          </a:p>
          <a:p>
            <a:pPr marL="0" indent="0" algn="just">
              <a:spcBef>
                <a:spcPts val="0"/>
              </a:spcBef>
              <a:buNone/>
            </a:pPr>
            <a:endParaRPr lang="uk-UA" sz="3200" dirty="0">
              <a:solidFill>
                <a:srgbClr val="1D1D1B"/>
              </a:solidFill>
              <a:latin typeface="Arial" panose="020B0604020202020204" pitchFamily="34" charset="0"/>
              <a:cs typeface="Arial" panose="020B0604020202020204" pitchFamily="34" charset="0"/>
            </a:endParaRPr>
          </a:p>
          <a:p>
            <a:pPr marL="0" indent="0" algn="just">
              <a:spcBef>
                <a:spcPts val="0"/>
              </a:spcBef>
              <a:buNone/>
            </a:pPr>
            <a:r>
              <a:rPr lang="uk-UA" sz="3200" dirty="0">
                <a:solidFill>
                  <a:srgbClr val="1D1D1B"/>
                </a:solidFill>
                <a:latin typeface="Arial" panose="020B0604020202020204" pitchFamily="34" charset="0"/>
                <a:cs typeface="Arial" panose="020B0604020202020204" pitchFamily="34" charset="0"/>
              </a:rPr>
              <a:t>До загальної кількості військовозобов’язаних працівників враховуються працівники, призвані на військову службу під час мобілізації після 18 травня 2024 року.</a:t>
            </a:r>
          </a:p>
          <a:p>
            <a:pPr marL="0" indent="0" algn="l">
              <a:spcAft>
                <a:spcPts val="825"/>
              </a:spcAft>
              <a:buNone/>
            </a:pPr>
            <a:endParaRPr lang="az-Cyrl-AZ" b="0" i="0" u="none" strike="noStrike" dirty="0">
              <a:solidFill>
                <a:srgbClr val="000000"/>
              </a:solidFill>
              <a:effectLst/>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ECD2659E-0B2C-DD22-3504-021E9CAE8252}"/>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A066D2F1-D0E0-AD0B-2482-5079AA1380F0}"/>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D8767663-620B-79C4-C4AB-C677E20E1E31}"/>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965066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32F64-74C3-478C-B11E-E2389B67CF6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EB62D4-3072-981E-6BC0-764DF2E789F6}"/>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12D6CF56-C4F5-0D24-FB46-14D8C9CD2CD9}"/>
              </a:ext>
            </a:extLst>
          </p:cNvPr>
          <p:cNvSpPr>
            <a:spLocks noGrp="1"/>
          </p:cNvSpPr>
          <p:nvPr>
            <p:ph type="subTitle" idx="4"/>
          </p:nvPr>
        </p:nvSpPr>
        <p:spPr>
          <a:xfrm>
            <a:off x="874604" y="1106544"/>
            <a:ext cx="22066274" cy="11502912"/>
          </a:xfrm>
          <a:prstGeom prst="rect">
            <a:avLst/>
          </a:prstGeom>
          <a:ln>
            <a:noFill/>
          </a:ln>
        </p:spPr>
        <p:txBody>
          <a:bodyPr>
            <a:noAutofit/>
          </a:bodyPr>
          <a:lstStyle/>
          <a:p>
            <a:pPr indent="0">
              <a:lnSpc>
                <a:spcPct val="107000"/>
              </a:lnSpc>
              <a:spcAft>
                <a:spcPts val="800"/>
              </a:spcAft>
              <a:buNone/>
            </a:pPr>
            <a:endParaRPr lang="az-Cyrl-AZ" b="0" i="0" dirty="0">
              <a:solidFill>
                <a:srgbClr val="293A55"/>
              </a:solidFill>
              <a:effectLst/>
              <a:latin typeface="Open Sans" panose="020B0606030504020204" pitchFamily="34" charset="0"/>
            </a:endParaRPr>
          </a:p>
          <a:p>
            <a:pPr indent="0">
              <a:lnSpc>
                <a:spcPct val="107000"/>
              </a:lnSpc>
              <a:spcAft>
                <a:spcPts val="800"/>
              </a:spcAft>
              <a:buNone/>
            </a:pPr>
            <a:endParaRPr lang="az-Cyrl-AZ" dirty="0">
              <a:solidFill>
                <a:srgbClr val="293A55"/>
              </a:solidFill>
              <a:latin typeface="Open Sans" panose="020B0606030504020204" pitchFamily="34" charset="0"/>
            </a:endParaRPr>
          </a:p>
          <a:p>
            <a:pPr indent="0">
              <a:lnSpc>
                <a:spcPct val="107000"/>
              </a:lnSpc>
              <a:spcAft>
                <a:spcPts val="800"/>
              </a:spcAft>
              <a:buNone/>
            </a:pPr>
            <a:r>
              <a:rPr lang="az-Cyrl-AZ" sz="3200" b="0" i="0" dirty="0">
                <a:solidFill>
                  <a:srgbClr val="293A55"/>
                </a:solidFill>
                <a:effectLst/>
                <a:latin typeface="Arial" panose="020B0604020202020204" pitchFamily="34" charset="0"/>
                <a:cs typeface="Arial" panose="020B0604020202020204" pitchFamily="34" charset="0"/>
              </a:rPr>
              <a:t>У </a:t>
            </a:r>
            <a:r>
              <a:rPr lang="az-Cyrl-AZ" sz="3200" dirty="0">
                <a:solidFill>
                  <a:srgbClr val="1D1D1B"/>
                </a:solidFill>
                <a:latin typeface="Arial" panose="020B0604020202020204" pitchFamily="34" charset="0"/>
                <a:cs typeface="Arial" panose="020B0604020202020204" pitchFamily="34" charset="0"/>
              </a:rPr>
              <a:t>разі коли на критично важливому підприємстві, в критично важливій установі працює один військовозобов'язаний працівник, який відповідно до закону підлягає бронюванню, встановлені пунктами 8 і 9 цього Порядку обмеження щодо кількості військовозобов'язаних, які підлягають бронюванню, до таких критично важливих підприємств, критично важливих установ не застосовуються.</a:t>
            </a:r>
          </a:p>
          <a:p>
            <a:pPr indent="0">
              <a:lnSpc>
                <a:spcPct val="107000"/>
              </a:lnSpc>
              <a:spcAft>
                <a:spcPts val="800"/>
              </a:spcAft>
              <a:buNone/>
            </a:pPr>
            <a:endParaRPr lang="az-Cyrl-AZ" sz="3200" dirty="0">
              <a:solidFill>
                <a:srgbClr val="1D1D1B"/>
              </a:solidFill>
              <a:latin typeface="Arial" panose="020B0604020202020204" pitchFamily="34" charset="0"/>
              <a:cs typeface="Arial" panose="020B0604020202020204" pitchFamily="34" charset="0"/>
            </a:endParaRP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Тобто, цього працівна можна забронювати</a:t>
            </a:r>
          </a:p>
        </p:txBody>
      </p:sp>
      <p:sp>
        <p:nvSpPr>
          <p:cNvPr id="4" name="Нижний колонтитул 3">
            <a:extLst>
              <a:ext uri="{FF2B5EF4-FFF2-40B4-BE49-F238E27FC236}">
                <a16:creationId xmlns:a16="http://schemas.microsoft.com/office/drawing/2014/main" id="{900EDB50-C4B5-B190-2ACC-94B026964E91}"/>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0D103553-D298-C4F5-445E-D1E4F7EE29AA}"/>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131EA2B3-B495-C0D6-CD97-ACAD33B81040}"/>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519538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F684-58D7-24CA-71CB-26E42C6CB591}"/>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302E21-6C39-CE8A-D909-8D3CF1389905}"/>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66123BB-D949-3BDB-3B77-0017FB100355}"/>
              </a:ext>
            </a:extLst>
          </p:cNvPr>
          <p:cNvSpPr>
            <a:spLocks noGrp="1"/>
          </p:cNvSpPr>
          <p:nvPr>
            <p:ph type="subTitle" idx="4"/>
          </p:nvPr>
        </p:nvSpPr>
        <p:spPr>
          <a:xfrm>
            <a:off x="874604" y="1106544"/>
            <a:ext cx="22066274" cy="11502912"/>
          </a:xfrm>
          <a:prstGeom prst="rect">
            <a:avLst/>
          </a:prstGeom>
          <a:ln>
            <a:noFill/>
          </a:ln>
        </p:spPr>
        <p:txBody>
          <a:bodyPr>
            <a:noAutofit/>
          </a:bodyPr>
          <a:lstStyle/>
          <a:p>
            <a:pPr algn="l">
              <a:spcAft>
                <a:spcPts val="825"/>
              </a:spcAft>
            </a:pPr>
            <a:endParaRPr lang="az-Cyrl-AZ" b="0" i="0" u="none" strike="noStrike" dirty="0">
              <a:solidFill>
                <a:srgbClr val="000000"/>
              </a:solidFill>
              <a:effectLst/>
              <a:latin typeface="Open Sans" panose="020B0606030504020204" pitchFamily="34" charset="0"/>
            </a:endParaRPr>
          </a:p>
          <a:p>
            <a:pPr algn="l">
              <a:spcAft>
                <a:spcPts val="825"/>
              </a:spcAft>
            </a:pPr>
            <a:endParaRPr lang="az-Cyrl-AZ" dirty="0">
              <a:solidFill>
                <a:srgbClr val="000000"/>
              </a:solidFill>
              <a:latin typeface="Open Sans" panose="020B0606030504020204" pitchFamily="34" charset="0"/>
            </a:endParaRP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Для цілей бронювання військовозобов'язаних, засобами Порталу Дія Мінекономіки формує та веде Єдиний перелік органів державної влади, інших державних органів, органів місцевого самоврядування, підприємств, установ та організацій для бронювання військовозобов'язаних (далі - Єдиний перелік), до якого включаються державні органи та органи, зазначені в абзаці третьому пункту 1 цього Порядку, критично важливі підприємства, критично важливі установи.</a:t>
            </a:r>
          </a:p>
          <a:p>
            <a:pPr indent="0">
              <a:lnSpc>
                <a:spcPct val="107000"/>
              </a:lnSpc>
              <a:spcAft>
                <a:spcPts val="800"/>
              </a:spcAft>
              <a:buNone/>
            </a:pPr>
            <a:endParaRPr lang="az-Cyrl-AZ" sz="3200" dirty="0">
              <a:solidFill>
                <a:srgbClr val="1D1D1B"/>
              </a:solidFill>
              <a:latin typeface="Arial" panose="020B0604020202020204" pitchFamily="34" charset="0"/>
              <a:cs typeface="Arial" panose="020B0604020202020204" pitchFamily="34" charset="0"/>
            </a:endParaRP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Мінекономіки вносить до Єдиного переліку державні органи та органи. Відповідний державний орган, який прийняв рішення про визначення підприємств, установ, організацій критично важливими підприємствами, критично важливими установами, вносить до Єдиного переліку такі критично важливі підприємства та критично важливі установи.</a:t>
            </a:r>
          </a:p>
          <a:p>
            <a:pPr indent="0">
              <a:lnSpc>
                <a:spcPct val="107000"/>
              </a:lnSpc>
              <a:spcAft>
                <a:spcPts val="800"/>
              </a:spcAft>
              <a:buNone/>
            </a:pPr>
            <a:endParaRPr lang="az-Cyrl-AZ" b="0" i="0" dirty="0">
              <a:solidFill>
                <a:srgbClr val="293A55"/>
              </a:solidFill>
              <a:effectLst/>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505247CA-8403-0E13-B3EA-8C99010F9A52}"/>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BB3F1CA5-E9D5-A05A-D082-41ECB79F3E36}"/>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61F552FC-CC87-E529-BD70-5C3004617ECB}"/>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502702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32BDE-5DB2-7718-A21A-F1F63F7FFB5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356D58-FB93-A91B-B946-CB4B95109385}"/>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551D4616-A240-BF6C-8110-53CC5B4114F5}"/>
              </a:ext>
            </a:extLst>
          </p:cNvPr>
          <p:cNvSpPr>
            <a:spLocks noGrp="1"/>
          </p:cNvSpPr>
          <p:nvPr>
            <p:ph type="subTitle" idx="4"/>
          </p:nvPr>
        </p:nvSpPr>
        <p:spPr>
          <a:xfrm>
            <a:off x="874604" y="1106544"/>
            <a:ext cx="22066274" cy="11502912"/>
          </a:xfrm>
          <a:prstGeom prst="rect">
            <a:avLst/>
          </a:prstGeom>
          <a:ln>
            <a:noFill/>
          </a:ln>
        </p:spPr>
        <p:txBody>
          <a:bodyPr>
            <a:noAutofit/>
          </a:bodyPr>
          <a:lstStyle/>
          <a:p>
            <a:pPr algn="l">
              <a:spcAft>
                <a:spcPts val="825"/>
              </a:spcAft>
            </a:pPr>
            <a:endParaRPr lang="az-Cyrl-AZ" b="0" i="0" u="none" strike="noStrike" dirty="0">
              <a:solidFill>
                <a:srgbClr val="000000"/>
              </a:solidFill>
              <a:effectLst/>
              <a:latin typeface="Open Sans" panose="020B0606030504020204" pitchFamily="34" charset="0"/>
            </a:endParaRPr>
          </a:p>
          <a:p>
            <a:pPr algn="l">
              <a:spcAft>
                <a:spcPts val="825"/>
              </a:spcAft>
            </a:pPr>
            <a:endParaRPr lang="az-Cyrl-AZ" dirty="0">
              <a:solidFill>
                <a:srgbClr val="000000"/>
              </a:solidFill>
              <a:latin typeface="Open Sans" panose="020B0606030504020204" pitchFamily="34" charset="0"/>
            </a:endParaRP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Включення, критично важливого підприємства, критично важливої установи до Єдиного переліку здійснюється на підставі поданого Мінекономіки або державним органом повідомлення про включення до Єдиного переліку (далі - повідомлення), яке формується засобами Порталу Дія у довільній формі, придатній для сприйняття його змісту.</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Повідомлення формується уповноваженою особою Мінекономіки, державного органу засобами Порталу Дія шляхом підключення до робочих місць після проходження нею ідентифікації та автентифікації з використанням кваліфікованого електронного підпису або удосконаленого електронного підпису.</a:t>
            </a:r>
          </a:p>
          <a:p>
            <a:pPr indent="0">
              <a:lnSpc>
                <a:spcPct val="107000"/>
              </a:lnSpc>
              <a:spcAft>
                <a:spcPts val="800"/>
              </a:spcAft>
              <a:buNone/>
            </a:pPr>
            <a:endParaRPr lang="az-Cyrl-AZ" b="0" i="0" dirty="0">
              <a:solidFill>
                <a:srgbClr val="293A55"/>
              </a:solidFill>
              <a:effectLst/>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D6F1986A-29F9-241C-9D73-4510A14257A3}"/>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68362A71-E684-2DEC-8381-62B6E1A78E80}"/>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40B3326D-FDB0-CFDA-0F17-4CC2F2E9C254}"/>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263508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B61C8F-A6A6-13BF-0A1F-EB60BCB0423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E3C535-2C1F-AB37-6482-FE9417A9E8E3}"/>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B8BF83A9-6111-3306-86DD-96D1A1CAE093}"/>
              </a:ext>
            </a:extLst>
          </p:cNvPr>
          <p:cNvSpPr>
            <a:spLocks noGrp="1"/>
          </p:cNvSpPr>
          <p:nvPr>
            <p:ph type="subTitle" idx="4"/>
          </p:nvPr>
        </p:nvSpPr>
        <p:spPr>
          <a:xfrm>
            <a:off x="1158863" y="1106544"/>
            <a:ext cx="22066274" cy="11502912"/>
          </a:xfrm>
          <a:prstGeom prst="rect">
            <a:avLst/>
          </a:prstGeom>
          <a:ln>
            <a:noFill/>
          </a:ln>
        </p:spPr>
        <p:txBody>
          <a:bodyPr>
            <a:noAutofit/>
          </a:bodyPr>
          <a:lstStyle/>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Під час формування повідомлення шляхом інформаційної взаємодії отримуються/підтверджуються такі відомості з Єдиного державного реєстру юридичних осіб, фізичних осіб - підприємців та громадських формувань щодо державного органу, критично важливого підприємства, критично важливої установи:</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повне найменування юридичної особи та відокремленого структурного підрозділу юридичної особи (у разі наявності);</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код згідно з ЄДРПОУ юридичної особи (у разі наявності) та відокремленого структурного підрозділу юридичної особи (у разі наявності);</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місцезнаходження юридичної особи та відокремленого підрозділу юридичної особи (у разі наявності) (крім критично важливих підприємств, а також критично важливих установ, які визначені Мінстратегпромом).</a:t>
            </a:r>
          </a:p>
          <a:p>
            <a:pPr algn="l">
              <a:spcAft>
                <a:spcPts val="825"/>
              </a:spcAft>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AF02A565-676F-D8D1-D302-860716E90885}"/>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C9BFC07E-6A6A-57DD-1A8A-C7CC339ED40F}"/>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F43435C4-8998-B3E6-1F63-07D09C2BB54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971317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D5CB2-078A-78C2-E74B-B1E966B7053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C2D61E-3488-FD1A-F0A3-E3E574C8E82A}"/>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2D9A8AEB-0139-0842-3D3D-30DC06B85028}"/>
              </a:ext>
            </a:extLst>
          </p:cNvPr>
          <p:cNvSpPr>
            <a:spLocks noGrp="1"/>
          </p:cNvSpPr>
          <p:nvPr>
            <p:ph type="subTitle" idx="4"/>
          </p:nvPr>
        </p:nvSpPr>
        <p:spPr>
          <a:xfrm>
            <a:off x="1443122" y="1344524"/>
            <a:ext cx="22066274" cy="11502912"/>
          </a:xfrm>
          <a:prstGeom prst="rect">
            <a:avLst/>
          </a:prstGeom>
          <a:ln>
            <a:noFill/>
          </a:ln>
        </p:spPr>
        <p:txBody>
          <a:bodyPr>
            <a:noAutofit/>
          </a:bodyPr>
          <a:lstStyle/>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Формування повідомлення автоматично припиняється або його подання блокується засобами Порталу Дія, якщо зазначені у повідомленні відомості:</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не підтверджуються відомостями з Єдиного державного реєстру юридичних осіб, фізичних осіб - підприємців та громадських формувань;</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надані не в повному обсязі;</a:t>
            </a:r>
          </a:p>
          <a:p>
            <a:pPr indent="0">
              <a:lnSpc>
                <a:spcPct val="107000"/>
              </a:lnSpc>
              <a:spcAft>
                <a:spcPts val="800"/>
              </a:spcAft>
              <a:buNone/>
            </a:pPr>
            <a:r>
              <a:rPr lang="az-Cyrl-AZ" sz="3200" dirty="0">
                <a:solidFill>
                  <a:srgbClr val="1D1D1B"/>
                </a:solidFill>
                <a:latin typeface="Arial" panose="020B0604020202020204" pitchFamily="34" charset="0"/>
                <a:cs typeface="Arial" panose="020B0604020202020204" pitchFamily="34" charset="0"/>
              </a:rPr>
              <a:t>не узгоджуються між собою.</a:t>
            </a:r>
          </a:p>
          <a:p>
            <a:pPr algn="l">
              <a:spcAft>
                <a:spcPts val="825"/>
              </a:spcAft>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DBA481ED-D068-31F4-024A-97F117931B11}"/>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B85648BB-40D3-5770-AF25-F02E0C723332}"/>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A64A12B-A014-B460-E0F8-7B4BC879764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336794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2D1CF-733A-1B50-B2A2-F9B61B71491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1D9AA8-E7BD-46C6-B3EA-72D0C597AF04}"/>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A94721E-F328-1028-CFB9-C0FBB180541C}"/>
              </a:ext>
            </a:extLst>
          </p:cNvPr>
          <p:cNvSpPr>
            <a:spLocks noGrp="1"/>
          </p:cNvSpPr>
          <p:nvPr>
            <p:ph type="subTitle" idx="4"/>
          </p:nvPr>
        </p:nvSpPr>
        <p:spPr>
          <a:xfrm>
            <a:off x="1443122" y="1106544"/>
            <a:ext cx="22066274" cy="11502912"/>
          </a:xfrm>
          <a:prstGeom prst="rect">
            <a:avLst/>
          </a:prstGeom>
          <a:ln>
            <a:noFill/>
          </a:ln>
        </p:spPr>
        <p:txBody>
          <a:bodyPr>
            <a:noAutofit/>
          </a:bodyPr>
          <a:lstStyle/>
          <a:p>
            <a:pPr indent="0">
              <a:lnSpc>
                <a:spcPct val="107000"/>
              </a:lnSpc>
              <a:spcBef>
                <a:spcPts val="0"/>
              </a:spcBef>
              <a:spcAft>
                <a:spcPts val="800"/>
              </a:spcAft>
              <a:buNone/>
            </a:pPr>
            <a:r>
              <a:rPr lang="az-Cyrl-AZ" sz="3200" dirty="0">
                <a:solidFill>
                  <a:srgbClr val="1D1D1B"/>
                </a:solidFill>
                <a:latin typeface="Arial" panose="020B0604020202020204" pitchFamily="34" charset="0"/>
                <a:cs typeface="Arial" panose="020B0604020202020204" pitchFamily="34" charset="0"/>
              </a:rPr>
              <a:t>Державний орган подає засобами Порталу Дія шляхом підключення до робочих місць повідомлення про зміни до Єдиного переліку в разі:</a:t>
            </a:r>
          </a:p>
          <a:p>
            <a:pPr indent="0">
              <a:lnSpc>
                <a:spcPct val="107000"/>
              </a:lnSpc>
              <a:spcBef>
                <a:spcPts val="0"/>
              </a:spcBef>
              <a:spcAft>
                <a:spcPts val="800"/>
              </a:spcAft>
              <a:buNone/>
            </a:pPr>
            <a:r>
              <a:rPr lang="az-Cyrl-AZ" sz="3200" dirty="0">
                <a:solidFill>
                  <a:srgbClr val="1D1D1B"/>
                </a:solidFill>
                <a:latin typeface="Arial" panose="020B0604020202020204" pitchFamily="34" charset="0"/>
                <a:cs typeface="Arial" panose="020B0604020202020204" pitchFamily="34" charset="0"/>
              </a:rPr>
              <a:t>підтвердження критично важливому підприємству, критично важливій установі статусу критично важливих для забезпечення потреб Збройних Сил, інших військових формувань або функціонування економіки та забезпечення життєдіяльності населення в особливий період;</a:t>
            </a:r>
          </a:p>
          <a:p>
            <a:pPr indent="0">
              <a:lnSpc>
                <a:spcPct val="107000"/>
              </a:lnSpc>
              <a:spcBef>
                <a:spcPts val="0"/>
              </a:spcBef>
              <a:spcAft>
                <a:spcPts val="800"/>
              </a:spcAft>
              <a:buNone/>
            </a:pPr>
            <a:r>
              <a:rPr lang="az-Cyrl-AZ" sz="3200" dirty="0">
                <a:solidFill>
                  <a:srgbClr val="1D1D1B"/>
                </a:solidFill>
                <a:latin typeface="Arial" panose="020B0604020202020204" pitchFamily="34" charset="0"/>
                <a:cs typeface="Arial" panose="020B0604020202020204" pitchFamily="34" charset="0"/>
              </a:rPr>
              <a:t>зміни ліміту бронювання.</a:t>
            </a:r>
          </a:p>
          <a:p>
            <a:pPr indent="0">
              <a:lnSpc>
                <a:spcPct val="107000"/>
              </a:lnSpc>
              <a:spcBef>
                <a:spcPts val="0"/>
              </a:spcBef>
              <a:spcAft>
                <a:spcPts val="800"/>
              </a:spcAft>
              <a:buNone/>
            </a:pPr>
            <a:r>
              <a:rPr lang="az-Cyrl-AZ" sz="3200" dirty="0">
                <a:solidFill>
                  <a:srgbClr val="1D1D1B"/>
                </a:solidFill>
                <a:latin typeface="Arial" panose="020B0604020202020204" pitchFamily="34" charset="0"/>
                <a:cs typeface="Arial" panose="020B0604020202020204" pitchFamily="34" charset="0"/>
              </a:rPr>
              <a:t>Державний орган подає засобами Порталу Дія шляхом підключення до робочих місць повідомлення про виключення державного органу, критично важливого підприємства, критично важливої установи з Єдиного переліку в разі:</a:t>
            </a:r>
          </a:p>
          <a:p>
            <a:pPr indent="0">
              <a:lnSpc>
                <a:spcPct val="107000"/>
              </a:lnSpc>
              <a:spcBef>
                <a:spcPts val="0"/>
              </a:spcBef>
              <a:spcAft>
                <a:spcPts val="800"/>
              </a:spcAft>
              <a:buNone/>
            </a:pPr>
            <a:r>
              <a:rPr lang="az-Cyrl-AZ" sz="3200" dirty="0">
                <a:solidFill>
                  <a:srgbClr val="1D1D1B"/>
                </a:solidFill>
                <a:latin typeface="Arial" panose="020B0604020202020204" pitchFamily="34" charset="0"/>
                <a:cs typeface="Arial" panose="020B0604020202020204" pitchFamily="34" charset="0"/>
              </a:rPr>
              <a:t>позбавлення підприємства, установи, організації статусу критично важливої установи державним органом, який прийняв рішення про визначення їх критично важливою установою;</a:t>
            </a:r>
          </a:p>
          <a:p>
            <a:pPr algn="l">
              <a:spcBef>
                <a:spcPts val="0"/>
              </a:spcBef>
              <a:spcAft>
                <a:spcPts val="825"/>
              </a:spcAft>
            </a:pPr>
            <a:r>
              <a:rPr lang="az-Cyrl-AZ" sz="3200" dirty="0">
                <a:solidFill>
                  <a:srgbClr val="1D1D1B"/>
                </a:solidFill>
                <a:latin typeface="Arial" panose="020B0604020202020204" pitchFamily="34" charset="0"/>
                <a:cs typeface="Arial" panose="020B0604020202020204" pitchFamily="34" charset="0"/>
              </a:rPr>
              <a:t>завершення критично важливим підприємством виробництва товарів, виконання робіт і надання послуг для забезпечення потреб Збройних Сил, інших військових формувань;</a:t>
            </a:r>
          </a:p>
          <a:p>
            <a:pPr algn="l">
              <a:spcBef>
                <a:spcPts val="0"/>
              </a:spcBef>
              <a:spcAft>
                <a:spcPts val="825"/>
              </a:spcAft>
            </a:pPr>
            <a:r>
              <a:rPr lang="az-Cyrl-AZ" sz="3200" dirty="0">
                <a:solidFill>
                  <a:srgbClr val="1D1D1B"/>
                </a:solidFill>
                <a:latin typeface="Arial" panose="020B0604020202020204" pitchFamily="34" charset="0"/>
                <a:cs typeface="Arial" panose="020B0604020202020204" pitchFamily="34" charset="0"/>
              </a:rPr>
              <a:t>ліквідації державного органу, підприємства, установи, організації.</a:t>
            </a: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B86C9779-9A41-1DD0-DC14-ECBD0C581B71}"/>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4B80A703-02F2-1AE5-D281-58931FB75303}"/>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20D60D6-AEE4-0B1B-32C4-D83CE2161DA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106772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AB4FE-B6A8-9AEC-5E39-7E45A88403A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5482A9-A2CF-83D6-15C3-87A866AE173F}"/>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DB22AA3-0817-F464-C812-05F364D25B45}"/>
              </a:ext>
            </a:extLst>
          </p:cNvPr>
          <p:cNvSpPr>
            <a:spLocks noGrp="1"/>
          </p:cNvSpPr>
          <p:nvPr>
            <p:ph type="subTitle" idx="4"/>
          </p:nvPr>
        </p:nvSpPr>
        <p:spPr>
          <a:xfrm>
            <a:off x="1914969" y="1467426"/>
            <a:ext cx="22066274" cy="11502912"/>
          </a:xfrm>
          <a:prstGeom prst="rect">
            <a:avLst/>
          </a:prstGeom>
          <a:ln>
            <a:noFill/>
          </a:ln>
        </p:spPr>
        <p:txBody>
          <a:bodyPr>
            <a:noAutofit/>
          </a:bodyPr>
          <a:lstStyle/>
          <a:p>
            <a:pPr marL="0" indent="0" algn="l">
              <a:spcAft>
                <a:spcPts val="825"/>
              </a:spcAft>
              <a:buNone/>
            </a:pPr>
            <a:r>
              <a:rPr lang="ru-RU" sz="3200" b="0" i="0" u="none" strike="noStrike" dirty="0" err="1">
                <a:solidFill>
                  <a:srgbClr val="000000"/>
                </a:solidFill>
                <a:effectLst/>
                <a:latin typeface="Arial" panose="020B0604020202020204" pitchFamily="34" charset="0"/>
                <a:cs typeface="Arial" panose="020B0604020202020204" pitchFamily="34" charset="0"/>
              </a:rPr>
              <a:t>Керівник</a:t>
            </a:r>
            <a:r>
              <a:rPr lang="ru-RU" sz="3200" b="0" i="0" u="none" strike="noStrike" dirty="0">
                <a:solidFill>
                  <a:srgbClr val="000000"/>
                </a:solidFill>
                <a:effectLst/>
                <a:latin typeface="Arial" panose="020B0604020202020204" pitchFamily="34" charset="0"/>
                <a:cs typeface="Arial" panose="020B0604020202020204" pitchFamily="34" charset="0"/>
              </a:rPr>
              <a:t> критично </a:t>
            </a:r>
            <a:r>
              <a:rPr lang="ru-RU" sz="3200" b="0" i="0" u="none" strike="noStrike" dirty="0" err="1">
                <a:solidFill>
                  <a:srgbClr val="000000"/>
                </a:solidFill>
                <a:effectLst/>
                <a:latin typeface="Arial" panose="020B0604020202020204" pitchFamily="34" charset="0"/>
                <a:cs typeface="Arial" panose="020B0604020202020204" pitchFamily="34" charset="0"/>
              </a:rPr>
              <a:t>важливого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підприємства</a:t>
            </a:r>
            <a:r>
              <a:rPr lang="ru-RU" sz="3200" b="0" i="0" u="none" strike="noStrike" dirty="0">
                <a:solidFill>
                  <a:srgbClr val="000000"/>
                </a:solidFill>
                <a:effectLst/>
                <a:latin typeface="Arial" panose="020B0604020202020204" pitchFamily="34" charset="0"/>
                <a:cs typeface="Arial" panose="020B0604020202020204" pitchFamily="34" charset="0"/>
              </a:rPr>
              <a:t>, критично </a:t>
            </a:r>
            <a:r>
              <a:rPr lang="ru-RU" sz="3200" b="0" i="0" u="none" strike="noStrike" dirty="0" err="1">
                <a:solidFill>
                  <a:srgbClr val="000000"/>
                </a:solidFill>
                <a:effectLst/>
                <a:latin typeface="Arial" panose="020B0604020202020204" pitchFamily="34" charset="0"/>
                <a:cs typeface="Arial" panose="020B0604020202020204" pitchFamily="34" charset="0"/>
              </a:rPr>
              <a:t>важливої</a:t>
            </a:r>
            <a:r>
              <a:rPr lang="ru-RU" sz="3200" b="0" i="0" u="none" strike="noStrike" dirty="0">
                <a:solidFill>
                  <a:srgbClr val="000000"/>
                </a:solidFill>
                <a:effectLst/>
                <a:latin typeface="Arial" panose="020B0604020202020204" pitchFamily="34" charset="0"/>
                <a:cs typeface="Arial" panose="020B0604020202020204" pitchFamily="34" charset="0"/>
              </a:rPr>
              <a:t> установи </a:t>
            </a:r>
            <a:r>
              <a:rPr lang="ru-RU" sz="3200" b="0" i="0" u="none" strike="noStrike" dirty="0" err="1">
                <a:solidFill>
                  <a:srgbClr val="000000"/>
                </a:solidFill>
                <a:effectLst/>
                <a:latin typeface="Arial" panose="020B0604020202020204" pitchFamily="34" charset="0"/>
                <a:cs typeface="Arial" panose="020B0604020202020204" pitchFamily="34" charset="0"/>
              </a:rPr>
              <a:t>або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уповноважена</a:t>
            </a:r>
            <a:r>
              <a:rPr lang="ru-RU" sz="3200" b="0" i="0" u="none" strike="noStrike" dirty="0">
                <a:solidFill>
                  <a:srgbClr val="000000"/>
                </a:solidFill>
                <a:effectLst/>
                <a:latin typeface="Arial" panose="020B0604020202020204" pitchFamily="34" charset="0"/>
                <a:cs typeface="Arial" panose="020B0604020202020204" pitchFamily="34" charset="0"/>
              </a:rPr>
              <a:t> ним особа </a:t>
            </a:r>
            <a:r>
              <a:rPr lang="ru-RU" sz="3200" b="0" i="0" u="none" strike="noStrike" dirty="0" err="1">
                <a:solidFill>
                  <a:srgbClr val="000000"/>
                </a:solidFill>
                <a:effectLst/>
                <a:latin typeface="Arial" panose="020B0604020202020204" pitchFamily="34" charset="0"/>
                <a:cs typeface="Arial" panose="020B0604020202020204" pitchFamily="34" charset="0"/>
              </a:rPr>
              <a:t>може</a:t>
            </a:r>
            <a:r>
              <a:rPr lang="ru-RU" sz="3200" b="0" i="0" u="none" strike="noStrike" dirty="0">
                <a:solidFill>
                  <a:srgbClr val="000000"/>
                </a:solidFill>
                <a:effectLst/>
                <a:latin typeface="Arial" panose="020B0604020202020204" pitchFamily="34" charset="0"/>
                <a:cs typeface="Arial" panose="020B0604020202020204" pitchFamily="34" charset="0"/>
              </a:rPr>
              <a:t> подати </a:t>
            </a:r>
            <a:r>
              <a:rPr lang="ru-RU" sz="3200" b="1" i="0" u="sng" strike="noStrike" dirty="0" err="1">
                <a:solidFill>
                  <a:srgbClr val="000000"/>
                </a:solidFill>
                <a:effectLst/>
                <a:latin typeface="Arial" panose="020B0604020202020204" pitchFamily="34" charset="0"/>
                <a:cs typeface="Arial" panose="020B0604020202020204" pitchFamily="34" charset="0"/>
              </a:rPr>
              <a:t>заяву</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електронній</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формі</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засобами</a:t>
            </a:r>
            <a:r>
              <a:rPr lang="ru-RU" sz="3200" b="1" i="0" u="sng" strike="noStrike" dirty="0">
                <a:solidFill>
                  <a:srgbClr val="000000"/>
                </a:solidFill>
                <a:effectLst/>
                <a:latin typeface="Arial" panose="020B0604020202020204" pitchFamily="34" charset="0"/>
                <a:cs typeface="Arial" panose="020B0604020202020204" pitchFamily="34" charset="0"/>
              </a:rPr>
              <a:t> Порталу </a:t>
            </a:r>
            <a:r>
              <a:rPr lang="ru-RU" sz="3200" b="1" i="0" u="sng" strike="noStrike" dirty="0" err="1">
                <a:solidFill>
                  <a:srgbClr val="000000"/>
                </a:solidFill>
                <a:effectLst/>
                <a:latin typeface="Arial" panose="020B0604020202020204" pitchFamily="34" charset="0"/>
                <a:cs typeface="Arial" panose="020B0604020202020204" pitchFamily="34" charset="0"/>
              </a:rPr>
              <a:t>Дія</a:t>
            </a:r>
            <a:r>
              <a:rPr lang="ru-RU" sz="3200" b="1" i="0" u="sng" strike="noStrike" dirty="0">
                <a:solidFill>
                  <a:srgbClr val="000000"/>
                </a:solidFill>
                <a:effectLst/>
                <a:latin typeface="Arial" panose="020B0604020202020204" pitchFamily="34" charset="0"/>
                <a:cs typeface="Arial" panose="020B0604020202020204" pitchFamily="34" charset="0"/>
              </a:rPr>
              <a:t> та </a:t>
            </a:r>
            <a:r>
              <a:rPr lang="ru-RU" sz="3200" b="1" i="0" u="sng" strike="noStrike" dirty="0" err="1">
                <a:solidFill>
                  <a:srgbClr val="000000"/>
                </a:solidFill>
                <a:effectLst/>
                <a:latin typeface="Arial" panose="020B0604020202020204" pitchFamily="34" charset="0"/>
                <a:cs typeface="Arial" panose="020B0604020202020204" pitchFamily="34" charset="0"/>
              </a:rPr>
              <a:t>отримати</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інформацію</a:t>
            </a:r>
            <a:r>
              <a:rPr lang="ru-RU" sz="3200" b="1" i="0" u="sng" strike="noStrike" dirty="0">
                <a:solidFill>
                  <a:srgbClr val="000000"/>
                </a:solidFill>
                <a:effectLst/>
                <a:latin typeface="Arial" panose="020B0604020202020204" pitchFamily="34" charset="0"/>
                <a:cs typeface="Arial" panose="020B0604020202020204" pitchFamily="34" charset="0"/>
              </a:rPr>
              <a:t> про </a:t>
            </a:r>
            <a:r>
              <a:rPr lang="ru-RU" sz="3200" b="1" i="0" u="sng" strike="noStrike" dirty="0" err="1">
                <a:solidFill>
                  <a:srgbClr val="000000"/>
                </a:solidFill>
                <a:effectLst/>
                <a:latin typeface="Arial" panose="020B0604020202020204" pitchFamily="34" charset="0"/>
                <a:cs typeface="Arial" panose="020B0604020202020204" pitchFamily="34" charset="0"/>
              </a:rPr>
              <a:t>військовозобов'язаних</a:t>
            </a:r>
            <a:r>
              <a:rPr lang="ru-RU" sz="3200" b="1" i="0" u="sng" strike="noStrike" dirty="0">
                <a:solidFill>
                  <a:srgbClr val="000000"/>
                </a:solidFill>
                <a:effectLst/>
                <a:latin typeface="Arial" panose="020B0604020202020204" pitchFamily="34" charset="0"/>
                <a:cs typeface="Arial" panose="020B0604020202020204" pitchFamily="34" charset="0"/>
              </a:rPr>
              <a:t> в державному </a:t>
            </a:r>
            <a:r>
              <a:rPr lang="ru-RU" sz="3200" b="1" i="0" u="sng" strike="noStrike" dirty="0" err="1">
                <a:solidFill>
                  <a:srgbClr val="000000"/>
                </a:solidFill>
                <a:effectLst/>
                <a:latin typeface="Arial" panose="020B0604020202020204" pitchFamily="34" charset="0"/>
                <a:cs typeface="Arial" panose="020B0604020202020204" pitchFamily="34" charset="0"/>
              </a:rPr>
              <a:t>органі</a:t>
            </a:r>
            <a:r>
              <a:rPr lang="ru-RU" sz="3200" b="1" i="0" u="sng" strike="noStrike" dirty="0">
                <a:solidFill>
                  <a:srgbClr val="000000"/>
                </a:solidFill>
                <a:effectLst/>
                <a:latin typeface="Arial" panose="020B0604020202020204" pitchFamily="34" charset="0"/>
                <a:cs typeface="Arial" panose="020B0604020202020204" pitchFamily="34" charset="0"/>
              </a:rPr>
              <a:t>, на критично </a:t>
            </a:r>
            <a:r>
              <a:rPr lang="ru-RU" sz="3200" b="1" i="0" u="sng" strike="noStrike" dirty="0" err="1">
                <a:solidFill>
                  <a:srgbClr val="000000"/>
                </a:solidFill>
                <a:effectLst/>
                <a:latin typeface="Arial" panose="020B0604020202020204" pitchFamily="34" charset="0"/>
                <a:cs typeface="Arial" panose="020B0604020202020204" pitchFamily="34" charset="0"/>
              </a:rPr>
              <a:t>важливому</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підприємстві</a:t>
            </a:r>
            <a:r>
              <a:rPr lang="ru-RU" sz="3200" b="1" i="0" u="sng" strike="noStrike" dirty="0">
                <a:solidFill>
                  <a:srgbClr val="000000"/>
                </a:solidFill>
                <a:effectLst/>
                <a:latin typeface="Arial" panose="020B0604020202020204" pitchFamily="34" charset="0"/>
                <a:cs typeface="Arial" panose="020B0604020202020204" pitchFamily="34" charset="0"/>
              </a:rPr>
              <a:t>, в критично </a:t>
            </a:r>
            <a:r>
              <a:rPr lang="ru-RU" sz="3200" b="1" i="0" u="sng" strike="noStrike" dirty="0" err="1">
                <a:solidFill>
                  <a:srgbClr val="000000"/>
                </a:solidFill>
                <a:effectLst/>
                <a:latin typeface="Arial" panose="020B0604020202020204" pitchFamily="34" charset="0"/>
                <a:cs typeface="Arial" panose="020B0604020202020204" pitchFamily="34" charset="0"/>
              </a:rPr>
              <a:t>важливій</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установі</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яким</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надана</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відстрочка</a:t>
            </a:r>
            <a:r>
              <a:rPr lang="ru-RU" sz="3200" b="1" i="0" u="sng" strike="noStrike" dirty="0">
                <a:solidFill>
                  <a:srgbClr val="000000"/>
                </a:solidFill>
                <a:effectLst/>
                <a:latin typeface="Arial" panose="020B0604020202020204" pitchFamily="34" charset="0"/>
                <a:cs typeface="Arial" panose="020B0604020202020204" pitchFamily="34" charset="0"/>
              </a:rPr>
              <a:t> та </a:t>
            </a:r>
            <a:r>
              <a:rPr lang="ru-RU" sz="3200" b="1" i="0" u="sng" strike="noStrike" dirty="0" err="1">
                <a:solidFill>
                  <a:srgbClr val="000000"/>
                </a:solidFill>
                <a:effectLst/>
                <a:latin typeface="Arial" panose="020B0604020202020204" pitchFamily="34" charset="0"/>
                <a:cs typeface="Arial" panose="020B0604020202020204" pitchFamily="34" charset="0"/>
              </a:rPr>
              <a:t>які</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переведені</a:t>
            </a:r>
            <a:r>
              <a:rPr lang="ru-RU" sz="3200" b="1" i="0" u="sng" strike="noStrike" dirty="0">
                <a:solidFill>
                  <a:srgbClr val="000000"/>
                </a:solidFill>
                <a:effectLst/>
                <a:latin typeface="Arial" panose="020B0604020202020204" pitchFamily="34" charset="0"/>
                <a:cs typeface="Arial" panose="020B0604020202020204" pitchFamily="34" charset="0"/>
              </a:rPr>
              <a:t> на </a:t>
            </a:r>
            <a:r>
              <a:rPr lang="ru-RU" sz="3200" b="1" i="0" u="sng" strike="noStrike" dirty="0" err="1">
                <a:solidFill>
                  <a:srgbClr val="000000"/>
                </a:solidFill>
                <a:effectLst/>
                <a:latin typeface="Arial" panose="020B0604020202020204" pitchFamily="34" charset="0"/>
                <a:cs typeface="Arial" panose="020B0604020202020204" pitchFamily="34" charset="0"/>
              </a:rPr>
              <a:t>спеціальний</a:t>
            </a:r>
            <a:r>
              <a:rPr lang="ru-RU" sz="3200" b="1" i="0" u="sng" strike="noStrike" dirty="0">
                <a:solidFill>
                  <a:srgbClr val="000000"/>
                </a:solidFill>
                <a:effectLst/>
                <a:latin typeface="Arial" panose="020B0604020202020204" pitchFamily="34" charset="0"/>
                <a:cs typeface="Arial" panose="020B0604020202020204" pitchFamily="34" charset="0"/>
              </a:rPr>
              <a:t> військовий </a:t>
            </a:r>
            <a:r>
              <a:rPr lang="ru-RU" sz="3200" b="1" i="0" u="sng" strike="noStrike" dirty="0" err="1">
                <a:solidFill>
                  <a:srgbClr val="000000"/>
                </a:solidFill>
                <a:effectLst/>
                <a:latin typeface="Arial" panose="020B0604020202020204" pitchFamily="34" charset="0"/>
                <a:cs typeface="Arial" panose="020B0604020202020204" pitchFamily="34" charset="0"/>
              </a:rPr>
              <a:t>облік</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що</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міститься</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Єдиному</a:t>
            </a:r>
            <a:r>
              <a:rPr lang="ru-RU" sz="3200" b="1" i="0" u="sng" strike="noStrike" dirty="0">
                <a:solidFill>
                  <a:srgbClr val="000000"/>
                </a:solidFill>
                <a:effectLst/>
                <a:latin typeface="Arial" panose="020B0604020202020204" pitchFamily="34" charset="0"/>
                <a:cs typeface="Arial" panose="020B0604020202020204" pitchFamily="34" charset="0"/>
              </a:rPr>
              <a:t> державному </a:t>
            </a:r>
            <a:r>
              <a:rPr lang="ru-RU" sz="3200" b="1" i="0" u="sng" strike="noStrike" dirty="0" err="1">
                <a:solidFill>
                  <a:srgbClr val="000000"/>
                </a:solidFill>
                <a:effectLst/>
                <a:latin typeface="Arial" panose="020B0604020202020204" pitchFamily="34" charset="0"/>
                <a:cs typeface="Arial" panose="020B0604020202020204" pitchFamily="34" charset="0"/>
              </a:rPr>
              <a:t>реєстрі</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призовників</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військовозобов'язаних</a:t>
            </a:r>
            <a:r>
              <a:rPr lang="ru-RU" sz="3200" b="1" i="0" u="sng" strike="noStrike" dirty="0">
                <a:solidFill>
                  <a:srgbClr val="000000"/>
                </a:solidFill>
                <a:effectLst/>
                <a:latin typeface="Arial" panose="020B0604020202020204" pitchFamily="34" charset="0"/>
                <a:cs typeface="Arial" panose="020B0604020202020204" pitchFamily="34" charset="0"/>
              </a:rPr>
              <a:t> та </a:t>
            </a:r>
            <a:r>
              <a:rPr lang="ru-RU" sz="3200" b="1" i="0" u="sng" strike="noStrike" dirty="0" err="1">
                <a:solidFill>
                  <a:srgbClr val="000000"/>
                </a:solidFill>
                <a:effectLst/>
                <a:latin typeface="Arial" panose="020B0604020202020204" pitchFamily="34" charset="0"/>
                <a:cs typeface="Arial" panose="020B0604020202020204" pitchFamily="34" charset="0"/>
              </a:rPr>
              <a:t>резервістів</a:t>
            </a:r>
            <a:r>
              <a:rPr lang="ru-RU" sz="3200" b="1" i="0" u="sng" strike="noStrike" dirty="0">
                <a:solidFill>
                  <a:srgbClr val="000000"/>
                </a:solidFill>
                <a:effectLst/>
                <a:latin typeface="Arial" panose="020B0604020202020204" pitchFamily="34" charset="0"/>
                <a:cs typeface="Arial" panose="020B0604020202020204" pitchFamily="34" charset="0"/>
              </a:rPr>
              <a:t>, а </a:t>
            </a:r>
            <a:r>
              <a:rPr lang="ru-RU" sz="3200" b="1" i="0" u="sng" strike="noStrike" dirty="0" err="1">
                <a:solidFill>
                  <a:srgbClr val="000000"/>
                </a:solidFill>
                <a:effectLst/>
                <a:latin typeface="Arial" panose="020B0604020202020204" pitchFamily="34" charset="0"/>
                <a:cs typeface="Arial" panose="020B0604020202020204" pitchFamily="34" charset="0"/>
              </a:rPr>
              <a:t>саме</a:t>
            </a:r>
            <a:r>
              <a:rPr lang="ru-RU" sz="3200" b="1" i="0" u="sng" strike="noStrike" dirty="0">
                <a:solidFill>
                  <a:srgbClr val="000000"/>
                </a:solidFill>
                <a:effectLst/>
                <a:latin typeface="Arial" panose="020B0604020202020204" pitchFamily="34" charset="0"/>
                <a:cs typeface="Arial" panose="020B0604020202020204" pitchFamily="34" charset="0"/>
              </a:rPr>
              <a:t> про</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a:spcBef>
                <a:spcPts val="0"/>
              </a:spcBef>
              <a:spcAft>
                <a:spcPts val="825"/>
              </a:spcAft>
            </a:pPr>
            <a:r>
              <a:rPr lang="ru-RU" sz="3200" dirty="0" err="1">
                <a:solidFill>
                  <a:srgbClr val="1D1D1B"/>
                </a:solidFill>
                <a:latin typeface="Arial" panose="020B0604020202020204" pitchFamily="34" charset="0"/>
                <a:cs typeface="Arial" panose="020B0604020202020204" pitchFamily="34" charset="0"/>
              </a:rPr>
              <a:t>прізвище</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власне</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ім'я</a:t>
            </a:r>
            <a:r>
              <a:rPr lang="ru-RU" sz="3200" dirty="0">
                <a:solidFill>
                  <a:srgbClr val="1D1D1B"/>
                </a:solidFill>
                <a:latin typeface="Arial" panose="020B0604020202020204" pitchFamily="34" charset="0"/>
                <a:cs typeface="Arial" panose="020B0604020202020204" pitchFamily="34" charset="0"/>
              </a:rPr>
              <a:t>, по </a:t>
            </a:r>
            <a:r>
              <a:rPr lang="ru-RU" sz="3200" dirty="0" err="1">
                <a:solidFill>
                  <a:srgbClr val="1D1D1B"/>
                </a:solidFill>
                <a:latin typeface="Arial" panose="020B0604020202020204" pitchFamily="34" charset="0"/>
                <a:cs typeface="Arial" panose="020B0604020202020204" pitchFamily="34" charset="0"/>
              </a:rPr>
              <a:t>батькові</a:t>
            </a:r>
            <a:r>
              <a:rPr lang="ru-RU" sz="3200" dirty="0">
                <a:solidFill>
                  <a:srgbClr val="1D1D1B"/>
                </a:solidFill>
                <a:latin typeface="Arial" panose="020B0604020202020204" pitchFamily="34" charset="0"/>
                <a:cs typeface="Arial" panose="020B0604020202020204" pitchFamily="34" charset="0"/>
              </a:rPr>
              <a:t> (за </a:t>
            </a:r>
            <a:r>
              <a:rPr lang="ru-RU" sz="3200" dirty="0" err="1">
                <a:solidFill>
                  <a:srgbClr val="1D1D1B"/>
                </a:solidFill>
                <a:latin typeface="Arial" panose="020B0604020202020204" pitchFamily="34" charset="0"/>
                <a:cs typeface="Arial" panose="020B0604020202020204" pitchFamily="34" charset="0"/>
              </a:rPr>
              <a:t>наявності</a:t>
            </a:r>
            <a:r>
              <a:rPr lang="ru-RU" sz="3200" dirty="0">
                <a:solidFill>
                  <a:srgbClr val="1D1D1B"/>
                </a:solidFill>
                <a:latin typeface="Arial" panose="020B0604020202020204" pitchFamily="34" charset="0"/>
                <a:cs typeface="Arial" panose="020B0604020202020204" pitchFamily="34" charset="0"/>
              </a:rPr>
              <a:t>);</a:t>
            </a:r>
          </a:p>
          <a:p>
            <a:pPr>
              <a:spcBef>
                <a:spcPts val="0"/>
              </a:spcBef>
              <a:spcAft>
                <a:spcPts val="825"/>
              </a:spcAft>
            </a:pPr>
            <a:r>
              <a:rPr lang="ru-RU" sz="3200" dirty="0" err="1">
                <a:solidFill>
                  <a:srgbClr val="1D1D1B"/>
                </a:solidFill>
                <a:latin typeface="Arial" panose="020B0604020202020204" pitchFamily="34" charset="0"/>
                <a:cs typeface="Arial" panose="020B0604020202020204" pitchFamily="34" charset="0"/>
              </a:rPr>
              <a:t>реєстраційний</a:t>
            </a:r>
            <a:r>
              <a:rPr lang="ru-RU" sz="3200" dirty="0">
                <a:solidFill>
                  <a:srgbClr val="1D1D1B"/>
                </a:solidFill>
                <a:latin typeface="Arial" panose="020B0604020202020204" pitchFamily="34" charset="0"/>
                <a:cs typeface="Arial" panose="020B0604020202020204" pitchFamily="34" charset="0"/>
              </a:rPr>
              <a:t> номер </a:t>
            </a:r>
            <a:r>
              <a:rPr lang="ru-RU" sz="3200" dirty="0" err="1">
                <a:solidFill>
                  <a:srgbClr val="1D1D1B"/>
                </a:solidFill>
                <a:latin typeface="Arial" panose="020B0604020202020204" pitchFamily="34" charset="0"/>
                <a:cs typeface="Arial" panose="020B0604020202020204" pitchFamily="34" charset="0"/>
              </a:rPr>
              <a:t>облікової</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картки</a:t>
            </a:r>
            <a:r>
              <a:rPr lang="ru-RU" sz="3200" dirty="0">
                <a:solidFill>
                  <a:srgbClr val="1D1D1B"/>
                </a:solidFill>
                <a:latin typeface="Arial" panose="020B0604020202020204" pitchFamily="34" charset="0"/>
                <a:cs typeface="Arial" panose="020B0604020202020204" pitchFamily="34" charset="0"/>
              </a:rPr>
              <a:t> платника </a:t>
            </a:r>
            <a:r>
              <a:rPr lang="ru-RU" sz="3200" dirty="0" err="1">
                <a:solidFill>
                  <a:srgbClr val="1D1D1B"/>
                </a:solidFill>
                <a:latin typeface="Arial" panose="020B0604020202020204" pitchFamily="34" charset="0"/>
                <a:cs typeface="Arial" panose="020B0604020202020204" pitchFamily="34" charset="0"/>
              </a:rPr>
              <a:t>податків</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або</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серію</a:t>
            </a:r>
            <a:r>
              <a:rPr lang="ru-RU" sz="3200" dirty="0">
                <a:solidFill>
                  <a:srgbClr val="1D1D1B"/>
                </a:solidFill>
                <a:latin typeface="Arial" panose="020B0604020202020204" pitchFamily="34" charset="0"/>
                <a:cs typeface="Arial" panose="020B0604020202020204" pitchFamily="34" charset="0"/>
              </a:rPr>
              <a:t> (за </a:t>
            </a:r>
            <a:r>
              <a:rPr lang="ru-RU" sz="3200" dirty="0" err="1">
                <a:solidFill>
                  <a:srgbClr val="1D1D1B"/>
                </a:solidFill>
                <a:latin typeface="Arial" panose="020B0604020202020204" pitchFamily="34" charset="0"/>
                <a:cs typeface="Arial" panose="020B0604020202020204" pitchFamily="34" charset="0"/>
              </a:rPr>
              <a:t>наявності</a:t>
            </a:r>
            <a:r>
              <a:rPr lang="ru-RU" sz="3200" dirty="0">
                <a:solidFill>
                  <a:srgbClr val="1D1D1B"/>
                </a:solidFill>
                <a:latin typeface="Arial" panose="020B0604020202020204" pitchFamily="34" charset="0"/>
                <a:cs typeface="Arial" panose="020B0604020202020204" pitchFamily="34" charset="0"/>
              </a:rPr>
              <a:t>) та номер паспорта </a:t>
            </a:r>
            <a:r>
              <a:rPr lang="ru-RU" sz="3200" dirty="0" err="1">
                <a:solidFill>
                  <a:srgbClr val="1D1D1B"/>
                </a:solidFill>
                <a:latin typeface="Arial" panose="020B0604020202020204" pitchFamily="34" charset="0"/>
                <a:cs typeface="Arial" panose="020B0604020202020204" pitchFamily="34" charset="0"/>
              </a:rPr>
              <a:t>громадянина</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України</a:t>
            </a:r>
            <a:r>
              <a:rPr lang="ru-RU" sz="3200" dirty="0">
                <a:solidFill>
                  <a:srgbClr val="1D1D1B"/>
                </a:solidFill>
                <a:latin typeface="Arial" panose="020B0604020202020204" pitchFamily="34" charset="0"/>
                <a:cs typeface="Arial" panose="020B0604020202020204" pitchFamily="34" charset="0"/>
              </a:rPr>
              <a:t> (для </a:t>
            </a:r>
            <a:r>
              <a:rPr lang="ru-RU" sz="3200" dirty="0" err="1">
                <a:solidFill>
                  <a:srgbClr val="1D1D1B"/>
                </a:solidFill>
                <a:latin typeface="Arial" panose="020B0604020202020204" pitchFamily="34" charset="0"/>
                <a:cs typeface="Arial" panose="020B0604020202020204" pitchFamily="34" charset="0"/>
              </a:rPr>
              <a:t>фізичних</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осіб</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які</a:t>
            </a:r>
            <a:r>
              <a:rPr lang="ru-RU" sz="3200" dirty="0">
                <a:solidFill>
                  <a:srgbClr val="1D1D1B"/>
                </a:solidFill>
                <a:latin typeface="Arial" panose="020B0604020202020204" pitchFamily="34" charset="0"/>
                <a:cs typeface="Arial" panose="020B0604020202020204" pitchFamily="34" charset="0"/>
              </a:rPr>
              <a:t> через </a:t>
            </a:r>
            <a:r>
              <a:rPr lang="ru-RU" sz="3200" dirty="0" err="1">
                <a:solidFill>
                  <a:srgbClr val="1D1D1B"/>
                </a:solidFill>
                <a:latin typeface="Arial" panose="020B0604020202020204" pitchFamily="34" charset="0"/>
                <a:cs typeface="Arial" panose="020B0604020202020204" pitchFamily="34" charset="0"/>
              </a:rPr>
              <a:t>свої</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релігійні</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переконання</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відмовилися</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від</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прийняття</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реєстраційного</a:t>
            </a:r>
            <a:r>
              <a:rPr lang="ru-RU" sz="3200" dirty="0">
                <a:solidFill>
                  <a:srgbClr val="1D1D1B"/>
                </a:solidFill>
                <a:latin typeface="Arial" panose="020B0604020202020204" pitchFamily="34" charset="0"/>
                <a:cs typeface="Arial" panose="020B0604020202020204" pitchFamily="34" charset="0"/>
              </a:rPr>
              <a:t> номера </a:t>
            </a:r>
            <a:r>
              <a:rPr lang="ru-RU" sz="3200" dirty="0" err="1">
                <a:solidFill>
                  <a:srgbClr val="1D1D1B"/>
                </a:solidFill>
                <a:latin typeface="Arial" panose="020B0604020202020204" pitchFamily="34" charset="0"/>
                <a:cs typeface="Arial" panose="020B0604020202020204" pitchFamily="34" charset="0"/>
              </a:rPr>
              <a:t>облікової</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картки</a:t>
            </a:r>
            <a:r>
              <a:rPr lang="ru-RU" sz="3200" dirty="0">
                <a:solidFill>
                  <a:srgbClr val="1D1D1B"/>
                </a:solidFill>
                <a:latin typeface="Arial" panose="020B0604020202020204" pitchFamily="34" charset="0"/>
                <a:cs typeface="Arial" panose="020B0604020202020204" pitchFamily="34" charset="0"/>
              </a:rPr>
              <a:t> платника </a:t>
            </a:r>
            <a:r>
              <a:rPr lang="ru-RU" sz="3200" dirty="0" err="1">
                <a:solidFill>
                  <a:srgbClr val="1D1D1B"/>
                </a:solidFill>
                <a:latin typeface="Arial" panose="020B0604020202020204" pitchFamily="34" charset="0"/>
                <a:cs typeface="Arial" panose="020B0604020202020204" pitchFamily="34" charset="0"/>
              </a:rPr>
              <a:t>податків</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офіційно</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повідомили</a:t>
            </a:r>
            <a:r>
              <a:rPr lang="ru-RU" sz="3200" dirty="0">
                <a:solidFill>
                  <a:srgbClr val="1D1D1B"/>
                </a:solidFill>
                <a:latin typeface="Arial" panose="020B0604020202020204" pitchFamily="34" charset="0"/>
                <a:cs typeface="Arial" panose="020B0604020202020204" pitchFamily="34" charset="0"/>
              </a:rPr>
              <a:t> про </a:t>
            </a:r>
            <a:r>
              <a:rPr lang="ru-RU" sz="3200" dirty="0" err="1">
                <a:solidFill>
                  <a:srgbClr val="1D1D1B"/>
                </a:solidFill>
                <a:latin typeface="Arial" panose="020B0604020202020204" pitchFamily="34" charset="0"/>
                <a:cs typeface="Arial" panose="020B0604020202020204" pitchFamily="34" charset="0"/>
              </a:rPr>
              <a:t>це</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відповідному</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контролюючому</a:t>
            </a:r>
            <a:r>
              <a:rPr lang="ru-RU" sz="3200" dirty="0">
                <a:solidFill>
                  <a:srgbClr val="1D1D1B"/>
                </a:solidFill>
                <a:latin typeface="Arial" panose="020B0604020202020204" pitchFamily="34" charset="0"/>
                <a:cs typeface="Arial" panose="020B0604020202020204" pitchFamily="34" charset="0"/>
              </a:rPr>
              <a:t> органу і </a:t>
            </a:r>
            <a:r>
              <a:rPr lang="ru-RU" sz="3200" dirty="0" err="1">
                <a:solidFill>
                  <a:srgbClr val="1D1D1B"/>
                </a:solidFill>
                <a:latin typeface="Arial" panose="020B0604020202020204" pitchFamily="34" charset="0"/>
                <a:cs typeface="Arial" panose="020B0604020202020204" pitchFamily="34" charset="0"/>
              </a:rPr>
              <a:t>мають</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відмітку</a:t>
            </a:r>
            <a:r>
              <a:rPr lang="ru-RU" sz="3200" dirty="0">
                <a:solidFill>
                  <a:srgbClr val="1D1D1B"/>
                </a:solidFill>
                <a:latin typeface="Arial" panose="020B0604020202020204" pitchFamily="34" charset="0"/>
                <a:cs typeface="Arial" panose="020B0604020202020204" pitchFamily="34" charset="0"/>
              </a:rPr>
              <a:t> в </a:t>
            </a:r>
            <a:r>
              <a:rPr lang="ru-RU" sz="3200" dirty="0" err="1">
                <a:solidFill>
                  <a:srgbClr val="1D1D1B"/>
                </a:solidFill>
                <a:latin typeface="Arial" panose="020B0604020202020204" pitchFamily="34" charset="0"/>
                <a:cs typeface="Arial" panose="020B0604020202020204" pitchFamily="34" charset="0"/>
              </a:rPr>
              <a:t>паспорті</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громадянина</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України</a:t>
            </a:r>
            <a:r>
              <a:rPr lang="ru-RU" sz="3200" dirty="0">
                <a:solidFill>
                  <a:srgbClr val="1D1D1B"/>
                </a:solidFill>
                <a:latin typeface="Arial" panose="020B0604020202020204" pitchFamily="34" charset="0"/>
                <a:cs typeface="Arial" panose="020B0604020202020204" pitchFamily="34" charset="0"/>
              </a:rPr>
              <a:t>);</a:t>
            </a:r>
          </a:p>
          <a:p>
            <a:pPr>
              <a:spcBef>
                <a:spcPts val="0"/>
              </a:spcBef>
              <a:spcAft>
                <a:spcPts val="825"/>
              </a:spcAft>
            </a:pPr>
            <a:r>
              <a:rPr lang="ru-RU" sz="3200" dirty="0">
                <a:solidFill>
                  <a:srgbClr val="1D1D1B"/>
                </a:solidFill>
                <a:latin typeface="Arial" panose="020B0604020202020204" pitchFamily="34" charset="0"/>
                <a:cs typeface="Arial" panose="020B0604020202020204" pitchFamily="34" charset="0"/>
              </a:rPr>
              <a:t>дату </a:t>
            </a:r>
            <a:r>
              <a:rPr lang="ru-RU" sz="3200" dirty="0" err="1">
                <a:solidFill>
                  <a:srgbClr val="1D1D1B"/>
                </a:solidFill>
                <a:latin typeface="Arial" panose="020B0604020202020204" pitchFamily="34" charset="0"/>
                <a:cs typeface="Arial" panose="020B0604020202020204" pitchFamily="34" charset="0"/>
              </a:rPr>
              <a:t>народження</a:t>
            </a:r>
            <a:r>
              <a:rPr lang="ru-RU" sz="3200" dirty="0">
                <a:solidFill>
                  <a:srgbClr val="1D1D1B"/>
                </a:solidFill>
                <a:latin typeface="Arial" panose="020B0604020202020204" pitchFamily="34" charset="0"/>
                <a:cs typeface="Arial" panose="020B0604020202020204" pitchFamily="34" charset="0"/>
              </a:rPr>
              <a:t>;</a:t>
            </a:r>
          </a:p>
          <a:p>
            <a:pPr>
              <a:spcBef>
                <a:spcPts val="0"/>
              </a:spcBef>
              <a:spcAft>
                <a:spcPts val="825"/>
              </a:spcAft>
            </a:pPr>
            <a:r>
              <a:rPr lang="ru-RU" sz="3200" dirty="0" err="1">
                <a:solidFill>
                  <a:srgbClr val="1D1D1B"/>
                </a:solidFill>
                <a:latin typeface="Arial" panose="020B0604020202020204" pitchFamily="34" charset="0"/>
                <a:cs typeface="Arial" panose="020B0604020202020204" pitchFamily="34" charset="0"/>
              </a:rPr>
              <a:t>ознаку</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військового</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обліку</a:t>
            </a:r>
            <a:r>
              <a:rPr lang="ru-RU" sz="3200" dirty="0">
                <a:solidFill>
                  <a:srgbClr val="1D1D1B"/>
                </a:solidFill>
                <a:latin typeface="Arial" panose="020B0604020202020204" pitchFamily="34" charset="0"/>
                <a:cs typeface="Arial" panose="020B0604020202020204" pitchFamily="34" charset="0"/>
              </a:rPr>
              <a:t> за </a:t>
            </a:r>
            <a:r>
              <a:rPr lang="ru-RU" sz="3200" dirty="0" err="1">
                <a:solidFill>
                  <a:srgbClr val="1D1D1B"/>
                </a:solidFill>
                <a:latin typeface="Arial" panose="020B0604020202020204" pitchFamily="34" charset="0"/>
                <a:cs typeface="Arial" panose="020B0604020202020204" pitchFamily="34" charset="0"/>
              </a:rPr>
              <a:t>призначенням</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загальний</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або</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спеціальний</a:t>
            </a:r>
            <a:r>
              <a:rPr lang="ru-RU" sz="3200" dirty="0">
                <a:solidFill>
                  <a:srgbClr val="1D1D1B"/>
                </a:solidFill>
                <a:latin typeface="Arial" panose="020B0604020202020204" pitchFamily="34" charset="0"/>
                <a:cs typeface="Arial" panose="020B0604020202020204" pitchFamily="34" charset="0"/>
              </a:rPr>
              <a:t>);</a:t>
            </a:r>
          </a:p>
          <a:p>
            <a:pPr>
              <a:spcBef>
                <a:spcPts val="0"/>
              </a:spcBef>
              <a:spcAft>
                <a:spcPts val="825"/>
              </a:spcAft>
            </a:pPr>
            <a:r>
              <a:rPr lang="ru-RU" sz="3200" dirty="0">
                <a:solidFill>
                  <a:srgbClr val="1D1D1B"/>
                </a:solidFill>
                <a:latin typeface="Arial" panose="020B0604020202020204" pitchFamily="34" charset="0"/>
                <a:cs typeface="Arial" panose="020B0604020202020204" pitchFamily="34" charset="0"/>
              </a:rPr>
              <a:t>дату </a:t>
            </a:r>
            <a:r>
              <a:rPr lang="ru-RU" sz="3200" dirty="0" err="1">
                <a:solidFill>
                  <a:srgbClr val="1D1D1B"/>
                </a:solidFill>
                <a:latin typeface="Arial" panose="020B0604020202020204" pitchFamily="34" charset="0"/>
                <a:cs typeface="Arial" panose="020B0604020202020204" pitchFamily="34" charset="0"/>
              </a:rPr>
              <a:t>закінчення</a:t>
            </a:r>
            <a:r>
              <a:rPr lang="ru-RU" sz="3200" dirty="0">
                <a:solidFill>
                  <a:srgbClr val="1D1D1B"/>
                </a:solidFill>
                <a:latin typeface="Arial" panose="020B0604020202020204" pitchFamily="34" charset="0"/>
                <a:cs typeface="Arial" panose="020B0604020202020204" pitchFamily="34" charset="0"/>
              </a:rPr>
              <a:t> строку </a:t>
            </a:r>
            <a:r>
              <a:rPr lang="ru-RU" sz="3200" dirty="0" err="1">
                <a:solidFill>
                  <a:srgbClr val="1D1D1B"/>
                </a:solidFill>
                <a:latin typeface="Arial" panose="020B0604020202020204" pitchFamily="34" charset="0"/>
                <a:cs typeface="Arial" panose="020B0604020202020204" pitchFamily="34" charset="0"/>
              </a:rPr>
              <a:t>дії</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відстрочки</a:t>
            </a:r>
            <a:r>
              <a:rPr lang="ru-RU" sz="3200" dirty="0">
                <a:solidFill>
                  <a:srgbClr val="1D1D1B"/>
                </a:solidFill>
                <a:latin typeface="Arial" panose="020B0604020202020204" pitchFamily="34" charset="0"/>
                <a:cs typeface="Arial" panose="020B0604020202020204" pitchFamily="34" charset="0"/>
              </a:rPr>
              <a:t> та </a:t>
            </a:r>
            <a:r>
              <a:rPr lang="ru-RU" sz="3200" dirty="0" err="1">
                <a:solidFill>
                  <a:srgbClr val="1D1D1B"/>
                </a:solidFill>
                <a:latin typeface="Arial" panose="020B0604020202020204" pitchFamily="34" charset="0"/>
                <a:cs typeface="Arial" panose="020B0604020202020204" pitchFamily="34" charset="0"/>
              </a:rPr>
              <a:t>перебування</a:t>
            </a:r>
            <a:r>
              <a:rPr lang="ru-RU" sz="3200" dirty="0">
                <a:solidFill>
                  <a:srgbClr val="1D1D1B"/>
                </a:solidFill>
                <a:latin typeface="Arial" panose="020B0604020202020204" pitchFamily="34" charset="0"/>
                <a:cs typeface="Arial" panose="020B0604020202020204" pitchFamily="34" charset="0"/>
              </a:rPr>
              <a:t> на </a:t>
            </a:r>
            <a:r>
              <a:rPr lang="ru-RU" sz="3200" dirty="0" err="1">
                <a:solidFill>
                  <a:srgbClr val="1D1D1B"/>
                </a:solidFill>
                <a:latin typeface="Arial" panose="020B0604020202020204" pitchFamily="34" charset="0"/>
                <a:cs typeface="Arial" panose="020B0604020202020204" pitchFamily="34" charset="0"/>
              </a:rPr>
              <a:t>спеціальному</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військовому</a:t>
            </a:r>
            <a:r>
              <a:rPr lang="ru-RU" sz="3200" dirty="0">
                <a:solidFill>
                  <a:srgbClr val="1D1D1B"/>
                </a:solidFill>
                <a:latin typeface="Arial" panose="020B0604020202020204" pitchFamily="34" charset="0"/>
                <a:cs typeface="Arial" panose="020B0604020202020204" pitchFamily="34" charset="0"/>
              </a:rPr>
              <a:t> </a:t>
            </a:r>
            <a:r>
              <a:rPr lang="ru-RU" sz="3200" dirty="0" err="1">
                <a:solidFill>
                  <a:srgbClr val="1D1D1B"/>
                </a:solidFill>
                <a:latin typeface="Arial" panose="020B0604020202020204" pitchFamily="34" charset="0"/>
                <a:cs typeface="Arial" panose="020B0604020202020204" pitchFamily="34" charset="0"/>
              </a:rPr>
              <a:t>обліку</a:t>
            </a:r>
            <a:r>
              <a:rPr lang="ru-RU" sz="3200" dirty="0">
                <a:solidFill>
                  <a:srgbClr val="1D1D1B"/>
                </a:solidFill>
                <a:latin typeface="Arial" panose="020B0604020202020204" pitchFamily="34" charset="0"/>
                <a:cs typeface="Arial" panose="020B0604020202020204" pitchFamily="34" charset="0"/>
              </a:rPr>
              <a:t>.</a:t>
            </a: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05109A7A-2E2E-D730-CCFA-872A0340DBCE}"/>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0E2A32DD-3EB2-8D36-0757-A44859990132}"/>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AD4D35C5-70FD-1794-0C18-5F1D5A48C074}"/>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62329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DD4E2CB8-4015-4853-AF1E-435B54B51F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06" y="1042825"/>
            <a:ext cx="8124825" cy="12192000"/>
          </a:xfrm>
          <a:prstGeom prst="rect">
            <a:avLst/>
          </a:prstGeom>
        </p:spPr>
      </p:pic>
      <p:sp>
        <p:nvSpPr>
          <p:cNvPr id="262" name="Експерт з питать бухгалтерського…"/>
          <p:cNvSpPr txBox="1"/>
          <p:nvPr/>
        </p:nvSpPr>
        <p:spPr>
          <a:xfrm>
            <a:off x="11255897" y="2119264"/>
            <a:ext cx="11713832" cy="22217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p>
            <a:pPr>
              <a:spcBef>
                <a:spcPts val="1000"/>
              </a:spcBef>
              <a:defRPr sz="4500" b="1"/>
            </a:pPr>
            <a:r>
              <a:rPr lang="ru-RU" dirty="0">
                <a:solidFill>
                  <a:schemeClr val="accent1">
                    <a:lumMod val="75000"/>
                  </a:schemeClr>
                </a:solidFill>
                <a:latin typeface="Arial" panose="020B0604020202020204" pitchFamily="34" charset="0"/>
                <a:cs typeface="Arial" panose="020B0604020202020204" pitchFamily="34" charset="0"/>
              </a:rPr>
              <a:t>ЕКСПЕРТ З ПИТАТЬ ТРУДОВОГО ЗАКОНОДАВСТВА </a:t>
            </a:r>
            <a:br>
              <a:rPr lang="ru-RU" dirty="0">
                <a:solidFill>
                  <a:schemeClr val="accent1">
                    <a:lumMod val="75000"/>
                  </a:schemeClr>
                </a:solidFill>
                <a:latin typeface="Arial" panose="020B0604020202020204" pitchFamily="34" charset="0"/>
                <a:cs typeface="Arial" panose="020B0604020202020204" pitchFamily="34" charset="0"/>
              </a:rPr>
            </a:br>
            <a:r>
              <a:rPr lang="ru-RU" dirty="0">
                <a:solidFill>
                  <a:schemeClr val="accent1">
                    <a:lumMod val="75000"/>
                  </a:schemeClr>
                </a:solidFill>
                <a:latin typeface="Arial" panose="020B0604020202020204" pitchFamily="34" charset="0"/>
                <a:cs typeface="Arial" panose="020B0604020202020204" pitchFamily="34" charset="0"/>
              </a:rPr>
              <a:t>ТА ОПЛАТИ ПРАЦІ</a:t>
            </a:r>
          </a:p>
        </p:txBody>
      </p:sp>
      <p:sp>
        <p:nvSpPr>
          <p:cNvPr id="263" name="Автор і викладач курсів для головних бухгалтерів…"/>
          <p:cNvSpPr txBox="1"/>
          <p:nvPr/>
        </p:nvSpPr>
        <p:spPr>
          <a:xfrm>
            <a:off x="12025329" y="6487094"/>
            <a:ext cx="9962779" cy="30671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p>
            <a:pPr lvl="1">
              <a:lnSpc>
                <a:spcPct val="110000"/>
              </a:lnSpc>
              <a:spcBef>
                <a:spcPts val="1000"/>
              </a:spcBef>
              <a:defRPr sz="3200"/>
            </a:pPr>
            <a:r>
              <a:rPr lang="uk-UA" b="1" noProof="0" dirty="0">
                <a:latin typeface="Arial" panose="020B0604020202020204" pitchFamily="34" charset="0"/>
                <a:cs typeface="Arial" panose="020B0604020202020204" pitchFamily="34" charset="0"/>
              </a:rPr>
              <a:t>Лектор-практик</a:t>
            </a:r>
          </a:p>
          <a:p>
            <a:pPr lvl="1">
              <a:lnSpc>
                <a:spcPct val="110000"/>
              </a:lnSpc>
              <a:spcBef>
                <a:spcPts val="1000"/>
              </a:spcBef>
              <a:defRPr sz="3200"/>
            </a:pPr>
            <a:r>
              <a:rPr lang="uk-UA" noProof="0" dirty="0">
                <a:latin typeface="Arial" panose="020B0604020202020204" pitchFamily="34" charset="0"/>
                <a:cs typeface="Arial" panose="020B0604020202020204" pitchFamily="34" charset="0"/>
              </a:rPr>
              <a:t>Шістнадцятирічний досвід роботи з трудовим законодавством та оплатою праці;</a:t>
            </a:r>
          </a:p>
          <a:p>
            <a:pPr lvl="1">
              <a:lnSpc>
                <a:spcPct val="110000"/>
              </a:lnSpc>
              <a:spcBef>
                <a:spcPts val="1000"/>
              </a:spcBef>
              <a:defRPr sz="3200"/>
            </a:pPr>
            <a:r>
              <a:rPr lang="uk-UA" b="1" noProof="0" dirty="0">
                <a:latin typeface="Arial" panose="020B0604020202020204" pitchFamily="34" charset="0"/>
                <a:cs typeface="Arial" panose="020B0604020202020204" pitchFamily="34" charset="0"/>
              </a:rPr>
              <a:t>автор</a:t>
            </a:r>
            <a:r>
              <a:rPr lang="uk-UA" noProof="0" dirty="0">
                <a:latin typeface="Arial" panose="020B0604020202020204" pitchFamily="34" charset="0"/>
                <a:cs typeface="Arial" panose="020B0604020202020204" pitchFamily="34" charset="0"/>
              </a:rPr>
              <a:t> тижневика «Дебет-Кредит», автор видань «Заробітна плата», </a:t>
            </a:r>
          </a:p>
        </p:txBody>
      </p:sp>
      <p:sp>
        <p:nvSpPr>
          <p:cNvPr id="3" name="Прямоугольник 2"/>
          <p:cNvSpPr/>
          <p:nvPr/>
        </p:nvSpPr>
        <p:spPr>
          <a:xfrm>
            <a:off x="-35206" y="10159696"/>
            <a:ext cx="10598405" cy="3121423"/>
          </a:xfrm>
          <a:custGeom>
            <a:avLst/>
            <a:gdLst>
              <a:gd name="connsiteX0" fmla="*/ 0 w 10246713"/>
              <a:gd name="connsiteY0" fmla="*/ 0 h 3121423"/>
              <a:gd name="connsiteX1" fmla="*/ 10246713 w 10246713"/>
              <a:gd name="connsiteY1" fmla="*/ 0 h 3121423"/>
              <a:gd name="connsiteX2" fmla="*/ 10246713 w 10246713"/>
              <a:gd name="connsiteY2" fmla="*/ 3121423 h 3121423"/>
              <a:gd name="connsiteX3" fmla="*/ 0 w 10246713"/>
              <a:gd name="connsiteY3" fmla="*/ 3121423 h 3121423"/>
              <a:gd name="connsiteX4" fmla="*/ 0 w 10246713"/>
              <a:gd name="connsiteY4" fmla="*/ 0 h 3121423"/>
              <a:gd name="connsiteX0" fmla="*/ 0 w 10598405"/>
              <a:gd name="connsiteY0" fmla="*/ 0 h 3121423"/>
              <a:gd name="connsiteX1" fmla="*/ 10598405 w 10598405"/>
              <a:gd name="connsiteY1" fmla="*/ 0 h 3121423"/>
              <a:gd name="connsiteX2" fmla="*/ 10246713 w 10598405"/>
              <a:gd name="connsiteY2" fmla="*/ 3121423 h 3121423"/>
              <a:gd name="connsiteX3" fmla="*/ 0 w 10598405"/>
              <a:gd name="connsiteY3" fmla="*/ 3121423 h 3121423"/>
              <a:gd name="connsiteX4" fmla="*/ 0 w 10598405"/>
              <a:gd name="connsiteY4" fmla="*/ 0 h 3121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98405" h="3121423">
                <a:moveTo>
                  <a:pt x="0" y="0"/>
                </a:moveTo>
                <a:lnTo>
                  <a:pt x="10598405" y="0"/>
                </a:lnTo>
                <a:lnTo>
                  <a:pt x="10246713" y="3121423"/>
                </a:lnTo>
                <a:lnTo>
                  <a:pt x="0" y="3121423"/>
                </a:lnTo>
                <a:lnTo>
                  <a:pt x="0" y="0"/>
                </a:lnTo>
                <a:close/>
              </a:path>
            </a:pathLst>
          </a:custGeom>
          <a:solidFill>
            <a:schemeClr val="accent1">
              <a:lumMod val="7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59" name="Ірина…"/>
          <p:cNvSpPr txBox="1"/>
          <p:nvPr/>
        </p:nvSpPr>
        <p:spPr>
          <a:xfrm>
            <a:off x="727143" y="10159696"/>
            <a:ext cx="5588004" cy="23602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p>
            <a:pPr defTabSz="2438339">
              <a:lnSpc>
                <a:spcPct val="90000"/>
              </a:lnSpc>
              <a:spcBef>
                <a:spcPts val="0"/>
              </a:spcBef>
              <a:defRPr sz="9300" b="1" spc="-186">
                <a:solidFill>
                  <a:srgbClr val="FFFFFF"/>
                </a:solidFill>
              </a:defRPr>
            </a:pPr>
            <a:r>
              <a:rPr lang="uk-UA" sz="8000" dirty="0"/>
              <a:t>Галина</a:t>
            </a:r>
            <a:r>
              <a:rPr sz="8000" dirty="0"/>
              <a:t> </a:t>
            </a:r>
          </a:p>
          <a:p>
            <a:pPr defTabSz="2438339">
              <a:lnSpc>
                <a:spcPct val="90000"/>
              </a:lnSpc>
              <a:spcBef>
                <a:spcPts val="0"/>
              </a:spcBef>
              <a:defRPr sz="9300" b="1" spc="-186">
                <a:solidFill>
                  <a:srgbClr val="FFFFFF"/>
                </a:solidFill>
              </a:defRPr>
            </a:pPr>
            <a:r>
              <a:rPr lang="uk-UA" sz="8000" dirty="0"/>
              <a:t>КАЗНАЧЕЙ</a:t>
            </a:r>
            <a:endParaRPr sz="8000"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7099A-6733-5895-91C5-2852BC0FB30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6EE366-7B17-93CD-6771-F8E10FBBAEFD}"/>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6154EF8-8D3A-E92B-2530-8C64C8D9176A}"/>
              </a:ext>
            </a:extLst>
          </p:cNvPr>
          <p:cNvSpPr>
            <a:spLocks noGrp="1"/>
          </p:cNvSpPr>
          <p:nvPr>
            <p:ph type="subTitle" idx="4"/>
          </p:nvPr>
        </p:nvSpPr>
        <p:spPr>
          <a:xfrm>
            <a:off x="1558289" y="1759687"/>
            <a:ext cx="22066274" cy="11502912"/>
          </a:xfrm>
          <a:prstGeom prst="rect">
            <a:avLst/>
          </a:prstGeom>
          <a:ln>
            <a:noFill/>
          </a:ln>
        </p:spPr>
        <p:txBody>
          <a:bodyPr>
            <a:noAutofit/>
          </a:bodyPr>
          <a:lstStyle/>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Бронювання військовозобов'язаних, Порядку, здійснюється засобами </a:t>
            </a:r>
            <a:r>
              <a:rPr lang="az-Cyrl-AZ" sz="3200" b="1" i="0" u="sng" strike="noStrike" dirty="0">
                <a:solidFill>
                  <a:srgbClr val="000000"/>
                </a:solidFill>
                <a:effectLst/>
                <a:latin typeface="Arial" panose="020B0604020202020204" pitchFamily="34" charset="0"/>
                <a:cs typeface="Arial" panose="020B0604020202020204" pitchFamily="34" charset="0"/>
              </a:rPr>
              <a:t>Порталу Дія за списками</a:t>
            </a:r>
            <a:r>
              <a:rPr lang="az-Cyrl-AZ" sz="3200" b="0" i="0" u="none" strike="noStrike" dirty="0">
                <a:solidFill>
                  <a:srgbClr val="000000"/>
                </a:solidFill>
                <a:effectLst/>
                <a:latin typeface="Arial" panose="020B0604020202020204" pitchFamily="34" charset="0"/>
                <a:cs typeface="Arial" panose="020B0604020202020204" pitchFamily="34" charset="0"/>
              </a:rPr>
              <a:t>, які формуються керівником державного органу, критично важливого підприємства, критично важливої установи або уповноваженою ним особою.</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1" i="0" u="sng" strike="noStrike" dirty="0">
                <a:solidFill>
                  <a:srgbClr val="000000"/>
                </a:solidFill>
                <a:effectLst/>
                <a:latin typeface="Arial" panose="020B0604020202020204" pitchFamily="34" charset="0"/>
                <a:cs typeface="Arial" panose="020B0604020202020204" pitchFamily="34" charset="0"/>
              </a:rPr>
              <a:t>У разі відсутності у критично важливого підприємства, критично важливої установи коду згідно з ЄДРПОУ або технічної можливості формування списку засобами Порталу Дія критично важливе підприємство, критично важлива установа подають список до відповідного державного органу, який прийняв рішення про визначення їх критично важливим підприємством, критично важливою установою.</a:t>
            </a:r>
            <a:endParaRPr lang="az-Cyrl-AZ" sz="3200" b="1" i="0" u="sng"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dirty="0">
                <a:solidFill>
                  <a:srgbClr val="1D1D1B"/>
                </a:solidFill>
                <a:latin typeface="Arial" panose="020B0604020202020204" pitchFamily="34" charset="0"/>
                <a:cs typeface="Arial" panose="020B0604020202020204" pitchFamily="34" charset="0"/>
              </a:rPr>
              <a:t>Державний орган, який прийняв рішення про визначення підприємства, установи, організації критично важливим підприємством, критично важливою установою, подає список засобами Порталу Дія шляхом підключення до робочих місць після проходження уповноваженою особою державного органу ідентифікації та автентифікації з використанням кваліфікованого електронного підпису або удосконаленого електронного підпису.</a:t>
            </a: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57030952-F198-99A2-845B-DFA9B4F8455F}"/>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2D41C71B-22C1-14BD-8871-E3AF2190E85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493AF19-315F-58C9-922F-34F5623C83B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322884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EDD65-7DE5-1FC7-032D-8EBB4D5F3ED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3C7965-D1CC-EF58-ABB6-D57F9B3C6BDF}"/>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F2C17DCC-C215-AB44-DBB7-F875FE92C5C0}"/>
              </a:ext>
            </a:extLst>
          </p:cNvPr>
          <p:cNvSpPr>
            <a:spLocks noGrp="1"/>
          </p:cNvSpPr>
          <p:nvPr>
            <p:ph type="subTitle" idx="4"/>
          </p:nvPr>
        </p:nvSpPr>
        <p:spPr>
          <a:xfrm>
            <a:off x="1623414" y="1685042"/>
            <a:ext cx="22066274" cy="11502912"/>
          </a:xfrm>
          <a:prstGeom prst="rect">
            <a:avLst/>
          </a:prstGeom>
          <a:ln>
            <a:noFill/>
          </a:ln>
        </p:spPr>
        <p:txBody>
          <a:bodyPr>
            <a:noAutofit/>
          </a:bodyPr>
          <a:lstStyle/>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У списку зазначаються такі відомості щодо:</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1) </a:t>
            </a:r>
            <a:r>
              <a:rPr lang="az-Cyrl-AZ" sz="3200" b="1" i="0" u="none" strike="noStrike" dirty="0">
                <a:solidFill>
                  <a:srgbClr val="000000"/>
                </a:solidFill>
                <a:effectLst/>
                <a:latin typeface="Arial" panose="020B0604020202020204" pitchFamily="34" charset="0"/>
                <a:cs typeface="Arial" panose="020B0604020202020204" pitchFamily="34" charset="0"/>
              </a:rPr>
              <a:t>державного органу, критично важливого підприємства, критично важливої установи:</a:t>
            </a:r>
            <a:endParaRPr lang="az-Cyrl-AZ" sz="3200" b="1"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повне найменування юридичної особи або відокремленого структурного підрозділу юридичної особи;</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код згідно з ЄДРПОУ юридичної особи (у разі наявності) або відокремленого структурного підрозділу юридичної особи (у разі наявності);</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місцезнаходження юридичної особи або відокремленого підрозділу юридичної особи (крім критично важливих підприємств, а також критично важливих установ, які визначені Мінстратегпромом);</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прізвище, власне ім'я, по батькові (за наявності) керівника юридичної особи або відокремленого структурного підрозділу юридичної особи;</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F34D5B19-9D85-63F9-C780-F1BC49F0DB97}"/>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8275CC3F-7DC5-408D-E8D9-191652B08DC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A6CCF00B-C88E-37F8-E5B7-920F1613AE34}"/>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95906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24FD0-8A28-8930-E3EB-F3ADF6D0818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4C866-8D83-5B28-3644-F1CB6DCBAA69}"/>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7A64DD8-BEC9-F9E6-7A98-DF61F0C67EEC}"/>
              </a:ext>
            </a:extLst>
          </p:cNvPr>
          <p:cNvSpPr>
            <a:spLocks noGrp="1"/>
          </p:cNvSpPr>
          <p:nvPr>
            <p:ph type="subTitle" idx="4"/>
          </p:nvPr>
        </p:nvSpPr>
        <p:spPr>
          <a:xfrm>
            <a:off x="1443122" y="1346531"/>
            <a:ext cx="22066274" cy="11502912"/>
          </a:xfrm>
          <a:prstGeom prst="rect">
            <a:avLst/>
          </a:prstGeom>
          <a:ln w="12700">
            <a:noFill/>
            <a:miter lim="400000"/>
          </a:ln>
        </p:spPr>
        <p:txBody>
          <a:bodyPr lIns="50800" tIns="50800" rIns="50800" bIns="50800">
            <a:noAutofit/>
          </a:bodyPr>
          <a:lstStyle/>
          <a:p>
            <a:pPr marL="0" indent="0">
              <a:spcAft>
                <a:spcPts val="825"/>
              </a:spcAft>
              <a:buNone/>
            </a:pPr>
            <a:r>
              <a:rPr lang="az-Cyrl-AZ" sz="3200" dirty="0">
                <a:latin typeface="Arial" panose="020B0604020202020204" pitchFamily="34" charset="0"/>
                <a:cs typeface="Arial" panose="020B0604020202020204" pitchFamily="34" charset="0"/>
              </a:rPr>
              <a:t>У списку зазначаються такі відомості щодо:</a:t>
            </a:r>
          </a:p>
          <a:p>
            <a:pPr marL="0" indent="0">
              <a:spcAft>
                <a:spcPts val="825"/>
              </a:spcAft>
              <a:buNone/>
            </a:pPr>
            <a:r>
              <a:rPr lang="az-Cyrl-AZ" sz="3200" dirty="0">
                <a:latin typeface="Arial" panose="020B0604020202020204" pitchFamily="34" charset="0"/>
                <a:cs typeface="Arial" panose="020B0604020202020204" pitchFamily="34" charset="0"/>
              </a:rPr>
              <a:t>2) військовозобов'язаного:</a:t>
            </a:r>
          </a:p>
          <a:p>
            <a:pPr marL="0" indent="0">
              <a:spcAft>
                <a:spcPts val="825"/>
              </a:spcAft>
              <a:buNone/>
            </a:pPr>
            <a:r>
              <a:rPr lang="az-Cyrl-AZ" sz="3200" dirty="0">
                <a:latin typeface="Arial" panose="020B0604020202020204" pitchFamily="34" charset="0"/>
                <a:cs typeface="Arial" panose="020B0604020202020204" pitchFamily="34" charset="0"/>
              </a:rPr>
              <a:t>прізвище, власне ім'я, по батькові (за наявності);</a:t>
            </a:r>
          </a:p>
          <a:p>
            <a:pPr marL="0" indent="0">
              <a:spcAft>
                <a:spcPts val="825"/>
              </a:spcAft>
              <a:buNone/>
            </a:pPr>
            <a:r>
              <a:rPr lang="az-Cyrl-AZ" sz="3200" dirty="0">
                <a:latin typeface="Arial" panose="020B0604020202020204" pitchFamily="34" charset="0"/>
                <a:cs typeface="Arial" panose="020B0604020202020204" pitchFamily="34" charset="0"/>
              </a:rPr>
              <a:t>реєстраційний номер облікової картки платника податків або серія (за наявності) та номер паспорта громадянина України (для фізичних осіб, які через свої релігійні переконання відмовилися від прийняття реєстраційного номера облікової картки платника податків, офіційно повідомили про це відповідному контролюючому органу і мають відмітку в паспорті громадянина України);</a:t>
            </a:r>
          </a:p>
          <a:p>
            <a:pPr marL="0" indent="0">
              <a:spcAft>
                <a:spcPts val="825"/>
              </a:spcAft>
              <a:buNone/>
            </a:pPr>
            <a:r>
              <a:rPr lang="az-Cyrl-AZ" sz="3200" dirty="0">
                <a:latin typeface="Arial" panose="020B0604020202020204" pitchFamily="34" charset="0"/>
                <a:cs typeface="Arial" panose="020B0604020202020204" pitchFamily="34" charset="0"/>
              </a:rPr>
              <a:t>строк дії відстрочки.</a:t>
            </a:r>
          </a:p>
          <a:p>
            <a:pPr marL="0" indent="0">
              <a:spcAft>
                <a:spcPts val="825"/>
              </a:spcAft>
              <a:buNone/>
            </a:pPr>
            <a:endParaRPr lang="az-Cyrl-AZ" dirty="0">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3EAB220F-FE7B-A58B-04C3-CD1898E66E57}"/>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984B02D2-7DDE-1C01-D1EB-9D0085C85D0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44EA6354-7049-2473-7EAC-90680BF4D371}"/>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801952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3DAAF-19F1-B2FB-656A-1141216E577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80828B-4396-9A76-A819-8ACB70771D74}"/>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4C4725DC-6D58-0C59-0CA2-A290C8D82D73}"/>
              </a:ext>
            </a:extLst>
          </p:cNvPr>
          <p:cNvSpPr>
            <a:spLocks noGrp="1"/>
          </p:cNvSpPr>
          <p:nvPr>
            <p:ph type="subTitle" idx="4"/>
          </p:nvPr>
        </p:nvSpPr>
        <p:spPr>
          <a:xfrm>
            <a:off x="1803707" y="2006256"/>
            <a:ext cx="22066274" cy="11502912"/>
          </a:xfrm>
          <a:prstGeom prst="rect">
            <a:avLst/>
          </a:prstGeom>
          <a:ln>
            <a:noFill/>
          </a:ln>
        </p:spPr>
        <p:txBody>
          <a:bodyPr>
            <a:noAutofit/>
          </a:bodyPr>
          <a:lstStyle/>
          <a:p>
            <a:pPr algn="l">
              <a:spcAft>
                <a:spcPts val="825"/>
              </a:spcAft>
            </a:pPr>
            <a:r>
              <a:rPr lang="az-Cyrl-AZ" sz="3200" b="1" i="0" u="none" strike="noStrike" dirty="0">
                <a:solidFill>
                  <a:srgbClr val="000000"/>
                </a:solidFill>
                <a:effectLst/>
                <a:latin typeface="Arial" panose="020B0604020202020204" pitchFamily="34" charset="0"/>
                <a:cs typeface="Arial" panose="020B0604020202020204" pitchFamily="34" charset="0"/>
              </a:rPr>
              <a:t>Під час формування списку отримуються такі відомості:</a:t>
            </a:r>
            <a:endParaRPr lang="az-Cyrl-AZ" sz="3200" b="1"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0" i="0" u="none" strike="noStrike" dirty="0">
                <a:solidFill>
                  <a:srgbClr val="000000"/>
                </a:solidFill>
                <a:effectLst/>
                <a:latin typeface="Arial" panose="020B0604020202020204" pitchFamily="34" charset="0"/>
                <a:cs typeface="Arial" panose="020B0604020202020204" pitchFamily="34" charset="0"/>
              </a:rPr>
              <a:t>з Єдиного державного реєстру призовників, військовозобов'язаних та резервістів - відомості про загальну кількість військовозобов'язаних в державному органі, на критично важливому підприємстві, в критично важливій установі</a:t>
            </a:r>
            <a:r>
              <a:rPr lang="az-Cyrl-AZ" sz="3200" b="0" i="0" u="none" strike="noStrike" dirty="0">
                <a:solidFill>
                  <a:srgbClr val="000000"/>
                </a:solidFill>
                <a:effectLst/>
                <a:highlight>
                  <a:srgbClr val="FFFF00"/>
                </a:highlight>
                <a:latin typeface="Arial" panose="020B0604020202020204" pitchFamily="34" charset="0"/>
                <a:cs typeface="Arial" panose="020B0604020202020204" pitchFamily="34" charset="0"/>
              </a:rPr>
              <a:t>, які формуються на підставі даних з реєстру застрахованих осіб Державного реєстру загальнообов'язкового державного соціального страхування, </a:t>
            </a:r>
            <a:r>
              <a:rPr lang="az-Cyrl-AZ" sz="3200" b="0" i="0" u="none" strike="noStrike" dirty="0">
                <a:solidFill>
                  <a:srgbClr val="000000"/>
                </a:solidFill>
                <a:effectLst/>
                <a:latin typeface="Arial" panose="020B0604020202020204" pitchFamily="34" charset="0"/>
                <a:cs typeface="Arial" panose="020B0604020202020204" pitchFamily="34" charset="0"/>
              </a:rPr>
              <a:t>загальну кількість військовозобов'язаних в державному органі, на критично важливому підприємстві, в критично важливій установі, яким надана відстрочка та які переведені на спеціальний військовий облік;</a:t>
            </a:r>
            <a:endParaRPr lang="az-Cyrl-AZ"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66CB787A-E8CE-1F63-D532-230A181C74BA}"/>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B9FB93D8-78A9-FE22-8E3F-270BBF1F75BC}"/>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DAB3904C-05F1-2571-D534-238836006F7E}"/>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320564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0E1-0C46-5611-DDA9-A38E1BED77F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15172E-1FDB-24AD-7D22-541D5A3F4EA4}"/>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3C9B990-077E-6677-966E-6F6E50C142B2}"/>
              </a:ext>
            </a:extLst>
          </p:cNvPr>
          <p:cNvSpPr>
            <a:spLocks noGrp="1"/>
          </p:cNvSpPr>
          <p:nvPr>
            <p:ph type="subTitle" idx="4"/>
          </p:nvPr>
        </p:nvSpPr>
        <p:spPr>
          <a:xfrm>
            <a:off x="1378432" y="2213088"/>
            <a:ext cx="22066274" cy="11502912"/>
          </a:xfrm>
          <a:prstGeom prst="rect">
            <a:avLst/>
          </a:prstGeom>
          <a:ln>
            <a:noFill/>
          </a:ln>
        </p:spPr>
        <p:txBody>
          <a:bodyPr>
            <a:noAutofit/>
          </a:bodyPr>
          <a:lstStyle/>
          <a:p>
            <a:pPr marL="0" indent="0" algn="l">
              <a:spcBef>
                <a:spcPts val="0"/>
              </a:spcBef>
              <a:buNone/>
            </a:pPr>
            <a:r>
              <a:rPr lang="az-Cyrl-AZ" sz="3200" b="1" i="0" u="none" strike="noStrike" dirty="0">
                <a:solidFill>
                  <a:srgbClr val="000000"/>
                </a:solidFill>
                <a:effectLst/>
                <a:latin typeface="Arial" panose="020B0604020202020204" pitchFamily="34" charset="0"/>
                <a:cs typeface="Arial" panose="020B0604020202020204" pitchFamily="34" charset="0"/>
              </a:rPr>
              <a:t>Під час формування списку отримуються такі відомості:</a:t>
            </a:r>
            <a:endParaRPr lang="az-Cyrl-AZ" sz="3200" b="1" i="0" dirty="0">
              <a:solidFill>
                <a:srgbClr val="293A55"/>
              </a:solidFill>
              <a:effectLst/>
              <a:latin typeface="Arial" panose="020B0604020202020204" pitchFamily="34" charset="0"/>
              <a:cs typeface="Arial" panose="020B0604020202020204" pitchFamily="34" charset="0"/>
            </a:endParaRPr>
          </a:p>
          <a:p>
            <a:pPr marL="0" indent="0" algn="l">
              <a:spcBef>
                <a:spcPts val="0"/>
              </a:spcBef>
              <a:buNone/>
            </a:pPr>
            <a:r>
              <a:rPr lang="az-Cyrl-AZ" sz="3200" b="0" i="0" u="none" strike="noStrike" dirty="0">
                <a:solidFill>
                  <a:srgbClr val="000000"/>
                </a:solidFill>
                <a:effectLst/>
                <a:latin typeface="Arial" panose="020B0604020202020204" pitchFamily="34" charset="0"/>
                <a:cs typeface="Arial" panose="020B0604020202020204" pitchFamily="34" charset="0"/>
              </a:rPr>
              <a:t>Єдиного державного реєстру юридичних осіб, фізичних осіб - підприємців та громадських формувань – </a:t>
            </a:r>
          </a:p>
          <a:p>
            <a:pPr marL="0" indent="0" algn="l">
              <a:spcBef>
                <a:spcPts val="0"/>
              </a:spcBef>
              <a:buNone/>
            </a:pPr>
            <a:r>
              <a:rPr lang="az-Cyrl-AZ" sz="3200" b="0" i="0" u="none" strike="noStrike" dirty="0">
                <a:solidFill>
                  <a:srgbClr val="000000"/>
                </a:solidFill>
                <a:effectLst/>
                <a:latin typeface="Arial" panose="020B0604020202020204" pitchFamily="34" charset="0"/>
                <a:cs typeface="Arial" panose="020B0604020202020204" pitchFamily="34" charset="0"/>
              </a:rPr>
              <a:t>повне найменування юридичної особи та відокремленого структурного підрозділу юридичної особи; </a:t>
            </a:r>
          </a:p>
          <a:p>
            <a:pPr marL="0" indent="0" algn="l">
              <a:spcBef>
                <a:spcPts val="0"/>
              </a:spcBef>
              <a:buNone/>
            </a:pPr>
            <a:r>
              <a:rPr lang="az-Cyrl-AZ" sz="3200" b="0" i="0" u="none" strike="noStrike" dirty="0">
                <a:solidFill>
                  <a:srgbClr val="000000"/>
                </a:solidFill>
                <a:effectLst/>
                <a:latin typeface="Arial" panose="020B0604020202020204" pitchFamily="34" charset="0"/>
                <a:cs typeface="Arial" panose="020B0604020202020204" pitchFamily="34" charset="0"/>
              </a:rPr>
              <a:t>код згідно з ЄДРПОУ юридичної особи та відокремленого структурного підрозділу юридичної особи; </a:t>
            </a:r>
          </a:p>
          <a:p>
            <a:pPr marL="0" indent="0" algn="l">
              <a:spcBef>
                <a:spcPts val="0"/>
              </a:spcBef>
              <a:buNone/>
            </a:pPr>
            <a:r>
              <a:rPr lang="az-Cyrl-AZ" sz="3200" b="0" i="0" u="none" strike="noStrike" dirty="0">
                <a:solidFill>
                  <a:srgbClr val="000000"/>
                </a:solidFill>
                <a:effectLst/>
                <a:latin typeface="Arial" panose="020B0604020202020204" pitchFamily="34" charset="0"/>
                <a:cs typeface="Arial" panose="020B0604020202020204" pitchFamily="34" charset="0"/>
              </a:rPr>
              <a:t>місцезнаходження юридичної особи та відокремленого підрозділу юридичної особи (крім критично важливих підприємств, а також критично важливих установ, які визначені Мінстратегпромом); </a:t>
            </a:r>
          </a:p>
          <a:p>
            <a:pPr marL="0" indent="0" algn="l">
              <a:spcBef>
                <a:spcPts val="0"/>
              </a:spcBef>
              <a:buNone/>
            </a:pPr>
            <a:r>
              <a:rPr lang="az-Cyrl-AZ" sz="3200" b="0" i="0" u="none" strike="noStrike" dirty="0">
                <a:solidFill>
                  <a:srgbClr val="000000"/>
                </a:solidFill>
                <a:effectLst/>
                <a:latin typeface="Arial" panose="020B0604020202020204" pitchFamily="34" charset="0"/>
                <a:cs typeface="Arial" panose="020B0604020202020204" pitchFamily="34" charset="0"/>
              </a:rPr>
              <a:t>прізвище, власне ім'я, по батькові (за наявності) керівника юридичної особи та відокремленого структурного підрозділу юридичної особи; </a:t>
            </a:r>
            <a:endParaRPr lang="en-US" sz="3200" b="0" i="0" u="none" strike="noStrike" dirty="0">
              <a:solidFill>
                <a:srgbClr val="000000"/>
              </a:solidFill>
              <a:effectLst/>
              <a:latin typeface="Arial" panose="020B0604020202020204" pitchFamily="34" charset="0"/>
              <a:cs typeface="Arial" panose="020B0604020202020204" pitchFamily="34" charset="0"/>
            </a:endParaRPr>
          </a:p>
          <a:p>
            <a:pPr marL="0" indent="0" algn="l">
              <a:spcBef>
                <a:spcPts val="0"/>
              </a:spcBef>
              <a:buNone/>
            </a:pPr>
            <a:endParaRPr lang="az-Cyrl-AZ" sz="3200" b="0" i="0" u="none" strike="noStrike" dirty="0">
              <a:solidFill>
                <a:srgbClr val="000000"/>
              </a:solidFill>
              <a:effectLst/>
              <a:latin typeface="Arial" panose="020B0604020202020204" pitchFamily="34" charset="0"/>
              <a:cs typeface="Arial" panose="020B0604020202020204" pitchFamily="34" charset="0"/>
            </a:endParaRPr>
          </a:p>
          <a:p>
            <a:pPr marL="0" indent="0" algn="l">
              <a:spcBef>
                <a:spcPts val="0"/>
              </a:spcBef>
              <a:buNone/>
            </a:pPr>
            <a:r>
              <a:rPr lang="az-Cyrl-AZ" sz="3200" b="0" i="1" u="none" strike="noStrike" dirty="0">
                <a:solidFill>
                  <a:srgbClr val="FF0000"/>
                </a:solidFill>
                <a:effectLst/>
                <a:latin typeface="Arial" panose="020B0604020202020204" pitchFamily="34" charset="0"/>
                <a:cs typeface="Arial" panose="020B0604020202020204" pitchFamily="34" charset="0"/>
              </a:rPr>
              <a:t>прізвище, власне ім'я, по батькові (за наявності) та реєстраційний номер</a:t>
            </a:r>
            <a:r>
              <a:rPr lang="az-Cyrl-AZ" sz="3200" b="0" i="1" dirty="0">
                <a:solidFill>
                  <a:srgbClr val="FF0000"/>
                </a:solidFill>
                <a:effectLst/>
                <a:latin typeface="Arial" panose="020B0604020202020204" pitchFamily="34" charset="0"/>
                <a:cs typeface="Arial" panose="020B0604020202020204" pitchFamily="34" charset="0"/>
              </a:rPr>
              <a:t> </a:t>
            </a:r>
            <a:r>
              <a:rPr lang="az-Cyrl-AZ" sz="3200" b="0" i="1" u="none" strike="noStrike" dirty="0">
                <a:solidFill>
                  <a:srgbClr val="FF0000"/>
                </a:solidFill>
                <a:effectLst/>
                <a:latin typeface="Arial" panose="020B0604020202020204" pitchFamily="34" charset="0"/>
                <a:cs typeface="Arial" panose="020B0604020202020204" pitchFamily="34" charset="0"/>
              </a:rPr>
              <a:t>облікової картки платника податків</a:t>
            </a:r>
            <a:r>
              <a:rPr lang="az-Cyrl-AZ" sz="3200" b="0" i="1" dirty="0">
                <a:solidFill>
                  <a:srgbClr val="FF0000"/>
                </a:solidFill>
                <a:effectLst/>
                <a:latin typeface="Arial" panose="020B0604020202020204" pitchFamily="34" charset="0"/>
                <a:cs typeface="Arial" panose="020B0604020202020204" pitchFamily="34" charset="0"/>
              </a:rPr>
              <a:t> </a:t>
            </a:r>
            <a:r>
              <a:rPr lang="az-Cyrl-AZ" sz="3200" b="0" i="1" u="none" strike="noStrike" dirty="0">
                <a:solidFill>
                  <a:srgbClr val="FF0000"/>
                </a:solidFill>
                <a:effectLst/>
                <a:latin typeface="Arial" panose="020B0604020202020204" pitchFamily="34" charset="0"/>
                <a:cs typeface="Arial" panose="020B0604020202020204" pitchFamily="34" charset="0"/>
              </a:rPr>
              <a:t>або серія (за наявності) та номер паспорта громадянина України (для фізичних осіб, які через свої релігійні переконання відмовилися від прийняття реєстраційного номера облікової картки платника податків, офіційно повідомили про це відповідному контролюючому органу і мають відмітку в паспорті громадянина України) кінцевого бенефіціарного власника критично важливого підприємства, критично важливої установи.</a:t>
            </a:r>
            <a:endParaRPr lang="az-Cyrl-AZ" sz="3200" b="0" i="1" dirty="0">
              <a:solidFill>
                <a:srgbClr val="FF0000"/>
              </a:solidFill>
              <a:effectLst/>
              <a:latin typeface="Arial" panose="020B0604020202020204" pitchFamily="34" charset="0"/>
              <a:cs typeface="Arial" panose="020B0604020202020204" pitchFamily="34" charset="0"/>
            </a:endParaRP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169D3FAC-968B-2DCF-0EA9-AFBDE8B640A4}"/>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CDDB89B8-41CC-F372-2CFF-FEF64A6DF907}"/>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EDEF1DA2-848E-6E41-99F2-731A2EFE0788}"/>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094358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FACEAB-BA6C-FECA-C5AB-3CC3C2C66A7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EB359B-7690-F87B-C373-0D862162D0AD}"/>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9D765403-96C3-35F6-79FE-AE7BD3BB98DC}"/>
              </a:ext>
            </a:extLst>
          </p:cNvPr>
          <p:cNvSpPr>
            <a:spLocks noGrp="1"/>
          </p:cNvSpPr>
          <p:nvPr>
            <p:ph type="subTitle" idx="4"/>
          </p:nvPr>
        </p:nvSpPr>
        <p:spPr>
          <a:xfrm>
            <a:off x="1158863" y="1139215"/>
            <a:ext cx="22066274" cy="11502912"/>
          </a:xfrm>
          <a:prstGeom prst="rect">
            <a:avLst/>
          </a:prstGeom>
          <a:ln>
            <a:noFill/>
          </a:ln>
        </p:spPr>
        <p:txBody>
          <a:bodyPr>
            <a:noAutofit/>
          </a:bodyPr>
          <a:lstStyle/>
          <a:p>
            <a:pPr marL="0" indent="0" algn="l">
              <a:spcAft>
                <a:spcPts val="825"/>
              </a:spcAft>
              <a:buNone/>
            </a:pPr>
            <a:endParaRPr lang="az-Cyrl-AZ" b="0" i="0" dirty="0">
              <a:solidFill>
                <a:srgbClr val="293A55"/>
              </a:solidFill>
              <a:effectLst/>
              <a:latin typeface="Open Sans" panose="020B0606030504020204" pitchFamily="34" charset="0"/>
            </a:endParaRPr>
          </a:p>
          <a:p>
            <a:pPr marL="0" indent="0" algn="l">
              <a:spcAft>
                <a:spcPts val="825"/>
              </a:spcAft>
              <a:buNone/>
            </a:pPr>
            <a:endParaRPr lang="az-Cyrl-AZ" dirty="0">
              <a:solidFill>
                <a:srgbClr val="293A55"/>
              </a:solidFill>
              <a:latin typeface="Open Sans" panose="020B0606030504020204" pitchFamily="34" charset="0"/>
            </a:endParaRPr>
          </a:p>
          <a:p>
            <a:pPr marL="0" indent="0" algn="l">
              <a:spcAft>
                <a:spcPts val="825"/>
              </a:spcAft>
              <a:buNone/>
            </a:pPr>
            <a:r>
              <a:rPr lang="az-Cyrl-AZ" sz="3200" b="0" i="0" dirty="0">
                <a:solidFill>
                  <a:schemeClr val="bg2">
                    <a:lumMod val="10000"/>
                  </a:schemeClr>
                </a:solidFill>
                <a:effectLst/>
                <a:latin typeface="Arial" panose="020B0604020202020204" pitchFamily="34" charset="0"/>
                <a:cs typeface="Arial" panose="020B0604020202020204" pitchFamily="34" charset="0"/>
              </a:rPr>
              <a:t>Формування списку засобами Порталу Дія завершується накладенням кваліфікованого електронного підпису або удосконаленого електронного підпису керівника державного органу, критично важливого підприємства, критично важливої установи або особи, </a:t>
            </a:r>
            <a:r>
              <a:rPr lang="az-Cyrl-AZ" sz="3200" b="0" i="0" dirty="0">
                <a:solidFill>
                  <a:schemeClr val="bg2">
                    <a:lumMod val="10000"/>
                  </a:schemeClr>
                </a:solidFill>
                <a:effectLst/>
                <a:highlight>
                  <a:srgbClr val="FFFF00"/>
                </a:highlight>
                <a:latin typeface="Arial" panose="020B0604020202020204" pitchFamily="34" charset="0"/>
                <a:cs typeface="Arial" panose="020B0604020202020204" pitchFamily="34" charset="0"/>
              </a:rPr>
              <a:t>яка може вчиняти дії від імені юридичної особи, відокремленого підрозділу юридичної особи, відомості про яку містяться в Єдиному державному реєстрі юридичних осіб</a:t>
            </a:r>
            <a:r>
              <a:rPr lang="az-Cyrl-AZ" sz="3200" b="0" i="0" dirty="0">
                <a:solidFill>
                  <a:schemeClr val="bg2">
                    <a:lumMod val="10000"/>
                  </a:schemeClr>
                </a:solidFill>
                <a:effectLst/>
                <a:latin typeface="Arial" panose="020B0604020202020204" pitchFamily="34" charset="0"/>
                <a:cs typeface="Arial" panose="020B0604020202020204" pitchFamily="34" charset="0"/>
              </a:rPr>
              <a:t>, </a:t>
            </a:r>
            <a:r>
              <a:rPr lang="az-Cyrl-AZ" sz="3200" b="1" i="0" dirty="0">
                <a:solidFill>
                  <a:schemeClr val="bg2">
                    <a:lumMod val="10000"/>
                  </a:schemeClr>
                </a:solidFill>
                <a:effectLst/>
                <a:latin typeface="Arial" panose="020B0604020202020204" pitchFamily="34" charset="0"/>
                <a:cs typeface="Arial" panose="020B0604020202020204" pitchFamily="34" charset="0"/>
              </a:rPr>
              <a:t>фізичних осіб - підприємців та громадських формувань, або керівника державного органу, який прийняв рішення про визначення відповідного підприємства, установи, організації критично важливим підприємством чи критично важливою установою, або уповноваженої ним особи та надсилається до Єдиного державного реєстру призовників, військовозобов'язаних та резервістів.</a:t>
            </a:r>
            <a:endParaRPr lang="az-Cyrl-AZ" sz="3200" b="1" dirty="0">
              <a:solidFill>
                <a:schemeClr val="bg2">
                  <a:lumMod val="10000"/>
                </a:schemeClr>
              </a:solidFill>
              <a:latin typeface="Arial" panose="020B0604020202020204" pitchFamily="34" charset="0"/>
              <a:cs typeface="Arial" panose="020B0604020202020204" pitchFamily="34" charset="0"/>
            </a:endParaRPr>
          </a:p>
        </p:txBody>
      </p:sp>
      <p:sp>
        <p:nvSpPr>
          <p:cNvPr id="4" name="Нижний колонтитул 3">
            <a:extLst>
              <a:ext uri="{FF2B5EF4-FFF2-40B4-BE49-F238E27FC236}">
                <a16:creationId xmlns:a16="http://schemas.microsoft.com/office/drawing/2014/main" id="{B20F4422-DA4A-3E9E-F718-ACFED5172B70}"/>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B8BA4FFD-99AF-4F13-BC03-EF5068B7F1B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1D782D0-BAEB-589F-2FB1-9AE3D3977DAD}"/>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731387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6B7FD-7E99-2225-E73C-1AF73BC97E9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3DA2DE-92FD-CC90-90E1-E6B2AA47C34D}"/>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AEBA6E34-77F3-981A-33A8-772361A96618}"/>
              </a:ext>
            </a:extLst>
          </p:cNvPr>
          <p:cNvSpPr>
            <a:spLocks noGrp="1"/>
          </p:cNvSpPr>
          <p:nvPr>
            <p:ph type="subTitle" idx="4"/>
          </p:nvPr>
        </p:nvSpPr>
        <p:spPr>
          <a:xfrm>
            <a:off x="1092306" y="1243454"/>
            <a:ext cx="22066274" cy="11502912"/>
          </a:xfrm>
          <a:prstGeom prst="rect">
            <a:avLst/>
          </a:prstGeom>
          <a:ln>
            <a:noFill/>
          </a:ln>
        </p:spPr>
        <p:txBody>
          <a:bodyPr>
            <a:noAutofit/>
          </a:bodyPr>
          <a:lstStyle/>
          <a:p>
            <a:pPr marL="0" indent="0" algn="l">
              <a:spcAft>
                <a:spcPts val="825"/>
              </a:spcAft>
              <a:buNone/>
            </a:pPr>
            <a:r>
              <a:rPr lang="ru-RU" sz="3200" b="1" i="0" u="none" strike="noStrike" dirty="0" err="1">
                <a:solidFill>
                  <a:srgbClr val="000000"/>
                </a:solidFill>
                <a:effectLst/>
                <a:latin typeface="Arial" panose="020B0604020202020204" pitchFamily="34" charset="0"/>
                <a:cs typeface="Arial" panose="020B0604020202020204" pitchFamily="34" charset="0"/>
              </a:rPr>
              <a:t>Протягом</a:t>
            </a:r>
            <a:r>
              <a:rPr lang="ru-RU" sz="3200" b="1" i="0" u="none" strike="noStrike" dirty="0">
                <a:solidFill>
                  <a:srgbClr val="000000"/>
                </a:solidFill>
                <a:effectLst/>
                <a:latin typeface="Arial" panose="020B0604020202020204" pitchFamily="34" charset="0"/>
                <a:cs typeface="Arial" panose="020B0604020202020204" pitchFamily="34" charset="0"/>
              </a:rPr>
              <a:t> 72 годин з моменту </a:t>
            </a:r>
            <a:r>
              <a:rPr lang="ru-RU" sz="3200" b="1" i="0" u="none" strike="noStrike" dirty="0" err="1">
                <a:solidFill>
                  <a:srgbClr val="000000"/>
                </a:solidFill>
                <a:effectLst/>
                <a:latin typeface="Arial" panose="020B0604020202020204" pitchFamily="34" charset="0"/>
                <a:cs typeface="Arial" panose="020B0604020202020204" pitchFamily="34" charset="0"/>
              </a:rPr>
              <a:t>формування</a:t>
            </a:r>
            <a:r>
              <a:rPr lang="ru-RU" sz="3200" b="1" i="0" u="none" strike="noStrike" dirty="0">
                <a:solidFill>
                  <a:srgbClr val="000000"/>
                </a:solidFill>
                <a:effectLst/>
                <a:latin typeface="Arial" panose="020B0604020202020204" pitchFamily="34" charset="0"/>
                <a:cs typeface="Arial" panose="020B0604020202020204" pitchFamily="34" charset="0"/>
              </a:rPr>
              <a:t> списку </a:t>
            </a:r>
            <a:r>
              <a:rPr lang="ru-RU" sz="3200" b="1" i="0" u="none" strike="noStrike" dirty="0" err="1">
                <a:solidFill>
                  <a:srgbClr val="000000"/>
                </a:solidFill>
                <a:effectLst/>
                <a:latin typeface="Arial" panose="020B0604020202020204" pitchFamily="34" charset="0"/>
                <a:cs typeface="Arial" panose="020B0604020202020204" pitchFamily="34" charset="0"/>
              </a:rPr>
              <a:t>засобами</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Єдиного</a:t>
            </a:r>
            <a:r>
              <a:rPr lang="ru-RU" sz="3200" b="1" i="0" u="none" strike="noStrike" dirty="0">
                <a:solidFill>
                  <a:srgbClr val="000000"/>
                </a:solidFill>
                <a:effectLst/>
                <a:latin typeface="Arial" panose="020B0604020202020204" pitchFamily="34" charset="0"/>
                <a:cs typeface="Arial" panose="020B0604020202020204" pitchFamily="34" charset="0"/>
              </a:rPr>
              <a:t> державного </a:t>
            </a:r>
            <a:r>
              <a:rPr lang="ru-RU" sz="3200" b="1" i="0" u="none" strike="noStrike" dirty="0" err="1">
                <a:solidFill>
                  <a:srgbClr val="000000"/>
                </a:solidFill>
                <a:effectLst/>
                <a:latin typeface="Arial" panose="020B0604020202020204" pitchFamily="34" charset="0"/>
                <a:cs typeface="Arial" panose="020B0604020202020204" pitchFamily="34" charset="0"/>
              </a:rPr>
              <a:t>реєстру</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призовників</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військовозобов'язаних</a:t>
            </a:r>
            <a:r>
              <a:rPr lang="ru-RU" sz="3200" b="1" i="0" u="none" strike="noStrike" dirty="0">
                <a:solidFill>
                  <a:srgbClr val="000000"/>
                </a:solidFill>
                <a:effectLst/>
                <a:latin typeface="Arial" panose="020B0604020202020204" pitchFamily="34" charset="0"/>
                <a:cs typeface="Arial" panose="020B0604020202020204" pitchFamily="34" charset="0"/>
              </a:rPr>
              <a:t> та </a:t>
            </a:r>
            <a:r>
              <a:rPr lang="ru-RU" sz="3200" b="1" i="0" u="none" strike="noStrike" dirty="0" err="1">
                <a:solidFill>
                  <a:srgbClr val="000000"/>
                </a:solidFill>
                <a:effectLst/>
                <a:latin typeface="Arial" panose="020B0604020202020204" pitchFamily="34" charset="0"/>
                <a:cs typeface="Arial" panose="020B0604020202020204" pitchFamily="34" charset="0"/>
              </a:rPr>
              <a:t>резервістів</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переведення</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військовозобов'язаного</a:t>
            </a:r>
            <a:r>
              <a:rPr lang="ru-RU" sz="3200" b="1" i="0" u="none" strike="noStrike" dirty="0">
                <a:solidFill>
                  <a:srgbClr val="000000"/>
                </a:solidFill>
                <a:effectLst/>
                <a:latin typeface="Arial" panose="020B0604020202020204" pitchFamily="34" charset="0"/>
                <a:cs typeface="Arial" panose="020B0604020202020204" pitchFamily="34" charset="0"/>
              </a:rPr>
              <a:t> на </a:t>
            </a:r>
            <a:r>
              <a:rPr lang="ru-RU" sz="3200" b="1" i="0" u="none" strike="noStrike" dirty="0" err="1">
                <a:solidFill>
                  <a:srgbClr val="000000"/>
                </a:solidFill>
                <a:effectLst/>
                <a:latin typeface="Arial" panose="020B0604020202020204" pitchFamily="34" charset="0"/>
                <a:cs typeface="Arial" panose="020B0604020202020204" pitchFamily="34" charset="0"/>
              </a:rPr>
              <a:t>спеціальний</a:t>
            </a:r>
            <a:r>
              <a:rPr lang="ru-RU" sz="3200" b="1" i="0" u="none" strike="noStrike" dirty="0">
                <a:solidFill>
                  <a:srgbClr val="000000"/>
                </a:solidFill>
                <a:effectLst/>
                <a:latin typeface="Arial" panose="020B0604020202020204" pitchFamily="34" charset="0"/>
                <a:cs typeface="Arial" panose="020B0604020202020204" pitchFamily="34" charset="0"/>
              </a:rPr>
              <a:t> військовий </a:t>
            </a:r>
            <a:r>
              <a:rPr lang="ru-RU" sz="3200" b="1" i="0" u="none" strike="noStrike" dirty="0" err="1">
                <a:solidFill>
                  <a:srgbClr val="000000"/>
                </a:solidFill>
                <a:effectLst/>
                <a:latin typeface="Arial" panose="020B0604020202020204" pitchFamily="34" charset="0"/>
                <a:cs typeface="Arial" panose="020B0604020202020204" pitchFamily="34" charset="0"/>
              </a:rPr>
              <a:t>облік</a:t>
            </a:r>
            <a:r>
              <a:rPr lang="ru-RU" sz="3200" b="1" i="0" u="none" strike="noStrike" dirty="0">
                <a:solidFill>
                  <a:srgbClr val="000000"/>
                </a:solidFill>
                <a:effectLst/>
                <a:latin typeface="Arial" panose="020B0604020202020204" pitchFamily="34" charset="0"/>
                <a:cs typeface="Arial" panose="020B0604020202020204" pitchFamily="34" charset="0"/>
              </a:rPr>
              <a:t> на строк </a:t>
            </a:r>
            <a:r>
              <a:rPr lang="ru-RU" sz="3200" b="1" i="0" u="none" strike="noStrike" dirty="0" err="1">
                <a:solidFill>
                  <a:srgbClr val="000000"/>
                </a:solidFill>
                <a:effectLst/>
                <a:latin typeface="Arial" panose="020B0604020202020204" pitchFamily="34" charset="0"/>
                <a:cs typeface="Arial" panose="020B0604020202020204" pitchFamily="34" charset="0"/>
              </a:rPr>
              <a:t>дії</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відстрочки</a:t>
            </a:r>
            <a:r>
              <a:rPr lang="ru-RU" sz="3200" b="1" i="0" u="none" strike="noStrike" dirty="0">
                <a:solidFill>
                  <a:srgbClr val="000000"/>
                </a:solidFill>
                <a:effectLst/>
                <a:latin typeface="Arial" panose="020B0604020202020204" pitchFamily="34" charset="0"/>
                <a:cs typeface="Arial" panose="020B0604020202020204" pitchFamily="34" charset="0"/>
              </a:rPr>
              <a:t> </a:t>
            </a:r>
            <a:r>
              <a:rPr lang="ru-RU" sz="3200" b="1" i="0" u="none" strike="noStrike" dirty="0" err="1">
                <a:solidFill>
                  <a:srgbClr val="000000"/>
                </a:solidFill>
                <a:effectLst/>
                <a:latin typeface="Arial" panose="020B0604020202020204" pitchFamily="34" charset="0"/>
                <a:cs typeface="Arial" panose="020B0604020202020204" pitchFamily="34" charset="0"/>
              </a:rPr>
              <a:t>здійснюється</a:t>
            </a:r>
            <a:r>
              <a:rPr lang="ru-RU" sz="3200" b="1" i="0" u="none" strike="noStrike" dirty="0">
                <a:solidFill>
                  <a:srgbClr val="000000"/>
                </a:solidFill>
                <a:effectLst/>
                <a:latin typeface="Arial" panose="020B0604020202020204" pitchFamily="34" charset="0"/>
                <a:cs typeface="Arial" panose="020B0604020202020204" pitchFamily="34" charset="0"/>
              </a:rPr>
              <a:t> автоматично у </a:t>
            </a:r>
            <a:r>
              <a:rPr lang="ru-RU" sz="3200" b="1" i="0" u="none" strike="noStrike" dirty="0" err="1">
                <a:solidFill>
                  <a:srgbClr val="000000"/>
                </a:solidFill>
                <a:effectLst/>
                <a:latin typeface="Arial" panose="020B0604020202020204" pitchFamily="34" charset="0"/>
                <a:cs typeface="Arial" panose="020B0604020202020204" pitchFamily="34" charset="0"/>
              </a:rPr>
              <a:t>разі</a:t>
            </a:r>
            <a:r>
              <a:rPr lang="ru-RU" sz="3200" b="1" i="0" u="none" strike="noStrike" dirty="0">
                <a:solidFill>
                  <a:srgbClr val="000000"/>
                </a:solidFill>
                <a:effectLst/>
                <a:latin typeface="Arial" panose="020B0604020202020204" pitchFamily="34" charset="0"/>
                <a:cs typeface="Arial" panose="020B0604020202020204" pitchFamily="34" charset="0"/>
              </a:rPr>
              <a:t>, коли </a:t>
            </a:r>
            <a:r>
              <a:rPr lang="ru-RU" sz="3200" b="1" i="0" u="none" strike="noStrike" dirty="0" err="1">
                <a:solidFill>
                  <a:srgbClr val="000000"/>
                </a:solidFill>
                <a:effectLst/>
                <a:latin typeface="Arial" panose="020B0604020202020204" pitchFamily="34" charset="0"/>
                <a:cs typeface="Arial" panose="020B0604020202020204" pitchFamily="34" charset="0"/>
              </a:rPr>
              <a:t>військовозобов'язаний</a:t>
            </a:r>
            <a:r>
              <a:rPr lang="ru-RU" sz="3200" b="1" i="0" u="none" strike="noStrike" dirty="0">
                <a:solidFill>
                  <a:srgbClr val="000000"/>
                </a:solidFill>
                <a:effectLst/>
                <a:latin typeface="Arial" panose="020B0604020202020204" pitchFamily="34" charset="0"/>
                <a:cs typeface="Arial" panose="020B0604020202020204" pitchFamily="34" charset="0"/>
              </a:rPr>
              <a:t>:</a:t>
            </a:r>
            <a:endParaRPr lang="ru-RU" sz="3200" b="1" i="0" dirty="0">
              <a:solidFill>
                <a:srgbClr val="293A55"/>
              </a:solidFill>
              <a:effectLst/>
              <a:latin typeface="Arial" panose="020B0604020202020204" pitchFamily="34" charset="0"/>
              <a:cs typeface="Arial" panose="020B0604020202020204" pitchFamily="34" charset="0"/>
            </a:endParaRPr>
          </a:p>
          <a:p>
            <a:pPr algn="l">
              <a:spcAft>
                <a:spcPts val="825"/>
              </a:spcAft>
            </a:pPr>
            <a:r>
              <a:rPr lang="ru-RU" sz="3200" b="0" i="0" u="none" strike="noStrike" dirty="0" err="1">
                <a:solidFill>
                  <a:srgbClr val="000000"/>
                </a:solidFill>
                <a:effectLst/>
                <a:latin typeface="Arial" panose="020B0604020202020204" pitchFamily="34" charset="0"/>
                <a:cs typeface="Arial" panose="020B0604020202020204" pitchFamily="34" charset="0"/>
              </a:rPr>
              <a:t>перебуває</a:t>
            </a:r>
            <a:r>
              <a:rPr lang="ru-RU" sz="3200" b="0" i="0" u="none" strike="noStrike" dirty="0">
                <a:solidFill>
                  <a:srgbClr val="000000"/>
                </a:solidFill>
                <a:effectLst/>
                <a:latin typeface="Arial" panose="020B0604020202020204" pitchFamily="34" charset="0"/>
                <a:cs typeface="Arial" panose="020B0604020202020204" pitchFamily="34" charset="0"/>
              </a:rPr>
              <a:t> на </a:t>
            </a:r>
            <a:r>
              <a:rPr lang="ru-RU" sz="3200" b="0" i="0" u="none" strike="noStrike" dirty="0" err="1">
                <a:solidFill>
                  <a:srgbClr val="000000"/>
                </a:solidFill>
                <a:effectLst/>
                <a:latin typeface="Arial" panose="020B0604020202020204" pitchFamily="34" charset="0"/>
                <a:cs typeface="Arial" panose="020B0604020202020204" pitchFamily="34" charset="0"/>
              </a:rPr>
              <a:t>військовому</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обліку</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algn="l">
              <a:spcAft>
                <a:spcPts val="825"/>
              </a:spcAft>
            </a:pPr>
            <a:r>
              <a:rPr lang="ru-RU" sz="3200" b="0" i="0" u="none" strike="noStrike" dirty="0" err="1">
                <a:solidFill>
                  <a:srgbClr val="000000"/>
                </a:solidFill>
                <a:effectLst/>
                <a:latin typeface="Arial" panose="020B0604020202020204" pitchFamily="34" charset="0"/>
                <a:cs typeface="Arial" panose="020B0604020202020204" pitchFamily="34" charset="0"/>
              </a:rPr>
              <a:t>перебуває</a:t>
            </a:r>
            <a:r>
              <a:rPr lang="ru-RU" sz="3200" b="0" i="0" u="none" strike="noStrike" dirty="0">
                <a:solidFill>
                  <a:srgbClr val="000000"/>
                </a:solidFill>
                <a:effectLst/>
                <a:latin typeface="Arial" panose="020B0604020202020204" pitchFamily="34" charset="0"/>
                <a:cs typeface="Arial" panose="020B0604020202020204" pitchFamily="34" charset="0"/>
              </a:rPr>
              <a:t> у </a:t>
            </a:r>
            <a:r>
              <a:rPr lang="ru-RU" sz="3200" b="0" i="0" u="none" strike="noStrike" dirty="0" err="1">
                <a:solidFill>
                  <a:srgbClr val="000000"/>
                </a:solidFill>
                <a:effectLst/>
                <a:latin typeface="Arial" panose="020B0604020202020204" pitchFamily="34" charset="0"/>
                <a:cs typeface="Arial" panose="020B0604020202020204" pitchFamily="34" charset="0"/>
              </a:rPr>
              <a:t>трудових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відносинах</a:t>
            </a:r>
            <a:r>
              <a:rPr lang="ru-RU" sz="3200" b="0" i="0" u="none" strike="noStrike" dirty="0">
                <a:solidFill>
                  <a:srgbClr val="000000"/>
                </a:solidFill>
                <a:effectLst/>
                <a:latin typeface="Arial" panose="020B0604020202020204" pitchFamily="34" charset="0"/>
                <a:cs typeface="Arial" panose="020B0604020202020204" pitchFamily="34" charset="0"/>
              </a:rPr>
              <a:t> з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державним</a:t>
            </a:r>
            <a:r>
              <a:rPr lang="ru-RU" sz="3200" b="0" i="0" u="none" strike="noStrike" dirty="0">
                <a:solidFill>
                  <a:srgbClr val="000000"/>
                </a:solidFill>
                <a:effectLst/>
                <a:latin typeface="Arial" panose="020B0604020202020204" pitchFamily="34" charset="0"/>
                <a:cs typeface="Arial" panose="020B0604020202020204" pitchFamily="34" charset="0"/>
              </a:rPr>
              <a:t> органом, критично </a:t>
            </a:r>
            <a:r>
              <a:rPr lang="ru-RU" sz="3200" b="0" i="0" u="none" strike="noStrike" dirty="0" err="1">
                <a:solidFill>
                  <a:srgbClr val="000000"/>
                </a:solidFill>
                <a:effectLst/>
                <a:latin typeface="Arial" panose="020B0604020202020204" pitchFamily="34" charset="0"/>
                <a:cs typeface="Arial" panose="020B0604020202020204" pitchFamily="34" charset="0"/>
              </a:rPr>
              <a:t>важливим</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підприємством</a:t>
            </a:r>
            <a:r>
              <a:rPr lang="ru-RU" sz="3200" b="0" i="0" u="none" strike="noStrike" dirty="0">
                <a:solidFill>
                  <a:srgbClr val="000000"/>
                </a:solidFill>
                <a:effectLst/>
                <a:latin typeface="Arial" panose="020B0604020202020204" pitchFamily="34" charset="0"/>
                <a:cs typeface="Arial" panose="020B0604020202020204" pitchFamily="34" charset="0"/>
              </a:rPr>
              <a:t>, критично </a:t>
            </a:r>
            <a:r>
              <a:rPr lang="ru-RU" sz="3200" b="0" i="0" u="none" strike="noStrike" dirty="0" err="1">
                <a:solidFill>
                  <a:srgbClr val="000000"/>
                </a:solidFill>
                <a:effectLst/>
                <a:latin typeface="Arial" panose="020B0604020202020204" pitchFamily="34" charset="0"/>
                <a:cs typeface="Arial" panose="020B0604020202020204" pitchFamily="34" charset="0"/>
              </a:rPr>
              <a:t>важливою</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установою</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algn="l">
              <a:spcAft>
                <a:spcPts val="825"/>
              </a:spcAft>
            </a:pPr>
            <a:r>
              <a:rPr lang="ru-RU" sz="3200" b="0" i="0" u="none" strike="noStrike" dirty="0">
                <a:solidFill>
                  <a:srgbClr val="000000"/>
                </a:solidFill>
                <a:effectLst/>
                <a:latin typeface="Arial" panose="020B0604020202020204" pitchFamily="34" charset="0"/>
                <a:cs typeface="Arial" panose="020B0604020202020204" pitchFamily="34" charset="0"/>
              </a:rPr>
              <a:t>уточнив </a:t>
            </a:r>
            <a:r>
              <a:rPr lang="ru-RU" sz="3200" b="0" i="0" u="none" strike="noStrike" dirty="0" err="1">
                <a:solidFill>
                  <a:srgbClr val="000000"/>
                </a:solidFill>
                <a:effectLst/>
                <a:latin typeface="Arial" panose="020B0604020202020204" pitchFamily="34" charset="0"/>
                <a:cs typeface="Arial" panose="020B0604020202020204" pitchFamily="34" charset="0"/>
              </a:rPr>
              <a:t>персональні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дані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зазначені</a:t>
            </a:r>
            <a:r>
              <a:rPr lang="ru-RU" sz="3200" b="0" i="0" u="none" strike="noStrike" dirty="0">
                <a:solidFill>
                  <a:srgbClr val="000000"/>
                </a:solidFill>
                <a:effectLst/>
                <a:latin typeface="Arial" panose="020B0604020202020204" pitchFamily="34" charset="0"/>
                <a:cs typeface="Arial" panose="020B0604020202020204" pitchFamily="34" charset="0"/>
              </a:rPr>
              <a:t> у</a:t>
            </a:r>
            <a:r>
              <a:rPr lang="ru-RU" sz="3200" b="0" i="0" dirty="0">
                <a:solidFill>
                  <a:srgbClr val="293A55"/>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пункті</a:t>
            </a:r>
            <a:r>
              <a:rPr lang="ru-RU" sz="3200" b="0" i="0" u="none" strike="noStrike" dirty="0">
                <a:solidFill>
                  <a:srgbClr val="000000"/>
                </a:solidFill>
                <a:effectLst/>
                <a:latin typeface="Arial" panose="020B0604020202020204" pitchFamily="34" charset="0"/>
                <a:cs typeface="Arial" panose="020B0604020202020204" pitchFamily="34" charset="0"/>
              </a:rPr>
              <a:t> 2 розділу II "</a:t>
            </a:r>
            <a:r>
              <a:rPr lang="ru-RU" sz="3200" b="0" i="0" u="none" strike="noStrike" dirty="0" err="1">
                <a:solidFill>
                  <a:srgbClr val="000000"/>
                </a:solidFill>
                <a:effectLst/>
                <a:latin typeface="Arial" panose="020B0604020202020204" pitchFamily="34" charset="0"/>
                <a:cs typeface="Arial" panose="020B0604020202020204" pitchFamily="34" charset="0"/>
              </a:rPr>
              <a:t>Прикінцеві</a:t>
            </a:r>
            <a:r>
              <a:rPr lang="ru-RU" sz="3200" b="0" i="0" u="none" strike="noStrike" dirty="0">
                <a:solidFill>
                  <a:srgbClr val="000000"/>
                </a:solidFill>
                <a:effectLst/>
                <a:latin typeface="Arial" panose="020B0604020202020204" pitchFamily="34" charset="0"/>
                <a:cs typeface="Arial" panose="020B0604020202020204" pitchFamily="34" charset="0"/>
              </a:rPr>
              <a:t> та </a:t>
            </a:r>
            <a:r>
              <a:rPr lang="ru-RU" sz="3200" b="0" i="0" u="none" strike="noStrike" dirty="0" err="1">
                <a:solidFill>
                  <a:srgbClr val="000000"/>
                </a:solidFill>
                <a:effectLst/>
                <a:latin typeface="Arial" panose="020B0604020202020204" pitchFamily="34" charset="0"/>
                <a:cs typeface="Arial" panose="020B0604020202020204" pitchFamily="34" charset="0"/>
              </a:rPr>
              <a:t>перехідні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положення</a:t>
            </a:r>
            <a:r>
              <a:rPr lang="ru-RU" sz="3200" b="0" i="0" u="none" strike="noStrike" dirty="0">
                <a:solidFill>
                  <a:srgbClr val="000000"/>
                </a:solidFill>
                <a:effectLst/>
                <a:latin typeface="Arial" panose="020B0604020202020204" pitchFamily="34" charset="0"/>
                <a:cs typeface="Arial" panose="020B0604020202020204" pitchFamily="34" charset="0"/>
              </a:rPr>
              <a:t>" Закону </a:t>
            </a:r>
            <a:r>
              <a:rPr lang="ru-RU" sz="3200" b="0" i="0" u="none" strike="noStrike" dirty="0" err="1">
                <a:solidFill>
                  <a:srgbClr val="000000"/>
                </a:solidFill>
                <a:effectLst/>
                <a:latin typeface="Arial" panose="020B0604020202020204" pitchFamily="34" charset="0"/>
                <a:cs typeface="Arial" panose="020B0604020202020204" pitchFamily="34" charset="0"/>
              </a:rPr>
              <a:t>України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від</a:t>
            </a:r>
            <a:r>
              <a:rPr lang="ru-RU" sz="3200" b="0" i="0" u="none" strike="noStrike" dirty="0">
                <a:solidFill>
                  <a:srgbClr val="000000"/>
                </a:solidFill>
                <a:effectLst/>
                <a:latin typeface="Arial" panose="020B0604020202020204" pitchFamily="34" charset="0"/>
                <a:cs typeface="Arial" panose="020B0604020202020204" pitchFamily="34" charset="0"/>
              </a:rPr>
              <a:t> 11 </a:t>
            </a:r>
            <a:r>
              <a:rPr lang="ru-RU" sz="3200" b="0" i="0" u="none" strike="noStrike" dirty="0" err="1">
                <a:solidFill>
                  <a:srgbClr val="000000"/>
                </a:solidFill>
                <a:effectLst/>
                <a:latin typeface="Arial" panose="020B0604020202020204" pitchFamily="34" charset="0"/>
                <a:cs typeface="Arial" panose="020B0604020202020204" pitchFamily="34" charset="0"/>
              </a:rPr>
              <a:t>квітня</a:t>
            </a:r>
            <a:r>
              <a:rPr lang="ru-RU" sz="3200" b="0" i="0" u="none" strike="noStrike" dirty="0">
                <a:solidFill>
                  <a:srgbClr val="000000"/>
                </a:solidFill>
                <a:effectLst/>
                <a:latin typeface="Arial" panose="020B0604020202020204" pitchFamily="34" charset="0"/>
                <a:cs typeface="Arial" panose="020B0604020202020204" pitchFamily="34" charset="0"/>
              </a:rPr>
              <a:t> 2024 р. N 3633-IX "Про </a:t>
            </a:r>
            <a:r>
              <a:rPr lang="ru-RU" sz="3200" b="0" i="0" u="none" strike="noStrike" dirty="0" err="1">
                <a:solidFill>
                  <a:srgbClr val="000000"/>
                </a:solidFill>
                <a:effectLst/>
                <a:latin typeface="Arial" panose="020B0604020202020204" pitchFamily="34" charset="0"/>
                <a:cs typeface="Arial" panose="020B0604020202020204" pitchFamily="34" charset="0"/>
              </a:rPr>
              <a:t>внесення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змін</a:t>
            </a:r>
            <a:r>
              <a:rPr lang="ru-RU" sz="3200" b="0" i="0" u="none" strike="noStrike" dirty="0">
                <a:solidFill>
                  <a:srgbClr val="000000"/>
                </a:solidFill>
                <a:effectLst/>
                <a:latin typeface="Arial" panose="020B0604020202020204" pitchFamily="34" charset="0"/>
                <a:cs typeface="Arial" panose="020B0604020202020204" pitchFamily="34" charset="0"/>
              </a:rPr>
              <a:t> до </a:t>
            </a:r>
            <a:r>
              <a:rPr lang="ru-RU" sz="3200" b="0" i="0" u="none" strike="noStrike" dirty="0" err="1">
                <a:solidFill>
                  <a:srgbClr val="000000"/>
                </a:solidFill>
                <a:effectLst/>
                <a:latin typeface="Arial" panose="020B0604020202020204" pitchFamily="34" charset="0"/>
                <a:cs typeface="Arial" panose="020B0604020202020204" pitchFamily="34" charset="0"/>
              </a:rPr>
              <a:t>деяких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законодавчих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актів</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України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щодо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окремих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питань</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проходження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військової</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служби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мобілізації</a:t>
            </a:r>
            <a:r>
              <a:rPr lang="ru-RU" sz="3200" b="0" i="0" u="none" strike="noStrike" dirty="0">
                <a:solidFill>
                  <a:srgbClr val="000000"/>
                </a:solidFill>
                <a:effectLst/>
                <a:latin typeface="Arial" panose="020B0604020202020204" pitchFamily="34" charset="0"/>
                <a:cs typeface="Arial" panose="020B0604020202020204" pitchFamily="34" charset="0"/>
              </a:rPr>
              <a:t> та </a:t>
            </a:r>
            <a:r>
              <a:rPr lang="ru-RU" sz="3200" b="0" i="0" u="none" strike="noStrike" dirty="0" err="1">
                <a:solidFill>
                  <a:srgbClr val="000000"/>
                </a:solidFill>
                <a:effectLst/>
                <a:latin typeface="Arial" panose="020B0604020202020204" pitchFamily="34" charset="0"/>
                <a:cs typeface="Arial" panose="020B0604020202020204" pitchFamily="34" charset="0"/>
              </a:rPr>
              <a:t>військового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обліку</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algn="l">
              <a:spcAft>
                <a:spcPts val="825"/>
              </a:spcAft>
            </a:pPr>
            <a:r>
              <a:rPr lang="ru-RU" sz="3200" b="0" i="0" u="none" strike="noStrike" dirty="0">
                <a:solidFill>
                  <a:srgbClr val="000000"/>
                </a:solidFill>
                <a:effectLst/>
                <a:latin typeface="Arial" panose="020B0604020202020204" pitchFamily="34" charset="0"/>
                <a:cs typeface="Arial" panose="020B0604020202020204" pitchFamily="34" charset="0"/>
              </a:rPr>
              <a:t>не </a:t>
            </a:r>
            <a:r>
              <a:rPr lang="ru-RU" sz="3200" b="0" i="0" u="none" strike="noStrike" dirty="0" err="1">
                <a:solidFill>
                  <a:srgbClr val="000000"/>
                </a:solidFill>
                <a:effectLst/>
                <a:latin typeface="Arial" panose="020B0604020202020204" pitchFamily="34" charset="0"/>
                <a:cs typeface="Arial" panose="020B0604020202020204" pitchFamily="34" charset="0"/>
              </a:rPr>
              <a:t>перебуває</a:t>
            </a:r>
            <a:r>
              <a:rPr lang="ru-RU" sz="3200" b="0" i="0" u="none" strike="noStrike" dirty="0">
                <a:solidFill>
                  <a:srgbClr val="000000"/>
                </a:solidFill>
                <a:effectLst/>
                <a:latin typeface="Arial" panose="020B0604020202020204" pitchFamily="34" charset="0"/>
                <a:cs typeface="Arial" panose="020B0604020202020204" pitchFamily="34" charset="0"/>
              </a:rPr>
              <a:t> у </a:t>
            </a:r>
            <a:r>
              <a:rPr lang="ru-RU" sz="3200" b="0" i="0" u="none" strike="noStrike" dirty="0" err="1">
                <a:solidFill>
                  <a:srgbClr val="000000"/>
                </a:solidFill>
                <a:effectLst/>
                <a:latin typeface="Arial" panose="020B0604020202020204" pitchFamily="34" charset="0"/>
                <a:cs typeface="Arial" panose="020B0604020202020204" pitchFamily="34" charset="0"/>
              </a:rPr>
              <a:t>розшуку</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95AC820A-7364-E10D-B6DE-84180EF637C2}"/>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F4E8AFB8-A033-9950-6706-F02D3F1F43DE}"/>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EE9B242E-B1DA-D66C-F2C0-09E094101357}"/>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18445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0B879-DB09-C595-F3EE-242A633C0A87}"/>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580FA4-D7A0-54E6-4BC4-6D717C6AC559}"/>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01D03302-F8FE-D339-54D3-33EFE9880428}"/>
              </a:ext>
            </a:extLst>
          </p:cNvPr>
          <p:cNvSpPr>
            <a:spLocks noGrp="1"/>
          </p:cNvSpPr>
          <p:nvPr>
            <p:ph type="subTitle" idx="4"/>
          </p:nvPr>
        </p:nvSpPr>
        <p:spPr>
          <a:xfrm>
            <a:off x="874604" y="1106544"/>
            <a:ext cx="22066274" cy="11502912"/>
          </a:xfrm>
          <a:prstGeom prst="rect">
            <a:avLst/>
          </a:prstGeom>
          <a:ln>
            <a:noFill/>
          </a:ln>
        </p:spPr>
        <p:txBody>
          <a:bodyPr>
            <a:noAutofit/>
          </a:bodyPr>
          <a:lstStyle/>
          <a:p>
            <a:pPr marL="0" indent="0" algn="l">
              <a:spcAft>
                <a:spcPts val="825"/>
              </a:spcAft>
              <a:buNone/>
            </a:pPr>
            <a:endParaRPr lang="az-Cyrl-AZ" b="0" i="0" dirty="0">
              <a:solidFill>
                <a:srgbClr val="293A55"/>
              </a:solidFill>
              <a:effectLst/>
              <a:latin typeface="Open Sans" panose="020B0606030504020204" pitchFamily="34" charset="0"/>
            </a:endParaRPr>
          </a:p>
          <a:p>
            <a:pPr marL="0" indent="0" algn="l">
              <a:spcAft>
                <a:spcPts val="825"/>
              </a:spcAft>
              <a:buNone/>
            </a:pPr>
            <a:endParaRPr lang="az-Cyrl-AZ" dirty="0">
              <a:solidFill>
                <a:srgbClr val="293A55"/>
              </a:solidFill>
              <a:latin typeface="Open Sans" panose="020B0606030504020204" pitchFamily="34" charset="0"/>
            </a:endParaRPr>
          </a:p>
          <a:p>
            <a:pPr marL="0" indent="0" algn="l">
              <a:spcAft>
                <a:spcPts val="825"/>
              </a:spcAft>
              <a:buNone/>
            </a:pPr>
            <a:endParaRPr lang="az-Cyrl-AZ" b="0" i="0" dirty="0">
              <a:solidFill>
                <a:srgbClr val="293A55"/>
              </a:solidFill>
              <a:effectLst/>
              <a:latin typeface="Open Sans" panose="020B0606030504020204" pitchFamily="34" charset="0"/>
            </a:endParaRPr>
          </a:p>
          <a:p>
            <a:pPr marL="0" indent="0" algn="l">
              <a:spcAft>
                <a:spcPts val="825"/>
              </a:spcAft>
              <a:buNone/>
            </a:pPr>
            <a:endParaRPr lang="az-Cyrl-AZ" dirty="0">
              <a:solidFill>
                <a:srgbClr val="293A55"/>
              </a:solidFill>
              <a:latin typeface="Open Sans" panose="020B0606030504020204" pitchFamily="34" charset="0"/>
            </a:endParaRPr>
          </a:p>
          <a:p>
            <a:pPr marL="0" indent="0" algn="ctr">
              <a:spcAft>
                <a:spcPts val="825"/>
              </a:spcAft>
              <a:buNone/>
            </a:pPr>
            <a:r>
              <a:rPr lang="az-Cyrl-AZ" sz="4800" b="0" i="0" dirty="0">
                <a:solidFill>
                  <a:srgbClr val="FF0000"/>
                </a:solidFill>
                <a:effectLst/>
                <a:latin typeface="Open Sans" panose="020B0606030504020204" pitchFamily="34" charset="0"/>
              </a:rPr>
              <a:t>Інформація (відомості, дані) про надання відстрочки від призову на військову службу під час мобілізації (бронювання) відображається у військово-обліковому документі в електронній формі</a:t>
            </a:r>
            <a:r>
              <a:rPr lang="az-Cyrl-AZ" b="0" i="0" dirty="0">
                <a:solidFill>
                  <a:srgbClr val="293A55"/>
                </a:solidFill>
                <a:effectLst/>
                <a:latin typeface="Open Sans" panose="020B0606030504020204" pitchFamily="34" charset="0"/>
              </a:rPr>
              <a:t>.</a:t>
            </a:r>
            <a:endParaRPr lang="az-Cyrl-AZ" dirty="0">
              <a:solidFill>
                <a:srgbClr val="000000"/>
              </a:solidFill>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512AB774-F953-BA2F-702E-1A9626B2B618}"/>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AF4B9EA9-96D6-7179-3CCC-91482A23F80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9A5ED4C-6697-D0D1-F83D-9D39A8108DDE}"/>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594792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D04B9-E623-F6CC-2C15-FF9D4BD3BC68}"/>
            </a:ext>
          </a:extLst>
        </p:cNvPr>
        <p:cNvGrpSpPr/>
        <p:nvPr/>
      </p:nvGrpSpPr>
      <p:grpSpPr>
        <a:xfrm>
          <a:off x="0" y="0"/>
          <a:ext cx="0" cy="0"/>
          <a:chOff x="0" y="0"/>
          <a:chExt cx="0" cy="0"/>
        </a:xfrm>
      </p:grpSpPr>
      <p:sp>
        <p:nvSpPr>
          <p:cNvPr id="27" name="Равнобедренный треугольник 26">
            <a:extLst>
              <a:ext uri="{FF2B5EF4-FFF2-40B4-BE49-F238E27FC236}">
                <a16:creationId xmlns:a16="http://schemas.microsoft.com/office/drawing/2014/main" id="{45514F79-6E48-C5E4-3E77-9E764B33C7BB}"/>
              </a:ext>
            </a:extLst>
          </p:cNvPr>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a:extLst>
              <a:ext uri="{FF2B5EF4-FFF2-40B4-BE49-F238E27FC236}">
                <a16:creationId xmlns:a16="http://schemas.microsoft.com/office/drawing/2014/main" id="{B1A53BDB-3FAF-C60D-10F4-8F3E11755651}"/>
              </a:ext>
            </a:extLst>
          </p:cNvPr>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4B966CF5-44C3-039E-3D68-F4FF1A9025F1}"/>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4" name="Rectangle">
            <a:extLst>
              <a:ext uri="{FF2B5EF4-FFF2-40B4-BE49-F238E27FC236}">
                <a16:creationId xmlns:a16="http://schemas.microsoft.com/office/drawing/2014/main" id="{91E35E81-C707-2B0A-5899-6CF3669643D2}"/>
              </a:ext>
            </a:extLst>
          </p:cNvPr>
          <p:cNvSpPr/>
          <p:nvPr/>
        </p:nvSpPr>
        <p:spPr>
          <a:xfrm>
            <a:off x="454696" y="0"/>
            <a:ext cx="648073" cy="948053"/>
          </a:xfrm>
          <a:prstGeom prst="rect">
            <a:avLst/>
          </a:prstGeom>
          <a:solidFill>
            <a:srgbClr val="C00000"/>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7" name="Номер слайда 4">
            <a:extLst>
              <a:ext uri="{FF2B5EF4-FFF2-40B4-BE49-F238E27FC236}">
                <a16:creationId xmlns:a16="http://schemas.microsoft.com/office/drawing/2014/main" id="{6DAAEE82-2F94-5D30-0B70-97D94832DD76}"/>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28</a:t>
            </a:fld>
            <a:endParaRPr lang="ru-UA" sz="3200" dirty="0">
              <a:solidFill>
                <a:schemeClr val="bg1"/>
              </a:solidFill>
            </a:endParaRPr>
          </a:p>
        </p:txBody>
      </p:sp>
      <p:sp>
        <p:nvSpPr>
          <p:cNvPr id="8" name="TextBox 7">
            <a:extLst>
              <a:ext uri="{FF2B5EF4-FFF2-40B4-BE49-F238E27FC236}">
                <a16:creationId xmlns:a16="http://schemas.microsoft.com/office/drawing/2014/main" id="{F6BF38EC-8DDF-427F-EB59-172911FFF85F}"/>
              </a:ext>
            </a:extLst>
          </p:cNvPr>
          <p:cNvSpPr txBox="1"/>
          <p:nvPr/>
        </p:nvSpPr>
        <p:spPr>
          <a:xfrm>
            <a:off x="1876557" y="1194463"/>
            <a:ext cx="20410376" cy="130497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fontAlgn="base">
              <a:spcBef>
                <a:spcPts val="0"/>
              </a:spcBef>
            </a:pPr>
            <a:r>
              <a:rPr lang="ru-RU" sz="6000" b="1" dirty="0">
                <a:solidFill>
                  <a:srgbClr val="0070C0"/>
                </a:solidFill>
                <a:latin typeface="Arial" panose="020B0604020202020204" pitchFamily="34" charset="0"/>
                <a:cs typeface="Arial" panose="020B0604020202020204" pitchFamily="34" charset="0"/>
              </a:rPr>
              <a:t>3. Не </a:t>
            </a:r>
            <a:r>
              <a:rPr lang="ru-RU" sz="6000" b="1" dirty="0" err="1">
                <a:solidFill>
                  <a:srgbClr val="0070C0"/>
                </a:solidFill>
                <a:latin typeface="Arial" panose="020B0604020202020204" pitchFamily="34" charset="0"/>
                <a:cs typeface="Arial" panose="020B0604020202020204" pitchFamily="34" charset="0"/>
              </a:rPr>
              <a:t>менше</a:t>
            </a:r>
            <a:r>
              <a:rPr lang="ru-RU" sz="6000" b="1" dirty="0">
                <a:solidFill>
                  <a:srgbClr val="0070C0"/>
                </a:solidFill>
                <a:latin typeface="Arial" panose="020B0604020202020204" pitchFamily="34" charset="0"/>
                <a:cs typeface="Arial" panose="020B0604020202020204" pitchFamily="34" charset="0"/>
              </a:rPr>
              <a:t> </a:t>
            </a:r>
            <a:r>
              <a:rPr lang="ru-RU" sz="6000" b="1" dirty="0" err="1">
                <a:solidFill>
                  <a:srgbClr val="0070C0"/>
                </a:solidFill>
                <a:latin typeface="Arial" panose="020B0604020202020204" pitchFamily="34" charset="0"/>
                <a:cs typeface="Arial" panose="020B0604020202020204" pitchFamily="34" charset="0"/>
              </a:rPr>
              <a:t>ніж</a:t>
            </a:r>
            <a:r>
              <a:rPr lang="ru-RU" sz="6000" b="1" dirty="0">
                <a:solidFill>
                  <a:srgbClr val="0070C0"/>
                </a:solidFill>
                <a:latin typeface="Arial" panose="020B0604020202020204" pitchFamily="34" charset="0"/>
                <a:cs typeface="Arial" panose="020B0604020202020204" pitchFamily="34" charset="0"/>
              </a:rPr>
              <a:t> 20 000,00 грн: </a:t>
            </a:r>
            <a:r>
              <a:rPr lang="ru-RU" sz="6000" b="1" dirty="0" err="1">
                <a:solidFill>
                  <a:srgbClr val="0070C0"/>
                </a:solidFill>
                <a:latin typeface="Arial" panose="020B0604020202020204" pitchFamily="34" charset="0"/>
                <a:cs typeface="Arial" panose="020B0604020202020204" pitchFamily="34" charset="0"/>
              </a:rPr>
              <a:t>ключовий</a:t>
            </a:r>
            <a:r>
              <a:rPr lang="ru-RU" sz="6000" b="1" dirty="0">
                <a:solidFill>
                  <a:srgbClr val="0070C0"/>
                </a:solidFill>
                <a:latin typeface="Arial" panose="020B0604020202020204" pitchFamily="34" charset="0"/>
                <a:cs typeface="Arial" panose="020B0604020202020204" pitchFamily="34" charset="0"/>
              </a:rPr>
              <a:t> аспект для </a:t>
            </a:r>
            <a:r>
              <a:rPr lang="ru-RU" sz="6000" b="1" dirty="0" err="1">
                <a:solidFill>
                  <a:srgbClr val="0070C0"/>
                </a:solidFill>
                <a:latin typeface="Arial" panose="020B0604020202020204" pitchFamily="34" charset="0"/>
                <a:cs typeface="Arial" panose="020B0604020202020204" pitchFamily="34" charset="0"/>
              </a:rPr>
              <a:t>отримання</a:t>
            </a:r>
            <a:r>
              <a:rPr lang="ru-RU" sz="6000" b="1" dirty="0">
                <a:solidFill>
                  <a:srgbClr val="0070C0"/>
                </a:solidFill>
                <a:latin typeface="Arial" panose="020B0604020202020204" pitchFamily="34" charset="0"/>
                <a:cs typeface="Arial" panose="020B0604020202020204" pitchFamily="34" charset="0"/>
              </a:rPr>
              <a:t> статусу критично </a:t>
            </a:r>
            <a:r>
              <a:rPr lang="ru-RU" sz="6000" b="1" dirty="0" err="1">
                <a:solidFill>
                  <a:srgbClr val="0070C0"/>
                </a:solidFill>
                <a:latin typeface="Arial" panose="020B0604020202020204" pitchFamily="34" charset="0"/>
                <a:cs typeface="Arial" panose="020B0604020202020204" pitchFamily="34" charset="0"/>
              </a:rPr>
              <a:t>важливого</a:t>
            </a:r>
            <a:r>
              <a:rPr lang="ru-RU" sz="6000" b="1" dirty="0">
                <a:solidFill>
                  <a:srgbClr val="0070C0"/>
                </a:solidFill>
                <a:latin typeface="Arial" panose="020B0604020202020204" pitchFamily="34" charset="0"/>
                <a:cs typeface="Arial" panose="020B0604020202020204" pitchFamily="34" charset="0"/>
              </a:rPr>
              <a:t> та для </a:t>
            </a:r>
            <a:r>
              <a:rPr lang="ru-RU" sz="6000" b="1" dirty="0" err="1">
                <a:solidFill>
                  <a:srgbClr val="0070C0"/>
                </a:solidFill>
                <a:latin typeface="Arial" panose="020B0604020202020204" pitchFamily="34" charset="0"/>
                <a:cs typeface="Arial" panose="020B0604020202020204" pitchFamily="34" charset="0"/>
              </a:rPr>
              <a:t>бронювання</a:t>
            </a:r>
            <a:r>
              <a:rPr lang="ru-RU" sz="6000" b="1" dirty="0">
                <a:solidFill>
                  <a:srgbClr val="0070C0"/>
                </a:solidFill>
                <a:latin typeface="Arial" panose="020B0604020202020204" pitchFamily="34" charset="0"/>
                <a:cs typeface="Arial" panose="020B0604020202020204" pitchFamily="34" charset="0"/>
              </a:rPr>
              <a:t> </a:t>
            </a:r>
            <a:r>
              <a:rPr lang="ru-RU" sz="6000" b="1" dirty="0" err="1">
                <a:solidFill>
                  <a:srgbClr val="0070C0"/>
                </a:solidFill>
                <a:latin typeface="Arial" panose="020B0604020202020204" pitchFamily="34" charset="0"/>
                <a:cs typeface="Arial" panose="020B0604020202020204" pitchFamily="34" charset="0"/>
              </a:rPr>
              <a:t>працівника</a:t>
            </a:r>
            <a:r>
              <a:rPr lang="ru-RU" sz="6000" b="1" dirty="0">
                <a:solidFill>
                  <a:srgbClr val="0070C0"/>
                </a:solidFill>
                <a:latin typeface="Arial" panose="020B0604020202020204" pitchFamily="34" charset="0"/>
                <a:cs typeface="Arial" panose="020B0604020202020204" pitchFamily="34" charset="0"/>
              </a:rPr>
              <a:t>.</a:t>
            </a:r>
          </a:p>
          <a:p>
            <a:pPr fontAlgn="base">
              <a:spcBef>
                <a:spcPts val="0"/>
              </a:spcBef>
            </a:pPr>
            <a:endParaRPr lang="ru-RU" sz="4400" b="1" dirty="0">
              <a:solidFill>
                <a:srgbClr val="0070C0"/>
              </a:solidFill>
              <a:latin typeface="Arial" panose="020B0604020202020204" pitchFamily="34" charset="0"/>
              <a:cs typeface="Arial" panose="020B0604020202020204" pitchFamily="34" charset="0"/>
            </a:endParaRPr>
          </a:p>
          <a:p>
            <a:pPr fontAlgn="base">
              <a:spcBef>
                <a:spcPts val="0"/>
              </a:spcBef>
            </a:pPr>
            <a:endParaRPr lang="ru-RU" sz="4400" b="1" dirty="0">
              <a:solidFill>
                <a:srgbClr val="0070C0"/>
              </a:solidFill>
              <a:latin typeface="Arial" panose="020B0604020202020204" pitchFamily="34" charset="0"/>
              <a:cs typeface="Arial" panose="020B0604020202020204" pitchFamily="34" charset="0"/>
            </a:endParaRPr>
          </a:p>
          <a:p>
            <a:pPr fontAlgn="base">
              <a:spcBef>
                <a:spcPts val="0"/>
              </a:spcBef>
            </a:pPr>
            <a:r>
              <a:rPr lang="ru-RU" sz="4400" b="1" dirty="0">
                <a:solidFill>
                  <a:srgbClr val="0070C0"/>
                </a:solidFill>
                <a:latin typeface="Arial" panose="020B0604020202020204" pitchFamily="34" charset="0"/>
                <a:cs typeface="Arial" panose="020B0604020202020204" pitchFamily="34" charset="0"/>
              </a:rPr>
              <a:t>3.1 Які виплати </a:t>
            </a:r>
            <a:r>
              <a:rPr lang="ru-RU" sz="4400" b="1" dirty="0" err="1">
                <a:solidFill>
                  <a:srgbClr val="0070C0"/>
                </a:solidFill>
                <a:latin typeface="Arial" panose="020B0604020202020204" pitchFamily="34" charset="0"/>
                <a:cs typeface="Arial" panose="020B0604020202020204" pitchFamily="34" charset="0"/>
              </a:rPr>
              <a:t>входять</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розмір</a:t>
            </a:r>
            <a:r>
              <a:rPr lang="ru-RU" sz="4400" b="1" dirty="0">
                <a:solidFill>
                  <a:srgbClr val="0070C0"/>
                </a:solidFill>
                <a:latin typeface="Arial" panose="020B0604020202020204" pitchFamily="34" charset="0"/>
                <a:cs typeface="Arial" panose="020B0604020202020204" pitchFamily="34" charset="0"/>
              </a:rPr>
              <a:t> 20 000 для </a:t>
            </a:r>
            <a:r>
              <a:rPr lang="ru-RU" sz="4400" b="1" dirty="0" err="1">
                <a:solidFill>
                  <a:srgbClr val="0070C0"/>
                </a:solidFill>
                <a:latin typeface="Arial" panose="020B0604020202020204" pitchFamily="34" charset="0"/>
                <a:cs typeface="Arial" panose="020B0604020202020204" pitchFamily="34" charset="0"/>
              </a:rPr>
              <a:t>отримання</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критичності</a:t>
            </a:r>
            <a:r>
              <a:rPr lang="ru-RU" sz="4400" b="1" dirty="0">
                <a:solidFill>
                  <a:srgbClr val="0070C0"/>
                </a:solidFill>
                <a:latin typeface="Arial" panose="020B0604020202020204" pitchFamily="34" charset="0"/>
                <a:cs typeface="Arial" panose="020B0604020202020204" pitchFamily="34" charset="0"/>
              </a:rPr>
              <a:t>. Які </a:t>
            </a:r>
            <a:r>
              <a:rPr lang="ru-RU" sz="4400" b="1" dirty="0" err="1">
                <a:solidFill>
                  <a:srgbClr val="0070C0"/>
                </a:solidFill>
                <a:latin typeface="Arial" panose="020B0604020202020204" pitchFamily="34" charset="0"/>
                <a:cs typeface="Arial" panose="020B0604020202020204" pitchFamily="34" charset="0"/>
              </a:rPr>
              <a:t>відомості</a:t>
            </a:r>
            <a:r>
              <a:rPr lang="ru-RU" sz="4400" b="1" dirty="0">
                <a:solidFill>
                  <a:srgbClr val="0070C0"/>
                </a:solidFill>
                <a:latin typeface="Arial" panose="020B0604020202020204" pitchFamily="34" charset="0"/>
                <a:cs typeface="Arial" panose="020B0604020202020204" pitchFamily="34" charset="0"/>
              </a:rPr>
              <a:t> і з </a:t>
            </a:r>
            <a:r>
              <a:rPr lang="ru-RU" sz="4400" b="1" dirty="0" err="1">
                <a:solidFill>
                  <a:srgbClr val="0070C0"/>
                </a:solidFill>
                <a:latin typeface="Arial" panose="020B0604020202020204" pitchFamily="34" charset="0"/>
                <a:cs typeface="Arial" panose="020B0604020202020204" pitchFamily="34" charset="0"/>
              </a:rPr>
              <a:t>яких</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рядків</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звітності</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використовувати</a:t>
            </a:r>
            <a:r>
              <a:rPr lang="ru-RU" sz="4400" b="1" dirty="0">
                <a:solidFill>
                  <a:srgbClr val="0070C0"/>
                </a:solidFill>
                <a:latin typeface="Arial" panose="020B0604020202020204" pitchFamily="34" charset="0"/>
                <a:cs typeface="Arial" panose="020B0604020202020204" pitchFamily="34" charset="0"/>
              </a:rPr>
              <a:t>. Чи </a:t>
            </a:r>
            <a:r>
              <a:rPr lang="ru-RU" sz="4400" b="1" dirty="0" err="1">
                <a:solidFill>
                  <a:srgbClr val="0070C0"/>
                </a:solidFill>
                <a:latin typeface="Arial" panose="020B0604020202020204" pitchFamily="34" charset="0"/>
                <a:cs typeface="Arial" panose="020B0604020202020204" pitchFamily="34" charset="0"/>
              </a:rPr>
              <a:t>можна</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орієнтуватися</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лише</a:t>
            </a:r>
            <a:r>
              <a:rPr lang="ru-RU" sz="4400" b="1" dirty="0">
                <a:solidFill>
                  <a:srgbClr val="0070C0"/>
                </a:solidFill>
                <a:latin typeface="Arial" panose="020B0604020202020204" pitchFamily="34" charset="0"/>
                <a:cs typeface="Arial" panose="020B0604020202020204" pitchFamily="34" charset="0"/>
              </a:rPr>
              <a:t> на </a:t>
            </a:r>
            <a:r>
              <a:rPr lang="ru-RU" sz="4400" b="1" dirty="0" err="1">
                <a:solidFill>
                  <a:srgbClr val="0070C0"/>
                </a:solidFill>
                <a:latin typeface="Arial" panose="020B0604020202020204" pitchFamily="34" charset="0"/>
                <a:cs typeface="Arial" panose="020B0604020202020204" pitchFamily="34" charset="0"/>
              </a:rPr>
              <a:t>розяснення</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Мінекономіки</a:t>
            </a:r>
            <a:endParaRPr lang="ru-RU" sz="4400" b="1" dirty="0">
              <a:solidFill>
                <a:srgbClr val="0070C0"/>
              </a:solidFill>
              <a:latin typeface="Arial" panose="020B0604020202020204" pitchFamily="34" charset="0"/>
              <a:cs typeface="Arial" panose="020B0604020202020204" pitchFamily="34" charset="0"/>
            </a:endParaRPr>
          </a:p>
          <a:p>
            <a:pPr fontAlgn="base">
              <a:spcBef>
                <a:spcPts val="0"/>
              </a:spcBef>
            </a:pPr>
            <a:endParaRPr lang="ru-RU" sz="4400" b="1" dirty="0">
              <a:solidFill>
                <a:srgbClr val="0070C0"/>
              </a:solidFill>
              <a:latin typeface="Arial" panose="020B0604020202020204" pitchFamily="34" charset="0"/>
              <a:cs typeface="Arial" panose="020B0604020202020204" pitchFamily="34" charset="0"/>
            </a:endParaRPr>
          </a:p>
          <a:p>
            <a:pPr fontAlgn="base">
              <a:spcBef>
                <a:spcPts val="0"/>
              </a:spcBef>
            </a:pPr>
            <a:r>
              <a:rPr lang="ru-RU" sz="4400" b="1" dirty="0">
                <a:solidFill>
                  <a:srgbClr val="0070C0"/>
                </a:solidFill>
                <a:latin typeface="Arial" panose="020B0604020202020204" pitchFamily="34" charset="0"/>
                <a:cs typeface="Arial" panose="020B0604020202020204" pitchFamily="34" charset="0"/>
              </a:rPr>
              <a:t>3.2. </a:t>
            </a:r>
            <a:r>
              <a:rPr lang="ru-RU" sz="4400" b="1" dirty="0" err="1">
                <a:solidFill>
                  <a:srgbClr val="0070C0"/>
                </a:solidFill>
                <a:latin typeface="Arial" panose="020B0604020202020204" pitchFamily="34" charset="0"/>
                <a:cs typeface="Arial" panose="020B0604020202020204" pitchFamily="34" charset="0"/>
              </a:rPr>
              <a:t>Нарахована</a:t>
            </a:r>
            <a:r>
              <a:rPr lang="ru-RU" sz="4400" b="1" dirty="0">
                <a:solidFill>
                  <a:srgbClr val="0070C0"/>
                </a:solidFill>
                <a:latin typeface="Arial" panose="020B0604020202020204" pitchFamily="34" charset="0"/>
                <a:cs typeface="Arial" panose="020B0604020202020204" pitchFamily="34" charset="0"/>
              </a:rPr>
              <a:t> зарплата </a:t>
            </a:r>
            <a:r>
              <a:rPr lang="ru-RU" sz="4400" b="1" dirty="0" err="1">
                <a:solidFill>
                  <a:srgbClr val="0070C0"/>
                </a:solidFill>
                <a:latin typeface="Arial" panose="020B0604020202020204" pitchFamily="34" charset="0"/>
                <a:cs typeface="Arial" panose="020B0604020202020204" pitchFamily="34" charset="0"/>
              </a:rPr>
              <a:t>заброньованому</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працівнику</a:t>
            </a:r>
            <a:r>
              <a:rPr lang="ru-RU" sz="4400" b="1" dirty="0">
                <a:solidFill>
                  <a:srgbClr val="0070C0"/>
                </a:solidFill>
                <a:latin typeface="Arial" panose="020B0604020202020204" pitchFamily="34" charset="0"/>
                <a:cs typeface="Arial" panose="020B0604020202020204" pitchFamily="34" charset="0"/>
              </a:rPr>
              <a:t> не </a:t>
            </a:r>
            <a:r>
              <a:rPr lang="ru-RU" sz="4400" b="1" dirty="0" err="1">
                <a:solidFill>
                  <a:srgbClr val="0070C0"/>
                </a:solidFill>
                <a:latin typeface="Arial" panose="020B0604020202020204" pitchFamily="34" charset="0"/>
                <a:cs typeface="Arial" panose="020B0604020202020204" pitchFamily="34" charset="0"/>
              </a:rPr>
              <a:t>менше</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ніж</a:t>
            </a:r>
            <a:r>
              <a:rPr lang="ru-RU" sz="4400" b="1" dirty="0">
                <a:solidFill>
                  <a:srgbClr val="0070C0"/>
                </a:solidFill>
                <a:latin typeface="Arial" panose="020B0604020202020204" pitchFamily="34" charset="0"/>
                <a:cs typeface="Arial" panose="020B0604020202020204" pitchFamily="34" charset="0"/>
              </a:rPr>
              <a:t> 20 000,00 грн: а як </a:t>
            </a:r>
            <a:r>
              <a:rPr lang="ru-RU" sz="4400" b="1" dirty="0" err="1">
                <a:solidFill>
                  <a:srgbClr val="0070C0"/>
                </a:solidFill>
                <a:latin typeface="Arial" panose="020B0604020202020204" pitchFamily="34" charset="0"/>
                <a:cs typeface="Arial" panose="020B0604020202020204" pitchFamily="34" charset="0"/>
              </a:rPr>
              <a:t>діяти</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якщо</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працінвикі</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був</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частину</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місяця</a:t>
            </a:r>
            <a:r>
              <a:rPr lang="ru-RU" sz="4400" b="1" dirty="0">
                <a:solidFill>
                  <a:srgbClr val="0070C0"/>
                </a:solidFill>
                <a:latin typeface="Arial" panose="020B0604020202020204" pitchFamily="34" charset="0"/>
                <a:cs typeface="Arial" panose="020B0604020202020204" pitchFamily="34" charset="0"/>
              </a:rPr>
              <a:t> у </a:t>
            </a:r>
            <a:r>
              <a:rPr lang="ru-RU" sz="4400" b="1" dirty="0" err="1">
                <a:solidFill>
                  <a:srgbClr val="0070C0"/>
                </a:solidFill>
                <a:latin typeface="Arial" panose="020B0604020202020204" pitchFamily="34" charset="0"/>
                <a:cs typeface="Arial" panose="020B0604020202020204" pitchFamily="34" charset="0"/>
              </a:rPr>
              <a:t>відпустці</a:t>
            </a:r>
            <a:r>
              <a:rPr lang="ru-RU" sz="4400" b="1" dirty="0">
                <a:solidFill>
                  <a:srgbClr val="0070C0"/>
                </a:solidFill>
                <a:latin typeface="Arial" panose="020B0604020202020204" pitchFamily="34" charset="0"/>
                <a:cs typeface="Arial" panose="020B0604020202020204" pitchFamily="34" charset="0"/>
              </a:rPr>
              <a:t> на </a:t>
            </a:r>
            <a:r>
              <a:rPr lang="ru-RU" sz="4400" b="1" dirty="0" err="1">
                <a:solidFill>
                  <a:srgbClr val="0070C0"/>
                </a:solidFill>
                <a:latin typeface="Arial" panose="020B0604020202020204" pitchFamily="34" charset="0"/>
                <a:cs typeface="Arial" panose="020B0604020202020204" pitchFamily="34" charset="0"/>
              </a:rPr>
              <a:t>лікарняному</a:t>
            </a:r>
            <a:r>
              <a:rPr lang="ru-RU" sz="4400" b="1" dirty="0">
                <a:solidFill>
                  <a:srgbClr val="0070C0"/>
                </a:solidFill>
                <a:latin typeface="Arial" panose="020B0604020202020204" pitchFamily="34" charset="0"/>
                <a:cs typeface="Arial" panose="020B0604020202020204" pitchFamily="34" charset="0"/>
              </a:rPr>
              <a:t> в </a:t>
            </a:r>
            <a:r>
              <a:rPr lang="ru-RU" sz="4400" b="1" dirty="0" err="1">
                <a:solidFill>
                  <a:srgbClr val="0070C0"/>
                </a:solidFill>
                <a:latin typeface="Arial" panose="020B0604020202020204" pitchFamily="34" charset="0"/>
                <a:cs typeface="Arial" panose="020B0604020202020204" pitchFamily="34" charset="0"/>
              </a:rPr>
              <a:t>прогулі</a:t>
            </a:r>
            <a:r>
              <a:rPr lang="ru-RU" sz="4400" b="1" dirty="0">
                <a:solidFill>
                  <a:srgbClr val="0070C0"/>
                </a:solidFill>
                <a:latin typeface="Arial" panose="020B0604020202020204" pitchFamily="34" charset="0"/>
                <a:cs typeface="Arial" panose="020B0604020202020204" pitchFamily="34" charset="0"/>
              </a:rPr>
              <a:t>?</a:t>
            </a:r>
          </a:p>
          <a:p>
            <a:pPr fontAlgn="base">
              <a:spcBef>
                <a:spcPts val="0"/>
              </a:spcBef>
            </a:pPr>
            <a:endParaRPr lang="ru-RU" sz="4400" b="1" dirty="0">
              <a:solidFill>
                <a:srgbClr val="0070C0"/>
              </a:solidFill>
              <a:latin typeface="Arial" panose="020B0604020202020204" pitchFamily="34" charset="0"/>
              <a:cs typeface="Arial" panose="020B0604020202020204" pitchFamily="34" charset="0"/>
            </a:endParaRPr>
          </a:p>
          <a:p>
            <a:pPr fontAlgn="base">
              <a:spcBef>
                <a:spcPts val="0"/>
              </a:spcBef>
            </a:pPr>
            <a:r>
              <a:rPr lang="ru-RU" sz="4400" b="1" dirty="0">
                <a:solidFill>
                  <a:srgbClr val="0070C0"/>
                </a:solidFill>
                <a:latin typeface="Arial" panose="020B0604020202020204" pitchFamily="34" charset="0"/>
                <a:cs typeface="Arial" panose="020B0604020202020204" pitchFamily="34" charset="0"/>
              </a:rPr>
              <a:t>3.3  Як правильно </a:t>
            </a:r>
            <a:r>
              <a:rPr lang="ru-RU" sz="4400" b="1" dirty="0" err="1">
                <a:solidFill>
                  <a:srgbClr val="0070C0"/>
                </a:solidFill>
                <a:latin typeface="Arial" panose="020B0604020202020204" pitchFamily="34" charset="0"/>
                <a:cs typeface="Arial" panose="020B0604020202020204" pitchFamily="34" charset="0"/>
              </a:rPr>
              <a:t>виконувати</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вимогу</a:t>
            </a:r>
            <a:r>
              <a:rPr lang="ru-RU" sz="4400" b="1" dirty="0">
                <a:solidFill>
                  <a:srgbClr val="0070C0"/>
                </a:solidFill>
                <a:latin typeface="Arial" panose="020B0604020202020204" pitchFamily="34" charset="0"/>
                <a:cs typeface="Arial" panose="020B0604020202020204" pitchFamily="34" charset="0"/>
              </a:rPr>
              <a:t> «не </a:t>
            </a:r>
            <a:r>
              <a:rPr lang="ru-RU" sz="4400" b="1" dirty="0" err="1">
                <a:solidFill>
                  <a:srgbClr val="0070C0"/>
                </a:solidFill>
                <a:latin typeface="Arial" panose="020B0604020202020204" pitchFamily="34" charset="0"/>
                <a:cs typeface="Arial" panose="020B0604020202020204" pitchFamily="34" charset="0"/>
              </a:rPr>
              <a:t>менше</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ніж</a:t>
            </a:r>
            <a:r>
              <a:rPr lang="ru-RU" sz="4400" b="1" dirty="0">
                <a:solidFill>
                  <a:srgbClr val="0070C0"/>
                </a:solidFill>
                <a:latin typeface="Arial" panose="020B0604020202020204" pitchFamily="34" charset="0"/>
                <a:cs typeface="Arial" panose="020B0604020202020204" pitchFamily="34" charset="0"/>
              </a:rPr>
              <a:t> 2,5 МЗП» </a:t>
            </a:r>
            <a:r>
              <a:rPr lang="ru-RU" sz="4400" b="1" dirty="0" err="1">
                <a:solidFill>
                  <a:srgbClr val="0070C0"/>
                </a:solidFill>
                <a:latin typeface="Arial" panose="020B0604020202020204" pitchFamily="34" charset="0"/>
                <a:cs typeface="Arial" panose="020B0604020202020204" pitchFamily="34" charset="0"/>
              </a:rPr>
              <a:t>заброньованому</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суміснику</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або</a:t>
            </a:r>
            <a:r>
              <a:rPr lang="ru-RU" sz="4400" b="1" dirty="0">
                <a:solidFill>
                  <a:srgbClr val="0070C0"/>
                </a:solidFill>
                <a:latin typeface="Arial" panose="020B0604020202020204" pitchFamily="34" charset="0"/>
                <a:cs typeface="Arial" panose="020B0604020202020204" pitchFamily="34" charset="0"/>
              </a:rPr>
              <a:t> тому, </a:t>
            </a:r>
            <a:r>
              <a:rPr lang="ru-RU" sz="4400" b="1" dirty="0" err="1">
                <a:solidFill>
                  <a:srgbClr val="0070C0"/>
                </a:solidFill>
                <a:latin typeface="Arial" panose="020B0604020202020204" pitchFamily="34" charset="0"/>
                <a:cs typeface="Arial" panose="020B0604020202020204" pitchFamily="34" charset="0"/>
              </a:rPr>
              <a:t>який</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працює</a:t>
            </a:r>
            <a:r>
              <a:rPr lang="ru-RU" sz="4400" b="1" dirty="0">
                <a:solidFill>
                  <a:srgbClr val="0070C0"/>
                </a:solidFill>
                <a:latin typeface="Arial" panose="020B0604020202020204" pitchFamily="34" charset="0"/>
                <a:cs typeface="Arial" panose="020B0604020202020204" pitchFamily="34" charset="0"/>
              </a:rPr>
              <a:t> на </a:t>
            </a:r>
            <a:r>
              <a:rPr lang="ru-RU" sz="4400" b="1" dirty="0" err="1">
                <a:solidFill>
                  <a:srgbClr val="0070C0"/>
                </a:solidFill>
                <a:latin typeface="Arial" panose="020B0604020202020204" pitchFamily="34" charset="0"/>
                <a:cs typeface="Arial" panose="020B0604020202020204" pitchFamily="34" charset="0"/>
              </a:rPr>
              <a:t>умовах</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неповної</a:t>
            </a:r>
            <a:r>
              <a:rPr lang="ru-RU" sz="4400" b="1" dirty="0">
                <a:solidFill>
                  <a:srgbClr val="0070C0"/>
                </a:solidFill>
                <a:latin typeface="Arial" panose="020B0604020202020204" pitchFamily="34" charset="0"/>
                <a:cs typeface="Arial" panose="020B0604020202020204" pitchFamily="34" charset="0"/>
              </a:rPr>
              <a:t> </a:t>
            </a:r>
            <a:r>
              <a:rPr lang="ru-RU" sz="4400" b="1" dirty="0" err="1">
                <a:solidFill>
                  <a:srgbClr val="0070C0"/>
                </a:solidFill>
                <a:latin typeface="Arial" panose="020B0604020202020204" pitchFamily="34" charset="0"/>
                <a:cs typeface="Arial" panose="020B0604020202020204" pitchFamily="34" charset="0"/>
              </a:rPr>
              <a:t>зайнятості</a:t>
            </a:r>
            <a:r>
              <a:rPr lang="ru-RU" sz="4400" b="1" dirty="0">
                <a:solidFill>
                  <a:srgbClr val="0070C0"/>
                </a:solidFill>
                <a:latin typeface="Arial" panose="020B0604020202020204" pitchFamily="34" charset="0"/>
                <a:cs typeface="Arial" panose="020B0604020202020204" pitchFamily="34" charset="0"/>
              </a:rPr>
              <a:t>;</a:t>
            </a:r>
          </a:p>
          <a:p>
            <a:pPr marL="36000" lvl="1" algn="ctr">
              <a:spcBef>
                <a:spcPts val="1200"/>
              </a:spcBef>
            </a:pPr>
            <a:endParaRPr lang="ru-UA" sz="8000" b="1" dirty="0">
              <a:solidFill>
                <a:srgbClr val="0070C0"/>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88EBFAF5-CAEB-24C1-EED7-B27B624FD461}"/>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28109061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9920E4-00EA-D2C2-58C0-4A96A1769E8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7BBBF3-8883-1848-C850-A53E5D12EA6A}"/>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E3E605DA-7F99-1009-F67B-AEF9A65CC4F7}"/>
              </a:ext>
            </a:extLst>
          </p:cNvPr>
          <p:cNvSpPr>
            <a:spLocks noGrp="1"/>
          </p:cNvSpPr>
          <p:nvPr>
            <p:ph type="subTitle" idx="4"/>
          </p:nvPr>
        </p:nvSpPr>
        <p:spPr>
          <a:xfrm>
            <a:off x="1820491" y="1467426"/>
            <a:ext cx="21599346" cy="11502912"/>
          </a:xfrm>
          <a:prstGeom prst="rect">
            <a:avLst/>
          </a:prstGeom>
          <a:ln>
            <a:noFill/>
          </a:ln>
        </p:spPr>
        <p:txBody>
          <a:bodyPr>
            <a:noAutofit/>
          </a:bodyPr>
          <a:lstStyle/>
          <a:p>
            <a:pPr marL="0" indent="0">
              <a:buNone/>
            </a:pPr>
            <a:r>
              <a:rPr lang="az-Cyrl-AZ" sz="3200" dirty="0">
                <a:solidFill>
                  <a:schemeClr val="tx1"/>
                </a:solidFill>
                <a:latin typeface="Arial" panose="020B0604020202020204" pitchFamily="34" charset="0"/>
                <a:ea typeface="+mn-ea"/>
                <a:cs typeface="Arial" panose="020B0604020202020204" pitchFamily="34" charset="0"/>
              </a:rPr>
              <a:t>Ці Критерії та порядок відповідно до Закону України "Про мобілізаційну підготовку та мобілізацію" встановлюють механізм визначення підприємств, установ та організацій, які є критично важливими для функціонування економіки та забезпечення життєдіяльності населення в особливий період, а також критично важливими для забезпечення потреб Збройних Сил, інших військових формувань в особливий період. </a:t>
            </a:r>
          </a:p>
        </p:txBody>
      </p:sp>
      <p:sp>
        <p:nvSpPr>
          <p:cNvPr id="10" name="Номер слайда 16">
            <a:extLst>
              <a:ext uri="{FF2B5EF4-FFF2-40B4-BE49-F238E27FC236}">
                <a16:creationId xmlns:a16="http://schemas.microsoft.com/office/drawing/2014/main" id="{62546D08-3DCE-0BFC-76AB-CDB502A86FF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F2DF115A-FC57-EF78-7438-E9C7BDC8045E}"/>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40602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8C0E3-CFEC-BDE8-4A6C-94774D2A8109}"/>
            </a:ext>
          </a:extLst>
        </p:cNvPr>
        <p:cNvGrpSpPr/>
        <p:nvPr/>
      </p:nvGrpSpPr>
      <p:grpSpPr>
        <a:xfrm>
          <a:off x="0" y="0"/>
          <a:ext cx="0" cy="0"/>
          <a:chOff x="0" y="0"/>
          <a:chExt cx="0" cy="0"/>
        </a:xfrm>
      </p:grpSpPr>
      <p:sp>
        <p:nvSpPr>
          <p:cNvPr id="27" name="Равнобедренный треугольник 26">
            <a:extLst>
              <a:ext uri="{FF2B5EF4-FFF2-40B4-BE49-F238E27FC236}">
                <a16:creationId xmlns:a16="http://schemas.microsoft.com/office/drawing/2014/main" id="{B614E9BE-698F-75DC-E01E-8148B4DC0A13}"/>
              </a:ext>
            </a:extLst>
          </p:cNvPr>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a:extLst>
              <a:ext uri="{FF2B5EF4-FFF2-40B4-BE49-F238E27FC236}">
                <a16:creationId xmlns:a16="http://schemas.microsoft.com/office/drawing/2014/main" id="{850F0715-18AC-02DB-8E14-6B993F335D89}"/>
              </a:ext>
            </a:extLst>
          </p:cNvPr>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98EC047D-427F-D20C-8F45-9A41A13A4016}"/>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7" name="Номер слайда 4">
            <a:extLst>
              <a:ext uri="{FF2B5EF4-FFF2-40B4-BE49-F238E27FC236}">
                <a16:creationId xmlns:a16="http://schemas.microsoft.com/office/drawing/2014/main" id="{E97CAF79-3D01-89F0-DC09-F83D240E105A}"/>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3</a:t>
            </a:fld>
            <a:endParaRPr lang="ru-UA" sz="3200" dirty="0">
              <a:solidFill>
                <a:schemeClr val="bg1"/>
              </a:solidFill>
            </a:endParaRPr>
          </a:p>
        </p:txBody>
      </p:sp>
      <p:sp>
        <p:nvSpPr>
          <p:cNvPr id="8" name="TextBox 7">
            <a:extLst>
              <a:ext uri="{FF2B5EF4-FFF2-40B4-BE49-F238E27FC236}">
                <a16:creationId xmlns:a16="http://schemas.microsoft.com/office/drawing/2014/main" id="{1D8C74DB-4CBF-E82B-AE2E-DC368E02531D}"/>
              </a:ext>
            </a:extLst>
          </p:cNvPr>
          <p:cNvSpPr txBox="1"/>
          <p:nvPr/>
        </p:nvSpPr>
        <p:spPr>
          <a:xfrm>
            <a:off x="1986812" y="3282401"/>
            <a:ext cx="20410376" cy="27084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lgn="ctr">
              <a:spcBef>
                <a:spcPts val="1200"/>
              </a:spcBef>
            </a:pPr>
            <a:r>
              <a:rPr lang="uk-UA" sz="8000" b="1" dirty="0">
                <a:solidFill>
                  <a:srgbClr val="0070C0"/>
                </a:solidFill>
                <a:latin typeface="Arial" panose="020B0604020202020204" pitchFamily="34" charset="0"/>
                <a:cs typeface="Arial" panose="020B0604020202020204" pitchFamily="34" charset="0"/>
              </a:rPr>
              <a:t>Критерії бронювання за </a:t>
            </a:r>
          </a:p>
          <a:p>
            <a:pPr marL="36000" lvl="1" algn="ctr">
              <a:spcBef>
                <a:spcPts val="1200"/>
              </a:spcBef>
            </a:pPr>
            <a:r>
              <a:rPr lang="uk-UA" sz="8000" b="1" dirty="0">
                <a:solidFill>
                  <a:srgbClr val="0070C0"/>
                </a:solidFill>
                <a:latin typeface="Arial" panose="020B0604020202020204" pitchFamily="34" charset="0"/>
                <a:cs typeface="Arial" panose="020B0604020202020204" pitchFamily="34" charset="0"/>
              </a:rPr>
              <a:t>Постановою № 76 </a:t>
            </a:r>
          </a:p>
        </p:txBody>
      </p:sp>
      <p:sp>
        <p:nvSpPr>
          <p:cNvPr id="9" name="Прямоугольник 8">
            <a:extLst>
              <a:ext uri="{FF2B5EF4-FFF2-40B4-BE49-F238E27FC236}">
                <a16:creationId xmlns:a16="http://schemas.microsoft.com/office/drawing/2014/main" id="{7696D021-2519-E8AE-B31B-671C574CF886}"/>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4155184933"/>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3DB0E-973D-E6EE-2E26-C0D6EE3D0BFE}"/>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52F72D-8CC0-D3D8-B507-D3860445C3F9}"/>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9E3F6A9D-F46E-7AC7-1CD7-8EC9ED584B5F}"/>
              </a:ext>
            </a:extLst>
          </p:cNvPr>
          <p:cNvSpPr>
            <a:spLocks noGrp="1"/>
          </p:cNvSpPr>
          <p:nvPr>
            <p:ph type="subTitle" idx="4"/>
          </p:nvPr>
        </p:nvSpPr>
        <p:spPr>
          <a:xfrm>
            <a:off x="1820491" y="1947137"/>
            <a:ext cx="21599346" cy="11502912"/>
          </a:xfrm>
          <a:prstGeom prst="rect">
            <a:avLst/>
          </a:prstGeom>
          <a:ln>
            <a:noFill/>
          </a:ln>
        </p:spPr>
        <p:txBody>
          <a:bodyPr>
            <a:noAutofit/>
          </a:bodyPr>
          <a:lstStyle/>
          <a:p>
            <a:pPr marL="0" indent="0">
              <a:buNone/>
            </a:pPr>
            <a:r>
              <a:rPr lang="az-Cyrl-AZ" sz="3200" dirty="0">
                <a:solidFill>
                  <a:schemeClr val="tx1"/>
                </a:solidFill>
                <a:latin typeface="Arial" panose="020B0604020202020204" pitchFamily="34" charset="0"/>
                <a:ea typeface="+mn-ea"/>
                <a:cs typeface="Arial" panose="020B0604020202020204" pitchFamily="34" charset="0"/>
              </a:rPr>
              <a:t>Обов</a:t>
            </a:r>
            <a:r>
              <a:rPr lang="en-US" sz="3200" dirty="0">
                <a:solidFill>
                  <a:schemeClr val="tx1"/>
                </a:solidFill>
                <a:latin typeface="Arial" panose="020B0604020202020204" pitchFamily="34" charset="0"/>
                <a:ea typeface="+mn-ea"/>
                <a:cs typeface="Arial" panose="020B0604020202020204" pitchFamily="34" charset="0"/>
              </a:rPr>
              <a:t>’</a:t>
            </a:r>
            <a:r>
              <a:rPr lang="uk-UA" sz="3200" dirty="0" err="1">
                <a:solidFill>
                  <a:schemeClr val="tx1"/>
                </a:solidFill>
                <a:latin typeface="Arial" panose="020B0604020202020204" pitchFamily="34" charset="0"/>
                <a:ea typeface="+mn-ea"/>
                <a:cs typeface="Arial" panose="020B0604020202020204" pitchFamily="34" charset="0"/>
              </a:rPr>
              <a:t>язкові</a:t>
            </a:r>
            <a:r>
              <a:rPr lang="uk-UA" sz="3200" dirty="0">
                <a:solidFill>
                  <a:schemeClr val="tx1"/>
                </a:solidFill>
                <a:latin typeface="Arial" panose="020B0604020202020204" pitchFamily="34" charset="0"/>
                <a:ea typeface="+mn-ea"/>
                <a:cs typeface="Arial" panose="020B0604020202020204" pitchFamily="34" charset="0"/>
              </a:rPr>
              <a:t> критерії</a:t>
            </a:r>
          </a:p>
          <a:p>
            <a:pPr marL="0" indent="0" algn="just">
              <a:buNone/>
            </a:pPr>
            <a:r>
              <a:rPr lang="az-Cyrl-AZ" sz="3200" dirty="0">
                <a:solidFill>
                  <a:schemeClr val="tx1"/>
                </a:solidFill>
                <a:latin typeface="Arial" panose="020B0604020202020204" pitchFamily="34" charset="0"/>
                <a:ea typeface="+mn-ea"/>
                <a:cs typeface="Arial" panose="020B0604020202020204" pitchFamily="34" charset="0"/>
              </a:rPr>
              <a:t>відсутність заборгованості із сплати податків до державного і місцевих бюджетів та єдиного внеску на загальнообов'язкове державне соціальне страхування, що підтверджується довідкою про відсутність заборгованості з платежів, контроль за справлянням яких покладено на контролюючі органи, або витягом з інформаційної системи органів ДПС щодо статусу розрахунків платника з бюджетом та цільовими фондами, засвідченим керівником підприємства, установи, організації;</a:t>
            </a:r>
          </a:p>
          <a:p>
            <a:pPr marL="0" indent="0">
              <a:buNone/>
            </a:pPr>
            <a:endParaRPr lang="uk-UA"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4F762F86-43DC-E2EC-BD1E-A7320217577E}"/>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D275D551-E924-1647-6775-4084DA4510E8}"/>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4235674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E89D7-3BFF-2A30-FFDE-63015724514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757C1F-13F7-92FA-462B-9957B25B4138}"/>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664EBBDE-6872-7FBF-CD09-021E452E1662}"/>
              </a:ext>
            </a:extLst>
          </p:cNvPr>
          <p:cNvSpPr>
            <a:spLocks noGrp="1"/>
          </p:cNvSpPr>
          <p:nvPr>
            <p:ph type="subTitle" idx="4"/>
          </p:nvPr>
        </p:nvSpPr>
        <p:spPr>
          <a:xfrm>
            <a:off x="1820491" y="1947137"/>
            <a:ext cx="21599346" cy="11502912"/>
          </a:xfrm>
          <a:prstGeom prst="rect">
            <a:avLst/>
          </a:prstGeom>
          <a:ln>
            <a:noFill/>
          </a:ln>
        </p:spPr>
        <p:txBody>
          <a:bodyPr>
            <a:noAutofit/>
          </a:bodyPr>
          <a:lstStyle/>
          <a:p>
            <a:pPr marL="0" indent="0">
              <a:buNone/>
            </a:pPr>
            <a:r>
              <a:rPr lang="az-Cyrl-AZ" sz="3200" dirty="0">
                <a:solidFill>
                  <a:schemeClr val="tx1"/>
                </a:solidFill>
                <a:latin typeface="Arial" panose="020B0604020202020204" pitchFamily="34" charset="0"/>
                <a:ea typeface="+mn-ea"/>
                <a:cs typeface="Arial" panose="020B0604020202020204" pitchFamily="34" charset="0"/>
              </a:rPr>
              <a:t>Обов</a:t>
            </a:r>
            <a:r>
              <a:rPr lang="en-US" sz="3200" dirty="0">
                <a:solidFill>
                  <a:schemeClr val="tx1"/>
                </a:solidFill>
                <a:latin typeface="Arial" panose="020B0604020202020204" pitchFamily="34" charset="0"/>
                <a:ea typeface="+mn-ea"/>
                <a:cs typeface="Arial" panose="020B0604020202020204" pitchFamily="34" charset="0"/>
              </a:rPr>
              <a:t>’</a:t>
            </a:r>
            <a:r>
              <a:rPr lang="uk-UA" sz="3200" dirty="0" err="1">
                <a:solidFill>
                  <a:schemeClr val="tx1"/>
                </a:solidFill>
                <a:latin typeface="Arial" panose="020B0604020202020204" pitchFamily="34" charset="0"/>
                <a:ea typeface="+mn-ea"/>
                <a:cs typeface="Arial" panose="020B0604020202020204" pitchFamily="34" charset="0"/>
              </a:rPr>
              <a:t>язкові</a:t>
            </a:r>
            <a:r>
              <a:rPr lang="uk-UA" sz="3200" dirty="0">
                <a:solidFill>
                  <a:schemeClr val="tx1"/>
                </a:solidFill>
                <a:latin typeface="Arial" panose="020B0604020202020204" pitchFamily="34" charset="0"/>
                <a:ea typeface="+mn-ea"/>
                <a:cs typeface="Arial" panose="020B0604020202020204" pitchFamily="34" charset="0"/>
              </a:rPr>
              <a:t> критерії</a:t>
            </a:r>
          </a:p>
          <a:p>
            <a:pPr marL="0" indent="0" algn="just">
              <a:buNone/>
            </a:pPr>
            <a:r>
              <a:rPr lang="az-Cyrl-AZ" sz="3200" dirty="0">
                <a:solidFill>
                  <a:schemeClr val="tx1"/>
                </a:solidFill>
                <a:latin typeface="Arial" panose="020B0604020202020204" pitchFamily="34" charset="0"/>
                <a:ea typeface="+mn-ea"/>
                <a:cs typeface="Arial" panose="020B0604020202020204" pitchFamily="34" charset="0"/>
              </a:rPr>
              <a:t>6) розмір нарахованої середньої заробітної плати застрахованих осіб - працівників:</a:t>
            </a:r>
          </a:p>
          <a:p>
            <a:pPr marL="0" indent="0" algn="just">
              <a:buNone/>
            </a:pPr>
            <a:r>
              <a:rPr lang="ru-RU" sz="3200" dirty="0" err="1">
                <a:solidFill>
                  <a:schemeClr val="tx1"/>
                </a:solidFill>
                <a:latin typeface="Arial" panose="020B0604020202020204" pitchFamily="34" charset="0"/>
                <a:ea typeface="+mn-ea"/>
                <a:cs typeface="Arial" panose="020B0604020202020204" pitchFamily="34" charset="0"/>
              </a:rPr>
              <a:t>державних</a:t>
            </a:r>
            <a:r>
              <a:rPr lang="ru-RU" sz="3200" dirty="0">
                <a:solidFill>
                  <a:schemeClr val="tx1"/>
                </a:solidFill>
                <a:latin typeface="Arial" panose="020B0604020202020204" pitchFamily="34" charset="0"/>
                <a:ea typeface="+mn-ea"/>
                <a:cs typeface="Arial" panose="020B0604020202020204" pitchFamily="34" charset="0"/>
              </a:rPr>
              <a:t> і комунальних </a:t>
            </a:r>
            <a:r>
              <a:rPr lang="ru-RU" sz="3200" dirty="0" err="1">
                <a:solidFill>
                  <a:schemeClr val="tx1"/>
                </a:solidFill>
                <a:latin typeface="Arial" panose="020B0604020202020204" pitchFamily="34" charset="0"/>
                <a:ea typeface="+mn-ea"/>
                <a:cs typeface="Arial" panose="020B0604020202020204" pitchFamily="34" charset="0"/>
              </a:rPr>
              <a:t>підприємств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установ</a:t>
            </a:r>
            <a:r>
              <a:rPr lang="ru-RU" sz="3200" dirty="0">
                <a:solidFill>
                  <a:schemeClr val="tx1"/>
                </a:solidFill>
                <a:latin typeface="Arial" panose="020B0604020202020204" pitchFamily="34" charset="0"/>
                <a:ea typeface="+mn-ea"/>
                <a:cs typeface="Arial" panose="020B0604020202020204" pitchFamily="34" charset="0"/>
              </a:rPr>
              <a:t> і </a:t>
            </a:r>
            <a:r>
              <a:rPr lang="ru-RU" sz="3200" dirty="0" err="1">
                <a:solidFill>
                  <a:schemeClr val="tx1"/>
                </a:solidFill>
                <a:latin typeface="Arial" panose="020B0604020202020204" pitchFamily="34" charset="0"/>
                <a:ea typeface="+mn-ea"/>
                <a:cs typeface="Arial" panose="020B0604020202020204" pitchFamily="34" charset="0"/>
              </a:rPr>
              <a:t>організацій</a:t>
            </a:r>
            <a:r>
              <a:rPr lang="ru-RU" sz="3200" dirty="0">
                <a:solidFill>
                  <a:schemeClr val="tx1"/>
                </a:solidFill>
                <a:latin typeface="Arial" panose="020B0604020202020204" pitchFamily="34" charset="0"/>
                <a:ea typeface="+mn-ea"/>
                <a:cs typeface="Arial" panose="020B0604020202020204" pitchFamily="34" charset="0"/>
              </a:rPr>
              <a:t>, а також господарських </a:t>
            </a:r>
            <a:r>
              <a:rPr lang="ru-RU" sz="3200" dirty="0" err="1">
                <a:solidFill>
                  <a:schemeClr val="tx1"/>
                </a:solidFill>
                <a:latin typeface="Arial" panose="020B0604020202020204" pitchFamily="34" charset="0"/>
                <a:ea typeface="+mn-ea"/>
                <a:cs typeface="Arial" panose="020B0604020202020204" pitchFamily="34" charset="0"/>
              </a:rPr>
              <a:t>товариств</a:t>
            </a:r>
            <a:r>
              <a:rPr lang="ru-RU" sz="3200" dirty="0">
                <a:solidFill>
                  <a:schemeClr val="tx1"/>
                </a:solidFill>
                <a:latin typeface="Arial" panose="020B0604020202020204" pitchFamily="34" charset="0"/>
                <a:ea typeface="+mn-ea"/>
                <a:cs typeface="Arial" panose="020B0604020202020204" pitchFamily="34" charset="0"/>
              </a:rPr>
              <a:t>, у статутному капіталі </a:t>
            </a:r>
            <a:r>
              <a:rPr lang="ru-RU" sz="3200" dirty="0" err="1">
                <a:solidFill>
                  <a:schemeClr val="tx1"/>
                </a:solidFill>
                <a:latin typeface="Arial" panose="020B0604020202020204" pitchFamily="34" charset="0"/>
                <a:ea typeface="+mn-ea"/>
                <a:cs typeface="Arial" panose="020B0604020202020204" pitchFamily="34" charset="0"/>
              </a:rPr>
              <a:t>яких</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більше</a:t>
            </a:r>
            <a:r>
              <a:rPr lang="ru-RU" sz="3200" dirty="0">
                <a:solidFill>
                  <a:schemeClr val="tx1"/>
                </a:solidFill>
                <a:latin typeface="Arial" panose="020B0604020202020204" pitchFamily="34" charset="0"/>
                <a:ea typeface="+mn-ea"/>
                <a:cs typeface="Arial" panose="020B0604020202020204" pitchFamily="34" charset="0"/>
              </a:rPr>
              <a:t> 50 </a:t>
            </a:r>
            <a:r>
              <a:rPr lang="ru-RU" sz="3200" dirty="0" err="1">
                <a:solidFill>
                  <a:schemeClr val="tx1"/>
                </a:solidFill>
                <a:latin typeface="Arial" panose="020B0604020202020204" pitchFamily="34" charset="0"/>
                <a:ea typeface="+mn-ea"/>
                <a:cs typeface="Arial" panose="020B0604020202020204" pitchFamily="34" charset="0"/>
              </a:rPr>
              <a:t>відсотків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акцій</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часток</a:t>
            </a:r>
            <a:r>
              <a:rPr lang="ru-RU" sz="3200" dirty="0">
                <a:solidFill>
                  <a:schemeClr val="tx1"/>
                </a:solidFill>
                <a:latin typeface="Arial" panose="020B0604020202020204" pitchFamily="34" charset="0"/>
                <a:ea typeface="+mn-ea"/>
                <a:cs typeface="Arial" panose="020B0604020202020204" pitchFamily="34" charset="0"/>
              </a:rPr>
              <a:t>) належать </a:t>
            </a:r>
            <a:r>
              <a:rPr lang="ru-RU" sz="3200" dirty="0" err="1">
                <a:solidFill>
                  <a:schemeClr val="tx1"/>
                </a:solidFill>
                <a:latin typeface="Arial" panose="020B0604020202020204" pitchFamily="34" charset="0"/>
                <a:ea typeface="+mn-ea"/>
                <a:cs typeface="Arial" panose="020B0604020202020204" pitchFamily="34" charset="0"/>
              </a:rPr>
              <a:t>державі</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або</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перебувають</a:t>
            </a:r>
            <a:r>
              <a:rPr lang="ru-RU" sz="3200" dirty="0">
                <a:solidFill>
                  <a:schemeClr val="tx1"/>
                </a:solidFill>
                <a:latin typeface="Arial" panose="020B0604020202020204" pitchFamily="34" charset="0"/>
                <a:ea typeface="+mn-ea"/>
                <a:cs typeface="Arial" panose="020B0604020202020204" pitchFamily="34" charset="0"/>
              </a:rPr>
              <a:t> в </a:t>
            </a:r>
            <a:r>
              <a:rPr lang="ru-RU" sz="3200" dirty="0" err="1">
                <a:solidFill>
                  <a:schemeClr val="tx1"/>
                </a:solidFill>
                <a:latin typeface="Arial" panose="020B0604020202020204" pitchFamily="34" charset="0"/>
                <a:ea typeface="+mn-ea"/>
                <a:cs typeface="Arial" panose="020B0604020202020204" pitchFamily="34" charset="0"/>
              </a:rPr>
              <a:t>комунальній</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власності</a:t>
            </a:r>
            <a:r>
              <a:rPr lang="ru-RU" sz="3200" dirty="0">
                <a:solidFill>
                  <a:schemeClr val="tx1"/>
                </a:solidFill>
                <a:latin typeface="Arial" panose="020B0604020202020204" pitchFamily="34" charset="0"/>
                <a:ea typeface="+mn-ea"/>
                <a:cs typeface="Arial" panose="020B0604020202020204" pitchFamily="34" charset="0"/>
              </a:rPr>
              <a:t>, та господарських </a:t>
            </a:r>
            <a:r>
              <a:rPr lang="ru-RU" sz="3200" dirty="0" err="1">
                <a:solidFill>
                  <a:schemeClr val="tx1"/>
                </a:solidFill>
                <a:latin typeface="Arial" panose="020B0604020202020204" pitchFamily="34" charset="0"/>
                <a:ea typeface="+mn-ea"/>
                <a:cs typeface="Arial" panose="020B0604020202020204" pitchFamily="34" charset="0"/>
              </a:rPr>
              <a:t>товариств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більше</a:t>
            </a:r>
            <a:r>
              <a:rPr lang="ru-RU" sz="3200" dirty="0">
                <a:solidFill>
                  <a:schemeClr val="tx1"/>
                </a:solidFill>
                <a:latin typeface="Arial" panose="020B0604020202020204" pitchFamily="34" charset="0"/>
                <a:ea typeface="+mn-ea"/>
                <a:cs typeface="Arial" panose="020B0604020202020204" pitchFamily="34" charset="0"/>
              </a:rPr>
              <a:t> 50 </a:t>
            </a:r>
            <a:r>
              <a:rPr lang="ru-RU" sz="3200" dirty="0" err="1">
                <a:solidFill>
                  <a:schemeClr val="tx1"/>
                </a:solidFill>
                <a:latin typeface="Arial" panose="020B0604020202020204" pitchFamily="34" charset="0"/>
                <a:ea typeface="+mn-ea"/>
                <a:cs typeface="Arial" panose="020B0604020202020204" pitchFamily="34" charset="0"/>
              </a:rPr>
              <a:t>відсотків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акцій</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часток</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яких</a:t>
            </a:r>
            <a:r>
              <a:rPr lang="ru-RU" sz="3200" dirty="0">
                <a:solidFill>
                  <a:schemeClr val="tx1"/>
                </a:solidFill>
                <a:latin typeface="Arial" panose="020B0604020202020204" pitchFamily="34" charset="0"/>
                <a:ea typeface="+mn-ea"/>
                <a:cs typeface="Arial" panose="020B0604020202020204" pitchFamily="34" charset="0"/>
              </a:rPr>
              <a:t> належать </a:t>
            </a:r>
            <a:r>
              <a:rPr lang="ru-RU" sz="3200" dirty="0" err="1">
                <a:solidFill>
                  <a:schemeClr val="tx1"/>
                </a:solidFill>
                <a:latin typeface="Arial" panose="020B0604020202020204" pitchFamily="34" charset="0"/>
                <a:ea typeface="+mn-ea"/>
                <a:cs typeface="Arial" panose="020B0604020202020204" pitchFamily="34" charset="0"/>
              </a:rPr>
              <a:t>господарським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товариствам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частка</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держави</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або</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комунальної</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власності</a:t>
            </a:r>
            <a:r>
              <a:rPr lang="ru-RU" sz="3200" dirty="0">
                <a:solidFill>
                  <a:schemeClr val="tx1"/>
                </a:solidFill>
                <a:latin typeface="Arial" panose="020B0604020202020204" pitchFamily="34" charset="0"/>
                <a:ea typeface="+mn-ea"/>
                <a:cs typeface="Arial" panose="020B0604020202020204" pitchFamily="34" charset="0"/>
              </a:rPr>
              <a:t> в </a:t>
            </a:r>
            <a:r>
              <a:rPr lang="ru-RU" sz="3200" dirty="0" err="1">
                <a:solidFill>
                  <a:schemeClr val="tx1"/>
                </a:solidFill>
                <a:latin typeface="Arial" panose="020B0604020202020204" pitchFamily="34" charset="0"/>
                <a:ea typeface="+mn-ea"/>
                <a:cs typeface="Arial" panose="020B0604020202020204" pitchFamily="34" charset="0"/>
              </a:rPr>
              <a:t>яких</a:t>
            </a:r>
            <a:r>
              <a:rPr lang="ru-RU" sz="3200" dirty="0">
                <a:solidFill>
                  <a:schemeClr val="tx1"/>
                </a:solidFill>
                <a:latin typeface="Arial" panose="020B0604020202020204" pitchFamily="34" charset="0"/>
                <a:ea typeface="+mn-ea"/>
                <a:cs typeface="Arial" panose="020B0604020202020204" pitchFamily="34" charset="0"/>
              </a:rPr>
              <a:t> становить 100 </a:t>
            </a:r>
            <a:r>
              <a:rPr lang="ru-RU" sz="3200" dirty="0" err="1">
                <a:solidFill>
                  <a:schemeClr val="tx1"/>
                </a:solidFill>
                <a:latin typeface="Arial" panose="020B0604020202020204" pitchFamily="34" charset="0"/>
                <a:ea typeface="+mn-ea"/>
                <a:cs typeface="Arial" panose="020B0604020202020204" pitchFamily="34" charset="0"/>
              </a:rPr>
              <a:t>відсотків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операторів</a:t>
            </a:r>
            <a:r>
              <a:rPr lang="ru-RU" sz="3200" dirty="0">
                <a:solidFill>
                  <a:schemeClr val="tx1"/>
                </a:solidFill>
                <a:latin typeface="Arial" panose="020B0604020202020204" pitchFamily="34" charset="0"/>
                <a:ea typeface="+mn-ea"/>
                <a:cs typeface="Arial" panose="020B0604020202020204" pitchFamily="34" charset="0"/>
              </a:rPr>
              <a:t> газорозподільних систем за останній </a:t>
            </a:r>
            <a:r>
              <a:rPr lang="ru-RU" sz="3200" dirty="0">
                <a:solidFill>
                  <a:schemeClr val="tx1"/>
                </a:solidFill>
                <a:highlight>
                  <a:srgbClr val="FFFF00"/>
                </a:highlight>
                <a:latin typeface="Arial" panose="020B0604020202020204" pitchFamily="34" charset="0"/>
                <a:ea typeface="+mn-ea"/>
                <a:cs typeface="Arial" panose="020B0604020202020204" pitchFamily="34" charset="0"/>
              </a:rPr>
              <a:t>календарний </a:t>
            </a:r>
            <a:r>
              <a:rPr lang="ru-RU" sz="3200" dirty="0" err="1">
                <a:solidFill>
                  <a:schemeClr val="tx1"/>
                </a:solidFill>
                <a:highlight>
                  <a:srgbClr val="FFFF00"/>
                </a:highlight>
                <a:latin typeface="Arial" panose="020B0604020202020204" pitchFamily="34" charset="0"/>
                <a:ea typeface="+mn-ea"/>
                <a:cs typeface="Arial" panose="020B0604020202020204" pitchFamily="34" charset="0"/>
              </a:rPr>
              <a:t>місяць</a:t>
            </a:r>
            <a:r>
              <a:rPr lang="ru-RU" sz="3200" dirty="0">
                <a:solidFill>
                  <a:schemeClr val="tx1"/>
                </a:solidFill>
                <a:highlight>
                  <a:srgbClr val="FFFF00"/>
                </a:highlight>
                <a:latin typeface="Arial" panose="020B0604020202020204" pitchFamily="34" charset="0"/>
                <a:ea typeface="+mn-ea"/>
                <a:cs typeface="Arial" panose="020B0604020202020204" pitchFamily="34" charset="0"/>
              </a:rPr>
              <a:t> </a:t>
            </a:r>
            <a:r>
              <a:rPr lang="ru-RU" sz="3200" dirty="0">
                <a:solidFill>
                  <a:schemeClr val="tx1"/>
                </a:solidFill>
                <a:latin typeface="Arial" panose="020B0604020202020204" pitchFamily="34" charset="0"/>
                <a:ea typeface="+mn-ea"/>
                <a:cs typeface="Arial" panose="020B0604020202020204" pitchFamily="34" charset="0"/>
              </a:rPr>
              <a:t>становить не </a:t>
            </a:r>
            <a:r>
              <a:rPr lang="ru-RU" sz="3200" dirty="0" err="1">
                <a:solidFill>
                  <a:schemeClr val="tx1"/>
                </a:solidFill>
                <a:latin typeface="Arial" panose="020B0604020202020204" pitchFamily="34" charset="0"/>
                <a:ea typeface="+mn-ea"/>
                <a:cs typeface="Arial" panose="020B0604020202020204" pitchFamily="34" charset="0"/>
              </a:rPr>
              <a:t>менше</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розміру</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середньої</a:t>
            </a:r>
            <a:r>
              <a:rPr lang="ru-RU" sz="3200" dirty="0">
                <a:solidFill>
                  <a:schemeClr val="tx1"/>
                </a:solidFill>
                <a:latin typeface="Arial" panose="020B0604020202020204" pitchFamily="34" charset="0"/>
                <a:ea typeface="+mn-ea"/>
                <a:cs typeface="Arial" panose="020B0604020202020204" pitchFamily="34" charset="0"/>
              </a:rPr>
              <a:t> </a:t>
            </a:r>
            <a:r>
              <a:rPr lang="ru-RU" sz="3200" dirty="0">
                <a:solidFill>
                  <a:schemeClr val="tx1"/>
                </a:solidFill>
                <a:highlight>
                  <a:srgbClr val="FFFF00"/>
                </a:highlight>
                <a:latin typeface="Arial" panose="020B0604020202020204" pitchFamily="34" charset="0"/>
                <a:ea typeface="+mn-ea"/>
                <a:cs typeface="Arial" panose="020B0604020202020204" pitchFamily="34" charset="0"/>
              </a:rPr>
              <a:t>заробітної плати у </a:t>
            </a:r>
            <a:r>
              <a:rPr lang="ru-RU" sz="3200" dirty="0" err="1">
                <a:solidFill>
                  <a:schemeClr val="tx1"/>
                </a:solidFill>
                <a:highlight>
                  <a:srgbClr val="FFFF00"/>
                </a:highlight>
                <a:latin typeface="Arial" panose="020B0604020202020204" pitchFamily="34" charset="0"/>
                <a:ea typeface="+mn-ea"/>
                <a:cs typeface="Arial" panose="020B0604020202020204" pitchFamily="34" charset="0"/>
              </a:rPr>
              <a:t>регіоні</a:t>
            </a:r>
            <a:r>
              <a:rPr lang="ru-RU" sz="3200" dirty="0">
                <a:solidFill>
                  <a:schemeClr val="tx1"/>
                </a:solidFill>
                <a:highlight>
                  <a:srgbClr val="FFFF00"/>
                </a:highlight>
                <a:latin typeface="Arial" panose="020B0604020202020204" pitchFamily="34" charset="0"/>
                <a:ea typeface="+mn-ea"/>
                <a:cs typeface="Arial" panose="020B0604020202020204" pitchFamily="34" charset="0"/>
              </a:rPr>
              <a:t> за IV квартал 2021 р</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відповідно</a:t>
            </a:r>
            <a:r>
              <a:rPr lang="ru-RU" sz="3200" dirty="0">
                <a:solidFill>
                  <a:schemeClr val="tx1"/>
                </a:solidFill>
                <a:latin typeface="Arial" panose="020B0604020202020204" pitchFamily="34" charset="0"/>
                <a:ea typeface="+mn-ea"/>
                <a:cs typeface="Arial" panose="020B0604020202020204" pitchFamily="34" charset="0"/>
              </a:rPr>
              <a:t> до </a:t>
            </a:r>
            <a:r>
              <a:rPr lang="ru-RU" sz="3200" dirty="0" err="1">
                <a:solidFill>
                  <a:schemeClr val="tx1"/>
                </a:solidFill>
                <a:latin typeface="Arial" panose="020B0604020202020204" pitchFamily="34" charset="0"/>
                <a:ea typeface="+mn-ea"/>
                <a:cs typeface="Arial" panose="020B0604020202020204" pitchFamily="34" charset="0"/>
              </a:rPr>
              <a:t>даних</a:t>
            </a:r>
            <a:r>
              <a:rPr lang="ru-RU" sz="3200" dirty="0">
                <a:solidFill>
                  <a:schemeClr val="tx1"/>
                </a:solidFill>
                <a:latin typeface="Arial" panose="020B0604020202020204" pitchFamily="34" charset="0"/>
                <a:ea typeface="+mn-ea"/>
                <a:cs typeface="Arial" panose="020B0604020202020204" pitchFamily="34" charset="0"/>
              </a:rPr>
              <a:t> Держстату), </a:t>
            </a:r>
            <a:r>
              <a:rPr lang="ru-RU" sz="3200" dirty="0" err="1">
                <a:solidFill>
                  <a:schemeClr val="tx1"/>
                </a:solidFill>
                <a:latin typeface="Arial" panose="020B0604020202020204" pitchFamily="34" charset="0"/>
                <a:ea typeface="+mn-ea"/>
                <a:cs typeface="Arial" panose="020B0604020202020204" pitchFamily="34" charset="0"/>
              </a:rPr>
              <a:t>що</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підтверджується</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довідкою</a:t>
            </a:r>
            <a:r>
              <a:rPr lang="ru-RU" sz="3200" dirty="0">
                <a:solidFill>
                  <a:schemeClr val="tx1"/>
                </a:solidFill>
                <a:latin typeface="Arial" panose="020B0604020202020204" pitchFamily="34" charset="0"/>
                <a:ea typeface="+mn-ea"/>
                <a:cs typeface="Arial" panose="020B0604020202020204" pitchFamily="34" charset="0"/>
              </a:rPr>
              <a:t>, наданою </a:t>
            </a:r>
            <a:r>
              <a:rPr lang="ru-RU" sz="3200" dirty="0" err="1">
                <a:solidFill>
                  <a:schemeClr val="tx1"/>
                </a:solidFill>
                <a:latin typeface="Arial" panose="020B0604020202020204" pitchFamily="34" charset="0"/>
                <a:ea typeface="+mn-ea"/>
                <a:cs typeface="Arial" panose="020B0604020202020204" pitchFamily="34" charset="0"/>
              </a:rPr>
              <a:t>підприємством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установою</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організацією</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господарським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товариством</a:t>
            </a:r>
            <a:r>
              <a:rPr lang="ru-RU" sz="3200" dirty="0">
                <a:solidFill>
                  <a:schemeClr val="tx1"/>
                </a:solidFill>
                <a:latin typeface="Arial" panose="020B0604020202020204" pitchFamily="34" charset="0"/>
                <a:ea typeface="+mn-ea"/>
                <a:cs typeface="Arial" panose="020B0604020202020204" pitchFamily="34" charset="0"/>
              </a:rPr>
              <a:t>;</a:t>
            </a:r>
            <a:r>
              <a:rPr lang="en-US" sz="3200" dirty="0">
                <a:solidFill>
                  <a:schemeClr val="tx1"/>
                </a:solidFill>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a:t>
            </a:r>
            <a:endParaRPr lang="en-US" sz="3200" dirty="0">
              <a:solidFill>
                <a:schemeClr val="tx1"/>
              </a:solidFill>
              <a:latin typeface="Arial" panose="020B0604020202020204" pitchFamily="34" charset="0"/>
              <a:ea typeface="+mn-ea"/>
              <a:cs typeface="Arial" panose="020B0604020202020204" pitchFamily="34" charset="0"/>
            </a:endParaRPr>
          </a:p>
          <a:p>
            <a:pPr marL="0" indent="0">
              <a:buNone/>
            </a:pPr>
            <a:endParaRPr lang="uk-UA"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CA2EA824-FE93-AC4C-67E8-91FAEE40B8FF}"/>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CDB28B35-F083-97F7-5338-3F4E28AB8AB8}"/>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698178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1FEEF-07D0-1F66-2A45-7EB5D09CAA8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C9C2C3-7AC6-B884-3BFA-3773F4BCFA09}"/>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D289B849-5CC2-1851-C0A9-F71618822678}"/>
              </a:ext>
            </a:extLst>
          </p:cNvPr>
          <p:cNvSpPr>
            <a:spLocks noGrp="1"/>
          </p:cNvSpPr>
          <p:nvPr>
            <p:ph type="subTitle" idx="4"/>
          </p:nvPr>
        </p:nvSpPr>
        <p:spPr>
          <a:xfrm>
            <a:off x="1820491" y="1947137"/>
            <a:ext cx="21599346" cy="11502912"/>
          </a:xfrm>
          <a:prstGeom prst="rect">
            <a:avLst/>
          </a:prstGeom>
          <a:ln>
            <a:noFill/>
          </a:ln>
        </p:spPr>
        <p:txBody>
          <a:bodyPr>
            <a:noAutofit/>
          </a:bodyPr>
          <a:lstStyle/>
          <a:p>
            <a:pPr marL="0" indent="0">
              <a:buNone/>
            </a:pPr>
            <a:r>
              <a:rPr lang="az-Cyrl-AZ" sz="3200" dirty="0">
                <a:solidFill>
                  <a:schemeClr val="tx1"/>
                </a:solidFill>
                <a:latin typeface="Arial" panose="020B0604020202020204" pitchFamily="34" charset="0"/>
                <a:ea typeface="+mn-ea"/>
                <a:cs typeface="Arial" panose="020B0604020202020204" pitchFamily="34" charset="0"/>
              </a:rPr>
              <a:t>Обов</a:t>
            </a:r>
            <a:r>
              <a:rPr lang="en-US" sz="3200" dirty="0">
                <a:solidFill>
                  <a:schemeClr val="tx1"/>
                </a:solidFill>
                <a:latin typeface="Arial" panose="020B0604020202020204" pitchFamily="34" charset="0"/>
                <a:ea typeface="+mn-ea"/>
                <a:cs typeface="Arial" panose="020B0604020202020204" pitchFamily="34" charset="0"/>
              </a:rPr>
              <a:t>’</a:t>
            </a:r>
            <a:r>
              <a:rPr lang="uk-UA" sz="3200" dirty="0" err="1">
                <a:solidFill>
                  <a:schemeClr val="tx1"/>
                </a:solidFill>
                <a:latin typeface="Arial" panose="020B0604020202020204" pitchFamily="34" charset="0"/>
                <a:ea typeface="+mn-ea"/>
                <a:cs typeface="Arial" panose="020B0604020202020204" pitchFamily="34" charset="0"/>
              </a:rPr>
              <a:t>язкові</a:t>
            </a:r>
            <a:r>
              <a:rPr lang="uk-UA" sz="3200" dirty="0">
                <a:solidFill>
                  <a:schemeClr val="tx1"/>
                </a:solidFill>
                <a:latin typeface="Arial" panose="020B0604020202020204" pitchFamily="34" charset="0"/>
                <a:ea typeface="+mn-ea"/>
                <a:cs typeface="Arial" panose="020B0604020202020204" pitchFamily="34" charset="0"/>
              </a:rPr>
              <a:t> критерії</a:t>
            </a:r>
          </a:p>
          <a:p>
            <a:pPr marL="0" indent="0" algn="just">
              <a:buNone/>
            </a:pPr>
            <a:r>
              <a:rPr lang="ru-RU" sz="3200" dirty="0" err="1">
                <a:solidFill>
                  <a:schemeClr val="tx1"/>
                </a:solidFill>
                <a:latin typeface="Arial" panose="020B0604020202020204" pitchFamily="34" charset="0"/>
                <a:ea typeface="+mn-ea"/>
                <a:cs typeface="Arial" panose="020B0604020202020204" pitchFamily="34" charset="0"/>
              </a:rPr>
              <a:t>підприємств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установ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організацій</a:t>
            </a:r>
            <a:r>
              <a:rPr lang="ru-RU" sz="3200" dirty="0">
                <a:solidFill>
                  <a:schemeClr val="tx1"/>
                </a:solidFill>
                <a:latin typeface="Arial" panose="020B0604020202020204" pitchFamily="34" charset="0"/>
                <a:ea typeface="+mn-ea"/>
                <a:cs typeface="Arial" panose="020B0604020202020204" pitchFamily="34" charset="0"/>
              </a:rPr>
              <a:t> за останній </a:t>
            </a:r>
            <a:r>
              <a:rPr lang="ru-RU" sz="3200" b="1" u="sng" dirty="0">
                <a:solidFill>
                  <a:schemeClr val="tx1"/>
                </a:solidFill>
                <a:latin typeface="Arial" panose="020B0604020202020204" pitchFamily="34" charset="0"/>
                <a:ea typeface="+mn-ea"/>
                <a:cs typeface="Arial" panose="020B0604020202020204" pitchFamily="34" charset="0"/>
              </a:rPr>
              <a:t>календарний </a:t>
            </a:r>
            <a:r>
              <a:rPr lang="ru-RU" sz="3200" b="1" u="sng" dirty="0" err="1">
                <a:solidFill>
                  <a:schemeClr val="tx1"/>
                </a:solidFill>
                <a:latin typeface="Arial" panose="020B0604020202020204" pitchFamily="34" charset="0"/>
                <a:ea typeface="+mn-ea"/>
                <a:cs typeface="Arial" panose="020B0604020202020204" pitchFamily="34" charset="0"/>
              </a:rPr>
              <a:t>місяць</a:t>
            </a:r>
            <a:r>
              <a:rPr lang="ru-RU" sz="3200" b="1" u="sng" dirty="0">
                <a:solidFill>
                  <a:schemeClr val="tx1"/>
                </a:solidFill>
                <a:latin typeface="Arial" panose="020B0604020202020204" pitchFamily="34" charset="0"/>
                <a:ea typeface="+mn-ea"/>
                <a:cs typeface="Arial" panose="020B0604020202020204" pitchFamily="34" charset="0"/>
              </a:rPr>
              <a:t> </a:t>
            </a:r>
            <a:r>
              <a:rPr lang="ru-RU" sz="3200" dirty="0">
                <a:solidFill>
                  <a:schemeClr val="tx1"/>
                </a:solidFill>
                <a:latin typeface="Arial" panose="020B0604020202020204" pitchFamily="34" charset="0"/>
                <a:ea typeface="+mn-ea"/>
                <a:cs typeface="Arial" panose="020B0604020202020204" pitchFamily="34" charset="0"/>
              </a:rPr>
              <a:t>становить не </a:t>
            </a:r>
            <a:r>
              <a:rPr lang="ru-RU" sz="3200" dirty="0" err="1">
                <a:solidFill>
                  <a:schemeClr val="tx1"/>
                </a:solidFill>
                <a:latin typeface="Arial" panose="020B0604020202020204" pitchFamily="34" charset="0"/>
                <a:ea typeface="+mn-ea"/>
                <a:cs typeface="Arial" panose="020B0604020202020204" pitchFamily="34" charset="0"/>
              </a:rPr>
              <a:t>нижче</a:t>
            </a:r>
            <a:r>
              <a:rPr lang="ru-RU" sz="3200" dirty="0">
                <a:solidFill>
                  <a:schemeClr val="tx1"/>
                </a:solidFill>
                <a:latin typeface="Arial" panose="020B0604020202020204" pitchFamily="34" charset="0"/>
                <a:ea typeface="+mn-ea"/>
                <a:cs typeface="Arial" panose="020B0604020202020204" pitchFamily="34" charset="0"/>
              </a:rPr>
              <a:t> за </a:t>
            </a:r>
            <a:r>
              <a:rPr lang="ru-RU" sz="3200" dirty="0" err="1">
                <a:solidFill>
                  <a:schemeClr val="tx1"/>
                </a:solidFill>
                <a:latin typeface="Arial" panose="020B0604020202020204" pitchFamily="34" charset="0"/>
                <a:ea typeface="+mn-ea"/>
                <a:cs typeface="Arial" panose="020B0604020202020204" pitchFamily="34" charset="0"/>
              </a:rPr>
              <a:t>розмір</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мінімальної</a:t>
            </a:r>
            <a:r>
              <a:rPr lang="ru-RU" sz="3200" dirty="0">
                <a:solidFill>
                  <a:schemeClr val="tx1"/>
                </a:solidFill>
                <a:latin typeface="Arial" panose="020B0604020202020204" pitchFamily="34" charset="0"/>
                <a:ea typeface="+mn-ea"/>
                <a:cs typeface="Arial" panose="020B0604020202020204" pitchFamily="34" charset="0"/>
              </a:rPr>
              <a:t> заробітної плати по </a:t>
            </a:r>
            <a:r>
              <a:rPr lang="ru-RU" sz="3200" dirty="0" err="1">
                <a:solidFill>
                  <a:schemeClr val="tx1"/>
                </a:solidFill>
                <a:latin typeface="Arial" panose="020B0604020202020204" pitchFamily="34" charset="0"/>
                <a:ea typeface="+mn-ea"/>
                <a:cs typeface="Arial" panose="020B0604020202020204" pitchFamily="34" charset="0"/>
              </a:rPr>
              <a:t>країні</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помноженої</a:t>
            </a:r>
            <a:r>
              <a:rPr lang="ru-RU" sz="3200" dirty="0">
                <a:solidFill>
                  <a:schemeClr val="tx1"/>
                </a:solidFill>
                <a:latin typeface="Arial" panose="020B0604020202020204" pitchFamily="34" charset="0"/>
                <a:ea typeface="+mn-ea"/>
                <a:cs typeface="Arial" panose="020B0604020202020204" pitchFamily="34" charset="0"/>
              </a:rPr>
              <a:t> на </a:t>
            </a:r>
            <a:r>
              <a:rPr lang="ru-RU" sz="3200" dirty="0" err="1">
                <a:solidFill>
                  <a:schemeClr val="tx1"/>
                </a:solidFill>
                <a:latin typeface="Arial" panose="020B0604020202020204" pitchFamily="34" charset="0"/>
                <a:ea typeface="+mn-ea"/>
                <a:cs typeface="Arial" panose="020B0604020202020204" pitchFamily="34" charset="0"/>
              </a:rPr>
              <a:t>коефіцієнт</a:t>
            </a:r>
            <a:r>
              <a:rPr lang="ru-RU" sz="3200" dirty="0">
                <a:solidFill>
                  <a:schemeClr val="tx1"/>
                </a:solidFill>
                <a:latin typeface="Arial" panose="020B0604020202020204" pitchFamily="34" charset="0"/>
                <a:ea typeface="+mn-ea"/>
                <a:cs typeface="Arial" panose="020B0604020202020204" pitchFamily="34" charset="0"/>
              </a:rPr>
              <a:t> 2,5, </a:t>
            </a:r>
            <a:r>
              <a:rPr lang="ru-RU" sz="3200" dirty="0" err="1">
                <a:solidFill>
                  <a:schemeClr val="tx1"/>
                </a:solidFill>
                <a:latin typeface="Arial" panose="020B0604020202020204" pitchFamily="34" charset="0"/>
                <a:ea typeface="+mn-ea"/>
                <a:cs typeface="Arial" panose="020B0604020202020204" pitchFamily="34" charset="0"/>
              </a:rPr>
              <a:t>що</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підтверджується</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довідкою</a:t>
            </a:r>
            <a:r>
              <a:rPr lang="ru-RU" sz="3200" dirty="0">
                <a:solidFill>
                  <a:schemeClr val="tx1"/>
                </a:solidFill>
                <a:latin typeface="Arial" panose="020B0604020202020204" pitchFamily="34" charset="0"/>
                <a:ea typeface="+mn-ea"/>
                <a:cs typeface="Arial" panose="020B0604020202020204" pitchFamily="34" charset="0"/>
              </a:rPr>
              <a:t>, наданою </a:t>
            </a:r>
            <a:r>
              <a:rPr lang="ru-RU" sz="3200" dirty="0" err="1">
                <a:solidFill>
                  <a:schemeClr val="tx1"/>
                </a:solidFill>
                <a:latin typeface="Arial" panose="020B0604020202020204" pitchFamily="34" charset="0"/>
                <a:ea typeface="+mn-ea"/>
                <a:cs typeface="Arial" panose="020B0604020202020204" pitchFamily="34" charset="0"/>
              </a:rPr>
              <a:t>підприємством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установою</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організацією</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крім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державних</a:t>
            </a:r>
            <a:r>
              <a:rPr lang="ru-RU" sz="3200" dirty="0">
                <a:solidFill>
                  <a:schemeClr val="tx1"/>
                </a:solidFill>
                <a:latin typeface="Arial" panose="020B0604020202020204" pitchFamily="34" charset="0"/>
                <a:ea typeface="+mn-ea"/>
                <a:cs typeface="Arial" panose="020B0604020202020204" pitchFamily="34" charset="0"/>
              </a:rPr>
              <a:t> і комунальних </a:t>
            </a:r>
            <a:r>
              <a:rPr lang="ru-RU" sz="3200" dirty="0" err="1">
                <a:solidFill>
                  <a:schemeClr val="tx1"/>
                </a:solidFill>
                <a:latin typeface="Arial" panose="020B0604020202020204" pitchFamily="34" charset="0"/>
                <a:ea typeface="+mn-ea"/>
                <a:cs typeface="Arial" panose="020B0604020202020204" pitchFamily="34" charset="0"/>
              </a:rPr>
              <a:t>підприємств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установ</a:t>
            </a:r>
            <a:r>
              <a:rPr lang="ru-RU" sz="3200" dirty="0">
                <a:solidFill>
                  <a:schemeClr val="tx1"/>
                </a:solidFill>
                <a:latin typeface="Arial" panose="020B0604020202020204" pitchFamily="34" charset="0"/>
                <a:ea typeface="+mn-ea"/>
                <a:cs typeface="Arial" panose="020B0604020202020204" pitchFamily="34" charset="0"/>
              </a:rPr>
              <a:t> і </a:t>
            </a:r>
            <a:r>
              <a:rPr lang="ru-RU" sz="3200" dirty="0" err="1">
                <a:solidFill>
                  <a:schemeClr val="tx1"/>
                </a:solidFill>
                <a:latin typeface="Arial" panose="020B0604020202020204" pitchFamily="34" charset="0"/>
                <a:ea typeface="+mn-ea"/>
                <a:cs typeface="Arial" panose="020B0604020202020204" pitchFamily="34" charset="0"/>
              </a:rPr>
              <a:t>організацій</a:t>
            </a:r>
            <a:r>
              <a:rPr lang="ru-RU" sz="3200" dirty="0">
                <a:solidFill>
                  <a:schemeClr val="tx1"/>
                </a:solidFill>
                <a:latin typeface="Arial" panose="020B0604020202020204" pitchFamily="34" charset="0"/>
                <a:ea typeface="+mn-ea"/>
                <a:cs typeface="Arial" panose="020B0604020202020204" pitchFamily="34" charset="0"/>
              </a:rPr>
              <a:t>, господарських </a:t>
            </a:r>
            <a:r>
              <a:rPr lang="ru-RU" sz="3200" dirty="0" err="1">
                <a:solidFill>
                  <a:schemeClr val="tx1"/>
                </a:solidFill>
                <a:latin typeface="Arial" panose="020B0604020202020204" pitchFamily="34" charset="0"/>
                <a:ea typeface="+mn-ea"/>
                <a:cs typeface="Arial" panose="020B0604020202020204" pitchFamily="34" charset="0"/>
              </a:rPr>
              <a:t>товариств</a:t>
            </a:r>
            <a:r>
              <a:rPr lang="ru-RU" sz="3200" dirty="0">
                <a:solidFill>
                  <a:schemeClr val="tx1"/>
                </a:solidFill>
                <a:latin typeface="Arial" panose="020B0604020202020204" pitchFamily="34" charset="0"/>
                <a:ea typeface="+mn-ea"/>
                <a:cs typeface="Arial" panose="020B0604020202020204" pitchFamily="34" charset="0"/>
              </a:rPr>
              <a:t>, у статутному капіталі </a:t>
            </a:r>
            <a:r>
              <a:rPr lang="ru-RU" sz="3200" dirty="0" err="1">
                <a:solidFill>
                  <a:schemeClr val="tx1"/>
                </a:solidFill>
                <a:latin typeface="Arial" panose="020B0604020202020204" pitchFamily="34" charset="0"/>
                <a:ea typeface="+mn-ea"/>
                <a:cs typeface="Arial" panose="020B0604020202020204" pitchFamily="34" charset="0"/>
              </a:rPr>
              <a:t>яких</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більше</a:t>
            </a:r>
            <a:r>
              <a:rPr lang="ru-RU" sz="3200" dirty="0">
                <a:solidFill>
                  <a:schemeClr val="tx1"/>
                </a:solidFill>
                <a:latin typeface="Arial" panose="020B0604020202020204" pitchFamily="34" charset="0"/>
                <a:ea typeface="+mn-ea"/>
                <a:cs typeface="Arial" panose="020B0604020202020204" pitchFamily="34" charset="0"/>
              </a:rPr>
              <a:t> 50 </a:t>
            </a:r>
            <a:r>
              <a:rPr lang="ru-RU" sz="3200" dirty="0" err="1">
                <a:solidFill>
                  <a:schemeClr val="tx1"/>
                </a:solidFill>
                <a:latin typeface="Arial" panose="020B0604020202020204" pitchFamily="34" charset="0"/>
                <a:ea typeface="+mn-ea"/>
                <a:cs typeface="Arial" panose="020B0604020202020204" pitchFamily="34" charset="0"/>
              </a:rPr>
              <a:t>відсотків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акцій</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часток</a:t>
            </a:r>
            <a:r>
              <a:rPr lang="ru-RU" sz="3200" dirty="0">
                <a:solidFill>
                  <a:schemeClr val="tx1"/>
                </a:solidFill>
                <a:latin typeface="Arial" panose="020B0604020202020204" pitchFamily="34" charset="0"/>
                <a:ea typeface="+mn-ea"/>
                <a:cs typeface="Arial" panose="020B0604020202020204" pitchFamily="34" charset="0"/>
              </a:rPr>
              <a:t>) належать </a:t>
            </a:r>
            <a:r>
              <a:rPr lang="ru-RU" sz="3200" dirty="0" err="1">
                <a:solidFill>
                  <a:schemeClr val="tx1"/>
                </a:solidFill>
                <a:latin typeface="Arial" panose="020B0604020202020204" pitchFamily="34" charset="0"/>
                <a:ea typeface="+mn-ea"/>
                <a:cs typeface="Arial" panose="020B0604020202020204" pitchFamily="34" charset="0"/>
              </a:rPr>
              <a:t>державі</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або</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перебувають</a:t>
            </a:r>
            <a:r>
              <a:rPr lang="ru-RU" sz="3200" dirty="0">
                <a:solidFill>
                  <a:schemeClr val="tx1"/>
                </a:solidFill>
                <a:latin typeface="Arial" panose="020B0604020202020204" pitchFamily="34" charset="0"/>
                <a:ea typeface="+mn-ea"/>
                <a:cs typeface="Arial" panose="020B0604020202020204" pitchFamily="34" charset="0"/>
              </a:rPr>
              <a:t> у </a:t>
            </a:r>
            <a:r>
              <a:rPr lang="ru-RU" sz="3200" dirty="0" err="1">
                <a:solidFill>
                  <a:schemeClr val="tx1"/>
                </a:solidFill>
                <a:latin typeface="Arial" panose="020B0604020202020204" pitchFamily="34" charset="0"/>
                <a:ea typeface="+mn-ea"/>
                <a:cs typeface="Arial" panose="020B0604020202020204" pitchFamily="34" charset="0"/>
              </a:rPr>
              <a:t>комунальній</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власності</a:t>
            </a:r>
            <a:r>
              <a:rPr lang="ru-RU" sz="3200" dirty="0">
                <a:solidFill>
                  <a:schemeClr val="tx1"/>
                </a:solidFill>
                <a:latin typeface="Arial" panose="020B0604020202020204" pitchFamily="34" charset="0"/>
                <a:ea typeface="+mn-ea"/>
                <a:cs typeface="Arial" panose="020B0604020202020204" pitchFamily="34" charset="0"/>
              </a:rPr>
              <a:t>, та господарських </a:t>
            </a:r>
            <a:r>
              <a:rPr lang="ru-RU" sz="3200" dirty="0" err="1">
                <a:solidFill>
                  <a:schemeClr val="tx1"/>
                </a:solidFill>
                <a:latin typeface="Arial" panose="020B0604020202020204" pitchFamily="34" charset="0"/>
                <a:ea typeface="+mn-ea"/>
                <a:cs typeface="Arial" panose="020B0604020202020204" pitchFamily="34" charset="0"/>
              </a:rPr>
              <a:t>товариств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більше</a:t>
            </a:r>
            <a:r>
              <a:rPr lang="ru-RU" sz="3200" dirty="0">
                <a:solidFill>
                  <a:schemeClr val="tx1"/>
                </a:solidFill>
                <a:latin typeface="Arial" panose="020B0604020202020204" pitchFamily="34" charset="0"/>
                <a:ea typeface="+mn-ea"/>
                <a:cs typeface="Arial" panose="020B0604020202020204" pitchFamily="34" charset="0"/>
              </a:rPr>
              <a:t> 50 </a:t>
            </a:r>
            <a:r>
              <a:rPr lang="ru-RU" sz="3200" dirty="0" err="1">
                <a:solidFill>
                  <a:schemeClr val="tx1"/>
                </a:solidFill>
                <a:latin typeface="Arial" panose="020B0604020202020204" pitchFamily="34" charset="0"/>
                <a:ea typeface="+mn-ea"/>
                <a:cs typeface="Arial" panose="020B0604020202020204" pitchFamily="34" charset="0"/>
              </a:rPr>
              <a:t>відсотків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акцій</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часток</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яких</a:t>
            </a:r>
            <a:r>
              <a:rPr lang="ru-RU" sz="3200" dirty="0">
                <a:solidFill>
                  <a:schemeClr val="tx1"/>
                </a:solidFill>
                <a:latin typeface="Arial" panose="020B0604020202020204" pitchFamily="34" charset="0"/>
                <a:ea typeface="+mn-ea"/>
                <a:cs typeface="Arial" panose="020B0604020202020204" pitchFamily="34" charset="0"/>
              </a:rPr>
              <a:t> належать </a:t>
            </a:r>
            <a:r>
              <a:rPr lang="ru-RU" sz="3200" dirty="0" err="1">
                <a:solidFill>
                  <a:schemeClr val="tx1"/>
                </a:solidFill>
                <a:latin typeface="Arial" panose="020B0604020202020204" pitchFamily="34" charset="0"/>
                <a:ea typeface="+mn-ea"/>
                <a:cs typeface="Arial" panose="020B0604020202020204" pitchFamily="34" charset="0"/>
              </a:rPr>
              <a:t>господарським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товариствам</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частка</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держави</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або</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комунальної</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власності</a:t>
            </a:r>
            <a:r>
              <a:rPr lang="ru-RU" sz="3200" dirty="0">
                <a:solidFill>
                  <a:schemeClr val="tx1"/>
                </a:solidFill>
                <a:latin typeface="Arial" panose="020B0604020202020204" pitchFamily="34" charset="0"/>
                <a:ea typeface="+mn-ea"/>
                <a:cs typeface="Arial" panose="020B0604020202020204" pitchFamily="34" charset="0"/>
              </a:rPr>
              <a:t> в </a:t>
            </a:r>
            <a:r>
              <a:rPr lang="ru-RU" sz="3200" dirty="0" err="1">
                <a:solidFill>
                  <a:schemeClr val="tx1"/>
                </a:solidFill>
                <a:latin typeface="Arial" panose="020B0604020202020204" pitchFamily="34" charset="0"/>
                <a:ea typeface="+mn-ea"/>
                <a:cs typeface="Arial" panose="020B0604020202020204" pitchFamily="34" charset="0"/>
              </a:rPr>
              <a:t>яких</a:t>
            </a:r>
            <a:r>
              <a:rPr lang="ru-RU" sz="3200" dirty="0">
                <a:solidFill>
                  <a:schemeClr val="tx1"/>
                </a:solidFill>
                <a:latin typeface="Arial" panose="020B0604020202020204" pitchFamily="34" charset="0"/>
                <a:ea typeface="+mn-ea"/>
                <a:cs typeface="Arial" panose="020B0604020202020204" pitchFamily="34" charset="0"/>
              </a:rPr>
              <a:t> становить 100 </a:t>
            </a:r>
            <a:r>
              <a:rPr lang="ru-RU" sz="3200" dirty="0" err="1">
                <a:solidFill>
                  <a:schemeClr val="tx1"/>
                </a:solidFill>
                <a:latin typeface="Arial" panose="020B0604020202020204" pitchFamily="34" charset="0"/>
                <a:ea typeface="+mn-ea"/>
                <a:cs typeface="Arial" panose="020B0604020202020204" pitchFamily="34" charset="0"/>
              </a:rPr>
              <a:t>відсотків</a:t>
            </a:r>
            <a:r>
              <a:rPr lang="ru-RU" sz="3200" dirty="0">
                <a:solidFill>
                  <a:schemeClr val="tx1"/>
                </a:solidFill>
                <a:latin typeface="Arial" panose="020B0604020202020204" pitchFamily="34" charset="0"/>
                <a:ea typeface="+mn-ea"/>
                <a:cs typeface="Arial" panose="020B0604020202020204" pitchFamily="34" charset="0"/>
              </a:rPr>
              <a:t>, </a:t>
            </a:r>
            <a:r>
              <a:rPr lang="ru-RU" sz="3200" dirty="0" err="1">
                <a:solidFill>
                  <a:schemeClr val="tx1"/>
                </a:solidFill>
                <a:latin typeface="Arial" panose="020B0604020202020204" pitchFamily="34" charset="0"/>
                <a:ea typeface="+mn-ea"/>
                <a:cs typeface="Arial" panose="020B0604020202020204" pitchFamily="34" charset="0"/>
              </a:rPr>
              <a:t>операторів</a:t>
            </a:r>
            <a:r>
              <a:rPr lang="ru-RU" sz="3200" dirty="0">
                <a:solidFill>
                  <a:schemeClr val="tx1"/>
                </a:solidFill>
                <a:latin typeface="Arial" panose="020B0604020202020204" pitchFamily="34" charset="0"/>
                <a:ea typeface="+mn-ea"/>
                <a:cs typeface="Arial" panose="020B0604020202020204" pitchFamily="34" charset="0"/>
              </a:rPr>
              <a:t> газорозподільних систем</a:t>
            </a:r>
            <a:r>
              <a:rPr lang="ru-RU" sz="3200" dirty="0">
                <a:solidFill>
                  <a:schemeClr val="tx1"/>
                </a:solidFill>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a:t>
            </a:r>
            <a:endParaRPr lang="uk-UA" sz="32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DE08F91F-816F-EA0D-CF87-3A6C609B4466}"/>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BE7A20A8-BE4E-A434-1F4F-8C5F96FABA56}"/>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1481949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C40D5-F737-45AE-18BD-09933CDA51B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CC3634-0B03-327A-2B24-A1556D419C3B}"/>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545A139C-E7AF-EA57-0018-F5E27F7A0F60}"/>
              </a:ext>
            </a:extLst>
          </p:cNvPr>
          <p:cNvSpPr>
            <a:spLocks noGrp="1"/>
          </p:cNvSpPr>
          <p:nvPr>
            <p:ph type="subTitle" idx="4"/>
          </p:nvPr>
        </p:nvSpPr>
        <p:spPr>
          <a:xfrm>
            <a:off x="1820491" y="1947137"/>
            <a:ext cx="21599346" cy="11502912"/>
          </a:xfrm>
          <a:prstGeom prst="rect">
            <a:avLst/>
          </a:prstGeom>
          <a:ln>
            <a:noFill/>
          </a:ln>
        </p:spPr>
        <p:txBody>
          <a:bodyPr>
            <a:noAutofit/>
          </a:bodyPr>
          <a:lstStyle/>
          <a:p>
            <a:pPr marL="0" indent="0">
              <a:buNone/>
            </a:pPr>
            <a:r>
              <a:rPr lang="az-Cyrl-AZ" sz="3200" dirty="0">
                <a:solidFill>
                  <a:schemeClr val="tx1"/>
                </a:solidFill>
                <a:latin typeface="Arial" panose="020B0604020202020204" pitchFamily="34" charset="0"/>
                <a:ea typeface="+mn-ea"/>
                <a:cs typeface="Arial" panose="020B0604020202020204" pitchFamily="34" charset="0"/>
              </a:rPr>
              <a:t>Обов</a:t>
            </a:r>
            <a:r>
              <a:rPr lang="en-US" sz="3200" dirty="0">
                <a:solidFill>
                  <a:schemeClr val="tx1"/>
                </a:solidFill>
                <a:latin typeface="Arial" panose="020B0604020202020204" pitchFamily="34" charset="0"/>
                <a:ea typeface="+mn-ea"/>
                <a:cs typeface="Arial" panose="020B0604020202020204" pitchFamily="34" charset="0"/>
              </a:rPr>
              <a:t>’</a:t>
            </a:r>
            <a:r>
              <a:rPr lang="uk-UA" sz="3200" dirty="0" err="1">
                <a:solidFill>
                  <a:schemeClr val="tx1"/>
                </a:solidFill>
                <a:latin typeface="Arial" panose="020B0604020202020204" pitchFamily="34" charset="0"/>
                <a:ea typeface="+mn-ea"/>
                <a:cs typeface="Arial" panose="020B0604020202020204" pitchFamily="34" charset="0"/>
              </a:rPr>
              <a:t>язкові</a:t>
            </a:r>
            <a:r>
              <a:rPr lang="uk-UA" sz="3200" dirty="0">
                <a:solidFill>
                  <a:schemeClr val="tx1"/>
                </a:solidFill>
                <a:latin typeface="Arial" panose="020B0604020202020204" pitchFamily="34" charset="0"/>
                <a:ea typeface="+mn-ea"/>
                <a:cs typeface="Arial" panose="020B0604020202020204" pitchFamily="34" charset="0"/>
              </a:rPr>
              <a:t> критерії</a:t>
            </a:r>
          </a:p>
          <a:p>
            <a:pPr marL="0" indent="0">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Мінекономіки в своєму листі від </a:t>
            </a:r>
            <a:r>
              <a:rPr lang="pt-BR" sz="3200" b="1" i="0" dirty="0">
                <a:solidFill>
                  <a:srgbClr val="000000"/>
                </a:solidFill>
                <a:effectLst/>
                <a:latin typeface="Arial" panose="020B0604020202020204" pitchFamily="34" charset="0"/>
                <a:cs typeface="Arial" panose="020B0604020202020204" pitchFamily="34" charset="0"/>
              </a:rPr>
              <a:t>від </a:t>
            </a:r>
            <a:r>
              <a:rPr lang="pt-BR" sz="3200" dirty="0">
                <a:solidFill>
                  <a:schemeClr val="tx1"/>
                </a:solidFill>
                <a:latin typeface="Arial" panose="020B0604020202020204" pitchFamily="34" charset="0"/>
                <a:ea typeface="+mn-ea"/>
                <a:cs typeface="Arial" panose="020B0604020202020204" pitchFamily="34" charset="0"/>
              </a:rPr>
              <a:t>07.03.2025 р. N 2704-25/20968-01</a:t>
            </a:r>
            <a:r>
              <a:rPr lang="az-Cyrl-AZ" sz="3200" dirty="0">
                <a:solidFill>
                  <a:schemeClr val="tx1"/>
                </a:solidFill>
                <a:latin typeface="Arial" panose="020B0604020202020204" pitchFamily="34" charset="0"/>
                <a:ea typeface="+mn-ea"/>
                <a:cs typeface="Arial" panose="020B0604020202020204" pitchFamily="34" charset="0"/>
              </a:rPr>
              <a:t>зазначили:</a:t>
            </a:r>
          </a:p>
          <a:p>
            <a:pPr marL="0" indent="457200" algn="just">
              <a:spcBef>
                <a:spcPts val="0"/>
              </a:spcBef>
              <a:buNone/>
            </a:pPr>
            <a:endParaRPr lang="az-Cyrl-AZ" sz="3200" dirty="0">
              <a:solidFill>
                <a:schemeClr val="tx1"/>
              </a:solidFill>
              <a:latin typeface="Arial" panose="020B0604020202020204" pitchFamily="34" charset="0"/>
              <a:ea typeface="+mn-ea"/>
              <a:cs typeface="Arial" panose="020B0604020202020204" pitchFamily="34" charset="0"/>
            </a:endParaRP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 розрахунок середньої заробітної плати рекомендуємо здійснювати відповідно до  таблиці податкового розрахунку (мова йде про об'єднаний звіт);</a:t>
            </a: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2.  шляхом ділення суми рядків</a:t>
            </a: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✔️1.1 “сума нарахованої заробітної платиˮ;</a:t>
            </a:r>
          </a:p>
          <a:p>
            <a:pPr marL="0" indent="457200" algn="just">
              <a:spcBef>
                <a:spcPts val="0"/>
              </a:spcBef>
              <a:buNone/>
            </a:pPr>
            <a:r>
              <a:rPr lang="az-Cyrl-AZ" sz="3200" i="1" dirty="0">
                <a:solidFill>
                  <a:schemeClr val="tx1"/>
                </a:solidFill>
                <a:latin typeface="Arial" panose="020B0604020202020204" pitchFamily="34" charset="0"/>
                <a:ea typeface="+mn-ea"/>
                <a:cs typeface="Arial" panose="020B0604020202020204" pitchFamily="34" charset="0"/>
              </a:rPr>
              <a:t>✔️1.3 “сума оплати перших п’яти днів тимчасової непрацездатності, що здійснюється за рахунок коштів платників податківˮ, </a:t>
            </a:r>
          </a:p>
          <a:p>
            <a:pPr marL="0" indent="457200" algn="just">
              <a:spcBef>
                <a:spcPts val="0"/>
              </a:spcBef>
              <a:buNone/>
            </a:pPr>
            <a:r>
              <a:rPr lang="az-Cyrl-AZ" sz="3200" i="1" dirty="0">
                <a:solidFill>
                  <a:schemeClr val="tx1"/>
                </a:solidFill>
                <a:latin typeface="Arial" panose="020B0604020202020204" pitchFamily="34" charset="0"/>
                <a:ea typeface="+mn-ea"/>
                <a:cs typeface="Arial" panose="020B0604020202020204" pitchFamily="34" charset="0"/>
              </a:rPr>
              <a:t>✔️1.4 “сума допомоги по тимчасовій непрацездатності, яка виплачується за рахунок коштів Пенсійного фонду Україниˮ</a:t>
            </a: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НА </a:t>
            </a: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✔️рядок 103 “Кількість застрахованих осіб у звітному періоді, яким нараховано заробітну платуˮ. </a:t>
            </a:r>
          </a:p>
          <a:p>
            <a:pPr marL="0" indent="457200" algn="just">
              <a:spcBef>
                <a:spcPts val="0"/>
              </a:spcBef>
              <a:buNone/>
            </a:pPr>
            <a:endParaRPr lang="az-Cyrl-AZ" sz="3200" dirty="0">
              <a:solidFill>
                <a:schemeClr val="tx1"/>
              </a:solidFill>
              <a:latin typeface="Arial" panose="020B0604020202020204" pitchFamily="34" charset="0"/>
              <a:ea typeface="+mn-ea"/>
              <a:cs typeface="Arial" panose="020B0604020202020204" pitchFamily="34" charset="0"/>
            </a:endParaRP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 в рядку 103 зазначаємо тільки тих, хто отримує саме зарплату . </a:t>
            </a:r>
          </a:p>
          <a:p>
            <a:pPr marL="0" indent="45720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За договорами ЦПХ не зарплати, а винагороди і договори ЦПХ, вважаю, тут не мають бути)</a:t>
            </a:r>
          </a:p>
          <a:p>
            <a:pPr marL="0" indent="0">
              <a:buNone/>
            </a:pPr>
            <a:endParaRPr lang="uk-UA"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C3D0148A-646C-C99E-B83C-ED9AA4834814}"/>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9C8BDF8-D398-8623-1378-D264035ADAC1}"/>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7504087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E6EDC-B301-1372-0A94-5BED0A1309D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C01D75-9853-C162-268E-009289E8399E}"/>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4F9B2046-D759-9786-C71A-7E74601B28E9}"/>
              </a:ext>
            </a:extLst>
          </p:cNvPr>
          <p:cNvSpPr>
            <a:spLocks noGrp="1"/>
          </p:cNvSpPr>
          <p:nvPr>
            <p:ph type="subTitle" idx="4"/>
          </p:nvPr>
        </p:nvSpPr>
        <p:spPr>
          <a:xfrm>
            <a:off x="1820491" y="1947137"/>
            <a:ext cx="21599346" cy="11502912"/>
          </a:xfrm>
          <a:prstGeom prst="rect">
            <a:avLst/>
          </a:prstGeom>
          <a:ln>
            <a:noFill/>
          </a:ln>
        </p:spPr>
        <p:txBody>
          <a:bodyPr>
            <a:noAutofit/>
          </a:bodyPr>
          <a:lstStyle/>
          <a:p>
            <a:pPr marL="0" indent="0">
              <a:buNone/>
            </a:pPr>
            <a:r>
              <a:rPr lang="az-Cyrl-AZ" sz="3600" dirty="0">
                <a:solidFill>
                  <a:schemeClr val="tx1"/>
                </a:solidFill>
                <a:latin typeface="Arial" panose="020B0604020202020204" pitchFamily="34" charset="0"/>
                <a:ea typeface="+mn-ea"/>
                <a:cs typeface="Arial" panose="020B0604020202020204" pitchFamily="34" charset="0"/>
              </a:rPr>
              <a:t>Обов</a:t>
            </a:r>
            <a:r>
              <a:rPr lang="en-US" sz="3600" dirty="0">
                <a:solidFill>
                  <a:schemeClr val="tx1"/>
                </a:solidFill>
                <a:latin typeface="Arial" panose="020B0604020202020204" pitchFamily="34" charset="0"/>
                <a:ea typeface="+mn-ea"/>
                <a:cs typeface="Arial" panose="020B0604020202020204" pitchFamily="34" charset="0"/>
              </a:rPr>
              <a:t>’</a:t>
            </a:r>
            <a:r>
              <a:rPr lang="uk-UA" sz="3600" dirty="0" err="1">
                <a:solidFill>
                  <a:schemeClr val="tx1"/>
                </a:solidFill>
                <a:latin typeface="Arial" panose="020B0604020202020204" pitchFamily="34" charset="0"/>
                <a:ea typeface="+mn-ea"/>
                <a:cs typeface="Arial" panose="020B0604020202020204" pitchFamily="34" charset="0"/>
              </a:rPr>
              <a:t>язкові</a:t>
            </a:r>
            <a:r>
              <a:rPr lang="uk-UA" sz="3600" dirty="0">
                <a:solidFill>
                  <a:schemeClr val="tx1"/>
                </a:solidFill>
                <a:latin typeface="Arial" panose="020B0604020202020204" pitchFamily="34" charset="0"/>
                <a:ea typeface="+mn-ea"/>
                <a:cs typeface="Arial" panose="020B0604020202020204" pitchFamily="34" charset="0"/>
              </a:rPr>
              <a:t> критерії</a:t>
            </a:r>
          </a:p>
          <a:p>
            <a:pPr marL="0" indent="0">
              <a:buNone/>
            </a:pPr>
            <a:endParaRPr lang="uk-UA" sz="3600" dirty="0">
              <a:solidFill>
                <a:schemeClr val="tx1"/>
              </a:solidFill>
              <a:latin typeface="Arial" panose="020B0604020202020204" pitchFamily="34" charset="0"/>
              <a:ea typeface="+mn-ea"/>
              <a:cs typeface="Arial" panose="020B0604020202020204" pitchFamily="34" charset="0"/>
            </a:endParaRPr>
          </a:p>
          <a:p>
            <a:pPr marL="0" indent="0">
              <a:buNone/>
            </a:pPr>
            <a:endParaRPr lang="uk-UA"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C650DD36-0A25-3154-B729-2A65B7F226E4}"/>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5255C1A7-5F36-9452-023B-7FDC3C4E02EC}"/>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pic>
        <p:nvPicPr>
          <p:cNvPr id="5" name="Рисунок 4">
            <a:extLst>
              <a:ext uri="{FF2B5EF4-FFF2-40B4-BE49-F238E27FC236}">
                <a16:creationId xmlns:a16="http://schemas.microsoft.com/office/drawing/2014/main" id="{479412CB-06B1-4832-5597-6C898FD37446}"/>
              </a:ext>
            </a:extLst>
          </p:cNvPr>
          <p:cNvPicPr>
            <a:picLocks noChangeAspect="1"/>
          </p:cNvPicPr>
          <p:nvPr/>
        </p:nvPicPr>
        <p:blipFill>
          <a:blip r:embed="rId2"/>
          <a:stretch>
            <a:fillRect/>
          </a:stretch>
        </p:blipFill>
        <p:spPr>
          <a:xfrm>
            <a:off x="1604303" y="4399123"/>
            <a:ext cx="21606513" cy="4917753"/>
          </a:xfrm>
          <a:prstGeom prst="rect">
            <a:avLst/>
          </a:prstGeom>
        </p:spPr>
      </p:pic>
    </p:spTree>
    <p:extLst>
      <p:ext uri="{BB962C8B-B14F-4D97-AF65-F5344CB8AC3E}">
        <p14:creationId xmlns:p14="http://schemas.microsoft.com/office/powerpoint/2010/main" val="2379946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41697-4667-F872-68C1-5FD6D4D36C48}"/>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FE75D0-7970-ECBF-1E72-53A77D7755FA}"/>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6A939160-7AEA-8A95-7639-B7422BB44562}"/>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buNone/>
            </a:pPr>
            <a:r>
              <a:rPr lang="uk-UA" sz="3200" dirty="0">
                <a:solidFill>
                  <a:schemeClr val="tx1"/>
                </a:solidFill>
                <a:latin typeface="Arial" panose="020B0604020202020204" pitchFamily="34" charset="0"/>
                <a:ea typeface="+mn-ea"/>
                <a:cs typeface="Arial" panose="020B0604020202020204" pitchFamily="34" charset="0"/>
              </a:rPr>
              <a:t>Інформація в рядку 103 (в 4 кварталі 105 )</a:t>
            </a:r>
          </a:p>
          <a:p>
            <a:pPr marL="0" indent="0">
              <a:buNone/>
            </a:pPr>
            <a:r>
              <a:rPr lang="uk-UA" sz="3200" dirty="0">
                <a:solidFill>
                  <a:schemeClr val="tx1"/>
                </a:solidFill>
                <a:latin typeface="Arial" panose="020B0604020202020204" pitchFamily="34" charset="0"/>
                <a:ea typeface="+mn-ea"/>
                <a:cs typeface="Arial" panose="020B0604020202020204" pitchFamily="34" charset="0"/>
              </a:rPr>
              <a:t>В рядку 103 зарплатного звіту показуємо тільки працівників !</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Фахівці Вінницького  ПФУ надали роз'яснення!</a:t>
            </a: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1️⃣Першу щомісячну звітність за січень 2025 року слід подати не пізніше 20 лютого.</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2️⃣Зараз є 3 типи Податкового розрахунку:  </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➖«Звітний» – звіт подаємо за звітний період уперше.</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➖«Звітний новий» – звіт подаємо з метою уточнення внесених відомостей (виправлення помилок) щодо реквізитів та/або сумових показників вже після подання розрахунку типу «Звітний», але до закінчення граничного строку звітування.</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➖«Уточнюючий» – подаємо у разі, коли помилки виявили після закінчення граничного строку подання.</a:t>
            </a:r>
          </a:p>
          <a:p>
            <a:pPr marL="0" indent="0">
              <a:spcBef>
                <a:spcPts val="0"/>
              </a:spcBef>
              <a:buNone/>
            </a:pPr>
            <a:endParaRPr lang="uk-UA"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EDC86F43-3069-1CBC-BC74-2FF7F58DD70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6F4AF145-ACE1-5A43-042E-6133DB655834}"/>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524669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BBA95-C6A0-CCE6-DC63-89276E555A18}"/>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83749-2494-3580-3BB7-73E3C96870E4}"/>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C4204791-719F-C632-9B9B-6DE8DEA02780}"/>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buNone/>
            </a:pPr>
            <a:r>
              <a:rPr lang="uk-UA" sz="3200" dirty="0">
                <a:solidFill>
                  <a:schemeClr val="tx1"/>
                </a:solidFill>
                <a:latin typeface="Arial" panose="020B0604020202020204" pitchFamily="34" charset="0"/>
                <a:ea typeface="+mn-ea"/>
                <a:cs typeface="Arial" panose="020B0604020202020204" pitchFamily="34" charset="0"/>
              </a:rPr>
              <a:t>Інформація в рядку 103 (в 4 кварталі 105 )</a:t>
            </a:r>
          </a:p>
          <a:p>
            <a:pPr marL="0" indent="0">
              <a:buNone/>
            </a:pPr>
            <a:r>
              <a:rPr lang="uk-UA" sz="3200" dirty="0">
                <a:solidFill>
                  <a:schemeClr val="tx1"/>
                </a:solidFill>
                <a:latin typeface="Arial" panose="020B0604020202020204" pitchFamily="34" charset="0"/>
                <a:ea typeface="+mn-ea"/>
                <a:cs typeface="Arial" panose="020B0604020202020204" pitchFamily="34" charset="0"/>
              </a:rPr>
              <a:t>В рядку 103 зарплатного звіту показуємо тільки працівників !</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Фахівці Вінницького  ПФУ надали роз'яснення!</a:t>
            </a: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3️⃣ У розділі з інформацією про чисельність працівників змінилася нумерація рядків. Особливо важливі рядки 101, 101.1, і 103 – їх дані враховуємо для виконання квоти нормативу із працевлаштування осіб з інвалідністю, обчислення середньої зарплати та статусу критичного підприємства. </a:t>
            </a: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❗️Варто звернути увагу на те, що помилки у цих рядках виправити неможливо. Для відображення кількісних показників щодо працівників використовуються наступні рядки:</a:t>
            </a: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➖рядок 101 – середньооблікова кількість штатних працівників за звітний період, у тому числі:</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➖рядок 101.1 – працівників, яким відповідно до чинного закону встановлено інвалідність;</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➖рядок 101.2 – працівників, що мають додаткові гарантії в сприянні працевлаштуванню;</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➖рядок 102 – облікова кількість штатних працівників;</a:t>
            </a:r>
          </a:p>
        </p:txBody>
      </p:sp>
      <p:sp>
        <p:nvSpPr>
          <p:cNvPr id="10" name="Номер слайда 16">
            <a:extLst>
              <a:ext uri="{FF2B5EF4-FFF2-40B4-BE49-F238E27FC236}">
                <a16:creationId xmlns:a16="http://schemas.microsoft.com/office/drawing/2014/main" id="{0193638F-A84C-DEBF-DAE3-7813A43F1D0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F1FBEA01-468C-9B76-021E-8E104C3D8D2A}"/>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32197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FDA15-1F50-AC26-7A1C-5041CB06AF4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272B2F-895E-B2A3-7E25-86F0C5BF8D36}"/>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1CD34A4D-2F55-873D-27A6-1A86F4264E91}"/>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buNone/>
            </a:pPr>
            <a:r>
              <a:rPr lang="uk-UA" sz="3200" dirty="0">
                <a:solidFill>
                  <a:schemeClr val="tx1"/>
                </a:solidFill>
                <a:latin typeface="Arial" panose="020B0604020202020204" pitchFamily="34" charset="0"/>
                <a:ea typeface="+mn-ea"/>
                <a:cs typeface="Arial" panose="020B0604020202020204" pitchFamily="34" charset="0"/>
              </a:rPr>
              <a:t>Інформація в рядку 103 (в 4 кварталі 105 )</a:t>
            </a: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➖❗️рядок 103 – кількість застрахованих осіб у звітному періоді, яким </a:t>
            </a:r>
            <a:r>
              <a:rPr lang="uk-UA" sz="3200" b="1" dirty="0">
                <a:solidFill>
                  <a:schemeClr val="tx1"/>
                </a:solidFill>
                <a:latin typeface="Arial" panose="020B0604020202020204" pitchFamily="34" charset="0"/>
                <a:ea typeface="+mn-ea"/>
                <a:cs typeface="Arial" panose="020B0604020202020204" pitchFamily="34" charset="0"/>
              </a:rPr>
              <a:t>нараховано заробітну плату (крім осіб, яким у звітному періоді нараховано грошове забезпечення) заповнюється на підставі інформації, відображеної в Додатку 1</a:t>
            </a:r>
            <a:r>
              <a:rPr lang="uk-UA" sz="3200" dirty="0">
                <a:solidFill>
                  <a:schemeClr val="tx1"/>
                </a:solidFill>
                <a:latin typeface="Arial" panose="020B0604020202020204" pitchFamily="34" charset="0"/>
                <a:ea typeface="+mn-ea"/>
                <a:cs typeface="Arial" panose="020B0604020202020204" pitchFamily="34" charset="0"/>
              </a:rPr>
              <a:t>, а саме – включає виключно працівників, з якими укладено трудові договори (контракти) та яким нараховано заробітну плату у звітному періоді;</a:t>
            </a: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рядки 106, 107  – кількість жінок та чоловіків. Ці рядки розшифровують значення рядка 103;</a:t>
            </a:r>
          </a:p>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рядок 108 – кількість створених нових робочих місць у звітному періоді.</a:t>
            </a:r>
          </a:p>
        </p:txBody>
      </p:sp>
      <p:sp>
        <p:nvSpPr>
          <p:cNvPr id="10" name="Номер слайда 16">
            <a:extLst>
              <a:ext uri="{FF2B5EF4-FFF2-40B4-BE49-F238E27FC236}">
                <a16:creationId xmlns:a16="http://schemas.microsoft.com/office/drawing/2014/main" id="{999E6E28-BC7C-5AFB-26B4-7B354941D68A}"/>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1A564634-15DD-E74B-76E0-7DADBD446736}"/>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248947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A1715-3572-5074-5F1A-A10F2B1AD17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5442DD-5D7B-120D-1D9E-42191DB58C47}"/>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304FDB9E-3BD9-1E1A-9099-5455763D6F5E}"/>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buNone/>
            </a:pPr>
            <a:r>
              <a:rPr lang="uk-UA" sz="3200" dirty="0">
                <a:solidFill>
                  <a:schemeClr val="tx1"/>
                </a:solidFill>
                <a:latin typeface="Arial" panose="020B0604020202020204" pitchFamily="34" charset="0"/>
                <a:ea typeface="+mn-ea"/>
                <a:cs typeface="Arial" panose="020B0604020202020204" pitchFamily="34" charset="0"/>
              </a:rPr>
              <a:t>Інформація в рядку 103 </a:t>
            </a:r>
          </a:p>
          <a:p>
            <a:pPr marL="0" indent="0">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Згідно з п. 1 розд. ІІІ Порядку у рядку 103 «Кількість застрахованих осіб у звітному періоді, яким нараховано заробітну плату (крім осіб, яким у звітному періоді нараховано грошове забезпечення)» (далі – рядок 103) Розрахунку зазначається кількість застрахованих осіб у звітному періоді, яким нараховано заробітну плату (крім осіб, яким у звітному періоді нараховано грошове забезпечення).</a:t>
            </a:r>
          </a:p>
          <a:p>
            <a:pPr marL="0" indent="0">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В додатку Д1 «Відомості про нарахування заробітної плати (доходу, грошового забезпечення) застрахованим особам» (далі – додаток 1) до Розрахунку персоніфіковано по кожній застрахованій особі відображається сума нарахованої заробітної плати (доходу, грошового забезпечення).</a:t>
            </a:r>
          </a:p>
          <a:p>
            <a:pPr marL="0" indent="0">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a:t>
            </a:r>
            <a:endParaRPr lang="uk-UA" sz="32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4725C5FC-CF7E-C56D-36EE-41B08624257E}"/>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B1E49831-C418-9417-92A5-18CF997AB586}"/>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6603410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C036F-44CD-DEC2-42ED-209EE9F4A5A1}"/>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FB2439-9D6C-406C-DB54-FAFDBCD02BF2}"/>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17DA3F03-DCF1-0EB7-EB3F-C1B34E22B35E}"/>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buNone/>
            </a:pPr>
            <a:r>
              <a:rPr lang="uk-UA" sz="3200" dirty="0">
                <a:solidFill>
                  <a:schemeClr val="tx1"/>
                </a:solidFill>
                <a:latin typeface="Arial" panose="020B0604020202020204" pitchFamily="34" charset="0"/>
                <a:ea typeface="+mn-ea"/>
                <a:cs typeface="Arial" panose="020B0604020202020204" pitchFamily="34" charset="0"/>
              </a:rPr>
              <a:t>Інформація в рядку 103 </a:t>
            </a:r>
          </a:p>
          <a:p>
            <a:pPr marL="0" indent="0">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Згідно з п. 1 розд. </a:t>
            </a:r>
            <a:r>
              <a:rPr lang="en-US" sz="3200" dirty="0">
                <a:solidFill>
                  <a:schemeClr val="tx1"/>
                </a:solidFill>
                <a:latin typeface="Arial" panose="020B0604020202020204" pitchFamily="34" charset="0"/>
                <a:ea typeface="+mn-ea"/>
                <a:cs typeface="Arial" panose="020B0604020202020204" pitchFamily="34" charset="0"/>
              </a:rPr>
              <a:t>IV </a:t>
            </a:r>
            <a:r>
              <a:rPr lang="az-Cyrl-AZ" sz="3200" dirty="0">
                <a:solidFill>
                  <a:schemeClr val="tx1"/>
                </a:solidFill>
                <a:latin typeface="Arial" panose="020B0604020202020204" pitchFamily="34" charset="0"/>
                <a:ea typeface="+mn-ea"/>
                <a:cs typeface="Arial" panose="020B0604020202020204" pitchFamily="34" charset="0"/>
              </a:rPr>
              <a:t>Порядку стосовно однієї застрахованої особи допускається декілька записів у додатку Д1 до Розрахунку, якщо протягом одного звітного (податкового) періоду застрахованій особі були здійснені нарахування виплат за поточні та майбутні (відпускні, допомога у зв’язку з вагітністю та пологами), за минулі (тимчасова непрацездатність та перебування у відпустці у зв’язку з вагітністю та пологами і нарахування сум заробітної плати (доходу) за виконану роботу (надані послуги), строк виконання якої (яких) перевищує календарний місяць, а також за відпрацьований час після звільнення з роботи або згідно з рішенням суду – сум середньої заробітної плати за вимушений прогул) періоди.</a:t>
            </a:r>
          </a:p>
          <a:p>
            <a:pPr marL="0" indent="0">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a:t>
            </a:r>
            <a:endParaRPr lang="uk-UA" sz="32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E4A2AFE4-804A-68E5-D320-B8BCA7DF8D16}"/>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A38BFC3B-E11E-E46B-8639-51B7F3A24E3A}"/>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428666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1FDE1-38E0-6A2E-2A9D-2F2EE4545CE8}"/>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5A93C-55F5-AABD-258E-EAC8B2C8138D}"/>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12629D13-E3B8-6CF9-9559-34660481D53A}"/>
              </a:ext>
            </a:extLst>
          </p:cNvPr>
          <p:cNvSpPr>
            <a:spLocks noGrp="1"/>
          </p:cNvSpPr>
          <p:nvPr>
            <p:ph type="subTitle" idx="4"/>
          </p:nvPr>
        </p:nvSpPr>
        <p:spPr>
          <a:xfrm>
            <a:off x="1158863" y="1239405"/>
            <a:ext cx="22066274" cy="11502912"/>
          </a:xfrm>
          <a:prstGeom prst="rect">
            <a:avLst/>
          </a:prstGeom>
          <a:ln>
            <a:noFill/>
          </a:ln>
        </p:spPr>
        <p:txBody>
          <a:bodyPr>
            <a:noAutofit/>
          </a:bodyPr>
          <a:lstStyle/>
          <a:p>
            <a:pPr marL="0" indent="0" algn="l">
              <a:spcAft>
                <a:spcPts val="825"/>
              </a:spcAft>
              <a:buNone/>
            </a:pPr>
            <a:r>
              <a:rPr lang="ru-RU" sz="3200" b="0" i="0" u="none" strike="noStrike" dirty="0" err="1">
                <a:solidFill>
                  <a:srgbClr val="000000"/>
                </a:solidFill>
                <a:effectLst/>
                <a:latin typeface="Arial" panose="020B0604020202020204" pitchFamily="34" charset="0"/>
                <a:cs typeface="Arial" panose="020B0604020202020204" pitchFamily="34" charset="0"/>
              </a:rPr>
              <a:t>Цей</a:t>
            </a:r>
            <a:r>
              <a:rPr lang="ru-RU" sz="3200" b="0" i="0" u="none" strike="noStrike" dirty="0">
                <a:solidFill>
                  <a:srgbClr val="000000"/>
                </a:solidFill>
                <a:effectLst/>
                <a:latin typeface="Arial" panose="020B0604020202020204" pitchFamily="34" charset="0"/>
                <a:cs typeface="Arial" panose="020B0604020202020204" pitchFamily="34" charset="0"/>
              </a:rPr>
              <a:t> Порядок </a:t>
            </a:r>
            <a:r>
              <a:rPr lang="ru-RU" sz="3200" b="0" i="0" u="none" strike="noStrike" dirty="0" err="1">
                <a:solidFill>
                  <a:srgbClr val="000000"/>
                </a:solidFill>
                <a:effectLst/>
                <a:latin typeface="Arial" panose="020B0604020202020204" pitchFamily="34" charset="0"/>
                <a:cs typeface="Arial" panose="020B0604020202020204" pitchFamily="34" charset="0"/>
              </a:rPr>
              <a:t>визначає</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механізм</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бронювання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під</a:t>
            </a:r>
            <a:r>
              <a:rPr lang="ru-RU" sz="3200" b="0" i="0" u="none" strike="noStrike" dirty="0">
                <a:solidFill>
                  <a:srgbClr val="000000"/>
                </a:solidFill>
                <a:effectLst/>
                <a:latin typeface="Arial" panose="020B0604020202020204" pitchFamily="34" charset="0"/>
                <a:cs typeface="Arial" panose="020B0604020202020204" pitchFamily="34" charset="0"/>
              </a:rPr>
              <a:t> час </a:t>
            </a:r>
            <a:r>
              <a:rPr lang="ru-RU" sz="3200" b="0" i="0" u="none" strike="noStrike" dirty="0" err="1">
                <a:solidFill>
                  <a:srgbClr val="000000"/>
                </a:solidFill>
                <a:effectLst/>
                <a:latin typeface="Arial" panose="020B0604020202020204" pitchFamily="34" charset="0"/>
                <a:cs typeface="Arial" panose="020B0604020202020204" pitchFamily="34" charset="0"/>
              </a:rPr>
              <a:t>воєнного</a:t>
            </a:r>
            <a:r>
              <a:rPr lang="ru-RU" sz="3200" b="0" i="0" u="none" strike="noStrike" dirty="0">
                <a:solidFill>
                  <a:srgbClr val="000000"/>
                </a:solidFill>
                <a:effectLst/>
                <a:latin typeface="Arial" panose="020B0604020202020204" pitchFamily="34" charset="0"/>
                <a:cs typeface="Arial" panose="020B0604020202020204" pitchFamily="34" charset="0"/>
              </a:rPr>
              <a:t> стану </a:t>
            </a:r>
            <a:r>
              <a:rPr lang="ru-RU" sz="3200" b="0" i="0" u="none" strike="noStrike" dirty="0" err="1">
                <a:solidFill>
                  <a:srgbClr val="000000"/>
                </a:solidFill>
                <a:effectLst/>
                <a:latin typeface="Arial" panose="020B0604020202020204" pitchFamily="34" charset="0"/>
                <a:cs typeface="Arial" panose="020B0604020202020204" pitchFamily="34" charset="0"/>
              </a:rPr>
              <a:t>засобами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Єдиного</a:t>
            </a:r>
            <a:r>
              <a:rPr lang="ru-RU" sz="3200" b="0" i="0" u="none" strike="noStrike" dirty="0">
                <a:solidFill>
                  <a:srgbClr val="000000"/>
                </a:solidFill>
                <a:effectLst/>
                <a:latin typeface="Arial" panose="020B0604020202020204" pitchFamily="34" charset="0"/>
                <a:cs typeface="Arial" panose="020B0604020202020204" pitchFamily="34" charset="0"/>
              </a:rPr>
              <a:t> державного </a:t>
            </a:r>
            <a:r>
              <a:rPr lang="ru-RU" sz="3200" b="0" i="0" u="none" strike="noStrike" dirty="0" err="1">
                <a:solidFill>
                  <a:srgbClr val="000000"/>
                </a:solidFill>
                <a:effectLst/>
                <a:latin typeface="Arial" panose="020B0604020202020204" pitchFamily="34" charset="0"/>
                <a:cs typeface="Arial" panose="020B0604020202020204" pitchFamily="34" charset="0"/>
              </a:rPr>
              <a:t>вебпорталу</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електронних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послуг</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далі</a:t>
            </a:r>
            <a:r>
              <a:rPr lang="ru-RU" sz="3200" b="0" i="0" u="none" strike="noStrike" dirty="0">
                <a:solidFill>
                  <a:srgbClr val="000000"/>
                </a:solidFill>
                <a:effectLst/>
                <a:latin typeface="Arial" panose="020B0604020202020204" pitchFamily="34" charset="0"/>
                <a:cs typeface="Arial" panose="020B0604020202020204" pitchFamily="34" charset="0"/>
              </a:rPr>
              <a:t> - Портал </a:t>
            </a:r>
            <a:r>
              <a:rPr lang="ru-RU" sz="3200" b="0" i="0" u="none" strike="noStrike" dirty="0" err="1">
                <a:solidFill>
                  <a:srgbClr val="000000"/>
                </a:solidFill>
                <a:effectLst/>
                <a:latin typeface="Arial" panose="020B0604020202020204" pitchFamily="34" charset="0"/>
                <a:cs typeface="Arial" panose="020B0604020202020204" pitchFamily="34" charset="0"/>
              </a:rPr>
              <a:t>Дія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військовозобов'язаних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які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пропонуються</a:t>
            </a:r>
            <a:r>
              <a:rPr lang="ru-RU" sz="3200" b="0" i="0" u="none" strike="noStrike" dirty="0">
                <a:solidFill>
                  <a:srgbClr val="000000"/>
                </a:solidFill>
                <a:effectLst/>
                <a:latin typeface="Arial" panose="020B0604020202020204" pitchFamily="34" charset="0"/>
                <a:cs typeface="Arial" panose="020B0604020202020204" pitchFamily="34" charset="0"/>
              </a:rPr>
              <a:t> до </a:t>
            </a:r>
            <a:r>
              <a:rPr lang="ru-RU" sz="3200" b="0" i="0" u="none" strike="noStrike" dirty="0" err="1">
                <a:solidFill>
                  <a:srgbClr val="000000"/>
                </a:solidFill>
                <a:effectLst/>
                <a:latin typeface="Arial" panose="020B0604020202020204" pitchFamily="34" charset="0"/>
                <a:cs typeface="Arial" panose="020B0604020202020204" pitchFamily="34" charset="0"/>
              </a:rPr>
              <a:t>бронювання</a:t>
            </a:r>
            <a:r>
              <a:rPr lang="ru-RU" sz="3200" b="0" i="0" u="none" strike="noStrike" dirty="0">
                <a:solidFill>
                  <a:srgbClr val="000000"/>
                </a:solidFill>
                <a:effectLst/>
                <a:latin typeface="Arial" panose="020B0604020202020204" pitchFamily="34" charset="0"/>
                <a:cs typeface="Arial" panose="020B0604020202020204" pitchFamily="34" charset="0"/>
              </a:rPr>
              <a:t> на </a:t>
            </a:r>
            <a:r>
              <a:rPr lang="ru-RU" sz="3200" b="0" i="0" u="none" strike="noStrike" dirty="0" err="1">
                <a:solidFill>
                  <a:srgbClr val="000000"/>
                </a:solidFill>
                <a:effectLst/>
                <a:latin typeface="Arial" panose="020B0604020202020204" pitchFamily="34" charset="0"/>
                <a:cs typeface="Arial" panose="020B0604020202020204" pitchFamily="34" charset="0"/>
              </a:rPr>
              <a:t>період</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мобілізації</a:t>
            </a:r>
            <a:r>
              <a:rPr lang="ru-RU" sz="3200" b="0" i="0" u="none" strike="noStrike" dirty="0">
                <a:solidFill>
                  <a:srgbClr val="000000"/>
                </a:solidFill>
                <a:effectLst/>
                <a:latin typeface="Arial" panose="020B0604020202020204" pitchFamily="34" charset="0"/>
                <a:cs typeface="Arial" panose="020B0604020202020204" pitchFamily="34" charset="0"/>
              </a:rPr>
              <a:t> та на </a:t>
            </a:r>
            <a:r>
              <a:rPr lang="ru-RU" sz="3200" b="0" i="0" u="none" strike="noStrike" dirty="0" err="1">
                <a:solidFill>
                  <a:srgbClr val="000000"/>
                </a:solidFill>
                <a:effectLst/>
                <a:latin typeface="Arial" panose="020B0604020202020204" pitchFamily="34" charset="0"/>
                <a:cs typeface="Arial" panose="020B0604020202020204" pitchFamily="34" charset="0"/>
              </a:rPr>
              <a:t>воєнний</a:t>
            </a:r>
            <a:r>
              <a:rPr lang="ru-RU" sz="3200" b="0" i="0" u="none" strike="noStrike" dirty="0">
                <a:solidFill>
                  <a:srgbClr val="000000"/>
                </a:solidFill>
                <a:effectLst/>
                <a:latin typeface="Arial" panose="020B0604020202020204" pitchFamily="34" charset="0"/>
                <a:cs typeface="Arial" panose="020B0604020202020204" pitchFamily="34" charset="0"/>
              </a:rPr>
              <a:t> час, </a:t>
            </a:r>
            <a:r>
              <a:rPr lang="ru-RU" sz="3200" b="0" i="0" u="none" strike="noStrike" dirty="0" err="1">
                <a:solidFill>
                  <a:srgbClr val="000000"/>
                </a:solidFill>
                <a:effectLst/>
                <a:latin typeface="Arial" panose="020B0604020202020204" pitchFamily="34" charset="0"/>
                <a:cs typeface="Arial" panose="020B0604020202020204" pitchFamily="34" charset="0"/>
              </a:rPr>
              <a:t>які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працюють</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або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проходять</a:t>
            </a:r>
            <a:r>
              <a:rPr lang="ru-RU" sz="3200" b="0" i="0" u="none" strike="noStrike" dirty="0">
                <a:solidFill>
                  <a:srgbClr val="000000"/>
                </a:solidFill>
                <a:effectLst/>
                <a:latin typeface="Arial" panose="020B0604020202020204" pitchFamily="34" charset="0"/>
                <a:cs typeface="Arial" panose="020B0604020202020204" pitchFamily="34" charset="0"/>
              </a:rPr>
              <a:t> службу:</a:t>
            </a:r>
            <a:endParaRPr lang="ru-RU"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ru-RU" sz="3200" b="0" i="0" u="none" strike="noStrike" dirty="0">
                <a:solidFill>
                  <a:srgbClr val="000000"/>
                </a:solidFill>
                <a:effectLst/>
                <a:latin typeface="Arial" panose="020B0604020202020204" pitchFamily="34" charset="0"/>
                <a:cs typeface="Arial" panose="020B0604020202020204" pitchFamily="34" charset="0"/>
              </a:rPr>
              <a:t>в органах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державної</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влади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інших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державних</a:t>
            </a:r>
            <a:r>
              <a:rPr lang="ru-RU" sz="3200" b="0" i="0" u="none" strike="noStrike" dirty="0">
                <a:solidFill>
                  <a:srgbClr val="000000"/>
                </a:solidFill>
                <a:effectLst/>
                <a:latin typeface="Arial" panose="020B0604020202020204" pitchFamily="34" charset="0"/>
                <a:cs typeface="Arial" panose="020B0604020202020204" pitchFamily="34" charset="0"/>
              </a:rPr>
              <a:t> органах, органах </a:t>
            </a:r>
            <a:r>
              <a:rPr lang="ru-RU" sz="3200" b="0" i="0" u="none" strike="noStrike" dirty="0" err="1">
                <a:solidFill>
                  <a:srgbClr val="000000"/>
                </a:solidFill>
                <a:effectLst/>
                <a:latin typeface="Arial" panose="020B0604020202020204" pitchFamily="34" charset="0"/>
                <a:cs typeface="Arial" panose="020B0604020202020204" pitchFamily="34" charset="0"/>
              </a:rPr>
              <a:t>місцевого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самоврядування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далі</a:t>
            </a:r>
            <a:r>
              <a:rPr lang="ru-RU" sz="3200" b="0" i="0" u="none" strike="noStrike" dirty="0">
                <a:solidFill>
                  <a:srgbClr val="000000"/>
                </a:solidFill>
                <a:effectLst/>
                <a:latin typeface="Arial" panose="020B0604020202020204" pitchFamily="34" charset="0"/>
                <a:cs typeface="Arial" panose="020B0604020202020204" pitchFamily="34" charset="0"/>
              </a:rPr>
              <a:t> -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органи</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ru-RU" sz="3200" b="0" i="0" u="none" strike="noStrike" dirty="0">
                <a:solidFill>
                  <a:srgbClr val="000000"/>
                </a:solidFill>
                <a:effectLst/>
                <a:latin typeface="Arial" panose="020B0604020202020204" pitchFamily="34" charset="0"/>
                <a:cs typeface="Arial" panose="020B0604020202020204" pitchFamily="34" charset="0"/>
              </a:rPr>
              <a:t>в органах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державної</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влади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інших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державних</a:t>
            </a:r>
            <a:r>
              <a:rPr lang="ru-RU" sz="3200" b="0" i="0" u="none" strike="noStrike" dirty="0">
                <a:solidFill>
                  <a:srgbClr val="000000"/>
                </a:solidFill>
                <a:effectLst/>
                <a:latin typeface="Arial" panose="020B0604020202020204" pitchFamily="34" charset="0"/>
                <a:cs typeface="Arial" panose="020B0604020202020204" pitchFamily="34" charset="0"/>
              </a:rPr>
              <a:t> органах, </a:t>
            </a:r>
            <a:r>
              <a:rPr lang="ru-RU" sz="3200" b="0" i="0" u="none" strike="noStrike" dirty="0" err="1">
                <a:solidFill>
                  <a:srgbClr val="000000"/>
                </a:solidFill>
                <a:effectLst/>
                <a:latin typeface="Arial" panose="020B0604020202020204" pitchFamily="34" charset="0"/>
                <a:cs typeface="Arial" panose="020B0604020202020204" pitchFamily="34" charset="0"/>
              </a:rPr>
              <a:t>Національній</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поліції</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Національному</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антикорупційному</a:t>
            </a:r>
            <a:r>
              <a:rPr lang="ru-RU" sz="3200" b="0" i="0" u="none" strike="noStrike" dirty="0">
                <a:solidFill>
                  <a:srgbClr val="000000"/>
                </a:solidFill>
                <a:effectLst/>
                <a:latin typeface="Arial" panose="020B0604020202020204" pitchFamily="34" charset="0"/>
                <a:cs typeface="Arial" panose="020B0604020202020204" pitchFamily="34" charset="0"/>
              </a:rPr>
              <a:t> бюро, Державному бюро </a:t>
            </a:r>
            <a:r>
              <a:rPr lang="ru-RU" sz="3200" b="0" i="0" u="none" strike="noStrike" dirty="0" err="1">
                <a:solidFill>
                  <a:srgbClr val="000000"/>
                </a:solidFill>
                <a:effectLst/>
                <a:latin typeface="Arial" panose="020B0604020202020204" pitchFamily="34" charset="0"/>
                <a:cs typeface="Arial" panose="020B0604020202020204" pitchFamily="34" charset="0"/>
              </a:rPr>
              <a:t>розслідувань</a:t>
            </a:r>
            <a:r>
              <a:rPr lang="ru-RU" sz="3200" b="0" i="0" u="none" strike="noStrike" dirty="0">
                <a:solidFill>
                  <a:srgbClr val="000000"/>
                </a:solidFill>
                <a:effectLst/>
                <a:latin typeface="Arial" panose="020B0604020202020204" pitchFamily="34" charset="0"/>
                <a:cs typeface="Arial" panose="020B0604020202020204" pitchFamily="34" charset="0"/>
              </a:rPr>
              <a:t>, органах </a:t>
            </a:r>
            <a:r>
              <a:rPr lang="ru-RU" sz="3200" b="0" i="0" u="none" strike="noStrike" dirty="0" err="1">
                <a:solidFill>
                  <a:srgbClr val="000000"/>
                </a:solidFill>
                <a:effectLst/>
                <a:latin typeface="Arial" panose="020B0604020202020204" pitchFamily="34" charset="0"/>
                <a:cs typeface="Arial" panose="020B0604020202020204" pitchFamily="34" charset="0"/>
              </a:rPr>
              <a:t>прокуратури</a:t>
            </a:r>
            <a:r>
              <a:rPr lang="ru-RU" sz="3200" b="0" i="0" u="none" strike="noStrike" dirty="0">
                <a:solidFill>
                  <a:srgbClr val="000000"/>
                </a:solidFill>
                <a:effectLst/>
                <a:latin typeface="Arial" panose="020B0604020202020204" pitchFamily="34" charset="0"/>
                <a:cs typeface="Arial" panose="020B0604020202020204" pitchFamily="34" charset="0"/>
              </a:rPr>
              <a:t>, БЕБ, ДСНС,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Державній</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кримінально-виконавчій</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службі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Службі</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судової</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охорони</a:t>
            </a:r>
            <a:r>
              <a:rPr lang="ru-RU" sz="3200" b="0" i="0" u="none" strike="noStrike" dirty="0">
                <a:solidFill>
                  <a:srgbClr val="000000"/>
                </a:solidFill>
                <a:effectLst/>
                <a:latin typeface="Arial" panose="020B0604020202020204" pitchFamily="34" charset="0"/>
                <a:cs typeface="Arial" panose="020B0604020202020204" pitchFamily="34" charset="0"/>
              </a:rPr>
              <a:t>, в судах, </a:t>
            </a:r>
            <a:r>
              <a:rPr lang="ru-RU" sz="3200" b="0" i="0" u="none" strike="noStrike" dirty="0" err="1">
                <a:solidFill>
                  <a:srgbClr val="000000"/>
                </a:solidFill>
                <a:effectLst/>
                <a:latin typeface="Arial" panose="020B0604020202020204" pitchFamily="34" charset="0"/>
                <a:cs typeface="Arial" panose="020B0604020202020204" pitchFamily="34" charset="0"/>
              </a:rPr>
              <a:t>установах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системи</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правосуддя</a:t>
            </a:r>
            <a:r>
              <a:rPr lang="ru-RU" sz="3200" b="0" i="0" u="none" strike="noStrike" dirty="0">
                <a:solidFill>
                  <a:srgbClr val="000000"/>
                </a:solidFill>
                <a:effectLst/>
                <a:latin typeface="Arial" panose="020B0604020202020204" pitchFamily="34" charset="0"/>
                <a:cs typeface="Arial" panose="020B0604020202020204" pitchFamily="34" charset="0"/>
              </a:rPr>
              <a:t> та органах </a:t>
            </a:r>
            <a:r>
              <a:rPr lang="ru-RU" sz="3200" b="0" i="0" u="none" strike="noStrike" dirty="0" err="1">
                <a:solidFill>
                  <a:srgbClr val="000000"/>
                </a:solidFill>
                <a:effectLst/>
                <a:latin typeface="Arial" panose="020B0604020202020204" pitchFamily="34" charset="0"/>
                <a:cs typeface="Arial" panose="020B0604020202020204" pitchFamily="34" charset="0"/>
              </a:rPr>
              <a:t>досудового</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розслідування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крім</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військовозобов'язаних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зазначених</a:t>
            </a:r>
            <a:r>
              <a:rPr lang="ru-RU" sz="3200" b="0" i="0" u="none" strike="noStrike" dirty="0">
                <a:solidFill>
                  <a:srgbClr val="000000"/>
                </a:solidFill>
                <a:effectLst/>
                <a:latin typeface="Arial" panose="020B0604020202020204" pitchFamily="34" charset="0"/>
                <a:cs typeface="Arial" panose="020B0604020202020204" pitchFamily="34" charset="0"/>
              </a:rPr>
              <a:t> в </a:t>
            </a:r>
            <a:r>
              <a:rPr lang="ru-RU" sz="3200" b="0" i="0" u="none" strike="noStrike" dirty="0" err="1">
                <a:solidFill>
                  <a:srgbClr val="000000"/>
                </a:solidFill>
                <a:effectLst/>
                <a:latin typeface="Arial" panose="020B0604020202020204" pitchFamily="34" charset="0"/>
                <a:cs typeface="Arial" panose="020B0604020202020204" pitchFamily="34" charset="0"/>
              </a:rPr>
              <a:t>абзаці</a:t>
            </a:r>
            <a:r>
              <a:rPr lang="ru-RU" sz="3200" b="0" i="0" u="none" strike="noStrike" dirty="0">
                <a:solidFill>
                  <a:srgbClr val="000000"/>
                </a:solidFill>
                <a:effectLst/>
                <a:latin typeface="Arial" panose="020B0604020202020204" pitchFamily="34" charset="0"/>
                <a:cs typeface="Arial" panose="020B0604020202020204" pitchFamily="34" charset="0"/>
              </a:rPr>
              <a:t> другому </a:t>
            </a:r>
            <a:r>
              <a:rPr lang="ru-RU" sz="3200" b="0" i="0" u="none" strike="noStrike" dirty="0" err="1">
                <a:solidFill>
                  <a:srgbClr val="000000"/>
                </a:solidFill>
                <a:effectLst/>
                <a:latin typeface="Arial" panose="020B0604020202020204" pitchFamily="34" charset="0"/>
                <a:cs typeface="Arial" panose="020B0604020202020204" pitchFamily="34" charset="0"/>
              </a:rPr>
              <a:t>цього</a:t>
            </a:r>
            <a:r>
              <a:rPr lang="ru-RU" sz="3200" b="0" i="0" u="none" strike="noStrike" dirty="0">
                <a:solidFill>
                  <a:srgbClr val="000000"/>
                </a:solidFill>
                <a:effectLst/>
                <a:latin typeface="Arial" panose="020B0604020202020204" pitchFamily="34" charset="0"/>
                <a:cs typeface="Arial" panose="020B0604020202020204" pitchFamily="34" charset="0"/>
              </a:rPr>
              <a:t> пункту), а також на </a:t>
            </a:r>
            <a:r>
              <a:rPr lang="ru-RU" sz="3200" b="0" i="0" u="none" strike="noStrike" dirty="0" err="1">
                <a:solidFill>
                  <a:srgbClr val="000000"/>
                </a:solidFill>
                <a:effectLst/>
                <a:latin typeface="Arial" panose="020B0604020202020204" pitchFamily="34" charset="0"/>
                <a:cs typeface="Arial" panose="020B0604020202020204" pitchFamily="34" charset="0"/>
              </a:rPr>
              <a:t>штатних</a:t>
            </a:r>
            <a:r>
              <a:rPr lang="ru-RU" sz="3200" b="0" i="0" u="none" strike="noStrike" dirty="0">
                <a:solidFill>
                  <a:srgbClr val="000000"/>
                </a:solidFill>
                <a:effectLst/>
                <a:latin typeface="Arial" panose="020B0604020202020204" pitchFamily="34" charset="0"/>
                <a:cs typeface="Arial" panose="020B0604020202020204" pitchFamily="34" charset="0"/>
              </a:rPr>
              <a:t> посадах </a:t>
            </a:r>
            <a:r>
              <a:rPr lang="ru-RU" sz="3200" b="0" i="0" u="none" strike="noStrike" dirty="0" err="1">
                <a:solidFill>
                  <a:srgbClr val="000000"/>
                </a:solidFill>
                <a:effectLst/>
                <a:latin typeface="Arial" panose="020B0604020202020204" pitchFamily="34" charset="0"/>
                <a:cs typeface="Arial" panose="020B0604020202020204" pitchFamily="34" charset="0"/>
              </a:rPr>
              <a:t>патронатних</a:t>
            </a:r>
            <a:r>
              <a:rPr lang="ru-RU" sz="3200" b="0" i="0" u="none" strike="noStrike" dirty="0">
                <a:solidFill>
                  <a:srgbClr val="000000"/>
                </a:solidFill>
                <a:effectLst/>
                <a:latin typeface="Arial" panose="020B0604020202020204" pitchFamily="34" charset="0"/>
                <a:cs typeface="Arial" panose="020B0604020202020204" pitchFamily="34" charset="0"/>
              </a:rPr>
              <a:t> служб </a:t>
            </a:r>
            <a:r>
              <a:rPr lang="ru-RU" sz="3200" b="0" i="0" u="none" strike="noStrike" dirty="0" err="1">
                <a:solidFill>
                  <a:srgbClr val="000000"/>
                </a:solidFill>
                <a:effectLst/>
                <a:latin typeface="Arial" panose="020B0604020202020204" pitchFamily="34" charset="0"/>
                <a:cs typeface="Arial" panose="020B0604020202020204" pitchFamily="34" charset="0"/>
              </a:rPr>
              <a:t>державних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органів</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юрисдикція</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яких</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поширюється</a:t>
            </a:r>
            <a:r>
              <a:rPr lang="ru-RU" sz="3200" b="0" i="0" u="none" strike="noStrike" dirty="0">
                <a:solidFill>
                  <a:srgbClr val="000000"/>
                </a:solidFill>
                <a:effectLst/>
                <a:latin typeface="Arial" panose="020B0604020202020204" pitchFamily="34" charset="0"/>
                <a:cs typeface="Arial" panose="020B0604020202020204" pitchFamily="34" charset="0"/>
              </a:rPr>
              <a:t> на всю </a:t>
            </a:r>
            <a:r>
              <a:rPr lang="ru-RU" sz="3200" b="0" i="0" u="none" strike="noStrike" dirty="0" err="1">
                <a:solidFill>
                  <a:srgbClr val="000000"/>
                </a:solidFill>
                <a:effectLst/>
                <a:latin typeface="Arial" panose="020B0604020202020204" pitchFamily="34" charset="0"/>
                <a:cs typeface="Arial" panose="020B0604020202020204" pitchFamily="34" charset="0"/>
              </a:rPr>
              <a:t>територію</a:t>
            </a:r>
            <a:r>
              <a:rPr lang="ru-RU" sz="3200" b="0" i="0" u="none" strike="noStrike" dirty="0">
                <a:solidFill>
                  <a:srgbClr val="000000"/>
                </a:solidFill>
                <a:effectLst/>
                <a:latin typeface="Arial" panose="020B0604020202020204" pitchFamily="34" charset="0"/>
                <a:cs typeface="Arial" panose="020B0604020202020204" pitchFamily="34" charset="0"/>
              </a:rPr>
              <a:t> </a:t>
            </a:r>
            <a:r>
              <a:rPr lang="ru-RU" sz="3200" b="0" i="0" u="none" strike="noStrike" dirty="0" err="1">
                <a:solidFill>
                  <a:srgbClr val="000000"/>
                </a:solidFill>
                <a:effectLst/>
                <a:latin typeface="Arial" panose="020B0604020202020204" pitchFamily="34" charset="0"/>
                <a:cs typeface="Arial" panose="020B0604020202020204" pitchFamily="34" charset="0"/>
              </a:rPr>
              <a:t>України</a:t>
            </a:r>
            <a:r>
              <a:rPr lang="ru-RU" sz="3200" b="0" i="0" u="none" strike="noStrike" dirty="0">
                <a:solidFill>
                  <a:srgbClr val="000000"/>
                </a:solidFill>
                <a:effectLst/>
                <a:latin typeface="Arial" panose="020B0604020202020204" pitchFamily="34" charset="0"/>
                <a:cs typeface="Arial" panose="020B0604020202020204" pitchFamily="34" charset="0"/>
              </a:rPr>
              <a:t>;</a:t>
            </a:r>
            <a:endParaRPr lang="ru-RU" sz="3200"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ru-RU" sz="3200" b="1" i="0" u="sng" strike="noStrike" dirty="0">
                <a:solidFill>
                  <a:srgbClr val="000000"/>
                </a:solidFill>
                <a:effectLst/>
                <a:latin typeface="Arial" panose="020B0604020202020204" pitchFamily="34" charset="0"/>
                <a:cs typeface="Arial" panose="020B0604020202020204" pitchFamily="34" charset="0"/>
              </a:rPr>
              <a:t>на </a:t>
            </a:r>
            <a:r>
              <a:rPr lang="ru-RU" sz="3200" b="1" i="0" u="sng" strike="noStrike" dirty="0" err="1">
                <a:solidFill>
                  <a:srgbClr val="000000"/>
                </a:solidFill>
                <a:effectLst/>
                <a:latin typeface="Arial" panose="020B0604020202020204" pitchFamily="34" charset="0"/>
                <a:cs typeface="Arial" panose="020B0604020202020204" pitchFamily="34" charset="0"/>
              </a:rPr>
              <a:t>підприємствах</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установах</a:t>
            </a:r>
            <a:r>
              <a:rPr lang="ru-RU" sz="3200" b="1" i="0" u="sng" strike="noStrike" dirty="0">
                <a:solidFill>
                  <a:srgbClr val="000000"/>
                </a:solidFill>
                <a:effectLst/>
                <a:latin typeface="Arial" panose="020B0604020202020204" pitchFamily="34" charset="0"/>
                <a:cs typeface="Arial" panose="020B0604020202020204" pitchFamily="34" charset="0"/>
              </a:rPr>
              <a:t> та </a:t>
            </a:r>
            <a:r>
              <a:rPr lang="ru-RU" sz="3200" b="1" i="0" u="sng" strike="noStrike" dirty="0" err="1">
                <a:solidFill>
                  <a:srgbClr val="000000"/>
                </a:solidFill>
                <a:effectLst/>
                <a:latin typeface="Arial" panose="020B0604020202020204" pitchFamily="34" charset="0"/>
                <a:cs typeface="Arial" panose="020B0604020202020204" pitchFamily="34" charset="0"/>
              </a:rPr>
              <a:t>організаціях</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які</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установленому</a:t>
            </a:r>
            <a:r>
              <a:rPr lang="ru-RU" sz="3200" b="1" i="0" u="sng" strike="noStrike" dirty="0">
                <a:solidFill>
                  <a:srgbClr val="000000"/>
                </a:solidFill>
                <a:effectLst/>
                <a:latin typeface="Arial" panose="020B0604020202020204" pitchFamily="34" charset="0"/>
                <a:cs typeface="Arial" panose="020B0604020202020204" pitchFamily="34" charset="0"/>
              </a:rPr>
              <a:t> порядку </a:t>
            </a:r>
            <a:r>
              <a:rPr lang="ru-RU" sz="3200" b="1" i="0" u="sng" strike="noStrike" dirty="0" err="1">
                <a:solidFill>
                  <a:srgbClr val="000000"/>
                </a:solidFill>
                <a:effectLst/>
                <a:latin typeface="Arial" panose="020B0604020202020204" pitchFamily="34" charset="0"/>
                <a:cs typeface="Arial" panose="020B0604020202020204" pitchFamily="34" charset="0"/>
              </a:rPr>
              <a:t>визначено</a:t>
            </a:r>
            <a:r>
              <a:rPr lang="ru-RU" sz="3200" b="1" i="0" u="sng" strike="noStrike" dirty="0">
                <a:solidFill>
                  <a:srgbClr val="000000"/>
                </a:solidFill>
                <a:effectLst/>
                <a:latin typeface="Arial" panose="020B0604020202020204" pitchFamily="34" charset="0"/>
                <a:cs typeface="Arial" panose="020B0604020202020204" pitchFamily="34" charset="0"/>
              </a:rPr>
              <a:t> критично </a:t>
            </a:r>
            <a:r>
              <a:rPr lang="ru-RU" sz="3200" b="1" i="0" u="sng" strike="noStrike" dirty="0" err="1">
                <a:solidFill>
                  <a:srgbClr val="000000"/>
                </a:solidFill>
                <a:effectLst/>
                <a:latin typeface="Arial" panose="020B0604020202020204" pitchFamily="34" charset="0"/>
                <a:cs typeface="Arial" panose="020B0604020202020204" pitchFamily="34" charset="0"/>
              </a:rPr>
              <a:t>важливими</a:t>
            </a:r>
            <a:r>
              <a:rPr lang="ru-RU" sz="3200" b="1" i="0" u="sng" strike="noStrike" dirty="0">
                <a:solidFill>
                  <a:srgbClr val="000000"/>
                </a:solidFill>
                <a:effectLst/>
                <a:latin typeface="Arial" panose="020B0604020202020204" pitchFamily="34" charset="0"/>
                <a:cs typeface="Arial" panose="020B0604020202020204" pitchFamily="34" charset="0"/>
              </a:rPr>
              <a:t> для </a:t>
            </a:r>
            <a:r>
              <a:rPr lang="ru-RU" sz="3200" b="1" i="0" u="sng" strike="noStrike" dirty="0" err="1">
                <a:solidFill>
                  <a:srgbClr val="000000"/>
                </a:solidFill>
                <a:effectLst/>
                <a:latin typeface="Arial" panose="020B0604020202020204" pitchFamily="34" charset="0"/>
                <a:cs typeface="Arial" panose="020B0604020202020204" pitchFamily="34" charset="0"/>
              </a:rPr>
              <a:t>забезпечення</a:t>
            </a:r>
            <a:r>
              <a:rPr lang="ru-RU" sz="3200" b="1" i="0" u="sng" strike="noStrike" dirty="0">
                <a:solidFill>
                  <a:srgbClr val="000000"/>
                </a:solidFill>
                <a:effectLst/>
                <a:latin typeface="Arial" panose="020B0604020202020204" pitchFamily="34" charset="0"/>
                <a:cs typeface="Arial" panose="020B0604020202020204" pitchFamily="34" charset="0"/>
              </a:rPr>
              <a:t> потреб </a:t>
            </a:r>
            <a:r>
              <a:rPr lang="ru-RU" sz="3200" b="1" i="0" u="sng" strike="noStrike" dirty="0" err="1">
                <a:solidFill>
                  <a:srgbClr val="000000"/>
                </a:solidFill>
                <a:effectLst/>
                <a:latin typeface="Arial" panose="020B0604020202020204" pitchFamily="34" charset="0"/>
                <a:cs typeface="Arial" panose="020B0604020202020204" pitchFamily="34" charset="0"/>
              </a:rPr>
              <a:t>Збройних</a:t>
            </a:r>
            <a:r>
              <a:rPr lang="ru-RU" sz="3200" b="1" i="0" u="sng" strike="noStrike" dirty="0">
                <a:solidFill>
                  <a:srgbClr val="000000"/>
                </a:solidFill>
                <a:effectLst/>
                <a:latin typeface="Arial" panose="020B0604020202020204" pitchFamily="34" charset="0"/>
                <a:cs typeface="Arial" panose="020B0604020202020204" pitchFamily="34" charset="0"/>
              </a:rPr>
              <a:t> Сил, </a:t>
            </a:r>
            <a:r>
              <a:rPr lang="ru-RU" sz="3200" b="1" i="0" u="sng" strike="noStrike" dirty="0" err="1">
                <a:solidFill>
                  <a:srgbClr val="000000"/>
                </a:solidFill>
                <a:effectLst/>
                <a:latin typeface="Arial" panose="020B0604020202020204" pitchFamily="34" charset="0"/>
                <a:cs typeface="Arial" panose="020B0604020202020204" pitchFamily="34" charset="0"/>
              </a:rPr>
              <a:t>інших</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військових</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формувань</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особливий</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період</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далі</a:t>
            </a:r>
            <a:r>
              <a:rPr lang="ru-RU" sz="3200" b="1" i="0" u="sng" strike="noStrike" dirty="0">
                <a:solidFill>
                  <a:srgbClr val="000000"/>
                </a:solidFill>
                <a:effectLst/>
                <a:latin typeface="Arial" panose="020B0604020202020204" pitchFamily="34" charset="0"/>
                <a:cs typeface="Arial" panose="020B0604020202020204" pitchFamily="34" charset="0"/>
              </a:rPr>
              <a:t> - критично </a:t>
            </a:r>
            <a:r>
              <a:rPr lang="ru-RU" sz="3200" b="1" i="0" u="sng" strike="noStrike" dirty="0" err="1">
                <a:solidFill>
                  <a:srgbClr val="000000"/>
                </a:solidFill>
                <a:effectLst/>
                <a:latin typeface="Arial" panose="020B0604020202020204" pitchFamily="34" charset="0"/>
                <a:cs typeface="Arial" panose="020B0604020202020204" pitchFamily="34" charset="0"/>
              </a:rPr>
              <a:t>важливі</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підприємства</a:t>
            </a:r>
            <a:r>
              <a:rPr lang="ru-RU" sz="3200" b="1" i="0" u="sng" strike="noStrike" dirty="0">
                <a:solidFill>
                  <a:srgbClr val="000000"/>
                </a:solidFill>
                <a:effectLst/>
                <a:latin typeface="Arial" panose="020B0604020202020204" pitchFamily="34" charset="0"/>
                <a:cs typeface="Arial" panose="020B0604020202020204" pitchFamily="34" charset="0"/>
              </a:rPr>
              <a:t>);</a:t>
            </a:r>
            <a:endParaRPr lang="ru-RU" sz="3200" b="1" i="0" u="sng"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ru-RU" sz="3200" b="1" i="0" u="sng" strike="noStrike" dirty="0">
                <a:solidFill>
                  <a:srgbClr val="000000"/>
                </a:solidFill>
                <a:effectLst/>
                <a:latin typeface="Arial" panose="020B0604020202020204" pitchFamily="34" charset="0"/>
                <a:cs typeface="Arial" panose="020B0604020202020204" pitchFamily="34" charset="0"/>
              </a:rPr>
              <a:t>на </a:t>
            </a:r>
            <a:r>
              <a:rPr lang="ru-RU" sz="3200" b="1" i="0" u="sng" strike="noStrike" dirty="0" err="1">
                <a:solidFill>
                  <a:srgbClr val="000000"/>
                </a:solidFill>
                <a:effectLst/>
                <a:latin typeface="Arial" panose="020B0604020202020204" pitchFamily="34" charset="0"/>
                <a:cs typeface="Arial" panose="020B0604020202020204" pitchFamily="34" charset="0"/>
              </a:rPr>
              <a:t>підприємствах</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установах</a:t>
            </a:r>
            <a:r>
              <a:rPr lang="ru-RU" sz="3200" b="1" i="0" u="sng" strike="noStrike" dirty="0">
                <a:solidFill>
                  <a:srgbClr val="000000"/>
                </a:solidFill>
                <a:effectLst/>
                <a:latin typeface="Arial" panose="020B0604020202020204" pitchFamily="34" charset="0"/>
                <a:cs typeface="Arial" panose="020B0604020202020204" pitchFamily="34" charset="0"/>
              </a:rPr>
              <a:t> та </a:t>
            </a:r>
            <a:r>
              <a:rPr lang="ru-RU" sz="3200" b="1" i="0" u="sng" strike="noStrike" dirty="0" err="1">
                <a:solidFill>
                  <a:srgbClr val="000000"/>
                </a:solidFill>
                <a:effectLst/>
                <a:latin typeface="Arial" panose="020B0604020202020204" pitchFamily="34" charset="0"/>
                <a:cs typeface="Arial" panose="020B0604020202020204" pitchFamily="34" charset="0"/>
              </a:rPr>
              <a:t>організаціях</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які</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установленому</a:t>
            </a:r>
            <a:r>
              <a:rPr lang="ru-RU" sz="3200" b="1" i="0" u="sng" strike="noStrike" dirty="0">
                <a:solidFill>
                  <a:srgbClr val="000000"/>
                </a:solidFill>
                <a:effectLst/>
                <a:latin typeface="Arial" panose="020B0604020202020204" pitchFamily="34" charset="0"/>
                <a:cs typeface="Arial" panose="020B0604020202020204" pitchFamily="34" charset="0"/>
              </a:rPr>
              <a:t> порядку </a:t>
            </a:r>
            <a:r>
              <a:rPr lang="ru-RU" sz="3200" b="1" i="0" u="sng" strike="noStrike" dirty="0" err="1">
                <a:solidFill>
                  <a:srgbClr val="000000"/>
                </a:solidFill>
                <a:effectLst/>
                <a:latin typeface="Arial" panose="020B0604020202020204" pitchFamily="34" charset="0"/>
                <a:cs typeface="Arial" panose="020B0604020202020204" pitchFamily="34" charset="0"/>
              </a:rPr>
              <a:t>визначено</a:t>
            </a:r>
            <a:r>
              <a:rPr lang="ru-RU" sz="3200" b="1" i="0" u="sng" strike="noStrike" dirty="0">
                <a:solidFill>
                  <a:srgbClr val="000000"/>
                </a:solidFill>
                <a:effectLst/>
                <a:latin typeface="Arial" panose="020B0604020202020204" pitchFamily="34" charset="0"/>
                <a:cs typeface="Arial" panose="020B0604020202020204" pitchFamily="34" charset="0"/>
              </a:rPr>
              <a:t> критично </a:t>
            </a:r>
            <a:r>
              <a:rPr lang="ru-RU" sz="3200" b="1" i="0" u="sng" strike="noStrike" dirty="0" err="1">
                <a:solidFill>
                  <a:srgbClr val="000000"/>
                </a:solidFill>
                <a:effectLst/>
                <a:latin typeface="Arial" panose="020B0604020202020204" pitchFamily="34" charset="0"/>
                <a:cs typeface="Arial" panose="020B0604020202020204" pitchFamily="34" charset="0"/>
              </a:rPr>
              <a:t>важливими</a:t>
            </a:r>
            <a:r>
              <a:rPr lang="ru-RU" sz="3200" b="1" i="0" u="sng" strike="noStrike" dirty="0">
                <a:solidFill>
                  <a:srgbClr val="000000"/>
                </a:solidFill>
                <a:effectLst/>
                <a:latin typeface="Arial" panose="020B0604020202020204" pitchFamily="34" charset="0"/>
                <a:cs typeface="Arial" panose="020B0604020202020204" pitchFamily="34" charset="0"/>
              </a:rPr>
              <a:t> для </a:t>
            </a:r>
            <a:r>
              <a:rPr lang="ru-RU" sz="3200" b="1" i="0" u="sng" strike="noStrike" dirty="0" err="1">
                <a:solidFill>
                  <a:srgbClr val="000000"/>
                </a:solidFill>
                <a:effectLst/>
                <a:latin typeface="Arial" panose="020B0604020202020204" pitchFamily="34" charset="0"/>
                <a:cs typeface="Arial" panose="020B0604020202020204" pitchFamily="34" charset="0"/>
              </a:rPr>
              <a:t>функціонування</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економіки</a:t>
            </a:r>
            <a:r>
              <a:rPr lang="ru-RU" sz="3200" b="1" i="0" u="sng" strike="noStrike" dirty="0">
                <a:solidFill>
                  <a:srgbClr val="000000"/>
                </a:solidFill>
                <a:effectLst/>
                <a:latin typeface="Arial" panose="020B0604020202020204" pitchFamily="34" charset="0"/>
                <a:cs typeface="Arial" panose="020B0604020202020204" pitchFamily="34" charset="0"/>
              </a:rPr>
              <a:t> та </a:t>
            </a:r>
            <a:r>
              <a:rPr lang="ru-RU" sz="3200" b="1" i="0" u="sng" strike="noStrike" dirty="0" err="1">
                <a:solidFill>
                  <a:srgbClr val="000000"/>
                </a:solidFill>
                <a:effectLst/>
                <a:latin typeface="Arial" panose="020B0604020202020204" pitchFamily="34" charset="0"/>
                <a:cs typeface="Arial" panose="020B0604020202020204" pitchFamily="34" charset="0"/>
              </a:rPr>
              <a:t>забезпечення</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життєдіяльності</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населення</a:t>
            </a:r>
            <a:r>
              <a:rPr lang="ru-RU" sz="3200" b="1" i="0" u="sng" strike="noStrike" dirty="0">
                <a:solidFill>
                  <a:srgbClr val="000000"/>
                </a:solidFill>
                <a:effectLst/>
                <a:latin typeface="Arial" panose="020B0604020202020204" pitchFamily="34" charset="0"/>
                <a:cs typeface="Arial" panose="020B0604020202020204" pitchFamily="34" charset="0"/>
              </a:rPr>
              <a:t> в </a:t>
            </a:r>
            <a:r>
              <a:rPr lang="ru-RU" sz="3200" b="1" i="0" u="sng" strike="noStrike" dirty="0" err="1">
                <a:solidFill>
                  <a:srgbClr val="000000"/>
                </a:solidFill>
                <a:effectLst/>
                <a:latin typeface="Arial" panose="020B0604020202020204" pitchFamily="34" charset="0"/>
                <a:cs typeface="Arial" panose="020B0604020202020204" pitchFamily="34" charset="0"/>
              </a:rPr>
              <a:t>особливий</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період</a:t>
            </a:r>
            <a:r>
              <a:rPr lang="ru-RU" sz="3200" b="1" i="0" u="sng" strike="noStrike" dirty="0">
                <a:solidFill>
                  <a:srgbClr val="000000"/>
                </a:solidFill>
                <a:effectLst/>
                <a:latin typeface="Arial" panose="020B0604020202020204" pitchFamily="34" charset="0"/>
                <a:cs typeface="Arial" panose="020B0604020202020204" pitchFamily="34" charset="0"/>
              </a:rPr>
              <a:t> (</a:t>
            </a:r>
            <a:r>
              <a:rPr lang="ru-RU" sz="3200" b="1" i="0" u="sng" strike="noStrike" dirty="0" err="1">
                <a:solidFill>
                  <a:srgbClr val="000000"/>
                </a:solidFill>
                <a:effectLst/>
                <a:latin typeface="Arial" panose="020B0604020202020204" pitchFamily="34" charset="0"/>
                <a:cs typeface="Arial" panose="020B0604020202020204" pitchFamily="34" charset="0"/>
              </a:rPr>
              <a:t>далі</a:t>
            </a:r>
            <a:r>
              <a:rPr lang="ru-RU" sz="3200" b="1" i="0" u="sng" strike="noStrike" dirty="0">
                <a:solidFill>
                  <a:srgbClr val="000000"/>
                </a:solidFill>
                <a:effectLst/>
                <a:latin typeface="Arial" panose="020B0604020202020204" pitchFamily="34" charset="0"/>
                <a:cs typeface="Arial" panose="020B0604020202020204" pitchFamily="34" charset="0"/>
              </a:rPr>
              <a:t> - критично </a:t>
            </a:r>
            <a:r>
              <a:rPr lang="ru-RU" sz="3200" b="1" i="0" u="sng" strike="noStrike" dirty="0" err="1">
                <a:solidFill>
                  <a:srgbClr val="000000"/>
                </a:solidFill>
                <a:effectLst/>
                <a:latin typeface="Arial" panose="020B0604020202020204" pitchFamily="34" charset="0"/>
                <a:cs typeface="Arial" panose="020B0604020202020204" pitchFamily="34" charset="0"/>
              </a:rPr>
              <a:t>важливі</a:t>
            </a:r>
            <a:r>
              <a:rPr lang="ru-RU" sz="3200" b="1" i="0" u="sng" strike="noStrike" dirty="0">
                <a:solidFill>
                  <a:srgbClr val="000000"/>
                </a:solidFill>
                <a:effectLst/>
                <a:latin typeface="Arial" panose="020B0604020202020204" pitchFamily="34" charset="0"/>
                <a:cs typeface="Arial" panose="020B0604020202020204" pitchFamily="34" charset="0"/>
              </a:rPr>
              <a:t> установи);</a:t>
            </a:r>
            <a:endParaRPr lang="ru-RU" sz="3200" b="1" i="0" u="sng" dirty="0">
              <a:solidFill>
                <a:srgbClr val="293A55"/>
              </a:solidFill>
              <a:effectLst/>
              <a:latin typeface="Arial" panose="020B0604020202020204" pitchFamily="34" charset="0"/>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4" name="Нижний колонтитул 3">
            <a:extLst>
              <a:ext uri="{FF2B5EF4-FFF2-40B4-BE49-F238E27FC236}">
                <a16:creationId xmlns:a16="http://schemas.microsoft.com/office/drawing/2014/main" id="{195AE574-F4DB-D78B-ED78-E52F89D23368}"/>
              </a:ext>
            </a:extLst>
          </p:cNvPr>
          <p:cNvSpPr>
            <a:spLocks noGrp="1"/>
          </p:cNvSpPr>
          <p:nvPr>
            <p:ph type="ftr" sz="quarter" idx="5"/>
          </p:nvPr>
        </p:nvSpPr>
        <p:spPr/>
        <p:txBody>
          <a:bodyPr/>
          <a:lstStyle/>
          <a:p>
            <a:r>
              <a:rPr lang="en-US" dirty="0"/>
              <a:t>_</a:t>
            </a:r>
          </a:p>
        </p:txBody>
      </p:sp>
      <p:sp>
        <p:nvSpPr>
          <p:cNvPr id="9" name="Прямоугольник 8">
            <a:extLst>
              <a:ext uri="{FF2B5EF4-FFF2-40B4-BE49-F238E27FC236}">
                <a16:creationId xmlns:a16="http://schemas.microsoft.com/office/drawing/2014/main" id="{312705DF-B102-C327-D0B7-F8198FF7D0C0}"/>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6981831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D11A8-EFC2-95B5-AA6F-290FE93F06F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FB0F4B-A75F-892A-7534-BD294973D8DA}"/>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СЕРЕДНЯ ЗАРПЛАТА 20 000,00 ЯК ОДИН З КРИТЕРІЇВ БРОНЮВАННЯ</a:t>
            </a:r>
          </a:p>
        </p:txBody>
      </p:sp>
      <p:sp>
        <p:nvSpPr>
          <p:cNvPr id="3" name="Объект 2">
            <a:extLst>
              <a:ext uri="{FF2B5EF4-FFF2-40B4-BE49-F238E27FC236}">
                <a16:creationId xmlns:a16="http://schemas.microsoft.com/office/drawing/2014/main" id="{E8D65EA9-07B1-4C34-E1D5-2BD4FE182946}"/>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spcBef>
                <a:spcPts val="0"/>
              </a:spcBef>
              <a:buNone/>
            </a:pPr>
            <a:r>
              <a:rPr lang="uk-UA" sz="3200" dirty="0">
                <a:solidFill>
                  <a:schemeClr val="tx1"/>
                </a:solidFill>
                <a:latin typeface="Arial" panose="020B0604020202020204" pitchFamily="34" charset="0"/>
                <a:ea typeface="+mn-ea"/>
                <a:cs typeface="Arial" panose="020B0604020202020204" pitchFamily="34" charset="0"/>
              </a:rPr>
              <a:t>Інформація в рядку 103 </a:t>
            </a:r>
          </a:p>
          <a:p>
            <a:pPr marL="0" indent="0">
              <a:spcBef>
                <a:spcPts val="0"/>
              </a:spcBef>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Отже, серед іншого в додатку Д1 до Розрахунку зазначається інформація, зокрема і про нараховану у звітному періоді заробітну плату працівників, з якими укладено трудові договори (контракти).</a:t>
            </a:r>
          </a:p>
          <a:p>
            <a:pPr marL="0" indent="0">
              <a:spcBef>
                <a:spcPts val="0"/>
              </a:spcBef>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Кількість таких працівників зазначається в рядку 103 Розрахунку.</a:t>
            </a:r>
          </a:p>
          <a:p>
            <a:pPr marL="0" indent="0">
              <a:spcBef>
                <a:spcPts val="0"/>
              </a:spcBef>
              <a:buNone/>
            </a:pP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При цьому до рядка 103 Розрахунку </a:t>
            </a:r>
            <a:r>
              <a:rPr lang="az-Cyrl-AZ" sz="3200" b="1" u="sng" dirty="0">
                <a:solidFill>
                  <a:schemeClr val="tx1"/>
                </a:solidFill>
                <a:latin typeface="Arial" panose="020B0604020202020204" pitchFamily="34" charset="0"/>
                <a:ea typeface="+mn-ea"/>
                <a:cs typeface="Arial" panose="020B0604020202020204" pitchFamily="34" charset="0"/>
              </a:rPr>
              <a:t>не включаються </a:t>
            </a:r>
            <a:r>
              <a:rPr lang="az-Cyrl-AZ" sz="3200" dirty="0">
                <a:solidFill>
                  <a:schemeClr val="tx1"/>
                </a:solidFill>
                <a:latin typeface="Arial" panose="020B0604020202020204" pitchFamily="34" charset="0"/>
                <a:ea typeface="+mn-ea"/>
                <a:cs typeface="Arial" panose="020B0604020202020204" pitchFamily="34" charset="0"/>
              </a:rPr>
              <a:t>працівники стосовно яких у додатку Д1 до Розрахунку </a:t>
            </a:r>
            <a:r>
              <a:rPr lang="az-Cyrl-AZ" sz="3200" b="1" dirty="0">
                <a:solidFill>
                  <a:schemeClr val="tx1"/>
                </a:solidFill>
                <a:latin typeface="Arial" panose="020B0604020202020204" pitchFamily="34" charset="0"/>
                <a:ea typeface="+mn-ea"/>
                <a:cs typeface="Arial" panose="020B0604020202020204" pitchFamily="34" charset="0"/>
              </a:rPr>
              <a:t>зазначено тільки кількість днів перебування у трудових відносинах, проте ним не здійснювалося нарахування заробітної плати у звітному періоді, зокрема, у зв’язку із</a:t>
            </a:r>
            <a:r>
              <a:rPr lang="az-Cyrl-AZ" sz="3200" dirty="0">
                <a:solidFill>
                  <a:schemeClr val="tx1"/>
                </a:solidFill>
                <a:latin typeface="Arial" panose="020B0604020202020204" pitchFamily="34" charset="0"/>
                <a:ea typeface="+mn-ea"/>
                <a:cs typeface="Arial" panose="020B0604020202020204" pitchFamily="34" charset="0"/>
              </a:rPr>
              <a:t>:</a:t>
            </a: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-відпусткою без збереження заробітної плати (якщо така відпустка тривала протягом всього звітного періоду);</a:t>
            </a: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-перебуванням протягом всього звітного періоду на лікарняному, який фактично буде оплачений тільки в наступному звітному періоді;</a:t>
            </a: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-перебуванням протягом всього звітного періоду у відпустці (оскільки відпускні були нараховані в попередньому звітному періоді);</a:t>
            </a:r>
            <a:br>
              <a:rPr lang="az-Cyrl-AZ" sz="3200" dirty="0">
                <a:solidFill>
                  <a:schemeClr val="tx1"/>
                </a:solidFill>
                <a:latin typeface="Arial" panose="020B0604020202020204" pitchFamily="34" charset="0"/>
                <a:ea typeface="+mn-ea"/>
                <a:cs typeface="Arial" panose="020B0604020202020204" pitchFamily="34" charset="0"/>
              </a:rPr>
            </a:br>
            <a:r>
              <a:rPr lang="az-Cyrl-AZ" sz="3200" dirty="0">
                <a:solidFill>
                  <a:schemeClr val="tx1"/>
                </a:solidFill>
                <a:latin typeface="Arial" panose="020B0604020202020204" pitchFamily="34" charset="0"/>
                <a:ea typeface="+mn-ea"/>
                <a:cs typeface="Arial" panose="020B0604020202020204" pitchFamily="34" charset="0"/>
              </a:rPr>
              <a:t>         -іншими підставами, визначеними законодавством.</a:t>
            </a:r>
            <a:endParaRPr lang="uk-UA" sz="32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5338A8D2-30AE-E629-3111-E978DCB6DAD5}"/>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DB733620-2549-287C-76EB-4F7B46974E5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9202410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3AA07-17BC-E170-FB15-3A6E15BB255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59DF27-8742-67DD-7D25-7F68EEF01770}"/>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34D56C0C-11B0-3B88-BFE0-1E7256E55F86}"/>
              </a:ext>
            </a:extLst>
          </p:cNvPr>
          <p:cNvSpPr>
            <a:spLocks noGrp="1"/>
          </p:cNvSpPr>
          <p:nvPr>
            <p:ph type="subTitle" idx="4"/>
          </p:nvPr>
        </p:nvSpPr>
        <p:spPr>
          <a:xfrm>
            <a:off x="1820491" y="1625367"/>
            <a:ext cx="21599346" cy="11502912"/>
          </a:xfrm>
          <a:prstGeom prst="rect">
            <a:avLst/>
          </a:prstGeom>
          <a:ln>
            <a:noFill/>
          </a:ln>
        </p:spPr>
        <p:txBody>
          <a:bodyPr>
            <a:noAutofit/>
          </a:bodyPr>
          <a:lstStyle/>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15. Єдиний перелік містить такі відомості щодо:</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3) державного органу, підприємства, установи, що подає списки:</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повне найменування юридичної особи та відокремленого структурного підрозділу юридичної особи (у разі наявності);</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код згідно з ЄДРПОУ юридичної особи (у разі наявності) та відокремленого структурного підрозділу юридичної особи (у разі наявності);</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місцезнаходження юридичної особи та відокремленого підрозділу юридичної особи (у разі наявності) (крім критично важливих підприємств, а також критично важливих установ, які визначені Мінстратегпромом);</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підстава внесення до переліку;</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дата прийняття і номер рішення відповідного державного органу про визначення підприємства, установи, організації критично важливим підприємством чи критично важливою установою, рішення МЗС, Секретаріату Кабінету Міністрів України про затвердження переліку критично важливих установ;</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реквізити відповідного рішення щодо збільшення ліміту бронювання;</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ліміт бронювання;</a:t>
            </a:r>
          </a:p>
          <a:p>
            <a:pPr algn="just">
              <a:spcBef>
                <a:spcPts val="0"/>
              </a:spcBef>
            </a:pPr>
            <a:r>
              <a:rPr lang="az-Cyrl-AZ" sz="3200" dirty="0">
                <a:solidFill>
                  <a:schemeClr val="tx1"/>
                </a:solidFill>
                <a:latin typeface="Arial" panose="020B0604020202020204" pitchFamily="34" charset="0"/>
                <a:ea typeface="+mn-ea"/>
                <a:cs typeface="Arial" panose="020B0604020202020204" pitchFamily="34" charset="0"/>
              </a:rPr>
              <a:t>кінцева дата бронювання;</a:t>
            </a:r>
          </a:p>
          <a:p>
            <a:pPr algn="just">
              <a:spcBef>
                <a:spcPts val="0"/>
              </a:spcBef>
            </a:pPr>
            <a:r>
              <a:rPr lang="az-Cyrl-AZ" sz="3200" b="1" dirty="0">
                <a:solidFill>
                  <a:schemeClr val="tx1"/>
                </a:solidFill>
                <a:latin typeface="Arial" panose="020B0604020202020204" pitchFamily="34" charset="0"/>
                <a:ea typeface="+mn-ea"/>
                <a:cs typeface="Arial" panose="020B0604020202020204" pitchFamily="34" charset="0"/>
              </a:rPr>
              <a:t>відмітка про обов'язковість перевірки на відповідність вимогам, визначеним в абзаці третьому пункту 8 цього Порядку.</a:t>
            </a:r>
          </a:p>
        </p:txBody>
      </p:sp>
      <p:sp>
        <p:nvSpPr>
          <p:cNvPr id="10" name="Номер слайда 16">
            <a:extLst>
              <a:ext uri="{FF2B5EF4-FFF2-40B4-BE49-F238E27FC236}">
                <a16:creationId xmlns:a16="http://schemas.microsoft.com/office/drawing/2014/main" id="{10C6915D-D586-C9F0-8FC4-8553F75F4E4E}"/>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D2C8B56D-CB1F-12B2-8F7C-43DC5DA34161}"/>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982498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6BDB2-AED8-FE27-EC38-21F4A8A1FE8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87D3FD-B074-4C3F-58B1-A32724478EBC}"/>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2798C58B-AAF2-3490-2DBA-6F2083E8E441}"/>
              </a:ext>
            </a:extLst>
          </p:cNvPr>
          <p:cNvSpPr>
            <a:spLocks noGrp="1"/>
          </p:cNvSpPr>
          <p:nvPr>
            <p:ph type="subTitle" idx="4"/>
          </p:nvPr>
        </p:nvSpPr>
        <p:spPr>
          <a:xfrm>
            <a:off x="1394006" y="1450605"/>
            <a:ext cx="21599346" cy="11502912"/>
          </a:xfrm>
          <a:prstGeom prst="rect">
            <a:avLst/>
          </a:prstGeom>
          <a:ln>
            <a:noFill/>
          </a:ln>
        </p:spPr>
        <p:txBody>
          <a:bodyPr>
            <a:noAutofit/>
          </a:bodyPr>
          <a:lstStyle/>
          <a:p>
            <a:pPr algn="just">
              <a:spcAft>
                <a:spcPts val="750"/>
              </a:spcAft>
              <a:buNone/>
            </a:pPr>
            <a:r>
              <a:rPr lang="az-Cyrl-AZ" sz="3200" dirty="0">
                <a:solidFill>
                  <a:schemeClr val="tx1"/>
                </a:solidFill>
                <a:latin typeface="Arial" panose="020B0604020202020204" pitchFamily="34" charset="0"/>
                <a:ea typeface="+mn-ea"/>
                <a:cs typeface="Arial" panose="020B0604020202020204" pitchFamily="34" charset="0"/>
              </a:rPr>
              <a:t>Надана відстрочка підлягає анулюванню в разі:</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 закінчення строку її дії;</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2) завершення критично важливим підприємством виробництва товарів, виконання робіт і надання послуг для забезпечення потреб Збройних Сил, інших військових формувань;</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3) позбавлення підприємства, установи, організації статусу критично важливого підприємства, критично важливої установи державним органом, який прийняв рішення про визначення їх критично важливою установою;</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4) ліквідації органу державної влади, іншого державного органу, органу місцевого самоврядування, критично важливого підприємства, критично важливої установи;</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5) звільнення військовозобов’язаного з органу державної влади, іншого державного органу, органу місцевого самоврядування, критично важливого підприємства, критично важливої установи (крім звільнення з посади з подальшим призначенням на іншу посаду в межах одного органу державної влади, іншого державного органу, органу місцевого самоврядування, критично важливого підприємства, критично важливої установи);</a:t>
            </a:r>
          </a:p>
          <a:p>
            <a:pPr marL="0" indent="0" algn="just">
              <a:spcBef>
                <a:spcPts val="0"/>
              </a:spcBef>
              <a:buNone/>
            </a:pPr>
            <a:endParaRPr lang="az-Cyrl-AZ" sz="3600" b="1"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0E57D9A8-689C-DC0C-C383-97E844E377B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7ADAC7F7-42CD-1B9B-3EB1-3078C25C369A}"/>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8650723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C514F-BFA4-84D6-E73C-7530D3858C6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9A38F8-961A-69D8-8636-1B99458C81A7}"/>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77C60553-EFF3-333C-11F1-860F95DBBB6E}"/>
              </a:ext>
            </a:extLst>
          </p:cNvPr>
          <p:cNvSpPr>
            <a:spLocks noGrp="1"/>
          </p:cNvSpPr>
          <p:nvPr>
            <p:ph type="subTitle" idx="4"/>
          </p:nvPr>
        </p:nvSpPr>
        <p:spPr>
          <a:xfrm>
            <a:off x="1394006" y="1450605"/>
            <a:ext cx="21599346" cy="11502912"/>
          </a:xfrm>
          <a:prstGeom prst="rect">
            <a:avLst/>
          </a:prstGeom>
          <a:ln>
            <a:noFill/>
          </a:ln>
        </p:spPr>
        <p:txBody>
          <a:bodyPr>
            <a:noAutofit/>
          </a:bodyPr>
          <a:lstStyle/>
          <a:p>
            <a:pPr algn="just">
              <a:spcAft>
                <a:spcPts val="750"/>
              </a:spcAft>
              <a:buNone/>
            </a:pPr>
            <a:r>
              <a:rPr lang="az-Cyrl-AZ" sz="3200" dirty="0">
                <a:solidFill>
                  <a:schemeClr val="tx1"/>
                </a:solidFill>
                <a:latin typeface="Arial" panose="020B0604020202020204" pitchFamily="34" charset="0"/>
                <a:ea typeface="+mn-ea"/>
                <a:cs typeface="Arial" panose="020B0604020202020204" pitchFamily="34" charset="0"/>
              </a:rPr>
              <a:t>Надана відстрочка підлягає анулюванню в разі:</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6) тимчасового припинення дії трудового договору військовозобов’язаного з критично важливим підприємством, критично важливою установою;</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7) обґрунтованого подання керівника органу державної влади, іншого державного органу, органу місцевого самоврядування засобами Порталу Дія;</a:t>
            </a:r>
          </a:p>
          <a:p>
            <a:pPr marL="0" indent="0" algn="just">
              <a:spcBef>
                <a:spcPts val="0"/>
              </a:spcBef>
              <a:buNone/>
            </a:pPr>
            <a:endParaRPr lang="az-Cyrl-AZ" sz="3200" dirty="0">
              <a:solidFill>
                <a:schemeClr val="tx1"/>
              </a:solidFill>
              <a:latin typeface="Arial" panose="020B0604020202020204" pitchFamily="34" charset="0"/>
              <a:ea typeface="+mn-ea"/>
              <a:cs typeface="Arial" panose="020B0604020202020204" pitchFamily="34" charset="0"/>
            </a:endParaRP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8) обґрунтованого подання керівника критично важливого підприємства, критично важливої установи, але не частіше ніж один раз на п’ять календарних днів засобами Порталу Дія;</a:t>
            </a:r>
          </a:p>
          <a:p>
            <a:pPr marL="0" indent="0" algn="just">
              <a:spcBef>
                <a:spcPts val="0"/>
              </a:spcBef>
              <a:buNone/>
            </a:pPr>
            <a:endParaRPr lang="az-Cyrl-AZ" sz="3200" dirty="0">
              <a:solidFill>
                <a:schemeClr val="tx1"/>
              </a:solidFill>
              <a:latin typeface="Arial" panose="020B0604020202020204" pitchFamily="34" charset="0"/>
              <a:ea typeface="+mn-ea"/>
              <a:cs typeface="Arial" panose="020B0604020202020204" pitchFamily="34" charset="0"/>
            </a:endParaRPr>
          </a:p>
          <a:p>
            <a:pPr marL="0" indent="0" algn="just">
              <a:spcBef>
                <a:spcPts val="0"/>
              </a:spcBef>
              <a:buNone/>
            </a:pPr>
            <a:endParaRPr lang="az-Cyrl-AZ" sz="3200" dirty="0">
              <a:solidFill>
                <a:schemeClr val="tx1"/>
              </a:solidFill>
              <a:latin typeface="Arial" panose="020B0604020202020204" pitchFamily="34" charset="0"/>
              <a:ea typeface="+mn-ea"/>
              <a:cs typeface="Arial" panose="020B0604020202020204" pitchFamily="34" charset="0"/>
            </a:endParaRP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9) надання відстрочки з інших причин, визначених </a:t>
            </a:r>
            <a:r>
              <a:rPr lang="az-Cyrl-AZ" sz="3200" dirty="0">
                <a:solidFill>
                  <a:schemeClr val="tx1"/>
                </a:solidFill>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статтею 23</a:t>
            </a:r>
            <a:r>
              <a:rPr lang="az-Cyrl-AZ" sz="3200" dirty="0">
                <a:solidFill>
                  <a:schemeClr val="tx1"/>
                </a:solidFill>
                <a:latin typeface="Arial" panose="020B0604020202020204" pitchFamily="34" charset="0"/>
                <a:ea typeface="+mn-ea"/>
                <a:cs typeface="Arial" panose="020B0604020202020204" pitchFamily="34" charset="0"/>
              </a:rPr>
              <a:t> Закону України “Про мобілізаційну підготовку та мобілізацію”;</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10) припинення укладеного договору (контракту) або закінчення строку призначення - для працівників спеціалізованих установ ООН, міжнародних судових органів, міжнародних та неурядових організацій та установ, членом, учасником або спостерігачем у яких є Україна відповідно до укладених міжнародних договорів України;</a:t>
            </a:r>
          </a:p>
          <a:p>
            <a:pPr marL="0" indent="0" algn="just">
              <a:spcBef>
                <a:spcPts val="0"/>
              </a:spcBef>
              <a:buNone/>
            </a:pPr>
            <a:endParaRPr lang="az-Cyrl-AZ" sz="3600" b="1"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388EDEA3-379C-0007-1546-CBE950D56B61}"/>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13BC1CC-70D3-9E2B-AE71-CC1D1D1ACFBD}"/>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987000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0BE02-61AB-CABB-B96C-E52C45630C3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164802-1A82-15FE-9CD1-6EAD5B14699A}"/>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F9E0A06C-7CFB-9AD0-ECE4-7E0A9721EEE0}"/>
              </a:ext>
            </a:extLst>
          </p:cNvPr>
          <p:cNvSpPr>
            <a:spLocks noGrp="1"/>
          </p:cNvSpPr>
          <p:nvPr>
            <p:ph type="subTitle" idx="4"/>
          </p:nvPr>
        </p:nvSpPr>
        <p:spPr>
          <a:xfrm>
            <a:off x="1394006" y="1450605"/>
            <a:ext cx="21599346" cy="11502912"/>
          </a:xfrm>
          <a:prstGeom prst="rect">
            <a:avLst/>
          </a:prstGeom>
          <a:ln>
            <a:noFill/>
          </a:ln>
        </p:spPr>
        <p:txBody>
          <a:bodyPr>
            <a:noAutofit/>
          </a:bodyPr>
          <a:lstStyle/>
          <a:p>
            <a:pPr algn="just">
              <a:spcAft>
                <a:spcPts val="750"/>
              </a:spcAft>
              <a:buNone/>
            </a:pPr>
            <a:r>
              <a:rPr lang="az-Cyrl-AZ" sz="3200" dirty="0">
                <a:solidFill>
                  <a:schemeClr val="tx1"/>
                </a:solidFill>
                <a:latin typeface="Arial" panose="020B0604020202020204" pitchFamily="34" charset="0"/>
                <a:ea typeface="+mn-ea"/>
                <a:cs typeface="Arial" panose="020B0604020202020204" pitchFamily="34" charset="0"/>
              </a:rPr>
              <a:t>Надана відстрочка підлягає анулюванню в разі:</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11) невиконання оператором протимінної діяльності протягом шести місяців робіт з розмінування (гуманітарного розмінування) за сертифікованим процесом (процесами) на основі інформації, поданої Центром протимінної діяльності;</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12) невідповідності військовозобов’язаного умовам, зазначеним в </a:t>
            </a:r>
            <a:r>
              <a:rPr lang="az-Cyrl-AZ" sz="3200" dirty="0">
                <a:solidFill>
                  <a:schemeClr val="tx1"/>
                </a:solidFill>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абзаці третьому</a:t>
            </a:r>
            <a:r>
              <a:rPr lang="az-Cyrl-AZ" sz="3200" dirty="0">
                <a:solidFill>
                  <a:schemeClr val="tx1"/>
                </a:solidFill>
                <a:latin typeface="Arial" panose="020B0604020202020204" pitchFamily="34" charset="0"/>
                <a:ea typeface="+mn-ea"/>
                <a:cs typeface="Arial" panose="020B0604020202020204" pitchFamily="34" charset="0"/>
              </a:rPr>
              <a:t> пункту 8 цього Порядку;</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13) звільнення з посади священнослужителя (за заявою ДЕСС в електронній формі про анулювання бронювання військовозобов’язаного працівника, що формується на основі інформації, поданої юридичною особою - релігійною організацією);</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{Пункт 31 доповнено підпунктом 13 згідно з Постановою КМ </a:t>
            </a:r>
            <a:r>
              <a:rPr lang="az-Cyrl-AZ" sz="3200" dirty="0">
                <a:solidFill>
                  <a:schemeClr val="tx1"/>
                </a:solidFill>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 1498 від 26.12.2024</a:t>
            </a:r>
            <a:r>
              <a:rPr lang="az-Cyrl-AZ" sz="3200" dirty="0">
                <a:solidFill>
                  <a:schemeClr val="tx1"/>
                </a:solidFill>
                <a:latin typeface="Arial" panose="020B0604020202020204" pitchFamily="34" charset="0"/>
                <a:ea typeface="+mn-ea"/>
                <a:cs typeface="Arial" panose="020B0604020202020204" pitchFamily="34" charset="0"/>
              </a:rPr>
              <a:t>}</a:t>
            </a:r>
          </a:p>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14) виключення суб’єкта господарювання з переліку, зазначеного в </a:t>
            </a:r>
            <a:r>
              <a:rPr lang="az-Cyrl-AZ" sz="3200" dirty="0">
                <a:solidFill>
                  <a:schemeClr val="tx1"/>
                </a:solidFill>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абзаці п’ятнадцятому</a:t>
            </a:r>
            <a:r>
              <a:rPr lang="az-Cyrl-AZ" sz="3200" dirty="0">
                <a:solidFill>
                  <a:schemeClr val="tx1"/>
                </a:solidFill>
                <a:latin typeface="Arial" panose="020B0604020202020204" pitchFamily="34" charset="0"/>
                <a:ea typeface="+mn-ea"/>
                <a:cs typeface="Arial" panose="020B0604020202020204" pitchFamily="34" charset="0"/>
              </a:rPr>
              <a:t> пункту 5 цього Порядку, або працівника суб’єкта господарювання із складу бригади, зазначеної в абзаці п’ятнадцятому пункту 5 цього Порядку.</a:t>
            </a:r>
          </a:p>
          <a:p>
            <a:pPr marL="0" indent="0" algn="just">
              <a:spcBef>
                <a:spcPts val="0"/>
              </a:spcBef>
              <a:buNone/>
            </a:pPr>
            <a:endParaRPr lang="az-Cyrl-AZ" sz="3600" b="1"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607140C0-C8A6-A29C-865F-A63B89BAA6BB}"/>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A38818E-061D-3799-9B3D-41708275F17D}"/>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5167141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660AD-7C6D-FB35-9DF6-239C880ACA9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36F42C-77BD-7176-3917-E0B72AF04579}"/>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1165DFA7-6609-F447-7845-BA1A011CA21C}"/>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Орган, який прийняв рішення про визначення підприємства, установи, організації критично важливими для функціонування економіки та забезпечення життєдіяльності населення в особливий період, </a:t>
            </a:r>
          </a:p>
          <a:p>
            <a:pPr marL="0" indent="0" algn="just">
              <a:spcBef>
                <a:spcPts val="0"/>
              </a:spcBef>
              <a:buNone/>
            </a:pPr>
            <a:endParaRPr lang="az-Cyrl-AZ"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az-Cyrl-AZ" sz="3200" b="1" u="sng" dirty="0">
                <a:solidFill>
                  <a:schemeClr val="tx1"/>
                </a:solidFill>
                <a:latin typeface="Arial" panose="020B0604020202020204" pitchFamily="34" charset="0"/>
                <a:ea typeface="+mn-ea"/>
                <a:cs typeface="Arial" panose="020B0604020202020204" pitchFamily="34" charset="0"/>
              </a:rPr>
              <a:t>здійснює моніторинг діяльності таких підприємств, установ, організацій </a:t>
            </a:r>
            <a:r>
              <a:rPr lang="az-Cyrl-AZ" sz="3200" b="1" u="sng" dirty="0">
                <a:solidFill>
                  <a:schemeClr val="tx1"/>
                </a:solidFill>
                <a:highlight>
                  <a:srgbClr val="FFFF00"/>
                </a:highlight>
                <a:latin typeface="Arial" panose="020B0604020202020204" pitchFamily="34" charset="0"/>
                <a:ea typeface="+mn-ea"/>
                <a:cs typeface="Arial" panose="020B0604020202020204" pitchFamily="34" charset="0"/>
              </a:rPr>
              <a:t>за звітний податковий період,</a:t>
            </a:r>
          </a:p>
          <a:p>
            <a:pPr marL="0" indent="0">
              <a:spcBef>
                <a:spcPts val="0"/>
              </a:spcBef>
              <a:buNone/>
            </a:pPr>
            <a:endParaRPr lang="az-Cyrl-AZ" sz="3200" b="1" u="sng"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 </a:t>
            </a:r>
            <a:r>
              <a:rPr lang="az-Cyrl-AZ" sz="3200" b="1" u="sng" dirty="0">
                <a:solidFill>
                  <a:schemeClr val="tx1"/>
                </a:solidFill>
                <a:latin typeface="Arial" panose="020B0604020202020204" pitchFamily="34" charset="0"/>
                <a:ea typeface="+mn-ea"/>
                <a:cs typeface="Arial" panose="020B0604020202020204" pitchFamily="34" charset="0"/>
              </a:rPr>
              <a:t>зокрема щодо виконання вимог, </a:t>
            </a:r>
            <a:r>
              <a:rPr lang="az-Cyrl-AZ" sz="3200" b="1" u="sng" dirty="0">
                <a:solidFill>
                  <a:srgbClr val="FF0000"/>
                </a:solidFill>
                <a:latin typeface="Arial" panose="020B0604020202020204" pitchFamily="34" charset="0"/>
                <a:ea typeface="+mn-ea"/>
                <a:cs typeface="Arial" panose="020B0604020202020204" pitchFamily="34" charset="0"/>
              </a:rPr>
              <a:t>визначених в абзаці третьому пункту 8 Порядку </a:t>
            </a:r>
            <a:r>
              <a:rPr lang="en-US" sz="3200" u="sng" dirty="0">
                <a:solidFill>
                  <a:srgbClr val="FF0000"/>
                </a:solidFill>
                <a:latin typeface="Arial" panose="020B0604020202020204" pitchFamily="34" charset="0"/>
                <a:ea typeface="+mn-ea"/>
                <a:cs typeface="Arial" panose="020B0604020202020204" pitchFamily="34" charset="0"/>
              </a:rPr>
              <a:t>76 </a:t>
            </a:r>
            <a:endParaRPr lang="uk-UA" sz="3200" u="sng" dirty="0">
              <a:solidFill>
                <a:srgbClr val="FF0000"/>
              </a:solidFill>
              <a:latin typeface="Arial" panose="020B0604020202020204" pitchFamily="34" charset="0"/>
              <a:ea typeface="+mn-ea"/>
              <a:cs typeface="Arial" panose="020B0604020202020204" pitchFamily="34" charset="0"/>
            </a:endParaRPr>
          </a:p>
          <a:p>
            <a:pPr marL="0" indent="0">
              <a:spcBef>
                <a:spcPts val="0"/>
              </a:spcBef>
              <a:buNone/>
            </a:pPr>
            <a:endParaRPr lang="uk-UA" sz="3200" dirty="0">
              <a:solidFill>
                <a:schemeClr val="tx1"/>
              </a:solidFill>
              <a:latin typeface="Arial" panose="020B0604020202020204" pitchFamily="34" charset="0"/>
              <a:ea typeface="+mn-ea"/>
              <a:cs typeface="Arial" panose="020B0604020202020204" pitchFamily="34" charset="0"/>
            </a:endParaRPr>
          </a:p>
          <a:p>
            <a:pPr marL="0" indent="0">
              <a:spcBef>
                <a:spcPts val="0"/>
              </a:spcBef>
              <a:buNone/>
            </a:pPr>
            <a:r>
              <a:rPr lang="az-Cyrl-AZ" sz="3200" dirty="0">
                <a:solidFill>
                  <a:schemeClr val="tx1"/>
                </a:solidFill>
                <a:latin typeface="Arial" panose="020B0604020202020204" pitchFamily="34" charset="0"/>
                <a:ea typeface="+mn-ea"/>
                <a:cs typeface="Arial" panose="020B0604020202020204" pitchFamily="34" charset="0"/>
              </a:rPr>
              <a:t>та </a:t>
            </a:r>
            <a:r>
              <a:rPr lang="az-Cyrl-AZ" sz="3200" b="1" u="sng" dirty="0">
                <a:solidFill>
                  <a:schemeClr val="tx1"/>
                </a:solidFill>
                <a:latin typeface="Arial" panose="020B0604020202020204" pitchFamily="34" charset="0"/>
                <a:ea typeface="+mn-ea"/>
                <a:cs typeface="Arial" panose="020B0604020202020204" pitchFamily="34" charset="0"/>
              </a:rPr>
              <a:t>у разі потреби проводить перевірку відповідності підприємства</a:t>
            </a:r>
            <a:r>
              <a:rPr lang="az-Cyrl-AZ" sz="3200" dirty="0">
                <a:solidFill>
                  <a:schemeClr val="tx1"/>
                </a:solidFill>
                <a:latin typeface="Arial" panose="020B0604020202020204" pitchFamily="34" charset="0"/>
                <a:ea typeface="+mn-ea"/>
                <a:cs typeface="Arial" panose="020B0604020202020204" pitchFamily="34" charset="0"/>
              </a:rPr>
              <a:t>, установи, організації, які визначені критично важливими для функціонування економіки та забезпечення життєдіяльності населення в особливий період, </a:t>
            </a:r>
            <a:r>
              <a:rPr lang="az-Cyrl-AZ" sz="3200" b="1" dirty="0">
                <a:solidFill>
                  <a:schemeClr val="tx1"/>
                </a:solidFill>
                <a:latin typeface="Arial" panose="020B0604020202020204" pitchFamily="34" charset="0"/>
                <a:ea typeface="+mn-ea"/>
                <a:cs typeface="Arial" panose="020B0604020202020204" pitchFamily="34" charset="0"/>
              </a:rPr>
              <a:t>критеріям, зазначеним у пункті 2 цих Критеріїв та порядку, </a:t>
            </a:r>
            <a:r>
              <a:rPr lang="az-Cyrl-AZ" sz="3200" b="1" dirty="0">
                <a:solidFill>
                  <a:schemeClr val="tx1"/>
                </a:solidFill>
                <a:highlight>
                  <a:srgbClr val="FFFF00"/>
                </a:highlight>
                <a:latin typeface="Arial" panose="020B0604020202020204" pitchFamily="34" charset="0"/>
                <a:ea typeface="+mn-ea"/>
                <a:cs typeface="Arial" panose="020B0604020202020204" pitchFamily="34" charset="0"/>
              </a:rPr>
              <a:t>протягом діяльності підприємства</a:t>
            </a:r>
            <a:r>
              <a:rPr lang="az-Cyrl-AZ" sz="3200" b="1" dirty="0">
                <a:solidFill>
                  <a:schemeClr val="tx1"/>
                </a:solidFill>
                <a:latin typeface="Arial" panose="020B0604020202020204" pitchFamily="34" charset="0"/>
                <a:ea typeface="+mn-ea"/>
                <a:cs typeface="Arial" panose="020B0604020202020204" pitchFamily="34" charset="0"/>
              </a:rPr>
              <a:t>, </a:t>
            </a:r>
            <a:r>
              <a:rPr lang="az-Cyrl-AZ" sz="3200" dirty="0">
                <a:solidFill>
                  <a:schemeClr val="tx1"/>
                </a:solidFill>
                <a:latin typeface="Arial" panose="020B0604020202020204" pitchFamily="34" charset="0"/>
                <a:ea typeface="+mn-ea"/>
                <a:cs typeface="Arial" panose="020B0604020202020204" pitchFamily="34" charset="0"/>
              </a:rPr>
              <a:t>установи, організації </a:t>
            </a:r>
            <a:r>
              <a:rPr lang="az-Cyrl-AZ" sz="3200" b="1" dirty="0">
                <a:solidFill>
                  <a:schemeClr val="tx1"/>
                </a:solidFill>
                <a:highlight>
                  <a:srgbClr val="FFFF00"/>
                </a:highlight>
                <a:latin typeface="Arial" panose="020B0604020202020204" pitchFamily="34" charset="0"/>
                <a:ea typeface="+mn-ea"/>
                <a:cs typeface="Arial" panose="020B0604020202020204" pitchFamily="34" charset="0"/>
              </a:rPr>
              <a:t>з дати прийняття рішення про визначення їх критично важливими </a:t>
            </a:r>
            <a:r>
              <a:rPr lang="az-Cyrl-AZ" sz="3200" dirty="0">
                <a:solidFill>
                  <a:schemeClr val="tx1"/>
                </a:solidFill>
                <a:latin typeface="Arial" panose="020B0604020202020204" pitchFamily="34" charset="0"/>
                <a:ea typeface="+mn-ea"/>
                <a:cs typeface="Arial" panose="020B0604020202020204" pitchFamily="34" charset="0"/>
              </a:rPr>
              <a:t>для функціонування економіки та забезпечення життєдіяльності населення в особливий період.</a:t>
            </a:r>
          </a:p>
        </p:txBody>
      </p:sp>
      <p:sp>
        <p:nvSpPr>
          <p:cNvPr id="10" name="Номер слайда 16">
            <a:extLst>
              <a:ext uri="{FF2B5EF4-FFF2-40B4-BE49-F238E27FC236}">
                <a16:creationId xmlns:a16="http://schemas.microsoft.com/office/drawing/2014/main" id="{DF13A57D-B1C5-7EBE-E2E4-AF4D9D7B4577}"/>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C9F1B3B-8086-5DA2-035B-2B752871849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912574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056D2-259B-C689-EA15-80658F219E8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A3AE85-258D-9AF6-C5A8-C6279CFD8EC3}"/>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D621C66C-ADCC-19CC-1F05-CE010F1C70D1}"/>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r>
              <a:rPr lang="az-Cyrl-AZ" sz="3200" dirty="0">
                <a:solidFill>
                  <a:schemeClr val="tx1"/>
                </a:solidFill>
                <a:latin typeface="Arial" panose="020B0604020202020204" pitchFamily="34" charset="0"/>
                <a:ea typeface="+mn-ea"/>
                <a:cs typeface="Arial" panose="020B0604020202020204" pitchFamily="34" charset="0"/>
              </a:rPr>
              <a:t>За результатами проведеної перевірки відповідно до абзацу першого цього пункту орган приймає одне з таких рішень:</a:t>
            </a:r>
          </a:p>
          <a:p>
            <a:pPr marL="0" indent="0" algn="just">
              <a:buNone/>
            </a:pPr>
            <a:r>
              <a:rPr lang="az-Cyrl-AZ" sz="3200" b="1" dirty="0">
                <a:solidFill>
                  <a:schemeClr val="tx1"/>
                </a:solidFill>
                <a:latin typeface="Arial" panose="020B0604020202020204" pitchFamily="34" charset="0"/>
                <a:ea typeface="+mn-ea"/>
                <a:cs typeface="Arial" panose="020B0604020202020204" pitchFamily="34" charset="0"/>
              </a:rPr>
              <a:t>про невідповідність підприємства</a:t>
            </a:r>
            <a:r>
              <a:rPr lang="az-Cyrl-AZ" sz="3200" dirty="0">
                <a:solidFill>
                  <a:schemeClr val="tx1"/>
                </a:solidFill>
                <a:latin typeface="Arial" panose="020B0604020202020204" pitchFamily="34" charset="0"/>
                <a:ea typeface="+mn-ea"/>
                <a:cs typeface="Arial" panose="020B0604020202020204" pitchFamily="34" charset="0"/>
              </a:rPr>
              <a:t>, установи, організації критеріям, зазначеним у пункті 2 цих Критеріїв та порядку, </a:t>
            </a:r>
            <a:r>
              <a:rPr lang="az-Cyrl-AZ" sz="3200" b="1" dirty="0">
                <a:solidFill>
                  <a:schemeClr val="tx1"/>
                </a:solidFill>
                <a:latin typeface="Arial" panose="020B0604020202020204" pitchFamily="34" charset="0"/>
                <a:ea typeface="+mn-ea"/>
                <a:cs typeface="Arial" panose="020B0604020202020204" pitchFamily="34" charset="0"/>
              </a:rPr>
              <a:t>або невиконання вимог, визначених в абзаці третьому пункту 8 Порядку</a:t>
            </a:r>
            <a:r>
              <a:rPr lang="az-Cyrl-AZ" sz="3200" dirty="0">
                <a:solidFill>
                  <a:schemeClr val="tx1"/>
                </a:solidFill>
                <a:latin typeface="Arial" panose="020B0604020202020204" pitchFamily="34" charset="0"/>
                <a:ea typeface="+mn-ea"/>
                <a:cs typeface="Arial" panose="020B0604020202020204" pitchFamily="34" charset="0"/>
              </a:rPr>
              <a:t>. </a:t>
            </a:r>
            <a:r>
              <a:rPr lang="en-US" sz="3200" dirty="0">
                <a:solidFill>
                  <a:schemeClr val="tx1"/>
                </a:solidFill>
                <a:latin typeface="Arial" panose="020B0604020202020204" pitchFamily="34" charset="0"/>
                <a:ea typeface="+mn-ea"/>
                <a:cs typeface="Arial" panose="020B0604020202020204" pitchFamily="34" charset="0"/>
              </a:rPr>
              <a:t>N 76, </a:t>
            </a:r>
            <a:r>
              <a:rPr lang="az-Cyrl-AZ" sz="3200" dirty="0">
                <a:solidFill>
                  <a:schemeClr val="tx1"/>
                </a:solidFill>
                <a:latin typeface="Arial" panose="020B0604020202020204" pitchFamily="34" charset="0"/>
                <a:ea typeface="+mn-ea"/>
                <a:cs typeface="Arial" panose="020B0604020202020204" pitchFamily="34" charset="0"/>
              </a:rPr>
              <a:t>а </a:t>
            </a:r>
            <a:r>
              <a:rPr lang="az-Cyrl-AZ" sz="3200" b="1" dirty="0">
                <a:solidFill>
                  <a:schemeClr val="tx1"/>
                </a:solidFill>
                <a:latin typeface="Arial" panose="020B0604020202020204" pitchFamily="34" charset="0"/>
                <a:ea typeface="+mn-ea"/>
                <a:cs typeface="Arial" panose="020B0604020202020204" pitchFamily="34" charset="0"/>
              </a:rPr>
              <a:t>також скасовує їх статус критично важливих для функціонування економіки та забезпечення життєдіяльності населення в особливий період;</a:t>
            </a:r>
          </a:p>
          <a:p>
            <a:pPr marL="0" indent="0" algn="just">
              <a:spcBef>
                <a:spcPts val="0"/>
              </a:spcBef>
              <a:buNone/>
            </a:pPr>
            <a:endParaRPr lang="az-Cyrl-AZ"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FB829D5A-2583-35AB-821C-E35D6F633C97}"/>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814CCCDF-C401-8819-5418-9C6BA906E4D0}"/>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4264432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A1CA6-9C7D-EA97-D4F4-FF5981A21BF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617385-F0E2-D9D9-F87F-E040477516A2}"/>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A57D9D97-E778-F6BB-8D0B-F4E3A004DE25}"/>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endParaRPr lang="az-Cyrl-AZ" sz="3600" b="1" dirty="0">
              <a:solidFill>
                <a:schemeClr val="tx1"/>
              </a:solidFill>
              <a:latin typeface="Arial" panose="020B0604020202020204" pitchFamily="34" charset="0"/>
              <a:ea typeface="+mn-ea"/>
              <a:cs typeface="Arial" panose="020B0604020202020204" pitchFamily="34" charset="0"/>
            </a:endParaRPr>
          </a:p>
          <a:p>
            <a:pPr marL="0" indent="0" algn="just">
              <a:buNone/>
            </a:pPr>
            <a:r>
              <a:rPr lang="az-Cyrl-AZ" sz="3200" b="1" dirty="0">
                <a:solidFill>
                  <a:schemeClr val="tx1"/>
                </a:solidFill>
                <a:latin typeface="Arial" panose="020B0604020202020204" pitchFamily="34" charset="0"/>
                <a:ea typeface="+mn-ea"/>
                <a:cs typeface="Arial" panose="020B0604020202020204" pitchFamily="34" charset="0"/>
              </a:rPr>
              <a:t>Підприємства, </a:t>
            </a:r>
            <a:r>
              <a:rPr lang="az-Cyrl-AZ" sz="3200" dirty="0">
                <a:solidFill>
                  <a:schemeClr val="tx1"/>
                </a:solidFill>
                <a:latin typeface="Arial" panose="020B0604020202020204" pitchFamily="34" charset="0"/>
                <a:ea typeface="+mn-ea"/>
                <a:cs typeface="Arial" panose="020B0604020202020204" pitchFamily="34" charset="0"/>
              </a:rPr>
              <a:t>установи, організації, </a:t>
            </a:r>
            <a:r>
              <a:rPr lang="az-Cyrl-AZ" sz="3200" b="1" dirty="0">
                <a:solidFill>
                  <a:schemeClr val="tx1"/>
                </a:solidFill>
                <a:latin typeface="Arial" panose="020B0604020202020204" pitchFamily="34" charset="0"/>
                <a:ea typeface="+mn-ea"/>
                <a:cs typeface="Arial" panose="020B0604020202020204" pitchFamily="34" charset="0"/>
              </a:rPr>
              <a:t>яким скасовано статус критично важливих </a:t>
            </a:r>
            <a:r>
              <a:rPr lang="az-Cyrl-AZ" sz="3200" dirty="0">
                <a:solidFill>
                  <a:schemeClr val="tx1"/>
                </a:solidFill>
                <a:latin typeface="Arial" panose="020B0604020202020204" pitchFamily="34" charset="0"/>
                <a:ea typeface="+mn-ea"/>
                <a:cs typeface="Arial" panose="020B0604020202020204" pitchFamily="34" charset="0"/>
              </a:rPr>
              <a:t>для функціонування економіки та забезпечення життєдіяльності населення в особливий період у зв'язку </a:t>
            </a:r>
            <a:r>
              <a:rPr lang="az-Cyrl-AZ" sz="3200" b="1" dirty="0">
                <a:solidFill>
                  <a:schemeClr val="tx1"/>
                </a:solidFill>
                <a:latin typeface="Arial" panose="020B0604020202020204" pitchFamily="34" charset="0"/>
                <a:ea typeface="+mn-ea"/>
                <a:cs typeface="Arial" panose="020B0604020202020204" pitchFamily="34" charset="0"/>
              </a:rPr>
              <a:t>з невиконанням вимог, визначених в абзаці третьому пункту 8 Порядку</a:t>
            </a:r>
            <a:r>
              <a:rPr lang="az-Cyrl-AZ" sz="3200" dirty="0">
                <a:solidFill>
                  <a:schemeClr val="tx1"/>
                </a:solidFill>
                <a:latin typeface="Arial" panose="020B0604020202020204" pitchFamily="34" charset="0"/>
                <a:ea typeface="+mn-ea"/>
                <a:cs typeface="Arial" panose="020B0604020202020204" pitchFamily="34" charset="0"/>
              </a:rPr>
              <a:t>. </a:t>
            </a:r>
            <a:r>
              <a:rPr lang="en-US" sz="3200" dirty="0">
                <a:solidFill>
                  <a:schemeClr val="tx1"/>
                </a:solidFill>
                <a:latin typeface="Arial" panose="020B0604020202020204" pitchFamily="34" charset="0"/>
                <a:ea typeface="+mn-ea"/>
                <a:cs typeface="Arial" panose="020B0604020202020204" pitchFamily="34" charset="0"/>
              </a:rPr>
              <a:t>N 76, </a:t>
            </a:r>
            <a:r>
              <a:rPr lang="az-Cyrl-AZ" sz="3200" u="sng" dirty="0">
                <a:solidFill>
                  <a:schemeClr val="tx1"/>
                </a:solidFill>
                <a:latin typeface="Arial" panose="020B0604020202020204" pitchFamily="34" charset="0"/>
                <a:ea typeface="+mn-ea"/>
                <a:cs typeface="Arial" panose="020B0604020202020204" pitchFamily="34" charset="0"/>
              </a:rPr>
              <a:t>не можуть бути визначені критично важливими для функціонування економіки та забезпечення життєдіяльності населення в особливий період раніше ніж через шість місяців після скасування зазначеного статусу</a:t>
            </a:r>
            <a:r>
              <a:rPr lang="az-Cyrl-AZ" sz="3200" u="sng" dirty="0">
                <a:solidFill>
                  <a:schemeClr val="tx1"/>
                </a:solidFill>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a:t>
            </a:r>
            <a:endParaRPr lang="az-Cyrl-AZ" sz="3200" u="sng" dirty="0">
              <a:solidFill>
                <a:schemeClr val="tx1"/>
              </a:solidFill>
              <a:latin typeface="Arial" panose="020B0604020202020204" pitchFamily="34" charset="0"/>
              <a:ea typeface="+mn-ea"/>
              <a:cs typeface="Arial" panose="020B0604020202020204" pitchFamily="34" charset="0"/>
            </a:endParaRPr>
          </a:p>
          <a:p>
            <a:pPr marL="0" indent="0" algn="just">
              <a:spcBef>
                <a:spcPts val="0"/>
              </a:spcBef>
              <a:buNone/>
            </a:pPr>
            <a:endParaRPr lang="az-Cyrl-AZ"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675C0E1D-D1B9-FCCE-0940-DB5A263F834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E480FB76-5A91-B550-A419-899EBB088053}"/>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944526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79832-ABDE-A3B5-6C37-BF0A972F4E4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1FA305-CCF2-CED9-40F4-7BDD14E7B62A}"/>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709074D4-E970-7353-7A21-7F488410C7E4}"/>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endParaRPr lang="az-Cyrl-AZ" sz="3600" b="1" dirty="0">
              <a:solidFill>
                <a:schemeClr val="tx1"/>
              </a:solidFill>
              <a:latin typeface="Arial" panose="020B0604020202020204" pitchFamily="34" charset="0"/>
              <a:ea typeface="+mn-ea"/>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r>
              <a:rPr lang="ru-RU" sz="3200" dirty="0" err="1">
                <a:solidFill>
                  <a:schemeClr val="tx1"/>
                </a:solidFill>
                <a:latin typeface="Arial" panose="020B0604020202020204" pitchFamily="34" charset="0"/>
                <a:cs typeface="Arial" panose="020B0604020202020204" pitchFamily="34" charset="0"/>
              </a:rPr>
              <a:t>Нарахована</a:t>
            </a:r>
            <a:r>
              <a:rPr lang="ru-RU" sz="3200" dirty="0">
                <a:solidFill>
                  <a:schemeClr val="tx1"/>
                </a:solidFill>
                <a:latin typeface="Arial" panose="020B0604020202020204" pitchFamily="34" charset="0"/>
                <a:cs typeface="Arial" panose="020B0604020202020204" pitchFamily="34" charset="0"/>
              </a:rPr>
              <a:t> зарплата </a:t>
            </a:r>
            <a:r>
              <a:rPr lang="ru-RU" sz="3200" dirty="0" err="1">
                <a:solidFill>
                  <a:schemeClr val="tx1"/>
                </a:solidFill>
                <a:latin typeface="Arial" panose="020B0604020202020204" pitchFamily="34" charset="0"/>
                <a:cs typeface="Arial" panose="020B0604020202020204" pitchFamily="34" charset="0"/>
              </a:rPr>
              <a:t>заброньованому</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працівнику</a:t>
            </a:r>
            <a:r>
              <a:rPr lang="ru-RU" sz="3200" dirty="0">
                <a:solidFill>
                  <a:schemeClr val="tx1"/>
                </a:solidFill>
                <a:latin typeface="Arial" panose="020B0604020202020204" pitchFamily="34" charset="0"/>
                <a:cs typeface="Arial" panose="020B0604020202020204" pitchFamily="34" charset="0"/>
              </a:rPr>
              <a:t> не </a:t>
            </a:r>
            <a:r>
              <a:rPr lang="ru-RU" sz="3200" dirty="0" err="1">
                <a:solidFill>
                  <a:schemeClr val="tx1"/>
                </a:solidFill>
                <a:latin typeface="Arial" panose="020B0604020202020204" pitchFamily="34" charset="0"/>
                <a:cs typeface="Arial" panose="020B0604020202020204" pitchFamily="34" charset="0"/>
              </a:rPr>
              <a:t>менше</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ніж</a:t>
            </a:r>
            <a:r>
              <a:rPr lang="ru-RU" sz="3200" dirty="0">
                <a:solidFill>
                  <a:schemeClr val="tx1"/>
                </a:solidFill>
                <a:latin typeface="Arial" panose="020B0604020202020204" pitchFamily="34" charset="0"/>
                <a:cs typeface="Arial" panose="020B0604020202020204" pitchFamily="34" charset="0"/>
              </a:rPr>
              <a:t> 20 000,00 грн: а як </a:t>
            </a:r>
            <a:r>
              <a:rPr lang="ru-RU" sz="3200" dirty="0" err="1">
                <a:solidFill>
                  <a:schemeClr val="tx1"/>
                </a:solidFill>
                <a:latin typeface="Arial" panose="020B0604020202020204" pitchFamily="34" charset="0"/>
                <a:cs typeface="Arial" panose="020B0604020202020204" pitchFamily="34" charset="0"/>
              </a:rPr>
              <a:t>діяти</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якщо</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працівник</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був</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частину</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місяця</a:t>
            </a:r>
            <a:r>
              <a:rPr lang="ru-RU" sz="3200" dirty="0">
                <a:solidFill>
                  <a:schemeClr val="tx1"/>
                </a:solidFill>
                <a:latin typeface="Arial" panose="020B0604020202020204" pitchFamily="34" charset="0"/>
                <a:cs typeface="Arial" panose="020B0604020202020204" pitchFamily="34" charset="0"/>
              </a:rPr>
              <a:t> у </a:t>
            </a:r>
            <a:r>
              <a:rPr lang="ru-RU" sz="3200" dirty="0" err="1">
                <a:solidFill>
                  <a:schemeClr val="tx1"/>
                </a:solidFill>
                <a:latin typeface="Arial" panose="020B0604020202020204" pitchFamily="34" charset="0"/>
                <a:cs typeface="Arial" panose="020B0604020202020204" pitchFamily="34" charset="0"/>
              </a:rPr>
              <a:t>відпустці</a:t>
            </a:r>
            <a:r>
              <a:rPr lang="ru-RU" sz="3200" dirty="0">
                <a:solidFill>
                  <a:schemeClr val="tx1"/>
                </a:solidFill>
                <a:latin typeface="Arial" panose="020B0604020202020204" pitchFamily="34" charset="0"/>
                <a:cs typeface="Arial" panose="020B0604020202020204" pitchFamily="34" charset="0"/>
              </a:rPr>
              <a:t> на </a:t>
            </a:r>
            <a:r>
              <a:rPr lang="ru-RU" sz="3200" dirty="0" err="1">
                <a:solidFill>
                  <a:schemeClr val="tx1"/>
                </a:solidFill>
                <a:latin typeface="Arial" panose="020B0604020202020204" pitchFamily="34" charset="0"/>
                <a:cs typeface="Arial" panose="020B0604020202020204" pitchFamily="34" charset="0"/>
              </a:rPr>
              <a:t>лікарняному</a:t>
            </a:r>
            <a:r>
              <a:rPr lang="ru-RU" sz="3200" dirty="0">
                <a:solidFill>
                  <a:schemeClr val="tx1"/>
                </a:solidFill>
                <a:latin typeface="Arial" panose="020B0604020202020204" pitchFamily="34" charset="0"/>
                <a:cs typeface="Arial" panose="020B0604020202020204" pitchFamily="34" charset="0"/>
              </a:rPr>
              <a:t> в </a:t>
            </a:r>
            <a:r>
              <a:rPr lang="ru-RU" sz="3200" dirty="0" err="1">
                <a:solidFill>
                  <a:schemeClr val="tx1"/>
                </a:solidFill>
                <a:latin typeface="Arial" panose="020B0604020202020204" pitchFamily="34" charset="0"/>
                <a:cs typeface="Arial" panose="020B0604020202020204" pitchFamily="34" charset="0"/>
              </a:rPr>
              <a:t>прогулі</a:t>
            </a:r>
            <a:r>
              <a:rPr lang="ru-RU" sz="3200" dirty="0">
                <a:solidFill>
                  <a:schemeClr val="tx1"/>
                </a:solidFill>
                <a:latin typeface="Arial" panose="020B0604020202020204" pitchFamily="34" charset="0"/>
                <a:cs typeface="Arial" panose="020B0604020202020204" pitchFamily="34" charset="0"/>
              </a:rPr>
              <a:t>?</a:t>
            </a:r>
          </a:p>
          <a:p>
            <a:pPr marL="0" indent="0" fontAlgn="base">
              <a:spcBef>
                <a:spcPts val="0"/>
              </a:spcBef>
              <a:buNone/>
            </a:pPr>
            <a:endParaRPr lang="ru-RU" sz="32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r>
              <a:rPr lang="ru-RU" sz="3200" dirty="0">
                <a:solidFill>
                  <a:schemeClr val="tx1"/>
                </a:solidFill>
                <a:latin typeface="Arial" panose="020B0604020202020204" pitchFamily="34" charset="0"/>
                <a:cs typeface="Arial" panose="020B0604020202020204" pitchFamily="34" charset="0"/>
              </a:rPr>
              <a:t>Як правильно </a:t>
            </a:r>
            <a:r>
              <a:rPr lang="ru-RU" sz="3200" dirty="0" err="1">
                <a:solidFill>
                  <a:schemeClr val="tx1"/>
                </a:solidFill>
                <a:latin typeface="Arial" panose="020B0604020202020204" pitchFamily="34" charset="0"/>
                <a:cs typeface="Arial" panose="020B0604020202020204" pitchFamily="34" charset="0"/>
              </a:rPr>
              <a:t>виконувати</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вимогу</a:t>
            </a:r>
            <a:r>
              <a:rPr lang="ru-RU" sz="3200" dirty="0">
                <a:solidFill>
                  <a:schemeClr val="tx1"/>
                </a:solidFill>
                <a:latin typeface="Arial" panose="020B0604020202020204" pitchFamily="34" charset="0"/>
                <a:cs typeface="Arial" panose="020B0604020202020204" pitchFamily="34" charset="0"/>
              </a:rPr>
              <a:t> «не </a:t>
            </a:r>
            <a:r>
              <a:rPr lang="ru-RU" sz="3200" dirty="0" err="1">
                <a:solidFill>
                  <a:schemeClr val="tx1"/>
                </a:solidFill>
                <a:latin typeface="Arial" panose="020B0604020202020204" pitchFamily="34" charset="0"/>
                <a:cs typeface="Arial" panose="020B0604020202020204" pitchFamily="34" charset="0"/>
              </a:rPr>
              <a:t>менше</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ніж</a:t>
            </a:r>
            <a:r>
              <a:rPr lang="ru-RU" sz="3200" dirty="0">
                <a:solidFill>
                  <a:schemeClr val="tx1"/>
                </a:solidFill>
                <a:latin typeface="Arial" panose="020B0604020202020204" pitchFamily="34" charset="0"/>
                <a:cs typeface="Arial" panose="020B0604020202020204" pitchFamily="34" charset="0"/>
              </a:rPr>
              <a:t> 2,5 МЗП» </a:t>
            </a:r>
            <a:r>
              <a:rPr lang="ru-RU" sz="3200" dirty="0" err="1">
                <a:solidFill>
                  <a:schemeClr val="tx1"/>
                </a:solidFill>
                <a:latin typeface="Arial" panose="020B0604020202020204" pitchFamily="34" charset="0"/>
                <a:cs typeface="Arial" panose="020B0604020202020204" pitchFamily="34" charset="0"/>
              </a:rPr>
              <a:t>заброньованому</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суміснику</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або</a:t>
            </a:r>
            <a:r>
              <a:rPr lang="ru-RU" sz="3200" dirty="0">
                <a:solidFill>
                  <a:schemeClr val="tx1"/>
                </a:solidFill>
                <a:latin typeface="Arial" panose="020B0604020202020204" pitchFamily="34" charset="0"/>
                <a:cs typeface="Arial" panose="020B0604020202020204" pitchFamily="34" charset="0"/>
              </a:rPr>
              <a:t> тому, </a:t>
            </a:r>
            <a:r>
              <a:rPr lang="ru-RU" sz="3200" dirty="0" err="1">
                <a:solidFill>
                  <a:schemeClr val="tx1"/>
                </a:solidFill>
                <a:latin typeface="Arial" panose="020B0604020202020204" pitchFamily="34" charset="0"/>
                <a:cs typeface="Arial" panose="020B0604020202020204" pitchFamily="34" charset="0"/>
              </a:rPr>
              <a:t>який</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працює</a:t>
            </a:r>
            <a:r>
              <a:rPr lang="ru-RU" sz="3200" dirty="0">
                <a:solidFill>
                  <a:schemeClr val="tx1"/>
                </a:solidFill>
                <a:latin typeface="Arial" panose="020B0604020202020204" pitchFamily="34" charset="0"/>
                <a:cs typeface="Arial" panose="020B0604020202020204" pitchFamily="34" charset="0"/>
              </a:rPr>
              <a:t> на </a:t>
            </a:r>
            <a:r>
              <a:rPr lang="ru-RU" sz="3200" dirty="0" err="1">
                <a:solidFill>
                  <a:schemeClr val="tx1"/>
                </a:solidFill>
                <a:latin typeface="Arial" panose="020B0604020202020204" pitchFamily="34" charset="0"/>
                <a:cs typeface="Arial" panose="020B0604020202020204" pitchFamily="34" charset="0"/>
              </a:rPr>
              <a:t>умовах</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неповної</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зайнятості</a:t>
            </a:r>
            <a:r>
              <a:rPr lang="ru-RU" sz="3200" dirty="0">
                <a:solidFill>
                  <a:schemeClr val="tx1"/>
                </a:solidFill>
                <a:latin typeface="Arial" panose="020B0604020202020204" pitchFamily="34" charset="0"/>
                <a:cs typeface="Arial" panose="020B0604020202020204" pitchFamily="34" charset="0"/>
              </a:rPr>
              <a:t>;</a:t>
            </a:r>
          </a:p>
          <a:p>
            <a:pPr marL="0" indent="0" algn="just">
              <a:spcBef>
                <a:spcPts val="0"/>
              </a:spcBef>
              <a:buNone/>
            </a:pPr>
            <a:endParaRPr lang="az-Cyrl-AZ" sz="3600" dirty="0">
              <a:solidFill>
                <a:schemeClr val="tx1"/>
              </a:solidFill>
              <a:latin typeface="Arial" panose="020B0604020202020204" pitchFamily="34" charset="0"/>
              <a:ea typeface="+mn-ea"/>
              <a:cs typeface="Arial" panose="020B0604020202020204" pitchFamily="34" charset="0"/>
            </a:endParaRPr>
          </a:p>
        </p:txBody>
      </p:sp>
      <p:sp>
        <p:nvSpPr>
          <p:cNvPr id="10" name="Номер слайда 16">
            <a:extLst>
              <a:ext uri="{FF2B5EF4-FFF2-40B4-BE49-F238E27FC236}">
                <a16:creationId xmlns:a16="http://schemas.microsoft.com/office/drawing/2014/main" id="{A5F9DB00-D7EB-AD94-3EFB-7335DF8CD76A}"/>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B7C5BDDD-BBE2-A546-1D38-C8DC4DB8A10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2314773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8EA73-FA71-7114-20CD-FE7F1B0C9A7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1F1E41-5C56-5ED2-4A6C-867F4E797C25}"/>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16629EAE-D230-5DC6-E6EE-1FEDA62F3440}"/>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endParaRPr lang="az-Cyrl-AZ" sz="3600" b="1" dirty="0">
              <a:solidFill>
                <a:schemeClr val="tx1"/>
              </a:solidFill>
              <a:latin typeface="Arial" panose="020B0604020202020204" pitchFamily="34" charset="0"/>
              <a:ea typeface="+mn-ea"/>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a:spcAft>
                <a:spcPts val="1100"/>
              </a:spcAft>
              <a:buNone/>
            </a:pPr>
            <a:r>
              <a:rPr lang="uk-UA" sz="3600" dirty="0"/>
              <a:t>Зарплата</a:t>
            </a:r>
            <a:r>
              <a:rPr lang="uk-UA" sz="3200" dirty="0"/>
              <a:t>, що це ? </a:t>
            </a:r>
          </a:p>
          <a:p>
            <a:pPr marL="0" indent="0">
              <a:spcAft>
                <a:spcPts val="1100"/>
              </a:spcAft>
              <a:buNone/>
            </a:pPr>
            <a:endParaRPr lang="uk-UA" sz="3200" b="1" u="sng" dirty="0"/>
          </a:p>
          <a:p>
            <a:pPr marL="0" indent="0" algn="ctr">
              <a:buNone/>
            </a:pPr>
            <a:r>
              <a:rPr lang="ru-RU" sz="3200" dirty="0"/>
              <a:t>Стаття 1. Закон про оплату </a:t>
            </a:r>
            <a:r>
              <a:rPr lang="ru-RU" sz="3200" dirty="0" err="1"/>
              <a:t>праці</a:t>
            </a:r>
            <a:r>
              <a:rPr lang="ru-RU" sz="3200" dirty="0"/>
              <a:t> </a:t>
            </a:r>
            <a:r>
              <a:rPr lang="ru-RU" sz="3200" b="1" dirty="0" err="1"/>
              <a:t>Заробітна</a:t>
            </a:r>
            <a:r>
              <a:rPr lang="ru-RU" sz="3200" b="1" dirty="0"/>
              <a:t> плата</a:t>
            </a:r>
          </a:p>
          <a:p>
            <a:pPr marL="0" indent="0" algn="just">
              <a:buNone/>
            </a:pPr>
            <a:r>
              <a:rPr lang="ru-RU" sz="3200" dirty="0" err="1"/>
              <a:t>Заробітна</a:t>
            </a:r>
            <a:r>
              <a:rPr lang="ru-RU" sz="3200" dirty="0"/>
              <a:t> плата - </a:t>
            </a:r>
            <a:r>
              <a:rPr lang="ru-RU" sz="3200" dirty="0" err="1"/>
              <a:t>це</a:t>
            </a:r>
            <a:r>
              <a:rPr lang="ru-RU" sz="3200" dirty="0"/>
              <a:t> </a:t>
            </a:r>
            <a:r>
              <a:rPr lang="ru-RU" sz="3200" dirty="0" err="1"/>
              <a:t>винагорода</a:t>
            </a:r>
            <a:r>
              <a:rPr lang="ru-RU" sz="3200" dirty="0"/>
              <a:t>, </a:t>
            </a:r>
            <a:r>
              <a:rPr lang="ru-RU" sz="3200" dirty="0" err="1"/>
              <a:t>обчислена</a:t>
            </a:r>
            <a:r>
              <a:rPr lang="ru-RU" sz="3200" dirty="0"/>
              <a:t>, як правило, у грошовому </a:t>
            </a:r>
            <a:r>
              <a:rPr lang="ru-RU" sz="3200" dirty="0" err="1"/>
              <a:t>виразі</a:t>
            </a:r>
            <a:r>
              <a:rPr lang="ru-RU" sz="3200" dirty="0"/>
              <a:t>, яку за </a:t>
            </a:r>
            <a:r>
              <a:rPr lang="ru-RU" sz="3200" dirty="0" err="1"/>
              <a:t>трудовим</a:t>
            </a:r>
            <a:r>
              <a:rPr lang="ru-RU" sz="3200" dirty="0"/>
              <a:t> договором </a:t>
            </a:r>
            <a:r>
              <a:rPr lang="ru-RU" sz="3200" dirty="0">
                <a:hlinkClick r:id="rId2">
                  <a:extLst>
                    <a:ext uri="{A12FA001-AC4F-418D-AE19-62706E023703}">
                      <ahyp:hlinkClr xmlns:ahyp="http://schemas.microsoft.com/office/drawing/2018/hyperlinkcolor" val="tx"/>
                    </a:ext>
                  </a:extLst>
                </a:hlinkClick>
              </a:rPr>
              <a:t>роботодавець</a:t>
            </a:r>
            <a:r>
              <a:rPr lang="ru-RU" sz="3200" dirty="0"/>
              <a:t> </a:t>
            </a:r>
            <a:r>
              <a:rPr lang="ru-RU" sz="3200" dirty="0" err="1"/>
              <a:t>виплачує</a:t>
            </a:r>
            <a:r>
              <a:rPr lang="ru-RU" sz="3200" dirty="0"/>
              <a:t> </a:t>
            </a:r>
            <a:r>
              <a:rPr lang="ru-RU" sz="3200" dirty="0" err="1"/>
              <a:t>працівникові</a:t>
            </a:r>
            <a:r>
              <a:rPr lang="ru-RU" sz="3200" dirty="0"/>
              <a:t> за </a:t>
            </a:r>
            <a:r>
              <a:rPr lang="ru-RU" sz="3200" dirty="0" err="1"/>
              <a:t>виконану</a:t>
            </a:r>
            <a:r>
              <a:rPr lang="ru-RU" sz="3200" dirty="0"/>
              <a:t> ним роботу.</a:t>
            </a:r>
          </a:p>
          <a:p>
            <a:pPr marL="0" indent="0" algn="just">
              <a:buNone/>
            </a:pPr>
            <a:r>
              <a:rPr lang="ru-RU" sz="3200" dirty="0" err="1"/>
              <a:t>Розмір</a:t>
            </a:r>
            <a:r>
              <a:rPr lang="ru-RU" sz="3200" dirty="0"/>
              <a:t> заробітної плати </a:t>
            </a:r>
            <a:r>
              <a:rPr lang="ru-RU" sz="3200" dirty="0" err="1"/>
              <a:t>залежить</a:t>
            </a:r>
            <a:r>
              <a:rPr lang="ru-RU" sz="3200" dirty="0"/>
              <a:t> </a:t>
            </a:r>
            <a:r>
              <a:rPr lang="ru-RU" sz="3200" dirty="0" err="1"/>
              <a:t>від</a:t>
            </a:r>
            <a:r>
              <a:rPr lang="ru-RU" sz="3200" dirty="0"/>
              <a:t> </a:t>
            </a:r>
            <a:r>
              <a:rPr lang="ru-RU" sz="3200" dirty="0" err="1"/>
              <a:t>складності</a:t>
            </a:r>
            <a:r>
              <a:rPr lang="ru-RU" sz="3200" dirty="0"/>
              <a:t> та умов </a:t>
            </a:r>
            <a:r>
              <a:rPr lang="ru-RU" sz="3200" dirty="0" err="1"/>
              <a:t>виконуваної</a:t>
            </a:r>
            <a:r>
              <a:rPr lang="ru-RU" sz="3200" dirty="0"/>
              <a:t> </a:t>
            </a:r>
            <a:r>
              <a:rPr lang="ru-RU" sz="3200" dirty="0" err="1"/>
              <a:t>роботи</a:t>
            </a:r>
            <a:r>
              <a:rPr lang="ru-RU" sz="3200" dirty="0"/>
              <a:t>, </a:t>
            </a:r>
            <a:r>
              <a:rPr lang="ru-RU" sz="3200" dirty="0" err="1"/>
              <a:t>професійно-ділових</a:t>
            </a:r>
            <a:r>
              <a:rPr lang="ru-RU" sz="3200" dirty="0"/>
              <a:t> </a:t>
            </a:r>
            <a:r>
              <a:rPr lang="ru-RU" sz="3200" dirty="0" err="1"/>
              <a:t>якостей</a:t>
            </a:r>
            <a:r>
              <a:rPr lang="ru-RU" sz="3200" dirty="0"/>
              <a:t> </a:t>
            </a:r>
            <a:r>
              <a:rPr lang="ru-RU" sz="3200" dirty="0" err="1"/>
              <a:t>працівника</a:t>
            </a:r>
            <a:r>
              <a:rPr lang="ru-RU" sz="3200" dirty="0"/>
              <a:t>, </a:t>
            </a:r>
            <a:r>
              <a:rPr lang="ru-RU" sz="3200" dirty="0" err="1"/>
              <a:t>результатів</a:t>
            </a:r>
            <a:r>
              <a:rPr lang="ru-RU" sz="3200" dirty="0"/>
              <a:t> </a:t>
            </a:r>
            <a:r>
              <a:rPr lang="ru-RU" sz="3200" dirty="0" err="1"/>
              <a:t>його</a:t>
            </a:r>
            <a:r>
              <a:rPr lang="ru-RU" sz="3200" dirty="0"/>
              <a:t> </a:t>
            </a:r>
            <a:r>
              <a:rPr lang="ru-RU" sz="3200" dirty="0" err="1"/>
              <a:t>праці</a:t>
            </a:r>
            <a:r>
              <a:rPr lang="ru-RU" sz="3200" dirty="0"/>
              <a:t> та </a:t>
            </a:r>
            <a:r>
              <a:rPr lang="ru-RU" sz="3200" dirty="0" err="1"/>
              <a:t>господарської</a:t>
            </a:r>
            <a:r>
              <a:rPr lang="ru-RU" sz="3200" dirty="0"/>
              <a:t> </a:t>
            </a:r>
            <a:r>
              <a:rPr lang="ru-RU" sz="3200" dirty="0" err="1"/>
              <a:t>діяльності</a:t>
            </a:r>
            <a:r>
              <a:rPr lang="ru-RU" sz="3200" dirty="0"/>
              <a:t> </a:t>
            </a:r>
            <a:r>
              <a:rPr lang="ru-RU" sz="3200" dirty="0" err="1"/>
              <a:t>підприємства</a:t>
            </a:r>
            <a:r>
              <a:rPr lang="ru-RU" sz="3200" dirty="0"/>
              <a:t>.</a:t>
            </a: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EA96685C-016B-47F7-CE35-C4D58AF8374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72C10ECE-C811-196A-9E8E-2EBEC8555E90}"/>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098149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A3B07-3D54-25A0-3F20-FCEC0090681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99A8FB-54C1-98E4-4D12-DC6AC3DB8029}"/>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56FE6702-CACD-DDEC-200A-06212EA42CC8}"/>
              </a:ext>
            </a:extLst>
          </p:cNvPr>
          <p:cNvSpPr>
            <a:spLocks noGrp="1"/>
          </p:cNvSpPr>
          <p:nvPr>
            <p:ph type="subTitle" idx="4"/>
          </p:nvPr>
        </p:nvSpPr>
        <p:spPr>
          <a:xfrm>
            <a:off x="1092306" y="1035107"/>
            <a:ext cx="22066274" cy="11502912"/>
          </a:xfrm>
          <a:prstGeom prst="rect">
            <a:avLst/>
          </a:prstGeom>
          <a:ln>
            <a:noFill/>
          </a:ln>
        </p:spPr>
        <p:txBody>
          <a:bodyPr>
            <a:noAutofit/>
          </a:bodyPr>
          <a:lstStyle/>
          <a:p>
            <a:r>
              <a:rPr lang="az-Cyrl-AZ" sz="3200" b="0" i="0" u="none" strike="noStrike" dirty="0">
                <a:solidFill>
                  <a:srgbClr val="000000"/>
                </a:solidFill>
                <a:effectLst/>
                <a:latin typeface="Arial" panose="020B0604020202020204" pitchFamily="34" charset="0"/>
                <a:cs typeface="Arial" panose="020B0604020202020204" pitchFamily="34" charset="0"/>
              </a:rPr>
              <a:t>3. </a:t>
            </a:r>
            <a:r>
              <a:rPr lang="az-Cyrl-AZ" sz="3200" dirty="0">
                <a:solidFill>
                  <a:srgbClr val="1D1D1B"/>
                </a:solidFill>
                <a:latin typeface="Arial" panose="020B0604020202020204" pitchFamily="34" charset="0"/>
                <a:cs typeface="Arial" panose="020B0604020202020204" pitchFamily="34" charset="0"/>
              </a:rPr>
              <a:t>Бронювання військовозобов'язаних,, здійснюється за списками військовозобов'язаних, які пропонуються до бронювання на період мобілізації та на воєнний час (далі - список), в електронній формі засобами Порталу Дія.</a:t>
            </a:r>
          </a:p>
          <a:p>
            <a:r>
              <a:rPr lang="az-Cyrl-AZ" sz="3200" dirty="0">
                <a:solidFill>
                  <a:srgbClr val="1D1D1B"/>
                </a:solidFill>
                <a:latin typeface="Arial" panose="020B0604020202020204" pitchFamily="34" charset="0"/>
                <a:cs typeface="Arial" panose="020B0604020202020204" pitchFamily="34" charset="0"/>
              </a:rPr>
              <a:t>Заброньованим військовозобов'язаним надається відстрочка від призову на військову службу під час мобілізації (далі - відстрочка).</a:t>
            </a:r>
          </a:p>
          <a:p>
            <a:pPr marL="0" indent="0" algn="l">
              <a:spcAft>
                <a:spcPts val="825"/>
              </a:spcAft>
              <a:buNone/>
            </a:pPr>
            <a:r>
              <a:rPr lang="az-Cyrl-AZ" sz="3200" b="1" i="0" u="sng" strike="noStrike" dirty="0">
                <a:solidFill>
                  <a:srgbClr val="000000"/>
                </a:solidFill>
                <a:effectLst/>
                <a:latin typeface="Arial" panose="020B0604020202020204" pitchFamily="34" charset="0"/>
                <a:cs typeface="Arial" panose="020B0604020202020204" pitchFamily="34" charset="0"/>
              </a:rPr>
              <a:t>Не підлягають бронюванню військовозобов'язані, які згідно із законом не підлягають призову на військову службу під час мобілізації.</a:t>
            </a:r>
            <a:endParaRPr lang="az-Cyrl-AZ" sz="3200" b="1" i="0" u="sng"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b="1" i="0" u="none" strike="noStrike" dirty="0">
                <a:solidFill>
                  <a:srgbClr val="000000"/>
                </a:solidFill>
                <a:effectLst/>
                <a:latin typeface="Arial" panose="020B0604020202020204" pitchFamily="34" charset="0"/>
                <a:cs typeface="Arial" panose="020B0604020202020204" pitchFamily="34" charset="0"/>
              </a:rPr>
              <a:t>Військовозобов'язані, підлягають бронюванню незалежно від військового звання, віку та військово-облікової спеціальності.</a:t>
            </a:r>
            <a:endParaRPr lang="az-Cyrl-AZ" sz="3200" b="1" i="0" dirty="0">
              <a:solidFill>
                <a:srgbClr val="293A55"/>
              </a:solidFill>
              <a:effectLst/>
              <a:latin typeface="Arial" panose="020B0604020202020204" pitchFamily="34" charset="0"/>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4" name="Нижний колонтитул 3">
            <a:extLst>
              <a:ext uri="{FF2B5EF4-FFF2-40B4-BE49-F238E27FC236}">
                <a16:creationId xmlns:a16="http://schemas.microsoft.com/office/drawing/2014/main" id="{21AE5957-66AD-9B70-DA58-D6D616302153}"/>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5134E8FC-3847-4D04-A952-593CE61B4F97}"/>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C3C5483D-B595-489C-9D16-B11E61FAA5C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0508519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A16A1-633C-9FA8-926A-28385B430EB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32238A-AF2A-3D07-CA66-0056ACCD46E7}"/>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68548556-665A-4315-5E53-D0DE5AD30F6F}"/>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endParaRPr lang="az-Cyrl-AZ" sz="3600" b="1" dirty="0">
              <a:solidFill>
                <a:schemeClr val="tx1"/>
              </a:solidFill>
              <a:latin typeface="Arial" panose="020B0604020202020204" pitchFamily="34" charset="0"/>
              <a:ea typeface="+mn-ea"/>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algn="ctr">
              <a:buNone/>
            </a:pPr>
            <a:r>
              <a:rPr lang="ru-RU" sz="3200" dirty="0">
                <a:latin typeface="Arial" panose="020B0604020202020204" pitchFamily="34" charset="0"/>
                <a:cs typeface="Arial" panose="020B0604020202020204" pitchFamily="34" charset="0"/>
              </a:rPr>
              <a:t>Стаття 2. Структура заробітної плати</a:t>
            </a:r>
          </a:p>
          <a:p>
            <a:pPr marL="0" indent="0" algn="just">
              <a:buNone/>
            </a:pPr>
            <a:r>
              <a:rPr lang="ru-RU" sz="3200" b="1" dirty="0" err="1">
                <a:latin typeface="Arial" panose="020B0604020202020204" pitchFamily="34" charset="0"/>
                <a:cs typeface="Arial" panose="020B0604020202020204" pitchFamily="34" charset="0"/>
              </a:rPr>
              <a:t>Основна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заробітна</a:t>
            </a:r>
            <a:r>
              <a:rPr lang="ru-RU" sz="3200" b="1" dirty="0">
                <a:latin typeface="Arial" panose="020B0604020202020204" pitchFamily="34" charset="0"/>
                <a:cs typeface="Arial" panose="020B0604020202020204" pitchFamily="34" charset="0"/>
              </a:rPr>
              <a:t> плата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Це</a:t>
            </a:r>
            <a:r>
              <a:rPr lang="ru-RU" sz="3200" dirty="0">
                <a:latin typeface="Arial" panose="020B0604020202020204" pitchFamily="34" charset="0"/>
                <a:cs typeface="Arial" panose="020B0604020202020204" pitchFamily="34" charset="0"/>
              </a:rPr>
              <a:t> - </a:t>
            </a:r>
            <a:r>
              <a:rPr lang="ru-RU" sz="3200" dirty="0" err="1">
                <a:latin typeface="Arial" panose="020B0604020202020204" pitchFamily="34" charset="0"/>
                <a:cs typeface="Arial" panose="020B0604020202020204" pitchFamily="34" charset="0"/>
              </a:rPr>
              <a:t>винагорода</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виконану</a:t>
            </a:r>
            <a:r>
              <a:rPr lang="ru-RU" sz="3200" dirty="0">
                <a:latin typeface="Arial" panose="020B0604020202020204" pitchFamily="34" charset="0"/>
                <a:cs typeface="Arial" panose="020B0604020202020204" pitchFamily="34" charset="0"/>
              </a:rPr>
              <a:t> роботу </a:t>
            </a:r>
            <a:r>
              <a:rPr lang="ru-RU" sz="3200" dirty="0" err="1">
                <a:latin typeface="Arial" panose="020B0604020202020204" pitchFamily="34" charset="0"/>
                <a:cs typeface="Arial" panose="020B0604020202020204" pitchFamily="34" charset="0"/>
              </a:rPr>
              <a:t>відповідно</a:t>
            </a:r>
            <a:r>
              <a:rPr lang="ru-RU" sz="3200" dirty="0">
                <a:latin typeface="Arial" panose="020B0604020202020204" pitchFamily="34" charset="0"/>
                <a:cs typeface="Arial" panose="020B0604020202020204" pitchFamily="34" charset="0"/>
              </a:rPr>
              <a:t> до </a:t>
            </a:r>
            <a:r>
              <a:rPr lang="ru-RU" sz="3200" dirty="0" err="1">
                <a:latin typeface="Arial" panose="020B0604020202020204" pitchFamily="34" charset="0"/>
                <a:cs typeface="Arial" panose="020B0604020202020204" pitchFamily="34" charset="0"/>
              </a:rPr>
              <a:t>встановлених</a:t>
            </a:r>
            <a:r>
              <a:rPr lang="ru-RU" sz="3200" dirty="0">
                <a:latin typeface="Arial" panose="020B0604020202020204" pitchFamily="34" charset="0"/>
                <a:cs typeface="Arial" panose="020B0604020202020204" pitchFamily="34" charset="0"/>
              </a:rPr>
              <a:t> норм </a:t>
            </a:r>
            <a:r>
              <a:rPr lang="ru-RU" sz="3200" dirty="0" err="1">
                <a:latin typeface="Arial" panose="020B0604020202020204" pitchFamily="34" charset="0"/>
                <a:cs typeface="Arial" panose="020B0604020202020204" pitchFamily="34" charset="0"/>
              </a:rPr>
              <a:t>праці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норми</a:t>
            </a:r>
            <a:r>
              <a:rPr lang="ru-RU" sz="3200" dirty="0">
                <a:latin typeface="Arial" panose="020B0604020202020204" pitchFamily="34" charset="0"/>
                <a:cs typeface="Arial" panose="020B0604020202020204" pitchFamily="34" charset="0"/>
              </a:rPr>
              <a:t> часу, </a:t>
            </a:r>
            <a:r>
              <a:rPr lang="ru-RU" sz="3200" dirty="0" err="1">
                <a:latin typeface="Arial" panose="020B0604020202020204" pitchFamily="34" charset="0"/>
                <a:cs typeface="Arial" panose="020B0604020202020204" pitchFamily="34" charset="0"/>
              </a:rPr>
              <a:t>виробітку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обслуговування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посадові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обов'язки</a:t>
            </a:r>
            <a:r>
              <a:rPr lang="ru-RU" sz="3200" dirty="0">
                <a:latin typeface="Arial" panose="020B0604020202020204" pitchFamily="34" charset="0"/>
                <a:cs typeface="Arial" panose="020B0604020202020204" pitchFamily="34" charset="0"/>
              </a:rPr>
              <a:t>). Вона </a:t>
            </a:r>
            <a:r>
              <a:rPr lang="ru-RU" sz="3200" dirty="0" err="1">
                <a:latin typeface="Arial" panose="020B0604020202020204" pitchFamily="34" charset="0"/>
                <a:cs typeface="Arial" panose="020B0604020202020204" pitchFamily="34" charset="0"/>
              </a:rPr>
              <a:t>встановлюється</a:t>
            </a:r>
            <a:r>
              <a:rPr lang="ru-RU" sz="3200" dirty="0">
                <a:latin typeface="Arial" panose="020B0604020202020204" pitchFamily="34" charset="0"/>
                <a:cs typeface="Arial" panose="020B0604020202020204" pitchFamily="34" charset="0"/>
              </a:rPr>
              <a:t> у </a:t>
            </a:r>
            <a:r>
              <a:rPr lang="ru-RU" sz="3200" dirty="0" err="1">
                <a:latin typeface="Arial" panose="020B0604020202020204" pitchFamily="34" charset="0"/>
                <a:cs typeface="Arial" panose="020B0604020202020204" pitchFamily="34" charset="0"/>
              </a:rPr>
              <a:t>вигляді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тарифних</a:t>
            </a:r>
            <a:r>
              <a:rPr lang="ru-RU" sz="3200" dirty="0">
                <a:latin typeface="Arial" panose="020B0604020202020204" pitchFamily="34" charset="0"/>
                <a:cs typeface="Arial" panose="020B0604020202020204" pitchFamily="34" charset="0"/>
              </a:rPr>
              <a:t> ставок (</a:t>
            </a:r>
            <a:r>
              <a:rPr lang="ru-RU" sz="3200" dirty="0" err="1">
                <a:latin typeface="Arial" panose="020B0604020202020204" pitchFamily="34" charset="0"/>
                <a:cs typeface="Arial" panose="020B0604020202020204" pitchFamily="34" charset="0"/>
              </a:rPr>
              <a:t>окладів</a:t>
            </a:r>
            <a:r>
              <a:rPr lang="ru-RU" sz="3200" dirty="0">
                <a:latin typeface="Arial" panose="020B0604020202020204" pitchFamily="34" charset="0"/>
                <a:cs typeface="Arial" panose="020B0604020202020204" pitchFamily="34" charset="0"/>
              </a:rPr>
              <a:t>) і </a:t>
            </a:r>
            <a:r>
              <a:rPr lang="ru-RU" sz="3200" dirty="0" err="1">
                <a:latin typeface="Arial" panose="020B0604020202020204" pitchFamily="34" charset="0"/>
                <a:cs typeface="Arial" panose="020B0604020202020204" pitchFamily="34" charset="0"/>
              </a:rPr>
              <a:t>відрядних</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розцінок</a:t>
            </a:r>
            <a:r>
              <a:rPr lang="ru-RU" sz="3200" dirty="0">
                <a:latin typeface="Arial" panose="020B0604020202020204" pitchFamily="34" charset="0"/>
                <a:cs typeface="Arial" panose="020B0604020202020204" pitchFamily="34" charset="0"/>
              </a:rPr>
              <a:t> для </a:t>
            </a:r>
            <a:r>
              <a:rPr lang="ru-RU" sz="3200" dirty="0" err="1">
                <a:latin typeface="Arial" panose="020B0604020202020204" pitchFamily="34" charset="0"/>
                <a:cs typeface="Arial" panose="020B0604020202020204" pitchFamily="34" charset="0"/>
              </a:rPr>
              <a:t>робітників</a:t>
            </a:r>
            <a:r>
              <a:rPr lang="ru-RU" sz="3200" dirty="0">
                <a:latin typeface="Arial" panose="020B0604020202020204" pitchFamily="34" charset="0"/>
                <a:cs typeface="Arial" panose="020B0604020202020204" pitchFamily="34" charset="0"/>
              </a:rPr>
              <a:t> та </a:t>
            </a:r>
            <a:r>
              <a:rPr lang="ru-RU" sz="3200" dirty="0" err="1">
                <a:latin typeface="Arial" panose="020B0604020202020204" pitchFamily="34" charset="0"/>
                <a:cs typeface="Arial" panose="020B0604020202020204" pitchFamily="34" charset="0"/>
              </a:rPr>
              <a:t>посадових</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окладів</a:t>
            </a:r>
            <a:r>
              <a:rPr lang="ru-RU" sz="3200" dirty="0">
                <a:latin typeface="Arial" panose="020B0604020202020204" pitchFamily="34" charset="0"/>
                <a:cs typeface="Arial" panose="020B0604020202020204" pitchFamily="34" charset="0"/>
              </a:rPr>
              <a:t> для </a:t>
            </a:r>
            <a:r>
              <a:rPr lang="ru-RU" sz="3200" dirty="0" err="1">
                <a:latin typeface="Arial" panose="020B0604020202020204" pitchFamily="34" charset="0"/>
                <a:cs typeface="Arial" panose="020B0604020202020204" pitchFamily="34" charset="0"/>
              </a:rPr>
              <a:t>службовців</a:t>
            </a:r>
            <a:r>
              <a:rPr lang="ru-RU" sz="3200" dirty="0">
                <a:latin typeface="Arial" panose="020B0604020202020204" pitchFamily="34" charset="0"/>
                <a:cs typeface="Arial" panose="020B0604020202020204" pitchFamily="34" charset="0"/>
              </a:rPr>
              <a:t>.</a:t>
            </a:r>
          </a:p>
          <a:p>
            <a:pPr marL="0" indent="0" algn="just">
              <a:buNone/>
            </a:pPr>
            <a:r>
              <a:rPr lang="ru-RU" sz="3200" b="1" dirty="0" err="1">
                <a:latin typeface="Arial" panose="020B0604020202020204" pitchFamily="34" charset="0"/>
                <a:cs typeface="Arial" panose="020B0604020202020204" pitchFamily="34" charset="0"/>
              </a:rPr>
              <a:t>Додаткова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заробітна</a:t>
            </a:r>
            <a:r>
              <a:rPr lang="ru-RU" sz="3200" b="1" dirty="0">
                <a:latin typeface="Arial" panose="020B0604020202020204" pitchFamily="34" charset="0"/>
                <a:cs typeface="Arial" panose="020B0604020202020204" pitchFamily="34" charset="0"/>
              </a:rPr>
              <a:t> плата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Це</a:t>
            </a:r>
            <a:r>
              <a:rPr lang="ru-RU" sz="3200" dirty="0">
                <a:latin typeface="Arial" panose="020B0604020202020204" pitchFamily="34" charset="0"/>
                <a:cs typeface="Arial" panose="020B0604020202020204" pitchFamily="34" charset="0"/>
              </a:rPr>
              <a:t> - </a:t>
            </a:r>
            <a:r>
              <a:rPr lang="ru-RU" sz="3200" dirty="0" err="1">
                <a:latin typeface="Arial" panose="020B0604020202020204" pitchFamily="34" charset="0"/>
                <a:cs typeface="Arial" panose="020B0604020202020204" pitchFamily="34" charset="0"/>
              </a:rPr>
              <a:t>винагорода</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працю</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понад</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установлені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норми</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трудові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успіхи</a:t>
            </a:r>
            <a:r>
              <a:rPr lang="ru-RU" sz="3200" dirty="0">
                <a:latin typeface="Arial" panose="020B0604020202020204" pitchFamily="34" charset="0"/>
                <a:cs typeface="Arial" panose="020B0604020202020204" pitchFamily="34" charset="0"/>
              </a:rPr>
              <a:t> та </a:t>
            </a:r>
            <a:r>
              <a:rPr lang="ru-RU" sz="3200" dirty="0" err="1">
                <a:latin typeface="Arial" panose="020B0604020202020204" pitchFamily="34" charset="0"/>
                <a:cs typeface="Arial" panose="020B0604020202020204" pitchFamily="34" charset="0"/>
              </a:rPr>
              <a:t>винахідливість</a:t>
            </a:r>
            <a:r>
              <a:rPr lang="ru-RU" sz="3200" dirty="0">
                <a:latin typeface="Arial" panose="020B0604020202020204" pitchFamily="34" charset="0"/>
                <a:cs typeface="Arial" panose="020B0604020202020204" pitchFamily="34" charset="0"/>
              </a:rPr>
              <a:t> і за </a:t>
            </a:r>
            <a:r>
              <a:rPr lang="ru-RU" sz="3200" dirty="0" err="1">
                <a:latin typeface="Arial" panose="020B0604020202020204" pitchFamily="34" charset="0"/>
                <a:cs typeface="Arial" panose="020B0604020202020204" pitchFamily="34" charset="0"/>
              </a:rPr>
              <a:t>особливі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умови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праці</a:t>
            </a:r>
            <a:r>
              <a:rPr lang="ru-RU" sz="3200" dirty="0">
                <a:latin typeface="Arial" panose="020B0604020202020204" pitchFamily="34" charset="0"/>
                <a:cs typeface="Arial" panose="020B0604020202020204" pitchFamily="34" charset="0"/>
              </a:rPr>
              <a:t>. Вона </a:t>
            </a:r>
            <a:r>
              <a:rPr lang="ru-RU" sz="3200" dirty="0" err="1">
                <a:latin typeface="Arial" panose="020B0604020202020204" pitchFamily="34" charset="0"/>
                <a:cs typeface="Arial" panose="020B0604020202020204" pitchFamily="34" charset="0"/>
              </a:rPr>
              <a:t>включає</a:t>
            </a:r>
            <a:r>
              <a:rPr lang="ru-RU" sz="3200" dirty="0">
                <a:latin typeface="Arial" panose="020B0604020202020204" pitchFamily="34" charset="0"/>
                <a:cs typeface="Arial" panose="020B0604020202020204" pitchFamily="34" charset="0"/>
              </a:rPr>
              <a:t> доплати, надбавки, </a:t>
            </a:r>
            <a:r>
              <a:rPr lang="ru-RU" sz="3200" dirty="0" err="1">
                <a:latin typeface="Arial" panose="020B0604020202020204" pitchFamily="34" charset="0"/>
                <a:cs typeface="Arial" panose="020B0604020202020204" pitchFamily="34" charset="0"/>
              </a:rPr>
              <a:t>гарантійні</a:t>
            </a:r>
            <a:r>
              <a:rPr lang="ru-RU" sz="3200" dirty="0">
                <a:latin typeface="Arial" panose="020B0604020202020204" pitchFamily="34" charset="0"/>
                <a:cs typeface="Arial" panose="020B0604020202020204" pitchFamily="34" charset="0"/>
              </a:rPr>
              <a:t> і </a:t>
            </a:r>
            <a:r>
              <a:rPr lang="ru-RU" sz="3200" dirty="0" err="1">
                <a:latin typeface="Arial" panose="020B0604020202020204" pitchFamily="34" charset="0"/>
                <a:cs typeface="Arial" panose="020B0604020202020204" pitchFamily="34" charset="0"/>
              </a:rPr>
              <a:t>компенсаційні</a:t>
            </a:r>
            <a:r>
              <a:rPr lang="ru-RU" sz="3200" dirty="0">
                <a:latin typeface="Arial" panose="020B0604020202020204" pitchFamily="34" charset="0"/>
                <a:cs typeface="Arial" panose="020B0604020202020204" pitchFamily="34" charset="0"/>
              </a:rPr>
              <a:t> виплати, </a:t>
            </a:r>
            <a:r>
              <a:rPr lang="ru-RU" sz="3200" dirty="0" err="1">
                <a:latin typeface="Arial" panose="020B0604020202020204" pitchFamily="34" charset="0"/>
                <a:cs typeface="Arial" panose="020B0604020202020204" pitchFamily="34" charset="0"/>
              </a:rPr>
              <a:t>передбачені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чинним</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законодавством</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премії</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пов'язані</a:t>
            </a:r>
            <a:r>
              <a:rPr lang="ru-RU" sz="3200" dirty="0">
                <a:latin typeface="Arial" panose="020B0604020202020204" pitchFamily="34" charset="0"/>
                <a:cs typeface="Arial" panose="020B0604020202020204" pitchFamily="34" charset="0"/>
              </a:rPr>
              <a:t> з </a:t>
            </a:r>
            <a:r>
              <a:rPr lang="ru-RU" sz="3200" dirty="0" err="1">
                <a:latin typeface="Arial" panose="020B0604020202020204" pitchFamily="34" charset="0"/>
                <a:cs typeface="Arial" panose="020B0604020202020204" pitchFamily="34" charset="0"/>
              </a:rPr>
              <a:t>виконанням</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виробничих</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завдань</a:t>
            </a:r>
            <a:r>
              <a:rPr lang="ru-RU" sz="3200" dirty="0">
                <a:latin typeface="Arial" panose="020B0604020202020204" pitchFamily="34" charset="0"/>
                <a:cs typeface="Arial" panose="020B0604020202020204" pitchFamily="34" charset="0"/>
              </a:rPr>
              <a:t> і </a:t>
            </a:r>
            <a:r>
              <a:rPr lang="ru-RU" sz="3200" dirty="0" err="1">
                <a:latin typeface="Arial" panose="020B0604020202020204" pitchFamily="34" charset="0"/>
                <a:cs typeface="Arial" panose="020B0604020202020204" pitchFamily="34" charset="0"/>
              </a:rPr>
              <a:t>функцій</a:t>
            </a:r>
            <a:r>
              <a:rPr lang="ru-RU" sz="3200" dirty="0">
                <a:latin typeface="Arial" panose="020B0604020202020204" pitchFamily="34" charset="0"/>
                <a:cs typeface="Arial" panose="020B0604020202020204" pitchFamily="34" charset="0"/>
              </a:rPr>
              <a:t>.</a:t>
            </a:r>
          </a:p>
          <a:p>
            <a:pPr marL="0" indent="0" algn="just">
              <a:buNone/>
            </a:pPr>
            <a:r>
              <a:rPr lang="ru-RU" sz="3200" b="1" dirty="0">
                <a:latin typeface="Arial" panose="020B0604020202020204" pitchFamily="34" charset="0"/>
                <a:cs typeface="Arial" panose="020B0604020202020204" pitchFamily="34" charset="0"/>
              </a:rPr>
              <a:t>Інші </a:t>
            </a:r>
            <a:r>
              <a:rPr lang="ru-RU" sz="3200" b="1" dirty="0" err="1">
                <a:latin typeface="Arial" panose="020B0604020202020204" pitchFamily="34" charset="0"/>
                <a:cs typeface="Arial" panose="020B0604020202020204" pitchFamily="34" charset="0"/>
              </a:rPr>
              <a:t>заохочувальні</a:t>
            </a:r>
            <a:r>
              <a:rPr lang="ru-RU" sz="3200" b="1" dirty="0">
                <a:latin typeface="Arial" panose="020B0604020202020204" pitchFamily="34" charset="0"/>
                <a:cs typeface="Arial" panose="020B0604020202020204" pitchFamily="34" charset="0"/>
              </a:rPr>
              <a:t> та </a:t>
            </a:r>
            <a:r>
              <a:rPr lang="ru-RU" sz="3200" b="1" dirty="0" err="1">
                <a:latin typeface="Arial" panose="020B0604020202020204" pitchFamily="34" charset="0"/>
                <a:cs typeface="Arial" panose="020B0604020202020204" pitchFamily="34" charset="0"/>
              </a:rPr>
              <a:t>компенсаційні</a:t>
            </a:r>
            <a:r>
              <a:rPr lang="ru-RU" sz="3200" b="1" dirty="0">
                <a:latin typeface="Arial" panose="020B0604020202020204" pitchFamily="34" charset="0"/>
                <a:cs typeface="Arial" panose="020B0604020202020204" pitchFamily="34" charset="0"/>
              </a:rPr>
              <a:t> виплати</a:t>
            </a:r>
            <a:r>
              <a:rPr lang="ru-RU" sz="3200" dirty="0">
                <a:latin typeface="Arial" panose="020B0604020202020204" pitchFamily="34" charset="0"/>
                <a:cs typeface="Arial" panose="020B0604020202020204" pitchFamily="34" charset="0"/>
              </a:rPr>
              <a:t>. До них належать виплати у </a:t>
            </a:r>
            <a:r>
              <a:rPr lang="ru-RU" sz="3200" dirty="0" err="1">
                <a:latin typeface="Arial" panose="020B0604020202020204" pitchFamily="34" charset="0"/>
                <a:cs typeface="Arial" panose="020B0604020202020204" pitchFamily="34" charset="0"/>
              </a:rPr>
              <a:t>формі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винагород</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підсумками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роботи</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рік</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премії</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спеціальними</a:t>
            </a:r>
            <a:r>
              <a:rPr lang="ru-RU" sz="3200" dirty="0">
                <a:latin typeface="Arial" panose="020B0604020202020204" pitchFamily="34" charset="0"/>
                <a:cs typeface="Arial" panose="020B0604020202020204" pitchFamily="34" charset="0"/>
              </a:rPr>
              <a:t> системами і </a:t>
            </a:r>
            <a:r>
              <a:rPr lang="ru-RU" sz="3200" dirty="0" err="1">
                <a:latin typeface="Arial" panose="020B0604020202020204" pitchFamily="34" charset="0"/>
                <a:cs typeface="Arial" panose="020B0604020202020204" pitchFamily="34" charset="0"/>
              </a:rPr>
              <a:t>положеннями</a:t>
            </a:r>
            <a:r>
              <a:rPr lang="ru-RU" sz="32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виплати в рамках </a:t>
            </a:r>
            <a:r>
              <a:rPr lang="ru-RU" sz="3200" dirty="0" err="1">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грантів</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компенсаційні</a:t>
            </a:r>
            <a:r>
              <a:rPr lang="ru-RU" sz="3200" dirty="0">
                <a:latin typeface="Arial" panose="020B0604020202020204" pitchFamily="34" charset="0"/>
                <a:cs typeface="Arial" panose="020B0604020202020204" pitchFamily="34" charset="0"/>
              </a:rPr>
              <a:t> та </a:t>
            </a:r>
            <a:r>
              <a:rPr lang="ru-RU" sz="3200" dirty="0" err="1">
                <a:latin typeface="Arial" panose="020B0604020202020204" pitchFamily="34" charset="0"/>
                <a:cs typeface="Arial" panose="020B0604020202020204" pitchFamily="34" charset="0"/>
              </a:rPr>
              <a:t>інші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грошові</a:t>
            </a:r>
            <a:r>
              <a:rPr lang="ru-RU" sz="3200" dirty="0">
                <a:latin typeface="Arial" panose="020B0604020202020204" pitchFamily="34" charset="0"/>
                <a:cs typeface="Arial" panose="020B0604020202020204" pitchFamily="34" charset="0"/>
              </a:rPr>
              <a:t> і </a:t>
            </a:r>
            <a:r>
              <a:rPr lang="ru-RU" sz="3200" dirty="0" err="1">
                <a:latin typeface="Arial" panose="020B0604020202020204" pitchFamily="34" charset="0"/>
                <a:cs typeface="Arial" panose="020B0604020202020204" pitchFamily="34" charset="0"/>
              </a:rPr>
              <a:t>матеріальні</a:t>
            </a:r>
            <a:r>
              <a:rPr lang="ru-RU" sz="3200" dirty="0">
                <a:latin typeface="Arial" panose="020B0604020202020204" pitchFamily="34" charset="0"/>
                <a:cs typeface="Arial" panose="020B0604020202020204" pitchFamily="34" charset="0"/>
              </a:rPr>
              <a:t> виплати, </a:t>
            </a:r>
            <a:r>
              <a:rPr lang="ru-RU" sz="3200" dirty="0" err="1">
                <a:latin typeface="Arial" panose="020B0604020202020204" pitchFamily="34" charset="0"/>
                <a:cs typeface="Arial" panose="020B0604020202020204" pitchFamily="34" charset="0"/>
              </a:rPr>
              <a:t>які</a:t>
            </a:r>
            <a:r>
              <a:rPr lang="ru-RU" sz="3200" dirty="0">
                <a:latin typeface="Arial" panose="020B0604020202020204" pitchFamily="34" charset="0"/>
                <a:cs typeface="Arial" panose="020B0604020202020204" pitchFamily="34" charset="0"/>
              </a:rPr>
              <a:t> не </a:t>
            </a:r>
            <a:r>
              <a:rPr lang="ru-RU" sz="3200" dirty="0" err="1">
                <a:latin typeface="Arial" panose="020B0604020202020204" pitchFamily="34" charset="0"/>
                <a:cs typeface="Arial" panose="020B0604020202020204" pitchFamily="34" charset="0"/>
              </a:rPr>
              <a:t>передбачені</a:t>
            </a:r>
            <a:r>
              <a:rPr lang="ru-RU" sz="3200" dirty="0">
                <a:latin typeface="Arial" panose="020B0604020202020204" pitchFamily="34" charset="0"/>
                <a:cs typeface="Arial" panose="020B0604020202020204" pitchFamily="34" charset="0"/>
              </a:rPr>
              <a:t> актами чинного </a:t>
            </a:r>
            <a:r>
              <a:rPr lang="ru-RU" sz="3200" dirty="0" err="1">
                <a:latin typeface="Arial" panose="020B0604020202020204" pitchFamily="34" charset="0"/>
                <a:cs typeface="Arial" panose="020B0604020202020204" pitchFamily="34" charset="0"/>
              </a:rPr>
              <a:t>законодавства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або</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які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провадяться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понад</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встановлені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зазначеними</a:t>
            </a:r>
            <a:r>
              <a:rPr lang="ru-RU" sz="3200" dirty="0">
                <a:latin typeface="Arial" panose="020B0604020202020204" pitchFamily="34" charset="0"/>
                <a:cs typeface="Arial" panose="020B0604020202020204" pitchFamily="34" charset="0"/>
              </a:rPr>
              <a:t> актами </a:t>
            </a:r>
            <a:r>
              <a:rPr lang="ru-RU" sz="3200" dirty="0" err="1">
                <a:latin typeface="Arial" panose="020B0604020202020204" pitchFamily="34" charset="0"/>
                <a:cs typeface="Arial" panose="020B0604020202020204" pitchFamily="34" charset="0"/>
              </a:rPr>
              <a:t>норми</a:t>
            </a:r>
            <a:r>
              <a:rPr lang="ru-RU" sz="3200" dirty="0">
                <a:latin typeface="Arial" panose="020B0604020202020204" pitchFamily="34" charset="0"/>
                <a:cs typeface="Arial" panose="020B0604020202020204" pitchFamily="34" charset="0"/>
              </a:rPr>
              <a:t>.</a:t>
            </a: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1B600A7-77CC-EE16-C0A5-86701EBB765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57070A75-95A6-26D8-3A5B-152D1B766B5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5856014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73B78-80BA-FCCC-0E43-A2844F198C35}"/>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00343D-E43B-104E-0189-631FEDDF7CCC}"/>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32855C8E-06C1-6D24-0ED2-008F3F7EAB68}"/>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spcBef>
                <a:spcPts val="0"/>
              </a:spcBef>
              <a:spcAft>
                <a:spcPts val="1067"/>
              </a:spcAft>
              <a:buNone/>
            </a:pPr>
            <a:r>
              <a:rPr lang="ru-RU" sz="3200" b="1" kern="100" dirty="0">
                <a:latin typeface="Arial" panose="020B0604020202020204" pitchFamily="34" charset="0"/>
                <a:ea typeface="Calibri" panose="020F0502020204030204" pitchFamily="34" charset="0"/>
                <a:cs typeface="Arial" panose="020B0604020202020204" pitchFamily="34" charset="0"/>
              </a:rPr>
              <a:t>Інші виплати, </a:t>
            </a:r>
            <a:r>
              <a:rPr lang="ru-RU" sz="3200" b="1" kern="100" dirty="0" err="1">
                <a:latin typeface="Arial" panose="020B0604020202020204" pitchFamily="34" charset="0"/>
                <a:ea typeface="Calibri" panose="020F0502020204030204" pitchFamily="34" charset="0"/>
                <a:cs typeface="Arial" panose="020B0604020202020204" pitchFamily="34" charset="0"/>
              </a:rPr>
              <a:t>що</a:t>
            </a:r>
            <a:r>
              <a:rPr lang="ru-RU" sz="3200" b="1" kern="100" dirty="0">
                <a:latin typeface="Arial" panose="020B0604020202020204" pitchFamily="34" charset="0"/>
                <a:ea typeface="Calibri" panose="020F0502020204030204" pitchFamily="34" charset="0"/>
                <a:cs typeface="Arial" panose="020B0604020202020204" pitchFamily="34" charset="0"/>
              </a:rPr>
              <a:t> не належать до фонду оплати </a:t>
            </a:r>
            <a:r>
              <a:rPr lang="ru-RU" sz="3200" b="1" kern="100" dirty="0" err="1">
                <a:latin typeface="Arial" panose="020B0604020202020204" pitchFamily="34" charset="0"/>
                <a:ea typeface="Calibri" panose="020F0502020204030204" pitchFamily="34" charset="0"/>
                <a:cs typeface="Arial" panose="020B0604020202020204" pitchFamily="34" charset="0"/>
              </a:rPr>
              <a:t>праці</a:t>
            </a:r>
            <a:r>
              <a:rPr lang="ru-RU" sz="3200" b="1" kern="100" dirty="0">
                <a:latin typeface="Arial" panose="020B0604020202020204" pitchFamily="34" charset="0"/>
                <a:ea typeface="Calibri" panose="020F0502020204030204" pitchFamily="34" charset="0"/>
                <a:cs typeface="Arial" panose="020B0604020202020204" pitchFamily="34" charset="0"/>
              </a:rPr>
              <a:t> </a:t>
            </a:r>
          </a:p>
          <a:p>
            <a:pPr marL="0" indent="0">
              <a:spcBef>
                <a:spcPts val="0"/>
              </a:spcBef>
              <a:spcAft>
                <a:spcPts val="1067"/>
              </a:spcAft>
              <a:buNone/>
            </a:pPr>
            <a:endParaRPr lang="ru-RU" sz="3200" b="1" kern="100" dirty="0">
              <a:latin typeface="Arial" panose="020B0604020202020204" pitchFamily="34" charset="0"/>
              <a:ea typeface="Calibri" panose="020F0502020204030204" pitchFamily="34" charset="0"/>
              <a:cs typeface="Arial" panose="020B0604020202020204" pitchFamily="34" charset="0"/>
            </a:endParaRPr>
          </a:p>
          <a:p>
            <a:pPr marL="0" indent="0">
              <a:spcBef>
                <a:spcPts val="0"/>
              </a:spcBef>
              <a:spcAft>
                <a:spcPts val="1067"/>
              </a:spcAft>
              <a:buNone/>
            </a:pPr>
            <a:r>
              <a:rPr lang="ru-RU" sz="3200" kern="100" dirty="0">
                <a:latin typeface="Arial" panose="020B0604020202020204" pitchFamily="34" charset="0"/>
                <a:ea typeface="Calibri" panose="020F0502020204030204" pitchFamily="34" charset="0"/>
                <a:cs typeface="Arial" panose="020B0604020202020204" pitchFamily="34" charset="0"/>
              </a:rPr>
              <a:t>     3.2. </a:t>
            </a:r>
            <a:r>
              <a:rPr lang="ru-RU" sz="3200" kern="100" dirty="0" err="1">
                <a:latin typeface="Arial" panose="020B0604020202020204" pitchFamily="34" charset="0"/>
                <a:ea typeface="Calibri" panose="020F0502020204030204" pitchFamily="34" charset="0"/>
                <a:cs typeface="Arial" panose="020B0604020202020204" pitchFamily="34" charset="0"/>
              </a:rPr>
              <a:t>Допомоги</a:t>
            </a:r>
            <a:r>
              <a:rPr lang="ru-RU" sz="3200" kern="100" dirty="0">
                <a:latin typeface="Arial" panose="020B0604020202020204" pitchFamily="34" charset="0"/>
                <a:ea typeface="Calibri" panose="020F0502020204030204" pitchFamily="34" charset="0"/>
                <a:cs typeface="Arial" panose="020B0604020202020204" pitchFamily="34" charset="0"/>
              </a:rPr>
              <a:t>  та  </a:t>
            </a:r>
            <a:r>
              <a:rPr lang="ru-RU" sz="3200" kern="100" dirty="0" err="1">
                <a:latin typeface="Arial" panose="020B0604020202020204" pitchFamily="34" charset="0"/>
                <a:ea typeface="Calibri" panose="020F0502020204030204" pitchFamily="34" charset="0"/>
                <a:cs typeface="Arial" panose="020B0604020202020204" pitchFamily="34" charset="0"/>
              </a:rPr>
              <a:t>інші</a:t>
            </a:r>
            <a:r>
              <a:rPr lang="ru-RU" sz="3200" kern="100" dirty="0">
                <a:latin typeface="Arial" panose="020B0604020202020204" pitchFamily="34" charset="0"/>
                <a:ea typeface="Calibri" panose="020F0502020204030204" pitchFamily="34" charset="0"/>
                <a:cs typeface="Arial" panose="020B0604020202020204" pitchFamily="34" charset="0"/>
              </a:rPr>
              <a:t>  виплати,  </a:t>
            </a:r>
            <a:r>
              <a:rPr lang="ru-RU" sz="3200" kern="100" dirty="0" err="1">
                <a:latin typeface="Arial" panose="020B0604020202020204" pitchFamily="34" charset="0"/>
                <a:ea typeface="Calibri" panose="020F0502020204030204" pitchFamily="34" charset="0"/>
                <a:cs typeface="Arial" panose="020B0604020202020204" pitchFamily="34" charset="0"/>
              </a:rPr>
              <a:t>що</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здійснюються</a:t>
            </a:r>
            <a:r>
              <a:rPr lang="ru-RU" sz="3200" kern="100" dirty="0">
                <a:latin typeface="Arial" panose="020B0604020202020204" pitchFamily="34" charset="0"/>
                <a:ea typeface="Calibri" panose="020F0502020204030204" pitchFamily="34" charset="0"/>
                <a:cs typeface="Arial" panose="020B0604020202020204" pitchFamily="34" charset="0"/>
              </a:rPr>
              <a:t> за </a:t>
            </a:r>
            <a:r>
              <a:rPr lang="ru-RU" sz="3200" kern="100" dirty="0" err="1">
                <a:latin typeface="Arial" panose="020B0604020202020204" pitchFamily="34" charset="0"/>
                <a:ea typeface="Calibri" panose="020F0502020204030204" pitchFamily="34" charset="0"/>
                <a:cs typeface="Arial" panose="020B0604020202020204" pitchFamily="34" charset="0"/>
              </a:rPr>
              <a:t>рахунок</a:t>
            </a:r>
            <a:r>
              <a:rPr lang="ru-RU" sz="3200" kern="100" dirty="0">
                <a:latin typeface="Arial" panose="020B0604020202020204" pitchFamily="34" charset="0"/>
                <a:ea typeface="Calibri" panose="020F0502020204030204" pitchFamily="34" charset="0"/>
                <a:cs typeface="Arial" panose="020B0604020202020204" pitchFamily="34" charset="0"/>
              </a:rPr>
              <a:t> </a:t>
            </a:r>
            <a:br>
              <a:rPr lang="ru-RU" sz="3200" kern="100" dirty="0">
                <a:latin typeface="Arial" panose="020B0604020202020204" pitchFamily="34" charset="0"/>
                <a:ea typeface="Calibri" panose="020F0502020204030204" pitchFamily="34" charset="0"/>
                <a:cs typeface="Arial" panose="020B0604020202020204" pitchFamily="34" charset="0"/>
              </a:rPr>
            </a:br>
            <a:r>
              <a:rPr lang="ru-RU" sz="3200" kern="100" dirty="0" err="1">
                <a:latin typeface="Arial" panose="020B0604020202020204" pitchFamily="34" charset="0"/>
                <a:ea typeface="Calibri" panose="020F0502020204030204" pitchFamily="34" charset="0"/>
                <a:cs typeface="Arial" panose="020B0604020202020204" pitchFamily="34" charset="0"/>
              </a:rPr>
              <a:t>коштів</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фондів</a:t>
            </a:r>
            <a:r>
              <a:rPr lang="ru-RU" sz="3200" kern="100" dirty="0">
                <a:latin typeface="Arial" panose="020B0604020202020204" pitchFamily="34" charset="0"/>
                <a:ea typeface="Calibri" panose="020F0502020204030204" pitchFamily="34" charset="0"/>
                <a:cs typeface="Arial" panose="020B0604020202020204" pitchFamily="34" charset="0"/>
              </a:rPr>
              <a:t> державного </a:t>
            </a:r>
            <a:r>
              <a:rPr lang="ru-RU" sz="3200" kern="100" dirty="0" err="1">
                <a:latin typeface="Arial" panose="020B0604020202020204" pitchFamily="34" charset="0"/>
                <a:ea typeface="Calibri" panose="020F0502020204030204" pitchFamily="34" charset="0"/>
                <a:cs typeface="Arial" panose="020B0604020202020204" pitchFamily="34" charset="0"/>
              </a:rPr>
              <a:t>соціального</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страхування</a:t>
            </a:r>
            <a:r>
              <a:rPr lang="ru-RU" sz="3200" kern="100" dirty="0">
                <a:latin typeface="Arial" panose="020B0604020202020204" pitchFamily="34" charset="0"/>
                <a:ea typeface="Calibri" panose="020F0502020204030204" pitchFamily="34" charset="0"/>
                <a:cs typeface="Arial" panose="020B0604020202020204" pitchFamily="34" charset="0"/>
              </a:rPr>
              <a:t>:</a:t>
            </a:r>
          </a:p>
          <a:p>
            <a:pPr marL="0" indent="0">
              <a:spcBef>
                <a:spcPts val="0"/>
              </a:spcBef>
              <a:buNone/>
            </a:pPr>
            <a:r>
              <a:rPr lang="ru-RU" sz="3200" kern="100" dirty="0" err="1">
                <a:latin typeface="Arial" panose="020B0604020202020204" pitchFamily="34" charset="0"/>
                <a:ea typeface="Calibri" panose="020F0502020204030204" pitchFamily="34" charset="0"/>
                <a:cs typeface="Arial" panose="020B0604020202020204" pitchFamily="34" charset="0"/>
              </a:rPr>
              <a:t>допомога</a:t>
            </a:r>
            <a:r>
              <a:rPr lang="ru-RU" sz="3200" kern="100" dirty="0">
                <a:latin typeface="Arial" panose="020B0604020202020204" pitchFamily="34" charset="0"/>
                <a:ea typeface="Calibri" panose="020F0502020204030204" pitchFamily="34" charset="0"/>
                <a:cs typeface="Arial" panose="020B0604020202020204" pitchFamily="34" charset="0"/>
              </a:rPr>
              <a:t> по </a:t>
            </a:r>
            <a:r>
              <a:rPr lang="ru-RU" sz="3200" kern="100" dirty="0" err="1">
                <a:latin typeface="Arial" panose="020B0604020202020204" pitchFamily="34" charset="0"/>
                <a:ea typeface="Calibri" panose="020F0502020204030204" pitchFamily="34" charset="0"/>
                <a:cs typeface="Arial" panose="020B0604020202020204" pitchFamily="34" charset="0"/>
              </a:rPr>
              <a:t>тимчасовій</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непрацездатності</a:t>
            </a:r>
            <a:r>
              <a:rPr lang="ru-RU" sz="3200" kern="100" dirty="0">
                <a:latin typeface="Arial" panose="020B0604020202020204" pitchFamily="34" charset="0"/>
                <a:ea typeface="Calibri" panose="020F0502020204030204" pitchFamily="34" charset="0"/>
                <a:cs typeface="Arial" panose="020B0604020202020204" pitchFamily="34" charset="0"/>
              </a:rPr>
              <a:t>;</a:t>
            </a:r>
          </a:p>
          <a:p>
            <a:pPr marL="0" indent="0">
              <a:spcBef>
                <a:spcPts val="0"/>
              </a:spcBef>
              <a:buNone/>
            </a:pPr>
            <a:r>
              <a:rPr lang="ru-RU" sz="3200" kern="100" dirty="0" err="1">
                <a:latin typeface="Arial" panose="020B0604020202020204" pitchFamily="34" charset="0"/>
                <a:ea typeface="Calibri" panose="020F0502020204030204" pitchFamily="34" charset="0"/>
                <a:cs typeface="Arial" panose="020B0604020202020204" pitchFamily="34" charset="0"/>
              </a:rPr>
              <a:t>допомога</a:t>
            </a:r>
            <a:r>
              <a:rPr lang="ru-RU" sz="3200" kern="100" dirty="0">
                <a:latin typeface="Arial" panose="020B0604020202020204" pitchFamily="34" charset="0"/>
                <a:ea typeface="Calibri" panose="020F0502020204030204" pitchFamily="34" charset="0"/>
                <a:cs typeface="Arial" panose="020B0604020202020204" pitchFamily="34" charset="0"/>
              </a:rPr>
              <a:t> по </a:t>
            </a:r>
            <a:r>
              <a:rPr lang="ru-RU" sz="3200" kern="100" dirty="0" err="1">
                <a:latin typeface="Arial" panose="020B0604020202020204" pitchFamily="34" charset="0"/>
                <a:ea typeface="Calibri" panose="020F0502020204030204" pitchFamily="34" charset="0"/>
                <a:cs typeface="Arial" panose="020B0604020202020204" pitchFamily="34" charset="0"/>
              </a:rPr>
              <a:t>вагітності</a:t>
            </a:r>
            <a:r>
              <a:rPr lang="ru-RU" sz="3200" kern="100" dirty="0">
                <a:latin typeface="Arial" panose="020B0604020202020204" pitchFamily="34" charset="0"/>
                <a:ea typeface="Calibri" panose="020F0502020204030204" pitchFamily="34" charset="0"/>
                <a:cs typeface="Arial" panose="020B0604020202020204" pitchFamily="34" charset="0"/>
              </a:rPr>
              <a:t> та пологах;</a:t>
            </a:r>
          </a:p>
          <a:p>
            <a:pPr marL="0" indent="0">
              <a:spcBef>
                <a:spcPts val="0"/>
              </a:spcBef>
              <a:buNone/>
            </a:pPr>
            <a:r>
              <a:rPr lang="ru-RU" sz="3200" kern="100" dirty="0" err="1">
                <a:latin typeface="Arial" panose="020B0604020202020204" pitchFamily="34" charset="0"/>
                <a:ea typeface="Calibri" panose="020F0502020204030204" pitchFamily="34" charset="0"/>
                <a:cs typeface="Arial" panose="020B0604020202020204" pitchFamily="34" charset="0"/>
              </a:rPr>
              <a:t>допомога</a:t>
            </a:r>
            <a:r>
              <a:rPr lang="ru-RU" sz="3200" kern="100" dirty="0">
                <a:latin typeface="Arial" panose="020B0604020202020204" pitchFamily="34" charset="0"/>
                <a:ea typeface="Calibri" panose="020F0502020204030204" pitchFamily="34" charset="0"/>
                <a:cs typeface="Arial" panose="020B0604020202020204" pitchFamily="34" charset="0"/>
              </a:rPr>
              <a:t> при </a:t>
            </a:r>
            <a:r>
              <a:rPr lang="ru-RU" sz="3200" kern="100" dirty="0" err="1">
                <a:latin typeface="Arial" panose="020B0604020202020204" pitchFamily="34" charset="0"/>
                <a:ea typeface="Calibri" panose="020F0502020204030204" pitchFamily="34" charset="0"/>
                <a:cs typeface="Arial" panose="020B0604020202020204" pitchFamily="34" charset="0"/>
              </a:rPr>
              <a:t>народженні</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дитини</a:t>
            </a:r>
            <a:r>
              <a:rPr lang="ru-RU" sz="3200" kern="100" dirty="0">
                <a:latin typeface="Arial" panose="020B0604020202020204" pitchFamily="34" charset="0"/>
                <a:ea typeface="Calibri" panose="020F0502020204030204" pitchFamily="34" charset="0"/>
                <a:cs typeface="Arial" panose="020B0604020202020204" pitchFamily="34" charset="0"/>
              </a:rPr>
              <a:t>;</a:t>
            </a:r>
          </a:p>
          <a:p>
            <a:pPr marL="0" indent="0">
              <a:spcBef>
                <a:spcPts val="0"/>
              </a:spcBef>
              <a:buNone/>
            </a:pPr>
            <a:r>
              <a:rPr lang="ru-RU" sz="3200" kern="100" dirty="0" err="1">
                <a:latin typeface="Arial" panose="020B0604020202020204" pitchFamily="34" charset="0"/>
                <a:ea typeface="Calibri" panose="020F0502020204030204" pitchFamily="34" charset="0"/>
                <a:cs typeface="Arial" panose="020B0604020202020204" pitchFamily="34" charset="0"/>
              </a:rPr>
              <a:t>допомога</a:t>
            </a:r>
            <a:r>
              <a:rPr lang="ru-RU" sz="3200" kern="100" dirty="0">
                <a:latin typeface="Arial" panose="020B0604020202020204" pitchFamily="34" charset="0"/>
                <a:ea typeface="Calibri" panose="020F0502020204030204" pitchFamily="34" charset="0"/>
                <a:cs typeface="Arial" panose="020B0604020202020204" pitchFamily="34" charset="0"/>
              </a:rPr>
              <a:t>  по  догляду за </a:t>
            </a:r>
            <a:r>
              <a:rPr lang="ru-RU" sz="3200" kern="100" dirty="0" err="1">
                <a:latin typeface="Arial" panose="020B0604020202020204" pitchFamily="34" charset="0"/>
                <a:ea typeface="Calibri" panose="020F0502020204030204" pitchFamily="34" charset="0"/>
                <a:cs typeface="Arial" panose="020B0604020202020204" pitchFamily="34" charset="0"/>
              </a:rPr>
              <a:t>дитиною</a:t>
            </a:r>
            <a:r>
              <a:rPr lang="ru-RU" sz="3200" kern="100" dirty="0">
                <a:latin typeface="Arial" panose="020B0604020202020204" pitchFamily="34" charset="0"/>
                <a:ea typeface="Calibri" panose="020F0502020204030204" pitchFamily="34" charset="0"/>
                <a:cs typeface="Arial" panose="020B0604020202020204" pitchFamily="34" charset="0"/>
              </a:rPr>
              <a:t> до </a:t>
            </a:r>
            <a:r>
              <a:rPr lang="ru-RU" sz="3200" kern="100" dirty="0" err="1">
                <a:latin typeface="Arial" panose="020B0604020202020204" pitchFamily="34" charset="0"/>
                <a:ea typeface="Calibri" panose="020F0502020204030204" pitchFamily="34" charset="0"/>
                <a:cs typeface="Arial" panose="020B0604020202020204" pitchFamily="34" charset="0"/>
              </a:rPr>
              <a:t>досягнення</a:t>
            </a:r>
            <a:r>
              <a:rPr lang="ru-RU" sz="3200" kern="100" dirty="0">
                <a:latin typeface="Arial" panose="020B0604020202020204" pitchFamily="34" charset="0"/>
                <a:ea typeface="Calibri" panose="020F0502020204030204" pitchFamily="34" charset="0"/>
                <a:cs typeface="Arial" panose="020B0604020202020204" pitchFamily="34" charset="0"/>
              </a:rPr>
              <a:t> нею </a:t>
            </a:r>
            <a:r>
              <a:rPr lang="ru-RU" sz="3200" kern="100" dirty="0" err="1">
                <a:latin typeface="Arial" panose="020B0604020202020204" pitchFamily="34" charset="0"/>
                <a:ea typeface="Calibri" panose="020F0502020204030204" pitchFamily="34" charset="0"/>
                <a:cs typeface="Arial" panose="020B0604020202020204" pitchFamily="34" charset="0"/>
              </a:rPr>
              <a:t>трирічного</a:t>
            </a:r>
            <a:r>
              <a:rPr lang="ru-RU" sz="3200" kern="100" dirty="0">
                <a:latin typeface="Arial" panose="020B0604020202020204" pitchFamily="34" charset="0"/>
                <a:ea typeface="Calibri" panose="020F0502020204030204" pitchFamily="34" charset="0"/>
                <a:cs typeface="Arial" panose="020B0604020202020204" pitchFamily="34" charset="0"/>
              </a:rPr>
              <a:t> </a:t>
            </a:r>
            <a:br>
              <a:rPr lang="ru-RU" sz="3200" kern="100" dirty="0">
                <a:latin typeface="Arial" panose="020B0604020202020204" pitchFamily="34" charset="0"/>
                <a:ea typeface="Calibri" panose="020F0502020204030204" pitchFamily="34" charset="0"/>
                <a:cs typeface="Arial" panose="020B0604020202020204" pitchFamily="34" charset="0"/>
              </a:rPr>
            </a:br>
            <a:r>
              <a:rPr lang="ru-RU" sz="3200" kern="100" dirty="0" err="1">
                <a:latin typeface="Arial" panose="020B0604020202020204" pitchFamily="34" charset="0"/>
                <a:ea typeface="Calibri" panose="020F0502020204030204" pitchFamily="34" charset="0"/>
                <a:cs typeface="Arial" panose="020B0604020202020204" pitchFamily="34" charset="0"/>
              </a:rPr>
              <a:t>віку</a:t>
            </a:r>
            <a:r>
              <a:rPr lang="ru-RU" sz="3200" kern="100" dirty="0">
                <a:latin typeface="Arial" panose="020B0604020202020204" pitchFamily="34" charset="0"/>
                <a:ea typeface="Calibri" panose="020F0502020204030204" pitchFamily="34" charset="0"/>
                <a:cs typeface="Arial" panose="020B0604020202020204" pitchFamily="34" charset="0"/>
              </a:rPr>
              <a:t>;</a:t>
            </a:r>
          </a:p>
          <a:p>
            <a:pPr marL="0" indent="0">
              <a:spcBef>
                <a:spcPts val="0"/>
              </a:spcBef>
              <a:spcAft>
                <a:spcPts val="1067"/>
              </a:spcAft>
              <a:buNone/>
            </a:pPr>
            <a:r>
              <a:rPr lang="ru-RU" sz="3200" kern="100" dirty="0" err="1">
                <a:latin typeface="Arial" panose="020B0604020202020204" pitchFamily="34" charset="0"/>
                <a:ea typeface="Calibri" panose="020F0502020204030204" pitchFamily="34" charset="0"/>
                <a:cs typeface="Arial" panose="020B0604020202020204" pitchFamily="34" charset="0"/>
              </a:rPr>
              <a:t>допомога</a:t>
            </a:r>
            <a:r>
              <a:rPr lang="ru-RU" sz="3200" kern="100" dirty="0">
                <a:latin typeface="Arial" panose="020B0604020202020204" pitchFamily="34" charset="0"/>
                <a:ea typeface="Calibri" panose="020F0502020204030204" pitchFamily="34" charset="0"/>
                <a:cs typeface="Arial" panose="020B0604020202020204" pitchFamily="34" charset="0"/>
              </a:rPr>
              <a:t> на </a:t>
            </a:r>
            <a:r>
              <a:rPr lang="ru-RU" sz="3200" kern="100" dirty="0" err="1">
                <a:latin typeface="Arial" panose="020B0604020202020204" pitchFamily="34" charset="0"/>
                <a:ea typeface="Calibri" panose="020F0502020204030204" pitchFamily="34" charset="0"/>
                <a:cs typeface="Arial" panose="020B0604020202020204" pitchFamily="34" charset="0"/>
              </a:rPr>
              <a:t>поховання</a:t>
            </a:r>
            <a:r>
              <a:rPr lang="ru-RU" sz="3200" kern="100" dirty="0">
                <a:latin typeface="Arial" panose="020B0604020202020204" pitchFamily="34" charset="0"/>
                <a:ea typeface="Calibri" panose="020F0502020204030204" pitchFamily="34" charset="0"/>
                <a:cs typeface="Arial" panose="020B0604020202020204" pitchFamily="34" charset="0"/>
              </a:rPr>
              <a:t>;</a:t>
            </a:r>
          </a:p>
          <a:p>
            <a:pPr marL="0" indent="0">
              <a:spcBef>
                <a:spcPts val="0"/>
              </a:spcBef>
              <a:spcAft>
                <a:spcPts val="1067"/>
              </a:spcAft>
              <a:buNone/>
            </a:pPr>
            <a:endParaRPr lang="ru-RU" sz="3200" kern="100" dirty="0">
              <a:latin typeface="Arial" panose="020B0604020202020204" pitchFamily="34" charset="0"/>
              <a:ea typeface="Calibri" panose="020F0502020204030204" pitchFamily="34" charset="0"/>
              <a:cs typeface="Arial" panose="020B0604020202020204" pitchFamily="34" charset="0"/>
            </a:endParaRPr>
          </a:p>
          <a:p>
            <a:pPr marL="0" indent="0">
              <a:spcBef>
                <a:spcPts val="0"/>
              </a:spcBef>
              <a:spcAft>
                <a:spcPts val="1067"/>
              </a:spcAft>
              <a:buNone/>
            </a:pPr>
            <a:r>
              <a:rPr lang="ru-RU" sz="3200" kern="100" dirty="0">
                <a:latin typeface="Arial" panose="020B0604020202020204" pitchFamily="34" charset="0"/>
                <a:ea typeface="Calibri" panose="020F0502020204030204" pitchFamily="34" charset="0"/>
                <a:cs typeface="Arial" panose="020B0604020202020204" pitchFamily="34" charset="0"/>
              </a:rPr>
              <a:t>     3.3. Оплата  </a:t>
            </a:r>
            <a:r>
              <a:rPr lang="ru-RU" sz="3200" kern="100" dirty="0" err="1">
                <a:latin typeface="Arial" panose="020B0604020202020204" pitchFamily="34" charset="0"/>
                <a:ea typeface="Calibri" panose="020F0502020204030204" pitchFamily="34" charset="0"/>
                <a:cs typeface="Arial" panose="020B0604020202020204" pitchFamily="34" charset="0"/>
              </a:rPr>
              <a:t>перших</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п'яти</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днів</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тимчасової</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непрацездатності</a:t>
            </a:r>
            <a:r>
              <a:rPr lang="ru-RU" sz="3200" kern="100" dirty="0">
                <a:latin typeface="Arial" panose="020B0604020202020204" pitchFamily="34" charset="0"/>
                <a:ea typeface="Calibri" panose="020F0502020204030204" pitchFamily="34" charset="0"/>
                <a:cs typeface="Arial" panose="020B0604020202020204" pitchFamily="34" charset="0"/>
              </a:rPr>
              <a:t> за  </a:t>
            </a:r>
            <a:r>
              <a:rPr lang="ru-RU" sz="3200" kern="100" dirty="0" err="1">
                <a:latin typeface="Arial" panose="020B0604020202020204" pitchFamily="34" charset="0"/>
                <a:ea typeface="Calibri" panose="020F0502020204030204" pitchFamily="34" charset="0"/>
                <a:cs typeface="Arial" panose="020B0604020202020204" pitchFamily="34" charset="0"/>
              </a:rPr>
              <a:t>рахунок</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коштів</a:t>
            </a:r>
            <a:r>
              <a:rPr lang="ru-RU" sz="3200" kern="100" dirty="0">
                <a:latin typeface="Arial" panose="020B0604020202020204" pitchFamily="34" charset="0"/>
                <a:ea typeface="Calibri" panose="020F0502020204030204" pitchFamily="34" charset="0"/>
                <a:cs typeface="Arial" panose="020B0604020202020204" pitchFamily="34" charset="0"/>
              </a:rPr>
              <a:t> </a:t>
            </a:r>
            <a:r>
              <a:rPr lang="ru-RU" sz="3200" kern="100" dirty="0" err="1">
                <a:latin typeface="Arial" panose="020B0604020202020204" pitchFamily="34" charset="0"/>
                <a:ea typeface="Calibri" panose="020F0502020204030204" pitchFamily="34" charset="0"/>
                <a:cs typeface="Arial" panose="020B0604020202020204" pitchFamily="34" charset="0"/>
              </a:rPr>
              <a:t>підприємства</a:t>
            </a:r>
            <a:r>
              <a:rPr lang="ru-RU" sz="3200" kern="100" dirty="0">
                <a:latin typeface="Arial" panose="020B0604020202020204" pitchFamily="34" charset="0"/>
                <a:ea typeface="Calibri" panose="020F0502020204030204" pitchFamily="34" charset="0"/>
                <a:cs typeface="Arial" panose="020B0604020202020204" pitchFamily="34" charset="0"/>
              </a:rPr>
              <a:t>, установи, </a:t>
            </a:r>
            <a:r>
              <a:rPr lang="ru-RU" sz="3200" kern="100" dirty="0" err="1">
                <a:latin typeface="Arial" panose="020B0604020202020204" pitchFamily="34" charset="0"/>
                <a:ea typeface="Calibri" panose="020F0502020204030204" pitchFamily="34" charset="0"/>
                <a:cs typeface="Arial" panose="020B0604020202020204" pitchFamily="34" charset="0"/>
              </a:rPr>
              <a:t>організації</a:t>
            </a:r>
            <a:r>
              <a:rPr lang="ru-RU" sz="3200" kern="100" dirty="0">
                <a:latin typeface="Arial" panose="020B0604020202020204" pitchFamily="34" charset="0"/>
                <a:ea typeface="Calibri" panose="020F0502020204030204" pitchFamily="34" charset="0"/>
                <a:cs typeface="Arial" panose="020B0604020202020204" pitchFamily="34" charset="0"/>
              </a:rPr>
              <a:t>. </a:t>
            </a:r>
          </a:p>
          <a:p>
            <a:pPr marL="0" indent="0">
              <a:spcBef>
                <a:spcPts val="0"/>
              </a:spcBef>
              <a:spcAft>
                <a:spcPts val="1067"/>
              </a:spcAft>
              <a:buNone/>
            </a:pPr>
            <a:r>
              <a:rPr lang="ru-RU" sz="3200" kern="100" dirty="0">
                <a:latin typeface="Arial" panose="020B0604020202020204" pitchFamily="34" charset="0"/>
                <a:ea typeface="Calibri" panose="020F0502020204030204" pitchFamily="34" charset="0"/>
                <a:cs typeface="Arial" panose="020B0604020202020204" pitchFamily="34" charset="0"/>
              </a:rPr>
              <a:t>     </a:t>
            </a:r>
            <a:endParaRPr lang="az-Cyrl-AZ" sz="3200" b="1" u="sng" dirty="0">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D58BC9B6-6EB4-EB4C-771E-44710679B201}"/>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0C84AA3-FF65-A77E-A920-F901D2D71556}"/>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2611474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A1BC2-C0FB-DA17-E488-5139E2D93C0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2E8EF8-2FC0-01D0-C676-5E8C42C3B217}"/>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E117EFC5-1495-1313-6115-ACFD9764D7D3}"/>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endParaRPr lang="az-Cyrl-AZ" sz="3600" b="1" dirty="0">
              <a:solidFill>
                <a:schemeClr val="tx1"/>
              </a:solidFill>
              <a:latin typeface="Arial" panose="020B0604020202020204" pitchFamily="34" charset="0"/>
              <a:ea typeface="+mn-ea"/>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r>
              <a:rPr lang="az-Cyrl-AZ" sz="3200" dirty="0">
                <a:solidFill>
                  <a:schemeClr val="tx1"/>
                </a:solidFill>
                <a:latin typeface="Arial" panose="020B0604020202020204" pitchFamily="34" charset="0"/>
                <a:cs typeface="Arial" panose="020B0604020202020204" pitchFamily="34" charset="0"/>
              </a:rPr>
              <a:t>Вимога про 20 000 нарахованої зарплати заброньованого працівника не стосується:</a:t>
            </a:r>
          </a:p>
          <a:p>
            <a:pPr marL="0" indent="0" fontAlgn="base">
              <a:spcBef>
                <a:spcPts val="0"/>
              </a:spcBef>
              <a:buNone/>
            </a:pPr>
            <a:br>
              <a:rPr lang="az-Cyrl-AZ" sz="3200" dirty="0">
                <a:solidFill>
                  <a:schemeClr val="tx1"/>
                </a:solidFill>
                <a:latin typeface="Arial" panose="020B0604020202020204" pitchFamily="34" charset="0"/>
                <a:cs typeface="Arial" panose="020B0604020202020204" pitchFamily="34" charset="0"/>
              </a:rPr>
            </a:br>
            <a:endParaRPr lang="az-Cyrl-AZ" sz="3200" dirty="0">
              <a:solidFill>
                <a:schemeClr val="tx1"/>
              </a:solidFill>
              <a:latin typeface="Arial" panose="020B0604020202020204" pitchFamily="34" charset="0"/>
              <a:cs typeface="Arial" panose="020B0604020202020204" pitchFamily="34" charset="0"/>
            </a:endParaRPr>
          </a:p>
          <a:p>
            <a:pPr fontAlgn="base">
              <a:spcBef>
                <a:spcPts val="0"/>
              </a:spcBef>
            </a:pPr>
            <a:r>
              <a:rPr lang="az-Cyrl-AZ" sz="3200" dirty="0">
                <a:solidFill>
                  <a:schemeClr val="tx1"/>
                </a:solidFill>
                <a:latin typeface="Arial" panose="020B0604020202020204" pitchFamily="34" charset="0"/>
                <a:cs typeface="Arial" panose="020B0604020202020204" pitchFamily="34" charset="0"/>
              </a:rPr>
              <a:t>державних і комунальних підприємств, установ та організацій;</a:t>
            </a:r>
          </a:p>
          <a:p>
            <a:pPr fontAlgn="base">
              <a:spcBef>
                <a:spcPts val="0"/>
              </a:spcBef>
            </a:pPr>
            <a:r>
              <a:rPr lang="az-Cyrl-AZ" sz="3200" dirty="0">
                <a:solidFill>
                  <a:schemeClr val="tx1"/>
                </a:solidFill>
                <a:latin typeface="Arial" panose="020B0604020202020204" pitchFamily="34" charset="0"/>
                <a:cs typeface="Arial" panose="020B0604020202020204" pitchFamily="34" charset="0"/>
              </a:rPr>
              <a:t>підприємств, де державна або комунальна частка у власності перевищує 50%;</a:t>
            </a:r>
          </a:p>
          <a:p>
            <a:pPr fontAlgn="base">
              <a:spcBef>
                <a:spcPts val="0"/>
              </a:spcBef>
            </a:pPr>
            <a:r>
              <a:rPr lang="az-Cyrl-AZ" sz="3200" dirty="0">
                <a:solidFill>
                  <a:schemeClr val="tx1"/>
                </a:solidFill>
                <a:latin typeface="Arial" panose="020B0604020202020204" pitchFamily="34" charset="0"/>
                <a:cs typeface="Arial" panose="020B0604020202020204" pitchFamily="34" charset="0"/>
              </a:rPr>
              <a:t>резидентів Дія.</a:t>
            </a:r>
            <a:r>
              <a:rPr lang="en-US" sz="3200" dirty="0">
                <a:solidFill>
                  <a:schemeClr val="tx1"/>
                </a:solidFill>
                <a:latin typeface="Arial" panose="020B0604020202020204" pitchFamily="34" charset="0"/>
                <a:cs typeface="Arial" panose="020B0604020202020204" pitchFamily="34" charset="0"/>
              </a:rPr>
              <a:t>City;</a:t>
            </a:r>
          </a:p>
          <a:p>
            <a:pPr fontAlgn="base">
              <a:spcBef>
                <a:spcPts val="0"/>
              </a:spcBef>
            </a:pPr>
            <a:r>
              <a:rPr lang="az-Cyrl-AZ" sz="3200" dirty="0">
                <a:solidFill>
                  <a:schemeClr val="tx1"/>
                </a:solidFill>
                <a:latin typeface="Arial" panose="020B0604020202020204" pitchFamily="34" charset="0"/>
                <a:cs typeface="Arial" panose="020B0604020202020204" pitchFamily="34" charset="0"/>
              </a:rPr>
              <a:t>релігійних організацій;</a:t>
            </a:r>
          </a:p>
          <a:p>
            <a:pPr fontAlgn="base">
              <a:spcBef>
                <a:spcPts val="0"/>
              </a:spcBef>
            </a:pPr>
            <a:r>
              <a:rPr lang="az-Cyrl-AZ" sz="3200" dirty="0">
                <a:solidFill>
                  <a:schemeClr val="tx1"/>
                </a:solidFill>
                <a:latin typeface="Arial" panose="020B0604020202020204" pitchFamily="34" charset="0"/>
                <a:cs typeface="Arial" panose="020B0604020202020204" pitchFamily="34" charset="0"/>
              </a:rPr>
              <a:t>працівників аварійних бригад газорозподільних систем, які виконують ремонтні та запобіжні роботи і визнані Міненерго критично важливими для економіки та життєдіяльності населення.</a:t>
            </a:r>
          </a:p>
          <a:p>
            <a:pPr marL="0" indent="0" fontAlgn="base">
              <a:spcBef>
                <a:spcPts val="0"/>
              </a:spcBef>
              <a:buNone/>
            </a:pPr>
            <a:br>
              <a:rPr lang="az-Cyrl-AZ" sz="3200" dirty="0">
                <a:solidFill>
                  <a:schemeClr val="tx1"/>
                </a:solidFill>
                <a:latin typeface="Arial" panose="020B0604020202020204" pitchFamily="34" charset="0"/>
                <a:cs typeface="Arial" panose="020B0604020202020204" pitchFamily="34" charset="0"/>
              </a:rPr>
            </a:br>
            <a:endParaRPr lang="ru-RU" sz="32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7E023D5F-6A28-1CA7-6E9F-40720831A646}"/>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1960D8F8-2919-3C56-DC3E-9B420ACABFBC}"/>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7231161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600CE-D4A1-8605-612D-A56CA6F1E86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2ABAD7-356B-A3D0-82C5-F8916B49F09F}"/>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ЗАРПЛАТА НЕ МЕНШЕ 20 000,00 КОЖНОМУ ЗАБРОНЬОВАНОМУ</a:t>
            </a:r>
          </a:p>
        </p:txBody>
      </p:sp>
      <p:sp>
        <p:nvSpPr>
          <p:cNvPr id="3" name="Объект 2">
            <a:extLst>
              <a:ext uri="{FF2B5EF4-FFF2-40B4-BE49-F238E27FC236}">
                <a16:creationId xmlns:a16="http://schemas.microsoft.com/office/drawing/2014/main" id="{9E09FB0A-3E32-B6B4-F537-E435D3CECF02}"/>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buNone/>
            </a:pPr>
            <a:endParaRPr lang="az-Cyrl-AZ" sz="3600" b="1" dirty="0">
              <a:solidFill>
                <a:schemeClr val="tx1"/>
              </a:solidFill>
              <a:latin typeface="Arial" panose="020B0604020202020204" pitchFamily="34" charset="0"/>
              <a:ea typeface="+mn-ea"/>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0" indent="0" fontAlgn="base">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36000" indent="0" fontAlgn="base">
              <a:spcBef>
                <a:spcPts val="0"/>
              </a:spcBef>
              <a:buNone/>
            </a:pPr>
            <a:r>
              <a:rPr lang="uk-UA" sz="3600" b="1" dirty="0">
                <a:solidFill>
                  <a:schemeClr val="tx1"/>
                </a:solidFill>
                <a:latin typeface="Arial" panose="020B0604020202020204" pitchFamily="34" charset="0"/>
                <a:cs typeface="Arial" panose="020B0604020202020204" pitchFamily="34" charset="0"/>
              </a:rPr>
              <a:t>Прийняття працівника не початку місяця</a:t>
            </a:r>
          </a:p>
          <a:p>
            <a:pPr marL="36000" indent="0" fontAlgn="base">
              <a:spcBef>
                <a:spcPts val="0"/>
              </a:spcBef>
              <a:buNone/>
            </a:pPr>
            <a:endParaRPr lang="uk-UA"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r>
              <a:rPr lang="ru-RU" sz="3600" dirty="0">
                <a:solidFill>
                  <a:schemeClr val="tx1"/>
                </a:solidFill>
                <a:latin typeface="Arial" panose="020B0604020202020204" pitchFamily="34" charset="0"/>
                <a:cs typeface="Arial" panose="020B0604020202020204" pitchFamily="34" charset="0"/>
              </a:rPr>
              <a:t>Працівник також  </a:t>
            </a:r>
            <a:r>
              <a:rPr lang="ru-RU" sz="3600" dirty="0" err="1">
                <a:solidFill>
                  <a:schemeClr val="tx1"/>
                </a:solidFill>
                <a:latin typeface="Arial" panose="020B0604020202020204" pitchFamily="34" charset="0"/>
                <a:cs typeface="Arial" panose="020B0604020202020204" pitchFamily="34" charset="0"/>
              </a:rPr>
              <a:t>потрібно</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нарахувати</a:t>
            </a:r>
            <a:r>
              <a:rPr lang="ru-RU" sz="3600" dirty="0">
                <a:solidFill>
                  <a:schemeClr val="tx1"/>
                </a:solidFill>
                <a:latin typeface="Arial" panose="020B0604020202020204" pitchFamily="34" charset="0"/>
                <a:cs typeface="Arial" panose="020B0604020202020204" pitchFamily="34" charset="0"/>
              </a:rPr>
              <a:t> зарплату не </a:t>
            </a:r>
            <a:r>
              <a:rPr lang="ru-RU" sz="3600" dirty="0" err="1">
                <a:solidFill>
                  <a:schemeClr val="tx1"/>
                </a:solidFill>
                <a:latin typeface="Arial" panose="020B0604020202020204" pitchFamily="34" charset="0"/>
                <a:cs typeface="Arial" panose="020B0604020202020204" pitchFamily="34" charset="0"/>
              </a:rPr>
              <a:t>нижче</a:t>
            </a:r>
            <a:r>
              <a:rPr lang="ru-RU" sz="3600" dirty="0">
                <a:solidFill>
                  <a:schemeClr val="tx1"/>
                </a:solidFill>
                <a:latin typeface="Arial" panose="020B0604020202020204" pitchFamily="34" charset="0"/>
                <a:cs typeface="Arial" panose="020B0604020202020204" pitchFamily="34" charset="0"/>
              </a:rPr>
              <a:t> за 20000 грн. </a:t>
            </a: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r>
              <a:rPr lang="ru-RU" sz="3600" b="1" dirty="0">
                <a:solidFill>
                  <a:schemeClr val="tx1"/>
                </a:solidFill>
                <a:latin typeface="Arial" panose="020B0604020202020204" pitchFamily="34" charset="0"/>
                <a:cs typeface="Arial" panose="020B0604020202020204" pitchFamily="34" charset="0"/>
              </a:rPr>
              <a:t>Звільнення </a:t>
            </a:r>
            <a:r>
              <a:rPr lang="ru-RU" sz="3600" b="1" dirty="0" err="1">
                <a:solidFill>
                  <a:schemeClr val="tx1"/>
                </a:solidFill>
                <a:latin typeface="Arial" panose="020B0604020202020204" pitchFamily="34" charset="0"/>
                <a:cs typeface="Arial" panose="020B0604020202020204" pitchFamily="34" charset="0"/>
              </a:rPr>
              <a:t>працівника</a:t>
            </a:r>
            <a:r>
              <a:rPr lang="ru-RU" sz="3600" b="1" dirty="0">
                <a:solidFill>
                  <a:schemeClr val="tx1"/>
                </a:solidFill>
                <a:latin typeface="Arial" panose="020B0604020202020204" pitchFamily="34" charset="0"/>
                <a:cs typeface="Arial" panose="020B0604020202020204" pitchFamily="34" charset="0"/>
              </a:rPr>
              <a:t> в </a:t>
            </a:r>
            <a:r>
              <a:rPr lang="ru-RU" sz="3600" b="1" dirty="0" err="1">
                <a:solidFill>
                  <a:schemeClr val="tx1"/>
                </a:solidFill>
                <a:latin typeface="Arial" panose="020B0604020202020204" pitchFamily="34" charset="0"/>
                <a:cs typeface="Arial" panose="020B0604020202020204" pitchFamily="34" charset="0"/>
              </a:rPr>
              <a:t>середині</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місяця</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чи</a:t>
            </a:r>
            <a:r>
              <a:rPr lang="ru-RU" sz="3600" b="1" dirty="0">
                <a:solidFill>
                  <a:schemeClr val="tx1"/>
                </a:solidFill>
                <a:latin typeface="Arial" panose="020B0604020202020204" pitchFamily="34" charset="0"/>
                <a:cs typeface="Arial" panose="020B0604020202020204" pitchFamily="34" charset="0"/>
              </a:rPr>
              <a:t> на початку </a:t>
            </a:r>
            <a:r>
              <a:rPr lang="ru-RU" sz="3600" b="1" dirty="0" err="1">
                <a:solidFill>
                  <a:schemeClr val="tx1"/>
                </a:solidFill>
                <a:latin typeface="Arial" panose="020B0604020202020204" pitchFamily="34" charset="0"/>
                <a:cs typeface="Arial" panose="020B0604020202020204" pitchFamily="34" charset="0"/>
              </a:rPr>
              <a:t>місяця</a:t>
            </a:r>
            <a:r>
              <a:rPr lang="ru-RU" sz="3600" b="1" dirty="0">
                <a:solidFill>
                  <a:schemeClr val="tx1"/>
                </a:solidFill>
                <a:latin typeface="Arial" panose="020B0604020202020204" pitchFamily="34" charset="0"/>
                <a:cs typeface="Arial" panose="020B0604020202020204" pitchFamily="34" charset="0"/>
              </a:rPr>
              <a:t> </a:t>
            </a:r>
            <a:br>
              <a:rPr lang="ru-RU" sz="3600" b="1" dirty="0">
                <a:solidFill>
                  <a:schemeClr val="tx1"/>
                </a:solidFill>
                <a:latin typeface="Arial" panose="020B0604020202020204" pitchFamily="34" charset="0"/>
                <a:cs typeface="Arial" panose="020B0604020202020204" pitchFamily="34" charset="0"/>
              </a:rPr>
            </a:br>
            <a:br>
              <a:rPr lang="ru-RU" sz="3600" b="1" dirty="0">
                <a:solidFill>
                  <a:schemeClr val="tx1"/>
                </a:solidFill>
                <a:latin typeface="Arial" panose="020B0604020202020204" pitchFamily="34" charset="0"/>
                <a:cs typeface="Arial" panose="020B0604020202020204" pitchFamily="34" charset="0"/>
              </a:rPr>
            </a:br>
            <a:r>
              <a:rPr lang="ru-RU" sz="3600" dirty="0">
                <a:solidFill>
                  <a:schemeClr val="tx1"/>
                </a:solidFill>
                <a:latin typeface="Arial" panose="020B0604020202020204" pitchFamily="34" charset="0"/>
                <a:cs typeface="Arial" panose="020B0604020202020204" pitchFamily="34" charset="0"/>
              </a:rPr>
              <a:t>Працівник також  </a:t>
            </a:r>
            <a:r>
              <a:rPr lang="ru-RU" sz="3600" dirty="0" err="1">
                <a:solidFill>
                  <a:schemeClr val="tx1"/>
                </a:solidFill>
                <a:latin typeface="Arial" panose="020B0604020202020204" pitchFamily="34" charset="0"/>
                <a:cs typeface="Arial" panose="020B0604020202020204" pitchFamily="34" charset="0"/>
              </a:rPr>
              <a:t>потрібно</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нарахувати</a:t>
            </a:r>
            <a:r>
              <a:rPr lang="ru-RU" sz="3600" dirty="0">
                <a:solidFill>
                  <a:schemeClr val="tx1"/>
                </a:solidFill>
                <a:latin typeface="Arial" panose="020B0604020202020204" pitchFamily="34" charset="0"/>
                <a:cs typeface="Arial" panose="020B0604020202020204" pitchFamily="34" charset="0"/>
              </a:rPr>
              <a:t> зарплату не </a:t>
            </a:r>
            <a:r>
              <a:rPr lang="ru-RU" sz="3600" dirty="0" err="1">
                <a:solidFill>
                  <a:schemeClr val="tx1"/>
                </a:solidFill>
                <a:latin typeface="Arial" panose="020B0604020202020204" pitchFamily="34" charset="0"/>
                <a:cs typeface="Arial" panose="020B0604020202020204" pitchFamily="34" charset="0"/>
              </a:rPr>
              <a:t>нижче</a:t>
            </a:r>
            <a:r>
              <a:rPr lang="ru-RU" sz="3600" dirty="0">
                <a:solidFill>
                  <a:schemeClr val="tx1"/>
                </a:solidFill>
                <a:latin typeface="Arial" panose="020B0604020202020204" pitchFamily="34" charset="0"/>
                <a:cs typeface="Arial" panose="020B0604020202020204" pitchFamily="34" charset="0"/>
              </a:rPr>
              <a:t> за 20000 грн. </a:t>
            </a: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b="1"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94EDD798-61BF-2B07-2B6A-91C00304307F}"/>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2DCC899F-61C1-3FFE-D7E2-DB6F51E22807}"/>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1894896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BD48A-3779-534F-F607-E6F41B6627CB}"/>
            </a:ext>
          </a:extLst>
        </p:cNvPr>
        <p:cNvGrpSpPr/>
        <p:nvPr/>
      </p:nvGrpSpPr>
      <p:grpSpPr>
        <a:xfrm>
          <a:off x="0" y="0"/>
          <a:ext cx="0" cy="0"/>
          <a:chOff x="0" y="0"/>
          <a:chExt cx="0" cy="0"/>
        </a:xfrm>
      </p:grpSpPr>
      <p:sp>
        <p:nvSpPr>
          <p:cNvPr id="27" name="Равнобедренный треугольник 26">
            <a:extLst>
              <a:ext uri="{FF2B5EF4-FFF2-40B4-BE49-F238E27FC236}">
                <a16:creationId xmlns:a16="http://schemas.microsoft.com/office/drawing/2014/main" id="{D5C670B3-B911-22AF-7C4A-FA63166559BE}"/>
              </a:ext>
            </a:extLst>
          </p:cNvPr>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a:extLst>
              <a:ext uri="{FF2B5EF4-FFF2-40B4-BE49-F238E27FC236}">
                <a16:creationId xmlns:a16="http://schemas.microsoft.com/office/drawing/2014/main" id="{F239EB58-30A8-8DCA-31C6-0F905B60F907}"/>
              </a:ext>
            </a:extLst>
          </p:cNvPr>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05FD96FD-99C0-91BD-6CE9-FEE8C10C2CD7}"/>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4" name="Rectangle">
            <a:extLst>
              <a:ext uri="{FF2B5EF4-FFF2-40B4-BE49-F238E27FC236}">
                <a16:creationId xmlns:a16="http://schemas.microsoft.com/office/drawing/2014/main" id="{8EA0E930-4C77-A43A-1801-99B6993585A6}"/>
              </a:ext>
            </a:extLst>
          </p:cNvPr>
          <p:cNvSpPr/>
          <p:nvPr/>
        </p:nvSpPr>
        <p:spPr>
          <a:xfrm>
            <a:off x="454696" y="0"/>
            <a:ext cx="648073" cy="948053"/>
          </a:xfrm>
          <a:prstGeom prst="rect">
            <a:avLst/>
          </a:prstGeom>
          <a:solidFill>
            <a:srgbClr val="C00000"/>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7" name="Номер слайда 4">
            <a:extLst>
              <a:ext uri="{FF2B5EF4-FFF2-40B4-BE49-F238E27FC236}">
                <a16:creationId xmlns:a16="http://schemas.microsoft.com/office/drawing/2014/main" id="{16CE2731-6E0D-0935-8D30-4C5C82A13A11}"/>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54</a:t>
            </a:fld>
            <a:endParaRPr lang="ru-UA" sz="3200" dirty="0">
              <a:solidFill>
                <a:schemeClr val="bg1"/>
              </a:solidFill>
            </a:endParaRPr>
          </a:p>
        </p:txBody>
      </p:sp>
      <p:sp>
        <p:nvSpPr>
          <p:cNvPr id="8" name="TextBox 7">
            <a:extLst>
              <a:ext uri="{FF2B5EF4-FFF2-40B4-BE49-F238E27FC236}">
                <a16:creationId xmlns:a16="http://schemas.microsoft.com/office/drawing/2014/main" id="{028189BB-735B-2202-4288-4D9414EAB67B}"/>
              </a:ext>
            </a:extLst>
          </p:cNvPr>
          <p:cNvSpPr txBox="1"/>
          <p:nvPr/>
        </p:nvSpPr>
        <p:spPr>
          <a:xfrm>
            <a:off x="2078768" y="1733520"/>
            <a:ext cx="20410376" cy="778674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lgn="ctr">
              <a:spcBef>
                <a:spcPts val="1200"/>
              </a:spcBef>
            </a:pPr>
            <a:endParaRPr lang="ru-RU" sz="8000" b="1" dirty="0">
              <a:solidFill>
                <a:srgbClr val="0070C0"/>
              </a:solidFill>
              <a:latin typeface="Arial" panose="020B0604020202020204" pitchFamily="34" charset="0"/>
              <a:cs typeface="Arial" panose="020B0604020202020204" pitchFamily="34" charset="0"/>
            </a:endParaRPr>
          </a:p>
          <a:p>
            <a:pPr marL="36000" lvl="1" algn="ctr">
              <a:spcBef>
                <a:spcPts val="1200"/>
              </a:spcBef>
            </a:pPr>
            <a:endParaRPr lang="ru-RU" sz="8000" b="1" dirty="0">
              <a:solidFill>
                <a:srgbClr val="0070C0"/>
              </a:solidFill>
              <a:latin typeface="Arial" panose="020B0604020202020204" pitchFamily="34" charset="0"/>
              <a:cs typeface="Arial" panose="020B0604020202020204" pitchFamily="34" charset="0"/>
            </a:endParaRPr>
          </a:p>
          <a:p>
            <a:pPr marL="36000" lvl="1" algn="ctr">
              <a:spcBef>
                <a:spcPts val="1200"/>
              </a:spcBef>
            </a:pPr>
            <a:r>
              <a:rPr lang="ru-RU" sz="8000" b="1" dirty="0" err="1">
                <a:solidFill>
                  <a:srgbClr val="0070C0"/>
                </a:solidFill>
                <a:latin typeface="Arial" panose="020B0604020202020204" pitchFamily="34" charset="0"/>
                <a:cs typeface="Arial" panose="020B0604020202020204" pitchFamily="34" charset="0"/>
              </a:rPr>
              <a:t>Обов’язкове</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звіряння</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списків</a:t>
            </a:r>
            <a:r>
              <a:rPr lang="ru-RU" sz="8000" b="1" dirty="0">
                <a:solidFill>
                  <a:srgbClr val="0070C0"/>
                </a:solidFill>
                <a:latin typeface="Arial" panose="020B0604020202020204" pitchFamily="34" charset="0"/>
                <a:cs typeface="Arial" panose="020B0604020202020204" pitchFamily="34" charset="0"/>
              </a:rPr>
              <a:t> персонального </a:t>
            </a:r>
            <a:r>
              <a:rPr lang="ru-RU" sz="8000" b="1" dirty="0" err="1">
                <a:solidFill>
                  <a:srgbClr val="0070C0"/>
                </a:solidFill>
                <a:latin typeface="Arial" panose="020B0604020202020204" pitchFamily="34" charset="0"/>
                <a:cs typeface="Arial" panose="020B0604020202020204" pitchFamily="34" charset="0"/>
              </a:rPr>
              <a:t>військового</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обліку</a:t>
            </a:r>
            <a:r>
              <a:rPr lang="ru-RU" sz="8000" b="1" dirty="0">
                <a:solidFill>
                  <a:srgbClr val="0070C0"/>
                </a:solidFill>
                <a:latin typeface="Arial" panose="020B0604020202020204" pitchFamily="34" charset="0"/>
                <a:cs typeface="Arial" panose="020B0604020202020204" pitchFamily="34" charset="0"/>
              </a:rPr>
              <a:t> для </a:t>
            </a:r>
            <a:r>
              <a:rPr lang="ru-RU" sz="8000" b="1" dirty="0" err="1">
                <a:solidFill>
                  <a:srgbClr val="0070C0"/>
                </a:solidFill>
                <a:latin typeface="Arial" panose="020B0604020202020204" pitchFamily="34" charset="0"/>
                <a:cs typeface="Arial" panose="020B0604020202020204" pitchFamily="34" charset="0"/>
              </a:rPr>
              <a:t>отримання</a:t>
            </a:r>
            <a:r>
              <a:rPr lang="ru-RU" sz="8000" b="1" dirty="0">
                <a:solidFill>
                  <a:srgbClr val="0070C0"/>
                </a:solidFill>
                <a:latin typeface="Arial" panose="020B0604020202020204" pitchFamily="34" charset="0"/>
                <a:cs typeface="Arial" panose="020B0604020202020204" pitchFamily="34" charset="0"/>
              </a:rPr>
              <a:t> статусу критично </a:t>
            </a:r>
            <a:r>
              <a:rPr lang="ru-RU" sz="8000" b="1" dirty="0" err="1">
                <a:solidFill>
                  <a:srgbClr val="0070C0"/>
                </a:solidFill>
                <a:latin typeface="Arial" panose="020B0604020202020204" pitchFamily="34" charset="0"/>
                <a:cs typeface="Arial" panose="020B0604020202020204" pitchFamily="34" charset="0"/>
              </a:rPr>
              <a:t>важливого</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підприємства</a:t>
            </a:r>
            <a:endParaRPr lang="ru-RU" sz="8000" b="1" dirty="0">
              <a:solidFill>
                <a:srgbClr val="0070C0"/>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8C273AF7-8F2B-D20B-35F5-4802BC1CB7CF}"/>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097339563"/>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56598-6098-91D5-F738-301409ADA64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806EA1-0971-A0E9-E83D-581E19040D92}"/>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ЗВІРЯННЯ СПИСКІВ ДЛЯ БРОНЮВАННЯ </a:t>
            </a:r>
          </a:p>
        </p:txBody>
      </p:sp>
      <p:sp>
        <p:nvSpPr>
          <p:cNvPr id="10" name="Номер слайда 16">
            <a:extLst>
              <a:ext uri="{FF2B5EF4-FFF2-40B4-BE49-F238E27FC236}">
                <a16:creationId xmlns:a16="http://schemas.microsoft.com/office/drawing/2014/main" id="{955CD4E6-21F8-0F09-8093-4C5CB1C16061}"/>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55</a:t>
            </a:fld>
            <a:endParaRPr lang="ru-UA" sz="2911" b="1" dirty="0">
              <a:solidFill>
                <a:schemeClr val="bg1"/>
              </a:solidFill>
              <a:latin typeface="Arial" panose="020B0604020202020204" pitchFamily="34" charset="0"/>
              <a:cs typeface="Arial" panose="020B0604020202020204" pitchFamily="34" charset="0"/>
            </a:endParaRPr>
          </a:p>
        </p:txBody>
      </p:sp>
      <p:pic>
        <p:nvPicPr>
          <p:cNvPr id="5" name="Объект 4">
            <a:extLst>
              <a:ext uri="{FF2B5EF4-FFF2-40B4-BE49-F238E27FC236}">
                <a16:creationId xmlns:a16="http://schemas.microsoft.com/office/drawing/2014/main" id="{034F1AA1-3625-DD66-4B00-91444644163B}"/>
              </a:ext>
            </a:extLst>
          </p:cNvPr>
          <p:cNvPicPr>
            <a:picLocks noGrp="1" noChangeAspect="1"/>
          </p:cNvPicPr>
          <p:nvPr>
            <p:ph idx="4294967295"/>
          </p:nvPr>
        </p:nvPicPr>
        <p:blipFill>
          <a:blip r:embed="rId2"/>
          <a:stretch>
            <a:fillRect/>
          </a:stretch>
        </p:blipFill>
        <p:spPr>
          <a:xfrm>
            <a:off x="0" y="1343025"/>
            <a:ext cx="14019213" cy="12372975"/>
          </a:xfrm>
          <a:prstGeom prst="rect">
            <a:avLst/>
          </a:prstGeom>
          <a:ln>
            <a:noFill/>
          </a:ln>
        </p:spPr>
      </p:pic>
      <p:sp>
        <p:nvSpPr>
          <p:cNvPr id="9" name="Прямоугольник 8">
            <a:extLst>
              <a:ext uri="{FF2B5EF4-FFF2-40B4-BE49-F238E27FC236}">
                <a16:creationId xmlns:a16="http://schemas.microsoft.com/office/drawing/2014/main" id="{1E1C39B0-4D3A-1C52-BD6F-EFF6892EF0AC}"/>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1066220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21FA8-8C44-CFC8-C9F9-E00CF2FC4E9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48F35F-BAAF-53F6-51C4-A18706169A1E}"/>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ЗВІРЯННЯ СПИСКІВ ДЛЯ БРОНЮВАННЯ </a:t>
            </a:r>
          </a:p>
        </p:txBody>
      </p:sp>
      <p:sp>
        <p:nvSpPr>
          <p:cNvPr id="3" name="Объект 2">
            <a:extLst>
              <a:ext uri="{FF2B5EF4-FFF2-40B4-BE49-F238E27FC236}">
                <a16:creationId xmlns:a16="http://schemas.microsoft.com/office/drawing/2014/main" id="{536AF026-95C8-EE56-5A67-0CC2EED87674}"/>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36000" indent="0" algn="l">
              <a:spcBef>
                <a:spcPts val="0"/>
              </a:spcBef>
              <a:buNone/>
            </a:pPr>
            <a:r>
              <a:rPr lang="az-Cyrl-AZ" sz="3600" dirty="0">
                <a:solidFill>
                  <a:schemeClr val="tx1"/>
                </a:solidFill>
                <a:latin typeface="Arial" panose="020B0604020202020204" pitchFamily="34" charset="0"/>
                <a:cs typeface="Arial" panose="020B0604020202020204" pitchFamily="34" charset="0"/>
              </a:rPr>
              <a:t> 1. Відомості щодо військовозобов’язаних, які заброньовані на період мобілізації та на воєнний час, виокремлюються у списках персонального військового обліку військовозобов’язаних</a:t>
            </a:r>
            <a:r>
              <a:rPr lang="az-Cyrl-AZ" sz="1600" b="0" i="0" dirty="0">
                <a:solidFill>
                  <a:srgbClr val="333333"/>
                </a:solidFill>
                <a:effectLst/>
                <a:latin typeface="Times New Roman" panose="02020603050405020304" pitchFamily="18" charset="0"/>
              </a:rPr>
              <a:t>..</a:t>
            </a:r>
          </a:p>
          <a:p>
            <a:pPr marL="36000" indent="0" algn="l">
              <a:spcBef>
                <a:spcPts val="0"/>
              </a:spcBef>
              <a:buNone/>
            </a:pPr>
            <a:endParaRPr lang="az-Cyrl-AZ" sz="1600" dirty="0">
              <a:solidFill>
                <a:srgbClr val="333333"/>
              </a:solidFill>
              <a:latin typeface="Times New Roman" panose="02020603050405020304" pitchFamily="18" charset="0"/>
            </a:endParaRPr>
          </a:p>
          <a:p>
            <a:pPr marL="0" indent="0" algn="just">
              <a:spcAft>
                <a:spcPts val="750"/>
              </a:spcAft>
              <a:buNone/>
            </a:pPr>
            <a:r>
              <a:rPr lang="az-Cyrl-AZ" sz="3600" dirty="0">
                <a:solidFill>
                  <a:schemeClr val="tx1"/>
                </a:solidFill>
                <a:latin typeface="Arial" panose="020B0604020202020204" pitchFamily="34" charset="0"/>
                <a:cs typeface="Arial" panose="020B0604020202020204" pitchFamily="34" charset="0"/>
              </a:rPr>
              <a:t>2. Звіряння облікових даних списків персонального військового обліку з їх військово-обліковими документами здійснюється відповідно до графіка звіряння, затвердженого керівниками відповідних державних органів, органів місцевого самоврядування, підприємств, установ та організацій.</a:t>
            </a:r>
          </a:p>
          <a:p>
            <a:pPr algn="just">
              <a:spcAft>
                <a:spcPts val="750"/>
              </a:spcAft>
            </a:pPr>
            <a:r>
              <a:rPr lang="az-Cyrl-AZ" sz="3600" dirty="0">
                <a:solidFill>
                  <a:schemeClr val="tx1"/>
                </a:solidFill>
                <a:latin typeface="Arial" panose="020B0604020202020204" pitchFamily="34" charset="0"/>
                <a:cs typeface="Arial" panose="020B0604020202020204" pitchFamily="34" charset="0"/>
              </a:rPr>
              <a:t>Під час звіряння перевіряються наявність та стан військово-облікових документів призовників, військовозобов’язаних та резервістів.</a:t>
            </a:r>
          </a:p>
          <a:p>
            <a:pPr algn="just">
              <a:spcAft>
                <a:spcPts val="750"/>
              </a:spcAft>
            </a:pPr>
            <a:r>
              <a:rPr lang="az-Cyrl-AZ" sz="3600" dirty="0">
                <a:solidFill>
                  <a:schemeClr val="tx1"/>
                </a:solidFill>
                <a:latin typeface="Arial" panose="020B0604020202020204" pitchFamily="34" charset="0"/>
                <a:cs typeface="Arial" panose="020B0604020202020204" pitchFamily="34" charset="0"/>
              </a:rPr>
              <a:t>Державні органи, органи місцевого самоврядування, підприємства, установи та організації у п’ятиденний строк з дня проведення звіряння вносять до списків персонального військового обліку зміни облікових даних, виявлені під час їх звіряння, та надсилають щомісяця до 5 числа до відповідних районних (міських) територіальних центрів комплектування та соціальної підтримки, органів СБУ, відповідних підрозділів розвідувальних органів повідомлення про зміну облікових даних (у разі наявності).</a:t>
            </a:r>
          </a:p>
          <a:p>
            <a:pPr marL="36000" indent="0" algn="l">
              <a:spcBef>
                <a:spcPts val="0"/>
              </a:spcBef>
              <a:buNone/>
            </a:pPr>
            <a:br>
              <a:rPr lang="az-Cyrl-AZ" sz="3600" dirty="0">
                <a:solidFill>
                  <a:schemeClr val="tx1"/>
                </a:solidFill>
                <a:latin typeface="Arial" panose="020B0604020202020204" pitchFamily="34" charset="0"/>
                <a:cs typeface="Arial" panose="020B0604020202020204" pitchFamily="34" charset="0"/>
              </a:rPr>
            </a:br>
            <a:br>
              <a:rPr lang="az-Cyrl-AZ" sz="3600" dirty="0">
                <a:solidFill>
                  <a:schemeClr val="tx1"/>
                </a:solidFill>
                <a:latin typeface="Arial" panose="020B0604020202020204" pitchFamily="34" charset="0"/>
                <a:cs typeface="Arial" panose="020B0604020202020204" pitchFamily="34" charset="0"/>
              </a:rPr>
            </a:br>
            <a:endParaRPr lang="az-Cyrl-AZ"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az-Cyrl-AZ"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05FA75BF-F2E1-35E7-AF1C-32F5FD4F6A8E}"/>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F2613A1B-A1E8-D346-5518-18D59C31C39E}"/>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408061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84F3C-FBF4-F256-B2ED-E08CBDF3AB6E}"/>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02E461-6BB1-95C9-ACAA-1AB6EB55EFD3}"/>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ЗВІРЯННЯ СПИСКІВ ДЛЯ БРОНЮВАННЯ </a:t>
            </a:r>
          </a:p>
        </p:txBody>
      </p:sp>
      <p:sp>
        <p:nvSpPr>
          <p:cNvPr id="3" name="Объект 2">
            <a:extLst>
              <a:ext uri="{FF2B5EF4-FFF2-40B4-BE49-F238E27FC236}">
                <a16:creationId xmlns:a16="http://schemas.microsoft.com/office/drawing/2014/main" id="{80D638C7-89CA-7A25-76B3-FEA6060981F2}"/>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just">
              <a:spcAft>
                <a:spcPts val="750"/>
              </a:spcAft>
              <a:buNone/>
            </a:pPr>
            <a:r>
              <a:rPr lang="az-Cyrl-AZ" sz="3600" dirty="0">
                <a:solidFill>
                  <a:schemeClr val="tx1"/>
                </a:solidFill>
                <a:latin typeface="Arial" panose="020B0604020202020204" pitchFamily="34" charset="0"/>
                <a:cs typeface="Arial" panose="020B0604020202020204" pitchFamily="34" charset="0"/>
              </a:rPr>
              <a:t>3. Звіряння даних списків персонального військового обліку призовників, військовозобов’язаних та резервістів, які працюють, на підприємствах, в установах та організаціях, з обліковими даними документів ТЦК, органів СБУ, відповідних підрозділів розвідувальних органів, </a:t>
            </a:r>
            <a:r>
              <a:rPr lang="az-Cyrl-AZ" sz="3600" u="sng" dirty="0">
                <a:solidFill>
                  <a:schemeClr val="tx1"/>
                </a:solidFill>
                <a:latin typeface="Arial" panose="020B0604020202020204" pitchFamily="34" charset="0"/>
                <a:cs typeface="Arial" panose="020B0604020202020204" pitchFamily="34" charset="0"/>
              </a:rPr>
              <a:t>на території відповідальності яких вони перебувають, здійснюється відповідно до графіка звіряння, затвердженого розпорядженням голови відповідної районної, районної у мм. Києві та Севастополі держадміністрації, міського голови.</a:t>
            </a:r>
          </a:p>
          <a:p>
            <a:pPr marL="0" indent="0" algn="just">
              <a:spcAft>
                <a:spcPts val="750"/>
              </a:spcAft>
              <a:buNone/>
            </a:pPr>
            <a:r>
              <a:rPr lang="az-Cyrl-AZ" sz="3600" dirty="0">
                <a:solidFill>
                  <a:schemeClr val="tx1"/>
                </a:solidFill>
                <a:latin typeface="Arial" panose="020B0604020202020204" pitchFamily="34" charset="0"/>
                <a:cs typeface="Arial" panose="020B0604020202020204" pitchFamily="34" charset="0"/>
              </a:rPr>
              <a:t>4. Особи, відповідальні за ведення військового обліку, </a:t>
            </a:r>
            <a:r>
              <a:rPr lang="az-Cyrl-AZ" sz="3600" b="1" dirty="0">
                <a:solidFill>
                  <a:schemeClr val="tx1"/>
                </a:solidFill>
                <a:latin typeface="Arial" panose="020B0604020202020204" pitchFamily="34" charset="0"/>
                <a:cs typeface="Arial" panose="020B0604020202020204" pitchFamily="34" charset="0"/>
              </a:rPr>
              <a:t>у визначені графіком звіряння строки прибувають до ТЦК</a:t>
            </a:r>
            <a:r>
              <a:rPr lang="az-Cyrl-AZ" sz="3600" dirty="0">
                <a:solidFill>
                  <a:schemeClr val="tx1"/>
                </a:solidFill>
                <a:latin typeface="Arial" panose="020B0604020202020204" pitchFamily="34" charset="0"/>
                <a:cs typeface="Arial" panose="020B0604020202020204" pitchFamily="34" charset="0"/>
              </a:rPr>
              <a:t>, органів СБУ, відповідних підрозділів розвідувальних органів для проведення звіряння даних списків персонального військового обліку (копій їх військово-облікових документів) з обліковими документами районних (міських) територіальних центрів комплектування та соціальної підтримки, органів СБУ, відповідних підрозділів розвідувальних органів.</a:t>
            </a:r>
          </a:p>
          <a:p>
            <a:pPr marL="36000" indent="0" algn="l">
              <a:spcBef>
                <a:spcPts val="0"/>
              </a:spcBef>
              <a:buNone/>
            </a:pPr>
            <a:endParaRPr lang="az-Cyrl-AZ"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DEFE15BF-6FCF-F096-C2C5-813132301BC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9CC7718A-595E-1059-6B70-7375FD95B4E3}"/>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34650316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41B6D7-2D18-AD56-8A0F-1AEDCB5A1919}"/>
            </a:ext>
          </a:extLst>
        </p:cNvPr>
        <p:cNvGrpSpPr/>
        <p:nvPr/>
      </p:nvGrpSpPr>
      <p:grpSpPr>
        <a:xfrm>
          <a:off x="0" y="0"/>
          <a:ext cx="0" cy="0"/>
          <a:chOff x="0" y="0"/>
          <a:chExt cx="0" cy="0"/>
        </a:xfrm>
      </p:grpSpPr>
      <p:sp>
        <p:nvSpPr>
          <p:cNvPr id="27" name="Равнобедренный треугольник 26">
            <a:extLst>
              <a:ext uri="{FF2B5EF4-FFF2-40B4-BE49-F238E27FC236}">
                <a16:creationId xmlns:a16="http://schemas.microsoft.com/office/drawing/2014/main" id="{18DAE314-B31A-2AD2-A850-EA0076A0ED58}"/>
              </a:ext>
            </a:extLst>
          </p:cNvPr>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a:extLst>
              <a:ext uri="{FF2B5EF4-FFF2-40B4-BE49-F238E27FC236}">
                <a16:creationId xmlns:a16="http://schemas.microsoft.com/office/drawing/2014/main" id="{12846C9D-F741-922E-75E4-E93537C1CFF7}"/>
              </a:ext>
            </a:extLst>
          </p:cNvPr>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B09F2350-1B36-65A0-5AA2-513ECCAB57D0}"/>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4" name="Rectangle">
            <a:extLst>
              <a:ext uri="{FF2B5EF4-FFF2-40B4-BE49-F238E27FC236}">
                <a16:creationId xmlns:a16="http://schemas.microsoft.com/office/drawing/2014/main" id="{03D205C1-4E22-5B15-CC4D-47F3A2F657C7}"/>
              </a:ext>
            </a:extLst>
          </p:cNvPr>
          <p:cNvSpPr/>
          <p:nvPr/>
        </p:nvSpPr>
        <p:spPr>
          <a:xfrm>
            <a:off x="454696" y="0"/>
            <a:ext cx="648073" cy="948053"/>
          </a:xfrm>
          <a:prstGeom prst="rect">
            <a:avLst/>
          </a:prstGeom>
          <a:solidFill>
            <a:srgbClr val="C00000"/>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7" name="Номер слайда 4">
            <a:extLst>
              <a:ext uri="{FF2B5EF4-FFF2-40B4-BE49-F238E27FC236}">
                <a16:creationId xmlns:a16="http://schemas.microsoft.com/office/drawing/2014/main" id="{AD30DAFE-CF8B-7957-76C2-1DE3C844758B}"/>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58</a:t>
            </a:fld>
            <a:endParaRPr lang="ru-UA" sz="3200" dirty="0">
              <a:solidFill>
                <a:schemeClr val="bg1"/>
              </a:solidFill>
            </a:endParaRPr>
          </a:p>
        </p:txBody>
      </p:sp>
      <p:sp>
        <p:nvSpPr>
          <p:cNvPr id="8" name="TextBox 7">
            <a:extLst>
              <a:ext uri="{FF2B5EF4-FFF2-40B4-BE49-F238E27FC236}">
                <a16:creationId xmlns:a16="http://schemas.microsoft.com/office/drawing/2014/main" id="{0B4B8A6F-494D-3474-D2AE-60F64DA7DF18}"/>
              </a:ext>
            </a:extLst>
          </p:cNvPr>
          <p:cNvSpPr txBox="1"/>
          <p:nvPr/>
        </p:nvSpPr>
        <p:spPr>
          <a:xfrm>
            <a:off x="2078768" y="1733520"/>
            <a:ext cx="20410376" cy="778674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lgn="ctr">
              <a:spcBef>
                <a:spcPts val="1200"/>
              </a:spcBef>
            </a:pPr>
            <a:endParaRPr lang="ru-RU" sz="8000" b="1" dirty="0">
              <a:solidFill>
                <a:srgbClr val="0070C0"/>
              </a:solidFill>
              <a:latin typeface="Arial" panose="020B0604020202020204" pitchFamily="34" charset="0"/>
              <a:cs typeface="Arial" panose="020B0604020202020204" pitchFamily="34" charset="0"/>
            </a:endParaRPr>
          </a:p>
          <a:p>
            <a:pPr marL="36000" lvl="1" algn="ctr">
              <a:spcBef>
                <a:spcPts val="1200"/>
              </a:spcBef>
            </a:pPr>
            <a:endParaRPr lang="ru-RU" sz="8000" b="1" dirty="0">
              <a:solidFill>
                <a:srgbClr val="0070C0"/>
              </a:solidFill>
              <a:latin typeface="Arial" panose="020B0604020202020204" pitchFamily="34" charset="0"/>
              <a:cs typeface="Arial" panose="020B0604020202020204" pitchFamily="34" charset="0"/>
            </a:endParaRPr>
          </a:p>
          <a:p>
            <a:pPr marL="36000" lvl="1" algn="ctr">
              <a:spcBef>
                <a:spcPts val="1200"/>
              </a:spcBef>
            </a:pPr>
            <a:r>
              <a:rPr lang="ru-RU" sz="8000" b="1" dirty="0">
                <a:solidFill>
                  <a:srgbClr val="0070C0"/>
                </a:solidFill>
                <a:latin typeface="Arial" panose="020B0604020202020204" pitchFamily="34" charset="0"/>
                <a:cs typeface="Arial" panose="020B0604020202020204" pitchFamily="34" charset="0"/>
              </a:rPr>
              <a:t>Чи </a:t>
            </a:r>
            <a:r>
              <a:rPr lang="ru-RU" sz="8000" b="1" dirty="0" err="1">
                <a:solidFill>
                  <a:srgbClr val="0070C0"/>
                </a:solidFill>
                <a:latin typeface="Arial" panose="020B0604020202020204" pitchFamily="34" charset="0"/>
                <a:cs typeface="Arial" panose="020B0604020202020204" pitchFamily="34" charset="0"/>
              </a:rPr>
              <a:t>впливає</a:t>
            </a:r>
            <a:r>
              <a:rPr lang="ru-RU" sz="8000" b="1" dirty="0">
                <a:solidFill>
                  <a:srgbClr val="0070C0"/>
                </a:solidFill>
                <a:latin typeface="Arial" panose="020B0604020202020204" pitchFamily="34" charset="0"/>
                <a:cs typeface="Arial" panose="020B0604020202020204" pitchFamily="34" charset="0"/>
              </a:rPr>
              <a:t> на </a:t>
            </a:r>
            <a:r>
              <a:rPr lang="ru-RU" sz="8000" b="1" dirty="0" err="1">
                <a:solidFill>
                  <a:srgbClr val="0070C0"/>
                </a:solidFill>
                <a:latin typeface="Arial" panose="020B0604020202020204" pitchFamily="34" charset="0"/>
                <a:cs typeface="Arial" panose="020B0604020202020204" pitchFamily="34" charset="0"/>
              </a:rPr>
              <a:t>бронювання</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відсутність</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проходження</a:t>
            </a:r>
            <a:r>
              <a:rPr lang="ru-RU" sz="8000" b="1" dirty="0">
                <a:solidFill>
                  <a:srgbClr val="0070C0"/>
                </a:solidFill>
                <a:latin typeface="Arial" panose="020B0604020202020204" pitchFamily="34" charset="0"/>
                <a:cs typeface="Arial" panose="020B0604020202020204" pitchFamily="34" charset="0"/>
              </a:rPr>
              <a:t> ВЛК, </a:t>
            </a:r>
            <a:r>
              <a:rPr lang="ru-RU" sz="8000" b="1" dirty="0" err="1">
                <a:solidFill>
                  <a:srgbClr val="0070C0"/>
                </a:solidFill>
                <a:latin typeface="Arial" panose="020B0604020202020204" pitchFamily="34" charset="0"/>
                <a:cs typeface="Arial" panose="020B0604020202020204" pitchFamily="34" charset="0"/>
              </a:rPr>
              <a:t>несвоєчасне</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уточнення</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даних</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неповідомлення</a:t>
            </a:r>
            <a:r>
              <a:rPr lang="ru-RU" sz="8000" b="1" dirty="0">
                <a:solidFill>
                  <a:srgbClr val="0070C0"/>
                </a:solidFill>
                <a:latin typeface="Arial" panose="020B0604020202020204" pitchFamily="34" charset="0"/>
                <a:cs typeface="Arial" panose="020B0604020202020204" pitchFamily="34" charset="0"/>
              </a:rPr>
              <a:t> до ТЦК про </a:t>
            </a:r>
            <a:r>
              <a:rPr lang="ru-RU" sz="8000" b="1" dirty="0" err="1">
                <a:solidFill>
                  <a:srgbClr val="0070C0"/>
                </a:solidFill>
                <a:latin typeface="Arial" panose="020B0604020202020204" pitchFamily="34" charset="0"/>
                <a:cs typeface="Arial" panose="020B0604020202020204" pitchFamily="34" charset="0"/>
              </a:rPr>
              <a:t>зміну</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облікових</a:t>
            </a:r>
            <a:r>
              <a:rPr lang="ru-RU" sz="8000" b="1" dirty="0">
                <a:solidFill>
                  <a:srgbClr val="0070C0"/>
                </a:solidFill>
                <a:latin typeface="Arial" panose="020B0604020202020204" pitchFamily="34" charset="0"/>
                <a:cs typeface="Arial" panose="020B0604020202020204" pitchFamily="34" charset="0"/>
              </a:rPr>
              <a:t> </a:t>
            </a:r>
            <a:r>
              <a:rPr lang="ru-RU" sz="8000" b="1" dirty="0" err="1">
                <a:solidFill>
                  <a:srgbClr val="0070C0"/>
                </a:solidFill>
                <a:latin typeface="Arial" panose="020B0604020202020204" pitchFamily="34" charset="0"/>
                <a:cs typeface="Arial" panose="020B0604020202020204" pitchFamily="34" charset="0"/>
              </a:rPr>
              <a:t>даних</a:t>
            </a:r>
            <a:r>
              <a:rPr lang="ru-RU" sz="8000" b="1" dirty="0">
                <a:solidFill>
                  <a:srgbClr val="0070C0"/>
                </a:solidFill>
                <a:latin typeface="Arial" panose="020B0604020202020204" pitchFamily="34" charset="0"/>
                <a:cs typeface="Arial" panose="020B0604020202020204" pitchFamily="34" charset="0"/>
              </a:rPr>
              <a:t>.</a:t>
            </a:r>
          </a:p>
        </p:txBody>
      </p:sp>
      <p:sp>
        <p:nvSpPr>
          <p:cNvPr id="9" name="Прямоугольник 8">
            <a:extLst>
              <a:ext uri="{FF2B5EF4-FFF2-40B4-BE49-F238E27FC236}">
                <a16:creationId xmlns:a16="http://schemas.microsoft.com/office/drawing/2014/main" id="{8FBDB8B9-79A6-22D1-48DF-E28E8DB34A7A}"/>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74674523"/>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7B2B0-1B0A-B319-E4E6-57192749DA4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68D712-F3D3-B29C-8EC9-43542A41635A}"/>
              </a:ext>
            </a:extLst>
          </p:cNvPr>
          <p:cNvSpPr>
            <a:spLocks noGrp="1"/>
          </p:cNvSpPr>
          <p:nvPr>
            <p:ph type="ctrTitle"/>
          </p:nvPr>
        </p:nvSpPr>
        <p:spPr>
          <a:xfrm>
            <a:off x="1820491" y="265951"/>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ЗВІРЯННЯ СПИСКІВ ДЛЯ БРОНЮВАННЯ </a:t>
            </a:r>
          </a:p>
        </p:txBody>
      </p:sp>
      <p:sp>
        <p:nvSpPr>
          <p:cNvPr id="3" name="Объект 2">
            <a:extLst>
              <a:ext uri="{FF2B5EF4-FFF2-40B4-BE49-F238E27FC236}">
                <a16:creationId xmlns:a16="http://schemas.microsoft.com/office/drawing/2014/main" id="{E00F6838-D1BC-7A11-2097-3020CFACB6DC}"/>
              </a:ext>
            </a:extLst>
          </p:cNvPr>
          <p:cNvSpPr>
            <a:spLocks noGrp="1"/>
          </p:cNvSpPr>
          <p:nvPr>
            <p:ph type="subTitle" idx="4"/>
          </p:nvPr>
        </p:nvSpPr>
        <p:spPr>
          <a:xfrm>
            <a:off x="1394006" y="1450605"/>
            <a:ext cx="21599346" cy="11502912"/>
          </a:xfrm>
          <a:prstGeom prst="rect">
            <a:avLst/>
          </a:prstGeom>
          <a:ln>
            <a:noFill/>
          </a:ln>
        </p:spPr>
        <p:txBody>
          <a:bodyPr>
            <a:noAutofit/>
          </a:bodyPr>
          <a:lstStyle/>
          <a:p>
            <a:pPr marL="0" indent="0" algn="l">
              <a:spcBef>
                <a:spcPts val="0"/>
              </a:spcBef>
              <a:buNone/>
            </a:pPr>
            <a:r>
              <a:rPr lang="az-Cyrl-AZ" sz="3600" dirty="0">
                <a:solidFill>
                  <a:schemeClr val="tx1"/>
                </a:solidFill>
                <a:latin typeface="Arial" panose="020B0604020202020204" pitchFamily="34" charset="0"/>
                <a:cs typeface="Arial" panose="020B0604020202020204" pitchFamily="34" charset="0"/>
              </a:rPr>
              <a:t>Бронювання військовозобов’язаних на період мобілізації та на воєнний час, затвердженого постановою КМУ від 27.01.2023 №76 протягом 72 годин з моменту формування та подання списку через портал «Дія» бронювання здійснюється автоматично, якщо військовозобов’язаний:</a:t>
            </a:r>
          </a:p>
          <a:p>
            <a:pPr marL="0" indent="0" algn="l">
              <a:spcBef>
                <a:spcPts val="0"/>
              </a:spcBef>
              <a:buNone/>
            </a:pPr>
            <a:br>
              <a:rPr lang="az-Cyrl-AZ" sz="3600" dirty="0">
                <a:solidFill>
                  <a:schemeClr val="tx1"/>
                </a:solidFill>
                <a:latin typeface="Arial" panose="020B0604020202020204" pitchFamily="34" charset="0"/>
                <a:cs typeface="Arial" panose="020B0604020202020204" pitchFamily="34" charset="0"/>
              </a:rPr>
            </a:br>
            <a:endParaRPr lang="az-Cyrl-AZ" sz="3600" dirty="0">
              <a:solidFill>
                <a:schemeClr val="tx1"/>
              </a:solidFill>
              <a:latin typeface="Arial" panose="020B0604020202020204" pitchFamily="34" charset="0"/>
              <a:cs typeface="Arial" panose="020B0604020202020204" pitchFamily="34" charset="0"/>
            </a:endParaRPr>
          </a:p>
          <a:p>
            <a:pPr>
              <a:spcBef>
                <a:spcPts val="0"/>
              </a:spcBef>
            </a:pPr>
            <a:r>
              <a:rPr lang="az-Cyrl-AZ" sz="3600" dirty="0">
                <a:solidFill>
                  <a:schemeClr val="tx1"/>
                </a:solidFill>
                <a:latin typeface="Arial" panose="020B0604020202020204" pitchFamily="34" charset="0"/>
                <a:cs typeface="Arial" panose="020B0604020202020204" pitchFamily="34" charset="0"/>
              </a:rPr>
              <a:t>перебуває на військовому обліку;</a:t>
            </a:r>
          </a:p>
          <a:p>
            <a:pPr>
              <a:spcBef>
                <a:spcPts val="0"/>
              </a:spcBef>
            </a:pPr>
            <a:r>
              <a:rPr lang="az-Cyrl-AZ" sz="3600" dirty="0">
                <a:solidFill>
                  <a:schemeClr val="tx1"/>
                </a:solidFill>
                <a:latin typeface="Arial" panose="020B0604020202020204" pitchFamily="34" charset="0"/>
                <a:cs typeface="Arial" panose="020B0604020202020204" pitchFamily="34" charset="0"/>
              </a:rPr>
              <a:t>перебуває у трудових відносинах з підприємством, яке подає його на бронювання;</a:t>
            </a:r>
          </a:p>
          <a:p>
            <a:pPr>
              <a:spcBef>
                <a:spcPts val="0"/>
              </a:spcBef>
            </a:pPr>
            <a:r>
              <a:rPr lang="az-Cyrl-AZ" sz="3600" dirty="0">
                <a:solidFill>
                  <a:schemeClr val="tx1"/>
                </a:solidFill>
                <a:latin typeface="Arial" panose="020B0604020202020204" pitchFamily="34" charset="0"/>
                <a:cs typeface="Arial" panose="020B0604020202020204" pitchFamily="34" charset="0"/>
              </a:rPr>
              <a:t>уточнив персональні дані, зазначені у пункті 2 розділу </a:t>
            </a:r>
            <a:r>
              <a:rPr lang="en-US" sz="3600" dirty="0">
                <a:solidFill>
                  <a:schemeClr val="tx1"/>
                </a:solidFill>
                <a:latin typeface="Arial" panose="020B0604020202020204" pitchFamily="34" charset="0"/>
                <a:cs typeface="Arial" panose="020B0604020202020204" pitchFamily="34" charset="0"/>
              </a:rPr>
              <a:t>II «</a:t>
            </a:r>
            <a:r>
              <a:rPr lang="az-Cyrl-AZ" sz="3600" dirty="0">
                <a:solidFill>
                  <a:schemeClr val="tx1"/>
                </a:solidFill>
                <a:latin typeface="Arial" panose="020B0604020202020204" pitchFamily="34" charset="0"/>
                <a:cs typeface="Arial" panose="020B0604020202020204" pitchFamily="34" charset="0"/>
              </a:rPr>
              <a:t>Прикінцеві та перехідні положення» Закону України від 11.04.2024 № 3633-</a:t>
            </a:r>
            <a:r>
              <a:rPr lang="en-US" sz="3600" dirty="0">
                <a:solidFill>
                  <a:schemeClr val="tx1"/>
                </a:solidFill>
                <a:latin typeface="Arial" panose="020B0604020202020204" pitchFamily="34" charset="0"/>
                <a:cs typeface="Arial" panose="020B0604020202020204" pitchFamily="34" charset="0"/>
              </a:rPr>
              <a:t>IX «</a:t>
            </a:r>
            <a:r>
              <a:rPr lang="az-Cyrl-AZ" sz="3600" dirty="0">
                <a:solidFill>
                  <a:schemeClr val="tx1"/>
                </a:solidFill>
                <a:latin typeface="Arial" panose="020B0604020202020204" pitchFamily="34" charset="0"/>
                <a:cs typeface="Arial" panose="020B0604020202020204" pitchFamily="34" charset="0"/>
              </a:rPr>
              <a:t>Про внесення змін до деяких законодавчих актів України щодо окремих питань проходження військової служби, мобілізації та військового обліку»;</a:t>
            </a:r>
          </a:p>
          <a:p>
            <a:pPr>
              <a:spcBef>
                <a:spcPts val="0"/>
              </a:spcBef>
            </a:pPr>
            <a:r>
              <a:rPr lang="az-Cyrl-AZ" sz="3600" dirty="0">
                <a:solidFill>
                  <a:schemeClr val="tx1"/>
                </a:solidFill>
                <a:latin typeface="Arial" panose="020B0604020202020204" pitchFamily="34" charset="0"/>
                <a:cs typeface="Arial" panose="020B0604020202020204" pitchFamily="34" charset="0"/>
              </a:rPr>
              <a:t>не перебуває у розшуку.</a:t>
            </a:r>
          </a:p>
          <a:p>
            <a:pPr marL="607500" indent="-571500">
              <a:spcBef>
                <a:spcPts val="0"/>
              </a:spcBef>
            </a:pPr>
            <a:endParaRPr lang="az-Cyrl-AZ" sz="3600" dirty="0">
              <a:solidFill>
                <a:schemeClr val="tx1"/>
              </a:solidFill>
              <a:latin typeface="Arial" panose="020B0604020202020204" pitchFamily="34" charset="0"/>
              <a:cs typeface="Arial" panose="020B0604020202020204" pitchFamily="34" charset="0"/>
            </a:endParaRPr>
          </a:p>
          <a:p>
            <a:pPr marL="607500" indent="-571500">
              <a:spcBef>
                <a:spcPts val="0"/>
              </a:spcBef>
            </a:pPr>
            <a:endParaRPr lang="az-Cyrl-AZ" sz="3600" dirty="0">
              <a:solidFill>
                <a:schemeClr val="tx1"/>
              </a:solidFill>
              <a:latin typeface="Arial" panose="020B0604020202020204" pitchFamily="34" charset="0"/>
              <a:cs typeface="Arial" panose="020B0604020202020204" pitchFamily="34" charset="0"/>
            </a:endParaRPr>
          </a:p>
          <a:p>
            <a:pPr marL="36000" indent="0">
              <a:spcBef>
                <a:spcPts val="0"/>
              </a:spcBef>
              <a:buNone/>
            </a:pPr>
            <a:r>
              <a:rPr lang="az-Cyrl-AZ" sz="3600" dirty="0">
                <a:solidFill>
                  <a:schemeClr val="tx1"/>
                </a:solidFill>
                <a:latin typeface="Arial" panose="020B0604020202020204" pitchFamily="34" charset="0"/>
                <a:cs typeface="Arial" panose="020B0604020202020204" pitchFamily="34" charset="0"/>
              </a:rPr>
              <a:t>Якщо є порушення? </a:t>
            </a:r>
          </a:p>
          <a:p>
            <a:pPr marL="36000" indent="0">
              <a:spcBef>
                <a:spcPts val="0"/>
              </a:spcBef>
              <a:buNone/>
            </a:pPr>
            <a:br>
              <a:rPr lang="az-Cyrl-AZ" sz="3600" dirty="0">
                <a:solidFill>
                  <a:schemeClr val="tx1"/>
                </a:solidFill>
                <a:latin typeface="Arial" panose="020B0604020202020204" pitchFamily="34" charset="0"/>
                <a:cs typeface="Arial" panose="020B0604020202020204" pitchFamily="34" charset="0"/>
              </a:rPr>
            </a:br>
            <a:r>
              <a:rPr lang="ru-RU" sz="3600" dirty="0" err="1">
                <a:solidFill>
                  <a:schemeClr val="tx1"/>
                </a:solidFill>
                <a:latin typeface="Arial" panose="020B0604020202020204" pitchFamily="34" charset="0"/>
                <a:cs typeface="Arial" panose="020B0604020202020204" pitchFamily="34" charset="0"/>
              </a:rPr>
              <a:t>поява</a:t>
            </a:r>
            <a:r>
              <a:rPr lang="ru-RU" sz="3600" dirty="0">
                <a:solidFill>
                  <a:schemeClr val="tx1"/>
                </a:solidFill>
                <a:latin typeface="Arial" panose="020B0604020202020204" pitchFamily="34" charset="0"/>
                <a:cs typeface="Arial" panose="020B0604020202020204" pitchFamily="34" charset="0"/>
              </a:rPr>
              <a:t> у </a:t>
            </a:r>
            <a:r>
              <a:rPr lang="ru-RU" sz="3600" dirty="0" err="1">
                <a:solidFill>
                  <a:schemeClr val="tx1"/>
                </a:solidFill>
                <a:latin typeface="Arial" panose="020B0604020202020204" pitchFamily="34" charset="0"/>
                <a:cs typeface="Arial" panose="020B0604020202020204" pitchFamily="34" charset="0"/>
              </a:rPr>
              <a:t>Реєстрі</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електронному</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кабінеті</a:t>
            </a:r>
            <a:r>
              <a:rPr lang="ru-RU" sz="3600" dirty="0">
                <a:solidFill>
                  <a:schemeClr val="tx1"/>
                </a:solidFill>
                <a:latin typeface="Arial" panose="020B0604020202020204" pitchFamily="34" charset="0"/>
                <a:cs typeface="Arial" panose="020B0604020202020204" pitchFamily="34" charset="0"/>
              </a:rPr>
              <a:t> Резерв+) статусу «</a:t>
            </a:r>
            <a:r>
              <a:rPr lang="ru-RU" sz="3600" b="1" dirty="0">
                <a:solidFill>
                  <a:schemeClr val="tx1"/>
                </a:solidFill>
                <a:latin typeface="Arial" panose="020B0604020202020204" pitchFamily="34" charset="0"/>
                <a:cs typeface="Arial" panose="020B0604020202020204" pitchFamily="34" charset="0"/>
              </a:rPr>
              <a:t>Порушення правил </a:t>
            </a:r>
            <a:r>
              <a:rPr lang="ru-RU" sz="3600" b="1" dirty="0" err="1">
                <a:solidFill>
                  <a:schemeClr val="tx1"/>
                </a:solidFill>
                <a:latin typeface="Arial" panose="020B0604020202020204" pitchFamily="34" charset="0"/>
                <a:cs typeface="Arial" panose="020B0604020202020204" pitchFamily="34" charset="0"/>
              </a:rPr>
              <a:t>військового</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обліку</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або</a:t>
            </a:r>
            <a:r>
              <a:rPr lang="ru-RU" sz="3600" dirty="0">
                <a:solidFill>
                  <a:schemeClr val="tx1"/>
                </a:solidFill>
                <a:latin typeface="Arial" panose="020B0604020202020204" pitchFamily="34" charset="0"/>
                <a:cs typeface="Arial" panose="020B0604020202020204" pitchFamily="34" charset="0"/>
              </a:rPr>
              <a:t> статусу «</a:t>
            </a:r>
            <a:r>
              <a:rPr lang="ru-RU" sz="3600" b="1" dirty="0">
                <a:solidFill>
                  <a:schemeClr val="tx1"/>
                </a:solidFill>
                <a:latin typeface="Arial" panose="020B0604020202020204" pitchFamily="34" charset="0"/>
                <a:cs typeface="Arial" panose="020B0604020202020204" pitchFamily="34" charset="0"/>
              </a:rPr>
              <a:t>У </a:t>
            </a:r>
            <a:r>
              <a:rPr lang="ru-RU" sz="3600" b="1" dirty="0" err="1">
                <a:solidFill>
                  <a:schemeClr val="tx1"/>
                </a:solidFill>
                <a:latin typeface="Arial" panose="020B0604020202020204" pitchFamily="34" charset="0"/>
                <a:cs typeface="Arial" panose="020B0604020202020204" pitchFamily="34" charset="0"/>
              </a:rPr>
              <a:t>розшуку</a:t>
            </a:r>
            <a:r>
              <a:rPr lang="ru-RU" sz="3600" dirty="0">
                <a:solidFill>
                  <a:schemeClr val="tx1"/>
                </a:solidFill>
                <a:latin typeface="Arial" panose="020B0604020202020204" pitchFamily="34" charset="0"/>
                <a:cs typeface="Arial" panose="020B0604020202020204" pitchFamily="34" charset="0"/>
              </a:rPr>
              <a:t>». </a:t>
            </a:r>
          </a:p>
          <a:p>
            <a:br>
              <a:rPr lang="ru-RU" sz="1600" dirty="0">
                <a:effectLst/>
              </a:rPr>
            </a:br>
            <a:endParaRPr lang="az-Cyrl-AZ" sz="3600" dirty="0">
              <a:solidFill>
                <a:schemeClr val="tx1"/>
              </a:solidFill>
              <a:latin typeface="Arial" panose="020B0604020202020204" pitchFamily="34" charset="0"/>
              <a:cs typeface="Arial" panose="020B0604020202020204" pitchFamily="34" charset="0"/>
            </a:endParaRPr>
          </a:p>
          <a:p>
            <a:pPr marL="36000" indent="0" algn="l">
              <a:spcBef>
                <a:spcPts val="0"/>
              </a:spcBef>
              <a:buNone/>
            </a:pPr>
            <a:endParaRPr lang="ru-RU" sz="3600" dirty="0">
              <a:solidFill>
                <a:schemeClr val="tx1"/>
              </a:solidFill>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81DE3850-AF99-7636-8528-DF2D2C4DA737}"/>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777C8E7-39E7-EB61-25CC-1338FA774011}"/>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__</a:t>
            </a:r>
          </a:p>
        </p:txBody>
      </p:sp>
    </p:spTree>
    <p:extLst>
      <p:ext uri="{BB962C8B-B14F-4D97-AF65-F5344CB8AC3E}">
        <p14:creationId xmlns:p14="http://schemas.microsoft.com/office/powerpoint/2010/main" val="119068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71336-0EE0-F224-A04A-17C394F2B75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B2FA12-E1FB-764F-3583-F97AFE051A27}"/>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BDDCFFAA-5455-FB19-4340-3B26F93497BC}"/>
              </a:ext>
            </a:extLst>
          </p:cNvPr>
          <p:cNvSpPr>
            <a:spLocks noGrp="1"/>
          </p:cNvSpPr>
          <p:nvPr>
            <p:ph type="subTitle" idx="4"/>
          </p:nvPr>
        </p:nvSpPr>
        <p:spPr>
          <a:xfrm>
            <a:off x="1092306" y="1035107"/>
            <a:ext cx="22066274" cy="11502912"/>
          </a:xfrm>
          <a:prstGeom prst="rect">
            <a:avLst/>
          </a:prstGeom>
          <a:ln>
            <a:noFill/>
          </a:ln>
        </p:spPr>
        <p:txBody>
          <a:bodyPr>
            <a:noAutofit/>
          </a:bodyPr>
          <a:lstStyle/>
          <a:p>
            <a:r>
              <a:rPr lang="az-Cyrl-AZ" sz="3200" dirty="0">
                <a:solidFill>
                  <a:srgbClr val="1D1D1B"/>
                </a:solidFill>
                <a:latin typeface="Arial" panose="020B0604020202020204" pitchFamily="34" charset="0"/>
                <a:cs typeface="Arial" panose="020B0604020202020204" pitchFamily="34" charset="0"/>
              </a:rPr>
              <a:t>Строк дії відстрочки не може перевищувати:</a:t>
            </a:r>
          </a:p>
          <a:p>
            <a:r>
              <a:rPr lang="az-Cyrl-AZ" sz="3200" dirty="0">
                <a:solidFill>
                  <a:srgbClr val="1D1D1B"/>
                </a:solidFill>
                <a:latin typeface="Arial" panose="020B0604020202020204" pitchFamily="34" charset="0"/>
                <a:cs typeface="Arial" panose="020B0604020202020204" pitchFamily="34" charset="0"/>
              </a:rPr>
              <a:t>строку проведення мобілізації - для військовозобов'язаних, зазначених в абзацах другому і третьому пункту 1 цього Порядку; (органи державної влади)</a:t>
            </a:r>
          </a:p>
          <a:p>
            <a:r>
              <a:rPr lang="az-Cyrl-AZ" sz="3200" dirty="0">
                <a:solidFill>
                  <a:srgbClr val="1D1D1B"/>
                </a:solidFill>
                <a:latin typeface="Arial" panose="020B0604020202020204" pitchFamily="34" charset="0"/>
                <a:cs typeface="Arial" panose="020B0604020202020204" pitchFamily="34" charset="0"/>
              </a:rPr>
              <a:t>строку дії контракту (договору) на поставку товарів, виконання робіт і надання послуг, необхідних для забезпечення потреб Збройних Сил, інших військових формувань, - для військовозобов'язаних, зазначених в абзаці четвертому пункту 1 цього Порядку; (критично важливі для потреб ЗСУ)</a:t>
            </a:r>
          </a:p>
          <a:p>
            <a:pPr marL="0" indent="0" algn="l">
              <a:spcAft>
                <a:spcPts val="825"/>
              </a:spcAft>
              <a:buNone/>
            </a:pPr>
            <a:r>
              <a:rPr lang="az-Cyrl-AZ" sz="3200" b="1" i="0" u="sng" strike="noStrike" dirty="0">
                <a:solidFill>
                  <a:srgbClr val="000000"/>
                </a:solidFill>
                <a:effectLst/>
                <a:latin typeface="Arial" panose="020B0604020202020204" pitchFamily="34" charset="0"/>
                <a:cs typeface="Arial" panose="020B0604020202020204" pitchFamily="34" charset="0"/>
              </a:rPr>
              <a:t>12 місяців - для військовозобов'язаних, зазначених в абзацах п'ятому та сьомому пункту 1 цього Порядку; (</a:t>
            </a:r>
            <a:r>
              <a:rPr lang="ru-RU" sz="3200" b="1" i="0" u="sng" dirty="0">
                <a:solidFill>
                  <a:srgbClr val="293A55"/>
                </a:solidFill>
                <a:effectLst/>
                <a:latin typeface="Arial" panose="020B0604020202020204" pitchFamily="34" charset="0"/>
                <a:cs typeface="Arial" panose="020B0604020202020204" pitchFamily="34" charset="0"/>
              </a:rPr>
              <a:t>на </a:t>
            </a:r>
            <a:r>
              <a:rPr lang="ru-RU" sz="3200" b="1" i="0" u="sng" dirty="0" err="1">
                <a:solidFill>
                  <a:srgbClr val="293A55"/>
                </a:solidFill>
                <a:effectLst/>
                <a:latin typeface="Arial" panose="020B0604020202020204" pitchFamily="34" charset="0"/>
                <a:cs typeface="Arial" panose="020B0604020202020204" pitchFamily="34" charset="0"/>
              </a:rPr>
              <a:t>підприємствах</a:t>
            </a:r>
            <a:r>
              <a:rPr lang="ru-RU" sz="3200" b="1" i="0" u="sng" dirty="0">
                <a:solidFill>
                  <a:srgbClr val="293A55"/>
                </a:solidFill>
                <a:effectLst/>
                <a:latin typeface="Arial" panose="020B0604020202020204" pitchFamily="34" charset="0"/>
                <a:cs typeface="Arial" panose="020B0604020202020204" pitchFamily="34" charset="0"/>
              </a:rPr>
              <a:t>, в </a:t>
            </a:r>
            <a:r>
              <a:rPr lang="ru-RU" sz="3200" b="1" i="0" u="sng" dirty="0" err="1">
                <a:solidFill>
                  <a:srgbClr val="293A55"/>
                </a:solidFill>
                <a:effectLst/>
                <a:latin typeface="Arial" panose="020B0604020202020204" pitchFamily="34" charset="0"/>
                <a:cs typeface="Arial" panose="020B0604020202020204" pitchFamily="34" charset="0"/>
              </a:rPr>
              <a:t>установах</a:t>
            </a:r>
            <a:r>
              <a:rPr lang="ru-RU" sz="3200" b="1" i="0" u="sng" dirty="0">
                <a:solidFill>
                  <a:srgbClr val="293A55"/>
                </a:solidFill>
                <a:effectLst/>
                <a:latin typeface="Arial" panose="020B0604020202020204" pitchFamily="34" charset="0"/>
                <a:cs typeface="Arial" panose="020B0604020202020204" pitchFamily="34" charset="0"/>
              </a:rPr>
              <a:t> та </a:t>
            </a:r>
            <a:r>
              <a:rPr lang="ru-RU" sz="3200" b="1" i="0" u="sng" dirty="0" err="1">
                <a:solidFill>
                  <a:srgbClr val="293A55"/>
                </a:solidFill>
                <a:effectLst/>
                <a:latin typeface="Arial" panose="020B0604020202020204" pitchFamily="34" charset="0"/>
                <a:cs typeface="Arial" panose="020B0604020202020204" pitchFamily="34" charset="0"/>
              </a:rPr>
              <a:t>організаціях</a:t>
            </a:r>
            <a:r>
              <a:rPr lang="ru-RU" sz="3200" b="1" i="0" u="sng" dirty="0">
                <a:solidFill>
                  <a:srgbClr val="293A55"/>
                </a:solidFill>
                <a:effectLst/>
                <a:latin typeface="Arial" panose="020B0604020202020204" pitchFamily="34" charset="0"/>
                <a:cs typeface="Arial" panose="020B0604020202020204" pitchFamily="34" charset="0"/>
              </a:rPr>
              <a:t>, </a:t>
            </a:r>
            <a:r>
              <a:rPr lang="ru-RU" sz="3200" b="1" i="0" u="sng" dirty="0" err="1">
                <a:solidFill>
                  <a:srgbClr val="293A55"/>
                </a:solidFill>
                <a:effectLst/>
                <a:latin typeface="Arial" panose="020B0604020202020204" pitchFamily="34" charset="0"/>
                <a:cs typeface="Arial" panose="020B0604020202020204" pitchFamily="34" charset="0"/>
              </a:rPr>
              <a:t>які</a:t>
            </a:r>
            <a:r>
              <a:rPr lang="ru-RU" sz="3200" b="1" i="0" u="sng" dirty="0">
                <a:solidFill>
                  <a:srgbClr val="293A55"/>
                </a:solidFill>
                <a:effectLst/>
                <a:latin typeface="Arial" panose="020B0604020202020204" pitchFamily="34" charset="0"/>
                <a:cs typeface="Arial" panose="020B0604020202020204" pitchFamily="34" charset="0"/>
              </a:rPr>
              <a:t> в </a:t>
            </a:r>
            <a:r>
              <a:rPr lang="ru-RU" sz="3200" b="1" i="0" u="sng" dirty="0" err="1">
                <a:solidFill>
                  <a:srgbClr val="293A55"/>
                </a:solidFill>
                <a:effectLst/>
                <a:latin typeface="Arial" panose="020B0604020202020204" pitchFamily="34" charset="0"/>
                <a:cs typeface="Arial" panose="020B0604020202020204" pitchFamily="34" charset="0"/>
              </a:rPr>
              <a:t>установленому</a:t>
            </a:r>
            <a:r>
              <a:rPr lang="ru-RU" sz="3200" b="1" i="0" u="sng" dirty="0">
                <a:solidFill>
                  <a:srgbClr val="293A55"/>
                </a:solidFill>
                <a:effectLst/>
                <a:latin typeface="Arial" panose="020B0604020202020204" pitchFamily="34" charset="0"/>
                <a:cs typeface="Arial" panose="020B0604020202020204" pitchFamily="34" charset="0"/>
              </a:rPr>
              <a:t> порядку </a:t>
            </a:r>
            <a:r>
              <a:rPr lang="ru-RU" sz="3200" b="1" i="0" u="sng" dirty="0" err="1">
                <a:solidFill>
                  <a:srgbClr val="293A55"/>
                </a:solidFill>
                <a:effectLst/>
                <a:latin typeface="Arial" panose="020B0604020202020204" pitchFamily="34" charset="0"/>
                <a:cs typeface="Arial" panose="020B0604020202020204" pitchFamily="34" charset="0"/>
              </a:rPr>
              <a:t>визначено</a:t>
            </a:r>
            <a:r>
              <a:rPr lang="ru-RU" sz="3200" b="1" i="0" u="sng" dirty="0">
                <a:solidFill>
                  <a:srgbClr val="293A55"/>
                </a:solidFill>
                <a:effectLst/>
                <a:latin typeface="Arial" panose="020B0604020202020204" pitchFamily="34" charset="0"/>
                <a:cs typeface="Arial" panose="020B0604020202020204" pitchFamily="34" charset="0"/>
              </a:rPr>
              <a:t> критично </a:t>
            </a:r>
            <a:r>
              <a:rPr lang="ru-RU" sz="3200" b="1" i="0" u="sng" dirty="0" err="1">
                <a:solidFill>
                  <a:srgbClr val="293A55"/>
                </a:solidFill>
                <a:effectLst/>
                <a:latin typeface="Arial" panose="020B0604020202020204" pitchFamily="34" charset="0"/>
                <a:cs typeface="Arial" panose="020B0604020202020204" pitchFamily="34" charset="0"/>
              </a:rPr>
              <a:t>важливими</a:t>
            </a:r>
            <a:r>
              <a:rPr lang="ru-RU" sz="3200" b="1" i="0" u="sng" dirty="0">
                <a:solidFill>
                  <a:srgbClr val="293A55"/>
                </a:solidFill>
                <a:effectLst/>
                <a:latin typeface="Arial" panose="020B0604020202020204" pitchFamily="34" charset="0"/>
                <a:cs typeface="Arial" panose="020B0604020202020204" pitchFamily="34" charset="0"/>
              </a:rPr>
              <a:t> для </a:t>
            </a:r>
            <a:r>
              <a:rPr lang="ru-RU" sz="3200" b="1" i="0" u="sng" dirty="0" err="1">
                <a:solidFill>
                  <a:srgbClr val="293A55"/>
                </a:solidFill>
                <a:effectLst/>
                <a:latin typeface="Arial" panose="020B0604020202020204" pitchFamily="34" charset="0"/>
                <a:cs typeface="Arial" panose="020B0604020202020204" pitchFamily="34" charset="0"/>
              </a:rPr>
              <a:t>функціонування</a:t>
            </a:r>
            <a:r>
              <a:rPr lang="ru-RU" sz="3200" b="1" i="0" u="sng" dirty="0">
                <a:solidFill>
                  <a:srgbClr val="293A55"/>
                </a:solidFill>
                <a:effectLst/>
                <a:latin typeface="Arial" panose="020B0604020202020204" pitchFamily="34" charset="0"/>
                <a:cs typeface="Arial" panose="020B0604020202020204" pitchFamily="34" charset="0"/>
              </a:rPr>
              <a:t> </a:t>
            </a:r>
            <a:r>
              <a:rPr lang="ru-RU" sz="3200" b="1" i="0" u="sng" dirty="0" err="1">
                <a:solidFill>
                  <a:srgbClr val="293A55"/>
                </a:solidFill>
                <a:effectLst/>
                <a:latin typeface="Arial" panose="020B0604020202020204" pitchFamily="34" charset="0"/>
                <a:cs typeface="Arial" panose="020B0604020202020204" pitchFamily="34" charset="0"/>
              </a:rPr>
              <a:t>економіки</a:t>
            </a:r>
            <a:r>
              <a:rPr lang="ru-RU" sz="3200" b="1" i="0" u="sng" dirty="0">
                <a:solidFill>
                  <a:srgbClr val="293A55"/>
                </a:solidFill>
                <a:effectLst/>
                <a:latin typeface="Arial" panose="020B0604020202020204" pitchFamily="34" charset="0"/>
                <a:cs typeface="Arial" panose="020B0604020202020204" pitchFamily="34" charset="0"/>
              </a:rPr>
              <a:t> та </a:t>
            </a:r>
            <a:r>
              <a:rPr lang="ru-RU" sz="3200" b="1" i="0" u="sng" dirty="0" err="1">
                <a:solidFill>
                  <a:srgbClr val="293A55"/>
                </a:solidFill>
                <a:effectLst/>
                <a:latin typeface="Arial" panose="020B0604020202020204" pitchFamily="34" charset="0"/>
                <a:cs typeface="Arial" panose="020B0604020202020204" pitchFamily="34" charset="0"/>
              </a:rPr>
              <a:t>забезпечення</a:t>
            </a:r>
            <a:r>
              <a:rPr lang="ru-RU" sz="3200" b="1" i="0" u="sng" dirty="0">
                <a:solidFill>
                  <a:srgbClr val="293A55"/>
                </a:solidFill>
                <a:effectLst/>
                <a:latin typeface="Arial" panose="020B0604020202020204" pitchFamily="34" charset="0"/>
                <a:cs typeface="Arial" panose="020B0604020202020204" pitchFamily="34" charset="0"/>
              </a:rPr>
              <a:t> </a:t>
            </a:r>
            <a:r>
              <a:rPr lang="ru-RU" sz="3200" b="1" i="0" u="sng" dirty="0" err="1">
                <a:solidFill>
                  <a:srgbClr val="293A55"/>
                </a:solidFill>
                <a:effectLst/>
                <a:latin typeface="Arial" panose="020B0604020202020204" pitchFamily="34" charset="0"/>
                <a:cs typeface="Arial" panose="020B0604020202020204" pitchFamily="34" charset="0"/>
              </a:rPr>
              <a:t>життєдіяльності</a:t>
            </a:r>
            <a:r>
              <a:rPr lang="ru-RU" sz="3200" b="1" i="0" u="sng" dirty="0">
                <a:solidFill>
                  <a:srgbClr val="293A55"/>
                </a:solidFill>
                <a:effectLst/>
                <a:latin typeface="Arial" panose="020B0604020202020204" pitchFamily="34" charset="0"/>
                <a:cs typeface="Arial" panose="020B0604020202020204" pitchFamily="34" charset="0"/>
              </a:rPr>
              <a:t> </a:t>
            </a:r>
            <a:r>
              <a:rPr lang="ru-RU" sz="3200" b="1" i="0" u="sng" dirty="0" err="1">
                <a:solidFill>
                  <a:srgbClr val="293A55"/>
                </a:solidFill>
                <a:effectLst/>
                <a:latin typeface="Arial" panose="020B0604020202020204" pitchFamily="34" charset="0"/>
                <a:cs typeface="Arial" panose="020B0604020202020204" pitchFamily="34" charset="0"/>
              </a:rPr>
              <a:t>населення</a:t>
            </a:r>
            <a:r>
              <a:rPr lang="ru-RU" sz="3200" b="1" i="0" u="sng" dirty="0">
                <a:solidFill>
                  <a:srgbClr val="293A55"/>
                </a:solidFill>
                <a:effectLst/>
                <a:latin typeface="Arial" panose="020B0604020202020204" pitchFamily="34" charset="0"/>
                <a:cs typeface="Arial" panose="020B0604020202020204" pitchFamily="34" charset="0"/>
              </a:rPr>
              <a:t> в </a:t>
            </a:r>
            <a:r>
              <a:rPr lang="ru-RU" sz="3200" b="1" i="0" u="sng" dirty="0" err="1">
                <a:solidFill>
                  <a:srgbClr val="293A55"/>
                </a:solidFill>
                <a:effectLst/>
                <a:latin typeface="Arial" panose="020B0604020202020204" pitchFamily="34" charset="0"/>
                <a:cs typeface="Arial" panose="020B0604020202020204" pitchFamily="34" charset="0"/>
              </a:rPr>
              <a:t>особливий</a:t>
            </a:r>
            <a:r>
              <a:rPr lang="ru-RU" sz="3200" b="1" i="0" u="sng" dirty="0">
                <a:solidFill>
                  <a:srgbClr val="293A55"/>
                </a:solidFill>
                <a:effectLst/>
                <a:latin typeface="Arial" panose="020B0604020202020204" pitchFamily="34" charset="0"/>
                <a:cs typeface="Arial" panose="020B0604020202020204" pitchFamily="34" charset="0"/>
              </a:rPr>
              <a:t> </a:t>
            </a:r>
            <a:r>
              <a:rPr lang="ru-RU" sz="3200" b="1" i="0" u="sng" dirty="0" err="1">
                <a:solidFill>
                  <a:srgbClr val="293A55"/>
                </a:solidFill>
                <a:effectLst/>
                <a:latin typeface="Arial" panose="020B0604020202020204" pitchFamily="34" charset="0"/>
                <a:cs typeface="Arial" panose="020B0604020202020204" pitchFamily="34" charset="0"/>
              </a:rPr>
              <a:t>період</a:t>
            </a:r>
            <a:r>
              <a:rPr lang="ru-RU" sz="3200" b="1" i="0" u="sng" dirty="0">
                <a:solidFill>
                  <a:srgbClr val="293A55"/>
                </a:solidFill>
                <a:effectLst/>
                <a:latin typeface="Arial" panose="020B0604020202020204" pitchFamily="34" charset="0"/>
                <a:cs typeface="Arial" panose="020B0604020202020204" pitchFamily="34" charset="0"/>
              </a:rPr>
              <a:t> (</a:t>
            </a:r>
            <a:r>
              <a:rPr lang="ru-RU" sz="3200" b="1" i="0" u="sng" dirty="0" err="1">
                <a:solidFill>
                  <a:srgbClr val="293A55"/>
                </a:solidFill>
                <a:effectLst/>
                <a:latin typeface="Arial" panose="020B0604020202020204" pitchFamily="34" charset="0"/>
                <a:cs typeface="Arial" panose="020B0604020202020204" pitchFamily="34" charset="0"/>
              </a:rPr>
              <a:t>далі</a:t>
            </a:r>
            <a:r>
              <a:rPr lang="ru-RU" sz="3200" b="1" i="0" u="sng" dirty="0">
                <a:solidFill>
                  <a:srgbClr val="293A55"/>
                </a:solidFill>
                <a:effectLst/>
                <a:latin typeface="Arial" panose="020B0604020202020204" pitchFamily="34" charset="0"/>
                <a:cs typeface="Arial" panose="020B0604020202020204" pitchFamily="34" charset="0"/>
              </a:rPr>
              <a:t> - критично </a:t>
            </a:r>
            <a:r>
              <a:rPr lang="ru-RU" sz="3200" b="1" i="0" u="sng" dirty="0" err="1">
                <a:solidFill>
                  <a:srgbClr val="293A55"/>
                </a:solidFill>
                <a:effectLst/>
                <a:latin typeface="Arial" panose="020B0604020202020204" pitchFamily="34" charset="0"/>
                <a:cs typeface="Arial" panose="020B0604020202020204" pitchFamily="34" charset="0"/>
              </a:rPr>
              <a:t>важливі</a:t>
            </a:r>
            <a:r>
              <a:rPr lang="ru-RU" sz="3200" b="1" i="0" u="sng" dirty="0">
                <a:solidFill>
                  <a:srgbClr val="293A55"/>
                </a:solidFill>
                <a:effectLst/>
                <a:latin typeface="Arial" panose="020B0604020202020204" pitchFamily="34" charset="0"/>
                <a:cs typeface="Arial" panose="020B0604020202020204" pitchFamily="34" charset="0"/>
              </a:rPr>
              <a:t> установи);</a:t>
            </a:r>
            <a:r>
              <a:rPr lang="az-Cyrl-AZ" sz="3200" b="1" i="0" u="sng" strike="noStrike" dirty="0">
                <a:solidFill>
                  <a:srgbClr val="000000"/>
                </a:solidFill>
                <a:effectLst/>
                <a:latin typeface="Arial" panose="020B0604020202020204" pitchFamily="34" charset="0"/>
                <a:cs typeface="Arial" panose="020B0604020202020204" pitchFamily="34" charset="0"/>
              </a:rPr>
              <a:t>)</a:t>
            </a:r>
            <a:endParaRPr lang="az-Cyrl-AZ" sz="3200" b="1" i="0" u="sng"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200" dirty="0">
                <a:solidFill>
                  <a:srgbClr val="1D1D1B"/>
                </a:solidFill>
                <a:latin typeface="Arial" panose="020B0604020202020204" pitchFamily="34" charset="0"/>
                <a:cs typeface="Arial" panose="020B0604020202020204" pitchFamily="34" charset="0"/>
              </a:rPr>
              <a:t>строку договору (контракту) або строку, на який їх обрано (призначено), - для військовозобов'язаних, зазначених в абзаці шостому пункту 1 цього Порядку. (спеціалізовані установи ООН</a:t>
            </a:r>
            <a:r>
              <a:rPr lang="az-Cyrl-AZ" sz="3200" b="0" i="0" u="none" strike="noStrike" dirty="0">
                <a:solidFill>
                  <a:srgbClr val="000000"/>
                </a:solidFill>
                <a:effectLst/>
                <a:latin typeface="Arial" panose="020B0604020202020204" pitchFamily="34" charset="0"/>
                <a:cs typeface="Arial" panose="020B0604020202020204" pitchFamily="34" charset="0"/>
              </a:rPr>
              <a:t>)</a:t>
            </a:r>
            <a:endParaRPr lang="az-Cyrl-AZ" sz="3200" b="0" i="0" dirty="0">
              <a:solidFill>
                <a:srgbClr val="293A55"/>
              </a:solidFill>
              <a:effectLst/>
              <a:latin typeface="Arial" panose="020B0604020202020204" pitchFamily="34" charset="0"/>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4" name="Нижний колонтитул 3">
            <a:extLst>
              <a:ext uri="{FF2B5EF4-FFF2-40B4-BE49-F238E27FC236}">
                <a16:creationId xmlns:a16="http://schemas.microsoft.com/office/drawing/2014/main" id="{B2027F0C-9CFB-B5E3-C3A1-8D4C88E43F45}"/>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F46FE225-E366-16BF-BF0D-F3AE208A2B6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777AC803-7537-F4C9-BD56-BFBE6FE00953}"/>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8222930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4A99363-5B8C-4FD4-9AEA-EFD2AF1479A9}"/>
              </a:ext>
            </a:extLst>
          </p:cNvPr>
          <p:cNvSpPr txBox="1"/>
          <p:nvPr/>
        </p:nvSpPr>
        <p:spPr>
          <a:xfrm>
            <a:off x="2182888" y="5534563"/>
            <a:ext cx="19658184" cy="26468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spcBef>
                <a:spcPts val="1200"/>
              </a:spcBef>
            </a:pPr>
            <a:r>
              <a:rPr lang="uk-UA" sz="16600" b="1" dirty="0">
                <a:solidFill>
                  <a:srgbClr val="0070C0"/>
                </a:solidFill>
                <a:latin typeface="Calibri" panose="020F0502020204030204" pitchFamily="34" charset="0"/>
                <a:cs typeface="Calibri" panose="020F0502020204030204" pitchFamily="34" charset="0"/>
              </a:rPr>
              <a:t>ВАШІ ЗАПИТАННЯ</a:t>
            </a:r>
            <a:endParaRPr lang="ru-RU" sz="16600" b="1" dirty="0">
              <a:solidFill>
                <a:srgbClr val="0070C0"/>
              </a:solidFill>
              <a:latin typeface="Calibri" panose="020F0502020204030204" pitchFamily="34" charset="0"/>
              <a:cs typeface="Calibri" panose="020F0502020204030204" pitchFamily="34" charset="0"/>
            </a:endParaRPr>
          </a:p>
        </p:txBody>
      </p:sp>
      <p:sp>
        <p:nvSpPr>
          <p:cNvPr id="3" name="Місце для номера слайда 4">
            <a:extLst>
              <a:ext uri="{FF2B5EF4-FFF2-40B4-BE49-F238E27FC236}">
                <a16:creationId xmlns:a16="http://schemas.microsoft.com/office/drawing/2014/main" id="{D58BFCE3-F942-647A-E895-F09531C82700}"/>
              </a:ext>
            </a:extLst>
          </p:cNvPr>
          <p:cNvSpPr txBox="1">
            <a:spLocks/>
          </p:cNvSpPr>
          <p:nvPr/>
        </p:nvSpPr>
        <p:spPr>
          <a:xfrm flipH="1">
            <a:off x="20454216" y="12413976"/>
            <a:ext cx="2003876" cy="636714"/>
          </a:xfrm>
          <a:prstGeom prst="rect">
            <a:avLst/>
          </a:prstGeom>
          <a:ln w="12700">
            <a:miter lim="400000"/>
          </a:ln>
        </p:spPr>
        <p:txBody>
          <a:bodyPr wrap="square" lIns="71438" tIns="71438" rIns="71438" bIns="71438"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1800" b="1" i="0" u="none" strike="noStrike" cap="none" spc="0" normalizeH="0" baseline="0">
                <a:ln>
                  <a:noFill/>
                </a:ln>
                <a:solidFill>
                  <a:srgbClr val="000000"/>
                </a:solidFill>
                <a:effectLst/>
                <a:uFillTx/>
                <a:latin typeface="Helvetica"/>
                <a:ea typeface="Helvetica"/>
                <a:cs typeface="Helvetica"/>
                <a:sym typeface="Helvetica"/>
              </a:defRPr>
            </a:lvl1pPr>
            <a:lvl2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2pPr>
            <a:lvl3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3pPr>
            <a:lvl4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4pPr>
            <a:lvl5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5pPr>
            <a:lvl6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6pPr>
            <a:lvl7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7pPr>
            <a:lvl8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8pPr>
            <a:lvl9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9pPr>
          </a:lstStyle>
          <a:p>
            <a:fld id="{86CB4B4D-7CA3-9044-876B-883B54F8677D}" type="slidenum">
              <a:rPr lang="uk-UA" sz="3200">
                <a:solidFill>
                  <a:schemeClr val="bg1"/>
                </a:solidFill>
                <a:latin typeface="Arial" panose="020B0604020202020204" pitchFamily="34" charset="0"/>
                <a:cs typeface="Arial" panose="020B0604020202020204" pitchFamily="34" charset="0"/>
              </a:rPr>
              <a:pPr/>
              <a:t>60</a:t>
            </a:fld>
            <a:endParaRPr lang="uk-UA" sz="2800" dirty="0">
              <a:solidFill>
                <a:schemeClr val="bg1"/>
              </a:solidFill>
              <a:latin typeface="Arial" panose="020B0604020202020204" pitchFamily="34" charset="0"/>
              <a:cs typeface="Arial" panose="020B0604020202020204" pitchFamily="34" charset="0"/>
            </a:endParaRPr>
          </a:p>
        </p:txBody>
      </p:sp>
      <p:sp>
        <p:nvSpPr>
          <p:cNvPr id="2" name="object 2">
            <a:extLst>
              <a:ext uri="{FF2B5EF4-FFF2-40B4-BE49-F238E27FC236}">
                <a16:creationId xmlns:a16="http://schemas.microsoft.com/office/drawing/2014/main" id="{8178796C-296D-25AA-927C-8537A5AC940C}"/>
              </a:ext>
            </a:extLst>
          </p:cNvPr>
          <p:cNvSpPr/>
          <p:nvPr/>
        </p:nvSpPr>
        <p:spPr>
          <a:xfrm>
            <a:off x="22380124" y="12229826"/>
            <a:ext cx="2003876" cy="1309220"/>
          </a:xfrm>
          <a:custGeom>
            <a:avLst/>
            <a:gdLst/>
            <a:ahLst/>
            <a:cxnLst/>
            <a:rect l="l" t="t" r="r" b="b"/>
            <a:pathLst>
              <a:path w="1652269" h="1079500">
                <a:moveTo>
                  <a:pt x="1101636" y="220446"/>
                </a:moveTo>
                <a:lnTo>
                  <a:pt x="0" y="0"/>
                </a:lnTo>
                <a:lnTo>
                  <a:pt x="363232" y="1067257"/>
                </a:lnTo>
                <a:lnTo>
                  <a:pt x="1101636" y="220446"/>
                </a:lnTo>
                <a:close/>
              </a:path>
              <a:path w="1652269" h="1079500">
                <a:moveTo>
                  <a:pt x="1652193" y="916686"/>
                </a:moveTo>
                <a:lnTo>
                  <a:pt x="1213154" y="482815"/>
                </a:lnTo>
                <a:lnTo>
                  <a:pt x="1054519" y="1079322"/>
                </a:lnTo>
                <a:lnTo>
                  <a:pt x="1652193" y="916686"/>
                </a:lnTo>
                <a:close/>
              </a:path>
            </a:pathLst>
          </a:custGeom>
          <a:solidFill>
            <a:srgbClr val="00A1FF"/>
          </a:solidFill>
        </p:spPr>
        <p:txBody>
          <a:bodyPr wrap="square" lIns="0" tIns="0" rIns="0" bIns="0" rtlCol="0"/>
          <a:lstStyle/>
          <a:p>
            <a:endParaRPr sz="2184" dirty="0"/>
          </a:p>
        </p:txBody>
      </p:sp>
      <p:sp>
        <p:nvSpPr>
          <p:cNvPr id="5" name="object 3">
            <a:extLst>
              <a:ext uri="{FF2B5EF4-FFF2-40B4-BE49-F238E27FC236}">
                <a16:creationId xmlns:a16="http://schemas.microsoft.com/office/drawing/2014/main" id="{5C100360-03E9-EADA-7F65-3E8402DF1019}"/>
              </a:ext>
            </a:extLst>
          </p:cNvPr>
          <p:cNvSpPr/>
          <p:nvPr/>
        </p:nvSpPr>
        <p:spPr>
          <a:xfrm>
            <a:off x="531412" y="1683031"/>
            <a:ext cx="646908" cy="12032970"/>
          </a:xfrm>
          <a:custGeom>
            <a:avLst/>
            <a:gdLst/>
            <a:ahLst/>
            <a:cxnLst/>
            <a:rect l="l" t="t" r="r" b="b"/>
            <a:pathLst>
              <a:path w="535305" h="9276080">
                <a:moveTo>
                  <a:pt x="535271" y="0"/>
                </a:moveTo>
                <a:lnTo>
                  <a:pt x="0" y="0"/>
                </a:lnTo>
                <a:lnTo>
                  <a:pt x="0" y="9275529"/>
                </a:lnTo>
                <a:lnTo>
                  <a:pt x="535271" y="9275529"/>
                </a:lnTo>
                <a:lnTo>
                  <a:pt x="535271" y="0"/>
                </a:lnTo>
                <a:close/>
              </a:path>
            </a:pathLst>
          </a:custGeom>
          <a:solidFill>
            <a:srgbClr val="0079BE"/>
          </a:solidFill>
        </p:spPr>
        <p:txBody>
          <a:bodyPr wrap="square" lIns="0" tIns="0" rIns="0" bIns="0" rtlCol="0"/>
          <a:lstStyle/>
          <a:p>
            <a:endParaRPr sz="2184"/>
          </a:p>
        </p:txBody>
      </p:sp>
      <p:sp>
        <p:nvSpPr>
          <p:cNvPr id="6" name="object 4">
            <a:extLst>
              <a:ext uri="{FF2B5EF4-FFF2-40B4-BE49-F238E27FC236}">
                <a16:creationId xmlns:a16="http://schemas.microsoft.com/office/drawing/2014/main" id="{C59E9921-170A-B20B-3D39-A30AC39D7E27}"/>
              </a:ext>
            </a:extLst>
          </p:cNvPr>
          <p:cNvSpPr/>
          <p:nvPr/>
        </p:nvSpPr>
        <p:spPr>
          <a:xfrm>
            <a:off x="531412" y="298"/>
            <a:ext cx="646908" cy="1235184"/>
          </a:xfrm>
          <a:custGeom>
            <a:avLst/>
            <a:gdLst/>
            <a:ahLst/>
            <a:cxnLst/>
            <a:rect l="l" t="t" r="r" b="b"/>
            <a:pathLst>
              <a:path w="535305" h="1617345">
                <a:moveTo>
                  <a:pt x="0" y="1617123"/>
                </a:moveTo>
                <a:lnTo>
                  <a:pt x="535271" y="1617123"/>
                </a:lnTo>
                <a:lnTo>
                  <a:pt x="535271" y="0"/>
                </a:lnTo>
                <a:lnTo>
                  <a:pt x="0" y="0"/>
                </a:lnTo>
                <a:lnTo>
                  <a:pt x="0" y="1617123"/>
                </a:lnTo>
                <a:close/>
              </a:path>
            </a:pathLst>
          </a:custGeom>
          <a:solidFill>
            <a:srgbClr val="C00000"/>
          </a:solidFill>
        </p:spPr>
        <p:txBody>
          <a:bodyPr wrap="square" lIns="0" tIns="0" rIns="0" bIns="0" rtlCol="0"/>
          <a:lstStyle/>
          <a:p>
            <a:endParaRPr sz="2184"/>
          </a:p>
        </p:txBody>
      </p:sp>
      <p:sp>
        <p:nvSpPr>
          <p:cNvPr id="7" name="object 5">
            <a:extLst>
              <a:ext uri="{FF2B5EF4-FFF2-40B4-BE49-F238E27FC236}">
                <a16:creationId xmlns:a16="http://schemas.microsoft.com/office/drawing/2014/main" id="{E61753A6-FC73-0E1C-209F-562C3354199A}"/>
              </a:ext>
            </a:extLst>
          </p:cNvPr>
          <p:cNvSpPr txBox="1"/>
          <p:nvPr/>
        </p:nvSpPr>
        <p:spPr>
          <a:xfrm>
            <a:off x="531413" y="10092842"/>
            <a:ext cx="577081" cy="3187564"/>
          </a:xfrm>
          <a:prstGeom prst="rect">
            <a:avLst/>
          </a:prstGeom>
        </p:spPr>
        <p:txBody>
          <a:bodyPr vert="vert270" wrap="square" lIns="0" tIns="0" rIns="0" bIns="0" rtlCol="0">
            <a:spAutoFit/>
          </a:bodyPr>
          <a:lstStyle/>
          <a:p>
            <a:pPr marL="15402">
              <a:lnSpc>
                <a:spcPts val="4542"/>
              </a:lnSpc>
            </a:pPr>
            <a:r>
              <a:rPr lang="ru-UA" sz="3880" dirty="0">
                <a:solidFill>
                  <a:schemeClr val="bg1"/>
                </a:solidFill>
                <a:latin typeface="Arial" panose="020B0604020202020204" pitchFamily="34" charset="0"/>
                <a:cs typeface="Arial" panose="020B0604020202020204" pitchFamily="34" charset="0"/>
              </a:rPr>
              <a:t>__</a:t>
            </a:r>
            <a:endParaRPr sz="3880" dirty="0">
              <a:solidFill>
                <a:schemeClr val="bg1"/>
              </a:solidFill>
              <a:latin typeface="Arial" panose="020B0604020202020204" pitchFamily="34" charset="0"/>
              <a:cs typeface="Arial" panose="020B0604020202020204" pitchFamily="34" charset="0"/>
            </a:endParaRPr>
          </a:p>
        </p:txBody>
      </p:sp>
      <p:sp>
        <p:nvSpPr>
          <p:cNvPr id="9" name="Номер слайда 7">
            <a:extLst>
              <a:ext uri="{FF2B5EF4-FFF2-40B4-BE49-F238E27FC236}">
                <a16:creationId xmlns:a16="http://schemas.microsoft.com/office/drawing/2014/main" id="{B1E9FBEA-11C7-4FA7-8B8B-CB27C47CEA07}"/>
              </a:ext>
            </a:extLst>
          </p:cNvPr>
          <p:cNvSpPr txBox="1">
            <a:spLocks/>
          </p:cNvSpPr>
          <p:nvPr/>
        </p:nvSpPr>
        <p:spPr>
          <a:xfrm>
            <a:off x="22581644" y="12443131"/>
            <a:ext cx="1231304" cy="861774"/>
          </a:xfrm>
          <a:prstGeom prst="rect">
            <a:avLst/>
          </a:prstGeom>
        </p:spPr>
        <p:txBody>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uk-UA" sz="2910" b="1">
                <a:solidFill>
                  <a:schemeClr val="bg1"/>
                </a:solidFill>
                <a:latin typeface="Arial" panose="020B0604020202020204" pitchFamily="34" charset="0"/>
                <a:cs typeface="Arial" panose="020B0604020202020204" pitchFamily="34" charset="0"/>
              </a:rPr>
              <a:pPr/>
              <a:t>60</a:t>
            </a:fld>
            <a:endParaRPr lang="uk-UA" sz="291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67071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430CC-1308-8F74-A2BB-1A865E1F424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DEE4E6-EE3D-4DE1-A7C7-6BDEDD7B3B80}"/>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F18B918-3A03-1A3D-386B-153660BE6FAE}"/>
              </a:ext>
            </a:extLst>
          </p:cNvPr>
          <p:cNvSpPr>
            <a:spLocks noGrp="1"/>
          </p:cNvSpPr>
          <p:nvPr>
            <p:ph type="subTitle" idx="4"/>
          </p:nvPr>
        </p:nvSpPr>
        <p:spPr>
          <a:xfrm>
            <a:off x="1092306" y="1035107"/>
            <a:ext cx="22066274" cy="11502912"/>
          </a:xfrm>
          <a:prstGeom prst="rect">
            <a:avLst/>
          </a:prstGeom>
          <a:ln>
            <a:noFill/>
          </a:ln>
        </p:spPr>
        <p:txBody>
          <a:bodyPr>
            <a:noAutofit/>
          </a:bodyPr>
          <a:lstStyle/>
          <a:p>
            <a:pPr marL="0" indent="0" algn="l">
              <a:spcAft>
                <a:spcPts val="825"/>
              </a:spcAft>
              <a:buNone/>
            </a:pPr>
            <a:endParaRPr lang="az-Cyrl-AZ" dirty="0">
              <a:solidFill>
                <a:srgbClr val="293A55"/>
              </a:solidFill>
              <a:latin typeface="Open Sans" panose="020B0606030504020204" pitchFamily="34" charset="0"/>
            </a:endParaRPr>
          </a:p>
          <a:p>
            <a:pPr marL="0" indent="0" algn="l">
              <a:spcAft>
                <a:spcPts val="825"/>
              </a:spcAft>
              <a:buNone/>
            </a:pPr>
            <a:endParaRPr lang="az-Cyrl-AZ" b="0" i="0" dirty="0">
              <a:solidFill>
                <a:srgbClr val="293A55"/>
              </a:solidFill>
              <a:effectLst/>
              <a:latin typeface="Open Sans" panose="020B0606030504020204" pitchFamily="34" charset="0"/>
            </a:endParaRPr>
          </a:p>
          <a:p>
            <a:pPr marL="0" indent="0" algn="l">
              <a:spcAft>
                <a:spcPts val="825"/>
              </a:spcAft>
              <a:buNone/>
            </a:pPr>
            <a:endParaRPr lang="az-Cyrl-AZ" dirty="0">
              <a:solidFill>
                <a:srgbClr val="293A55"/>
              </a:solidFill>
              <a:latin typeface="Arial" panose="020B0604020202020204" pitchFamily="34" charset="0"/>
              <a:cs typeface="Arial" panose="020B0604020202020204" pitchFamily="34" charset="0"/>
            </a:endParaRPr>
          </a:p>
          <a:p>
            <a:pPr marL="0" indent="0" algn="l">
              <a:spcAft>
                <a:spcPts val="825"/>
              </a:spcAft>
              <a:buNone/>
            </a:pPr>
            <a:endParaRPr lang="az-Cyrl-AZ" b="0" i="0" dirty="0">
              <a:solidFill>
                <a:srgbClr val="293A55"/>
              </a:solidFill>
              <a:effectLst/>
              <a:latin typeface="Arial" panose="020B0604020202020204" pitchFamily="34" charset="0"/>
              <a:cs typeface="Arial" panose="020B0604020202020204" pitchFamily="34" charset="0"/>
            </a:endParaRPr>
          </a:p>
          <a:p>
            <a:pPr marL="0" indent="0" algn="l">
              <a:spcAft>
                <a:spcPts val="825"/>
              </a:spcAft>
              <a:buNone/>
            </a:pPr>
            <a:r>
              <a:rPr lang="az-Cyrl-AZ" sz="3600" dirty="0">
                <a:solidFill>
                  <a:srgbClr val="1D1D1B"/>
                </a:solidFill>
                <a:latin typeface="Arial" panose="020B0604020202020204" pitchFamily="34" charset="0"/>
                <a:cs typeface="Arial" panose="020B0604020202020204" pitchFamily="34" charset="0"/>
              </a:rPr>
              <a:t>Керівники органів державної влади, інших державних органів, органів місцевого самоврядування, підприємств, установ та організацій відповідають за включення військовозобов'язаних працівників до списків.</a:t>
            </a:r>
          </a:p>
        </p:txBody>
      </p:sp>
      <p:sp>
        <p:nvSpPr>
          <p:cNvPr id="4" name="Нижний колонтитул 3">
            <a:extLst>
              <a:ext uri="{FF2B5EF4-FFF2-40B4-BE49-F238E27FC236}">
                <a16:creationId xmlns:a16="http://schemas.microsoft.com/office/drawing/2014/main" id="{F2A55D5C-5F02-49B2-8829-A338B93074F6}"/>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9996D0F3-3FD0-DB12-93DD-7AAAFDA2096C}"/>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E62573F6-8D09-B1A1-8DF8-10160385FCF4}"/>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595195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F3D91-25A1-80D7-1441-8A5E290DCEE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DD411C-0843-7D64-78FD-4873816BC5E1}"/>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599F2BC1-78AD-511E-18FA-02624C7DA231}"/>
              </a:ext>
            </a:extLst>
          </p:cNvPr>
          <p:cNvSpPr>
            <a:spLocks noGrp="1"/>
          </p:cNvSpPr>
          <p:nvPr>
            <p:ph type="subTitle" idx="4"/>
          </p:nvPr>
        </p:nvSpPr>
        <p:spPr>
          <a:xfrm>
            <a:off x="1092306" y="1035107"/>
            <a:ext cx="22066274" cy="11502912"/>
          </a:xfrm>
          <a:prstGeom prst="rect">
            <a:avLst/>
          </a:prstGeom>
          <a:ln>
            <a:noFill/>
          </a:ln>
        </p:spPr>
        <p:txBody>
          <a:bodyPr>
            <a:noAutofit/>
          </a:bodyPr>
          <a:lstStyle/>
          <a:p>
            <a:pPr marL="0" indent="0">
              <a:spcAft>
                <a:spcPts val="825"/>
              </a:spcAft>
              <a:buNone/>
            </a:pPr>
            <a:r>
              <a:rPr lang="az-Cyrl-AZ" sz="3200" dirty="0">
                <a:solidFill>
                  <a:srgbClr val="1D1D1B"/>
                </a:solidFill>
                <a:latin typeface="Arial" panose="020B0604020202020204" pitchFamily="34" charset="0"/>
                <a:cs typeface="Arial" panose="020B0604020202020204" pitchFamily="34" charset="0"/>
              </a:rPr>
              <a:t>Кількість військовозобов'язаних, які займають посади на критично важливому підприємстві, в критично важливій установі і відповідно до закону підлягають бронюванню, повинна становити не більше 50 відсотків загальної кількості військовозобов'язаних працівників.</a:t>
            </a:r>
          </a:p>
          <a:p>
            <a:pPr marL="0" indent="0" algn="l">
              <a:spcAft>
                <a:spcPts val="825"/>
              </a:spcAft>
              <a:buNone/>
            </a:pPr>
            <a:r>
              <a:rPr lang="az-Cyrl-AZ" sz="3200" b="1" i="0" u="none" strike="noStrike" dirty="0">
                <a:solidFill>
                  <a:srgbClr val="000000"/>
                </a:solidFill>
                <a:effectLst/>
                <a:latin typeface="Arial" panose="020B0604020202020204" pitchFamily="34" charset="0"/>
                <a:cs typeface="Arial" panose="020B0604020202020204" pitchFamily="34" charset="0"/>
              </a:rPr>
              <a:t>Кількість військовозобов'язаних, які підлягають бронюванню, може становити понад 50 відсотків за окремим рішенням Міністра оборони.</a:t>
            </a:r>
            <a:endParaRPr lang="az-Cyrl-AZ" sz="3200" b="1" i="0" dirty="0">
              <a:solidFill>
                <a:srgbClr val="293A55"/>
              </a:solidFill>
              <a:effectLst/>
              <a:latin typeface="Arial" panose="020B0604020202020204" pitchFamily="34" charset="0"/>
              <a:cs typeface="Arial" panose="020B0604020202020204" pitchFamily="34" charset="0"/>
            </a:endParaRPr>
          </a:p>
          <a:p>
            <a:pPr algn="just"/>
            <a:r>
              <a:rPr lang="az-Cyrl-AZ" sz="3200" dirty="0">
                <a:solidFill>
                  <a:srgbClr val="00000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Військовозобов'язаним працівникам критично важливих підприємств, критично важливих установ, які включаються до списків, повинна бути нарахована щомісячна заробітна плата протягом строку, на який надано відстрочку від призову на військову службу під час мобілізації та на воєнний час, не нижче за розмір мінімальної заробітної плати по країні, помноженої на коефіцієнт 2,5 (</a:t>
            </a:r>
            <a:r>
              <a:rPr lang="uk-UA" sz="3200" b="0" i="0" dirty="0">
                <a:solidFill>
                  <a:srgbClr val="002060"/>
                </a:solidFill>
                <a:effectLst/>
                <a:latin typeface="Arial" panose="020B0604020202020204" pitchFamily="34" charset="0"/>
                <a:cs typeface="Arial" panose="020B0604020202020204" pitchFamily="34" charset="0"/>
              </a:rPr>
              <a:t>крім державних і комунальних підприємств, установ і організацій, господарських товариств, у статутному капіталі яких більше 50 відсотків акцій (часток) належать державі або які перебувають у комунальній власності, та господарських товариств, більше 50 відсотків акцій (часток) яких належать господарським товариствам, частка держави або комунальної власності в яких становить 100 відсотків, резидентів Дія Сіті, юридичних осіб - релігійних організацій, а також працівників суб’єктів господарювання - виробників електричної та теплової енергії, до складу яких входять виробничі (генеруючі) потужності, що були зруйновані або пошкоджені внаслідок збройної агресії Російської Федерації, підприємств, що обслуговують об’єкти, внесені до </a:t>
            </a:r>
            <a:r>
              <a:rPr lang="uk-UA" sz="3200" b="0" i="0" u="sng" dirty="0">
                <a:solidFill>
                  <a:srgbClr val="002060"/>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секторального переліку об’єктів критичної інфраструктури</a:t>
            </a:r>
            <a:r>
              <a:rPr lang="uk-UA" sz="3200" b="0" i="0" dirty="0">
                <a:solidFill>
                  <a:srgbClr val="002060"/>
                </a:solidFill>
                <a:effectLst/>
                <a:latin typeface="Arial" panose="020B0604020202020204" pitchFamily="34" charset="0"/>
                <a:cs typeface="Arial" panose="020B0604020202020204" pitchFamily="34" charset="0"/>
              </a:rPr>
              <a:t> сектору системи життєзабезпечення, працівників операторів газорозподільних систем, визначених наказом таких операторів, які виконують аварійно-відновлювальні роботи газорозподільних систем у складі аварійних бригад, здійснюють запобіжні заходи для безаварійної експлуатації систем газопостачання, нафтопереробних підприємств, у статутному капіталі яких більше 25 відсотків акцій (часток) належать державі, які визначені Міненерго критично важливими для функціонування економіки та забезпечення життєдіяльності населення в особливий період).</a:t>
            </a:r>
            <a:endParaRPr lang="az-Cyrl-AZ" sz="3200" i="1" u="sng" dirty="0">
              <a:solidFill>
                <a:srgbClr val="002060"/>
              </a:solidFill>
              <a:latin typeface="Arial" panose="020B0604020202020204" pitchFamily="34" charset="0"/>
              <a:cs typeface="Arial" panose="020B0604020202020204" pitchFamily="34" charset="0"/>
            </a:endParaRPr>
          </a:p>
        </p:txBody>
      </p:sp>
      <p:sp>
        <p:nvSpPr>
          <p:cNvPr id="4" name="Нижний колонтитул 3">
            <a:extLst>
              <a:ext uri="{FF2B5EF4-FFF2-40B4-BE49-F238E27FC236}">
                <a16:creationId xmlns:a16="http://schemas.microsoft.com/office/drawing/2014/main" id="{064238BE-253E-4EA4-BC80-E1549AD4E3AF}"/>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D105858E-D721-DC0B-B446-CA301045AC15}"/>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A08EE828-9B71-7FEE-7DC4-69D820BBD6F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739200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BFBC4-8B54-A540-BB04-D26B617ADBBE}"/>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297062-6F68-73A4-D4FF-CFF25F63B7F0}"/>
              </a:ext>
            </a:extLst>
          </p:cNvPr>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БРОНЮВАННЯ ЗА НОВИМИ ПРАВИЛАМИ </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A7F5632B-87A7-291D-92B4-D5D687CD0882}"/>
              </a:ext>
            </a:extLst>
          </p:cNvPr>
          <p:cNvSpPr>
            <a:spLocks noGrp="1"/>
          </p:cNvSpPr>
          <p:nvPr>
            <p:ph type="subTitle" idx="4"/>
          </p:nvPr>
        </p:nvSpPr>
        <p:spPr>
          <a:xfrm>
            <a:off x="1092306" y="1035107"/>
            <a:ext cx="22066274" cy="11502912"/>
          </a:xfrm>
          <a:prstGeom prst="rect">
            <a:avLst/>
          </a:prstGeom>
          <a:ln>
            <a:noFill/>
          </a:ln>
        </p:spPr>
        <p:txBody>
          <a:bodyPr>
            <a:noAutofit/>
          </a:bodyPr>
          <a:lstStyle/>
          <a:p>
            <a:pPr marL="0" indent="0" algn="l">
              <a:spcAft>
                <a:spcPts val="825"/>
              </a:spcAft>
              <a:buNone/>
            </a:pPr>
            <a:r>
              <a:rPr lang="az-Cyrl-AZ" sz="3200" b="0" i="0" dirty="0">
                <a:solidFill>
                  <a:srgbClr val="293A55"/>
                </a:solidFill>
                <a:effectLst/>
                <a:latin typeface="Arial" panose="020B0604020202020204" pitchFamily="34" charset="0"/>
                <a:cs typeface="Arial" panose="020B0604020202020204" pitchFamily="34" charset="0"/>
              </a:rPr>
              <a:t>Зміни з бере</a:t>
            </a:r>
            <a:r>
              <a:rPr lang="az-Cyrl-AZ" sz="3200" dirty="0">
                <a:solidFill>
                  <a:srgbClr val="293A55"/>
                </a:solidFill>
                <a:latin typeface="Arial" panose="020B0604020202020204" pitchFamily="34" charset="0"/>
                <a:cs typeface="Arial" panose="020B0604020202020204" pitchFamily="34" charset="0"/>
              </a:rPr>
              <a:t>зня 2025 року</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мобілізовані після 18 травня 2024 року включаються до загальної кількості військовозобов’язаних для бронювання</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 </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Відтепер до загальної кількості військовозобов'язаних працівників включаються особи, призвані на військову службу під час мобілізації після 18 травня 2024 року (абзац 2 пункту 12 Порядку № 76).</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 </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Це означає, що якщо на вашому підприємстві є працівники, мобілізовані після 18 травня 2024 року, вони будуть враховані у загальну чисельність військовозобов'язаних. Це, своєю чергою, дозволить забронювати більшу кількість працівників. Проте, слід врахувати, що для реалізації цієї зміни в системі "Дія" може знадобитися деякий час.</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 </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Нагадаємо, що згідно з абзацом першим пункту 12 Порядку № 76, до загальної кількості військовозобов'язаних, які підлягають бронюванню, не включаються:</a:t>
            </a:r>
          </a:p>
          <a:p>
            <a:pPr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 </a:t>
            </a:r>
          </a:p>
          <a:p>
            <a:pPr marL="342900" lvl="0" indent="457200">
              <a:spcBef>
                <a:spcPts val="0"/>
              </a:spcBef>
              <a:buFont typeface="Calibri" panose="020F0502020204030204" pitchFamily="34" charset="0"/>
              <a:buChar char="-"/>
            </a:pPr>
            <a:r>
              <a:rPr lang="uk-UA" sz="3200" dirty="0">
                <a:solidFill>
                  <a:srgbClr val="1D1D1B"/>
                </a:solidFill>
                <a:latin typeface="Arial" panose="020B0604020202020204" pitchFamily="34" charset="0"/>
                <a:cs typeface="Arial" panose="020B0604020202020204" pitchFamily="34" charset="0"/>
              </a:rPr>
              <a:t>військовозобов'язані жінки.</a:t>
            </a:r>
          </a:p>
          <a:p>
            <a:pPr marL="342900" lvl="0" indent="457200">
              <a:spcBef>
                <a:spcPts val="0"/>
              </a:spcBef>
              <a:buFont typeface="Calibri" panose="020F0502020204030204" pitchFamily="34" charset="0"/>
              <a:buChar char="-"/>
            </a:pPr>
            <a:r>
              <a:rPr lang="uk-UA" sz="3200" dirty="0">
                <a:solidFill>
                  <a:srgbClr val="1D1D1B"/>
                </a:solidFill>
                <a:latin typeface="Arial" panose="020B0604020202020204" pitchFamily="34" charset="0"/>
                <a:cs typeface="Arial" panose="020B0604020202020204" pitchFamily="34" charset="0"/>
              </a:rPr>
              <a:t>кінцеві </a:t>
            </a:r>
            <a:r>
              <a:rPr lang="uk-UA" sz="3200" dirty="0" err="1">
                <a:solidFill>
                  <a:srgbClr val="1D1D1B"/>
                </a:solidFill>
                <a:latin typeface="Arial" panose="020B0604020202020204" pitchFamily="34" charset="0"/>
                <a:cs typeface="Arial" panose="020B0604020202020204" pitchFamily="34" charset="0"/>
              </a:rPr>
              <a:t>бенефіціарні</a:t>
            </a:r>
            <a:r>
              <a:rPr lang="uk-UA" sz="3200" dirty="0">
                <a:solidFill>
                  <a:srgbClr val="1D1D1B"/>
                </a:solidFill>
                <a:latin typeface="Arial" panose="020B0604020202020204" pitchFamily="34" charset="0"/>
                <a:cs typeface="Arial" panose="020B0604020202020204" pitchFamily="34" charset="0"/>
              </a:rPr>
              <a:t> власники критично важливих підприємств та установ, які не є їхніми працівниками</a:t>
            </a:r>
          </a:p>
          <a:p>
            <a:pPr marL="342900" lvl="0" indent="457200">
              <a:spcBef>
                <a:spcPts val="0"/>
              </a:spcBef>
              <a:buFont typeface="Calibri" panose="020F0502020204030204" pitchFamily="34" charset="0"/>
              <a:buChar char="-"/>
            </a:pPr>
            <a:r>
              <a:rPr lang="uk-UA" sz="3200" dirty="0">
                <a:solidFill>
                  <a:srgbClr val="1D1D1B"/>
                </a:solidFill>
                <a:latin typeface="Arial" panose="020B0604020202020204" pitchFamily="34" charset="0"/>
                <a:cs typeface="Arial" panose="020B0604020202020204" pitchFamily="34" charset="0"/>
              </a:rPr>
              <a:t>З 2 квітня працівники заброньовані за іншим підприємством</a:t>
            </a:r>
          </a:p>
          <a:p>
            <a:pPr marL="914400" indent="457200">
              <a:spcBef>
                <a:spcPts val="0"/>
              </a:spcBef>
              <a:spcAft>
                <a:spcPts val="800"/>
              </a:spcAft>
              <a:buNone/>
            </a:pPr>
            <a:r>
              <a:rPr lang="uk-UA" sz="3200" dirty="0">
                <a:solidFill>
                  <a:srgbClr val="1D1D1B"/>
                </a:solidFill>
                <a:latin typeface="Arial" panose="020B0604020202020204" pitchFamily="34" charset="0"/>
                <a:cs typeface="Arial" panose="020B0604020202020204" pitchFamily="34" charset="0"/>
              </a:rPr>
              <a:t> </a:t>
            </a:r>
          </a:p>
          <a:p>
            <a:pPr marL="0" indent="0" algn="l">
              <a:spcAft>
                <a:spcPts val="825"/>
              </a:spcAft>
              <a:buNone/>
            </a:pPr>
            <a:endParaRPr lang="az-Cyrl-AZ" b="0" i="0" u="none" strike="noStrike" dirty="0">
              <a:solidFill>
                <a:srgbClr val="000000"/>
              </a:solidFill>
              <a:effectLst/>
              <a:latin typeface="Open Sans" panose="020B0606030504020204" pitchFamily="34" charset="0"/>
            </a:endParaRPr>
          </a:p>
        </p:txBody>
      </p:sp>
      <p:sp>
        <p:nvSpPr>
          <p:cNvPr id="4" name="Нижний колонтитул 3">
            <a:extLst>
              <a:ext uri="{FF2B5EF4-FFF2-40B4-BE49-F238E27FC236}">
                <a16:creationId xmlns:a16="http://schemas.microsoft.com/office/drawing/2014/main" id="{E6901E77-4960-8F2B-D297-4D22E31C8527}"/>
              </a:ext>
            </a:extLst>
          </p:cNvPr>
          <p:cNvSpPr>
            <a:spLocks noGrp="1"/>
          </p:cNvSpPr>
          <p:nvPr>
            <p:ph type="ftr" sz="quarter" idx="5"/>
          </p:nvPr>
        </p:nvSpPr>
        <p:spPr/>
        <p:txBody>
          <a:bodyPr/>
          <a:lstStyle/>
          <a:p>
            <a:r>
              <a:rPr lang="en-US" dirty="0"/>
              <a:t>_</a:t>
            </a:r>
          </a:p>
        </p:txBody>
      </p:sp>
      <p:sp>
        <p:nvSpPr>
          <p:cNvPr id="10" name="Номер слайда 16">
            <a:extLst>
              <a:ext uri="{FF2B5EF4-FFF2-40B4-BE49-F238E27FC236}">
                <a16:creationId xmlns:a16="http://schemas.microsoft.com/office/drawing/2014/main" id="{E18CAF62-B428-B3CA-BC5E-7C354D66920B}"/>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B0B7E865-91FE-33A3-A550-5F58A1B93E4E}"/>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311576806"/>
      </p:ext>
    </p:extLst>
  </p:cSld>
  <p:clrMapOvr>
    <a:masterClrMapping/>
  </p:clrMapOvr>
</p:sld>
</file>

<file path=ppt/theme/theme1.xml><?xml version="1.0" encoding="utf-8"?>
<a:theme xmlns:a="http://schemas.openxmlformats.org/drawingml/2006/main" name="Грань">
  <a:themeElements>
    <a:clrScheme name="Office 2013–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7842</TotalTime>
  <Words>6270</Words>
  <Application>Microsoft Office PowerPoint</Application>
  <PresentationFormat>Довільний</PresentationFormat>
  <Paragraphs>532</Paragraphs>
  <Slides>60</Slides>
  <Notes>0</Notes>
  <HiddenSlides>0</HiddenSlides>
  <MMClips>0</MMClips>
  <ScaleCrop>false</ScaleCrop>
  <HeadingPairs>
    <vt:vector size="6" baseType="variant">
      <vt:variant>
        <vt:lpstr>Використані шрифти</vt:lpstr>
      </vt:variant>
      <vt:variant>
        <vt:i4>9</vt:i4>
      </vt:variant>
      <vt:variant>
        <vt:lpstr>Тема</vt:lpstr>
      </vt:variant>
      <vt:variant>
        <vt:i4>1</vt:i4>
      </vt:variant>
      <vt:variant>
        <vt:lpstr>Заголовки слайдів</vt:lpstr>
      </vt:variant>
      <vt:variant>
        <vt:i4>60</vt:i4>
      </vt:variant>
    </vt:vector>
  </HeadingPairs>
  <TitlesOfParts>
    <vt:vector size="70" baseType="lpstr">
      <vt:lpstr>Arial</vt:lpstr>
      <vt:lpstr>Calibri</vt:lpstr>
      <vt:lpstr>Helvetica</vt:lpstr>
      <vt:lpstr>Lucida Grande</vt:lpstr>
      <vt:lpstr>Open Sans</vt:lpstr>
      <vt:lpstr>Roboto</vt:lpstr>
      <vt:lpstr>Times New Roman</vt:lpstr>
      <vt:lpstr>Trebuchet MS</vt:lpstr>
      <vt:lpstr>Wingdings 3</vt:lpstr>
      <vt:lpstr>Грань</vt:lpstr>
      <vt:lpstr>Презентація PowerPoint</vt:lpstr>
      <vt:lpstr>Презентація PowerPoint</vt:lpstr>
      <vt:lpstr>Презентація PowerPoint</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Презентація PowerPoint</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БРОНЮВАННЯ ЗА НОВИМИ ПРАВИЛАМИ </vt:lpstr>
      <vt:lpstr>Презентація PowerPoint</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СЕРЕДНЯ ЗАРПЛАТА 20 000,00 ЯК ОДИН З КРИТЕРІЇВ БРОНЮВАННЯ</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ЗАРПЛАТА НЕ МЕНШЕ 20 000,00 КОЖНОМУ ЗАБРОНЬОВАНОМУ</vt:lpstr>
      <vt:lpstr>Презентація PowerPoint</vt:lpstr>
      <vt:lpstr>ЗВІРЯННЯ СПИСКІВ ДЛЯ БРОНЮВАННЯ </vt:lpstr>
      <vt:lpstr>ЗВІРЯННЯ СПИСКІВ ДЛЯ БРОНЮВАННЯ </vt:lpstr>
      <vt:lpstr>ЗВІРЯННЯ СПИСКІВ ДЛЯ БРОНЮВАННЯ </vt:lpstr>
      <vt:lpstr>Презентація PowerPoint</vt:lpstr>
      <vt:lpstr>ЗВІРЯННЯ СПИСКІВ ДЛЯ БРОНЮВАННЯ </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Happy</dc:creator>
  <cp:lastModifiedBy>Галина Галина</cp:lastModifiedBy>
  <cp:revision>138</cp:revision>
  <dcterms:modified xsi:type="dcterms:W3CDTF">2025-05-27T17:07:43Z</dcterms:modified>
</cp:coreProperties>
</file>