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953" r:id="rId1"/>
  </p:sldMasterIdLst>
  <p:notesMasterIdLst>
    <p:notesMasterId r:id="rId99"/>
  </p:notesMasterIdLst>
  <p:sldIdLst>
    <p:sldId id="510" r:id="rId2"/>
    <p:sldId id="1096" r:id="rId3"/>
    <p:sldId id="1097" r:id="rId4"/>
    <p:sldId id="902" r:id="rId5"/>
    <p:sldId id="1092" r:id="rId6"/>
    <p:sldId id="1093" r:id="rId7"/>
    <p:sldId id="1094" r:id="rId8"/>
    <p:sldId id="1095" r:id="rId9"/>
    <p:sldId id="906" r:id="rId10"/>
    <p:sldId id="907" r:id="rId11"/>
    <p:sldId id="908" r:id="rId12"/>
    <p:sldId id="909" r:id="rId13"/>
    <p:sldId id="910" r:id="rId14"/>
    <p:sldId id="911" r:id="rId15"/>
    <p:sldId id="912" r:id="rId16"/>
    <p:sldId id="913" r:id="rId17"/>
    <p:sldId id="914" r:id="rId18"/>
    <p:sldId id="915" r:id="rId19"/>
    <p:sldId id="916" r:id="rId20"/>
    <p:sldId id="917" r:id="rId21"/>
    <p:sldId id="918" r:id="rId22"/>
    <p:sldId id="919" r:id="rId23"/>
    <p:sldId id="921" r:id="rId24"/>
    <p:sldId id="920" r:id="rId25"/>
    <p:sldId id="922" r:id="rId26"/>
    <p:sldId id="923" r:id="rId27"/>
    <p:sldId id="924" r:id="rId28"/>
    <p:sldId id="925" r:id="rId29"/>
    <p:sldId id="926" r:id="rId30"/>
    <p:sldId id="927" r:id="rId31"/>
    <p:sldId id="932" r:id="rId32"/>
    <p:sldId id="934" r:id="rId33"/>
    <p:sldId id="935" r:id="rId34"/>
    <p:sldId id="936" r:id="rId35"/>
    <p:sldId id="937" r:id="rId36"/>
    <p:sldId id="1085" r:id="rId37"/>
    <p:sldId id="1086" r:id="rId38"/>
    <p:sldId id="1087" r:id="rId39"/>
    <p:sldId id="1088" r:id="rId40"/>
    <p:sldId id="1089" r:id="rId41"/>
    <p:sldId id="1090" r:id="rId42"/>
    <p:sldId id="940" r:id="rId43"/>
    <p:sldId id="939" r:id="rId44"/>
    <p:sldId id="941" r:id="rId45"/>
    <p:sldId id="942" r:id="rId46"/>
    <p:sldId id="943" r:id="rId47"/>
    <p:sldId id="944" r:id="rId48"/>
    <p:sldId id="945" r:id="rId49"/>
    <p:sldId id="946" r:id="rId50"/>
    <p:sldId id="947" r:id="rId51"/>
    <p:sldId id="948" r:id="rId52"/>
    <p:sldId id="951" r:id="rId53"/>
    <p:sldId id="952" r:id="rId54"/>
    <p:sldId id="953" r:id="rId55"/>
    <p:sldId id="954" r:id="rId56"/>
    <p:sldId id="955" r:id="rId57"/>
    <p:sldId id="956" r:id="rId58"/>
    <p:sldId id="958" r:id="rId59"/>
    <p:sldId id="959" r:id="rId60"/>
    <p:sldId id="960" r:id="rId61"/>
    <p:sldId id="1011" r:id="rId62"/>
    <p:sldId id="961" r:id="rId63"/>
    <p:sldId id="962" r:id="rId64"/>
    <p:sldId id="963" r:id="rId65"/>
    <p:sldId id="964" r:id="rId66"/>
    <p:sldId id="975" r:id="rId67"/>
    <p:sldId id="976" r:id="rId68"/>
    <p:sldId id="977" r:id="rId69"/>
    <p:sldId id="978" r:id="rId70"/>
    <p:sldId id="979" r:id="rId71"/>
    <p:sldId id="980" r:id="rId72"/>
    <p:sldId id="981" r:id="rId73"/>
    <p:sldId id="982" r:id="rId74"/>
    <p:sldId id="983" r:id="rId75"/>
    <p:sldId id="984" r:id="rId76"/>
    <p:sldId id="985" r:id="rId77"/>
    <p:sldId id="986" r:id="rId78"/>
    <p:sldId id="987" r:id="rId79"/>
    <p:sldId id="988" r:id="rId80"/>
    <p:sldId id="1071" r:id="rId81"/>
    <p:sldId id="1072" r:id="rId82"/>
    <p:sldId id="1073" r:id="rId83"/>
    <p:sldId id="1074" r:id="rId84"/>
    <p:sldId id="1075" r:id="rId85"/>
    <p:sldId id="1076" r:id="rId86"/>
    <p:sldId id="1077" r:id="rId87"/>
    <p:sldId id="1078" r:id="rId88"/>
    <p:sldId id="1091" r:id="rId89"/>
    <p:sldId id="998" r:id="rId90"/>
    <p:sldId id="999" r:id="rId91"/>
    <p:sldId id="1000" r:id="rId92"/>
    <p:sldId id="1001" r:id="rId93"/>
    <p:sldId id="1002" r:id="rId94"/>
    <p:sldId id="1003" r:id="rId95"/>
    <p:sldId id="1004" r:id="rId96"/>
    <p:sldId id="1005" r:id="rId97"/>
    <p:sldId id="351" r:id="rId98"/>
  </p:sldIdLst>
  <p:sldSz cx="24384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75" userDrawn="1">
          <p15:clr>
            <a:srgbClr val="A4A3A4"/>
          </p15:clr>
        </p15:guide>
        <p15:guide id="2" pos="76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CE0B9A-BFCA-412C-81C9-F2F88AF75859}" v="10" dt="2025-05-27T17:15:32.045"/>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aj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Ref idx="maj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Ref idx="maj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Ref idx="maj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Ref idx="maj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Ref idx="maj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aj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autoAdjust="0"/>
  </p:normalViewPr>
  <p:slideViewPr>
    <p:cSldViewPr snapToGrid="0">
      <p:cViewPr varScale="1">
        <p:scale>
          <a:sx n="52" d="100"/>
          <a:sy n="52" d="100"/>
        </p:scale>
        <p:origin x="918" y="276"/>
      </p:cViewPr>
      <p:guideLst>
        <p:guide orient="horz" pos="4275"/>
        <p:guide pos="76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52"/>
    </p:cViewPr>
  </p:sorterViewPr>
  <p:notesViewPr>
    <p:cSldViewPr snapToGrid="0">
      <p:cViewPr varScale="1">
        <p:scale>
          <a:sx n="88" d="100"/>
          <a:sy n="88" d="100"/>
        </p:scale>
        <p:origin x="3822" y="8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105"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Галина Галина" userId="5db18f3bd805f1eb" providerId="LiveId" clId="{D628DED8-90AA-449B-8082-3C49FD661B1C}"/>
    <pc:docChg chg="delSld modSld">
      <pc:chgData name="Галина Галина" userId="5db18f3bd805f1eb" providerId="LiveId" clId="{D628DED8-90AA-449B-8082-3C49FD661B1C}" dt="2024-11-29T08:12:33.292" v="74" actId="47"/>
      <pc:docMkLst>
        <pc:docMk/>
      </pc:docMkLst>
      <pc:sldChg chg="modSp mod">
        <pc:chgData name="Галина Галина" userId="5db18f3bd805f1eb" providerId="LiveId" clId="{D628DED8-90AA-449B-8082-3C49FD661B1C}" dt="2024-11-29T08:12:04.762" v="19" actId="20577"/>
        <pc:sldMkLst>
          <pc:docMk/>
          <pc:sldMk cId="3790476313" sldId="1013"/>
        </pc:sldMkLst>
      </pc:sldChg>
      <pc:sldChg chg="del">
        <pc:chgData name="Галина Галина" userId="5db18f3bd805f1eb" providerId="LiveId" clId="{D628DED8-90AA-449B-8082-3C49FD661B1C}" dt="2024-11-29T08:12:07.089" v="20" actId="47"/>
        <pc:sldMkLst>
          <pc:docMk/>
          <pc:sldMk cId="2805685296" sldId="1014"/>
        </pc:sldMkLst>
      </pc:sldChg>
      <pc:sldChg chg="del">
        <pc:chgData name="Галина Галина" userId="5db18f3bd805f1eb" providerId="LiveId" clId="{D628DED8-90AA-449B-8082-3C49FD661B1C}" dt="2024-11-29T08:12:07.573" v="21" actId="47"/>
        <pc:sldMkLst>
          <pc:docMk/>
          <pc:sldMk cId="1961404386" sldId="1015"/>
        </pc:sldMkLst>
      </pc:sldChg>
      <pc:sldChg chg="del">
        <pc:chgData name="Галина Галина" userId="5db18f3bd805f1eb" providerId="LiveId" clId="{D628DED8-90AA-449B-8082-3C49FD661B1C}" dt="2024-11-29T08:12:07.980" v="22" actId="47"/>
        <pc:sldMkLst>
          <pc:docMk/>
          <pc:sldMk cId="4285658879" sldId="1016"/>
        </pc:sldMkLst>
      </pc:sldChg>
      <pc:sldChg chg="del">
        <pc:chgData name="Галина Галина" userId="5db18f3bd805f1eb" providerId="LiveId" clId="{D628DED8-90AA-449B-8082-3C49FD661B1C}" dt="2024-11-29T08:12:08.360" v="23" actId="47"/>
        <pc:sldMkLst>
          <pc:docMk/>
          <pc:sldMk cId="529498036" sldId="1017"/>
        </pc:sldMkLst>
      </pc:sldChg>
      <pc:sldChg chg="del">
        <pc:chgData name="Галина Галина" userId="5db18f3bd805f1eb" providerId="LiveId" clId="{D628DED8-90AA-449B-8082-3C49FD661B1C}" dt="2024-11-29T08:12:08.591" v="24" actId="47"/>
        <pc:sldMkLst>
          <pc:docMk/>
          <pc:sldMk cId="2481186375" sldId="1018"/>
        </pc:sldMkLst>
      </pc:sldChg>
      <pc:sldChg chg="del">
        <pc:chgData name="Галина Галина" userId="5db18f3bd805f1eb" providerId="LiveId" clId="{D628DED8-90AA-449B-8082-3C49FD661B1C}" dt="2024-11-29T08:12:08.885" v="25" actId="47"/>
        <pc:sldMkLst>
          <pc:docMk/>
          <pc:sldMk cId="493153049" sldId="1019"/>
        </pc:sldMkLst>
      </pc:sldChg>
      <pc:sldChg chg="del">
        <pc:chgData name="Галина Галина" userId="5db18f3bd805f1eb" providerId="LiveId" clId="{D628DED8-90AA-449B-8082-3C49FD661B1C}" dt="2024-11-29T08:12:09.266" v="26" actId="47"/>
        <pc:sldMkLst>
          <pc:docMk/>
          <pc:sldMk cId="2936757088" sldId="1020"/>
        </pc:sldMkLst>
      </pc:sldChg>
      <pc:sldChg chg="del">
        <pc:chgData name="Галина Галина" userId="5db18f3bd805f1eb" providerId="LiveId" clId="{D628DED8-90AA-449B-8082-3C49FD661B1C}" dt="2024-11-29T08:12:09.636" v="27" actId="47"/>
        <pc:sldMkLst>
          <pc:docMk/>
          <pc:sldMk cId="1974759442" sldId="1021"/>
        </pc:sldMkLst>
      </pc:sldChg>
      <pc:sldChg chg="del">
        <pc:chgData name="Галина Галина" userId="5db18f3bd805f1eb" providerId="LiveId" clId="{D628DED8-90AA-449B-8082-3C49FD661B1C}" dt="2024-11-29T08:12:10.558" v="28" actId="47"/>
        <pc:sldMkLst>
          <pc:docMk/>
          <pc:sldMk cId="3929030261" sldId="1022"/>
        </pc:sldMkLst>
      </pc:sldChg>
      <pc:sldChg chg="del">
        <pc:chgData name="Галина Галина" userId="5db18f3bd805f1eb" providerId="LiveId" clId="{D628DED8-90AA-449B-8082-3C49FD661B1C}" dt="2024-11-29T08:12:10.965" v="29" actId="47"/>
        <pc:sldMkLst>
          <pc:docMk/>
          <pc:sldMk cId="770653027" sldId="1023"/>
        </pc:sldMkLst>
      </pc:sldChg>
      <pc:sldChg chg="del">
        <pc:chgData name="Галина Галина" userId="5db18f3bd805f1eb" providerId="LiveId" clId="{D628DED8-90AA-449B-8082-3C49FD661B1C}" dt="2024-11-29T08:12:11.370" v="30" actId="47"/>
        <pc:sldMkLst>
          <pc:docMk/>
          <pc:sldMk cId="4159467673" sldId="1024"/>
        </pc:sldMkLst>
      </pc:sldChg>
      <pc:sldChg chg="del">
        <pc:chgData name="Галина Галина" userId="5db18f3bd805f1eb" providerId="LiveId" clId="{D628DED8-90AA-449B-8082-3C49FD661B1C}" dt="2024-11-29T08:12:11.954" v="31" actId="47"/>
        <pc:sldMkLst>
          <pc:docMk/>
          <pc:sldMk cId="883607491" sldId="1025"/>
        </pc:sldMkLst>
      </pc:sldChg>
      <pc:sldChg chg="del">
        <pc:chgData name="Галина Галина" userId="5db18f3bd805f1eb" providerId="LiveId" clId="{D628DED8-90AA-449B-8082-3C49FD661B1C}" dt="2024-11-29T08:12:13.215" v="35" actId="47"/>
        <pc:sldMkLst>
          <pc:docMk/>
          <pc:sldMk cId="3744308217" sldId="1026"/>
        </pc:sldMkLst>
      </pc:sldChg>
      <pc:sldChg chg="del">
        <pc:chgData name="Галина Галина" userId="5db18f3bd805f1eb" providerId="LiveId" clId="{D628DED8-90AA-449B-8082-3C49FD661B1C}" dt="2024-11-29T08:12:13.839" v="36" actId="47"/>
        <pc:sldMkLst>
          <pc:docMk/>
          <pc:sldMk cId="885932307" sldId="1027"/>
        </pc:sldMkLst>
      </pc:sldChg>
      <pc:sldChg chg="del">
        <pc:chgData name="Галина Галина" userId="5db18f3bd805f1eb" providerId="LiveId" clId="{D628DED8-90AA-449B-8082-3C49FD661B1C}" dt="2024-11-29T08:12:14.266" v="37" actId="47"/>
        <pc:sldMkLst>
          <pc:docMk/>
          <pc:sldMk cId="3976160218" sldId="1028"/>
        </pc:sldMkLst>
      </pc:sldChg>
      <pc:sldChg chg="del">
        <pc:chgData name="Галина Галина" userId="5db18f3bd805f1eb" providerId="LiveId" clId="{D628DED8-90AA-449B-8082-3C49FD661B1C}" dt="2024-11-29T08:12:14.605" v="38" actId="47"/>
        <pc:sldMkLst>
          <pc:docMk/>
          <pc:sldMk cId="3577316998" sldId="1029"/>
        </pc:sldMkLst>
      </pc:sldChg>
      <pc:sldChg chg="del">
        <pc:chgData name="Галина Галина" userId="5db18f3bd805f1eb" providerId="LiveId" clId="{D628DED8-90AA-449B-8082-3C49FD661B1C}" dt="2024-11-29T08:12:19.729" v="48" actId="47"/>
        <pc:sldMkLst>
          <pc:docMk/>
          <pc:sldMk cId="275616738" sldId="1030"/>
        </pc:sldMkLst>
      </pc:sldChg>
      <pc:sldChg chg="del">
        <pc:chgData name="Галина Галина" userId="5db18f3bd805f1eb" providerId="LiveId" clId="{D628DED8-90AA-449B-8082-3C49FD661B1C}" dt="2024-11-29T08:12:20.215" v="49" actId="47"/>
        <pc:sldMkLst>
          <pc:docMk/>
          <pc:sldMk cId="3611478831" sldId="1031"/>
        </pc:sldMkLst>
      </pc:sldChg>
      <pc:sldChg chg="del">
        <pc:chgData name="Галина Галина" userId="5db18f3bd805f1eb" providerId="LiveId" clId="{D628DED8-90AA-449B-8082-3C49FD661B1C}" dt="2024-11-29T08:12:20.544" v="50" actId="47"/>
        <pc:sldMkLst>
          <pc:docMk/>
          <pc:sldMk cId="115543770" sldId="1032"/>
        </pc:sldMkLst>
      </pc:sldChg>
      <pc:sldChg chg="del">
        <pc:chgData name="Галина Галина" userId="5db18f3bd805f1eb" providerId="LiveId" clId="{D628DED8-90AA-449B-8082-3C49FD661B1C}" dt="2024-11-29T08:12:20.812" v="51" actId="47"/>
        <pc:sldMkLst>
          <pc:docMk/>
          <pc:sldMk cId="324676809" sldId="1033"/>
        </pc:sldMkLst>
      </pc:sldChg>
      <pc:sldChg chg="del">
        <pc:chgData name="Галина Галина" userId="5db18f3bd805f1eb" providerId="LiveId" clId="{D628DED8-90AA-449B-8082-3C49FD661B1C}" dt="2024-11-29T08:12:21.311" v="52" actId="47"/>
        <pc:sldMkLst>
          <pc:docMk/>
          <pc:sldMk cId="2682374602" sldId="1034"/>
        </pc:sldMkLst>
      </pc:sldChg>
      <pc:sldChg chg="del">
        <pc:chgData name="Галина Галина" userId="5db18f3bd805f1eb" providerId="LiveId" clId="{D628DED8-90AA-449B-8082-3C49FD661B1C}" dt="2024-11-29T08:12:22.076" v="53" actId="47"/>
        <pc:sldMkLst>
          <pc:docMk/>
          <pc:sldMk cId="4192490122" sldId="1035"/>
        </pc:sldMkLst>
      </pc:sldChg>
      <pc:sldChg chg="del">
        <pc:chgData name="Галина Галина" userId="5db18f3bd805f1eb" providerId="LiveId" clId="{D628DED8-90AA-449B-8082-3C49FD661B1C}" dt="2024-11-29T08:12:22.558" v="54" actId="47"/>
        <pc:sldMkLst>
          <pc:docMk/>
          <pc:sldMk cId="1863778583" sldId="1036"/>
        </pc:sldMkLst>
      </pc:sldChg>
      <pc:sldChg chg="del">
        <pc:chgData name="Галина Галина" userId="5db18f3bd805f1eb" providerId="LiveId" clId="{D628DED8-90AA-449B-8082-3C49FD661B1C}" dt="2024-11-29T08:12:23.089" v="55" actId="47"/>
        <pc:sldMkLst>
          <pc:docMk/>
          <pc:sldMk cId="3317462363" sldId="1037"/>
        </pc:sldMkLst>
      </pc:sldChg>
      <pc:sldChg chg="del">
        <pc:chgData name="Галина Галина" userId="5db18f3bd805f1eb" providerId="LiveId" clId="{D628DED8-90AA-449B-8082-3C49FD661B1C}" dt="2024-11-29T08:12:23.511" v="56" actId="47"/>
        <pc:sldMkLst>
          <pc:docMk/>
          <pc:sldMk cId="2658505261" sldId="1038"/>
        </pc:sldMkLst>
      </pc:sldChg>
      <pc:sldChg chg="del">
        <pc:chgData name="Галина Галина" userId="5db18f3bd805f1eb" providerId="LiveId" clId="{D628DED8-90AA-449B-8082-3C49FD661B1C}" dt="2024-11-29T08:12:24.496" v="58" actId="47"/>
        <pc:sldMkLst>
          <pc:docMk/>
          <pc:sldMk cId="3559924804" sldId="1039"/>
        </pc:sldMkLst>
      </pc:sldChg>
      <pc:sldChg chg="del">
        <pc:chgData name="Галина Галина" userId="5db18f3bd805f1eb" providerId="LiveId" clId="{D628DED8-90AA-449B-8082-3C49FD661B1C}" dt="2024-11-29T08:12:25.713" v="61" actId="47"/>
        <pc:sldMkLst>
          <pc:docMk/>
          <pc:sldMk cId="2270992888" sldId="1040"/>
        </pc:sldMkLst>
      </pc:sldChg>
      <pc:sldChg chg="del">
        <pc:chgData name="Галина Галина" userId="5db18f3bd805f1eb" providerId="LiveId" clId="{D628DED8-90AA-449B-8082-3C49FD661B1C}" dt="2024-11-29T08:12:26.258" v="62" actId="47"/>
        <pc:sldMkLst>
          <pc:docMk/>
          <pc:sldMk cId="2274532057" sldId="1041"/>
        </pc:sldMkLst>
      </pc:sldChg>
      <pc:sldChg chg="del">
        <pc:chgData name="Галина Галина" userId="5db18f3bd805f1eb" providerId="LiveId" clId="{D628DED8-90AA-449B-8082-3C49FD661B1C}" dt="2024-11-29T08:12:23.886" v="57" actId="47"/>
        <pc:sldMkLst>
          <pc:docMk/>
          <pc:sldMk cId="498658450" sldId="1043"/>
        </pc:sldMkLst>
      </pc:sldChg>
      <pc:sldChg chg="del">
        <pc:chgData name="Галина Галина" userId="5db18f3bd805f1eb" providerId="LiveId" clId="{D628DED8-90AA-449B-8082-3C49FD661B1C}" dt="2024-11-29T08:12:24.854" v="59" actId="47"/>
        <pc:sldMkLst>
          <pc:docMk/>
          <pc:sldMk cId="3383256682" sldId="1044"/>
        </pc:sldMkLst>
      </pc:sldChg>
      <pc:sldChg chg="del">
        <pc:chgData name="Галина Галина" userId="5db18f3bd805f1eb" providerId="LiveId" clId="{D628DED8-90AA-449B-8082-3C49FD661B1C}" dt="2024-11-29T08:12:25.279" v="60" actId="47"/>
        <pc:sldMkLst>
          <pc:docMk/>
          <pc:sldMk cId="1336536203" sldId="1045"/>
        </pc:sldMkLst>
      </pc:sldChg>
      <pc:sldChg chg="del">
        <pc:chgData name="Галина Галина" userId="5db18f3bd805f1eb" providerId="LiveId" clId="{D628DED8-90AA-449B-8082-3C49FD661B1C}" dt="2024-11-29T08:12:26.737" v="63" actId="47"/>
        <pc:sldMkLst>
          <pc:docMk/>
          <pc:sldMk cId="247542507" sldId="1046"/>
        </pc:sldMkLst>
      </pc:sldChg>
      <pc:sldChg chg="del">
        <pc:chgData name="Галина Галина" userId="5db18f3bd805f1eb" providerId="LiveId" clId="{D628DED8-90AA-449B-8082-3C49FD661B1C}" dt="2024-11-29T08:12:26.980" v="64" actId="47"/>
        <pc:sldMkLst>
          <pc:docMk/>
          <pc:sldMk cId="3666216206" sldId="1047"/>
        </pc:sldMkLst>
      </pc:sldChg>
      <pc:sldChg chg="del">
        <pc:chgData name="Галина Галина" userId="5db18f3bd805f1eb" providerId="LiveId" clId="{D628DED8-90AA-449B-8082-3C49FD661B1C}" dt="2024-11-29T08:12:29.508" v="66" actId="47"/>
        <pc:sldMkLst>
          <pc:docMk/>
          <pc:sldMk cId="3969504269" sldId="1048"/>
        </pc:sldMkLst>
      </pc:sldChg>
      <pc:sldChg chg="del">
        <pc:chgData name="Галина Галина" userId="5db18f3bd805f1eb" providerId="LiveId" clId="{D628DED8-90AA-449B-8082-3C49FD661B1C}" dt="2024-11-29T08:12:15.198" v="39" actId="47"/>
        <pc:sldMkLst>
          <pc:docMk/>
          <pc:sldMk cId="1503318022" sldId="1049"/>
        </pc:sldMkLst>
      </pc:sldChg>
      <pc:sldChg chg="del">
        <pc:chgData name="Галина Галина" userId="5db18f3bd805f1eb" providerId="LiveId" clId="{D628DED8-90AA-449B-8082-3C49FD661B1C}" dt="2024-11-29T08:12:15.665" v="40" actId="47"/>
        <pc:sldMkLst>
          <pc:docMk/>
          <pc:sldMk cId="1107680647" sldId="1050"/>
        </pc:sldMkLst>
      </pc:sldChg>
      <pc:sldChg chg="del">
        <pc:chgData name="Галина Галина" userId="5db18f3bd805f1eb" providerId="LiveId" clId="{D628DED8-90AA-449B-8082-3C49FD661B1C}" dt="2024-11-29T08:12:16.249" v="41" actId="47"/>
        <pc:sldMkLst>
          <pc:docMk/>
          <pc:sldMk cId="3411088589" sldId="1051"/>
        </pc:sldMkLst>
      </pc:sldChg>
      <pc:sldChg chg="del">
        <pc:chgData name="Галина Галина" userId="5db18f3bd805f1eb" providerId="LiveId" clId="{D628DED8-90AA-449B-8082-3C49FD661B1C}" dt="2024-11-29T08:12:16.606" v="42" actId="47"/>
        <pc:sldMkLst>
          <pc:docMk/>
          <pc:sldMk cId="556447158" sldId="1052"/>
        </pc:sldMkLst>
      </pc:sldChg>
      <pc:sldChg chg="del">
        <pc:chgData name="Галина Галина" userId="5db18f3bd805f1eb" providerId="LiveId" clId="{D628DED8-90AA-449B-8082-3C49FD661B1C}" dt="2024-11-29T08:12:17.314" v="43" actId="47"/>
        <pc:sldMkLst>
          <pc:docMk/>
          <pc:sldMk cId="1219010873" sldId="1053"/>
        </pc:sldMkLst>
      </pc:sldChg>
      <pc:sldChg chg="del">
        <pc:chgData name="Галина Галина" userId="5db18f3bd805f1eb" providerId="LiveId" clId="{D628DED8-90AA-449B-8082-3C49FD661B1C}" dt="2024-11-29T08:12:17.725" v="44" actId="47"/>
        <pc:sldMkLst>
          <pc:docMk/>
          <pc:sldMk cId="2055027529" sldId="1054"/>
        </pc:sldMkLst>
      </pc:sldChg>
      <pc:sldChg chg="del">
        <pc:chgData name="Галина Галина" userId="5db18f3bd805f1eb" providerId="LiveId" clId="{D628DED8-90AA-449B-8082-3C49FD661B1C}" dt="2024-11-29T08:12:18.310" v="45" actId="47"/>
        <pc:sldMkLst>
          <pc:docMk/>
          <pc:sldMk cId="1700689879" sldId="1055"/>
        </pc:sldMkLst>
      </pc:sldChg>
      <pc:sldChg chg="del">
        <pc:chgData name="Галина Галина" userId="5db18f3bd805f1eb" providerId="LiveId" clId="{D628DED8-90AA-449B-8082-3C49FD661B1C}" dt="2024-11-29T08:12:18.860" v="46" actId="47"/>
        <pc:sldMkLst>
          <pc:docMk/>
          <pc:sldMk cId="1572958187" sldId="1056"/>
        </pc:sldMkLst>
      </pc:sldChg>
      <pc:sldChg chg="del">
        <pc:chgData name="Галина Галина" userId="5db18f3bd805f1eb" providerId="LiveId" clId="{D628DED8-90AA-449B-8082-3C49FD661B1C}" dt="2024-11-29T08:12:19.357" v="47" actId="47"/>
        <pc:sldMkLst>
          <pc:docMk/>
          <pc:sldMk cId="4204626875" sldId="1058"/>
        </pc:sldMkLst>
      </pc:sldChg>
      <pc:sldChg chg="del">
        <pc:chgData name="Галина Галина" userId="5db18f3bd805f1eb" providerId="LiveId" clId="{D628DED8-90AA-449B-8082-3C49FD661B1C}" dt="2024-11-29T08:12:12.328" v="32" actId="47"/>
        <pc:sldMkLst>
          <pc:docMk/>
          <pc:sldMk cId="851782609" sldId="1059"/>
        </pc:sldMkLst>
      </pc:sldChg>
      <pc:sldChg chg="del">
        <pc:chgData name="Галина Галина" userId="5db18f3bd805f1eb" providerId="LiveId" clId="{D628DED8-90AA-449B-8082-3C49FD661B1C}" dt="2024-11-29T08:12:12.501" v="33" actId="47"/>
        <pc:sldMkLst>
          <pc:docMk/>
          <pc:sldMk cId="2865341518" sldId="1060"/>
        </pc:sldMkLst>
      </pc:sldChg>
      <pc:sldChg chg="del">
        <pc:chgData name="Галина Галина" userId="5db18f3bd805f1eb" providerId="LiveId" clId="{D628DED8-90AA-449B-8082-3C49FD661B1C}" dt="2024-11-29T08:12:12.779" v="34" actId="47"/>
        <pc:sldMkLst>
          <pc:docMk/>
          <pc:sldMk cId="1184634415" sldId="1061"/>
        </pc:sldMkLst>
      </pc:sldChg>
      <pc:sldChg chg="del">
        <pc:chgData name="Галина Галина" userId="5db18f3bd805f1eb" providerId="LiveId" clId="{D628DED8-90AA-449B-8082-3C49FD661B1C}" dt="2024-11-29T08:12:28.242" v="65" actId="47"/>
        <pc:sldMkLst>
          <pc:docMk/>
          <pc:sldMk cId="3013654440" sldId="1062"/>
        </pc:sldMkLst>
      </pc:sldChg>
      <pc:sldChg chg="del">
        <pc:chgData name="Галина Галина" userId="5db18f3bd805f1eb" providerId="LiveId" clId="{D628DED8-90AA-449B-8082-3C49FD661B1C}" dt="2024-11-29T08:12:29.643" v="67" actId="47"/>
        <pc:sldMkLst>
          <pc:docMk/>
          <pc:sldMk cId="1643673446" sldId="1063"/>
        </pc:sldMkLst>
      </pc:sldChg>
      <pc:sldChg chg="del">
        <pc:chgData name="Галина Галина" userId="5db18f3bd805f1eb" providerId="LiveId" clId="{D628DED8-90AA-449B-8082-3C49FD661B1C}" dt="2024-11-29T08:12:29.897" v="68" actId="47"/>
        <pc:sldMkLst>
          <pc:docMk/>
          <pc:sldMk cId="3101844067" sldId="1064"/>
        </pc:sldMkLst>
      </pc:sldChg>
      <pc:sldChg chg="del">
        <pc:chgData name="Галина Галина" userId="5db18f3bd805f1eb" providerId="LiveId" clId="{D628DED8-90AA-449B-8082-3C49FD661B1C}" dt="2024-11-29T08:12:30.439" v="69" actId="47"/>
        <pc:sldMkLst>
          <pc:docMk/>
          <pc:sldMk cId="3949608278" sldId="1065"/>
        </pc:sldMkLst>
      </pc:sldChg>
      <pc:sldChg chg="del">
        <pc:chgData name="Галина Галина" userId="5db18f3bd805f1eb" providerId="LiveId" clId="{D628DED8-90AA-449B-8082-3C49FD661B1C}" dt="2024-11-29T08:12:30.810" v="70" actId="47"/>
        <pc:sldMkLst>
          <pc:docMk/>
          <pc:sldMk cId="648932214" sldId="1066"/>
        </pc:sldMkLst>
      </pc:sldChg>
      <pc:sldChg chg="del">
        <pc:chgData name="Галина Галина" userId="5db18f3bd805f1eb" providerId="LiveId" clId="{D628DED8-90AA-449B-8082-3C49FD661B1C}" dt="2024-11-29T08:12:31.286" v="71" actId="47"/>
        <pc:sldMkLst>
          <pc:docMk/>
          <pc:sldMk cId="1438659140" sldId="1067"/>
        </pc:sldMkLst>
      </pc:sldChg>
      <pc:sldChg chg="del">
        <pc:chgData name="Галина Галина" userId="5db18f3bd805f1eb" providerId="LiveId" clId="{D628DED8-90AA-449B-8082-3C49FD661B1C}" dt="2024-11-29T08:12:31.902" v="72" actId="47"/>
        <pc:sldMkLst>
          <pc:docMk/>
          <pc:sldMk cId="3966078691" sldId="1068"/>
        </pc:sldMkLst>
      </pc:sldChg>
      <pc:sldChg chg="del">
        <pc:chgData name="Галина Галина" userId="5db18f3bd805f1eb" providerId="LiveId" clId="{D628DED8-90AA-449B-8082-3C49FD661B1C}" dt="2024-11-29T08:12:32.667" v="73" actId="47"/>
        <pc:sldMkLst>
          <pc:docMk/>
          <pc:sldMk cId="1311402319" sldId="1069"/>
        </pc:sldMkLst>
      </pc:sldChg>
      <pc:sldChg chg="del">
        <pc:chgData name="Галина Галина" userId="5db18f3bd805f1eb" providerId="LiveId" clId="{D628DED8-90AA-449B-8082-3C49FD661B1C}" dt="2024-11-29T08:12:33.292" v="74" actId="47"/>
        <pc:sldMkLst>
          <pc:docMk/>
          <pc:sldMk cId="222811824" sldId="1070"/>
        </pc:sldMkLst>
      </pc:sldChg>
      <pc:sldChg chg="del">
        <pc:chgData name="Галина Галина" userId="5db18f3bd805f1eb" providerId="LiveId" clId="{D628DED8-90AA-449B-8082-3C49FD661B1C}" dt="2024-11-29T08:11:43.529" v="0" actId="47"/>
        <pc:sldMkLst>
          <pc:docMk/>
          <pc:sldMk cId="2275732569" sldId="1082"/>
        </pc:sldMkLst>
      </pc:sldChg>
    </pc:docChg>
  </pc:docChgLst>
  <pc:docChgLst>
    <pc:chgData name="Галина Галина" userId="5db18f3bd805f1eb" providerId="LiveId" clId="{D0A19FEE-1C42-4BD2-8D5C-A0926A73737A}"/>
    <pc:docChg chg="modSld">
      <pc:chgData name="Галина Галина" userId="5db18f3bd805f1eb" providerId="LiveId" clId="{D0A19FEE-1C42-4BD2-8D5C-A0926A73737A}" dt="2024-04-30T07:10:02.910" v="5" actId="20577"/>
      <pc:docMkLst>
        <pc:docMk/>
      </pc:docMkLst>
      <pc:sldChg chg="modSp mod">
        <pc:chgData name="Галина Галина" userId="5db18f3bd805f1eb" providerId="LiveId" clId="{D0A19FEE-1C42-4BD2-8D5C-A0926A73737A}" dt="2024-04-30T07:10:02.910" v="5" actId="20577"/>
        <pc:sldMkLst>
          <pc:docMk/>
          <pc:sldMk cId="1340001552" sldId="867"/>
        </pc:sldMkLst>
      </pc:sldChg>
    </pc:docChg>
  </pc:docChgLst>
  <pc:docChgLst>
    <pc:chgData name="Галина Галина" userId="5db18f3bd805f1eb" providerId="LiveId" clId="{00C8D140-AD11-47B6-8941-BE95778350D7}"/>
    <pc:docChg chg="undo custSel delSld modSld modMainMaster">
      <pc:chgData name="Галина Галина" userId="5db18f3bd805f1eb" providerId="LiveId" clId="{00C8D140-AD11-47B6-8941-BE95778350D7}" dt="2024-07-07T16:33:04.115" v="388" actId="1076"/>
      <pc:docMkLst>
        <pc:docMk/>
      </pc:docMkLst>
      <pc:sldChg chg="delSp modSp mod">
        <pc:chgData name="Галина Галина" userId="5db18f3bd805f1eb" providerId="LiveId" clId="{00C8D140-AD11-47B6-8941-BE95778350D7}" dt="2024-07-03T17:27:31.987" v="349" actId="255"/>
        <pc:sldMkLst>
          <pc:docMk/>
          <pc:sldMk cId="0" sldId="260"/>
        </pc:sldMkLst>
      </pc:sldChg>
      <pc:sldChg chg="del">
        <pc:chgData name="Галина Галина" userId="5db18f3bd805f1eb" providerId="LiveId" clId="{00C8D140-AD11-47B6-8941-BE95778350D7}" dt="2024-07-03T16:58:07.118" v="23" actId="47"/>
        <pc:sldMkLst>
          <pc:docMk/>
          <pc:sldMk cId="2628633334" sldId="278"/>
        </pc:sldMkLst>
      </pc:sldChg>
      <pc:sldChg chg="addSp delSp modSp mod">
        <pc:chgData name="Галина Галина" userId="5db18f3bd805f1eb" providerId="LiveId" clId="{00C8D140-AD11-47B6-8941-BE95778350D7}" dt="2024-07-03T16:58:05.618" v="22" actId="207"/>
        <pc:sldMkLst>
          <pc:docMk/>
          <pc:sldMk cId="0" sldId="509"/>
        </pc:sldMkLst>
      </pc:sldChg>
      <pc:sldChg chg="addSp delSp modSp mod">
        <pc:chgData name="Галина Галина" userId="5db18f3bd805f1eb" providerId="LiveId" clId="{00C8D140-AD11-47B6-8941-BE95778350D7}" dt="2024-07-03T17:26:53.946" v="339" actId="478"/>
        <pc:sldMkLst>
          <pc:docMk/>
          <pc:sldMk cId="0" sldId="510"/>
        </pc:sldMkLst>
      </pc:sldChg>
      <pc:sldChg chg="delSp modSp mod">
        <pc:chgData name="Галина Галина" userId="5db18f3bd805f1eb" providerId="LiveId" clId="{00C8D140-AD11-47B6-8941-BE95778350D7}" dt="2024-07-03T17:27:36.857" v="350" actId="108"/>
        <pc:sldMkLst>
          <pc:docMk/>
          <pc:sldMk cId="2153582919" sldId="881"/>
        </pc:sldMkLst>
      </pc:sldChg>
      <pc:sldChg chg="del">
        <pc:chgData name="Галина Галина" userId="5db18f3bd805f1eb" providerId="LiveId" clId="{00C8D140-AD11-47B6-8941-BE95778350D7}" dt="2024-07-03T16:58:12.334" v="24" actId="47"/>
        <pc:sldMkLst>
          <pc:docMk/>
          <pc:sldMk cId="2034534000" sldId="882"/>
        </pc:sldMkLst>
      </pc:sldChg>
      <pc:sldChg chg="delSp modSp mod">
        <pc:chgData name="Галина Галина" userId="5db18f3bd805f1eb" providerId="LiveId" clId="{00C8D140-AD11-47B6-8941-BE95778350D7}" dt="2024-07-03T17:14:25.532" v="179" actId="108"/>
        <pc:sldMkLst>
          <pc:docMk/>
          <pc:sldMk cId="620724386" sldId="902"/>
        </pc:sldMkLst>
      </pc:sldChg>
      <pc:sldChg chg="delSp modSp mod">
        <pc:chgData name="Галина Галина" userId="5db18f3bd805f1eb" providerId="LiveId" clId="{00C8D140-AD11-47B6-8941-BE95778350D7}" dt="2024-07-03T17:14:33.512" v="180" actId="108"/>
        <pc:sldMkLst>
          <pc:docMk/>
          <pc:sldMk cId="2767837454" sldId="903"/>
        </pc:sldMkLst>
      </pc:sldChg>
      <pc:sldChg chg="delSp modSp mod">
        <pc:chgData name="Галина Галина" userId="5db18f3bd805f1eb" providerId="LiveId" clId="{00C8D140-AD11-47B6-8941-BE95778350D7}" dt="2024-07-03T17:14:37.317" v="181" actId="108"/>
        <pc:sldMkLst>
          <pc:docMk/>
          <pc:sldMk cId="3195782866" sldId="904"/>
        </pc:sldMkLst>
      </pc:sldChg>
      <pc:sldChg chg="delSp modSp mod">
        <pc:chgData name="Галина Галина" userId="5db18f3bd805f1eb" providerId="LiveId" clId="{00C8D140-AD11-47B6-8941-BE95778350D7}" dt="2024-07-03T17:28:51.503" v="367" actId="478"/>
        <pc:sldMkLst>
          <pc:docMk/>
          <pc:sldMk cId="4030592792" sldId="906"/>
        </pc:sldMkLst>
      </pc:sldChg>
      <pc:sldChg chg="delSp modSp mod">
        <pc:chgData name="Галина Галина" userId="5db18f3bd805f1eb" providerId="LiveId" clId="{00C8D140-AD11-47B6-8941-BE95778350D7}" dt="2024-07-03T17:14:45.137" v="183" actId="108"/>
        <pc:sldMkLst>
          <pc:docMk/>
          <pc:sldMk cId="4062518769" sldId="907"/>
        </pc:sldMkLst>
      </pc:sldChg>
      <pc:sldChg chg="delSp modSp mod">
        <pc:chgData name="Галина Галина" userId="5db18f3bd805f1eb" providerId="LiveId" clId="{00C8D140-AD11-47B6-8941-BE95778350D7}" dt="2024-07-03T17:14:55.797" v="186" actId="108"/>
        <pc:sldMkLst>
          <pc:docMk/>
          <pc:sldMk cId="1442833197" sldId="908"/>
        </pc:sldMkLst>
      </pc:sldChg>
      <pc:sldChg chg="delSp modSp mod">
        <pc:chgData name="Галина Галина" userId="5db18f3bd805f1eb" providerId="LiveId" clId="{00C8D140-AD11-47B6-8941-BE95778350D7}" dt="2024-07-03T17:14:59.917" v="187" actId="108"/>
        <pc:sldMkLst>
          <pc:docMk/>
          <pc:sldMk cId="2562315732" sldId="909"/>
        </pc:sldMkLst>
      </pc:sldChg>
      <pc:sldChg chg="delSp modSp mod">
        <pc:chgData name="Галина Галина" userId="5db18f3bd805f1eb" providerId="LiveId" clId="{00C8D140-AD11-47B6-8941-BE95778350D7}" dt="2024-07-03T17:15:03.247" v="188" actId="108"/>
        <pc:sldMkLst>
          <pc:docMk/>
          <pc:sldMk cId="981358391" sldId="910"/>
        </pc:sldMkLst>
      </pc:sldChg>
      <pc:sldChg chg="delSp modSp mod">
        <pc:chgData name="Галина Галина" userId="5db18f3bd805f1eb" providerId="LiveId" clId="{00C8D140-AD11-47B6-8941-BE95778350D7}" dt="2024-07-03T17:15:07.137" v="189" actId="108"/>
        <pc:sldMkLst>
          <pc:docMk/>
          <pc:sldMk cId="917158716" sldId="911"/>
        </pc:sldMkLst>
      </pc:sldChg>
      <pc:sldChg chg="delSp modSp mod">
        <pc:chgData name="Галина Галина" userId="5db18f3bd805f1eb" providerId="LiveId" clId="{00C8D140-AD11-47B6-8941-BE95778350D7}" dt="2024-07-03T17:15:10.847" v="190" actId="108"/>
        <pc:sldMkLst>
          <pc:docMk/>
          <pc:sldMk cId="179526911" sldId="912"/>
        </pc:sldMkLst>
      </pc:sldChg>
      <pc:sldChg chg="delSp modSp mod">
        <pc:chgData name="Галина Галина" userId="5db18f3bd805f1eb" providerId="LiveId" clId="{00C8D140-AD11-47B6-8941-BE95778350D7}" dt="2024-07-03T17:15:14.240" v="191" actId="108"/>
        <pc:sldMkLst>
          <pc:docMk/>
          <pc:sldMk cId="1977694298" sldId="913"/>
        </pc:sldMkLst>
      </pc:sldChg>
      <pc:sldChg chg="delSp modSp mod">
        <pc:chgData name="Галина Галина" userId="5db18f3bd805f1eb" providerId="LiveId" clId="{00C8D140-AD11-47B6-8941-BE95778350D7}" dt="2024-07-03T17:15:17.960" v="192" actId="108"/>
        <pc:sldMkLst>
          <pc:docMk/>
          <pc:sldMk cId="2157146223" sldId="914"/>
        </pc:sldMkLst>
      </pc:sldChg>
      <pc:sldChg chg="delSp modSp mod">
        <pc:chgData name="Галина Галина" userId="5db18f3bd805f1eb" providerId="LiveId" clId="{00C8D140-AD11-47B6-8941-BE95778350D7}" dt="2024-07-03T17:15:21.518" v="193" actId="108"/>
        <pc:sldMkLst>
          <pc:docMk/>
          <pc:sldMk cId="4147879586" sldId="915"/>
        </pc:sldMkLst>
      </pc:sldChg>
      <pc:sldChg chg="delSp modSp mod">
        <pc:chgData name="Галина Галина" userId="5db18f3bd805f1eb" providerId="LiveId" clId="{00C8D140-AD11-47B6-8941-BE95778350D7}" dt="2024-07-07T16:31:57.155" v="376" actId="21"/>
        <pc:sldMkLst>
          <pc:docMk/>
          <pc:sldMk cId="2218723914" sldId="916"/>
        </pc:sldMkLst>
      </pc:sldChg>
      <pc:sldChg chg="delSp modSp mod">
        <pc:chgData name="Галина Галина" userId="5db18f3bd805f1eb" providerId="LiveId" clId="{00C8D140-AD11-47B6-8941-BE95778350D7}" dt="2024-07-07T16:33:04.115" v="388" actId="1076"/>
        <pc:sldMkLst>
          <pc:docMk/>
          <pc:sldMk cId="4078469599" sldId="917"/>
        </pc:sldMkLst>
      </pc:sldChg>
      <pc:sldChg chg="delSp modSp mod">
        <pc:chgData name="Галина Галина" userId="5db18f3bd805f1eb" providerId="LiveId" clId="{00C8D140-AD11-47B6-8941-BE95778350D7}" dt="2024-07-03T17:24:05.185" v="315" actId="478"/>
        <pc:sldMkLst>
          <pc:docMk/>
          <pc:sldMk cId="1218451679" sldId="918"/>
        </pc:sldMkLst>
      </pc:sldChg>
      <pc:sldChg chg="delSp modSp mod">
        <pc:chgData name="Галина Галина" userId="5db18f3bd805f1eb" providerId="LiveId" clId="{00C8D140-AD11-47B6-8941-BE95778350D7}" dt="2024-07-03T17:15:31.407" v="196" actId="108"/>
        <pc:sldMkLst>
          <pc:docMk/>
          <pc:sldMk cId="1547825461" sldId="919"/>
        </pc:sldMkLst>
      </pc:sldChg>
      <pc:sldChg chg="delSp modSp mod">
        <pc:chgData name="Галина Галина" userId="5db18f3bd805f1eb" providerId="LiveId" clId="{00C8D140-AD11-47B6-8941-BE95778350D7}" dt="2024-07-03T17:15:35.427" v="197" actId="108"/>
        <pc:sldMkLst>
          <pc:docMk/>
          <pc:sldMk cId="2700847558" sldId="920"/>
        </pc:sldMkLst>
      </pc:sldChg>
      <pc:sldChg chg="delSp modSp mod">
        <pc:chgData name="Галина Галина" userId="5db18f3bd805f1eb" providerId="LiveId" clId="{00C8D140-AD11-47B6-8941-BE95778350D7}" dt="2024-07-03T17:24:07.762" v="316" actId="478"/>
        <pc:sldMkLst>
          <pc:docMk/>
          <pc:sldMk cId="2690304342" sldId="921"/>
        </pc:sldMkLst>
      </pc:sldChg>
      <pc:sldChg chg="delSp modSp mod">
        <pc:chgData name="Галина Галина" userId="5db18f3bd805f1eb" providerId="LiveId" clId="{00C8D140-AD11-47B6-8941-BE95778350D7}" dt="2024-07-07T16:29:05.776" v="374" actId="108"/>
        <pc:sldMkLst>
          <pc:docMk/>
          <pc:sldMk cId="1376322829" sldId="922"/>
        </pc:sldMkLst>
      </pc:sldChg>
      <pc:sldChg chg="delSp modSp mod">
        <pc:chgData name="Галина Галина" userId="5db18f3bd805f1eb" providerId="LiveId" clId="{00C8D140-AD11-47B6-8941-BE95778350D7}" dt="2024-07-03T17:15:51.127" v="201" actId="108"/>
        <pc:sldMkLst>
          <pc:docMk/>
          <pc:sldMk cId="2952621207" sldId="923"/>
        </pc:sldMkLst>
      </pc:sldChg>
      <pc:sldChg chg="delSp modSp mod">
        <pc:chgData name="Галина Галина" userId="5db18f3bd805f1eb" providerId="LiveId" clId="{00C8D140-AD11-47B6-8941-BE95778350D7}" dt="2024-07-03T17:15:54.867" v="202" actId="108"/>
        <pc:sldMkLst>
          <pc:docMk/>
          <pc:sldMk cId="1151842630" sldId="924"/>
        </pc:sldMkLst>
      </pc:sldChg>
      <pc:sldChg chg="delSp modSp mod">
        <pc:chgData name="Галина Галина" userId="5db18f3bd805f1eb" providerId="LiveId" clId="{00C8D140-AD11-47B6-8941-BE95778350D7}" dt="2024-07-03T17:15:58.348" v="203" actId="108"/>
        <pc:sldMkLst>
          <pc:docMk/>
          <pc:sldMk cId="3251082445" sldId="925"/>
        </pc:sldMkLst>
      </pc:sldChg>
      <pc:sldChg chg="delSp modSp mod">
        <pc:chgData name="Галина Галина" userId="5db18f3bd805f1eb" providerId="LiveId" clId="{00C8D140-AD11-47B6-8941-BE95778350D7}" dt="2024-07-03T17:16:02.517" v="204" actId="108"/>
        <pc:sldMkLst>
          <pc:docMk/>
          <pc:sldMk cId="640355914" sldId="926"/>
        </pc:sldMkLst>
      </pc:sldChg>
      <pc:sldChg chg="delSp modSp mod">
        <pc:chgData name="Галина Галина" userId="5db18f3bd805f1eb" providerId="LiveId" clId="{00C8D140-AD11-47B6-8941-BE95778350D7}" dt="2024-07-03T17:16:06.757" v="205" actId="108"/>
        <pc:sldMkLst>
          <pc:docMk/>
          <pc:sldMk cId="544753158" sldId="927"/>
        </pc:sldMkLst>
      </pc:sldChg>
      <pc:sldChg chg="delSp modSp mod">
        <pc:chgData name="Галина Галина" userId="5db18f3bd805f1eb" providerId="LiveId" clId="{00C8D140-AD11-47B6-8941-BE95778350D7}" dt="2024-07-03T17:16:10.850" v="206" actId="108"/>
        <pc:sldMkLst>
          <pc:docMk/>
          <pc:sldMk cId="2414130627" sldId="932"/>
        </pc:sldMkLst>
      </pc:sldChg>
      <pc:sldChg chg="delSp modSp mod">
        <pc:chgData name="Галина Галина" userId="5db18f3bd805f1eb" providerId="LiveId" clId="{00C8D140-AD11-47B6-8941-BE95778350D7}" dt="2024-07-03T17:16:14.337" v="207" actId="108"/>
        <pc:sldMkLst>
          <pc:docMk/>
          <pc:sldMk cId="142556118" sldId="934"/>
        </pc:sldMkLst>
      </pc:sldChg>
      <pc:sldChg chg="delSp modSp mod setBg">
        <pc:chgData name="Галина Галина" userId="5db18f3bd805f1eb" providerId="LiveId" clId="{00C8D140-AD11-47B6-8941-BE95778350D7}" dt="2024-07-03T17:16:23.683" v="209" actId="108"/>
        <pc:sldMkLst>
          <pc:docMk/>
          <pc:sldMk cId="589370813" sldId="935"/>
        </pc:sldMkLst>
      </pc:sldChg>
      <pc:sldChg chg="delSp modSp mod">
        <pc:chgData name="Галина Галина" userId="5db18f3bd805f1eb" providerId="LiveId" clId="{00C8D140-AD11-47B6-8941-BE95778350D7}" dt="2024-07-03T17:16:26.990" v="210" actId="108"/>
        <pc:sldMkLst>
          <pc:docMk/>
          <pc:sldMk cId="1845777815" sldId="936"/>
        </pc:sldMkLst>
      </pc:sldChg>
      <pc:sldChg chg="delSp modSp mod">
        <pc:chgData name="Галина Галина" userId="5db18f3bd805f1eb" providerId="LiveId" clId="{00C8D140-AD11-47B6-8941-BE95778350D7}" dt="2024-07-03T17:16:29.898" v="211" actId="108"/>
        <pc:sldMkLst>
          <pc:docMk/>
          <pc:sldMk cId="495347732" sldId="937"/>
        </pc:sldMkLst>
      </pc:sldChg>
      <pc:sldChg chg="delSp modSp mod">
        <pc:chgData name="Галина Галина" userId="5db18f3bd805f1eb" providerId="LiveId" clId="{00C8D140-AD11-47B6-8941-BE95778350D7}" dt="2024-07-03T17:16:34.019" v="212" actId="108"/>
        <pc:sldMkLst>
          <pc:docMk/>
          <pc:sldMk cId="170072308" sldId="939"/>
        </pc:sldMkLst>
      </pc:sldChg>
      <pc:sldChg chg="delSp modSp mod">
        <pc:chgData name="Галина Галина" userId="5db18f3bd805f1eb" providerId="LiveId" clId="{00C8D140-AD11-47B6-8941-BE95778350D7}" dt="2024-07-03T17:24:15.179" v="317" actId="478"/>
        <pc:sldMkLst>
          <pc:docMk/>
          <pc:sldMk cId="2962543017" sldId="940"/>
        </pc:sldMkLst>
      </pc:sldChg>
      <pc:sldChg chg="delSp modSp mod">
        <pc:chgData name="Галина Галина" userId="5db18f3bd805f1eb" providerId="LiveId" clId="{00C8D140-AD11-47B6-8941-BE95778350D7}" dt="2024-07-03T17:16:38.467" v="213" actId="108"/>
        <pc:sldMkLst>
          <pc:docMk/>
          <pc:sldMk cId="4292140052" sldId="941"/>
        </pc:sldMkLst>
      </pc:sldChg>
      <pc:sldChg chg="delSp modSp mod">
        <pc:chgData name="Галина Галина" userId="5db18f3bd805f1eb" providerId="LiveId" clId="{00C8D140-AD11-47B6-8941-BE95778350D7}" dt="2024-07-03T17:23:55.381" v="314"/>
        <pc:sldMkLst>
          <pc:docMk/>
          <pc:sldMk cId="1088757151" sldId="942"/>
        </pc:sldMkLst>
      </pc:sldChg>
      <pc:sldChg chg="delSp modSp mod">
        <pc:chgData name="Галина Галина" userId="5db18f3bd805f1eb" providerId="LiveId" clId="{00C8D140-AD11-47B6-8941-BE95778350D7}" dt="2024-07-03T17:16:45.177" v="215" actId="108"/>
        <pc:sldMkLst>
          <pc:docMk/>
          <pc:sldMk cId="88255473" sldId="943"/>
        </pc:sldMkLst>
      </pc:sldChg>
      <pc:sldChg chg="delSp modSp mod">
        <pc:chgData name="Галина Галина" userId="5db18f3bd805f1eb" providerId="LiveId" clId="{00C8D140-AD11-47B6-8941-BE95778350D7}" dt="2024-07-03T17:24:18.867" v="318" actId="478"/>
        <pc:sldMkLst>
          <pc:docMk/>
          <pc:sldMk cId="4216635552" sldId="944"/>
        </pc:sldMkLst>
      </pc:sldChg>
      <pc:sldChg chg="delSp modSp mod">
        <pc:chgData name="Галина Галина" userId="5db18f3bd805f1eb" providerId="LiveId" clId="{00C8D140-AD11-47B6-8941-BE95778350D7}" dt="2024-07-03T17:16:50.719" v="216" actId="108"/>
        <pc:sldMkLst>
          <pc:docMk/>
          <pc:sldMk cId="1449408231" sldId="945"/>
        </pc:sldMkLst>
      </pc:sldChg>
      <pc:sldChg chg="delSp modSp mod">
        <pc:chgData name="Галина Галина" userId="5db18f3bd805f1eb" providerId="LiveId" clId="{00C8D140-AD11-47B6-8941-BE95778350D7}" dt="2024-07-03T17:16:54.232" v="217" actId="108"/>
        <pc:sldMkLst>
          <pc:docMk/>
          <pc:sldMk cId="1630936530" sldId="946"/>
        </pc:sldMkLst>
      </pc:sldChg>
      <pc:sldChg chg="delSp modSp mod">
        <pc:chgData name="Галина Галина" userId="5db18f3bd805f1eb" providerId="LiveId" clId="{00C8D140-AD11-47B6-8941-BE95778350D7}" dt="2024-07-03T17:16:57.239" v="218" actId="108"/>
        <pc:sldMkLst>
          <pc:docMk/>
          <pc:sldMk cId="679499528" sldId="947"/>
        </pc:sldMkLst>
      </pc:sldChg>
      <pc:sldChg chg="delSp modSp mod">
        <pc:chgData name="Галина Галина" userId="5db18f3bd805f1eb" providerId="LiveId" clId="{00C8D140-AD11-47B6-8941-BE95778350D7}" dt="2024-07-03T17:24:29.697" v="319" actId="478"/>
        <pc:sldMkLst>
          <pc:docMk/>
          <pc:sldMk cId="2485759849" sldId="948"/>
        </pc:sldMkLst>
      </pc:sldChg>
      <pc:sldChg chg="delSp modSp mod">
        <pc:chgData name="Галина Галина" userId="5db18f3bd805f1eb" providerId="LiveId" clId="{00C8D140-AD11-47B6-8941-BE95778350D7}" dt="2024-07-03T17:17:00.752" v="219" actId="108"/>
        <pc:sldMkLst>
          <pc:docMk/>
          <pc:sldMk cId="3990872165" sldId="951"/>
        </pc:sldMkLst>
      </pc:sldChg>
      <pc:sldChg chg="delSp modSp mod">
        <pc:chgData name="Галина Галина" userId="5db18f3bd805f1eb" providerId="LiveId" clId="{00C8D140-AD11-47B6-8941-BE95778350D7}" dt="2024-07-03T17:17:04.557" v="220" actId="108"/>
        <pc:sldMkLst>
          <pc:docMk/>
          <pc:sldMk cId="1715421204" sldId="952"/>
        </pc:sldMkLst>
      </pc:sldChg>
      <pc:sldChg chg="delSp modSp mod">
        <pc:chgData name="Галина Галина" userId="5db18f3bd805f1eb" providerId="LiveId" clId="{00C8D140-AD11-47B6-8941-BE95778350D7}" dt="2024-07-03T17:17:07.817" v="221" actId="108"/>
        <pc:sldMkLst>
          <pc:docMk/>
          <pc:sldMk cId="1177747889" sldId="953"/>
        </pc:sldMkLst>
      </pc:sldChg>
      <pc:sldChg chg="delSp modSp mod">
        <pc:chgData name="Галина Галина" userId="5db18f3bd805f1eb" providerId="LiveId" clId="{00C8D140-AD11-47B6-8941-BE95778350D7}" dt="2024-07-03T17:17:11.601" v="222" actId="108"/>
        <pc:sldMkLst>
          <pc:docMk/>
          <pc:sldMk cId="3767781289" sldId="954"/>
        </pc:sldMkLst>
      </pc:sldChg>
      <pc:sldChg chg="delSp modSp mod">
        <pc:chgData name="Галина Галина" userId="5db18f3bd805f1eb" providerId="LiveId" clId="{00C8D140-AD11-47B6-8941-BE95778350D7}" dt="2024-07-03T17:17:14.297" v="223" actId="108"/>
        <pc:sldMkLst>
          <pc:docMk/>
          <pc:sldMk cId="3944218704" sldId="955"/>
        </pc:sldMkLst>
      </pc:sldChg>
      <pc:sldChg chg="delSp modSp mod">
        <pc:chgData name="Галина Галина" userId="5db18f3bd805f1eb" providerId="LiveId" clId="{00C8D140-AD11-47B6-8941-BE95778350D7}" dt="2024-07-03T17:17:32.513" v="224" actId="108"/>
        <pc:sldMkLst>
          <pc:docMk/>
          <pc:sldMk cId="2610463466" sldId="956"/>
        </pc:sldMkLst>
      </pc:sldChg>
      <pc:sldChg chg="delSp modSp mod">
        <pc:chgData name="Галина Галина" userId="5db18f3bd805f1eb" providerId="LiveId" clId="{00C8D140-AD11-47B6-8941-BE95778350D7}" dt="2024-07-03T17:17:35.547" v="225" actId="108"/>
        <pc:sldMkLst>
          <pc:docMk/>
          <pc:sldMk cId="3762803868" sldId="958"/>
        </pc:sldMkLst>
      </pc:sldChg>
      <pc:sldChg chg="delSp modSp mod">
        <pc:chgData name="Галина Галина" userId="5db18f3bd805f1eb" providerId="LiveId" clId="{00C8D140-AD11-47B6-8941-BE95778350D7}" dt="2024-07-03T17:17:38.402" v="226" actId="108"/>
        <pc:sldMkLst>
          <pc:docMk/>
          <pc:sldMk cId="3101837830" sldId="959"/>
        </pc:sldMkLst>
      </pc:sldChg>
      <pc:sldChg chg="delSp modSp mod">
        <pc:chgData name="Галина Галина" userId="5db18f3bd805f1eb" providerId="LiveId" clId="{00C8D140-AD11-47B6-8941-BE95778350D7}" dt="2024-07-03T17:17:43.058" v="227" actId="108"/>
        <pc:sldMkLst>
          <pc:docMk/>
          <pc:sldMk cId="950502293" sldId="960"/>
        </pc:sldMkLst>
      </pc:sldChg>
      <pc:sldChg chg="delSp modSp mod">
        <pc:chgData name="Галина Галина" userId="5db18f3bd805f1eb" providerId="LiveId" clId="{00C8D140-AD11-47B6-8941-BE95778350D7}" dt="2024-07-03T17:17:52.747" v="230" actId="108"/>
        <pc:sldMkLst>
          <pc:docMk/>
          <pc:sldMk cId="1830365482" sldId="961"/>
        </pc:sldMkLst>
      </pc:sldChg>
      <pc:sldChg chg="delSp modSp mod">
        <pc:chgData name="Галина Галина" userId="5db18f3bd805f1eb" providerId="LiveId" clId="{00C8D140-AD11-47B6-8941-BE95778350D7}" dt="2024-07-03T17:18:02.447" v="232" actId="108"/>
        <pc:sldMkLst>
          <pc:docMk/>
          <pc:sldMk cId="2324510568" sldId="962"/>
        </pc:sldMkLst>
      </pc:sldChg>
      <pc:sldChg chg="delSp modSp mod">
        <pc:chgData name="Галина Галина" userId="5db18f3bd805f1eb" providerId="LiveId" clId="{00C8D140-AD11-47B6-8941-BE95778350D7}" dt="2024-07-03T17:18:06.377" v="233" actId="108"/>
        <pc:sldMkLst>
          <pc:docMk/>
          <pc:sldMk cId="2271083377" sldId="963"/>
        </pc:sldMkLst>
      </pc:sldChg>
      <pc:sldChg chg="delSp modSp mod">
        <pc:chgData name="Галина Галина" userId="5db18f3bd805f1eb" providerId="LiveId" clId="{00C8D140-AD11-47B6-8941-BE95778350D7}" dt="2024-07-03T17:18:09.957" v="234" actId="108"/>
        <pc:sldMkLst>
          <pc:docMk/>
          <pc:sldMk cId="2680100011" sldId="964"/>
        </pc:sldMkLst>
      </pc:sldChg>
      <pc:sldChg chg="del">
        <pc:chgData name="Галина Галина" userId="5db18f3bd805f1eb" providerId="LiveId" clId="{00C8D140-AD11-47B6-8941-BE95778350D7}" dt="2024-07-03T17:01:26.582" v="91" actId="47"/>
        <pc:sldMkLst>
          <pc:docMk/>
          <pc:sldMk cId="1781570940" sldId="967"/>
        </pc:sldMkLst>
      </pc:sldChg>
      <pc:sldChg chg="del">
        <pc:chgData name="Галина Галина" userId="5db18f3bd805f1eb" providerId="LiveId" clId="{00C8D140-AD11-47B6-8941-BE95778350D7}" dt="2024-07-03T17:01:27.295" v="92" actId="47"/>
        <pc:sldMkLst>
          <pc:docMk/>
          <pc:sldMk cId="3119709044" sldId="968"/>
        </pc:sldMkLst>
      </pc:sldChg>
      <pc:sldChg chg="delSp modSp mod">
        <pc:chgData name="Галина Галина" userId="5db18f3bd805f1eb" providerId="LiveId" clId="{00C8D140-AD11-47B6-8941-BE95778350D7}" dt="2024-07-03T17:24:34.367" v="320" actId="478"/>
        <pc:sldMkLst>
          <pc:docMk/>
          <pc:sldMk cId="4289603647" sldId="970"/>
        </pc:sldMkLst>
      </pc:sldChg>
      <pc:sldChg chg="delSp modSp mod">
        <pc:chgData name="Галина Галина" userId="5db18f3bd805f1eb" providerId="LiveId" clId="{00C8D140-AD11-47B6-8941-BE95778350D7}" dt="2024-07-03T17:18:13.339" v="235" actId="108"/>
        <pc:sldMkLst>
          <pc:docMk/>
          <pc:sldMk cId="2275275888" sldId="971"/>
        </pc:sldMkLst>
      </pc:sldChg>
      <pc:sldChg chg="delSp modSp mod">
        <pc:chgData name="Галина Галина" userId="5db18f3bd805f1eb" providerId="LiveId" clId="{00C8D140-AD11-47B6-8941-BE95778350D7}" dt="2024-07-03T17:18:17.091" v="236" actId="108"/>
        <pc:sldMkLst>
          <pc:docMk/>
          <pc:sldMk cId="1527666268" sldId="972"/>
        </pc:sldMkLst>
      </pc:sldChg>
      <pc:sldChg chg="delSp modSp mod">
        <pc:chgData name="Галина Галина" userId="5db18f3bd805f1eb" providerId="LiveId" clId="{00C8D140-AD11-47B6-8941-BE95778350D7}" dt="2024-07-03T17:18:20.307" v="237" actId="108"/>
        <pc:sldMkLst>
          <pc:docMk/>
          <pc:sldMk cId="499895917" sldId="973"/>
        </pc:sldMkLst>
      </pc:sldChg>
      <pc:sldChg chg="delSp modSp mod">
        <pc:chgData name="Галина Галина" userId="5db18f3bd805f1eb" providerId="LiveId" clId="{00C8D140-AD11-47B6-8941-BE95778350D7}" dt="2024-07-03T17:24:36.939" v="321" actId="478"/>
        <pc:sldMkLst>
          <pc:docMk/>
          <pc:sldMk cId="3524498967" sldId="975"/>
        </pc:sldMkLst>
      </pc:sldChg>
      <pc:sldChg chg="delSp modSp mod">
        <pc:chgData name="Галина Галина" userId="5db18f3bd805f1eb" providerId="LiveId" clId="{00C8D140-AD11-47B6-8941-BE95778350D7}" dt="2024-07-03T17:18:23.339" v="238" actId="108"/>
        <pc:sldMkLst>
          <pc:docMk/>
          <pc:sldMk cId="4250764718" sldId="976"/>
        </pc:sldMkLst>
      </pc:sldChg>
      <pc:sldChg chg="delSp modSp mod">
        <pc:chgData name="Галина Галина" userId="5db18f3bd805f1eb" providerId="LiveId" clId="{00C8D140-AD11-47B6-8941-BE95778350D7}" dt="2024-07-03T17:24:39.060" v="322" actId="478"/>
        <pc:sldMkLst>
          <pc:docMk/>
          <pc:sldMk cId="1392510144" sldId="977"/>
        </pc:sldMkLst>
      </pc:sldChg>
      <pc:sldChg chg="delSp modSp mod">
        <pc:chgData name="Галина Галина" userId="5db18f3bd805f1eb" providerId="LiveId" clId="{00C8D140-AD11-47B6-8941-BE95778350D7}" dt="2024-07-03T17:18:26.207" v="239" actId="108"/>
        <pc:sldMkLst>
          <pc:docMk/>
          <pc:sldMk cId="2982981940" sldId="978"/>
        </pc:sldMkLst>
      </pc:sldChg>
      <pc:sldChg chg="delSp modSp mod">
        <pc:chgData name="Галина Галина" userId="5db18f3bd805f1eb" providerId="LiveId" clId="{00C8D140-AD11-47B6-8941-BE95778350D7}" dt="2024-07-03T17:24:41.009" v="323" actId="478"/>
        <pc:sldMkLst>
          <pc:docMk/>
          <pc:sldMk cId="879565792" sldId="979"/>
        </pc:sldMkLst>
      </pc:sldChg>
      <pc:sldChg chg="delSp modSp mod">
        <pc:chgData name="Галина Галина" userId="5db18f3bd805f1eb" providerId="LiveId" clId="{00C8D140-AD11-47B6-8941-BE95778350D7}" dt="2024-07-03T17:18:34.520" v="241" actId="108"/>
        <pc:sldMkLst>
          <pc:docMk/>
          <pc:sldMk cId="972262536" sldId="980"/>
        </pc:sldMkLst>
      </pc:sldChg>
      <pc:sldChg chg="delSp modSp mod">
        <pc:chgData name="Галина Галина" userId="5db18f3bd805f1eb" providerId="LiveId" clId="{00C8D140-AD11-47B6-8941-BE95778350D7}" dt="2024-07-03T17:18:37.684" v="242" actId="108"/>
        <pc:sldMkLst>
          <pc:docMk/>
          <pc:sldMk cId="1461266803" sldId="981"/>
        </pc:sldMkLst>
      </pc:sldChg>
      <pc:sldChg chg="delSp modSp mod">
        <pc:chgData name="Галина Галина" userId="5db18f3bd805f1eb" providerId="LiveId" clId="{00C8D140-AD11-47B6-8941-BE95778350D7}" dt="2024-07-03T17:18:40.817" v="243" actId="108"/>
        <pc:sldMkLst>
          <pc:docMk/>
          <pc:sldMk cId="1671950066" sldId="982"/>
        </pc:sldMkLst>
      </pc:sldChg>
      <pc:sldChg chg="delSp modSp mod">
        <pc:chgData name="Галина Галина" userId="5db18f3bd805f1eb" providerId="LiveId" clId="{00C8D140-AD11-47B6-8941-BE95778350D7}" dt="2024-07-03T17:18:44.170" v="244" actId="108"/>
        <pc:sldMkLst>
          <pc:docMk/>
          <pc:sldMk cId="2737058482" sldId="983"/>
        </pc:sldMkLst>
      </pc:sldChg>
      <pc:sldChg chg="delSp modSp mod">
        <pc:chgData name="Галина Галина" userId="5db18f3bd805f1eb" providerId="LiveId" clId="{00C8D140-AD11-47B6-8941-BE95778350D7}" dt="2024-07-03T17:18:47.200" v="245" actId="108"/>
        <pc:sldMkLst>
          <pc:docMk/>
          <pc:sldMk cId="3086841088" sldId="984"/>
        </pc:sldMkLst>
      </pc:sldChg>
      <pc:sldChg chg="delSp modSp mod">
        <pc:chgData name="Галина Галина" userId="5db18f3bd805f1eb" providerId="LiveId" clId="{00C8D140-AD11-47B6-8941-BE95778350D7}" dt="2024-07-03T17:18:49.887" v="246" actId="108"/>
        <pc:sldMkLst>
          <pc:docMk/>
          <pc:sldMk cId="1916680473" sldId="985"/>
        </pc:sldMkLst>
      </pc:sldChg>
      <pc:sldChg chg="delSp modSp mod">
        <pc:chgData name="Галина Галина" userId="5db18f3bd805f1eb" providerId="LiveId" clId="{00C8D140-AD11-47B6-8941-BE95778350D7}" dt="2024-07-03T17:19:22.432" v="247" actId="108"/>
        <pc:sldMkLst>
          <pc:docMk/>
          <pc:sldMk cId="396773823" sldId="986"/>
        </pc:sldMkLst>
      </pc:sldChg>
      <pc:sldChg chg="delSp modSp mod">
        <pc:chgData name="Галина Галина" userId="5db18f3bd805f1eb" providerId="LiveId" clId="{00C8D140-AD11-47B6-8941-BE95778350D7}" dt="2024-07-03T17:19:26.004" v="248" actId="108"/>
        <pc:sldMkLst>
          <pc:docMk/>
          <pc:sldMk cId="1832858023" sldId="987"/>
        </pc:sldMkLst>
      </pc:sldChg>
      <pc:sldChg chg="delSp modSp mod">
        <pc:chgData name="Галина Галина" userId="5db18f3bd805f1eb" providerId="LiveId" clId="{00C8D140-AD11-47B6-8941-BE95778350D7}" dt="2024-07-03T17:19:29.357" v="249" actId="108"/>
        <pc:sldMkLst>
          <pc:docMk/>
          <pc:sldMk cId="2918272316" sldId="988"/>
        </pc:sldMkLst>
      </pc:sldChg>
      <pc:sldChg chg="del">
        <pc:chgData name="Галина Галина" userId="5db18f3bd805f1eb" providerId="LiveId" clId="{00C8D140-AD11-47B6-8941-BE95778350D7}" dt="2024-07-03T16:58:12.822" v="25" actId="47"/>
        <pc:sldMkLst>
          <pc:docMk/>
          <pc:sldMk cId="57729696" sldId="1006"/>
        </pc:sldMkLst>
      </pc:sldChg>
      <pc:sldChg chg="del">
        <pc:chgData name="Галина Галина" userId="5db18f3bd805f1eb" providerId="LiveId" clId="{00C8D140-AD11-47B6-8941-BE95778350D7}" dt="2024-07-03T16:58:13.573" v="26" actId="47"/>
        <pc:sldMkLst>
          <pc:docMk/>
          <pc:sldMk cId="1800160574" sldId="1007"/>
        </pc:sldMkLst>
      </pc:sldChg>
      <pc:sldChg chg="del">
        <pc:chgData name="Галина Галина" userId="5db18f3bd805f1eb" providerId="LiveId" clId="{00C8D140-AD11-47B6-8941-BE95778350D7}" dt="2024-07-03T16:58:14.542" v="27" actId="47"/>
        <pc:sldMkLst>
          <pc:docMk/>
          <pc:sldMk cId="4023074836" sldId="1008"/>
        </pc:sldMkLst>
      </pc:sldChg>
      <pc:sldChg chg="del">
        <pc:chgData name="Галина Галина" userId="5db18f3bd805f1eb" providerId="LiveId" clId="{00C8D140-AD11-47B6-8941-BE95778350D7}" dt="2024-07-03T16:58:15.570" v="28" actId="47"/>
        <pc:sldMkLst>
          <pc:docMk/>
          <pc:sldMk cId="2525840493" sldId="1009"/>
        </pc:sldMkLst>
      </pc:sldChg>
      <pc:sldChg chg="delSp modSp mod">
        <pc:chgData name="Галина Галина" userId="5db18f3bd805f1eb" providerId="LiveId" clId="{00C8D140-AD11-47B6-8941-BE95778350D7}" dt="2024-07-03T17:14:41.137" v="182" actId="108"/>
        <pc:sldMkLst>
          <pc:docMk/>
          <pc:sldMk cId="3050067958" sldId="1010"/>
        </pc:sldMkLst>
      </pc:sldChg>
      <pc:sldChg chg="delSp modSp mod">
        <pc:chgData name="Галина Галина" userId="5db18f3bd805f1eb" providerId="LiveId" clId="{00C8D140-AD11-47B6-8941-BE95778350D7}" dt="2024-07-03T17:17:46.017" v="228" actId="108"/>
        <pc:sldMkLst>
          <pc:docMk/>
          <pc:sldMk cId="3440870161" sldId="1011"/>
        </pc:sldMkLst>
      </pc:sldChg>
      <pc:sldChg chg="delSp modSp mod">
        <pc:chgData name="Галина Галина" userId="5db18f3bd805f1eb" providerId="LiveId" clId="{00C8D140-AD11-47B6-8941-BE95778350D7}" dt="2024-07-03T17:17:49.460" v="229" actId="108"/>
        <pc:sldMkLst>
          <pc:docMk/>
          <pc:sldMk cId="53095750" sldId="1012"/>
        </pc:sldMkLst>
      </pc:sldChg>
      <pc:sldChg chg="delSp modSp mod">
        <pc:chgData name="Галина Галина" userId="5db18f3bd805f1eb" providerId="LiveId" clId="{00C8D140-AD11-47B6-8941-BE95778350D7}" dt="2024-07-03T17:24:48.530" v="324" actId="478"/>
        <pc:sldMkLst>
          <pc:docMk/>
          <pc:sldMk cId="3790476313" sldId="1013"/>
        </pc:sldMkLst>
      </pc:sldChg>
      <pc:sldChg chg="delSp modSp mod">
        <pc:chgData name="Галина Галина" userId="5db18f3bd805f1eb" providerId="LiveId" clId="{00C8D140-AD11-47B6-8941-BE95778350D7}" dt="2024-07-03T17:19:32.392" v="250" actId="108"/>
        <pc:sldMkLst>
          <pc:docMk/>
          <pc:sldMk cId="2805685296" sldId="1014"/>
        </pc:sldMkLst>
      </pc:sldChg>
      <pc:sldChg chg="delSp modSp mod">
        <pc:chgData name="Галина Галина" userId="5db18f3bd805f1eb" providerId="LiveId" clId="{00C8D140-AD11-47B6-8941-BE95778350D7}" dt="2024-07-03T17:19:36.497" v="251" actId="108"/>
        <pc:sldMkLst>
          <pc:docMk/>
          <pc:sldMk cId="1961404386" sldId="1015"/>
        </pc:sldMkLst>
      </pc:sldChg>
      <pc:sldChg chg="delSp modSp mod">
        <pc:chgData name="Галина Галина" userId="5db18f3bd805f1eb" providerId="LiveId" clId="{00C8D140-AD11-47B6-8941-BE95778350D7}" dt="2024-07-03T17:19:39.167" v="252" actId="108"/>
        <pc:sldMkLst>
          <pc:docMk/>
          <pc:sldMk cId="4285658879" sldId="1016"/>
        </pc:sldMkLst>
      </pc:sldChg>
      <pc:sldChg chg="delSp modSp mod">
        <pc:chgData name="Галина Галина" userId="5db18f3bd805f1eb" providerId="LiveId" clId="{00C8D140-AD11-47B6-8941-BE95778350D7}" dt="2024-07-03T17:19:42.047" v="253" actId="108"/>
        <pc:sldMkLst>
          <pc:docMk/>
          <pc:sldMk cId="529498036" sldId="1017"/>
        </pc:sldMkLst>
      </pc:sldChg>
      <pc:sldChg chg="delSp modSp mod">
        <pc:chgData name="Галина Галина" userId="5db18f3bd805f1eb" providerId="LiveId" clId="{00C8D140-AD11-47B6-8941-BE95778350D7}" dt="2024-07-03T17:19:45.467" v="254" actId="108"/>
        <pc:sldMkLst>
          <pc:docMk/>
          <pc:sldMk cId="2481186375" sldId="1018"/>
        </pc:sldMkLst>
      </pc:sldChg>
      <pc:sldChg chg="delSp modSp mod">
        <pc:chgData name="Галина Галина" userId="5db18f3bd805f1eb" providerId="LiveId" clId="{00C8D140-AD11-47B6-8941-BE95778350D7}" dt="2024-07-03T17:23:55.381" v="314"/>
        <pc:sldMkLst>
          <pc:docMk/>
          <pc:sldMk cId="493153049" sldId="1019"/>
        </pc:sldMkLst>
      </pc:sldChg>
      <pc:sldChg chg="delSp modSp mod">
        <pc:chgData name="Галина Галина" userId="5db18f3bd805f1eb" providerId="LiveId" clId="{00C8D140-AD11-47B6-8941-BE95778350D7}" dt="2024-07-03T17:19:51.712" v="256" actId="108"/>
        <pc:sldMkLst>
          <pc:docMk/>
          <pc:sldMk cId="2936757088" sldId="1020"/>
        </pc:sldMkLst>
      </pc:sldChg>
      <pc:sldChg chg="delSp modSp mod">
        <pc:chgData name="Галина Галина" userId="5db18f3bd805f1eb" providerId="LiveId" clId="{00C8D140-AD11-47B6-8941-BE95778350D7}" dt="2024-07-03T17:30:18.417" v="369" actId="16037"/>
        <pc:sldMkLst>
          <pc:docMk/>
          <pc:sldMk cId="1974759442" sldId="1021"/>
        </pc:sldMkLst>
      </pc:sldChg>
      <pc:sldChg chg="modSp mod">
        <pc:chgData name="Галина Галина" userId="5db18f3bd805f1eb" providerId="LiveId" clId="{00C8D140-AD11-47B6-8941-BE95778350D7}" dt="2024-07-03T17:28:18.071" v="360" actId="27636"/>
        <pc:sldMkLst>
          <pc:docMk/>
          <pc:sldMk cId="3929030261" sldId="1022"/>
        </pc:sldMkLst>
      </pc:sldChg>
      <pc:sldChg chg="delSp modSp mod">
        <pc:chgData name="Галина Галина" userId="5db18f3bd805f1eb" providerId="LiveId" clId="{00C8D140-AD11-47B6-8941-BE95778350D7}" dt="2024-07-03T17:28:18.081" v="361" actId="27636"/>
        <pc:sldMkLst>
          <pc:docMk/>
          <pc:sldMk cId="770653027" sldId="1023"/>
        </pc:sldMkLst>
      </pc:sldChg>
      <pc:sldChg chg="delSp modSp mod">
        <pc:chgData name="Галина Галина" userId="5db18f3bd805f1eb" providerId="LiveId" clId="{00C8D140-AD11-47B6-8941-BE95778350D7}" dt="2024-07-03T17:28:18.094" v="362" actId="27636"/>
        <pc:sldMkLst>
          <pc:docMk/>
          <pc:sldMk cId="4159467673" sldId="1024"/>
        </pc:sldMkLst>
      </pc:sldChg>
      <pc:sldChg chg="delSp modSp mod">
        <pc:chgData name="Галина Галина" userId="5db18f3bd805f1eb" providerId="LiveId" clId="{00C8D140-AD11-47B6-8941-BE95778350D7}" dt="2024-07-03T17:28:18.104" v="363" actId="27636"/>
        <pc:sldMkLst>
          <pc:docMk/>
          <pc:sldMk cId="883607491" sldId="1025"/>
        </pc:sldMkLst>
      </pc:sldChg>
      <pc:sldChg chg="delSp modSp mod">
        <pc:chgData name="Галина Галина" userId="5db18f3bd805f1eb" providerId="LiveId" clId="{00C8D140-AD11-47B6-8941-BE95778350D7}" dt="2024-07-03T17:20:32.107" v="266" actId="108"/>
        <pc:sldMkLst>
          <pc:docMk/>
          <pc:sldMk cId="3744308217" sldId="1026"/>
        </pc:sldMkLst>
      </pc:sldChg>
      <pc:sldChg chg="delSp modSp mod">
        <pc:chgData name="Галина Галина" userId="5db18f3bd805f1eb" providerId="LiveId" clId="{00C8D140-AD11-47B6-8941-BE95778350D7}" dt="2024-07-03T17:20:35.310" v="267" actId="108"/>
        <pc:sldMkLst>
          <pc:docMk/>
          <pc:sldMk cId="885932307" sldId="1027"/>
        </pc:sldMkLst>
      </pc:sldChg>
      <pc:sldChg chg="delSp modSp mod">
        <pc:chgData name="Галина Галина" userId="5db18f3bd805f1eb" providerId="LiveId" clId="{00C8D140-AD11-47B6-8941-BE95778350D7}" dt="2024-07-03T17:20:38.857" v="268" actId="108"/>
        <pc:sldMkLst>
          <pc:docMk/>
          <pc:sldMk cId="3976160218" sldId="1028"/>
        </pc:sldMkLst>
      </pc:sldChg>
      <pc:sldChg chg="delSp modSp mod">
        <pc:chgData name="Галина Галина" userId="5db18f3bd805f1eb" providerId="LiveId" clId="{00C8D140-AD11-47B6-8941-BE95778350D7}" dt="2024-07-03T17:20:42.842" v="269" actId="108"/>
        <pc:sldMkLst>
          <pc:docMk/>
          <pc:sldMk cId="3577316998" sldId="1029"/>
        </pc:sldMkLst>
      </pc:sldChg>
      <pc:sldChg chg="delSp modSp mod">
        <pc:chgData name="Галина Галина" userId="5db18f3bd805f1eb" providerId="LiveId" clId="{00C8D140-AD11-47B6-8941-BE95778350D7}" dt="2024-07-03T17:21:20.467" v="279" actId="108"/>
        <pc:sldMkLst>
          <pc:docMk/>
          <pc:sldMk cId="275616738" sldId="1030"/>
        </pc:sldMkLst>
      </pc:sldChg>
      <pc:sldChg chg="delSp modSp mod">
        <pc:chgData name="Галина Галина" userId="5db18f3bd805f1eb" providerId="LiveId" clId="{00C8D140-AD11-47B6-8941-BE95778350D7}" dt="2024-07-03T17:21:24.042" v="280" actId="108"/>
        <pc:sldMkLst>
          <pc:docMk/>
          <pc:sldMk cId="3611478831" sldId="1031"/>
        </pc:sldMkLst>
      </pc:sldChg>
      <pc:sldChg chg="delSp modSp mod">
        <pc:chgData name="Галина Галина" userId="5db18f3bd805f1eb" providerId="LiveId" clId="{00C8D140-AD11-47B6-8941-BE95778350D7}" dt="2024-07-03T17:21:27.378" v="281" actId="108"/>
        <pc:sldMkLst>
          <pc:docMk/>
          <pc:sldMk cId="115543770" sldId="1032"/>
        </pc:sldMkLst>
      </pc:sldChg>
      <pc:sldChg chg="delSp modSp mod">
        <pc:chgData name="Галина Галина" userId="5db18f3bd805f1eb" providerId="LiveId" clId="{00C8D140-AD11-47B6-8941-BE95778350D7}" dt="2024-07-03T17:21:30.107" v="282" actId="108"/>
        <pc:sldMkLst>
          <pc:docMk/>
          <pc:sldMk cId="324676809" sldId="1033"/>
        </pc:sldMkLst>
      </pc:sldChg>
      <pc:sldChg chg="delSp modSp mod">
        <pc:chgData name="Галина Галина" userId="5db18f3bd805f1eb" providerId="LiveId" clId="{00C8D140-AD11-47B6-8941-BE95778350D7}" dt="2024-07-03T17:21:33.127" v="283" actId="108"/>
        <pc:sldMkLst>
          <pc:docMk/>
          <pc:sldMk cId="2682374602" sldId="1034"/>
        </pc:sldMkLst>
      </pc:sldChg>
      <pc:sldChg chg="delSp modSp mod">
        <pc:chgData name="Галина Галина" userId="5db18f3bd805f1eb" providerId="LiveId" clId="{00C8D140-AD11-47B6-8941-BE95778350D7}" dt="2024-07-03T17:21:36.287" v="284" actId="108"/>
        <pc:sldMkLst>
          <pc:docMk/>
          <pc:sldMk cId="4192490122" sldId="1035"/>
        </pc:sldMkLst>
      </pc:sldChg>
      <pc:sldChg chg="delSp modSp mod">
        <pc:chgData name="Галина Галина" userId="5db18f3bd805f1eb" providerId="LiveId" clId="{00C8D140-AD11-47B6-8941-BE95778350D7}" dt="2024-07-03T17:21:39.019" v="285" actId="108"/>
        <pc:sldMkLst>
          <pc:docMk/>
          <pc:sldMk cId="1863778583" sldId="1036"/>
        </pc:sldMkLst>
      </pc:sldChg>
      <pc:sldChg chg="delSp modSp mod">
        <pc:chgData name="Галина Галина" userId="5db18f3bd805f1eb" providerId="LiveId" clId="{00C8D140-AD11-47B6-8941-BE95778350D7}" dt="2024-07-03T17:21:48.857" v="287" actId="108"/>
        <pc:sldMkLst>
          <pc:docMk/>
          <pc:sldMk cId="3317462363" sldId="1037"/>
        </pc:sldMkLst>
      </pc:sldChg>
      <pc:sldChg chg="delSp modSp mod">
        <pc:chgData name="Галина Галина" userId="5db18f3bd805f1eb" providerId="LiveId" clId="{00C8D140-AD11-47B6-8941-BE95778350D7}" dt="2024-07-03T17:21:52.232" v="288" actId="108"/>
        <pc:sldMkLst>
          <pc:docMk/>
          <pc:sldMk cId="2658505261" sldId="1038"/>
        </pc:sldMkLst>
      </pc:sldChg>
      <pc:sldChg chg="delSp modSp mod">
        <pc:chgData name="Галина Галина" userId="5db18f3bd805f1eb" providerId="LiveId" clId="{00C8D140-AD11-47B6-8941-BE95778350D7}" dt="2024-07-03T17:22:04.755" v="290" actId="108"/>
        <pc:sldMkLst>
          <pc:docMk/>
          <pc:sldMk cId="3559924804" sldId="1039"/>
        </pc:sldMkLst>
      </pc:sldChg>
      <pc:sldChg chg="delSp modSp mod">
        <pc:chgData name="Галина Галина" userId="5db18f3bd805f1eb" providerId="LiveId" clId="{00C8D140-AD11-47B6-8941-BE95778350D7}" dt="2024-07-03T17:22:14.677" v="293" actId="108"/>
        <pc:sldMkLst>
          <pc:docMk/>
          <pc:sldMk cId="2270992888" sldId="1040"/>
        </pc:sldMkLst>
      </pc:sldChg>
      <pc:sldChg chg="delSp modSp mod">
        <pc:chgData name="Галина Галина" userId="5db18f3bd805f1eb" providerId="LiveId" clId="{00C8D140-AD11-47B6-8941-BE95778350D7}" dt="2024-07-03T17:22:17.912" v="294" actId="108"/>
        <pc:sldMkLst>
          <pc:docMk/>
          <pc:sldMk cId="2274532057" sldId="1041"/>
        </pc:sldMkLst>
      </pc:sldChg>
      <pc:sldChg chg="delSp modSp mod">
        <pc:chgData name="Галина Галина" userId="5db18f3bd805f1eb" providerId="LiveId" clId="{00C8D140-AD11-47B6-8941-BE95778350D7}" dt="2024-07-03T17:22:01.387" v="289" actId="108"/>
        <pc:sldMkLst>
          <pc:docMk/>
          <pc:sldMk cId="498658450" sldId="1043"/>
        </pc:sldMkLst>
      </pc:sldChg>
      <pc:sldChg chg="delSp modSp mod">
        <pc:chgData name="Галина Галина" userId="5db18f3bd805f1eb" providerId="LiveId" clId="{00C8D140-AD11-47B6-8941-BE95778350D7}" dt="2024-07-03T17:22:08.012" v="291" actId="108"/>
        <pc:sldMkLst>
          <pc:docMk/>
          <pc:sldMk cId="3383256682" sldId="1044"/>
        </pc:sldMkLst>
      </pc:sldChg>
      <pc:sldChg chg="delSp modSp mod">
        <pc:chgData name="Галина Галина" userId="5db18f3bd805f1eb" providerId="LiveId" clId="{00C8D140-AD11-47B6-8941-BE95778350D7}" dt="2024-07-03T17:22:11.279" v="292" actId="108"/>
        <pc:sldMkLst>
          <pc:docMk/>
          <pc:sldMk cId="1336536203" sldId="1045"/>
        </pc:sldMkLst>
      </pc:sldChg>
      <pc:sldChg chg="delSp modSp mod">
        <pc:chgData name="Галина Галина" userId="5db18f3bd805f1eb" providerId="LiveId" clId="{00C8D140-AD11-47B6-8941-BE95778350D7}" dt="2024-07-03T17:22:20.847" v="295" actId="108"/>
        <pc:sldMkLst>
          <pc:docMk/>
          <pc:sldMk cId="247542507" sldId="1046"/>
        </pc:sldMkLst>
      </pc:sldChg>
      <pc:sldChg chg="delSp modSp mod">
        <pc:chgData name="Галина Галина" userId="5db18f3bd805f1eb" providerId="LiveId" clId="{00C8D140-AD11-47B6-8941-BE95778350D7}" dt="2024-07-03T17:22:24.252" v="296" actId="108"/>
        <pc:sldMkLst>
          <pc:docMk/>
          <pc:sldMk cId="3666216206" sldId="1047"/>
        </pc:sldMkLst>
      </pc:sldChg>
      <pc:sldChg chg="delSp modSp mod">
        <pc:chgData name="Галина Галина" userId="5db18f3bd805f1eb" providerId="LiveId" clId="{00C8D140-AD11-47B6-8941-BE95778350D7}" dt="2024-07-03T17:22:27.827" v="297" actId="108"/>
        <pc:sldMkLst>
          <pc:docMk/>
          <pc:sldMk cId="3969504269" sldId="1048"/>
        </pc:sldMkLst>
      </pc:sldChg>
      <pc:sldChg chg="delSp modSp mod">
        <pc:chgData name="Галина Галина" userId="5db18f3bd805f1eb" providerId="LiveId" clId="{00C8D140-AD11-47B6-8941-BE95778350D7}" dt="2024-07-03T17:20:46.017" v="270" actId="108"/>
        <pc:sldMkLst>
          <pc:docMk/>
          <pc:sldMk cId="1503318022" sldId="1049"/>
        </pc:sldMkLst>
      </pc:sldChg>
      <pc:sldChg chg="delSp modSp mod">
        <pc:chgData name="Галина Галина" userId="5db18f3bd805f1eb" providerId="LiveId" clId="{00C8D140-AD11-47B6-8941-BE95778350D7}" dt="2024-07-03T17:20:49.362" v="271" actId="108"/>
        <pc:sldMkLst>
          <pc:docMk/>
          <pc:sldMk cId="1107680647" sldId="1050"/>
        </pc:sldMkLst>
      </pc:sldChg>
      <pc:sldChg chg="delSp modSp mod">
        <pc:chgData name="Галина Галина" userId="5db18f3bd805f1eb" providerId="LiveId" clId="{00C8D140-AD11-47B6-8941-BE95778350D7}" dt="2024-07-03T17:20:52.657" v="272" actId="108"/>
        <pc:sldMkLst>
          <pc:docMk/>
          <pc:sldMk cId="3411088589" sldId="1051"/>
        </pc:sldMkLst>
      </pc:sldChg>
      <pc:sldChg chg="delSp modSp mod">
        <pc:chgData name="Галина Галина" userId="5db18f3bd805f1eb" providerId="LiveId" clId="{00C8D140-AD11-47B6-8941-BE95778350D7}" dt="2024-07-03T17:20:56.258" v="273" actId="108"/>
        <pc:sldMkLst>
          <pc:docMk/>
          <pc:sldMk cId="556447158" sldId="1052"/>
        </pc:sldMkLst>
      </pc:sldChg>
      <pc:sldChg chg="delSp modSp mod">
        <pc:chgData name="Галина Галина" userId="5db18f3bd805f1eb" providerId="LiveId" clId="{00C8D140-AD11-47B6-8941-BE95778350D7}" dt="2024-07-03T17:21:00.389" v="274" actId="108"/>
        <pc:sldMkLst>
          <pc:docMk/>
          <pc:sldMk cId="1219010873" sldId="1053"/>
        </pc:sldMkLst>
      </pc:sldChg>
      <pc:sldChg chg="delSp modSp mod">
        <pc:chgData name="Галина Галина" userId="5db18f3bd805f1eb" providerId="LiveId" clId="{00C8D140-AD11-47B6-8941-BE95778350D7}" dt="2024-07-03T17:21:04.557" v="275" actId="108"/>
        <pc:sldMkLst>
          <pc:docMk/>
          <pc:sldMk cId="2055027529" sldId="1054"/>
        </pc:sldMkLst>
      </pc:sldChg>
      <pc:sldChg chg="delSp modSp mod">
        <pc:chgData name="Галина Галина" userId="5db18f3bd805f1eb" providerId="LiveId" clId="{00C8D140-AD11-47B6-8941-BE95778350D7}" dt="2024-07-03T17:21:08.163" v="276" actId="108"/>
        <pc:sldMkLst>
          <pc:docMk/>
          <pc:sldMk cId="1700689879" sldId="1055"/>
        </pc:sldMkLst>
      </pc:sldChg>
      <pc:sldChg chg="delSp modSp mod">
        <pc:chgData name="Галина Галина" userId="5db18f3bd805f1eb" providerId="LiveId" clId="{00C8D140-AD11-47B6-8941-BE95778350D7}" dt="2024-07-03T17:21:13.092" v="277" actId="108"/>
        <pc:sldMkLst>
          <pc:docMk/>
          <pc:sldMk cId="1572958187" sldId="1056"/>
        </pc:sldMkLst>
      </pc:sldChg>
      <pc:sldChg chg="delSp del mod">
        <pc:chgData name="Галина Галина" userId="5db18f3bd805f1eb" providerId="LiveId" clId="{00C8D140-AD11-47B6-8941-BE95778350D7}" dt="2024-07-03T17:10:44.147" v="140" actId="47"/>
        <pc:sldMkLst>
          <pc:docMk/>
          <pc:sldMk cId="3618316934" sldId="1057"/>
        </pc:sldMkLst>
      </pc:sldChg>
      <pc:sldChg chg="delSp modSp mod">
        <pc:chgData name="Галина Галина" userId="5db18f3bd805f1eb" providerId="LiveId" clId="{00C8D140-AD11-47B6-8941-BE95778350D7}" dt="2024-07-03T17:21:17.438" v="278" actId="108"/>
        <pc:sldMkLst>
          <pc:docMk/>
          <pc:sldMk cId="4204626875" sldId="1058"/>
        </pc:sldMkLst>
      </pc:sldChg>
      <pc:sldChg chg="delSp modSp mod">
        <pc:chgData name="Галина Галина" userId="5db18f3bd805f1eb" providerId="LiveId" clId="{00C8D140-AD11-47B6-8941-BE95778350D7}" dt="2024-07-03T17:28:18.111" v="364" actId="27636"/>
        <pc:sldMkLst>
          <pc:docMk/>
          <pc:sldMk cId="851782609" sldId="1059"/>
        </pc:sldMkLst>
      </pc:sldChg>
      <pc:sldChg chg="delSp modSp mod">
        <pc:chgData name="Галина Галина" userId="5db18f3bd805f1eb" providerId="LiveId" clId="{00C8D140-AD11-47B6-8941-BE95778350D7}" dt="2024-07-03T17:28:18.136" v="365" actId="27636"/>
        <pc:sldMkLst>
          <pc:docMk/>
          <pc:sldMk cId="2865341518" sldId="1060"/>
        </pc:sldMkLst>
      </pc:sldChg>
      <pc:sldChg chg="delSp modSp mod">
        <pc:chgData name="Галина Галина" userId="5db18f3bd805f1eb" providerId="LiveId" clId="{00C8D140-AD11-47B6-8941-BE95778350D7}" dt="2024-07-03T17:28:18.147" v="366" actId="27636"/>
        <pc:sldMkLst>
          <pc:docMk/>
          <pc:sldMk cId="1184634415" sldId="1061"/>
        </pc:sldMkLst>
      </pc:sldChg>
      <pc:sldChg chg="delSp modSp mod">
        <pc:chgData name="Галина Галина" userId="5db18f3bd805f1eb" providerId="LiveId" clId="{00C8D140-AD11-47B6-8941-BE95778350D7}" dt="2024-07-03T17:25:01.737" v="325" actId="478"/>
        <pc:sldMkLst>
          <pc:docMk/>
          <pc:sldMk cId="3013654440" sldId="1062"/>
        </pc:sldMkLst>
      </pc:sldChg>
      <pc:sldChg chg="delSp modSp mod">
        <pc:chgData name="Галина Галина" userId="5db18f3bd805f1eb" providerId="LiveId" clId="{00C8D140-AD11-47B6-8941-BE95778350D7}" dt="2024-07-03T17:22:31.267" v="298" actId="108"/>
        <pc:sldMkLst>
          <pc:docMk/>
          <pc:sldMk cId="1643673446" sldId="1063"/>
        </pc:sldMkLst>
      </pc:sldChg>
      <pc:sldChg chg="delSp modSp mod">
        <pc:chgData name="Галина Галина" userId="5db18f3bd805f1eb" providerId="LiveId" clId="{00C8D140-AD11-47B6-8941-BE95778350D7}" dt="2024-07-03T17:22:34.557" v="299" actId="108"/>
        <pc:sldMkLst>
          <pc:docMk/>
          <pc:sldMk cId="3101844067" sldId="1064"/>
        </pc:sldMkLst>
      </pc:sldChg>
      <pc:sldChg chg="delSp modSp mod">
        <pc:chgData name="Галина Галина" userId="5db18f3bd805f1eb" providerId="LiveId" clId="{00C8D140-AD11-47B6-8941-BE95778350D7}" dt="2024-07-03T17:22:37.347" v="300" actId="108"/>
        <pc:sldMkLst>
          <pc:docMk/>
          <pc:sldMk cId="3949608278" sldId="1065"/>
        </pc:sldMkLst>
      </pc:sldChg>
      <pc:sldChg chg="delSp modSp mod">
        <pc:chgData name="Галина Галина" userId="5db18f3bd805f1eb" providerId="LiveId" clId="{00C8D140-AD11-47B6-8941-BE95778350D7}" dt="2024-07-03T17:22:40.367" v="301" actId="108"/>
        <pc:sldMkLst>
          <pc:docMk/>
          <pc:sldMk cId="648932214" sldId="1066"/>
        </pc:sldMkLst>
      </pc:sldChg>
      <pc:sldChg chg="delSp modSp mod">
        <pc:chgData name="Галина Галина" userId="5db18f3bd805f1eb" providerId="LiveId" clId="{00C8D140-AD11-47B6-8941-BE95778350D7}" dt="2024-07-03T17:22:43.737" v="302" actId="108"/>
        <pc:sldMkLst>
          <pc:docMk/>
          <pc:sldMk cId="1438659140" sldId="1067"/>
        </pc:sldMkLst>
      </pc:sldChg>
      <pc:sldChg chg="delSp modSp mod">
        <pc:chgData name="Галина Галина" userId="5db18f3bd805f1eb" providerId="LiveId" clId="{00C8D140-AD11-47B6-8941-BE95778350D7}" dt="2024-07-03T17:22:47.312" v="303" actId="108"/>
        <pc:sldMkLst>
          <pc:docMk/>
          <pc:sldMk cId="3966078691" sldId="1068"/>
        </pc:sldMkLst>
      </pc:sldChg>
      <pc:sldChg chg="delSp modSp mod">
        <pc:chgData name="Галина Галина" userId="5db18f3bd805f1eb" providerId="LiveId" clId="{00C8D140-AD11-47B6-8941-BE95778350D7}" dt="2024-07-03T17:22:50.514" v="304" actId="108"/>
        <pc:sldMkLst>
          <pc:docMk/>
          <pc:sldMk cId="1311402319" sldId="1069"/>
        </pc:sldMkLst>
      </pc:sldChg>
      <pc:sldChg chg="delSp modSp mod">
        <pc:chgData name="Галина Галина" userId="5db18f3bd805f1eb" providerId="LiveId" clId="{00C8D140-AD11-47B6-8941-BE95778350D7}" dt="2024-07-03T17:22:53.917" v="305" actId="108"/>
        <pc:sldMkLst>
          <pc:docMk/>
          <pc:sldMk cId="222811824" sldId="1070"/>
        </pc:sldMkLst>
      </pc:sldChg>
      <pc:sldChg chg="delSp modSp mod">
        <pc:chgData name="Галина Галина" userId="5db18f3bd805f1eb" providerId="LiveId" clId="{00C8D140-AD11-47B6-8941-BE95778350D7}" dt="2024-07-03T17:25:06.253" v="326" actId="478"/>
        <pc:sldMkLst>
          <pc:docMk/>
          <pc:sldMk cId="1706258578" sldId="1071"/>
        </pc:sldMkLst>
      </pc:sldChg>
      <pc:sldChg chg="delSp modSp mod">
        <pc:chgData name="Галина Галина" userId="5db18f3bd805f1eb" providerId="LiveId" clId="{00C8D140-AD11-47B6-8941-BE95778350D7}" dt="2024-07-03T17:22:56.995" v="306" actId="108"/>
        <pc:sldMkLst>
          <pc:docMk/>
          <pc:sldMk cId="4294119036" sldId="1072"/>
        </pc:sldMkLst>
      </pc:sldChg>
      <pc:sldChg chg="delSp modSp mod">
        <pc:chgData name="Галина Галина" userId="5db18f3bd805f1eb" providerId="LiveId" clId="{00C8D140-AD11-47B6-8941-BE95778350D7}" dt="2024-07-03T17:23:01.107" v="307" actId="108"/>
        <pc:sldMkLst>
          <pc:docMk/>
          <pc:sldMk cId="83859899" sldId="1073"/>
        </pc:sldMkLst>
      </pc:sldChg>
      <pc:sldChg chg="delSp modSp mod">
        <pc:chgData name="Галина Галина" userId="5db18f3bd805f1eb" providerId="LiveId" clId="{00C8D140-AD11-47B6-8941-BE95778350D7}" dt="2024-07-03T17:23:05.027" v="308" actId="108"/>
        <pc:sldMkLst>
          <pc:docMk/>
          <pc:sldMk cId="146669689" sldId="1074"/>
        </pc:sldMkLst>
      </pc:sldChg>
      <pc:sldChg chg="delSp modSp mod">
        <pc:chgData name="Галина Галина" userId="5db18f3bd805f1eb" providerId="LiveId" clId="{00C8D140-AD11-47B6-8941-BE95778350D7}" dt="2024-07-03T17:23:08.259" v="309" actId="108"/>
        <pc:sldMkLst>
          <pc:docMk/>
          <pc:sldMk cId="1260029233" sldId="1075"/>
        </pc:sldMkLst>
      </pc:sldChg>
      <pc:sldChg chg="delSp modSp mod">
        <pc:chgData name="Галина Галина" userId="5db18f3bd805f1eb" providerId="LiveId" clId="{00C8D140-AD11-47B6-8941-BE95778350D7}" dt="2024-07-03T17:23:14.712" v="310" actId="108"/>
        <pc:sldMkLst>
          <pc:docMk/>
          <pc:sldMk cId="2768910822" sldId="1076"/>
        </pc:sldMkLst>
      </pc:sldChg>
      <pc:sldChg chg="delSp modSp mod">
        <pc:chgData name="Галина Галина" userId="5db18f3bd805f1eb" providerId="LiveId" clId="{00C8D140-AD11-47B6-8941-BE95778350D7}" dt="2024-07-03T17:23:18.118" v="311" actId="108"/>
        <pc:sldMkLst>
          <pc:docMk/>
          <pc:sldMk cId="2290473881" sldId="1077"/>
        </pc:sldMkLst>
      </pc:sldChg>
      <pc:sldChg chg="delSp modSp mod">
        <pc:chgData name="Галина Галина" userId="5db18f3bd805f1eb" providerId="LiveId" clId="{00C8D140-AD11-47B6-8941-BE95778350D7}" dt="2024-07-03T17:23:20.937" v="312" actId="108"/>
        <pc:sldMkLst>
          <pc:docMk/>
          <pc:sldMk cId="1666691956" sldId="1078"/>
        </pc:sldMkLst>
      </pc:sldChg>
      <pc:sldMasterChg chg="delSldLayout">
        <pc:chgData name="Галина Галина" userId="5db18f3bd805f1eb" providerId="LiveId" clId="{00C8D140-AD11-47B6-8941-BE95778350D7}" dt="2024-07-03T16:58:07.118" v="23" actId="47"/>
        <pc:sldMasterMkLst>
          <pc:docMk/>
          <pc:sldMasterMk cId="0" sldId="2147483648"/>
        </pc:sldMasterMkLst>
        <pc:sldLayoutChg chg="del">
          <pc:chgData name="Галина Галина" userId="5db18f3bd805f1eb" providerId="LiveId" clId="{00C8D140-AD11-47B6-8941-BE95778350D7}" dt="2024-07-03T16:58:07.118" v="23" actId="47"/>
          <pc:sldLayoutMkLst>
            <pc:docMk/>
            <pc:sldMasterMk cId="0" sldId="2147483648"/>
            <pc:sldLayoutMk cId="0" sldId="2147483665"/>
          </pc:sldLayoutMkLst>
        </pc:sldLayoutChg>
      </pc:sldMasterChg>
      <pc:sldMasterChg chg="modSldLayout">
        <pc:chgData name="Галина Галина" userId="5db18f3bd805f1eb" providerId="LiveId" clId="{00C8D140-AD11-47B6-8941-BE95778350D7}" dt="2024-07-03T17:23:55.381" v="314"/>
        <pc:sldMasterMkLst>
          <pc:docMk/>
          <pc:sldMasterMk cId="1900622690" sldId="2147483673"/>
        </pc:sldMasterMkLst>
        <pc:sldLayoutChg chg="delSp">
          <pc:chgData name="Галина Галина" userId="5db18f3bd805f1eb" providerId="LiveId" clId="{00C8D140-AD11-47B6-8941-BE95778350D7}" dt="2024-07-03T17:23:55.381" v="314"/>
          <pc:sldLayoutMkLst>
            <pc:docMk/>
            <pc:sldMasterMk cId="1900622690" sldId="2147483673"/>
            <pc:sldLayoutMk cId="3011345612" sldId="2147483687"/>
          </pc:sldLayoutMkLst>
        </pc:sldLayoutChg>
      </pc:sldMasterChg>
    </pc:docChg>
  </pc:docChgLst>
  <pc:docChgLst>
    <pc:chgData name="Галина Галина" userId="5db18f3bd805f1eb" providerId="LiveId" clId="{03197F67-6766-45CE-BDE5-A5712D252345}"/>
    <pc:docChg chg="modSld">
      <pc:chgData name="Галина Галина" userId="5db18f3bd805f1eb" providerId="LiveId" clId="{03197F67-6766-45CE-BDE5-A5712D252345}" dt="2024-09-30T12:52:06.073" v="39" actId="20577"/>
      <pc:docMkLst>
        <pc:docMk/>
      </pc:docMkLst>
      <pc:sldChg chg="modSp mod">
        <pc:chgData name="Галина Галина" userId="5db18f3bd805f1eb" providerId="LiveId" clId="{03197F67-6766-45CE-BDE5-A5712D252345}" dt="2024-09-27T06:32:47.649" v="3" actId="20577"/>
        <pc:sldMkLst>
          <pc:docMk/>
          <pc:sldMk cId="0" sldId="510"/>
        </pc:sldMkLst>
      </pc:sldChg>
      <pc:sldChg chg="modSp mod">
        <pc:chgData name="Галина Галина" userId="5db18f3bd805f1eb" providerId="LiveId" clId="{03197F67-6766-45CE-BDE5-A5712D252345}" dt="2024-09-30T12:52:06.073" v="39" actId="20577"/>
        <pc:sldMkLst>
          <pc:docMk/>
          <pc:sldMk cId="1527666268" sldId="972"/>
        </pc:sldMkLst>
      </pc:sldChg>
    </pc:docChg>
  </pc:docChgLst>
  <pc:docChgLst>
    <pc:chgData name="Галина Галина" userId="5db18f3bd805f1eb" providerId="LiveId" clId="{C54A2FDD-24DA-4A68-A6D7-850CEF0DF1A1}"/>
    <pc:docChg chg="modSld">
      <pc:chgData name="Галина Галина" userId="5db18f3bd805f1eb" providerId="LiveId" clId="{C54A2FDD-24DA-4A68-A6D7-850CEF0DF1A1}" dt="2025-02-21T04:22:29.725" v="4" actId="20577"/>
      <pc:docMkLst>
        <pc:docMk/>
      </pc:docMkLst>
      <pc:sldChg chg="modSp mod">
        <pc:chgData name="Галина Галина" userId="5db18f3bd805f1eb" providerId="LiveId" clId="{C54A2FDD-24DA-4A68-A6D7-850CEF0DF1A1}" dt="2025-02-21T04:22:29.725" v="4" actId="20577"/>
        <pc:sldMkLst>
          <pc:docMk/>
          <pc:sldMk cId="0" sldId="510"/>
        </pc:sldMkLst>
      </pc:sldChg>
    </pc:docChg>
  </pc:docChgLst>
  <pc:docChgLst>
    <pc:chgData name="Галина Галина" userId="5db18f3bd805f1eb" providerId="LiveId" clId="{6FCE0B9A-BFCA-412C-81C9-F2F88AF75859}"/>
    <pc:docChg chg="custSel addSld delSld modSld">
      <pc:chgData name="Галина Галина" userId="5db18f3bd805f1eb" providerId="LiveId" clId="{6FCE0B9A-BFCA-412C-81C9-F2F88AF75859}" dt="2025-05-28T12:03:38.037" v="98" actId="13926"/>
      <pc:docMkLst>
        <pc:docMk/>
      </pc:docMkLst>
      <pc:sldChg chg="del">
        <pc:chgData name="Галина Галина" userId="5db18f3bd805f1eb" providerId="LiveId" clId="{6FCE0B9A-BFCA-412C-81C9-F2F88AF75859}" dt="2025-05-27T16:33:49.835" v="1" actId="47"/>
        <pc:sldMkLst>
          <pc:docMk/>
          <pc:sldMk cId="0" sldId="260"/>
        </pc:sldMkLst>
      </pc:sldChg>
      <pc:sldChg chg="modSp">
        <pc:chgData name="Галина Галина" userId="5db18f3bd805f1eb" providerId="LiveId" clId="{6FCE0B9A-BFCA-412C-81C9-F2F88AF75859}" dt="2025-05-27T17:14:46.279" v="93"/>
        <pc:sldMkLst>
          <pc:docMk/>
          <pc:sldMk cId="620724386" sldId="902"/>
        </pc:sldMkLst>
        <pc:spChg chg="mod">
          <ac:chgData name="Галина Галина" userId="5db18f3bd805f1eb" providerId="LiveId" clId="{6FCE0B9A-BFCA-412C-81C9-F2F88AF75859}" dt="2025-05-27T17:14:46.279" v="93"/>
          <ac:spMkLst>
            <pc:docMk/>
            <pc:sldMk cId="620724386" sldId="902"/>
            <ac:spMk id="2" creationId="{00000000-0000-0000-0000-000000000000}"/>
          </ac:spMkLst>
        </pc:spChg>
      </pc:sldChg>
      <pc:sldChg chg="modSp">
        <pc:chgData name="Галина Галина" userId="5db18f3bd805f1eb" providerId="LiveId" clId="{6FCE0B9A-BFCA-412C-81C9-F2F88AF75859}" dt="2025-05-27T17:14:46.279" v="93"/>
        <pc:sldMkLst>
          <pc:docMk/>
          <pc:sldMk cId="4062518769" sldId="907"/>
        </pc:sldMkLst>
        <pc:spChg chg="mod">
          <ac:chgData name="Галина Галина" userId="5db18f3bd805f1eb" providerId="LiveId" clId="{6FCE0B9A-BFCA-412C-81C9-F2F88AF75859}" dt="2025-05-27T17:14:46.279" v="93"/>
          <ac:spMkLst>
            <pc:docMk/>
            <pc:sldMk cId="4062518769" sldId="907"/>
            <ac:spMk id="2" creationId="{00000000-0000-0000-0000-000000000000}"/>
          </ac:spMkLst>
        </pc:spChg>
      </pc:sldChg>
      <pc:sldChg chg="modSp mod">
        <pc:chgData name="Галина Галина" userId="5db18f3bd805f1eb" providerId="LiveId" clId="{6FCE0B9A-BFCA-412C-81C9-F2F88AF75859}" dt="2025-05-28T12:03:38.037" v="98" actId="13926"/>
        <pc:sldMkLst>
          <pc:docMk/>
          <pc:sldMk cId="1442833197" sldId="908"/>
        </pc:sldMkLst>
        <pc:spChg chg="mod">
          <ac:chgData name="Галина Галина" userId="5db18f3bd805f1eb" providerId="LiveId" clId="{6FCE0B9A-BFCA-412C-81C9-F2F88AF75859}" dt="2025-05-27T17:14:46.279" v="93"/>
          <ac:spMkLst>
            <pc:docMk/>
            <pc:sldMk cId="1442833197" sldId="908"/>
            <ac:spMk id="2" creationId="{00000000-0000-0000-0000-000000000000}"/>
          </ac:spMkLst>
        </pc:spChg>
        <pc:spChg chg="mod">
          <ac:chgData name="Галина Галина" userId="5db18f3bd805f1eb" providerId="LiveId" clId="{6FCE0B9A-BFCA-412C-81C9-F2F88AF75859}" dt="2025-05-28T12:03:38.037" v="98" actId="13926"/>
          <ac:spMkLst>
            <pc:docMk/>
            <pc:sldMk cId="1442833197" sldId="908"/>
            <ac:spMk id="3" creationId="{00000000-0000-0000-0000-000000000000}"/>
          </ac:spMkLst>
        </pc:spChg>
      </pc:sldChg>
      <pc:sldChg chg="modSp">
        <pc:chgData name="Галина Галина" userId="5db18f3bd805f1eb" providerId="LiveId" clId="{6FCE0B9A-BFCA-412C-81C9-F2F88AF75859}" dt="2025-05-27T17:14:46.279" v="93"/>
        <pc:sldMkLst>
          <pc:docMk/>
          <pc:sldMk cId="2562315732" sldId="909"/>
        </pc:sldMkLst>
        <pc:spChg chg="mod">
          <ac:chgData name="Галина Галина" userId="5db18f3bd805f1eb" providerId="LiveId" clId="{6FCE0B9A-BFCA-412C-81C9-F2F88AF75859}" dt="2025-05-27T17:14:46.279" v="93"/>
          <ac:spMkLst>
            <pc:docMk/>
            <pc:sldMk cId="2562315732" sldId="909"/>
            <ac:spMk id="2" creationId="{00000000-0000-0000-0000-000000000000}"/>
          </ac:spMkLst>
        </pc:spChg>
      </pc:sldChg>
      <pc:sldChg chg="modSp">
        <pc:chgData name="Галина Галина" userId="5db18f3bd805f1eb" providerId="LiveId" clId="{6FCE0B9A-BFCA-412C-81C9-F2F88AF75859}" dt="2025-05-27T17:14:46.279" v="93"/>
        <pc:sldMkLst>
          <pc:docMk/>
          <pc:sldMk cId="981358391" sldId="910"/>
        </pc:sldMkLst>
        <pc:spChg chg="mod">
          <ac:chgData name="Галина Галина" userId="5db18f3bd805f1eb" providerId="LiveId" clId="{6FCE0B9A-BFCA-412C-81C9-F2F88AF75859}" dt="2025-05-27T17:14:46.279" v="93"/>
          <ac:spMkLst>
            <pc:docMk/>
            <pc:sldMk cId="981358391" sldId="910"/>
            <ac:spMk id="2" creationId="{00000000-0000-0000-0000-000000000000}"/>
          </ac:spMkLst>
        </pc:spChg>
      </pc:sldChg>
      <pc:sldChg chg="modSp">
        <pc:chgData name="Галина Галина" userId="5db18f3bd805f1eb" providerId="LiveId" clId="{6FCE0B9A-BFCA-412C-81C9-F2F88AF75859}" dt="2025-05-27T17:14:46.279" v="93"/>
        <pc:sldMkLst>
          <pc:docMk/>
          <pc:sldMk cId="917158716" sldId="911"/>
        </pc:sldMkLst>
        <pc:spChg chg="mod">
          <ac:chgData name="Галина Галина" userId="5db18f3bd805f1eb" providerId="LiveId" clId="{6FCE0B9A-BFCA-412C-81C9-F2F88AF75859}" dt="2025-05-27T17:14:46.279" v="93"/>
          <ac:spMkLst>
            <pc:docMk/>
            <pc:sldMk cId="917158716" sldId="911"/>
            <ac:spMk id="2" creationId="{00000000-0000-0000-0000-000000000000}"/>
          </ac:spMkLst>
        </pc:spChg>
      </pc:sldChg>
      <pc:sldChg chg="modSp">
        <pc:chgData name="Галина Галина" userId="5db18f3bd805f1eb" providerId="LiveId" clId="{6FCE0B9A-BFCA-412C-81C9-F2F88AF75859}" dt="2025-05-27T17:14:46.279" v="93"/>
        <pc:sldMkLst>
          <pc:docMk/>
          <pc:sldMk cId="179526911" sldId="912"/>
        </pc:sldMkLst>
        <pc:spChg chg="mod">
          <ac:chgData name="Галина Галина" userId="5db18f3bd805f1eb" providerId="LiveId" clId="{6FCE0B9A-BFCA-412C-81C9-F2F88AF75859}" dt="2025-05-27T17:14:46.279" v="93"/>
          <ac:spMkLst>
            <pc:docMk/>
            <pc:sldMk cId="179526911" sldId="912"/>
            <ac:spMk id="2" creationId="{00000000-0000-0000-0000-000000000000}"/>
          </ac:spMkLst>
        </pc:spChg>
      </pc:sldChg>
      <pc:sldChg chg="modSp">
        <pc:chgData name="Галина Галина" userId="5db18f3bd805f1eb" providerId="LiveId" clId="{6FCE0B9A-BFCA-412C-81C9-F2F88AF75859}" dt="2025-05-27T17:14:46.279" v="93"/>
        <pc:sldMkLst>
          <pc:docMk/>
          <pc:sldMk cId="1977694298" sldId="913"/>
        </pc:sldMkLst>
        <pc:spChg chg="mod">
          <ac:chgData name="Галина Галина" userId="5db18f3bd805f1eb" providerId="LiveId" clId="{6FCE0B9A-BFCA-412C-81C9-F2F88AF75859}" dt="2025-05-27T17:14:46.279" v="93"/>
          <ac:spMkLst>
            <pc:docMk/>
            <pc:sldMk cId="1977694298" sldId="913"/>
            <ac:spMk id="2" creationId="{00000000-0000-0000-0000-000000000000}"/>
          </ac:spMkLst>
        </pc:spChg>
      </pc:sldChg>
      <pc:sldChg chg="modSp">
        <pc:chgData name="Галина Галина" userId="5db18f3bd805f1eb" providerId="LiveId" clId="{6FCE0B9A-BFCA-412C-81C9-F2F88AF75859}" dt="2025-05-27T17:14:46.279" v="93"/>
        <pc:sldMkLst>
          <pc:docMk/>
          <pc:sldMk cId="2157146223" sldId="914"/>
        </pc:sldMkLst>
        <pc:spChg chg="mod">
          <ac:chgData name="Галина Галина" userId="5db18f3bd805f1eb" providerId="LiveId" clId="{6FCE0B9A-BFCA-412C-81C9-F2F88AF75859}" dt="2025-05-27T17:14:46.279" v="93"/>
          <ac:spMkLst>
            <pc:docMk/>
            <pc:sldMk cId="2157146223" sldId="914"/>
            <ac:spMk id="2" creationId="{00000000-0000-0000-0000-000000000000}"/>
          </ac:spMkLst>
        </pc:spChg>
      </pc:sldChg>
      <pc:sldChg chg="modSp">
        <pc:chgData name="Галина Галина" userId="5db18f3bd805f1eb" providerId="LiveId" clId="{6FCE0B9A-BFCA-412C-81C9-F2F88AF75859}" dt="2025-05-27T17:14:46.279" v="93"/>
        <pc:sldMkLst>
          <pc:docMk/>
          <pc:sldMk cId="4147879586" sldId="915"/>
        </pc:sldMkLst>
        <pc:spChg chg="mod">
          <ac:chgData name="Галина Галина" userId="5db18f3bd805f1eb" providerId="LiveId" clId="{6FCE0B9A-BFCA-412C-81C9-F2F88AF75859}" dt="2025-05-27T17:14:46.279" v="93"/>
          <ac:spMkLst>
            <pc:docMk/>
            <pc:sldMk cId="4147879586" sldId="915"/>
            <ac:spMk id="2" creationId="{00000000-0000-0000-0000-000000000000}"/>
          </ac:spMkLst>
        </pc:spChg>
      </pc:sldChg>
      <pc:sldChg chg="modSp">
        <pc:chgData name="Галина Галина" userId="5db18f3bd805f1eb" providerId="LiveId" clId="{6FCE0B9A-BFCA-412C-81C9-F2F88AF75859}" dt="2025-05-27T17:14:46.279" v="93"/>
        <pc:sldMkLst>
          <pc:docMk/>
          <pc:sldMk cId="2218723914" sldId="916"/>
        </pc:sldMkLst>
        <pc:spChg chg="mod">
          <ac:chgData name="Галина Галина" userId="5db18f3bd805f1eb" providerId="LiveId" clId="{6FCE0B9A-BFCA-412C-81C9-F2F88AF75859}" dt="2025-05-27T17:14:46.279" v="93"/>
          <ac:spMkLst>
            <pc:docMk/>
            <pc:sldMk cId="2218723914" sldId="916"/>
            <ac:spMk id="2" creationId="{00000000-0000-0000-0000-000000000000}"/>
          </ac:spMkLst>
        </pc:spChg>
      </pc:sldChg>
      <pc:sldChg chg="modSp">
        <pc:chgData name="Галина Галина" userId="5db18f3bd805f1eb" providerId="LiveId" clId="{6FCE0B9A-BFCA-412C-81C9-F2F88AF75859}" dt="2025-05-27T17:14:46.279" v="93"/>
        <pc:sldMkLst>
          <pc:docMk/>
          <pc:sldMk cId="4078469599" sldId="917"/>
        </pc:sldMkLst>
        <pc:spChg chg="mod">
          <ac:chgData name="Галина Галина" userId="5db18f3bd805f1eb" providerId="LiveId" clId="{6FCE0B9A-BFCA-412C-81C9-F2F88AF75859}" dt="2025-05-27T17:14:46.279" v="93"/>
          <ac:spMkLst>
            <pc:docMk/>
            <pc:sldMk cId="4078469599" sldId="917"/>
            <ac:spMk id="2" creationId="{00000000-0000-0000-0000-000000000000}"/>
          </ac:spMkLst>
        </pc:spChg>
      </pc:sldChg>
      <pc:sldChg chg="modSp">
        <pc:chgData name="Галина Галина" userId="5db18f3bd805f1eb" providerId="LiveId" clId="{6FCE0B9A-BFCA-412C-81C9-F2F88AF75859}" dt="2025-05-27T17:14:46.279" v="93"/>
        <pc:sldMkLst>
          <pc:docMk/>
          <pc:sldMk cId="1547825461" sldId="919"/>
        </pc:sldMkLst>
        <pc:spChg chg="mod">
          <ac:chgData name="Галина Галина" userId="5db18f3bd805f1eb" providerId="LiveId" clId="{6FCE0B9A-BFCA-412C-81C9-F2F88AF75859}" dt="2025-05-27T17:14:46.279" v="93"/>
          <ac:spMkLst>
            <pc:docMk/>
            <pc:sldMk cId="1547825461" sldId="919"/>
            <ac:spMk id="2" creationId="{00000000-0000-0000-0000-000000000000}"/>
          </ac:spMkLst>
        </pc:spChg>
      </pc:sldChg>
      <pc:sldChg chg="modSp">
        <pc:chgData name="Галина Галина" userId="5db18f3bd805f1eb" providerId="LiveId" clId="{6FCE0B9A-BFCA-412C-81C9-F2F88AF75859}" dt="2025-05-27T17:14:46.279" v="93"/>
        <pc:sldMkLst>
          <pc:docMk/>
          <pc:sldMk cId="2700847558" sldId="920"/>
        </pc:sldMkLst>
        <pc:spChg chg="mod">
          <ac:chgData name="Галина Галина" userId="5db18f3bd805f1eb" providerId="LiveId" clId="{6FCE0B9A-BFCA-412C-81C9-F2F88AF75859}" dt="2025-05-27T17:14:46.279" v="93"/>
          <ac:spMkLst>
            <pc:docMk/>
            <pc:sldMk cId="2700847558" sldId="920"/>
            <ac:spMk id="2" creationId="{00000000-0000-0000-0000-000000000000}"/>
          </ac:spMkLst>
        </pc:spChg>
      </pc:sldChg>
      <pc:sldChg chg="modSp">
        <pc:chgData name="Галина Галина" userId="5db18f3bd805f1eb" providerId="LiveId" clId="{6FCE0B9A-BFCA-412C-81C9-F2F88AF75859}" dt="2025-05-27T17:14:46.279" v="93"/>
        <pc:sldMkLst>
          <pc:docMk/>
          <pc:sldMk cId="1376322829" sldId="922"/>
        </pc:sldMkLst>
        <pc:spChg chg="mod">
          <ac:chgData name="Галина Галина" userId="5db18f3bd805f1eb" providerId="LiveId" clId="{6FCE0B9A-BFCA-412C-81C9-F2F88AF75859}" dt="2025-05-27T17:14:46.279" v="93"/>
          <ac:spMkLst>
            <pc:docMk/>
            <pc:sldMk cId="1376322829" sldId="922"/>
            <ac:spMk id="2" creationId="{00000000-0000-0000-0000-000000000000}"/>
          </ac:spMkLst>
        </pc:spChg>
      </pc:sldChg>
      <pc:sldChg chg="modSp">
        <pc:chgData name="Галина Галина" userId="5db18f3bd805f1eb" providerId="LiveId" clId="{6FCE0B9A-BFCA-412C-81C9-F2F88AF75859}" dt="2025-05-27T17:14:46.279" v="93"/>
        <pc:sldMkLst>
          <pc:docMk/>
          <pc:sldMk cId="2952621207" sldId="923"/>
        </pc:sldMkLst>
        <pc:spChg chg="mod">
          <ac:chgData name="Галина Галина" userId="5db18f3bd805f1eb" providerId="LiveId" clId="{6FCE0B9A-BFCA-412C-81C9-F2F88AF75859}" dt="2025-05-27T17:14:46.279" v="93"/>
          <ac:spMkLst>
            <pc:docMk/>
            <pc:sldMk cId="2952621207" sldId="923"/>
            <ac:spMk id="2" creationId="{00000000-0000-0000-0000-000000000000}"/>
          </ac:spMkLst>
        </pc:spChg>
      </pc:sldChg>
      <pc:sldChg chg="modSp">
        <pc:chgData name="Галина Галина" userId="5db18f3bd805f1eb" providerId="LiveId" clId="{6FCE0B9A-BFCA-412C-81C9-F2F88AF75859}" dt="2025-05-27T17:14:46.279" v="93"/>
        <pc:sldMkLst>
          <pc:docMk/>
          <pc:sldMk cId="1151842630" sldId="924"/>
        </pc:sldMkLst>
        <pc:spChg chg="mod">
          <ac:chgData name="Галина Галина" userId="5db18f3bd805f1eb" providerId="LiveId" clId="{6FCE0B9A-BFCA-412C-81C9-F2F88AF75859}" dt="2025-05-27T17:14:46.279" v="93"/>
          <ac:spMkLst>
            <pc:docMk/>
            <pc:sldMk cId="1151842630" sldId="924"/>
            <ac:spMk id="2" creationId="{00000000-0000-0000-0000-000000000000}"/>
          </ac:spMkLst>
        </pc:spChg>
      </pc:sldChg>
      <pc:sldChg chg="modSp">
        <pc:chgData name="Галина Галина" userId="5db18f3bd805f1eb" providerId="LiveId" clId="{6FCE0B9A-BFCA-412C-81C9-F2F88AF75859}" dt="2025-05-27T17:14:46.279" v="93"/>
        <pc:sldMkLst>
          <pc:docMk/>
          <pc:sldMk cId="3251082445" sldId="925"/>
        </pc:sldMkLst>
        <pc:spChg chg="mod">
          <ac:chgData name="Галина Галина" userId="5db18f3bd805f1eb" providerId="LiveId" clId="{6FCE0B9A-BFCA-412C-81C9-F2F88AF75859}" dt="2025-05-27T17:14:46.279" v="93"/>
          <ac:spMkLst>
            <pc:docMk/>
            <pc:sldMk cId="3251082445" sldId="925"/>
            <ac:spMk id="2" creationId="{00000000-0000-0000-0000-000000000000}"/>
          </ac:spMkLst>
        </pc:spChg>
      </pc:sldChg>
      <pc:sldChg chg="modSp">
        <pc:chgData name="Галина Галина" userId="5db18f3bd805f1eb" providerId="LiveId" clId="{6FCE0B9A-BFCA-412C-81C9-F2F88AF75859}" dt="2025-05-27T17:14:46.279" v="93"/>
        <pc:sldMkLst>
          <pc:docMk/>
          <pc:sldMk cId="640355914" sldId="926"/>
        </pc:sldMkLst>
        <pc:spChg chg="mod">
          <ac:chgData name="Галина Галина" userId="5db18f3bd805f1eb" providerId="LiveId" clId="{6FCE0B9A-BFCA-412C-81C9-F2F88AF75859}" dt="2025-05-27T17:14:46.279" v="93"/>
          <ac:spMkLst>
            <pc:docMk/>
            <pc:sldMk cId="640355914" sldId="926"/>
            <ac:spMk id="2" creationId="{00000000-0000-0000-0000-000000000000}"/>
          </ac:spMkLst>
        </pc:spChg>
      </pc:sldChg>
      <pc:sldChg chg="modSp">
        <pc:chgData name="Галина Галина" userId="5db18f3bd805f1eb" providerId="LiveId" clId="{6FCE0B9A-BFCA-412C-81C9-F2F88AF75859}" dt="2025-05-27T17:14:46.279" v="93"/>
        <pc:sldMkLst>
          <pc:docMk/>
          <pc:sldMk cId="544753158" sldId="927"/>
        </pc:sldMkLst>
        <pc:spChg chg="mod">
          <ac:chgData name="Галина Галина" userId="5db18f3bd805f1eb" providerId="LiveId" clId="{6FCE0B9A-BFCA-412C-81C9-F2F88AF75859}" dt="2025-05-27T17:14:46.279" v="93"/>
          <ac:spMkLst>
            <pc:docMk/>
            <pc:sldMk cId="544753158" sldId="927"/>
            <ac:spMk id="2" creationId="{00000000-0000-0000-0000-000000000000}"/>
          </ac:spMkLst>
        </pc:spChg>
      </pc:sldChg>
      <pc:sldChg chg="modSp">
        <pc:chgData name="Галина Галина" userId="5db18f3bd805f1eb" providerId="LiveId" clId="{6FCE0B9A-BFCA-412C-81C9-F2F88AF75859}" dt="2025-05-27T17:14:46.279" v="93"/>
        <pc:sldMkLst>
          <pc:docMk/>
          <pc:sldMk cId="2414130627" sldId="932"/>
        </pc:sldMkLst>
        <pc:spChg chg="mod">
          <ac:chgData name="Галина Галина" userId="5db18f3bd805f1eb" providerId="LiveId" clId="{6FCE0B9A-BFCA-412C-81C9-F2F88AF75859}" dt="2025-05-27T17:14:46.279" v="93"/>
          <ac:spMkLst>
            <pc:docMk/>
            <pc:sldMk cId="2414130627" sldId="932"/>
            <ac:spMk id="2" creationId="{00000000-0000-0000-0000-000000000000}"/>
          </ac:spMkLst>
        </pc:spChg>
      </pc:sldChg>
      <pc:sldChg chg="modSp">
        <pc:chgData name="Галина Галина" userId="5db18f3bd805f1eb" providerId="LiveId" clId="{6FCE0B9A-BFCA-412C-81C9-F2F88AF75859}" dt="2025-05-27T17:14:46.279" v="93"/>
        <pc:sldMkLst>
          <pc:docMk/>
          <pc:sldMk cId="142556118" sldId="934"/>
        </pc:sldMkLst>
        <pc:spChg chg="mod">
          <ac:chgData name="Галина Галина" userId="5db18f3bd805f1eb" providerId="LiveId" clId="{6FCE0B9A-BFCA-412C-81C9-F2F88AF75859}" dt="2025-05-27T17:14:46.279" v="93"/>
          <ac:spMkLst>
            <pc:docMk/>
            <pc:sldMk cId="142556118" sldId="934"/>
            <ac:spMk id="2" creationId="{00000000-0000-0000-0000-000000000000}"/>
          </ac:spMkLst>
        </pc:spChg>
      </pc:sldChg>
      <pc:sldChg chg="modSp">
        <pc:chgData name="Галина Галина" userId="5db18f3bd805f1eb" providerId="LiveId" clId="{6FCE0B9A-BFCA-412C-81C9-F2F88AF75859}" dt="2025-05-27T17:14:46.279" v="93"/>
        <pc:sldMkLst>
          <pc:docMk/>
          <pc:sldMk cId="589370813" sldId="935"/>
        </pc:sldMkLst>
        <pc:spChg chg="mod">
          <ac:chgData name="Галина Галина" userId="5db18f3bd805f1eb" providerId="LiveId" clId="{6FCE0B9A-BFCA-412C-81C9-F2F88AF75859}" dt="2025-05-27T17:14:46.279" v="93"/>
          <ac:spMkLst>
            <pc:docMk/>
            <pc:sldMk cId="589370813" sldId="935"/>
            <ac:spMk id="2" creationId="{00000000-0000-0000-0000-000000000000}"/>
          </ac:spMkLst>
        </pc:spChg>
      </pc:sldChg>
      <pc:sldChg chg="modSp">
        <pc:chgData name="Галина Галина" userId="5db18f3bd805f1eb" providerId="LiveId" clId="{6FCE0B9A-BFCA-412C-81C9-F2F88AF75859}" dt="2025-05-27T17:14:46.279" v="93"/>
        <pc:sldMkLst>
          <pc:docMk/>
          <pc:sldMk cId="1845777815" sldId="936"/>
        </pc:sldMkLst>
        <pc:spChg chg="mod">
          <ac:chgData name="Галина Галина" userId="5db18f3bd805f1eb" providerId="LiveId" clId="{6FCE0B9A-BFCA-412C-81C9-F2F88AF75859}" dt="2025-05-27T17:14:46.279" v="93"/>
          <ac:spMkLst>
            <pc:docMk/>
            <pc:sldMk cId="1845777815" sldId="936"/>
            <ac:spMk id="2" creationId="{00000000-0000-0000-0000-000000000000}"/>
          </ac:spMkLst>
        </pc:spChg>
      </pc:sldChg>
      <pc:sldChg chg="modSp">
        <pc:chgData name="Галина Галина" userId="5db18f3bd805f1eb" providerId="LiveId" clId="{6FCE0B9A-BFCA-412C-81C9-F2F88AF75859}" dt="2025-05-27T17:14:46.279" v="93"/>
        <pc:sldMkLst>
          <pc:docMk/>
          <pc:sldMk cId="495347732" sldId="937"/>
        </pc:sldMkLst>
        <pc:spChg chg="mod">
          <ac:chgData name="Галина Галина" userId="5db18f3bd805f1eb" providerId="LiveId" clId="{6FCE0B9A-BFCA-412C-81C9-F2F88AF75859}" dt="2025-05-27T17:14:46.279" v="93"/>
          <ac:spMkLst>
            <pc:docMk/>
            <pc:sldMk cId="495347732" sldId="937"/>
            <ac:spMk id="2" creationId="{00000000-0000-0000-0000-000000000000}"/>
          </ac:spMkLst>
        </pc:spChg>
      </pc:sldChg>
      <pc:sldChg chg="modSp">
        <pc:chgData name="Галина Галина" userId="5db18f3bd805f1eb" providerId="LiveId" clId="{6FCE0B9A-BFCA-412C-81C9-F2F88AF75859}" dt="2025-05-27T17:14:46.279" v="93"/>
        <pc:sldMkLst>
          <pc:docMk/>
          <pc:sldMk cId="170072308" sldId="939"/>
        </pc:sldMkLst>
        <pc:spChg chg="mod">
          <ac:chgData name="Галина Галина" userId="5db18f3bd805f1eb" providerId="LiveId" clId="{6FCE0B9A-BFCA-412C-81C9-F2F88AF75859}" dt="2025-05-27T17:14:46.279" v="93"/>
          <ac:spMkLst>
            <pc:docMk/>
            <pc:sldMk cId="170072308" sldId="939"/>
            <ac:spMk id="2" creationId="{00000000-0000-0000-0000-000000000000}"/>
          </ac:spMkLst>
        </pc:spChg>
      </pc:sldChg>
      <pc:sldChg chg="modSp">
        <pc:chgData name="Галина Галина" userId="5db18f3bd805f1eb" providerId="LiveId" clId="{6FCE0B9A-BFCA-412C-81C9-F2F88AF75859}" dt="2025-05-27T17:14:46.279" v="93"/>
        <pc:sldMkLst>
          <pc:docMk/>
          <pc:sldMk cId="4292140052" sldId="941"/>
        </pc:sldMkLst>
        <pc:spChg chg="mod">
          <ac:chgData name="Галина Галина" userId="5db18f3bd805f1eb" providerId="LiveId" clId="{6FCE0B9A-BFCA-412C-81C9-F2F88AF75859}" dt="2025-05-27T17:14:46.279" v="93"/>
          <ac:spMkLst>
            <pc:docMk/>
            <pc:sldMk cId="4292140052" sldId="941"/>
            <ac:spMk id="2" creationId="{00000000-0000-0000-0000-000000000000}"/>
          </ac:spMkLst>
        </pc:spChg>
      </pc:sldChg>
      <pc:sldChg chg="modSp">
        <pc:chgData name="Галина Галина" userId="5db18f3bd805f1eb" providerId="LiveId" clId="{6FCE0B9A-BFCA-412C-81C9-F2F88AF75859}" dt="2025-05-27T17:14:46.279" v="93"/>
        <pc:sldMkLst>
          <pc:docMk/>
          <pc:sldMk cId="1088757151" sldId="942"/>
        </pc:sldMkLst>
        <pc:spChg chg="mod">
          <ac:chgData name="Галина Галина" userId="5db18f3bd805f1eb" providerId="LiveId" clId="{6FCE0B9A-BFCA-412C-81C9-F2F88AF75859}" dt="2025-05-27T17:14:46.279" v="93"/>
          <ac:spMkLst>
            <pc:docMk/>
            <pc:sldMk cId="1088757151" sldId="942"/>
            <ac:spMk id="2" creationId="{00000000-0000-0000-0000-000000000000}"/>
          </ac:spMkLst>
        </pc:spChg>
      </pc:sldChg>
      <pc:sldChg chg="modSp">
        <pc:chgData name="Галина Галина" userId="5db18f3bd805f1eb" providerId="LiveId" clId="{6FCE0B9A-BFCA-412C-81C9-F2F88AF75859}" dt="2025-05-27T17:14:46.279" v="93"/>
        <pc:sldMkLst>
          <pc:docMk/>
          <pc:sldMk cId="88255473" sldId="943"/>
        </pc:sldMkLst>
        <pc:spChg chg="mod">
          <ac:chgData name="Галина Галина" userId="5db18f3bd805f1eb" providerId="LiveId" clId="{6FCE0B9A-BFCA-412C-81C9-F2F88AF75859}" dt="2025-05-27T17:14:46.279" v="93"/>
          <ac:spMkLst>
            <pc:docMk/>
            <pc:sldMk cId="88255473" sldId="943"/>
            <ac:spMk id="2" creationId="{00000000-0000-0000-0000-000000000000}"/>
          </ac:spMkLst>
        </pc:spChg>
      </pc:sldChg>
      <pc:sldChg chg="modSp">
        <pc:chgData name="Галина Галина" userId="5db18f3bd805f1eb" providerId="LiveId" clId="{6FCE0B9A-BFCA-412C-81C9-F2F88AF75859}" dt="2025-05-27T17:14:46.279" v="93"/>
        <pc:sldMkLst>
          <pc:docMk/>
          <pc:sldMk cId="1449408231" sldId="945"/>
        </pc:sldMkLst>
        <pc:spChg chg="mod">
          <ac:chgData name="Галина Галина" userId="5db18f3bd805f1eb" providerId="LiveId" clId="{6FCE0B9A-BFCA-412C-81C9-F2F88AF75859}" dt="2025-05-27T17:14:46.279" v="93"/>
          <ac:spMkLst>
            <pc:docMk/>
            <pc:sldMk cId="1449408231" sldId="945"/>
            <ac:spMk id="2" creationId="{00000000-0000-0000-0000-000000000000}"/>
          </ac:spMkLst>
        </pc:spChg>
      </pc:sldChg>
      <pc:sldChg chg="modSp">
        <pc:chgData name="Галина Галина" userId="5db18f3bd805f1eb" providerId="LiveId" clId="{6FCE0B9A-BFCA-412C-81C9-F2F88AF75859}" dt="2025-05-27T17:14:46.279" v="93"/>
        <pc:sldMkLst>
          <pc:docMk/>
          <pc:sldMk cId="1630936530" sldId="946"/>
        </pc:sldMkLst>
        <pc:spChg chg="mod">
          <ac:chgData name="Галина Галина" userId="5db18f3bd805f1eb" providerId="LiveId" clId="{6FCE0B9A-BFCA-412C-81C9-F2F88AF75859}" dt="2025-05-27T17:14:46.279" v="93"/>
          <ac:spMkLst>
            <pc:docMk/>
            <pc:sldMk cId="1630936530" sldId="946"/>
            <ac:spMk id="2" creationId="{00000000-0000-0000-0000-000000000000}"/>
          </ac:spMkLst>
        </pc:spChg>
      </pc:sldChg>
      <pc:sldChg chg="modSp">
        <pc:chgData name="Галина Галина" userId="5db18f3bd805f1eb" providerId="LiveId" clId="{6FCE0B9A-BFCA-412C-81C9-F2F88AF75859}" dt="2025-05-27T17:14:46.279" v="93"/>
        <pc:sldMkLst>
          <pc:docMk/>
          <pc:sldMk cId="679499528" sldId="947"/>
        </pc:sldMkLst>
        <pc:spChg chg="mod">
          <ac:chgData name="Галина Галина" userId="5db18f3bd805f1eb" providerId="LiveId" clId="{6FCE0B9A-BFCA-412C-81C9-F2F88AF75859}" dt="2025-05-27T17:14:46.279" v="93"/>
          <ac:spMkLst>
            <pc:docMk/>
            <pc:sldMk cId="679499528" sldId="947"/>
            <ac:spMk id="2" creationId="{00000000-0000-0000-0000-000000000000}"/>
          </ac:spMkLst>
        </pc:spChg>
      </pc:sldChg>
      <pc:sldChg chg="modSp mod">
        <pc:chgData name="Галина Галина" userId="5db18f3bd805f1eb" providerId="LiveId" clId="{6FCE0B9A-BFCA-412C-81C9-F2F88AF75859}" dt="2025-05-27T16:34:33.814" v="5" actId="20577"/>
        <pc:sldMkLst>
          <pc:docMk/>
          <pc:sldMk cId="3990872165" sldId="951"/>
        </pc:sldMkLst>
        <pc:spChg chg="mod">
          <ac:chgData name="Галина Галина" userId="5db18f3bd805f1eb" providerId="LiveId" clId="{6FCE0B9A-BFCA-412C-81C9-F2F88AF75859}" dt="2025-05-27T16:34:33.814" v="5" actId="20577"/>
          <ac:spMkLst>
            <pc:docMk/>
            <pc:sldMk cId="3990872165" sldId="951"/>
            <ac:spMk id="2" creationId="{00000000-0000-0000-0000-000000000000}"/>
          </ac:spMkLst>
        </pc:spChg>
      </pc:sldChg>
      <pc:sldChg chg="modSp mod">
        <pc:chgData name="Галина Галина" userId="5db18f3bd805f1eb" providerId="LiveId" clId="{6FCE0B9A-BFCA-412C-81C9-F2F88AF75859}" dt="2025-05-27T16:34:35.810" v="6" actId="20577"/>
        <pc:sldMkLst>
          <pc:docMk/>
          <pc:sldMk cId="1715421204" sldId="952"/>
        </pc:sldMkLst>
        <pc:spChg chg="mod">
          <ac:chgData name="Галина Галина" userId="5db18f3bd805f1eb" providerId="LiveId" clId="{6FCE0B9A-BFCA-412C-81C9-F2F88AF75859}" dt="2025-05-27T16:34:35.810" v="6" actId="20577"/>
          <ac:spMkLst>
            <pc:docMk/>
            <pc:sldMk cId="1715421204" sldId="952"/>
            <ac:spMk id="2" creationId="{00000000-0000-0000-0000-000000000000}"/>
          </ac:spMkLst>
        </pc:spChg>
      </pc:sldChg>
      <pc:sldChg chg="modSp mod">
        <pc:chgData name="Галина Галина" userId="5db18f3bd805f1eb" providerId="LiveId" clId="{6FCE0B9A-BFCA-412C-81C9-F2F88AF75859}" dt="2025-05-27T16:34:37.940" v="7" actId="20577"/>
        <pc:sldMkLst>
          <pc:docMk/>
          <pc:sldMk cId="1177747889" sldId="953"/>
        </pc:sldMkLst>
        <pc:spChg chg="mod">
          <ac:chgData name="Галина Галина" userId="5db18f3bd805f1eb" providerId="LiveId" clId="{6FCE0B9A-BFCA-412C-81C9-F2F88AF75859}" dt="2025-05-27T16:34:37.940" v="7" actId="20577"/>
          <ac:spMkLst>
            <pc:docMk/>
            <pc:sldMk cId="1177747889" sldId="953"/>
            <ac:spMk id="2" creationId="{00000000-0000-0000-0000-000000000000}"/>
          </ac:spMkLst>
        </pc:spChg>
      </pc:sldChg>
      <pc:sldChg chg="modSp mod">
        <pc:chgData name="Галина Галина" userId="5db18f3bd805f1eb" providerId="LiveId" clId="{6FCE0B9A-BFCA-412C-81C9-F2F88AF75859}" dt="2025-05-27T16:34:40.590" v="8" actId="20577"/>
        <pc:sldMkLst>
          <pc:docMk/>
          <pc:sldMk cId="3767781289" sldId="954"/>
        </pc:sldMkLst>
        <pc:spChg chg="mod">
          <ac:chgData name="Галина Галина" userId="5db18f3bd805f1eb" providerId="LiveId" clId="{6FCE0B9A-BFCA-412C-81C9-F2F88AF75859}" dt="2025-05-27T16:34:40.590" v="8" actId="20577"/>
          <ac:spMkLst>
            <pc:docMk/>
            <pc:sldMk cId="3767781289" sldId="954"/>
            <ac:spMk id="2" creationId="{00000000-0000-0000-0000-000000000000}"/>
          </ac:spMkLst>
        </pc:spChg>
      </pc:sldChg>
      <pc:sldChg chg="modSp mod">
        <pc:chgData name="Галина Галина" userId="5db18f3bd805f1eb" providerId="LiveId" clId="{6FCE0B9A-BFCA-412C-81C9-F2F88AF75859}" dt="2025-05-27T16:34:44.308" v="9" actId="20577"/>
        <pc:sldMkLst>
          <pc:docMk/>
          <pc:sldMk cId="3944218704" sldId="955"/>
        </pc:sldMkLst>
        <pc:spChg chg="mod">
          <ac:chgData name="Галина Галина" userId="5db18f3bd805f1eb" providerId="LiveId" clId="{6FCE0B9A-BFCA-412C-81C9-F2F88AF75859}" dt="2025-05-27T16:34:44.308" v="9" actId="20577"/>
          <ac:spMkLst>
            <pc:docMk/>
            <pc:sldMk cId="3944218704" sldId="955"/>
            <ac:spMk id="2" creationId="{00000000-0000-0000-0000-000000000000}"/>
          </ac:spMkLst>
        </pc:spChg>
      </pc:sldChg>
      <pc:sldChg chg="modSp mod">
        <pc:chgData name="Галина Галина" userId="5db18f3bd805f1eb" providerId="LiveId" clId="{6FCE0B9A-BFCA-412C-81C9-F2F88AF75859}" dt="2025-05-27T16:34:46.960" v="10" actId="20577"/>
        <pc:sldMkLst>
          <pc:docMk/>
          <pc:sldMk cId="2610463466" sldId="956"/>
        </pc:sldMkLst>
        <pc:spChg chg="mod">
          <ac:chgData name="Галина Галина" userId="5db18f3bd805f1eb" providerId="LiveId" clId="{6FCE0B9A-BFCA-412C-81C9-F2F88AF75859}" dt="2025-05-27T16:34:46.960" v="10" actId="20577"/>
          <ac:spMkLst>
            <pc:docMk/>
            <pc:sldMk cId="2610463466" sldId="956"/>
            <ac:spMk id="2" creationId="{00000000-0000-0000-0000-000000000000}"/>
          </ac:spMkLst>
        </pc:spChg>
      </pc:sldChg>
      <pc:sldChg chg="modSp mod">
        <pc:chgData name="Галина Галина" userId="5db18f3bd805f1eb" providerId="LiveId" clId="{6FCE0B9A-BFCA-412C-81C9-F2F88AF75859}" dt="2025-05-27T16:34:49.520" v="11" actId="20577"/>
        <pc:sldMkLst>
          <pc:docMk/>
          <pc:sldMk cId="3762803868" sldId="958"/>
        </pc:sldMkLst>
        <pc:spChg chg="mod">
          <ac:chgData name="Галина Галина" userId="5db18f3bd805f1eb" providerId="LiveId" clId="{6FCE0B9A-BFCA-412C-81C9-F2F88AF75859}" dt="2025-05-27T16:34:49.520" v="11" actId="20577"/>
          <ac:spMkLst>
            <pc:docMk/>
            <pc:sldMk cId="3762803868" sldId="958"/>
            <ac:spMk id="2" creationId="{00000000-0000-0000-0000-000000000000}"/>
          </ac:spMkLst>
        </pc:spChg>
      </pc:sldChg>
      <pc:sldChg chg="modSp mod">
        <pc:chgData name="Галина Галина" userId="5db18f3bd805f1eb" providerId="LiveId" clId="{6FCE0B9A-BFCA-412C-81C9-F2F88AF75859}" dt="2025-05-27T16:34:52.030" v="12" actId="20577"/>
        <pc:sldMkLst>
          <pc:docMk/>
          <pc:sldMk cId="3101837830" sldId="959"/>
        </pc:sldMkLst>
        <pc:spChg chg="mod">
          <ac:chgData name="Галина Галина" userId="5db18f3bd805f1eb" providerId="LiveId" clId="{6FCE0B9A-BFCA-412C-81C9-F2F88AF75859}" dt="2025-05-27T16:34:52.030" v="12" actId="20577"/>
          <ac:spMkLst>
            <pc:docMk/>
            <pc:sldMk cId="3101837830" sldId="959"/>
            <ac:spMk id="2" creationId="{00000000-0000-0000-0000-000000000000}"/>
          </ac:spMkLst>
        </pc:spChg>
      </pc:sldChg>
      <pc:sldChg chg="modSp mod">
        <pc:chgData name="Галина Галина" userId="5db18f3bd805f1eb" providerId="LiveId" clId="{6FCE0B9A-BFCA-412C-81C9-F2F88AF75859}" dt="2025-05-27T16:34:54.925" v="13" actId="20577"/>
        <pc:sldMkLst>
          <pc:docMk/>
          <pc:sldMk cId="950502293" sldId="960"/>
        </pc:sldMkLst>
        <pc:spChg chg="mod">
          <ac:chgData name="Галина Галина" userId="5db18f3bd805f1eb" providerId="LiveId" clId="{6FCE0B9A-BFCA-412C-81C9-F2F88AF75859}" dt="2025-05-27T16:34:54.925" v="13" actId="20577"/>
          <ac:spMkLst>
            <pc:docMk/>
            <pc:sldMk cId="950502293" sldId="960"/>
            <ac:spMk id="2" creationId="{00000000-0000-0000-0000-000000000000}"/>
          </ac:spMkLst>
        </pc:spChg>
      </pc:sldChg>
      <pc:sldChg chg="modSp mod">
        <pc:chgData name="Галина Галина" userId="5db18f3bd805f1eb" providerId="LiveId" clId="{6FCE0B9A-BFCA-412C-81C9-F2F88AF75859}" dt="2025-05-27T16:34:59.715" v="15" actId="20577"/>
        <pc:sldMkLst>
          <pc:docMk/>
          <pc:sldMk cId="1830365482" sldId="961"/>
        </pc:sldMkLst>
        <pc:spChg chg="mod">
          <ac:chgData name="Галина Галина" userId="5db18f3bd805f1eb" providerId="LiveId" clId="{6FCE0B9A-BFCA-412C-81C9-F2F88AF75859}" dt="2025-05-27T16:34:59.715" v="15" actId="20577"/>
          <ac:spMkLst>
            <pc:docMk/>
            <pc:sldMk cId="1830365482" sldId="961"/>
            <ac:spMk id="2" creationId="{00000000-0000-0000-0000-000000000000}"/>
          </ac:spMkLst>
        </pc:spChg>
      </pc:sldChg>
      <pc:sldChg chg="modSp mod">
        <pc:chgData name="Галина Галина" userId="5db18f3bd805f1eb" providerId="LiveId" clId="{6FCE0B9A-BFCA-412C-81C9-F2F88AF75859}" dt="2025-05-27T16:35:02.154" v="16" actId="20577"/>
        <pc:sldMkLst>
          <pc:docMk/>
          <pc:sldMk cId="2324510568" sldId="962"/>
        </pc:sldMkLst>
        <pc:spChg chg="mod">
          <ac:chgData name="Галина Галина" userId="5db18f3bd805f1eb" providerId="LiveId" clId="{6FCE0B9A-BFCA-412C-81C9-F2F88AF75859}" dt="2025-05-27T16:35:02.154" v="16" actId="20577"/>
          <ac:spMkLst>
            <pc:docMk/>
            <pc:sldMk cId="2324510568" sldId="962"/>
            <ac:spMk id="2" creationId="{00000000-0000-0000-0000-000000000000}"/>
          </ac:spMkLst>
        </pc:spChg>
      </pc:sldChg>
      <pc:sldChg chg="modSp mod">
        <pc:chgData name="Галина Галина" userId="5db18f3bd805f1eb" providerId="LiveId" clId="{6FCE0B9A-BFCA-412C-81C9-F2F88AF75859}" dt="2025-05-27T16:35:04.165" v="17" actId="20577"/>
        <pc:sldMkLst>
          <pc:docMk/>
          <pc:sldMk cId="2271083377" sldId="963"/>
        </pc:sldMkLst>
        <pc:spChg chg="mod">
          <ac:chgData name="Галина Галина" userId="5db18f3bd805f1eb" providerId="LiveId" clId="{6FCE0B9A-BFCA-412C-81C9-F2F88AF75859}" dt="2025-05-27T16:35:04.165" v="17" actId="20577"/>
          <ac:spMkLst>
            <pc:docMk/>
            <pc:sldMk cId="2271083377" sldId="963"/>
            <ac:spMk id="2" creationId="{00000000-0000-0000-0000-000000000000}"/>
          </ac:spMkLst>
        </pc:spChg>
      </pc:sldChg>
      <pc:sldChg chg="modSp mod">
        <pc:chgData name="Галина Галина" userId="5db18f3bd805f1eb" providerId="LiveId" clId="{6FCE0B9A-BFCA-412C-81C9-F2F88AF75859}" dt="2025-05-27T16:35:07.045" v="18" actId="20577"/>
        <pc:sldMkLst>
          <pc:docMk/>
          <pc:sldMk cId="2680100011" sldId="964"/>
        </pc:sldMkLst>
        <pc:spChg chg="mod">
          <ac:chgData name="Галина Галина" userId="5db18f3bd805f1eb" providerId="LiveId" clId="{6FCE0B9A-BFCA-412C-81C9-F2F88AF75859}" dt="2025-05-27T16:35:07.045" v="18" actId="20577"/>
          <ac:spMkLst>
            <pc:docMk/>
            <pc:sldMk cId="2680100011" sldId="964"/>
            <ac:spMk id="2" creationId="{00000000-0000-0000-0000-000000000000}"/>
          </ac:spMkLst>
        </pc:spChg>
      </pc:sldChg>
      <pc:sldChg chg="modSp del mod">
        <pc:chgData name="Галина Галина" userId="5db18f3bd805f1eb" providerId="LiveId" clId="{6FCE0B9A-BFCA-412C-81C9-F2F88AF75859}" dt="2025-05-27T16:35:16.228" v="20" actId="47"/>
        <pc:sldMkLst>
          <pc:docMk/>
          <pc:sldMk cId="4289603647" sldId="970"/>
        </pc:sldMkLst>
        <pc:spChg chg="mod">
          <ac:chgData name="Галина Галина" userId="5db18f3bd805f1eb" providerId="LiveId" clId="{6FCE0B9A-BFCA-412C-81C9-F2F88AF75859}" dt="2025-05-27T16:35:11.710" v="19" actId="20577"/>
          <ac:spMkLst>
            <pc:docMk/>
            <pc:sldMk cId="4289603647" sldId="970"/>
            <ac:spMk id="8" creationId="{7A50B3F4-C8B8-95A3-2565-E58B80DCAF31}"/>
          </ac:spMkLst>
        </pc:spChg>
      </pc:sldChg>
      <pc:sldChg chg="del">
        <pc:chgData name="Галина Галина" userId="5db18f3bd805f1eb" providerId="LiveId" clId="{6FCE0B9A-BFCA-412C-81C9-F2F88AF75859}" dt="2025-05-27T16:35:16.638" v="21" actId="47"/>
        <pc:sldMkLst>
          <pc:docMk/>
          <pc:sldMk cId="2275275888" sldId="971"/>
        </pc:sldMkLst>
      </pc:sldChg>
      <pc:sldChg chg="del">
        <pc:chgData name="Галина Галина" userId="5db18f3bd805f1eb" providerId="LiveId" clId="{6FCE0B9A-BFCA-412C-81C9-F2F88AF75859}" dt="2025-05-27T16:35:20.025" v="22" actId="47"/>
        <pc:sldMkLst>
          <pc:docMk/>
          <pc:sldMk cId="1527666268" sldId="972"/>
        </pc:sldMkLst>
      </pc:sldChg>
      <pc:sldChg chg="del">
        <pc:chgData name="Галина Галина" userId="5db18f3bd805f1eb" providerId="LiveId" clId="{6FCE0B9A-BFCA-412C-81C9-F2F88AF75859}" dt="2025-05-27T16:35:21.340" v="23" actId="47"/>
        <pc:sldMkLst>
          <pc:docMk/>
          <pc:sldMk cId="499895917" sldId="973"/>
        </pc:sldMkLst>
      </pc:sldChg>
      <pc:sldChg chg="modSp">
        <pc:chgData name="Галина Галина" userId="5db18f3bd805f1eb" providerId="LiveId" clId="{6FCE0B9A-BFCA-412C-81C9-F2F88AF75859}" dt="2025-05-27T17:14:46.279" v="93"/>
        <pc:sldMkLst>
          <pc:docMk/>
          <pc:sldMk cId="4250764718" sldId="976"/>
        </pc:sldMkLst>
        <pc:spChg chg="mod">
          <ac:chgData name="Галина Галина" userId="5db18f3bd805f1eb" providerId="LiveId" clId="{6FCE0B9A-BFCA-412C-81C9-F2F88AF75859}" dt="2025-05-27T17:14:46.279" v="93"/>
          <ac:spMkLst>
            <pc:docMk/>
            <pc:sldMk cId="4250764718" sldId="976"/>
            <ac:spMk id="2" creationId="{00000000-0000-0000-0000-000000000000}"/>
          </ac:spMkLst>
        </pc:spChg>
      </pc:sldChg>
      <pc:sldChg chg="modSp">
        <pc:chgData name="Галина Галина" userId="5db18f3bd805f1eb" providerId="LiveId" clId="{6FCE0B9A-BFCA-412C-81C9-F2F88AF75859}" dt="2025-05-27T17:14:46.279" v="93"/>
        <pc:sldMkLst>
          <pc:docMk/>
          <pc:sldMk cId="2982981940" sldId="978"/>
        </pc:sldMkLst>
        <pc:spChg chg="mod">
          <ac:chgData name="Галина Галина" userId="5db18f3bd805f1eb" providerId="LiveId" clId="{6FCE0B9A-BFCA-412C-81C9-F2F88AF75859}" dt="2025-05-27T17:14:46.279" v="93"/>
          <ac:spMkLst>
            <pc:docMk/>
            <pc:sldMk cId="2982981940" sldId="978"/>
            <ac:spMk id="2" creationId="{00000000-0000-0000-0000-000000000000}"/>
          </ac:spMkLst>
        </pc:spChg>
      </pc:sldChg>
      <pc:sldChg chg="modSp">
        <pc:chgData name="Галина Галина" userId="5db18f3bd805f1eb" providerId="LiveId" clId="{6FCE0B9A-BFCA-412C-81C9-F2F88AF75859}" dt="2025-05-27T17:14:46.279" v="93"/>
        <pc:sldMkLst>
          <pc:docMk/>
          <pc:sldMk cId="972262536" sldId="980"/>
        </pc:sldMkLst>
        <pc:spChg chg="mod">
          <ac:chgData name="Галина Галина" userId="5db18f3bd805f1eb" providerId="LiveId" clId="{6FCE0B9A-BFCA-412C-81C9-F2F88AF75859}" dt="2025-05-27T17:14:46.279" v="93"/>
          <ac:spMkLst>
            <pc:docMk/>
            <pc:sldMk cId="972262536" sldId="980"/>
            <ac:spMk id="2" creationId="{00000000-0000-0000-0000-000000000000}"/>
          </ac:spMkLst>
        </pc:spChg>
      </pc:sldChg>
      <pc:sldChg chg="modSp">
        <pc:chgData name="Галина Галина" userId="5db18f3bd805f1eb" providerId="LiveId" clId="{6FCE0B9A-BFCA-412C-81C9-F2F88AF75859}" dt="2025-05-27T17:14:46.279" v="93"/>
        <pc:sldMkLst>
          <pc:docMk/>
          <pc:sldMk cId="1461266803" sldId="981"/>
        </pc:sldMkLst>
        <pc:spChg chg="mod">
          <ac:chgData name="Галина Галина" userId="5db18f3bd805f1eb" providerId="LiveId" clId="{6FCE0B9A-BFCA-412C-81C9-F2F88AF75859}" dt="2025-05-27T17:14:46.279" v="93"/>
          <ac:spMkLst>
            <pc:docMk/>
            <pc:sldMk cId="1461266803" sldId="981"/>
            <ac:spMk id="2" creationId="{00000000-0000-0000-0000-000000000000}"/>
          </ac:spMkLst>
        </pc:spChg>
      </pc:sldChg>
      <pc:sldChg chg="modSp">
        <pc:chgData name="Галина Галина" userId="5db18f3bd805f1eb" providerId="LiveId" clId="{6FCE0B9A-BFCA-412C-81C9-F2F88AF75859}" dt="2025-05-27T17:14:46.279" v="93"/>
        <pc:sldMkLst>
          <pc:docMk/>
          <pc:sldMk cId="1671950066" sldId="982"/>
        </pc:sldMkLst>
        <pc:spChg chg="mod">
          <ac:chgData name="Галина Галина" userId="5db18f3bd805f1eb" providerId="LiveId" clId="{6FCE0B9A-BFCA-412C-81C9-F2F88AF75859}" dt="2025-05-27T17:14:46.279" v="93"/>
          <ac:spMkLst>
            <pc:docMk/>
            <pc:sldMk cId="1671950066" sldId="982"/>
            <ac:spMk id="2" creationId="{00000000-0000-0000-0000-000000000000}"/>
          </ac:spMkLst>
        </pc:spChg>
      </pc:sldChg>
      <pc:sldChg chg="modSp">
        <pc:chgData name="Галина Галина" userId="5db18f3bd805f1eb" providerId="LiveId" clId="{6FCE0B9A-BFCA-412C-81C9-F2F88AF75859}" dt="2025-05-27T17:14:46.279" v="93"/>
        <pc:sldMkLst>
          <pc:docMk/>
          <pc:sldMk cId="2737058482" sldId="983"/>
        </pc:sldMkLst>
        <pc:spChg chg="mod">
          <ac:chgData name="Галина Галина" userId="5db18f3bd805f1eb" providerId="LiveId" clId="{6FCE0B9A-BFCA-412C-81C9-F2F88AF75859}" dt="2025-05-27T17:14:46.279" v="93"/>
          <ac:spMkLst>
            <pc:docMk/>
            <pc:sldMk cId="2737058482" sldId="983"/>
            <ac:spMk id="2" creationId="{00000000-0000-0000-0000-000000000000}"/>
          </ac:spMkLst>
        </pc:spChg>
      </pc:sldChg>
      <pc:sldChg chg="modSp">
        <pc:chgData name="Галина Галина" userId="5db18f3bd805f1eb" providerId="LiveId" clId="{6FCE0B9A-BFCA-412C-81C9-F2F88AF75859}" dt="2025-05-27T17:14:46.279" v="93"/>
        <pc:sldMkLst>
          <pc:docMk/>
          <pc:sldMk cId="3086841088" sldId="984"/>
        </pc:sldMkLst>
        <pc:spChg chg="mod">
          <ac:chgData name="Галина Галина" userId="5db18f3bd805f1eb" providerId="LiveId" clId="{6FCE0B9A-BFCA-412C-81C9-F2F88AF75859}" dt="2025-05-27T17:14:46.279" v="93"/>
          <ac:spMkLst>
            <pc:docMk/>
            <pc:sldMk cId="3086841088" sldId="984"/>
            <ac:spMk id="2" creationId="{00000000-0000-0000-0000-000000000000}"/>
          </ac:spMkLst>
        </pc:spChg>
      </pc:sldChg>
      <pc:sldChg chg="modSp">
        <pc:chgData name="Галина Галина" userId="5db18f3bd805f1eb" providerId="LiveId" clId="{6FCE0B9A-BFCA-412C-81C9-F2F88AF75859}" dt="2025-05-27T17:14:46.279" v="93"/>
        <pc:sldMkLst>
          <pc:docMk/>
          <pc:sldMk cId="1916680473" sldId="985"/>
        </pc:sldMkLst>
        <pc:spChg chg="mod">
          <ac:chgData name="Галина Галина" userId="5db18f3bd805f1eb" providerId="LiveId" clId="{6FCE0B9A-BFCA-412C-81C9-F2F88AF75859}" dt="2025-05-27T17:14:46.279" v="93"/>
          <ac:spMkLst>
            <pc:docMk/>
            <pc:sldMk cId="1916680473" sldId="985"/>
            <ac:spMk id="2" creationId="{00000000-0000-0000-0000-000000000000}"/>
          </ac:spMkLst>
        </pc:spChg>
      </pc:sldChg>
      <pc:sldChg chg="modSp">
        <pc:chgData name="Галина Галина" userId="5db18f3bd805f1eb" providerId="LiveId" clId="{6FCE0B9A-BFCA-412C-81C9-F2F88AF75859}" dt="2025-05-27T17:14:46.279" v="93"/>
        <pc:sldMkLst>
          <pc:docMk/>
          <pc:sldMk cId="396773823" sldId="986"/>
        </pc:sldMkLst>
        <pc:spChg chg="mod">
          <ac:chgData name="Галина Галина" userId="5db18f3bd805f1eb" providerId="LiveId" clId="{6FCE0B9A-BFCA-412C-81C9-F2F88AF75859}" dt="2025-05-27T17:14:46.279" v="93"/>
          <ac:spMkLst>
            <pc:docMk/>
            <pc:sldMk cId="396773823" sldId="986"/>
            <ac:spMk id="2" creationId="{00000000-0000-0000-0000-000000000000}"/>
          </ac:spMkLst>
        </pc:spChg>
      </pc:sldChg>
      <pc:sldChg chg="modSp">
        <pc:chgData name="Галина Галина" userId="5db18f3bd805f1eb" providerId="LiveId" clId="{6FCE0B9A-BFCA-412C-81C9-F2F88AF75859}" dt="2025-05-27T17:14:46.279" v="93"/>
        <pc:sldMkLst>
          <pc:docMk/>
          <pc:sldMk cId="1832858023" sldId="987"/>
        </pc:sldMkLst>
        <pc:spChg chg="mod">
          <ac:chgData name="Галина Галина" userId="5db18f3bd805f1eb" providerId="LiveId" clId="{6FCE0B9A-BFCA-412C-81C9-F2F88AF75859}" dt="2025-05-27T17:14:46.279" v="93"/>
          <ac:spMkLst>
            <pc:docMk/>
            <pc:sldMk cId="1832858023" sldId="987"/>
            <ac:spMk id="2" creationId="{00000000-0000-0000-0000-000000000000}"/>
          </ac:spMkLst>
        </pc:spChg>
      </pc:sldChg>
      <pc:sldChg chg="modSp">
        <pc:chgData name="Галина Галина" userId="5db18f3bd805f1eb" providerId="LiveId" clId="{6FCE0B9A-BFCA-412C-81C9-F2F88AF75859}" dt="2025-05-27T17:14:46.279" v="93"/>
        <pc:sldMkLst>
          <pc:docMk/>
          <pc:sldMk cId="2918272316" sldId="988"/>
        </pc:sldMkLst>
        <pc:spChg chg="mod">
          <ac:chgData name="Галина Галина" userId="5db18f3bd805f1eb" providerId="LiveId" clId="{6FCE0B9A-BFCA-412C-81C9-F2F88AF75859}" dt="2025-05-27T17:14:46.279" v="93"/>
          <ac:spMkLst>
            <pc:docMk/>
            <pc:sldMk cId="2918272316" sldId="988"/>
            <ac:spMk id="2" creationId="{00000000-0000-0000-0000-000000000000}"/>
          </ac:spMkLst>
        </pc:spChg>
      </pc:sldChg>
      <pc:sldChg chg="modSp mod">
        <pc:chgData name="Галина Галина" userId="5db18f3bd805f1eb" providerId="LiveId" clId="{6FCE0B9A-BFCA-412C-81C9-F2F88AF75859}" dt="2025-05-27T16:34:57.315" v="14" actId="20577"/>
        <pc:sldMkLst>
          <pc:docMk/>
          <pc:sldMk cId="3440870161" sldId="1011"/>
        </pc:sldMkLst>
        <pc:spChg chg="mod">
          <ac:chgData name="Галина Галина" userId="5db18f3bd805f1eb" providerId="LiveId" clId="{6FCE0B9A-BFCA-412C-81C9-F2F88AF75859}" dt="2025-05-27T16:34:57.315" v="14" actId="20577"/>
          <ac:spMkLst>
            <pc:docMk/>
            <pc:sldMk cId="3440870161" sldId="1011"/>
            <ac:spMk id="2" creationId="{00000000-0000-0000-0000-000000000000}"/>
          </ac:spMkLst>
        </pc:spChg>
      </pc:sldChg>
      <pc:sldChg chg="del">
        <pc:chgData name="Галина Галина" userId="5db18f3bd805f1eb" providerId="LiveId" clId="{6FCE0B9A-BFCA-412C-81C9-F2F88AF75859}" dt="2025-05-27T16:35:35.745" v="24" actId="47"/>
        <pc:sldMkLst>
          <pc:docMk/>
          <pc:sldMk cId="3790476313" sldId="1013"/>
        </pc:sldMkLst>
      </pc:sldChg>
      <pc:sldChg chg="del">
        <pc:chgData name="Галина Галина" userId="5db18f3bd805f1eb" providerId="LiveId" clId="{6FCE0B9A-BFCA-412C-81C9-F2F88AF75859}" dt="2025-05-27T16:33:49.040" v="0" actId="47"/>
        <pc:sldMkLst>
          <pc:docMk/>
          <pc:sldMk cId="1045902795" sldId="1079"/>
        </pc:sldMkLst>
      </pc:sldChg>
      <pc:sldChg chg="del">
        <pc:chgData name="Галина Галина" userId="5db18f3bd805f1eb" providerId="LiveId" clId="{6FCE0B9A-BFCA-412C-81C9-F2F88AF75859}" dt="2025-05-27T16:33:52.135" v="2" actId="47"/>
        <pc:sldMkLst>
          <pc:docMk/>
          <pc:sldMk cId="2083282713" sldId="1080"/>
        </pc:sldMkLst>
      </pc:sldChg>
      <pc:sldChg chg="del">
        <pc:chgData name="Галина Галина" userId="5db18f3bd805f1eb" providerId="LiveId" clId="{6FCE0B9A-BFCA-412C-81C9-F2F88AF75859}" dt="2025-05-27T16:33:53.980" v="3" actId="47"/>
        <pc:sldMkLst>
          <pc:docMk/>
          <pc:sldMk cId="3002652224" sldId="1081"/>
        </pc:sldMkLst>
      </pc:sldChg>
      <pc:sldChg chg="del">
        <pc:chgData name="Галина Галина" userId="5db18f3bd805f1eb" providerId="LiveId" clId="{6FCE0B9A-BFCA-412C-81C9-F2F88AF75859}" dt="2025-05-27T16:33:55.790" v="4" actId="47"/>
        <pc:sldMkLst>
          <pc:docMk/>
          <pc:sldMk cId="209605988" sldId="1083"/>
        </pc:sldMkLst>
      </pc:sldChg>
      <pc:sldChg chg="del">
        <pc:chgData name="Галина Галина" userId="5db18f3bd805f1eb" providerId="LiveId" clId="{6FCE0B9A-BFCA-412C-81C9-F2F88AF75859}" dt="2025-05-27T17:10:25.720" v="25" actId="47"/>
        <pc:sldMkLst>
          <pc:docMk/>
          <pc:sldMk cId="2646398459" sldId="1084"/>
        </pc:sldMkLst>
      </pc:sldChg>
      <pc:sldChg chg="modSp">
        <pc:chgData name="Галина Галина" userId="5db18f3bd805f1eb" providerId="LiveId" clId="{6FCE0B9A-BFCA-412C-81C9-F2F88AF75859}" dt="2025-05-27T17:14:46.279" v="93"/>
        <pc:sldMkLst>
          <pc:docMk/>
          <pc:sldMk cId="904392820" sldId="1092"/>
        </pc:sldMkLst>
        <pc:spChg chg="mod">
          <ac:chgData name="Галина Галина" userId="5db18f3bd805f1eb" providerId="LiveId" clId="{6FCE0B9A-BFCA-412C-81C9-F2F88AF75859}" dt="2025-05-27T17:14:46.279" v="93"/>
          <ac:spMkLst>
            <pc:docMk/>
            <pc:sldMk cId="904392820" sldId="1092"/>
            <ac:spMk id="2" creationId="{00000000-0000-0000-0000-000000000000}"/>
          </ac:spMkLst>
        </pc:spChg>
      </pc:sldChg>
      <pc:sldChg chg="modSp">
        <pc:chgData name="Галина Галина" userId="5db18f3bd805f1eb" providerId="LiveId" clId="{6FCE0B9A-BFCA-412C-81C9-F2F88AF75859}" dt="2025-05-27T17:14:46.279" v="93"/>
        <pc:sldMkLst>
          <pc:docMk/>
          <pc:sldMk cId="1961016671" sldId="1093"/>
        </pc:sldMkLst>
        <pc:spChg chg="mod">
          <ac:chgData name="Галина Галина" userId="5db18f3bd805f1eb" providerId="LiveId" clId="{6FCE0B9A-BFCA-412C-81C9-F2F88AF75859}" dt="2025-05-27T17:14:46.279" v="93"/>
          <ac:spMkLst>
            <pc:docMk/>
            <pc:sldMk cId="1961016671" sldId="1093"/>
            <ac:spMk id="2" creationId="{00000000-0000-0000-0000-000000000000}"/>
          </ac:spMkLst>
        </pc:spChg>
      </pc:sldChg>
      <pc:sldChg chg="modSp">
        <pc:chgData name="Галина Галина" userId="5db18f3bd805f1eb" providerId="LiveId" clId="{6FCE0B9A-BFCA-412C-81C9-F2F88AF75859}" dt="2025-05-27T17:14:46.279" v="93"/>
        <pc:sldMkLst>
          <pc:docMk/>
          <pc:sldMk cId="544931359" sldId="1094"/>
        </pc:sldMkLst>
        <pc:spChg chg="mod">
          <ac:chgData name="Галина Галина" userId="5db18f3bd805f1eb" providerId="LiveId" clId="{6FCE0B9A-BFCA-412C-81C9-F2F88AF75859}" dt="2025-05-27T17:14:46.279" v="93"/>
          <ac:spMkLst>
            <pc:docMk/>
            <pc:sldMk cId="544931359" sldId="1094"/>
            <ac:spMk id="2" creationId="{00000000-0000-0000-0000-000000000000}"/>
          </ac:spMkLst>
        </pc:spChg>
      </pc:sldChg>
      <pc:sldChg chg="modSp mod">
        <pc:chgData name="Галина Галина" userId="5db18f3bd805f1eb" providerId="LiveId" clId="{6FCE0B9A-BFCA-412C-81C9-F2F88AF75859}" dt="2025-05-28T11:58:36.433" v="94" actId="20577"/>
        <pc:sldMkLst>
          <pc:docMk/>
          <pc:sldMk cId="1493249283" sldId="1095"/>
        </pc:sldMkLst>
        <pc:spChg chg="mod">
          <ac:chgData name="Галина Галина" userId="5db18f3bd805f1eb" providerId="LiveId" clId="{6FCE0B9A-BFCA-412C-81C9-F2F88AF75859}" dt="2025-05-27T17:14:46.279" v="93"/>
          <ac:spMkLst>
            <pc:docMk/>
            <pc:sldMk cId="1493249283" sldId="1095"/>
            <ac:spMk id="2" creationId="{00000000-0000-0000-0000-000000000000}"/>
          </ac:spMkLst>
        </pc:spChg>
        <pc:spChg chg="mod">
          <ac:chgData name="Галина Галина" userId="5db18f3bd805f1eb" providerId="LiveId" clId="{6FCE0B9A-BFCA-412C-81C9-F2F88AF75859}" dt="2025-05-28T11:58:36.433" v="94" actId="20577"/>
          <ac:spMkLst>
            <pc:docMk/>
            <pc:sldMk cId="1493249283" sldId="1095"/>
            <ac:spMk id="3" creationId="{00000000-0000-0000-0000-000000000000}"/>
          </ac:spMkLst>
        </pc:spChg>
      </pc:sldChg>
      <pc:sldChg chg="addSp delSp modSp add mod">
        <pc:chgData name="Галина Галина" userId="5db18f3bd805f1eb" providerId="LiveId" clId="{6FCE0B9A-BFCA-412C-81C9-F2F88AF75859}" dt="2025-05-27T17:14:46.279" v="93"/>
        <pc:sldMkLst>
          <pc:docMk/>
          <pc:sldMk cId="4211402528" sldId="1096"/>
        </pc:sldMkLst>
        <pc:spChg chg="mod">
          <ac:chgData name="Галина Галина" userId="5db18f3bd805f1eb" providerId="LiveId" clId="{6FCE0B9A-BFCA-412C-81C9-F2F88AF75859}" dt="2025-05-27T17:14:46.279" v="93"/>
          <ac:spMkLst>
            <pc:docMk/>
            <pc:sldMk cId="4211402528" sldId="1096"/>
            <ac:spMk id="2" creationId="{690EDF8D-C6FF-619F-8D94-750EF78A5C45}"/>
          </ac:spMkLst>
        </pc:spChg>
        <pc:spChg chg="mod">
          <ac:chgData name="Галина Галина" userId="5db18f3bd805f1eb" providerId="LiveId" clId="{6FCE0B9A-BFCA-412C-81C9-F2F88AF75859}" dt="2025-05-27T17:11:58.544" v="62" actId="5793"/>
          <ac:spMkLst>
            <pc:docMk/>
            <pc:sldMk cId="4211402528" sldId="1096"/>
            <ac:spMk id="3" creationId="{93C4DEEA-D1A6-ACBF-B8A6-D6367AD310D4}"/>
          </ac:spMkLst>
        </pc:spChg>
        <pc:spChg chg="add del mod">
          <ac:chgData name="Галина Галина" userId="5db18f3bd805f1eb" providerId="LiveId" clId="{6FCE0B9A-BFCA-412C-81C9-F2F88AF75859}" dt="2025-05-27T17:12:37.357" v="71"/>
          <ac:spMkLst>
            <pc:docMk/>
            <pc:sldMk cId="4211402528" sldId="1096"/>
            <ac:spMk id="6" creationId="{E12ECDDE-53C2-DBBF-4E2B-C987F6345AF4}"/>
          </ac:spMkLst>
        </pc:spChg>
        <pc:graphicFrameChg chg="add del mod">
          <ac:chgData name="Галина Галина" userId="5db18f3bd805f1eb" providerId="LiveId" clId="{6FCE0B9A-BFCA-412C-81C9-F2F88AF75859}" dt="2025-05-27T17:12:37.357" v="69" actId="478"/>
          <ac:graphicFrameMkLst>
            <pc:docMk/>
            <pc:sldMk cId="4211402528" sldId="1096"/>
            <ac:graphicFrameMk id="4" creationId="{B5F47BAC-4EE2-89E3-D13C-5FAE54D18477}"/>
          </ac:graphicFrameMkLst>
        </pc:graphicFrameChg>
        <pc:graphicFrameChg chg="add del mod modGraphic">
          <ac:chgData name="Галина Галина" userId="5db18f3bd805f1eb" providerId="LiveId" clId="{6FCE0B9A-BFCA-412C-81C9-F2F88AF75859}" dt="2025-05-27T17:12:34.819" v="67" actId="478"/>
          <ac:graphicFrameMkLst>
            <pc:docMk/>
            <pc:sldMk cId="4211402528" sldId="1096"/>
            <ac:graphicFrameMk id="5" creationId="{B6F88070-9DFB-3F39-C47C-E00F17C35886}"/>
          </ac:graphicFrameMkLst>
        </pc:graphicFrameChg>
        <pc:graphicFrameChg chg="add mod modGraphic">
          <ac:chgData name="Галина Галина" userId="5db18f3bd805f1eb" providerId="LiveId" clId="{6FCE0B9A-BFCA-412C-81C9-F2F88AF75859}" dt="2025-05-27T17:13:08.858" v="79" actId="14734"/>
          <ac:graphicFrameMkLst>
            <pc:docMk/>
            <pc:sldMk cId="4211402528" sldId="1096"/>
            <ac:graphicFrameMk id="7" creationId="{6F2023DF-4AFF-3043-89B2-AD89E47C10EC}"/>
          </ac:graphicFrameMkLst>
        </pc:graphicFrameChg>
      </pc:sldChg>
      <pc:sldChg chg="addSp delSp modSp add mod">
        <pc:chgData name="Галина Галина" userId="5db18f3bd805f1eb" providerId="LiveId" clId="{6FCE0B9A-BFCA-412C-81C9-F2F88AF75859}" dt="2025-05-27T17:14:46.279" v="93"/>
        <pc:sldMkLst>
          <pc:docMk/>
          <pc:sldMk cId="1641169893" sldId="1097"/>
        </pc:sldMkLst>
        <pc:spChg chg="mod">
          <ac:chgData name="Галина Галина" userId="5db18f3bd805f1eb" providerId="LiveId" clId="{6FCE0B9A-BFCA-412C-81C9-F2F88AF75859}" dt="2025-05-27T17:14:46.279" v="93"/>
          <ac:spMkLst>
            <pc:docMk/>
            <pc:sldMk cId="1641169893" sldId="1097"/>
            <ac:spMk id="2" creationId="{860123A2-EC02-5F87-55C8-1C0134BC0211}"/>
          </ac:spMkLst>
        </pc:spChg>
        <pc:graphicFrameChg chg="add mod modGraphic">
          <ac:chgData name="Галина Галина" userId="5db18f3bd805f1eb" providerId="LiveId" clId="{6FCE0B9A-BFCA-412C-81C9-F2F88AF75859}" dt="2025-05-27T17:14:04.893" v="92" actId="255"/>
          <ac:graphicFrameMkLst>
            <pc:docMk/>
            <pc:sldMk cId="1641169893" sldId="1097"/>
            <ac:graphicFrameMk id="4" creationId="{6B562C40-FABB-9912-67F8-841DE1745164}"/>
          </ac:graphicFrameMkLst>
        </pc:graphicFrameChg>
        <pc:graphicFrameChg chg="del">
          <ac:chgData name="Галина Галина" userId="5db18f3bd805f1eb" providerId="LiveId" clId="{6FCE0B9A-BFCA-412C-81C9-F2F88AF75859}" dt="2025-05-27T17:13:29.709" v="81" actId="478"/>
          <ac:graphicFrameMkLst>
            <pc:docMk/>
            <pc:sldMk cId="1641169893" sldId="1097"/>
            <ac:graphicFrameMk id="7" creationId="{EDF3819A-6B6E-7D73-2812-87629AA0C40F}"/>
          </ac:graphicFrameMkLst>
        </pc:graphicFrameChg>
      </pc:sldChg>
    </pc:docChg>
  </pc:docChgLst>
  <pc:docChgLst>
    <pc:chgData name="Галина Галина" userId="5db18f3bd805f1eb" providerId="LiveId" clId="{723B205B-57F2-462B-AAE1-A60921F043FE}"/>
    <pc:docChg chg="undo custSel addSld delSld modSld sldOrd">
      <pc:chgData name="Галина Галина" userId="5db18f3bd805f1eb" providerId="LiveId" clId="{723B205B-57F2-462B-AAE1-A60921F043FE}" dt="2024-06-07T04:51:29.731" v="1162" actId="12"/>
      <pc:docMkLst>
        <pc:docMk/>
      </pc:docMkLst>
      <pc:sldChg chg="modSp mod">
        <pc:chgData name="Галина Галина" userId="5db18f3bd805f1eb" providerId="LiveId" clId="{723B205B-57F2-462B-AAE1-A60921F043FE}" dt="2024-06-07T03:15:58.529" v="39" actId="20577"/>
        <pc:sldMkLst>
          <pc:docMk/>
          <pc:sldMk cId="0" sldId="260"/>
        </pc:sldMkLst>
      </pc:sldChg>
      <pc:sldChg chg="del">
        <pc:chgData name="Галина Галина" userId="5db18f3bd805f1eb" providerId="LiveId" clId="{723B205B-57F2-462B-AAE1-A60921F043FE}" dt="2024-06-07T03:17:32.507" v="55" actId="47"/>
        <pc:sldMkLst>
          <pc:docMk/>
          <pc:sldMk cId="3099063618" sldId="279"/>
        </pc:sldMkLst>
      </pc:sldChg>
      <pc:sldChg chg="modSp mod">
        <pc:chgData name="Галина Галина" userId="5db18f3bd805f1eb" providerId="LiveId" clId="{723B205B-57F2-462B-AAE1-A60921F043FE}" dt="2024-06-07T03:17:14.167" v="52" actId="5793"/>
        <pc:sldMkLst>
          <pc:docMk/>
          <pc:sldMk cId="1499305272" sldId="364"/>
        </pc:sldMkLst>
      </pc:sldChg>
      <pc:sldChg chg="modSp mod">
        <pc:chgData name="Галина Галина" userId="5db18f3bd805f1eb" providerId="LiveId" clId="{723B205B-57F2-462B-AAE1-A60921F043FE}" dt="2024-06-07T03:12:21.829" v="29" actId="20577"/>
        <pc:sldMkLst>
          <pc:docMk/>
          <pc:sldMk cId="0" sldId="510"/>
        </pc:sldMkLst>
      </pc:sldChg>
      <pc:sldChg chg="del">
        <pc:chgData name="Галина Галина" userId="5db18f3bd805f1eb" providerId="LiveId" clId="{723B205B-57F2-462B-AAE1-A60921F043FE}" dt="2024-06-07T03:17:32.507" v="55" actId="47"/>
        <pc:sldMkLst>
          <pc:docMk/>
          <pc:sldMk cId="3197770854" sldId="511"/>
        </pc:sldMkLst>
      </pc:sldChg>
      <pc:sldChg chg="del">
        <pc:chgData name="Галина Галина" userId="5db18f3bd805f1eb" providerId="LiveId" clId="{723B205B-57F2-462B-AAE1-A60921F043FE}" dt="2024-06-07T03:17:32.507" v="55" actId="47"/>
        <pc:sldMkLst>
          <pc:docMk/>
          <pc:sldMk cId="1220510585" sldId="512"/>
        </pc:sldMkLst>
      </pc:sldChg>
      <pc:sldChg chg="del">
        <pc:chgData name="Галина Галина" userId="5db18f3bd805f1eb" providerId="LiveId" clId="{723B205B-57F2-462B-AAE1-A60921F043FE}" dt="2024-06-07T03:17:32.507" v="55" actId="47"/>
        <pc:sldMkLst>
          <pc:docMk/>
          <pc:sldMk cId="4013659548" sldId="513"/>
        </pc:sldMkLst>
      </pc:sldChg>
      <pc:sldChg chg="del">
        <pc:chgData name="Галина Галина" userId="5db18f3bd805f1eb" providerId="LiveId" clId="{723B205B-57F2-462B-AAE1-A60921F043FE}" dt="2024-06-07T03:17:32.507" v="55" actId="47"/>
        <pc:sldMkLst>
          <pc:docMk/>
          <pc:sldMk cId="1043611579" sldId="514"/>
        </pc:sldMkLst>
      </pc:sldChg>
      <pc:sldChg chg="del">
        <pc:chgData name="Галина Галина" userId="5db18f3bd805f1eb" providerId="LiveId" clId="{723B205B-57F2-462B-AAE1-A60921F043FE}" dt="2024-06-07T03:17:32.507" v="55" actId="47"/>
        <pc:sldMkLst>
          <pc:docMk/>
          <pc:sldMk cId="2450850296" sldId="515"/>
        </pc:sldMkLst>
      </pc:sldChg>
      <pc:sldChg chg="del">
        <pc:chgData name="Галина Галина" userId="5db18f3bd805f1eb" providerId="LiveId" clId="{723B205B-57F2-462B-AAE1-A60921F043FE}" dt="2024-06-07T03:17:32.507" v="55" actId="47"/>
        <pc:sldMkLst>
          <pc:docMk/>
          <pc:sldMk cId="997247934" sldId="516"/>
        </pc:sldMkLst>
      </pc:sldChg>
      <pc:sldChg chg="del">
        <pc:chgData name="Галина Галина" userId="5db18f3bd805f1eb" providerId="LiveId" clId="{723B205B-57F2-462B-AAE1-A60921F043FE}" dt="2024-06-07T03:17:32.507" v="55" actId="47"/>
        <pc:sldMkLst>
          <pc:docMk/>
          <pc:sldMk cId="3741832158" sldId="517"/>
        </pc:sldMkLst>
      </pc:sldChg>
      <pc:sldChg chg="del">
        <pc:chgData name="Галина Галина" userId="5db18f3bd805f1eb" providerId="LiveId" clId="{723B205B-57F2-462B-AAE1-A60921F043FE}" dt="2024-06-07T03:17:32.507" v="55" actId="47"/>
        <pc:sldMkLst>
          <pc:docMk/>
          <pc:sldMk cId="2278755358" sldId="518"/>
        </pc:sldMkLst>
      </pc:sldChg>
      <pc:sldChg chg="del">
        <pc:chgData name="Галина Галина" userId="5db18f3bd805f1eb" providerId="LiveId" clId="{723B205B-57F2-462B-AAE1-A60921F043FE}" dt="2024-06-07T03:17:32.507" v="55" actId="47"/>
        <pc:sldMkLst>
          <pc:docMk/>
          <pc:sldMk cId="1370357811" sldId="519"/>
        </pc:sldMkLst>
      </pc:sldChg>
      <pc:sldChg chg="del">
        <pc:chgData name="Галина Галина" userId="5db18f3bd805f1eb" providerId="LiveId" clId="{723B205B-57F2-462B-AAE1-A60921F043FE}" dt="2024-06-07T03:17:32.507" v="55" actId="47"/>
        <pc:sldMkLst>
          <pc:docMk/>
          <pc:sldMk cId="3231627145" sldId="520"/>
        </pc:sldMkLst>
      </pc:sldChg>
      <pc:sldChg chg="del">
        <pc:chgData name="Галина Галина" userId="5db18f3bd805f1eb" providerId="LiveId" clId="{723B205B-57F2-462B-AAE1-A60921F043FE}" dt="2024-06-07T03:17:32.507" v="55" actId="47"/>
        <pc:sldMkLst>
          <pc:docMk/>
          <pc:sldMk cId="961828254" sldId="521"/>
        </pc:sldMkLst>
      </pc:sldChg>
      <pc:sldChg chg="del">
        <pc:chgData name="Галина Галина" userId="5db18f3bd805f1eb" providerId="LiveId" clId="{723B205B-57F2-462B-AAE1-A60921F043FE}" dt="2024-06-07T03:17:32.507" v="55" actId="47"/>
        <pc:sldMkLst>
          <pc:docMk/>
          <pc:sldMk cId="1868316309" sldId="522"/>
        </pc:sldMkLst>
      </pc:sldChg>
      <pc:sldChg chg="del">
        <pc:chgData name="Галина Галина" userId="5db18f3bd805f1eb" providerId="LiveId" clId="{723B205B-57F2-462B-AAE1-A60921F043FE}" dt="2024-06-07T03:17:32.507" v="55" actId="47"/>
        <pc:sldMkLst>
          <pc:docMk/>
          <pc:sldMk cId="3176058237" sldId="523"/>
        </pc:sldMkLst>
      </pc:sldChg>
      <pc:sldChg chg="del">
        <pc:chgData name="Галина Галина" userId="5db18f3bd805f1eb" providerId="LiveId" clId="{723B205B-57F2-462B-AAE1-A60921F043FE}" dt="2024-06-07T03:17:32.507" v="55" actId="47"/>
        <pc:sldMkLst>
          <pc:docMk/>
          <pc:sldMk cId="3154306902" sldId="524"/>
        </pc:sldMkLst>
      </pc:sldChg>
      <pc:sldChg chg="del">
        <pc:chgData name="Галина Галина" userId="5db18f3bd805f1eb" providerId="LiveId" clId="{723B205B-57F2-462B-AAE1-A60921F043FE}" dt="2024-06-07T03:17:32.507" v="55" actId="47"/>
        <pc:sldMkLst>
          <pc:docMk/>
          <pc:sldMk cId="918860577" sldId="525"/>
        </pc:sldMkLst>
      </pc:sldChg>
      <pc:sldChg chg="del">
        <pc:chgData name="Галина Галина" userId="5db18f3bd805f1eb" providerId="LiveId" clId="{723B205B-57F2-462B-AAE1-A60921F043FE}" dt="2024-06-07T03:17:32.507" v="55" actId="47"/>
        <pc:sldMkLst>
          <pc:docMk/>
          <pc:sldMk cId="1813729099" sldId="526"/>
        </pc:sldMkLst>
      </pc:sldChg>
      <pc:sldChg chg="del">
        <pc:chgData name="Галина Галина" userId="5db18f3bd805f1eb" providerId="LiveId" clId="{723B205B-57F2-462B-AAE1-A60921F043FE}" dt="2024-06-07T03:17:32.507" v="55" actId="47"/>
        <pc:sldMkLst>
          <pc:docMk/>
          <pc:sldMk cId="1857460161" sldId="527"/>
        </pc:sldMkLst>
      </pc:sldChg>
      <pc:sldChg chg="del">
        <pc:chgData name="Галина Галина" userId="5db18f3bd805f1eb" providerId="LiveId" clId="{723B205B-57F2-462B-AAE1-A60921F043FE}" dt="2024-06-07T03:17:32.507" v="55" actId="47"/>
        <pc:sldMkLst>
          <pc:docMk/>
          <pc:sldMk cId="1893471032" sldId="606"/>
        </pc:sldMkLst>
      </pc:sldChg>
      <pc:sldChg chg="del">
        <pc:chgData name="Галина Галина" userId="5db18f3bd805f1eb" providerId="LiveId" clId="{723B205B-57F2-462B-AAE1-A60921F043FE}" dt="2024-06-07T03:17:32.507" v="55" actId="47"/>
        <pc:sldMkLst>
          <pc:docMk/>
          <pc:sldMk cId="123819572" sldId="607"/>
        </pc:sldMkLst>
      </pc:sldChg>
      <pc:sldChg chg="del">
        <pc:chgData name="Галина Галина" userId="5db18f3bd805f1eb" providerId="LiveId" clId="{723B205B-57F2-462B-AAE1-A60921F043FE}" dt="2024-06-07T03:17:32.507" v="55" actId="47"/>
        <pc:sldMkLst>
          <pc:docMk/>
          <pc:sldMk cId="1034370619" sldId="608"/>
        </pc:sldMkLst>
      </pc:sldChg>
      <pc:sldChg chg="del">
        <pc:chgData name="Галина Галина" userId="5db18f3bd805f1eb" providerId="LiveId" clId="{723B205B-57F2-462B-AAE1-A60921F043FE}" dt="2024-06-07T03:17:32.507" v="55" actId="47"/>
        <pc:sldMkLst>
          <pc:docMk/>
          <pc:sldMk cId="3032070926" sldId="609"/>
        </pc:sldMkLst>
      </pc:sldChg>
      <pc:sldChg chg="del">
        <pc:chgData name="Галина Галина" userId="5db18f3bd805f1eb" providerId="LiveId" clId="{723B205B-57F2-462B-AAE1-A60921F043FE}" dt="2024-06-07T03:17:32.507" v="55" actId="47"/>
        <pc:sldMkLst>
          <pc:docMk/>
          <pc:sldMk cId="919636712" sldId="610"/>
        </pc:sldMkLst>
      </pc:sldChg>
      <pc:sldChg chg="del">
        <pc:chgData name="Галина Галина" userId="5db18f3bd805f1eb" providerId="LiveId" clId="{723B205B-57F2-462B-AAE1-A60921F043FE}" dt="2024-06-07T03:17:32.507" v="55" actId="47"/>
        <pc:sldMkLst>
          <pc:docMk/>
          <pc:sldMk cId="130301779" sldId="611"/>
        </pc:sldMkLst>
      </pc:sldChg>
      <pc:sldChg chg="del">
        <pc:chgData name="Галина Галина" userId="5db18f3bd805f1eb" providerId="LiveId" clId="{723B205B-57F2-462B-AAE1-A60921F043FE}" dt="2024-06-07T03:17:32.507" v="55" actId="47"/>
        <pc:sldMkLst>
          <pc:docMk/>
          <pc:sldMk cId="2489950862" sldId="612"/>
        </pc:sldMkLst>
      </pc:sldChg>
      <pc:sldChg chg="del">
        <pc:chgData name="Галина Галина" userId="5db18f3bd805f1eb" providerId="LiveId" clId="{723B205B-57F2-462B-AAE1-A60921F043FE}" dt="2024-06-07T03:17:32.507" v="55" actId="47"/>
        <pc:sldMkLst>
          <pc:docMk/>
          <pc:sldMk cId="3307888963" sldId="613"/>
        </pc:sldMkLst>
      </pc:sldChg>
      <pc:sldChg chg="del">
        <pc:chgData name="Галина Галина" userId="5db18f3bd805f1eb" providerId="LiveId" clId="{723B205B-57F2-462B-AAE1-A60921F043FE}" dt="2024-06-07T03:17:32.507" v="55" actId="47"/>
        <pc:sldMkLst>
          <pc:docMk/>
          <pc:sldMk cId="1149359622" sldId="614"/>
        </pc:sldMkLst>
      </pc:sldChg>
      <pc:sldChg chg="del">
        <pc:chgData name="Галина Галина" userId="5db18f3bd805f1eb" providerId="LiveId" clId="{723B205B-57F2-462B-AAE1-A60921F043FE}" dt="2024-06-07T03:17:32.507" v="55" actId="47"/>
        <pc:sldMkLst>
          <pc:docMk/>
          <pc:sldMk cId="1700511826" sldId="615"/>
        </pc:sldMkLst>
      </pc:sldChg>
      <pc:sldChg chg="del">
        <pc:chgData name="Галина Галина" userId="5db18f3bd805f1eb" providerId="LiveId" clId="{723B205B-57F2-462B-AAE1-A60921F043FE}" dt="2024-06-07T03:17:32.507" v="55" actId="47"/>
        <pc:sldMkLst>
          <pc:docMk/>
          <pc:sldMk cId="339510634" sldId="616"/>
        </pc:sldMkLst>
      </pc:sldChg>
      <pc:sldChg chg="del">
        <pc:chgData name="Галина Галина" userId="5db18f3bd805f1eb" providerId="LiveId" clId="{723B205B-57F2-462B-AAE1-A60921F043FE}" dt="2024-06-07T03:17:32.507" v="55" actId="47"/>
        <pc:sldMkLst>
          <pc:docMk/>
          <pc:sldMk cId="3266982221" sldId="617"/>
        </pc:sldMkLst>
      </pc:sldChg>
      <pc:sldChg chg="del">
        <pc:chgData name="Галина Галина" userId="5db18f3bd805f1eb" providerId="LiveId" clId="{723B205B-57F2-462B-AAE1-A60921F043FE}" dt="2024-06-07T03:17:32.507" v="55" actId="47"/>
        <pc:sldMkLst>
          <pc:docMk/>
          <pc:sldMk cId="2777557857" sldId="618"/>
        </pc:sldMkLst>
      </pc:sldChg>
      <pc:sldChg chg="del">
        <pc:chgData name="Галина Галина" userId="5db18f3bd805f1eb" providerId="LiveId" clId="{723B205B-57F2-462B-AAE1-A60921F043FE}" dt="2024-06-07T03:17:32.507" v="55" actId="47"/>
        <pc:sldMkLst>
          <pc:docMk/>
          <pc:sldMk cId="3160892725" sldId="619"/>
        </pc:sldMkLst>
      </pc:sldChg>
      <pc:sldChg chg="del">
        <pc:chgData name="Галина Галина" userId="5db18f3bd805f1eb" providerId="LiveId" clId="{723B205B-57F2-462B-AAE1-A60921F043FE}" dt="2024-06-07T03:17:32.507" v="55" actId="47"/>
        <pc:sldMkLst>
          <pc:docMk/>
          <pc:sldMk cId="4158554684" sldId="620"/>
        </pc:sldMkLst>
      </pc:sldChg>
      <pc:sldChg chg="del">
        <pc:chgData name="Галина Галина" userId="5db18f3bd805f1eb" providerId="LiveId" clId="{723B205B-57F2-462B-AAE1-A60921F043FE}" dt="2024-06-07T03:17:32.507" v="55" actId="47"/>
        <pc:sldMkLst>
          <pc:docMk/>
          <pc:sldMk cId="1728754423" sldId="621"/>
        </pc:sldMkLst>
      </pc:sldChg>
      <pc:sldChg chg="del">
        <pc:chgData name="Галина Галина" userId="5db18f3bd805f1eb" providerId="LiveId" clId="{723B205B-57F2-462B-AAE1-A60921F043FE}" dt="2024-06-07T03:17:32.507" v="55" actId="47"/>
        <pc:sldMkLst>
          <pc:docMk/>
          <pc:sldMk cId="1721024222" sldId="622"/>
        </pc:sldMkLst>
      </pc:sldChg>
      <pc:sldChg chg="del">
        <pc:chgData name="Галина Галина" userId="5db18f3bd805f1eb" providerId="LiveId" clId="{723B205B-57F2-462B-AAE1-A60921F043FE}" dt="2024-06-07T03:17:32.507" v="55" actId="47"/>
        <pc:sldMkLst>
          <pc:docMk/>
          <pc:sldMk cId="1548095659" sldId="623"/>
        </pc:sldMkLst>
      </pc:sldChg>
      <pc:sldChg chg="del">
        <pc:chgData name="Галина Галина" userId="5db18f3bd805f1eb" providerId="LiveId" clId="{723B205B-57F2-462B-AAE1-A60921F043FE}" dt="2024-06-07T03:17:32.507" v="55" actId="47"/>
        <pc:sldMkLst>
          <pc:docMk/>
          <pc:sldMk cId="1947968309" sldId="624"/>
        </pc:sldMkLst>
      </pc:sldChg>
      <pc:sldChg chg="del">
        <pc:chgData name="Галина Галина" userId="5db18f3bd805f1eb" providerId="LiveId" clId="{723B205B-57F2-462B-AAE1-A60921F043FE}" dt="2024-06-07T03:17:32.507" v="55" actId="47"/>
        <pc:sldMkLst>
          <pc:docMk/>
          <pc:sldMk cId="2282449031" sldId="625"/>
        </pc:sldMkLst>
      </pc:sldChg>
      <pc:sldChg chg="del">
        <pc:chgData name="Галина Галина" userId="5db18f3bd805f1eb" providerId="LiveId" clId="{723B205B-57F2-462B-AAE1-A60921F043FE}" dt="2024-06-07T03:17:32.507" v="55" actId="47"/>
        <pc:sldMkLst>
          <pc:docMk/>
          <pc:sldMk cId="2605835795" sldId="626"/>
        </pc:sldMkLst>
      </pc:sldChg>
      <pc:sldChg chg="del">
        <pc:chgData name="Галина Галина" userId="5db18f3bd805f1eb" providerId="LiveId" clId="{723B205B-57F2-462B-AAE1-A60921F043FE}" dt="2024-06-07T03:17:32.507" v="55" actId="47"/>
        <pc:sldMkLst>
          <pc:docMk/>
          <pc:sldMk cId="3152028047" sldId="628"/>
        </pc:sldMkLst>
      </pc:sldChg>
      <pc:sldChg chg="del">
        <pc:chgData name="Галина Галина" userId="5db18f3bd805f1eb" providerId="LiveId" clId="{723B205B-57F2-462B-AAE1-A60921F043FE}" dt="2024-06-07T03:17:32.507" v="55" actId="47"/>
        <pc:sldMkLst>
          <pc:docMk/>
          <pc:sldMk cId="3842835600" sldId="629"/>
        </pc:sldMkLst>
      </pc:sldChg>
      <pc:sldChg chg="del">
        <pc:chgData name="Галина Галина" userId="5db18f3bd805f1eb" providerId="LiveId" clId="{723B205B-57F2-462B-AAE1-A60921F043FE}" dt="2024-06-07T03:15:42.457" v="34" actId="47"/>
        <pc:sldMkLst>
          <pc:docMk/>
          <pc:sldMk cId="408479400" sldId="630"/>
        </pc:sldMkLst>
      </pc:sldChg>
      <pc:sldChg chg="del">
        <pc:chgData name="Галина Галина" userId="5db18f3bd805f1eb" providerId="LiveId" clId="{723B205B-57F2-462B-AAE1-A60921F043FE}" dt="2024-06-07T03:17:32.507" v="55" actId="47"/>
        <pc:sldMkLst>
          <pc:docMk/>
          <pc:sldMk cId="2957973631" sldId="631"/>
        </pc:sldMkLst>
      </pc:sldChg>
      <pc:sldChg chg="del">
        <pc:chgData name="Галина Галина" userId="5db18f3bd805f1eb" providerId="LiveId" clId="{723B205B-57F2-462B-AAE1-A60921F043FE}" dt="2024-06-07T03:17:32.507" v="55" actId="47"/>
        <pc:sldMkLst>
          <pc:docMk/>
          <pc:sldMk cId="1426892889" sldId="632"/>
        </pc:sldMkLst>
      </pc:sldChg>
      <pc:sldChg chg="del">
        <pc:chgData name="Галина Галина" userId="5db18f3bd805f1eb" providerId="LiveId" clId="{723B205B-57F2-462B-AAE1-A60921F043FE}" dt="2024-06-07T03:17:32.507" v="55" actId="47"/>
        <pc:sldMkLst>
          <pc:docMk/>
          <pc:sldMk cId="3731465349" sldId="641"/>
        </pc:sldMkLst>
      </pc:sldChg>
      <pc:sldChg chg="del">
        <pc:chgData name="Галина Галина" userId="5db18f3bd805f1eb" providerId="LiveId" clId="{723B205B-57F2-462B-AAE1-A60921F043FE}" dt="2024-06-07T03:17:32.507" v="55" actId="47"/>
        <pc:sldMkLst>
          <pc:docMk/>
          <pc:sldMk cId="2875733746" sldId="642"/>
        </pc:sldMkLst>
      </pc:sldChg>
      <pc:sldChg chg="del">
        <pc:chgData name="Галина Галина" userId="5db18f3bd805f1eb" providerId="LiveId" clId="{723B205B-57F2-462B-AAE1-A60921F043FE}" dt="2024-06-07T03:17:32.507" v="55" actId="47"/>
        <pc:sldMkLst>
          <pc:docMk/>
          <pc:sldMk cId="2035798097" sldId="643"/>
        </pc:sldMkLst>
      </pc:sldChg>
      <pc:sldChg chg="del">
        <pc:chgData name="Галина Галина" userId="5db18f3bd805f1eb" providerId="LiveId" clId="{723B205B-57F2-462B-AAE1-A60921F043FE}" dt="2024-06-07T03:17:32.507" v="55" actId="47"/>
        <pc:sldMkLst>
          <pc:docMk/>
          <pc:sldMk cId="453660781" sldId="644"/>
        </pc:sldMkLst>
      </pc:sldChg>
      <pc:sldChg chg="del">
        <pc:chgData name="Галина Галина" userId="5db18f3bd805f1eb" providerId="LiveId" clId="{723B205B-57F2-462B-AAE1-A60921F043FE}" dt="2024-06-07T03:17:18.910" v="53" actId="47"/>
        <pc:sldMkLst>
          <pc:docMk/>
          <pc:sldMk cId="1686180743" sldId="755"/>
        </pc:sldMkLst>
      </pc:sldChg>
      <pc:sldChg chg="del">
        <pc:chgData name="Галина Галина" userId="5db18f3bd805f1eb" providerId="LiveId" clId="{723B205B-57F2-462B-AAE1-A60921F043FE}" dt="2024-06-07T03:17:19.757" v="54" actId="47"/>
        <pc:sldMkLst>
          <pc:docMk/>
          <pc:sldMk cId="4171129630" sldId="756"/>
        </pc:sldMkLst>
      </pc:sldChg>
      <pc:sldChg chg="modSp mod">
        <pc:chgData name="Галина Галина" userId="5db18f3bd805f1eb" providerId="LiveId" clId="{723B205B-57F2-462B-AAE1-A60921F043FE}" dt="2024-06-07T03:18:41.817" v="99" actId="20577"/>
        <pc:sldMkLst>
          <pc:docMk/>
          <pc:sldMk cId="1961218377" sldId="757"/>
        </pc:sldMkLst>
      </pc:sldChg>
      <pc:sldChg chg="del">
        <pc:chgData name="Галина Галина" userId="5db18f3bd805f1eb" providerId="LiveId" clId="{723B205B-57F2-462B-AAE1-A60921F043FE}" dt="2024-06-07T03:18:46.957" v="100" actId="47"/>
        <pc:sldMkLst>
          <pc:docMk/>
          <pc:sldMk cId="1524611647" sldId="759"/>
        </pc:sldMkLst>
      </pc:sldChg>
      <pc:sldChg chg="del">
        <pc:chgData name="Галина Галина" userId="5db18f3bd805f1eb" providerId="LiveId" clId="{723B205B-57F2-462B-AAE1-A60921F043FE}" dt="2024-06-07T03:17:32.507" v="55" actId="47"/>
        <pc:sldMkLst>
          <pc:docMk/>
          <pc:sldMk cId="526087485" sldId="761"/>
        </pc:sldMkLst>
      </pc:sldChg>
      <pc:sldChg chg="del">
        <pc:chgData name="Галина Галина" userId="5db18f3bd805f1eb" providerId="LiveId" clId="{723B205B-57F2-462B-AAE1-A60921F043FE}" dt="2024-06-07T03:17:32.507" v="55" actId="47"/>
        <pc:sldMkLst>
          <pc:docMk/>
          <pc:sldMk cId="576086602" sldId="762"/>
        </pc:sldMkLst>
      </pc:sldChg>
      <pc:sldChg chg="del">
        <pc:chgData name="Галина Галина" userId="5db18f3bd805f1eb" providerId="LiveId" clId="{723B205B-57F2-462B-AAE1-A60921F043FE}" dt="2024-06-07T03:17:32.507" v="55" actId="47"/>
        <pc:sldMkLst>
          <pc:docMk/>
          <pc:sldMk cId="741333090" sldId="764"/>
        </pc:sldMkLst>
      </pc:sldChg>
      <pc:sldChg chg="del">
        <pc:chgData name="Галина Галина" userId="5db18f3bd805f1eb" providerId="LiveId" clId="{723B205B-57F2-462B-AAE1-A60921F043FE}" dt="2024-06-07T03:17:32.507" v="55" actId="47"/>
        <pc:sldMkLst>
          <pc:docMk/>
          <pc:sldMk cId="1768158977" sldId="765"/>
        </pc:sldMkLst>
      </pc:sldChg>
      <pc:sldChg chg="del">
        <pc:chgData name="Галина Галина" userId="5db18f3bd805f1eb" providerId="LiveId" clId="{723B205B-57F2-462B-AAE1-A60921F043FE}" dt="2024-06-07T03:17:32.507" v="55" actId="47"/>
        <pc:sldMkLst>
          <pc:docMk/>
          <pc:sldMk cId="2163609481" sldId="766"/>
        </pc:sldMkLst>
      </pc:sldChg>
      <pc:sldChg chg="del">
        <pc:chgData name="Галина Галина" userId="5db18f3bd805f1eb" providerId="LiveId" clId="{723B205B-57F2-462B-AAE1-A60921F043FE}" dt="2024-06-07T03:17:32.507" v="55" actId="47"/>
        <pc:sldMkLst>
          <pc:docMk/>
          <pc:sldMk cId="2237464202" sldId="767"/>
        </pc:sldMkLst>
      </pc:sldChg>
      <pc:sldChg chg="del">
        <pc:chgData name="Галина Галина" userId="5db18f3bd805f1eb" providerId="LiveId" clId="{723B205B-57F2-462B-AAE1-A60921F043FE}" dt="2024-06-07T03:17:32.507" v="55" actId="47"/>
        <pc:sldMkLst>
          <pc:docMk/>
          <pc:sldMk cId="2982621178" sldId="768"/>
        </pc:sldMkLst>
      </pc:sldChg>
      <pc:sldChg chg="del">
        <pc:chgData name="Галина Галина" userId="5db18f3bd805f1eb" providerId="LiveId" clId="{723B205B-57F2-462B-AAE1-A60921F043FE}" dt="2024-06-07T03:17:32.507" v="55" actId="47"/>
        <pc:sldMkLst>
          <pc:docMk/>
          <pc:sldMk cId="1388928079" sldId="769"/>
        </pc:sldMkLst>
      </pc:sldChg>
      <pc:sldChg chg="del">
        <pc:chgData name="Галина Галина" userId="5db18f3bd805f1eb" providerId="LiveId" clId="{723B205B-57F2-462B-AAE1-A60921F043FE}" dt="2024-06-07T03:17:32.507" v="55" actId="47"/>
        <pc:sldMkLst>
          <pc:docMk/>
          <pc:sldMk cId="4035478537" sldId="770"/>
        </pc:sldMkLst>
      </pc:sldChg>
      <pc:sldChg chg="del">
        <pc:chgData name="Галина Галина" userId="5db18f3bd805f1eb" providerId="LiveId" clId="{723B205B-57F2-462B-AAE1-A60921F043FE}" dt="2024-06-07T03:17:32.507" v="55" actId="47"/>
        <pc:sldMkLst>
          <pc:docMk/>
          <pc:sldMk cId="3522704481" sldId="771"/>
        </pc:sldMkLst>
      </pc:sldChg>
      <pc:sldChg chg="del">
        <pc:chgData name="Галина Галина" userId="5db18f3bd805f1eb" providerId="LiveId" clId="{723B205B-57F2-462B-AAE1-A60921F043FE}" dt="2024-06-07T03:17:32.507" v="55" actId="47"/>
        <pc:sldMkLst>
          <pc:docMk/>
          <pc:sldMk cId="1030411241" sldId="772"/>
        </pc:sldMkLst>
      </pc:sldChg>
      <pc:sldChg chg="del">
        <pc:chgData name="Галина Галина" userId="5db18f3bd805f1eb" providerId="LiveId" clId="{723B205B-57F2-462B-AAE1-A60921F043FE}" dt="2024-06-07T03:17:32.507" v="55" actId="47"/>
        <pc:sldMkLst>
          <pc:docMk/>
          <pc:sldMk cId="3014024773" sldId="773"/>
        </pc:sldMkLst>
      </pc:sldChg>
      <pc:sldChg chg="del">
        <pc:chgData name="Галина Галина" userId="5db18f3bd805f1eb" providerId="LiveId" clId="{723B205B-57F2-462B-AAE1-A60921F043FE}" dt="2024-06-07T03:17:32.507" v="55" actId="47"/>
        <pc:sldMkLst>
          <pc:docMk/>
          <pc:sldMk cId="3562874344" sldId="774"/>
        </pc:sldMkLst>
      </pc:sldChg>
      <pc:sldChg chg="del">
        <pc:chgData name="Галина Галина" userId="5db18f3bd805f1eb" providerId="LiveId" clId="{723B205B-57F2-462B-AAE1-A60921F043FE}" dt="2024-06-07T03:17:32.507" v="55" actId="47"/>
        <pc:sldMkLst>
          <pc:docMk/>
          <pc:sldMk cId="3517517735" sldId="775"/>
        </pc:sldMkLst>
      </pc:sldChg>
      <pc:sldChg chg="del">
        <pc:chgData name="Галина Галина" userId="5db18f3bd805f1eb" providerId="LiveId" clId="{723B205B-57F2-462B-AAE1-A60921F043FE}" dt="2024-06-07T03:17:32.507" v="55" actId="47"/>
        <pc:sldMkLst>
          <pc:docMk/>
          <pc:sldMk cId="2720404322" sldId="776"/>
        </pc:sldMkLst>
      </pc:sldChg>
      <pc:sldChg chg="del">
        <pc:chgData name="Галина Галина" userId="5db18f3bd805f1eb" providerId="LiveId" clId="{723B205B-57F2-462B-AAE1-A60921F043FE}" dt="2024-06-07T03:17:32.507" v="55" actId="47"/>
        <pc:sldMkLst>
          <pc:docMk/>
          <pc:sldMk cId="250745892" sldId="777"/>
        </pc:sldMkLst>
      </pc:sldChg>
      <pc:sldChg chg="del">
        <pc:chgData name="Галина Галина" userId="5db18f3bd805f1eb" providerId="LiveId" clId="{723B205B-57F2-462B-AAE1-A60921F043FE}" dt="2024-06-07T03:17:32.507" v="55" actId="47"/>
        <pc:sldMkLst>
          <pc:docMk/>
          <pc:sldMk cId="3917860638" sldId="778"/>
        </pc:sldMkLst>
      </pc:sldChg>
      <pc:sldChg chg="del">
        <pc:chgData name="Галина Галина" userId="5db18f3bd805f1eb" providerId="LiveId" clId="{723B205B-57F2-462B-AAE1-A60921F043FE}" dt="2024-06-07T03:17:32.507" v="55" actId="47"/>
        <pc:sldMkLst>
          <pc:docMk/>
          <pc:sldMk cId="2998886858" sldId="779"/>
        </pc:sldMkLst>
      </pc:sldChg>
      <pc:sldChg chg="del">
        <pc:chgData name="Галина Галина" userId="5db18f3bd805f1eb" providerId="LiveId" clId="{723B205B-57F2-462B-AAE1-A60921F043FE}" dt="2024-06-07T03:17:32.507" v="55" actId="47"/>
        <pc:sldMkLst>
          <pc:docMk/>
          <pc:sldMk cId="3756922477" sldId="780"/>
        </pc:sldMkLst>
      </pc:sldChg>
      <pc:sldChg chg="del">
        <pc:chgData name="Галина Галина" userId="5db18f3bd805f1eb" providerId="LiveId" clId="{723B205B-57F2-462B-AAE1-A60921F043FE}" dt="2024-06-07T03:17:32.507" v="55" actId="47"/>
        <pc:sldMkLst>
          <pc:docMk/>
          <pc:sldMk cId="2769722735" sldId="781"/>
        </pc:sldMkLst>
      </pc:sldChg>
      <pc:sldChg chg="del">
        <pc:chgData name="Галина Галина" userId="5db18f3bd805f1eb" providerId="LiveId" clId="{723B205B-57F2-462B-AAE1-A60921F043FE}" dt="2024-06-07T03:17:32.507" v="55" actId="47"/>
        <pc:sldMkLst>
          <pc:docMk/>
          <pc:sldMk cId="1745737504" sldId="782"/>
        </pc:sldMkLst>
      </pc:sldChg>
      <pc:sldChg chg="del">
        <pc:chgData name="Галина Галина" userId="5db18f3bd805f1eb" providerId="LiveId" clId="{723B205B-57F2-462B-AAE1-A60921F043FE}" dt="2024-06-07T03:17:32.507" v="55" actId="47"/>
        <pc:sldMkLst>
          <pc:docMk/>
          <pc:sldMk cId="1779006902" sldId="783"/>
        </pc:sldMkLst>
      </pc:sldChg>
      <pc:sldChg chg="del">
        <pc:chgData name="Галина Галина" userId="5db18f3bd805f1eb" providerId="LiveId" clId="{723B205B-57F2-462B-AAE1-A60921F043FE}" dt="2024-06-07T03:17:32.507" v="55" actId="47"/>
        <pc:sldMkLst>
          <pc:docMk/>
          <pc:sldMk cId="2102580020" sldId="784"/>
        </pc:sldMkLst>
      </pc:sldChg>
      <pc:sldChg chg="del">
        <pc:chgData name="Галина Галина" userId="5db18f3bd805f1eb" providerId="LiveId" clId="{723B205B-57F2-462B-AAE1-A60921F043FE}" dt="2024-06-07T03:17:32.507" v="55" actId="47"/>
        <pc:sldMkLst>
          <pc:docMk/>
          <pc:sldMk cId="2932300367" sldId="785"/>
        </pc:sldMkLst>
      </pc:sldChg>
      <pc:sldChg chg="del">
        <pc:chgData name="Галина Галина" userId="5db18f3bd805f1eb" providerId="LiveId" clId="{723B205B-57F2-462B-AAE1-A60921F043FE}" dt="2024-06-07T03:17:32.507" v="55" actId="47"/>
        <pc:sldMkLst>
          <pc:docMk/>
          <pc:sldMk cId="1877591183" sldId="786"/>
        </pc:sldMkLst>
      </pc:sldChg>
      <pc:sldChg chg="del">
        <pc:chgData name="Галина Галина" userId="5db18f3bd805f1eb" providerId="LiveId" clId="{723B205B-57F2-462B-AAE1-A60921F043FE}" dt="2024-06-07T03:17:32.507" v="55" actId="47"/>
        <pc:sldMkLst>
          <pc:docMk/>
          <pc:sldMk cId="505816829" sldId="787"/>
        </pc:sldMkLst>
      </pc:sldChg>
      <pc:sldChg chg="del">
        <pc:chgData name="Галина Галина" userId="5db18f3bd805f1eb" providerId="LiveId" clId="{723B205B-57F2-462B-AAE1-A60921F043FE}" dt="2024-06-07T03:17:32.507" v="55" actId="47"/>
        <pc:sldMkLst>
          <pc:docMk/>
          <pc:sldMk cId="3517044771" sldId="788"/>
        </pc:sldMkLst>
      </pc:sldChg>
      <pc:sldChg chg="del">
        <pc:chgData name="Галина Галина" userId="5db18f3bd805f1eb" providerId="LiveId" clId="{723B205B-57F2-462B-AAE1-A60921F043FE}" dt="2024-06-07T03:17:32.507" v="55" actId="47"/>
        <pc:sldMkLst>
          <pc:docMk/>
          <pc:sldMk cId="1288104956" sldId="789"/>
        </pc:sldMkLst>
      </pc:sldChg>
      <pc:sldChg chg="del">
        <pc:chgData name="Галина Галина" userId="5db18f3bd805f1eb" providerId="LiveId" clId="{723B205B-57F2-462B-AAE1-A60921F043FE}" dt="2024-06-07T03:17:32.507" v="55" actId="47"/>
        <pc:sldMkLst>
          <pc:docMk/>
          <pc:sldMk cId="2767518858" sldId="790"/>
        </pc:sldMkLst>
      </pc:sldChg>
      <pc:sldChg chg="del">
        <pc:chgData name="Галина Галина" userId="5db18f3bd805f1eb" providerId="LiveId" clId="{723B205B-57F2-462B-AAE1-A60921F043FE}" dt="2024-06-07T03:17:32.507" v="55" actId="47"/>
        <pc:sldMkLst>
          <pc:docMk/>
          <pc:sldMk cId="1497100673" sldId="791"/>
        </pc:sldMkLst>
      </pc:sldChg>
      <pc:sldChg chg="del">
        <pc:chgData name="Галина Галина" userId="5db18f3bd805f1eb" providerId="LiveId" clId="{723B205B-57F2-462B-AAE1-A60921F043FE}" dt="2024-06-07T03:17:32.507" v="55" actId="47"/>
        <pc:sldMkLst>
          <pc:docMk/>
          <pc:sldMk cId="1101933279" sldId="792"/>
        </pc:sldMkLst>
      </pc:sldChg>
      <pc:sldChg chg="del">
        <pc:chgData name="Галина Галина" userId="5db18f3bd805f1eb" providerId="LiveId" clId="{723B205B-57F2-462B-AAE1-A60921F043FE}" dt="2024-06-07T03:17:32.507" v="55" actId="47"/>
        <pc:sldMkLst>
          <pc:docMk/>
          <pc:sldMk cId="1283261419" sldId="794"/>
        </pc:sldMkLst>
      </pc:sldChg>
      <pc:sldChg chg="del">
        <pc:chgData name="Галина Галина" userId="5db18f3bd805f1eb" providerId="LiveId" clId="{723B205B-57F2-462B-AAE1-A60921F043FE}" dt="2024-06-07T03:17:32.507" v="55" actId="47"/>
        <pc:sldMkLst>
          <pc:docMk/>
          <pc:sldMk cId="389790172" sldId="795"/>
        </pc:sldMkLst>
      </pc:sldChg>
      <pc:sldChg chg="del">
        <pc:chgData name="Галина Галина" userId="5db18f3bd805f1eb" providerId="LiveId" clId="{723B205B-57F2-462B-AAE1-A60921F043FE}" dt="2024-06-07T03:17:32.507" v="55" actId="47"/>
        <pc:sldMkLst>
          <pc:docMk/>
          <pc:sldMk cId="2481258019" sldId="796"/>
        </pc:sldMkLst>
      </pc:sldChg>
      <pc:sldChg chg="del">
        <pc:chgData name="Галина Галина" userId="5db18f3bd805f1eb" providerId="LiveId" clId="{723B205B-57F2-462B-AAE1-A60921F043FE}" dt="2024-06-07T03:17:32.507" v="55" actId="47"/>
        <pc:sldMkLst>
          <pc:docMk/>
          <pc:sldMk cId="2589033915" sldId="797"/>
        </pc:sldMkLst>
      </pc:sldChg>
      <pc:sldChg chg="del">
        <pc:chgData name="Галина Галина" userId="5db18f3bd805f1eb" providerId="LiveId" clId="{723B205B-57F2-462B-AAE1-A60921F043FE}" dt="2024-06-07T03:17:32.507" v="55" actId="47"/>
        <pc:sldMkLst>
          <pc:docMk/>
          <pc:sldMk cId="1331027761" sldId="798"/>
        </pc:sldMkLst>
      </pc:sldChg>
      <pc:sldChg chg="del">
        <pc:chgData name="Галина Галина" userId="5db18f3bd805f1eb" providerId="LiveId" clId="{723B205B-57F2-462B-AAE1-A60921F043FE}" dt="2024-06-07T03:17:32.507" v="55" actId="47"/>
        <pc:sldMkLst>
          <pc:docMk/>
          <pc:sldMk cId="4175513063" sldId="799"/>
        </pc:sldMkLst>
      </pc:sldChg>
      <pc:sldChg chg="del">
        <pc:chgData name="Галина Галина" userId="5db18f3bd805f1eb" providerId="LiveId" clId="{723B205B-57F2-462B-AAE1-A60921F043FE}" dt="2024-06-07T03:17:32.507" v="55" actId="47"/>
        <pc:sldMkLst>
          <pc:docMk/>
          <pc:sldMk cId="4137280254" sldId="800"/>
        </pc:sldMkLst>
      </pc:sldChg>
      <pc:sldChg chg="del">
        <pc:chgData name="Галина Галина" userId="5db18f3bd805f1eb" providerId="LiveId" clId="{723B205B-57F2-462B-AAE1-A60921F043FE}" dt="2024-06-07T03:17:32.507" v="55" actId="47"/>
        <pc:sldMkLst>
          <pc:docMk/>
          <pc:sldMk cId="90044446" sldId="801"/>
        </pc:sldMkLst>
      </pc:sldChg>
      <pc:sldChg chg="del">
        <pc:chgData name="Галина Галина" userId="5db18f3bd805f1eb" providerId="LiveId" clId="{723B205B-57F2-462B-AAE1-A60921F043FE}" dt="2024-06-07T03:17:32.507" v="55" actId="47"/>
        <pc:sldMkLst>
          <pc:docMk/>
          <pc:sldMk cId="2109016746" sldId="802"/>
        </pc:sldMkLst>
      </pc:sldChg>
      <pc:sldChg chg="del">
        <pc:chgData name="Галина Галина" userId="5db18f3bd805f1eb" providerId="LiveId" clId="{723B205B-57F2-462B-AAE1-A60921F043FE}" dt="2024-06-07T03:17:32.507" v="55" actId="47"/>
        <pc:sldMkLst>
          <pc:docMk/>
          <pc:sldMk cId="2417975121" sldId="803"/>
        </pc:sldMkLst>
      </pc:sldChg>
      <pc:sldChg chg="del">
        <pc:chgData name="Галина Галина" userId="5db18f3bd805f1eb" providerId="LiveId" clId="{723B205B-57F2-462B-AAE1-A60921F043FE}" dt="2024-06-07T03:17:32.507" v="55" actId="47"/>
        <pc:sldMkLst>
          <pc:docMk/>
          <pc:sldMk cId="2274950543" sldId="804"/>
        </pc:sldMkLst>
      </pc:sldChg>
      <pc:sldChg chg="del">
        <pc:chgData name="Галина Галина" userId="5db18f3bd805f1eb" providerId="LiveId" clId="{723B205B-57F2-462B-AAE1-A60921F043FE}" dt="2024-06-07T03:17:32.507" v="55" actId="47"/>
        <pc:sldMkLst>
          <pc:docMk/>
          <pc:sldMk cId="2536744107" sldId="805"/>
        </pc:sldMkLst>
      </pc:sldChg>
      <pc:sldChg chg="del">
        <pc:chgData name="Галина Галина" userId="5db18f3bd805f1eb" providerId="LiveId" clId="{723B205B-57F2-462B-AAE1-A60921F043FE}" dt="2024-06-07T03:17:32.507" v="55" actId="47"/>
        <pc:sldMkLst>
          <pc:docMk/>
          <pc:sldMk cId="2884213299" sldId="806"/>
        </pc:sldMkLst>
      </pc:sldChg>
      <pc:sldChg chg="del">
        <pc:chgData name="Галина Галина" userId="5db18f3bd805f1eb" providerId="LiveId" clId="{723B205B-57F2-462B-AAE1-A60921F043FE}" dt="2024-06-07T03:17:32.507" v="55" actId="47"/>
        <pc:sldMkLst>
          <pc:docMk/>
          <pc:sldMk cId="231335342" sldId="807"/>
        </pc:sldMkLst>
      </pc:sldChg>
      <pc:sldChg chg="del">
        <pc:chgData name="Галина Галина" userId="5db18f3bd805f1eb" providerId="LiveId" clId="{723B205B-57F2-462B-AAE1-A60921F043FE}" dt="2024-06-07T03:17:32.507" v="55" actId="47"/>
        <pc:sldMkLst>
          <pc:docMk/>
          <pc:sldMk cId="524827096" sldId="808"/>
        </pc:sldMkLst>
      </pc:sldChg>
      <pc:sldChg chg="del">
        <pc:chgData name="Галина Галина" userId="5db18f3bd805f1eb" providerId="LiveId" clId="{723B205B-57F2-462B-AAE1-A60921F043FE}" dt="2024-06-07T03:17:32.507" v="55" actId="47"/>
        <pc:sldMkLst>
          <pc:docMk/>
          <pc:sldMk cId="3575231152" sldId="812"/>
        </pc:sldMkLst>
      </pc:sldChg>
      <pc:sldChg chg="del">
        <pc:chgData name="Галина Галина" userId="5db18f3bd805f1eb" providerId="LiveId" clId="{723B205B-57F2-462B-AAE1-A60921F043FE}" dt="2024-06-07T03:17:32.507" v="55" actId="47"/>
        <pc:sldMkLst>
          <pc:docMk/>
          <pc:sldMk cId="2203215462" sldId="813"/>
        </pc:sldMkLst>
      </pc:sldChg>
      <pc:sldChg chg="del">
        <pc:chgData name="Галина Галина" userId="5db18f3bd805f1eb" providerId="LiveId" clId="{723B205B-57F2-462B-AAE1-A60921F043FE}" dt="2024-06-07T03:17:32.507" v="55" actId="47"/>
        <pc:sldMkLst>
          <pc:docMk/>
          <pc:sldMk cId="195946948" sldId="814"/>
        </pc:sldMkLst>
      </pc:sldChg>
      <pc:sldChg chg="del">
        <pc:chgData name="Галина Галина" userId="5db18f3bd805f1eb" providerId="LiveId" clId="{723B205B-57F2-462B-AAE1-A60921F043FE}" dt="2024-06-07T03:17:32.507" v="55" actId="47"/>
        <pc:sldMkLst>
          <pc:docMk/>
          <pc:sldMk cId="3651051993" sldId="815"/>
        </pc:sldMkLst>
      </pc:sldChg>
      <pc:sldChg chg="del">
        <pc:chgData name="Галина Галина" userId="5db18f3bd805f1eb" providerId="LiveId" clId="{723B205B-57F2-462B-AAE1-A60921F043FE}" dt="2024-06-07T03:17:32.507" v="55" actId="47"/>
        <pc:sldMkLst>
          <pc:docMk/>
          <pc:sldMk cId="1798555564" sldId="816"/>
        </pc:sldMkLst>
      </pc:sldChg>
      <pc:sldChg chg="del">
        <pc:chgData name="Галина Галина" userId="5db18f3bd805f1eb" providerId="LiveId" clId="{723B205B-57F2-462B-AAE1-A60921F043FE}" dt="2024-06-07T03:17:32.507" v="55" actId="47"/>
        <pc:sldMkLst>
          <pc:docMk/>
          <pc:sldMk cId="3852712468" sldId="817"/>
        </pc:sldMkLst>
      </pc:sldChg>
      <pc:sldChg chg="del">
        <pc:chgData name="Галина Галина" userId="5db18f3bd805f1eb" providerId="LiveId" clId="{723B205B-57F2-462B-AAE1-A60921F043FE}" dt="2024-06-07T03:17:32.507" v="55" actId="47"/>
        <pc:sldMkLst>
          <pc:docMk/>
          <pc:sldMk cId="2510483159" sldId="819"/>
        </pc:sldMkLst>
      </pc:sldChg>
      <pc:sldChg chg="del">
        <pc:chgData name="Галина Галина" userId="5db18f3bd805f1eb" providerId="LiveId" clId="{723B205B-57F2-462B-AAE1-A60921F043FE}" dt="2024-06-07T03:17:32.507" v="55" actId="47"/>
        <pc:sldMkLst>
          <pc:docMk/>
          <pc:sldMk cId="4193777313" sldId="820"/>
        </pc:sldMkLst>
      </pc:sldChg>
      <pc:sldChg chg="del">
        <pc:chgData name="Галина Галина" userId="5db18f3bd805f1eb" providerId="LiveId" clId="{723B205B-57F2-462B-AAE1-A60921F043FE}" dt="2024-06-07T03:17:32.507" v="55" actId="47"/>
        <pc:sldMkLst>
          <pc:docMk/>
          <pc:sldMk cId="1353276991" sldId="821"/>
        </pc:sldMkLst>
      </pc:sldChg>
      <pc:sldChg chg="del">
        <pc:chgData name="Галина Галина" userId="5db18f3bd805f1eb" providerId="LiveId" clId="{723B205B-57F2-462B-AAE1-A60921F043FE}" dt="2024-06-07T03:17:32.507" v="55" actId="47"/>
        <pc:sldMkLst>
          <pc:docMk/>
          <pc:sldMk cId="1926585942" sldId="822"/>
        </pc:sldMkLst>
      </pc:sldChg>
      <pc:sldChg chg="del">
        <pc:chgData name="Галина Галина" userId="5db18f3bd805f1eb" providerId="LiveId" clId="{723B205B-57F2-462B-AAE1-A60921F043FE}" dt="2024-06-07T03:17:32.507" v="55" actId="47"/>
        <pc:sldMkLst>
          <pc:docMk/>
          <pc:sldMk cId="2323739558" sldId="823"/>
        </pc:sldMkLst>
      </pc:sldChg>
      <pc:sldChg chg="del">
        <pc:chgData name="Галина Галина" userId="5db18f3bd805f1eb" providerId="LiveId" clId="{723B205B-57F2-462B-AAE1-A60921F043FE}" dt="2024-06-07T03:17:32.507" v="55" actId="47"/>
        <pc:sldMkLst>
          <pc:docMk/>
          <pc:sldMk cId="1696765167" sldId="824"/>
        </pc:sldMkLst>
      </pc:sldChg>
      <pc:sldChg chg="del">
        <pc:chgData name="Галина Галина" userId="5db18f3bd805f1eb" providerId="LiveId" clId="{723B205B-57F2-462B-AAE1-A60921F043FE}" dt="2024-06-07T03:17:32.507" v="55" actId="47"/>
        <pc:sldMkLst>
          <pc:docMk/>
          <pc:sldMk cId="2064182821" sldId="825"/>
        </pc:sldMkLst>
      </pc:sldChg>
      <pc:sldChg chg="del">
        <pc:chgData name="Галина Галина" userId="5db18f3bd805f1eb" providerId="LiveId" clId="{723B205B-57F2-462B-AAE1-A60921F043FE}" dt="2024-06-07T03:17:32.507" v="55" actId="47"/>
        <pc:sldMkLst>
          <pc:docMk/>
          <pc:sldMk cId="774351441" sldId="826"/>
        </pc:sldMkLst>
      </pc:sldChg>
      <pc:sldChg chg="del">
        <pc:chgData name="Галина Галина" userId="5db18f3bd805f1eb" providerId="LiveId" clId="{723B205B-57F2-462B-AAE1-A60921F043FE}" dt="2024-06-07T03:17:32.507" v="55" actId="47"/>
        <pc:sldMkLst>
          <pc:docMk/>
          <pc:sldMk cId="3532928057" sldId="828"/>
        </pc:sldMkLst>
      </pc:sldChg>
      <pc:sldChg chg="del">
        <pc:chgData name="Галина Галина" userId="5db18f3bd805f1eb" providerId="LiveId" clId="{723B205B-57F2-462B-AAE1-A60921F043FE}" dt="2024-06-07T03:17:32.507" v="55" actId="47"/>
        <pc:sldMkLst>
          <pc:docMk/>
          <pc:sldMk cId="1497261093" sldId="829"/>
        </pc:sldMkLst>
      </pc:sldChg>
      <pc:sldChg chg="del">
        <pc:chgData name="Галина Галина" userId="5db18f3bd805f1eb" providerId="LiveId" clId="{723B205B-57F2-462B-AAE1-A60921F043FE}" dt="2024-06-07T03:17:32.507" v="55" actId="47"/>
        <pc:sldMkLst>
          <pc:docMk/>
          <pc:sldMk cId="2882035609" sldId="830"/>
        </pc:sldMkLst>
      </pc:sldChg>
      <pc:sldChg chg="del">
        <pc:chgData name="Галина Галина" userId="5db18f3bd805f1eb" providerId="LiveId" clId="{723B205B-57F2-462B-AAE1-A60921F043FE}" dt="2024-06-07T03:17:32.507" v="55" actId="47"/>
        <pc:sldMkLst>
          <pc:docMk/>
          <pc:sldMk cId="1696360178" sldId="831"/>
        </pc:sldMkLst>
      </pc:sldChg>
      <pc:sldChg chg="del">
        <pc:chgData name="Галина Галина" userId="5db18f3bd805f1eb" providerId="LiveId" clId="{723B205B-57F2-462B-AAE1-A60921F043FE}" dt="2024-06-07T03:17:32.507" v="55" actId="47"/>
        <pc:sldMkLst>
          <pc:docMk/>
          <pc:sldMk cId="2263625731" sldId="832"/>
        </pc:sldMkLst>
      </pc:sldChg>
      <pc:sldChg chg="del">
        <pc:chgData name="Галина Галина" userId="5db18f3bd805f1eb" providerId="LiveId" clId="{723B205B-57F2-462B-AAE1-A60921F043FE}" dt="2024-06-07T03:17:32.507" v="55" actId="47"/>
        <pc:sldMkLst>
          <pc:docMk/>
          <pc:sldMk cId="2931525503" sldId="833"/>
        </pc:sldMkLst>
      </pc:sldChg>
      <pc:sldChg chg="del">
        <pc:chgData name="Галина Галина" userId="5db18f3bd805f1eb" providerId="LiveId" clId="{723B205B-57F2-462B-AAE1-A60921F043FE}" dt="2024-06-07T03:17:32.507" v="55" actId="47"/>
        <pc:sldMkLst>
          <pc:docMk/>
          <pc:sldMk cId="1663021889" sldId="834"/>
        </pc:sldMkLst>
      </pc:sldChg>
      <pc:sldChg chg="del">
        <pc:chgData name="Галина Галина" userId="5db18f3bd805f1eb" providerId="LiveId" clId="{723B205B-57F2-462B-AAE1-A60921F043FE}" dt="2024-06-07T03:17:32.507" v="55" actId="47"/>
        <pc:sldMkLst>
          <pc:docMk/>
          <pc:sldMk cId="2555092659" sldId="835"/>
        </pc:sldMkLst>
      </pc:sldChg>
      <pc:sldChg chg="del">
        <pc:chgData name="Галина Галина" userId="5db18f3bd805f1eb" providerId="LiveId" clId="{723B205B-57F2-462B-AAE1-A60921F043FE}" dt="2024-06-07T03:17:32.507" v="55" actId="47"/>
        <pc:sldMkLst>
          <pc:docMk/>
          <pc:sldMk cId="2955521225" sldId="836"/>
        </pc:sldMkLst>
      </pc:sldChg>
      <pc:sldChg chg="del">
        <pc:chgData name="Галина Галина" userId="5db18f3bd805f1eb" providerId="LiveId" clId="{723B205B-57F2-462B-AAE1-A60921F043FE}" dt="2024-06-07T03:17:32.507" v="55" actId="47"/>
        <pc:sldMkLst>
          <pc:docMk/>
          <pc:sldMk cId="2927829262" sldId="837"/>
        </pc:sldMkLst>
      </pc:sldChg>
      <pc:sldChg chg="del">
        <pc:chgData name="Галина Галина" userId="5db18f3bd805f1eb" providerId="LiveId" clId="{723B205B-57F2-462B-AAE1-A60921F043FE}" dt="2024-06-07T03:17:32.507" v="55" actId="47"/>
        <pc:sldMkLst>
          <pc:docMk/>
          <pc:sldMk cId="4234897329" sldId="838"/>
        </pc:sldMkLst>
      </pc:sldChg>
      <pc:sldChg chg="del">
        <pc:chgData name="Галина Галина" userId="5db18f3bd805f1eb" providerId="LiveId" clId="{723B205B-57F2-462B-AAE1-A60921F043FE}" dt="2024-06-07T03:17:32.507" v="55" actId="47"/>
        <pc:sldMkLst>
          <pc:docMk/>
          <pc:sldMk cId="4188775865" sldId="839"/>
        </pc:sldMkLst>
      </pc:sldChg>
      <pc:sldChg chg="del">
        <pc:chgData name="Галина Галина" userId="5db18f3bd805f1eb" providerId="LiveId" clId="{723B205B-57F2-462B-AAE1-A60921F043FE}" dt="2024-06-07T03:17:32.507" v="55" actId="47"/>
        <pc:sldMkLst>
          <pc:docMk/>
          <pc:sldMk cId="452090094" sldId="840"/>
        </pc:sldMkLst>
      </pc:sldChg>
      <pc:sldChg chg="del">
        <pc:chgData name="Галина Галина" userId="5db18f3bd805f1eb" providerId="LiveId" clId="{723B205B-57F2-462B-AAE1-A60921F043FE}" dt="2024-06-07T03:17:32.507" v="55" actId="47"/>
        <pc:sldMkLst>
          <pc:docMk/>
          <pc:sldMk cId="1407022121" sldId="841"/>
        </pc:sldMkLst>
      </pc:sldChg>
      <pc:sldChg chg="del">
        <pc:chgData name="Галина Галина" userId="5db18f3bd805f1eb" providerId="LiveId" clId="{723B205B-57F2-462B-AAE1-A60921F043FE}" dt="2024-06-07T03:17:32.507" v="55" actId="47"/>
        <pc:sldMkLst>
          <pc:docMk/>
          <pc:sldMk cId="3399155604" sldId="842"/>
        </pc:sldMkLst>
      </pc:sldChg>
      <pc:sldChg chg="del">
        <pc:chgData name="Галина Галина" userId="5db18f3bd805f1eb" providerId="LiveId" clId="{723B205B-57F2-462B-AAE1-A60921F043FE}" dt="2024-06-07T03:17:32.507" v="55" actId="47"/>
        <pc:sldMkLst>
          <pc:docMk/>
          <pc:sldMk cId="4128232960" sldId="843"/>
        </pc:sldMkLst>
      </pc:sldChg>
      <pc:sldChg chg="del">
        <pc:chgData name="Галина Галина" userId="5db18f3bd805f1eb" providerId="LiveId" clId="{723B205B-57F2-462B-AAE1-A60921F043FE}" dt="2024-06-07T03:17:32.507" v="55" actId="47"/>
        <pc:sldMkLst>
          <pc:docMk/>
          <pc:sldMk cId="746083795" sldId="844"/>
        </pc:sldMkLst>
      </pc:sldChg>
      <pc:sldChg chg="del">
        <pc:chgData name="Галина Галина" userId="5db18f3bd805f1eb" providerId="LiveId" clId="{723B205B-57F2-462B-AAE1-A60921F043FE}" dt="2024-06-07T03:17:32.507" v="55" actId="47"/>
        <pc:sldMkLst>
          <pc:docMk/>
          <pc:sldMk cId="1128051716" sldId="845"/>
        </pc:sldMkLst>
      </pc:sldChg>
      <pc:sldChg chg="del">
        <pc:chgData name="Галина Галина" userId="5db18f3bd805f1eb" providerId="LiveId" clId="{723B205B-57F2-462B-AAE1-A60921F043FE}" dt="2024-06-07T03:17:32.507" v="55" actId="47"/>
        <pc:sldMkLst>
          <pc:docMk/>
          <pc:sldMk cId="652818514" sldId="846"/>
        </pc:sldMkLst>
      </pc:sldChg>
      <pc:sldChg chg="del">
        <pc:chgData name="Галина Галина" userId="5db18f3bd805f1eb" providerId="LiveId" clId="{723B205B-57F2-462B-AAE1-A60921F043FE}" dt="2024-06-07T03:17:32.507" v="55" actId="47"/>
        <pc:sldMkLst>
          <pc:docMk/>
          <pc:sldMk cId="1750589181" sldId="847"/>
        </pc:sldMkLst>
      </pc:sldChg>
      <pc:sldChg chg="del">
        <pc:chgData name="Галина Галина" userId="5db18f3bd805f1eb" providerId="LiveId" clId="{723B205B-57F2-462B-AAE1-A60921F043FE}" dt="2024-06-07T03:17:32.507" v="55" actId="47"/>
        <pc:sldMkLst>
          <pc:docMk/>
          <pc:sldMk cId="1542468045" sldId="848"/>
        </pc:sldMkLst>
      </pc:sldChg>
      <pc:sldChg chg="del">
        <pc:chgData name="Галина Галина" userId="5db18f3bd805f1eb" providerId="LiveId" clId="{723B205B-57F2-462B-AAE1-A60921F043FE}" dt="2024-06-07T03:17:32.507" v="55" actId="47"/>
        <pc:sldMkLst>
          <pc:docMk/>
          <pc:sldMk cId="1449583298" sldId="849"/>
        </pc:sldMkLst>
      </pc:sldChg>
      <pc:sldChg chg="del">
        <pc:chgData name="Галина Галина" userId="5db18f3bd805f1eb" providerId="LiveId" clId="{723B205B-57F2-462B-AAE1-A60921F043FE}" dt="2024-06-07T03:17:32.507" v="55" actId="47"/>
        <pc:sldMkLst>
          <pc:docMk/>
          <pc:sldMk cId="2070837473" sldId="850"/>
        </pc:sldMkLst>
      </pc:sldChg>
      <pc:sldChg chg="del">
        <pc:chgData name="Галина Галина" userId="5db18f3bd805f1eb" providerId="LiveId" clId="{723B205B-57F2-462B-AAE1-A60921F043FE}" dt="2024-06-07T03:17:32.507" v="55" actId="47"/>
        <pc:sldMkLst>
          <pc:docMk/>
          <pc:sldMk cId="4008650827" sldId="851"/>
        </pc:sldMkLst>
      </pc:sldChg>
      <pc:sldChg chg="del">
        <pc:chgData name="Галина Галина" userId="5db18f3bd805f1eb" providerId="LiveId" clId="{723B205B-57F2-462B-AAE1-A60921F043FE}" dt="2024-06-07T03:17:32.507" v="55" actId="47"/>
        <pc:sldMkLst>
          <pc:docMk/>
          <pc:sldMk cId="2641208317" sldId="852"/>
        </pc:sldMkLst>
      </pc:sldChg>
      <pc:sldChg chg="del">
        <pc:chgData name="Галина Галина" userId="5db18f3bd805f1eb" providerId="LiveId" clId="{723B205B-57F2-462B-AAE1-A60921F043FE}" dt="2024-06-07T03:17:32.507" v="55" actId="47"/>
        <pc:sldMkLst>
          <pc:docMk/>
          <pc:sldMk cId="3576233554" sldId="853"/>
        </pc:sldMkLst>
      </pc:sldChg>
      <pc:sldChg chg="del">
        <pc:chgData name="Галина Галина" userId="5db18f3bd805f1eb" providerId="LiveId" clId="{723B205B-57F2-462B-AAE1-A60921F043FE}" dt="2024-06-07T03:17:32.507" v="55" actId="47"/>
        <pc:sldMkLst>
          <pc:docMk/>
          <pc:sldMk cId="3340971570" sldId="854"/>
        </pc:sldMkLst>
      </pc:sldChg>
      <pc:sldChg chg="del">
        <pc:chgData name="Галина Галина" userId="5db18f3bd805f1eb" providerId="LiveId" clId="{723B205B-57F2-462B-AAE1-A60921F043FE}" dt="2024-06-07T03:17:32.507" v="55" actId="47"/>
        <pc:sldMkLst>
          <pc:docMk/>
          <pc:sldMk cId="2767330546" sldId="855"/>
        </pc:sldMkLst>
      </pc:sldChg>
      <pc:sldChg chg="del">
        <pc:chgData name="Галина Галина" userId="5db18f3bd805f1eb" providerId="LiveId" clId="{723B205B-57F2-462B-AAE1-A60921F043FE}" dt="2024-06-07T03:17:32.507" v="55" actId="47"/>
        <pc:sldMkLst>
          <pc:docMk/>
          <pc:sldMk cId="1146652915" sldId="856"/>
        </pc:sldMkLst>
      </pc:sldChg>
      <pc:sldChg chg="del">
        <pc:chgData name="Галина Галина" userId="5db18f3bd805f1eb" providerId="LiveId" clId="{723B205B-57F2-462B-AAE1-A60921F043FE}" dt="2024-06-07T03:17:32.507" v="55" actId="47"/>
        <pc:sldMkLst>
          <pc:docMk/>
          <pc:sldMk cId="503374381" sldId="857"/>
        </pc:sldMkLst>
      </pc:sldChg>
      <pc:sldChg chg="del">
        <pc:chgData name="Галина Галина" userId="5db18f3bd805f1eb" providerId="LiveId" clId="{723B205B-57F2-462B-AAE1-A60921F043FE}" dt="2024-06-07T03:17:32.507" v="55" actId="47"/>
        <pc:sldMkLst>
          <pc:docMk/>
          <pc:sldMk cId="1824930060" sldId="858"/>
        </pc:sldMkLst>
      </pc:sldChg>
      <pc:sldChg chg="del">
        <pc:chgData name="Галина Галина" userId="5db18f3bd805f1eb" providerId="LiveId" clId="{723B205B-57F2-462B-AAE1-A60921F043FE}" dt="2024-06-07T03:17:32.507" v="55" actId="47"/>
        <pc:sldMkLst>
          <pc:docMk/>
          <pc:sldMk cId="2410860886" sldId="859"/>
        </pc:sldMkLst>
      </pc:sldChg>
      <pc:sldChg chg="del">
        <pc:chgData name="Галина Галина" userId="5db18f3bd805f1eb" providerId="LiveId" clId="{723B205B-57F2-462B-AAE1-A60921F043FE}" dt="2024-06-07T03:17:32.507" v="55" actId="47"/>
        <pc:sldMkLst>
          <pc:docMk/>
          <pc:sldMk cId="3106570939" sldId="860"/>
        </pc:sldMkLst>
      </pc:sldChg>
      <pc:sldChg chg="del">
        <pc:chgData name="Галина Галина" userId="5db18f3bd805f1eb" providerId="LiveId" clId="{723B205B-57F2-462B-AAE1-A60921F043FE}" dt="2024-06-07T03:17:32.507" v="55" actId="47"/>
        <pc:sldMkLst>
          <pc:docMk/>
          <pc:sldMk cId="3217357922" sldId="861"/>
        </pc:sldMkLst>
      </pc:sldChg>
      <pc:sldChg chg="del">
        <pc:chgData name="Галина Галина" userId="5db18f3bd805f1eb" providerId="LiveId" clId="{723B205B-57F2-462B-AAE1-A60921F043FE}" dt="2024-06-07T03:17:32.507" v="55" actId="47"/>
        <pc:sldMkLst>
          <pc:docMk/>
          <pc:sldMk cId="1986051656" sldId="862"/>
        </pc:sldMkLst>
      </pc:sldChg>
      <pc:sldChg chg="del">
        <pc:chgData name="Галина Галина" userId="5db18f3bd805f1eb" providerId="LiveId" clId="{723B205B-57F2-462B-AAE1-A60921F043FE}" dt="2024-06-07T03:17:32.507" v="55" actId="47"/>
        <pc:sldMkLst>
          <pc:docMk/>
          <pc:sldMk cId="3622928464" sldId="863"/>
        </pc:sldMkLst>
      </pc:sldChg>
      <pc:sldChg chg="del">
        <pc:chgData name="Галина Галина" userId="5db18f3bd805f1eb" providerId="LiveId" clId="{723B205B-57F2-462B-AAE1-A60921F043FE}" dt="2024-06-07T03:17:32.507" v="55" actId="47"/>
        <pc:sldMkLst>
          <pc:docMk/>
          <pc:sldMk cId="666692390" sldId="864"/>
        </pc:sldMkLst>
      </pc:sldChg>
      <pc:sldChg chg="del">
        <pc:chgData name="Галина Галина" userId="5db18f3bd805f1eb" providerId="LiveId" clId="{723B205B-57F2-462B-AAE1-A60921F043FE}" dt="2024-06-07T03:17:32.507" v="55" actId="47"/>
        <pc:sldMkLst>
          <pc:docMk/>
          <pc:sldMk cId="2235024403" sldId="865"/>
        </pc:sldMkLst>
      </pc:sldChg>
      <pc:sldChg chg="del">
        <pc:chgData name="Галина Галина" userId="5db18f3bd805f1eb" providerId="LiveId" clId="{723B205B-57F2-462B-AAE1-A60921F043FE}" dt="2024-06-07T03:17:32.507" v="55" actId="47"/>
        <pc:sldMkLst>
          <pc:docMk/>
          <pc:sldMk cId="3393460033" sldId="866"/>
        </pc:sldMkLst>
      </pc:sldChg>
      <pc:sldChg chg="del">
        <pc:chgData name="Галина Галина" userId="5db18f3bd805f1eb" providerId="LiveId" clId="{723B205B-57F2-462B-AAE1-A60921F043FE}" dt="2024-06-07T03:17:32.507" v="55" actId="47"/>
        <pc:sldMkLst>
          <pc:docMk/>
          <pc:sldMk cId="1340001552" sldId="867"/>
        </pc:sldMkLst>
      </pc:sldChg>
      <pc:sldChg chg="del">
        <pc:chgData name="Галина Галина" userId="5db18f3bd805f1eb" providerId="LiveId" clId="{723B205B-57F2-462B-AAE1-A60921F043FE}" dt="2024-06-07T03:17:32.507" v="55" actId="47"/>
        <pc:sldMkLst>
          <pc:docMk/>
          <pc:sldMk cId="1846082742" sldId="868"/>
        </pc:sldMkLst>
      </pc:sldChg>
      <pc:sldChg chg="del">
        <pc:chgData name="Галина Галина" userId="5db18f3bd805f1eb" providerId="LiveId" clId="{723B205B-57F2-462B-AAE1-A60921F043FE}" dt="2024-06-07T03:17:32.507" v="55" actId="47"/>
        <pc:sldMkLst>
          <pc:docMk/>
          <pc:sldMk cId="238009485" sldId="869"/>
        </pc:sldMkLst>
      </pc:sldChg>
      <pc:sldChg chg="del">
        <pc:chgData name="Галина Галина" userId="5db18f3bd805f1eb" providerId="LiveId" clId="{723B205B-57F2-462B-AAE1-A60921F043FE}" dt="2024-06-07T03:17:32.507" v="55" actId="47"/>
        <pc:sldMkLst>
          <pc:docMk/>
          <pc:sldMk cId="1713803914" sldId="870"/>
        </pc:sldMkLst>
      </pc:sldChg>
      <pc:sldChg chg="del">
        <pc:chgData name="Галина Галина" userId="5db18f3bd805f1eb" providerId="LiveId" clId="{723B205B-57F2-462B-AAE1-A60921F043FE}" dt="2024-06-07T03:17:32.507" v="55" actId="47"/>
        <pc:sldMkLst>
          <pc:docMk/>
          <pc:sldMk cId="1635262895" sldId="871"/>
        </pc:sldMkLst>
      </pc:sldChg>
      <pc:sldChg chg="del">
        <pc:chgData name="Галина Галина" userId="5db18f3bd805f1eb" providerId="LiveId" clId="{723B205B-57F2-462B-AAE1-A60921F043FE}" dt="2024-06-07T03:17:32.507" v="55" actId="47"/>
        <pc:sldMkLst>
          <pc:docMk/>
          <pc:sldMk cId="3965972891" sldId="872"/>
        </pc:sldMkLst>
      </pc:sldChg>
      <pc:sldChg chg="del">
        <pc:chgData name="Галина Галина" userId="5db18f3bd805f1eb" providerId="LiveId" clId="{723B205B-57F2-462B-AAE1-A60921F043FE}" dt="2024-06-07T03:17:32.507" v="55" actId="47"/>
        <pc:sldMkLst>
          <pc:docMk/>
          <pc:sldMk cId="353232360" sldId="873"/>
        </pc:sldMkLst>
      </pc:sldChg>
      <pc:sldChg chg="del">
        <pc:chgData name="Галина Галина" userId="5db18f3bd805f1eb" providerId="LiveId" clId="{723B205B-57F2-462B-AAE1-A60921F043FE}" dt="2024-06-07T03:17:32.507" v="55" actId="47"/>
        <pc:sldMkLst>
          <pc:docMk/>
          <pc:sldMk cId="73643162" sldId="874"/>
        </pc:sldMkLst>
      </pc:sldChg>
      <pc:sldChg chg="del">
        <pc:chgData name="Галина Галина" userId="5db18f3bd805f1eb" providerId="LiveId" clId="{723B205B-57F2-462B-AAE1-A60921F043FE}" dt="2024-06-07T03:17:32.507" v="55" actId="47"/>
        <pc:sldMkLst>
          <pc:docMk/>
          <pc:sldMk cId="890259958" sldId="875"/>
        </pc:sldMkLst>
      </pc:sldChg>
      <pc:sldChg chg="del">
        <pc:chgData name="Галина Галина" userId="5db18f3bd805f1eb" providerId="LiveId" clId="{723B205B-57F2-462B-AAE1-A60921F043FE}" dt="2024-06-07T03:17:32.507" v="55" actId="47"/>
        <pc:sldMkLst>
          <pc:docMk/>
          <pc:sldMk cId="2783151248" sldId="876"/>
        </pc:sldMkLst>
      </pc:sldChg>
      <pc:sldChg chg="del">
        <pc:chgData name="Галина Галина" userId="5db18f3bd805f1eb" providerId="LiveId" clId="{723B205B-57F2-462B-AAE1-A60921F043FE}" dt="2024-06-07T03:17:32.507" v="55" actId="47"/>
        <pc:sldMkLst>
          <pc:docMk/>
          <pc:sldMk cId="2122854665" sldId="877"/>
        </pc:sldMkLst>
      </pc:sldChg>
      <pc:sldChg chg="del">
        <pc:chgData name="Галина Галина" userId="5db18f3bd805f1eb" providerId="LiveId" clId="{723B205B-57F2-462B-AAE1-A60921F043FE}" dt="2024-06-07T03:17:32.507" v="55" actId="47"/>
        <pc:sldMkLst>
          <pc:docMk/>
          <pc:sldMk cId="1093790236" sldId="878"/>
        </pc:sldMkLst>
      </pc:sldChg>
      <pc:sldChg chg="del">
        <pc:chgData name="Галина Галина" userId="5db18f3bd805f1eb" providerId="LiveId" clId="{723B205B-57F2-462B-AAE1-A60921F043FE}" dt="2024-06-07T03:17:32.507" v="55" actId="47"/>
        <pc:sldMkLst>
          <pc:docMk/>
          <pc:sldMk cId="3119758927" sldId="879"/>
        </pc:sldMkLst>
      </pc:sldChg>
      <pc:sldChg chg="del">
        <pc:chgData name="Галина Галина" userId="5db18f3bd805f1eb" providerId="LiveId" clId="{723B205B-57F2-462B-AAE1-A60921F043FE}" dt="2024-06-07T03:17:32.507" v="55" actId="47"/>
        <pc:sldMkLst>
          <pc:docMk/>
          <pc:sldMk cId="2148953187" sldId="880"/>
        </pc:sldMkLst>
      </pc:sldChg>
      <pc:sldChg chg="modSp add mod">
        <pc:chgData name="Галина Галина" userId="5db18f3bd805f1eb" providerId="LiveId" clId="{723B205B-57F2-462B-AAE1-A60921F043FE}" dt="2024-06-07T03:16:16.727" v="41" actId="20577"/>
        <pc:sldMkLst>
          <pc:docMk/>
          <pc:sldMk cId="2153582919" sldId="881"/>
        </pc:sldMkLst>
      </pc:sldChg>
      <pc:sldChg chg="modSp add mod">
        <pc:chgData name="Галина Галина" userId="5db18f3bd805f1eb" providerId="LiveId" clId="{723B205B-57F2-462B-AAE1-A60921F043FE}" dt="2024-06-07T03:16:29.971" v="44" actId="20577"/>
        <pc:sldMkLst>
          <pc:docMk/>
          <pc:sldMk cId="2034534000" sldId="882"/>
        </pc:sldMkLst>
      </pc:sldChg>
      <pc:sldChg chg="modSp add mod">
        <pc:chgData name="Галина Галина" userId="5db18f3bd805f1eb" providerId="LiveId" clId="{723B205B-57F2-462B-AAE1-A60921F043FE}" dt="2024-06-07T03:16:35.407" v="45" actId="20577"/>
        <pc:sldMkLst>
          <pc:docMk/>
          <pc:sldMk cId="609482131" sldId="883"/>
        </pc:sldMkLst>
      </pc:sldChg>
      <pc:sldChg chg="add del">
        <pc:chgData name="Галина Галина" userId="5db18f3bd805f1eb" providerId="LiveId" clId="{723B205B-57F2-462B-AAE1-A60921F043FE}" dt="2024-06-07T03:16:38.337" v="46" actId="47"/>
        <pc:sldMkLst>
          <pc:docMk/>
          <pc:sldMk cId="880412394" sldId="884"/>
        </pc:sldMkLst>
      </pc:sldChg>
      <pc:sldChg chg="modSp add mod">
        <pc:chgData name="Галина Галина" userId="5db18f3bd805f1eb" providerId="LiveId" clId="{723B205B-57F2-462B-AAE1-A60921F043FE}" dt="2024-06-07T03:19:47.297" v="114" actId="20577"/>
        <pc:sldMkLst>
          <pc:docMk/>
          <pc:sldMk cId="3178197365" sldId="884"/>
        </pc:sldMkLst>
      </pc:sldChg>
      <pc:sldChg chg="modSp add mod">
        <pc:chgData name="Галина Галина" userId="5db18f3bd805f1eb" providerId="LiveId" clId="{723B205B-57F2-462B-AAE1-A60921F043FE}" dt="2024-06-07T03:20:16.717" v="117" actId="5793"/>
        <pc:sldMkLst>
          <pc:docMk/>
          <pc:sldMk cId="67972609" sldId="885"/>
        </pc:sldMkLst>
      </pc:sldChg>
      <pc:sldChg chg="modSp add mod">
        <pc:chgData name="Галина Галина" userId="5db18f3bd805f1eb" providerId="LiveId" clId="{723B205B-57F2-462B-AAE1-A60921F043FE}" dt="2024-06-07T03:20:31.608" v="119"/>
        <pc:sldMkLst>
          <pc:docMk/>
          <pc:sldMk cId="1341374774" sldId="886"/>
        </pc:sldMkLst>
      </pc:sldChg>
      <pc:sldChg chg="modSp add mod ord">
        <pc:chgData name="Галина Галина" userId="5db18f3bd805f1eb" providerId="LiveId" clId="{723B205B-57F2-462B-AAE1-A60921F043FE}" dt="2024-06-07T03:21:27.547" v="130"/>
        <pc:sldMkLst>
          <pc:docMk/>
          <pc:sldMk cId="3615882977" sldId="887"/>
        </pc:sldMkLst>
      </pc:sldChg>
      <pc:sldChg chg="modSp add mod ord">
        <pc:chgData name="Галина Галина" userId="5db18f3bd805f1eb" providerId="LiveId" clId="{723B205B-57F2-462B-AAE1-A60921F043FE}" dt="2024-06-07T03:21:27.547" v="130"/>
        <pc:sldMkLst>
          <pc:docMk/>
          <pc:sldMk cId="3528770855" sldId="888"/>
        </pc:sldMkLst>
      </pc:sldChg>
      <pc:sldChg chg="modSp add mod">
        <pc:chgData name="Галина Галина" userId="5db18f3bd805f1eb" providerId="LiveId" clId="{723B205B-57F2-462B-AAE1-A60921F043FE}" dt="2024-06-07T03:21:50.766" v="142" actId="20577"/>
        <pc:sldMkLst>
          <pc:docMk/>
          <pc:sldMk cId="1548358486" sldId="889"/>
        </pc:sldMkLst>
      </pc:sldChg>
      <pc:sldChg chg="modSp add mod">
        <pc:chgData name="Галина Галина" userId="5db18f3bd805f1eb" providerId="LiveId" clId="{723B205B-57F2-462B-AAE1-A60921F043FE}" dt="2024-06-07T03:22:31.456" v="147" actId="948"/>
        <pc:sldMkLst>
          <pc:docMk/>
          <pc:sldMk cId="3589758266" sldId="890"/>
        </pc:sldMkLst>
      </pc:sldChg>
      <pc:sldChg chg="modSp add mod">
        <pc:chgData name="Галина Галина" userId="5db18f3bd805f1eb" providerId="LiveId" clId="{723B205B-57F2-462B-AAE1-A60921F043FE}" dt="2024-06-07T03:23:00.706" v="157" actId="5793"/>
        <pc:sldMkLst>
          <pc:docMk/>
          <pc:sldMk cId="4105442926" sldId="891"/>
        </pc:sldMkLst>
      </pc:sldChg>
      <pc:sldChg chg="modSp add mod">
        <pc:chgData name="Галина Галина" userId="5db18f3bd805f1eb" providerId="LiveId" clId="{723B205B-57F2-462B-AAE1-A60921F043FE}" dt="2024-06-07T03:23:39.877" v="163" actId="5793"/>
        <pc:sldMkLst>
          <pc:docMk/>
          <pc:sldMk cId="1466895093" sldId="892"/>
        </pc:sldMkLst>
      </pc:sldChg>
      <pc:sldChg chg="add">
        <pc:chgData name="Галина Галина" userId="5db18f3bd805f1eb" providerId="LiveId" clId="{723B205B-57F2-462B-AAE1-A60921F043FE}" dt="2024-06-07T03:23:43.907" v="164"/>
        <pc:sldMkLst>
          <pc:docMk/>
          <pc:sldMk cId="4086354543" sldId="893"/>
        </pc:sldMkLst>
      </pc:sldChg>
      <pc:sldChg chg="addSp delSp modSp add mod">
        <pc:chgData name="Галина Галина" userId="5db18f3bd805f1eb" providerId="LiveId" clId="{723B205B-57F2-462B-AAE1-A60921F043FE}" dt="2024-06-07T03:25:02.986" v="194" actId="1076"/>
        <pc:sldMkLst>
          <pc:docMk/>
          <pc:sldMk cId="1530897153" sldId="894"/>
        </pc:sldMkLst>
      </pc:sldChg>
      <pc:sldChg chg="modSp add mod">
        <pc:chgData name="Галина Галина" userId="5db18f3bd805f1eb" providerId="LiveId" clId="{723B205B-57F2-462B-AAE1-A60921F043FE}" dt="2024-06-07T03:28:08.659" v="240" actId="20577"/>
        <pc:sldMkLst>
          <pc:docMk/>
          <pc:sldMk cId="4063699925" sldId="895"/>
        </pc:sldMkLst>
      </pc:sldChg>
      <pc:sldChg chg="modSp add mod">
        <pc:chgData name="Галина Галина" userId="5db18f3bd805f1eb" providerId="LiveId" clId="{723B205B-57F2-462B-AAE1-A60921F043FE}" dt="2024-06-07T03:28:02.675" v="236" actId="20577"/>
        <pc:sldMkLst>
          <pc:docMk/>
          <pc:sldMk cId="854810097" sldId="896"/>
        </pc:sldMkLst>
      </pc:sldChg>
      <pc:sldChg chg="modSp add mod">
        <pc:chgData name="Галина Галина" userId="5db18f3bd805f1eb" providerId="LiveId" clId="{723B205B-57F2-462B-AAE1-A60921F043FE}" dt="2024-06-07T03:29:14.306" v="248" actId="5793"/>
        <pc:sldMkLst>
          <pc:docMk/>
          <pc:sldMk cId="1805641099" sldId="897"/>
        </pc:sldMkLst>
      </pc:sldChg>
      <pc:sldChg chg="modSp add mod">
        <pc:chgData name="Галина Галина" userId="5db18f3bd805f1eb" providerId="LiveId" clId="{723B205B-57F2-462B-AAE1-A60921F043FE}" dt="2024-06-07T03:31:46.766" v="297" actId="115"/>
        <pc:sldMkLst>
          <pc:docMk/>
          <pc:sldMk cId="2888569881" sldId="898"/>
        </pc:sldMkLst>
      </pc:sldChg>
      <pc:sldChg chg="modSp add mod">
        <pc:chgData name="Галина Галина" userId="5db18f3bd805f1eb" providerId="LiveId" clId="{723B205B-57F2-462B-AAE1-A60921F043FE}" dt="2024-06-07T03:33:50.207" v="360" actId="5793"/>
        <pc:sldMkLst>
          <pc:docMk/>
          <pc:sldMk cId="4040933688" sldId="899"/>
        </pc:sldMkLst>
      </pc:sldChg>
      <pc:sldChg chg="modSp add mod">
        <pc:chgData name="Галина Галина" userId="5db18f3bd805f1eb" providerId="LiveId" clId="{723B205B-57F2-462B-AAE1-A60921F043FE}" dt="2024-06-07T03:35:02.206" v="369" actId="20577"/>
        <pc:sldMkLst>
          <pc:docMk/>
          <pc:sldMk cId="21587328" sldId="900"/>
        </pc:sldMkLst>
      </pc:sldChg>
      <pc:sldChg chg="modSp add mod">
        <pc:chgData name="Галина Галина" userId="5db18f3bd805f1eb" providerId="LiveId" clId="{723B205B-57F2-462B-AAE1-A60921F043FE}" dt="2024-06-07T03:35:49.236" v="382" actId="20577"/>
        <pc:sldMkLst>
          <pc:docMk/>
          <pc:sldMk cId="330457178" sldId="901"/>
        </pc:sldMkLst>
      </pc:sldChg>
      <pc:sldChg chg="modSp add mod">
        <pc:chgData name="Галина Галина" userId="5db18f3bd805f1eb" providerId="LiveId" clId="{723B205B-57F2-462B-AAE1-A60921F043FE}" dt="2024-06-07T03:37:05.496" v="387" actId="20577"/>
        <pc:sldMkLst>
          <pc:docMk/>
          <pc:sldMk cId="620724386" sldId="902"/>
        </pc:sldMkLst>
      </pc:sldChg>
      <pc:sldChg chg="modSp add mod">
        <pc:chgData name="Галина Галина" userId="5db18f3bd805f1eb" providerId="LiveId" clId="{723B205B-57F2-462B-AAE1-A60921F043FE}" dt="2024-06-07T03:38:06.786" v="397" actId="255"/>
        <pc:sldMkLst>
          <pc:docMk/>
          <pc:sldMk cId="2767837454" sldId="903"/>
        </pc:sldMkLst>
      </pc:sldChg>
      <pc:sldChg chg="modSp add mod">
        <pc:chgData name="Галина Галина" userId="5db18f3bd805f1eb" providerId="LiveId" clId="{723B205B-57F2-462B-AAE1-A60921F043FE}" dt="2024-06-07T03:38:46.926" v="416" actId="20577"/>
        <pc:sldMkLst>
          <pc:docMk/>
          <pc:sldMk cId="3195782866" sldId="904"/>
        </pc:sldMkLst>
      </pc:sldChg>
      <pc:sldChg chg="add">
        <pc:chgData name="Галина Галина" userId="5db18f3bd805f1eb" providerId="LiveId" clId="{723B205B-57F2-462B-AAE1-A60921F043FE}" dt="2024-06-07T03:38:51.976" v="417"/>
        <pc:sldMkLst>
          <pc:docMk/>
          <pc:sldMk cId="1077811926" sldId="905"/>
        </pc:sldMkLst>
      </pc:sldChg>
      <pc:sldChg chg="modSp add mod">
        <pc:chgData name="Галина Галина" userId="5db18f3bd805f1eb" providerId="LiveId" clId="{723B205B-57F2-462B-AAE1-A60921F043FE}" dt="2024-06-07T03:39:27.286" v="489" actId="20577"/>
        <pc:sldMkLst>
          <pc:docMk/>
          <pc:sldMk cId="4030592792" sldId="906"/>
        </pc:sldMkLst>
      </pc:sldChg>
      <pc:sldChg chg="modSp add mod">
        <pc:chgData name="Галина Галина" userId="5db18f3bd805f1eb" providerId="LiveId" clId="{723B205B-57F2-462B-AAE1-A60921F043FE}" dt="2024-06-07T03:40:26.351" v="493" actId="12"/>
        <pc:sldMkLst>
          <pc:docMk/>
          <pc:sldMk cId="4062518769" sldId="907"/>
        </pc:sldMkLst>
      </pc:sldChg>
      <pc:sldChg chg="modSp add mod">
        <pc:chgData name="Галина Галина" userId="5db18f3bd805f1eb" providerId="LiveId" clId="{723B205B-57F2-462B-AAE1-A60921F043FE}" dt="2024-06-07T03:41:42.235" v="503" actId="114"/>
        <pc:sldMkLst>
          <pc:docMk/>
          <pc:sldMk cId="1442833197" sldId="908"/>
        </pc:sldMkLst>
      </pc:sldChg>
      <pc:sldChg chg="modSp add mod">
        <pc:chgData name="Галина Галина" userId="5db18f3bd805f1eb" providerId="LiveId" clId="{723B205B-57F2-462B-AAE1-A60921F043FE}" dt="2024-06-07T03:43:20.571" v="518" actId="20577"/>
        <pc:sldMkLst>
          <pc:docMk/>
          <pc:sldMk cId="2562315732" sldId="909"/>
        </pc:sldMkLst>
      </pc:sldChg>
      <pc:sldChg chg="modSp add mod">
        <pc:chgData name="Галина Галина" userId="5db18f3bd805f1eb" providerId="LiveId" clId="{723B205B-57F2-462B-AAE1-A60921F043FE}" dt="2024-06-07T03:43:28.785" v="520" actId="20577"/>
        <pc:sldMkLst>
          <pc:docMk/>
          <pc:sldMk cId="981358391" sldId="910"/>
        </pc:sldMkLst>
      </pc:sldChg>
      <pc:sldChg chg="modSp add mod">
        <pc:chgData name="Галина Галина" userId="5db18f3bd805f1eb" providerId="LiveId" clId="{723B205B-57F2-462B-AAE1-A60921F043FE}" dt="2024-06-07T03:46:26.892" v="524" actId="12"/>
        <pc:sldMkLst>
          <pc:docMk/>
          <pc:sldMk cId="917158716" sldId="911"/>
        </pc:sldMkLst>
      </pc:sldChg>
      <pc:sldChg chg="modSp add mod">
        <pc:chgData name="Галина Галина" userId="5db18f3bd805f1eb" providerId="LiveId" clId="{723B205B-57F2-462B-AAE1-A60921F043FE}" dt="2024-06-07T03:47:15.145" v="528" actId="255"/>
        <pc:sldMkLst>
          <pc:docMk/>
          <pc:sldMk cId="179526911" sldId="912"/>
        </pc:sldMkLst>
      </pc:sldChg>
      <pc:sldChg chg="modSp add mod">
        <pc:chgData name="Галина Галина" userId="5db18f3bd805f1eb" providerId="LiveId" clId="{723B205B-57F2-462B-AAE1-A60921F043FE}" dt="2024-06-07T03:47:32.367" v="530"/>
        <pc:sldMkLst>
          <pc:docMk/>
          <pc:sldMk cId="1977694298" sldId="913"/>
        </pc:sldMkLst>
      </pc:sldChg>
      <pc:sldChg chg="modSp add mod">
        <pc:chgData name="Галина Галина" userId="5db18f3bd805f1eb" providerId="LiveId" clId="{723B205B-57F2-462B-AAE1-A60921F043FE}" dt="2024-06-07T03:47:57.235" v="532"/>
        <pc:sldMkLst>
          <pc:docMk/>
          <pc:sldMk cId="2157146223" sldId="914"/>
        </pc:sldMkLst>
      </pc:sldChg>
      <pc:sldChg chg="modSp add mod">
        <pc:chgData name="Галина Галина" userId="5db18f3bd805f1eb" providerId="LiveId" clId="{723B205B-57F2-462B-AAE1-A60921F043FE}" dt="2024-06-07T03:48:25.485" v="536" actId="108"/>
        <pc:sldMkLst>
          <pc:docMk/>
          <pc:sldMk cId="4147879586" sldId="915"/>
        </pc:sldMkLst>
      </pc:sldChg>
      <pc:sldChg chg="modSp add mod">
        <pc:chgData name="Галина Галина" userId="5db18f3bd805f1eb" providerId="LiveId" clId="{723B205B-57F2-462B-AAE1-A60921F043FE}" dt="2024-06-07T03:49:29.800" v="544" actId="255"/>
        <pc:sldMkLst>
          <pc:docMk/>
          <pc:sldMk cId="2218723914" sldId="916"/>
        </pc:sldMkLst>
      </pc:sldChg>
      <pc:sldChg chg="addSp modSp add mod">
        <pc:chgData name="Галина Галина" userId="5db18f3bd805f1eb" providerId="LiveId" clId="{723B205B-57F2-462B-AAE1-A60921F043FE}" dt="2024-06-07T03:50:19.645" v="557" actId="1076"/>
        <pc:sldMkLst>
          <pc:docMk/>
          <pc:sldMk cId="4078469599" sldId="917"/>
        </pc:sldMkLst>
      </pc:sldChg>
      <pc:sldChg chg="modSp add mod">
        <pc:chgData name="Галина Галина" userId="5db18f3bd805f1eb" providerId="LiveId" clId="{723B205B-57F2-462B-AAE1-A60921F043FE}" dt="2024-06-07T03:50:50.905" v="587" actId="20577"/>
        <pc:sldMkLst>
          <pc:docMk/>
          <pc:sldMk cId="1218451679" sldId="918"/>
        </pc:sldMkLst>
      </pc:sldChg>
      <pc:sldChg chg="modSp add mod">
        <pc:chgData name="Галина Галина" userId="5db18f3bd805f1eb" providerId="LiveId" clId="{723B205B-57F2-462B-AAE1-A60921F043FE}" dt="2024-06-07T03:51:29.395" v="591" actId="948"/>
        <pc:sldMkLst>
          <pc:docMk/>
          <pc:sldMk cId="1547825461" sldId="919"/>
        </pc:sldMkLst>
      </pc:sldChg>
      <pc:sldChg chg="modSp add mod">
        <pc:chgData name="Галина Галина" userId="5db18f3bd805f1eb" providerId="LiveId" clId="{723B205B-57F2-462B-AAE1-A60921F043FE}" dt="2024-06-07T03:52:48.625" v="630" actId="12"/>
        <pc:sldMkLst>
          <pc:docMk/>
          <pc:sldMk cId="2700847558" sldId="920"/>
        </pc:sldMkLst>
      </pc:sldChg>
      <pc:sldChg chg="modSp add mod">
        <pc:chgData name="Галина Галина" userId="5db18f3bd805f1eb" providerId="LiveId" clId="{723B205B-57F2-462B-AAE1-A60921F043FE}" dt="2024-06-07T03:52:04.535" v="626" actId="20577"/>
        <pc:sldMkLst>
          <pc:docMk/>
          <pc:sldMk cId="2690304342" sldId="921"/>
        </pc:sldMkLst>
      </pc:sldChg>
      <pc:sldChg chg="modSp add mod">
        <pc:chgData name="Галина Галина" userId="5db18f3bd805f1eb" providerId="LiveId" clId="{723B205B-57F2-462B-AAE1-A60921F043FE}" dt="2024-06-07T03:54:09.184" v="638" actId="20577"/>
        <pc:sldMkLst>
          <pc:docMk/>
          <pc:sldMk cId="1376322829" sldId="922"/>
        </pc:sldMkLst>
      </pc:sldChg>
      <pc:sldChg chg="modSp add mod">
        <pc:chgData name="Галина Галина" userId="5db18f3bd805f1eb" providerId="LiveId" clId="{723B205B-57F2-462B-AAE1-A60921F043FE}" dt="2024-06-07T03:54:24.601" v="643" actId="20577"/>
        <pc:sldMkLst>
          <pc:docMk/>
          <pc:sldMk cId="2952621207" sldId="923"/>
        </pc:sldMkLst>
      </pc:sldChg>
      <pc:sldChg chg="modSp add mod">
        <pc:chgData name="Галина Галина" userId="5db18f3bd805f1eb" providerId="LiveId" clId="{723B205B-57F2-462B-AAE1-A60921F043FE}" dt="2024-06-07T03:54:54.428" v="648" actId="20577"/>
        <pc:sldMkLst>
          <pc:docMk/>
          <pc:sldMk cId="1151842630" sldId="924"/>
        </pc:sldMkLst>
      </pc:sldChg>
      <pc:sldChg chg="addSp modSp add mod">
        <pc:chgData name="Галина Галина" userId="5db18f3bd805f1eb" providerId="LiveId" clId="{723B205B-57F2-462B-AAE1-A60921F043FE}" dt="2024-06-07T04:00:59.671" v="657" actId="1076"/>
        <pc:sldMkLst>
          <pc:docMk/>
          <pc:sldMk cId="3251082445" sldId="925"/>
        </pc:sldMkLst>
      </pc:sldChg>
      <pc:sldChg chg="addSp delSp modSp add mod">
        <pc:chgData name="Галина Галина" userId="5db18f3bd805f1eb" providerId="LiveId" clId="{723B205B-57F2-462B-AAE1-A60921F043FE}" dt="2024-06-07T04:01:26.887" v="664" actId="1076"/>
        <pc:sldMkLst>
          <pc:docMk/>
          <pc:sldMk cId="640355914" sldId="926"/>
        </pc:sldMkLst>
      </pc:sldChg>
      <pc:sldChg chg="addSp delSp modSp add mod">
        <pc:chgData name="Галина Галина" userId="5db18f3bd805f1eb" providerId="LiveId" clId="{723B205B-57F2-462B-AAE1-A60921F043FE}" dt="2024-06-07T04:02:10.792" v="669" actId="1076"/>
        <pc:sldMkLst>
          <pc:docMk/>
          <pc:sldMk cId="544753158" sldId="927"/>
        </pc:sldMkLst>
      </pc:sldChg>
      <pc:sldChg chg="addSp delSp modSp add mod">
        <pc:chgData name="Галина Галина" userId="5db18f3bd805f1eb" providerId="LiveId" clId="{723B205B-57F2-462B-AAE1-A60921F043FE}" dt="2024-06-07T04:02:33.536" v="674" actId="1076"/>
        <pc:sldMkLst>
          <pc:docMk/>
          <pc:sldMk cId="2294160385" sldId="928"/>
        </pc:sldMkLst>
      </pc:sldChg>
      <pc:sldChg chg="addSp delSp modSp add mod">
        <pc:chgData name="Галина Галина" userId="5db18f3bd805f1eb" providerId="LiveId" clId="{723B205B-57F2-462B-AAE1-A60921F043FE}" dt="2024-06-07T04:02:52.351" v="679" actId="1076"/>
        <pc:sldMkLst>
          <pc:docMk/>
          <pc:sldMk cId="2385923195" sldId="929"/>
        </pc:sldMkLst>
      </pc:sldChg>
      <pc:sldChg chg="addSp delSp modSp add mod">
        <pc:chgData name="Галина Галина" userId="5db18f3bd805f1eb" providerId="LiveId" clId="{723B205B-57F2-462B-AAE1-A60921F043FE}" dt="2024-06-07T04:03:11.567" v="685" actId="1076"/>
        <pc:sldMkLst>
          <pc:docMk/>
          <pc:sldMk cId="4078380540" sldId="930"/>
        </pc:sldMkLst>
      </pc:sldChg>
      <pc:sldChg chg="addSp delSp modSp add mod">
        <pc:chgData name="Галина Галина" userId="5db18f3bd805f1eb" providerId="LiveId" clId="{723B205B-57F2-462B-AAE1-A60921F043FE}" dt="2024-06-07T04:03:29.366" v="691" actId="1076"/>
        <pc:sldMkLst>
          <pc:docMk/>
          <pc:sldMk cId="2565330257" sldId="931"/>
        </pc:sldMkLst>
      </pc:sldChg>
      <pc:sldChg chg="modSp add mod">
        <pc:chgData name="Галина Галина" userId="5db18f3bd805f1eb" providerId="LiveId" clId="{723B205B-57F2-462B-AAE1-A60921F043FE}" dt="2024-06-07T04:04:06.349" v="696" actId="12"/>
        <pc:sldMkLst>
          <pc:docMk/>
          <pc:sldMk cId="2414130627" sldId="932"/>
        </pc:sldMkLst>
      </pc:sldChg>
      <pc:sldChg chg="modSp add mod">
        <pc:chgData name="Галина Галина" userId="5db18f3bd805f1eb" providerId="LiveId" clId="{723B205B-57F2-462B-AAE1-A60921F043FE}" dt="2024-06-07T04:05:52.765" v="700" actId="948"/>
        <pc:sldMkLst>
          <pc:docMk/>
          <pc:sldMk cId="3525781246" sldId="933"/>
        </pc:sldMkLst>
      </pc:sldChg>
      <pc:sldChg chg="modSp add mod">
        <pc:chgData name="Галина Галина" userId="5db18f3bd805f1eb" providerId="LiveId" clId="{723B205B-57F2-462B-AAE1-A60921F043FE}" dt="2024-06-07T04:06:07.405" v="707" actId="20577"/>
        <pc:sldMkLst>
          <pc:docMk/>
          <pc:sldMk cId="142556118" sldId="934"/>
        </pc:sldMkLst>
      </pc:sldChg>
      <pc:sldChg chg="modSp add mod">
        <pc:chgData name="Галина Галина" userId="5db18f3bd805f1eb" providerId="LiveId" clId="{723B205B-57F2-462B-AAE1-A60921F043FE}" dt="2024-06-07T04:06:14.646" v="709" actId="20577"/>
        <pc:sldMkLst>
          <pc:docMk/>
          <pc:sldMk cId="589370813" sldId="935"/>
        </pc:sldMkLst>
      </pc:sldChg>
      <pc:sldChg chg="modSp add mod">
        <pc:chgData name="Галина Галина" userId="5db18f3bd805f1eb" providerId="LiveId" clId="{723B205B-57F2-462B-AAE1-A60921F043FE}" dt="2024-06-07T04:06:33.224" v="715" actId="20577"/>
        <pc:sldMkLst>
          <pc:docMk/>
          <pc:sldMk cId="1845777815" sldId="936"/>
        </pc:sldMkLst>
      </pc:sldChg>
      <pc:sldChg chg="modSp add mod">
        <pc:chgData name="Галина Галина" userId="5db18f3bd805f1eb" providerId="LiveId" clId="{723B205B-57F2-462B-AAE1-A60921F043FE}" dt="2024-06-07T04:06:49.602" v="720" actId="20577"/>
        <pc:sldMkLst>
          <pc:docMk/>
          <pc:sldMk cId="495347732" sldId="937"/>
        </pc:sldMkLst>
      </pc:sldChg>
      <pc:sldChg chg="add del">
        <pc:chgData name="Галина Галина" userId="5db18f3bd805f1eb" providerId="LiveId" clId="{723B205B-57F2-462B-AAE1-A60921F043FE}" dt="2024-06-07T04:06:52.586" v="721" actId="47"/>
        <pc:sldMkLst>
          <pc:docMk/>
          <pc:sldMk cId="613422787" sldId="938"/>
        </pc:sldMkLst>
      </pc:sldChg>
      <pc:sldChg chg="modSp add mod">
        <pc:chgData name="Галина Галина" userId="5db18f3bd805f1eb" providerId="LiveId" clId="{723B205B-57F2-462B-AAE1-A60921F043FE}" dt="2024-06-07T04:08:00.062" v="726" actId="12"/>
        <pc:sldMkLst>
          <pc:docMk/>
          <pc:sldMk cId="170072308" sldId="939"/>
        </pc:sldMkLst>
      </pc:sldChg>
      <pc:sldChg chg="add">
        <pc:chgData name="Галина Галина" userId="5db18f3bd805f1eb" providerId="LiveId" clId="{723B205B-57F2-462B-AAE1-A60921F043FE}" dt="2024-06-07T04:07:11.920" v="722"/>
        <pc:sldMkLst>
          <pc:docMk/>
          <pc:sldMk cId="2962543017" sldId="940"/>
        </pc:sldMkLst>
      </pc:sldChg>
      <pc:sldChg chg="modSp add mod">
        <pc:chgData name="Галина Галина" userId="5db18f3bd805f1eb" providerId="LiveId" clId="{723B205B-57F2-462B-AAE1-A60921F043FE}" dt="2024-06-07T04:08:30.154" v="731" actId="12"/>
        <pc:sldMkLst>
          <pc:docMk/>
          <pc:sldMk cId="4292140052" sldId="941"/>
        </pc:sldMkLst>
      </pc:sldChg>
      <pc:sldChg chg="addSp delSp modSp add mod">
        <pc:chgData name="Галина Галина" userId="5db18f3bd805f1eb" providerId="LiveId" clId="{723B205B-57F2-462B-AAE1-A60921F043FE}" dt="2024-06-07T04:09:28.173" v="738" actId="1076"/>
        <pc:sldMkLst>
          <pc:docMk/>
          <pc:sldMk cId="1088757151" sldId="942"/>
        </pc:sldMkLst>
      </pc:sldChg>
      <pc:sldChg chg="add">
        <pc:chgData name="Галина Галина" userId="5db18f3bd805f1eb" providerId="LiveId" clId="{723B205B-57F2-462B-AAE1-A60921F043FE}" dt="2024-06-07T04:09:34.363" v="739"/>
        <pc:sldMkLst>
          <pc:docMk/>
          <pc:sldMk cId="88255473" sldId="943"/>
        </pc:sldMkLst>
      </pc:sldChg>
      <pc:sldChg chg="modSp add mod">
        <pc:chgData name="Галина Галина" userId="5db18f3bd805f1eb" providerId="LiveId" clId="{723B205B-57F2-462B-AAE1-A60921F043FE}" dt="2024-06-07T04:10:26.653" v="824" actId="20577"/>
        <pc:sldMkLst>
          <pc:docMk/>
          <pc:sldMk cId="4216635552" sldId="944"/>
        </pc:sldMkLst>
      </pc:sldChg>
      <pc:sldChg chg="modSp add mod">
        <pc:chgData name="Галина Галина" userId="5db18f3bd805f1eb" providerId="LiveId" clId="{723B205B-57F2-462B-AAE1-A60921F043FE}" dt="2024-06-07T04:10:56.126" v="827" actId="12"/>
        <pc:sldMkLst>
          <pc:docMk/>
          <pc:sldMk cId="1449408231" sldId="945"/>
        </pc:sldMkLst>
      </pc:sldChg>
      <pc:sldChg chg="addSp delSp modSp add mod">
        <pc:chgData name="Галина Галина" userId="5db18f3bd805f1eb" providerId="LiveId" clId="{723B205B-57F2-462B-AAE1-A60921F043FE}" dt="2024-06-07T04:11:22.374" v="834" actId="1076"/>
        <pc:sldMkLst>
          <pc:docMk/>
          <pc:sldMk cId="1630936530" sldId="946"/>
        </pc:sldMkLst>
      </pc:sldChg>
      <pc:sldChg chg="modSp add mod">
        <pc:chgData name="Галина Галина" userId="5db18f3bd805f1eb" providerId="LiveId" clId="{723B205B-57F2-462B-AAE1-A60921F043FE}" dt="2024-06-07T04:11:59.116" v="839" actId="20577"/>
        <pc:sldMkLst>
          <pc:docMk/>
          <pc:sldMk cId="679499528" sldId="947"/>
        </pc:sldMkLst>
      </pc:sldChg>
      <pc:sldChg chg="modSp add mod">
        <pc:chgData name="Галина Галина" userId="5db18f3bd805f1eb" providerId="LiveId" clId="{723B205B-57F2-462B-AAE1-A60921F043FE}" dt="2024-06-07T04:12:35.651" v="844" actId="20577"/>
        <pc:sldMkLst>
          <pc:docMk/>
          <pc:sldMk cId="2485759849" sldId="948"/>
        </pc:sldMkLst>
      </pc:sldChg>
      <pc:sldChg chg="addSp modSp add mod">
        <pc:chgData name="Галина Галина" userId="5db18f3bd805f1eb" providerId="LiveId" clId="{723B205B-57F2-462B-AAE1-A60921F043FE}" dt="2024-06-07T04:14:52.662" v="853" actId="1076"/>
        <pc:sldMkLst>
          <pc:docMk/>
          <pc:sldMk cId="2182780118" sldId="949"/>
        </pc:sldMkLst>
      </pc:sldChg>
      <pc:sldChg chg="modSp add mod">
        <pc:chgData name="Галина Галина" userId="5db18f3bd805f1eb" providerId="LiveId" clId="{723B205B-57F2-462B-AAE1-A60921F043FE}" dt="2024-06-07T04:15:12.565" v="857" actId="20577"/>
        <pc:sldMkLst>
          <pc:docMk/>
          <pc:sldMk cId="752749574" sldId="950"/>
        </pc:sldMkLst>
      </pc:sldChg>
      <pc:sldChg chg="modSp add mod">
        <pc:chgData name="Галина Галина" userId="5db18f3bd805f1eb" providerId="LiveId" clId="{723B205B-57F2-462B-AAE1-A60921F043FE}" dt="2024-06-07T04:15:28.619" v="859"/>
        <pc:sldMkLst>
          <pc:docMk/>
          <pc:sldMk cId="3990872165" sldId="951"/>
        </pc:sldMkLst>
      </pc:sldChg>
      <pc:sldChg chg="modSp add mod">
        <pc:chgData name="Галина Галина" userId="5db18f3bd805f1eb" providerId="LiveId" clId="{723B205B-57F2-462B-AAE1-A60921F043FE}" dt="2024-06-07T04:16:08.923" v="865" actId="121"/>
        <pc:sldMkLst>
          <pc:docMk/>
          <pc:sldMk cId="1715421204" sldId="952"/>
        </pc:sldMkLst>
      </pc:sldChg>
      <pc:sldChg chg="modSp add mod">
        <pc:chgData name="Галина Галина" userId="5db18f3bd805f1eb" providerId="LiveId" clId="{723B205B-57F2-462B-AAE1-A60921F043FE}" dt="2024-06-07T04:16:49.662" v="868"/>
        <pc:sldMkLst>
          <pc:docMk/>
          <pc:sldMk cId="1177747889" sldId="953"/>
        </pc:sldMkLst>
      </pc:sldChg>
      <pc:sldChg chg="modSp add mod">
        <pc:chgData name="Галина Галина" userId="5db18f3bd805f1eb" providerId="LiveId" clId="{723B205B-57F2-462B-AAE1-A60921F043FE}" dt="2024-06-07T04:17:10.364" v="871" actId="20577"/>
        <pc:sldMkLst>
          <pc:docMk/>
          <pc:sldMk cId="3767781289" sldId="954"/>
        </pc:sldMkLst>
      </pc:sldChg>
      <pc:sldChg chg="modSp add mod">
        <pc:chgData name="Галина Галина" userId="5db18f3bd805f1eb" providerId="LiveId" clId="{723B205B-57F2-462B-AAE1-A60921F043FE}" dt="2024-06-07T04:17:31.721" v="875" actId="20577"/>
        <pc:sldMkLst>
          <pc:docMk/>
          <pc:sldMk cId="3944218704" sldId="955"/>
        </pc:sldMkLst>
      </pc:sldChg>
      <pc:sldChg chg="modSp add mod">
        <pc:chgData name="Галина Галина" userId="5db18f3bd805f1eb" providerId="LiveId" clId="{723B205B-57F2-462B-AAE1-A60921F043FE}" dt="2024-06-07T04:17:50.571" v="877"/>
        <pc:sldMkLst>
          <pc:docMk/>
          <pc:sldMk cId="2610463466" sldId="956"/>
        </pc:sldMkLst>
      </pc:sldChg>
      <pc:sldChg chg="modSp add mod">
        <pc:chgData name="Галина Галина" userId="5db18f3bd805f1eb" providerId="LiveId" clId="{723B205B-57F2-462B-AAE1-A60921F043FE}" dt="2024-06-07T04:18:21.751" v="882" actId="108"/>
        <pc:sldMkLst>
          <pc:docMk/>
          <pc:sldMk cId="2669735727" sldId="957"/>
        </pc:sldMkLst>
      </pc:sldChg>
      <pc:sldChg chg="modSp add mod">
        <pc:chgData name="Галина Галина" userId="5db18f3bd805f1eb" providerId="LiveId" clId="{723B205B-57F2-462B-AAE1-A60921F043FE}" dt="2024-06-07T04:18:40.565" v="884"/>
        <pc:sldMkLst>
          <pc:docMk/>
          <pc:sldMk cId="3762803868" sldId="958"/>
        </pc:sldMkLst>
      </pc:sldChg>
      <pc:sldChg chg="modSp add mod">
        <pc:chgData name="Галина Галина" userId="5db18f3bd805f1eb" providerId="LiveId" clId="{723B205B-57F2-462B-AAE1-A60921F043FE}" dt="2024-06-07T04:19:01.026" v="886"/>
        <pc:sldMkLst>
          <pc:docMk/>
          <pc:sldMk cId="3101837830" sldId="959"/>
        </pc:sldMkLst>
      </pc:sldChg>
      <pc:sldChg chg="modSp add mod">
        <pc:chgData name="Галина Галина" userId="5db18f3bd805f1eb" providerId="LiveId" clId="{723B205B-57F2-462B-AAE1-A60921F043FE}" dt="2024-06-07T04:19:20.065" v="888"/>
        <pc:sldMkLst>
          <pc:docMk/>
          <pc:sldMk cId="950502293" sldId="960"/>
        </pc:sldMkLst>
      </pc:sldChg>
      <pc:sldChg chg="modSp add mod">
        <pc:chgData name="Галина Галина" userId="5db18f3bd805f1eb" providerId="LiveId" clId="{723B205B-57F2-462B-AAE1-A60921F043FE}" dt="2024-06-07T04:19:48.489" v="890"/>
        <pc:sldMkLst>
          <pc:docMk/>
          <pc:sldMk cId="1830365482" sldId="961"/>
        </pc:sldMkLst>
      </pc:sldChg>
      <pc:sldChg chg="modSp add mod">
        <pc:chgData name="Галина Галина" userId="5db18f3bd805f1eb" providerId="LiveId" clId="{723B205B-57F2-462B-AAE1-A60921F043FE}" dt="2024-06-07T04:20:08.035" v="892"/>
        <pc:sldMkLst>
          <pc:docMk/>
          <pc:sldMk cId="2324510568" sldId="962"/>
        </pc:sldMkLst>
      </pc:sldChg>
      <pc:sldChg chg="modSp add mod">
        <pc:chgData name="Галина Галина" userId="5db18f3bd805f1eb" providerId="LiveId" clId="{723B205B-57F2-462B-AAE1-A60921F043FE}" dt="2024-06-07T04:20:27.180" v="894"/>
        <pc:sldMkLst>
          <pc:docMk/>
          <pc:sldMk cId="2271083377" sldId="963"/>
        </pc:sldMkLst>
      </pc:sldChg>
      <pc:sldChg chg="modSp add mod">
        <pc:chgData name="Галина Галина" userId="5db18f3bd805f1eb" providerId="LiveId" clId="{723B205B-57F2-462B-AAE1-A60921F043FE}" dt="2024-06-07T04:20:49.721" v="896"/>
        <pc:sldMkLst>
          <pc:docMk/>
          <pc:sldMk cId="2680100011" sldId="964"/>
        </pc:sldMkLst>
      </pc:sldChg>
      <pc:sldChg chg="modSp add mod">
        <pc:chgData name="Галина Галина" userId="5db18f3bd805f1eb" providerId="LiveId" clId="{723B205B-57F2-462B-AAE1-A60921F043FE}" dt="2024-06-07T04:21:09.051" v="898"/>
        <pc:sldMkLst>
          <pc:docMk/>
          <pc:sldMk cId="4015240880" sldId="965"/>
        </pc:sldMkLst>
      </pc:sldChg>
      <pc:sldChg chg="modSp add mod">
        <pc:chgData name="Галина Галина" userId="5db18f3bd805f1eb" providerId="LiveId" clId="{723B205B-57F2-462B-AAE1-A60921F043FE}" dt="2024-06-07T04:21:26.634" v="900"/>
        <pc:sldMkLst>
          <pc:docMk/>
          <pc:sldMk cId="3635782748" sldId="966"/>
        </pc:sldMkLst>
      </pc:sldChg>
      <pc:sldChg chg="modSp add mod">
        <pc:chgData name="Галина Галина" userId="5db18f3bd805f1eb" providerId="LiveId" clId="{723B205B-57F2-462B-AAE1-A60921F043FE}" dt="2024-06-07T04:21:46.130" v="902"/>
        <pc:sldMkLst>
          <pc:docMk/>
          <pc:sldMk cId="1781570940" sldId="967"/>
        </pc:sldMkLst>
      </pc:sldChg>
      <pc:sldChg chg="modSp add mod">
        <pc:chgData name="Галина Галина" userId="5db18f3bd805f1eb" providerId="LiveId" clId="{723B205B-57F2-462B-AAE1-A60921F043FE}" dt="2024-06-07T04:22:05.778" v="904"/>
        <pc:sldMkLst>
          <pc:docMk/>
          <pc:sldMk cId="3119709044" sldId="968"/>
        </pc:sldMkLst>
      </pc:sldChg>
      <pc:sldChg chg="add">
        <pc:chgData name="Галина Галина" userId="5db18f3bd805f1eb" providerId="LiveId" clId="{723B205B-57F2-462B-AAE1-A60921F043FE}" dt="2024-06-07T04:22:12.268" v="905"/>
        <pc:sldMkLst>
          <pc:docMk/>
          <pc:sldMk cId="2978607746" sldId="969"/>
        </pc:sldMkLst>
      </pc:sldChg>
      <pc:sldChg chg="modSp add mod">
        <pc:chgData name="Галина Галина" userId="5db18f3bd805f1eb" providerId="LiveId" clId="{723B205B-57F2-462B-AAE1-A60921F043FE}" dt="2024-06-07T04:23:28.048" v="917" actId="20577"/>
        <pc:sldMkLst>
          <pc:docMk/>
          <pc:sldMk cId="4289603647" sldId="970"/>
        </pc:sldMkLst>
      </pc:sldChg>
      <pc:sldChg chg="modSp add mod">
        <pc:chgData name="Галина Галина" userId="5db18f3bd805f1eb" providerId="LiveId" clId="{723B205B-57F2-462B-AAE1-A60921F043FE}" dt="2024-06-07T04:23:47.804" v="919"/>
        <pc:sldMkLst>
          <pc:docMk/>
          <pc:sldMk cId="2275275888" sldId="971"/>
        </pc:sldMkLst>
      </pc:sldChg>
      <pc:sldChg chg="modSp add mod">
        <pc:chgData name="Галина Галина" userId="5db18f3bd805f1eb" providerId="LiveId" clId="{723B205B-57F2-462B-AAE1-A60921F043FE}" dt="2024-06-07T04:24:06.562" v="921"/>
        <pc:sldMkLst>
          <pc:docMk/>
          <pc:sldMk cId="1527666268" sldId="972"/>
        </pc:sldMkLst>
      </pc:sldChg>
      <pc:sldChg chg="modSp add mod">
        <pc:chgData name="Галина Галина" userId="5db18f3bd805f1eb" providerId="LiveId" clId="{723B205B-57F2-462B-AAE1-A60921F043FE}" dt="2024-06-07T04:24:40.703" v="926" actId="20577"/>
        <pc:sldMkLst>
          <pc:docMk/>
          <pc:sldMk cId="499895917" sldId="973"/>
        </pc:sldMkLst>
      </pc:sldChg>
      <pc:sldChg chg="add">
        <pc:chgData name="Галина Галина" userId="5db18f3bd805f1eb" providerId="LiveId" clId="{723B205B-57F2-462B-AAE1-A60921F043FE}" dt="2024-06-07T04:24:46.503" v="927"/>
        <pc:sldMkLst>
          <pc:docMk/>
          <pc:sldMk cId="340416802" sldId="974"/>
        </pc:sldMkLst>
      </pc:sldChg>
      <pc:sldChg chg="modSp add mod">
        <pc:chgData name="Галина Галина" userId="5db18f3bd805f1eb" providerId="LiveId" clId="{723B205B-57F2-462B-AAE1-A60921F043FE}" dt="2024-06-07T04:25:54.340" v="930" actId="108"/>
        <pc:sldMkLst>
          <pc:docMk/>
          <pc:sldMk cId="3524498967" sldId="975"/>
        </pc:sldMkLst>
      </pc:sldChg>
      <pc:sldChg chg="modSp add mod">
        <pc:chgData name="Галина Галина" userId="5db18f3bd805f1eb" providerId="LiveId" clId="{723B205B-57F2-462B-AAE1-A60921F043FE}" dt="2024-06-07T04:27:52.132" v="935" actId="3626"/>
        <pc:sldMkLst>
          <pc:docMk/>
          <pc:sldMk cId="4250764718" sldId="976"/>
        </pc:sldMkLst>
      </pc:sldChg>
      <pc:sldChg chg="modSp add mod">
        <pc:chgData name="Галина Галина" userId="5db18f3bd805f1eb" providerId="LiveId" clId="{723B205B-57F2-462B-AAE1-A60921F043FE}" dt="2024-06-07T04:28:21.992" v="939" actId="20577"/>
        <pc:sldMkLst>
          <pc:docMk/>
          <pc:sldMk cId="1392510144" sldId="977"/>
        </pc:sldMkLst>
      </pc:sldChg>
      <pc:sldChg chg="modSp add mod">
        <pc:chgData name="Галина Галина" userId="5db18f3bd805f1eb" providerId="LiveId" clId="{723B205B-57F2-462B-AAE1-A60921F043FE}" dt="2024-06-07T04:28:54.548" v="942" actId="255"/>
        <pc:sldMkLst>
          <pc:docMk/>
          <pc:sldMk cId="2982981940" sldId="978"/>
        </pc:sldMkLst>
      </pc:sldChg>
      <pc:sldChg chg="modSp add mod">
        <pc:chgData name="Галина Галина" userId="5db18f3bd805f1eb" providerId="LiveId" clId="{723B205B-57F2-462B-AAE1-A60921F043FE}" dt="2024-06-07T04:29:13.006" v="969" actId="20577"/>
        <pc:sldMkLst>
          <pc:docMk/>
          <pc:sldMk cId="879565792" sldId="979"/>
        </pc:sldMkLst>
      </pc:sldChg>
      <pc:sldChg chg="modSp add mod">
        <pc:chgData name="Галина Галина" userId="5db18f3bd805f1eb" providerId="LiveId" clId="{723B205B-57F2-462B-AAE1-A60921F043FE}" dt="2024-06-07T04:29:41.006" v="974" actId="12"/>
        <pc:sldMkLst>
          <pc:docMk/>
          <pc:sldMk cId="972262536" sldId="980"/>
        </pc:sldMkLst>
      </pc:sldChg>
      <pc:sldChg chg="modSp add mod">
        <pc:chgData name="Галина Галина" userId="5db18f3bd805f1eb" providerId="LiveId" clId="{723B205B-57F2-462B-AAE1-A60921F043FE}" dt="2024-06-07T04:30:02.210" v="980" actId="12"/>
        <pc:sldMkLst>
          <pc:docMk/>
          <pc:sldMk cId="1461266803" sldId="981"/>
        </pc:sldMkLst>
      </pc:sldChg>
      <pc:sldChg chg="modSp add mod">
        <pc:chgData name="Галина Галина" userId="5db18f3bd805f1eb" providerId="LiveId" clId="{723B205B-57F2-462B-AAE1-A60921F043FE}" dt="2024-06-07T04:30:22.740" v="984" actId="12"/>
        <pc:sldMkLst>
          <pc:docMk/>
          <pc:sldMk cId="1671950066" sldId="982"/>
        </pc:sldMkLst>
      </pc:sldChg>
      <pc:sldChg chg="modSp add mod">
        <pc:chgData name="Галина Галина" userId="5db18f3bd805f1eb" providerId="LiveId" clId="{723B205B-57F2-462B-AAE1-A60921F043FE}" dt="2024-06-07T04:30:44.953" v="987" actId="108"/>
        <pc:sldMkLst>
          <pc:docMk/>
          <pc:sldMk cId="2737058482" sldId="983"/>
        </pc:sldMkLst>
      </pc:sldChg>
      <pc:sldChg chg="modSp add mod">
        <pc:chgData name="Галина Галина" userId="5db18f3bd805f1eb" providerId="LiveId" clId="{723B205B-57F2-462B-AAE1-A60921F043FE}" dt="2024-06-07T04:31:04.067" v="991" actId="12"/>
        <pc:sldMkLst>
          <pc:docMk/>
          <pc:sldMk cId="3086841088" sldId="984"/>
        </pc:sldMkLst>
      </pc:sldChg>
      <pc:sldChg chg="modSp add mod">
        <pc:chgData name="Галина Галина" userId="5db18f3bd805f1eb" providerId="LiveId" clId="{723B205B-57F2-462B-AAE1-A60921F043FE}" dt="2024-06-07T04:31:23.419" v="994" actId="12"/>
        <pc:sldMkLst>
          <pc:docMk/>
          <pc:sldMk cId="1916680473" sldId="985"/>
        </pc:sldMkLst>
      </pc:sldChg>
      <pc:sldChg chg="modSp add mod">
        <pc:chgData name="Галина Галина" userId="5db18f3bd805f1eb" providerId="LiveId" clId="{723B205B-57F2-462B-AAE1-A60921F043FE}" dt="2024-06-07T04:31:42.268" v="997" actId="12"/>
        <pc:sldMkLst>
          <pc:docMk/>
          <pc:sldMk cId="396773823" sldId="986"/>
        </pc:sldMkLst>
      </pc:sldChg>
      <pc:sldChg chg="modSp add mod">
        <pc:chgData name="Галина Галина" userId="5db18f3bd805f1eb" providerId="LiveId" clId="{723B205B-57F2-462B-AAE1-A60921F043FE}" dt="2024-06-07T04:32:07.243" v="1000" actId="12"/>
        <pc:sldMkLst>
          <pc:docMk/>
          <pc:sldMk cId="1832858023" sldId="987"/>
        </pc:sldMkLst>
      </pc:sldChg>
      <pc:sldChg chg="add">
        <pc:chgData name="Галина Галина" userId="5db18f3bd805f1eb" providerId="LiveId" clId="{723B205B-57F2-462B-AAE1-A60921F043FE}" dt="2024-06-07T04:32:11.994" v="1001"/>
        <pc:sldMkLst>
          <pc:docMk/>
          <pc:sldMk cId="2918272316" sldId="988"/>
        </pc:sldMkLst>
      </pc:sldChg>
      <pc:sldChg chg="modSp add mod">
        <pc:chgData name="Галина Галина" userId="5db18f3bd805f1eb" providerId="LiveId" clId="{723B205B-57F2-462B-AAE1-A60921F043FE}" dt="2024-06-07T04:32:40.822" v="1018" actId="20577"/>
        <pc:sldMkLst>
          <pc:docMk/>
          <pc:sldMk cId="2095806951" sldId="989"/>
        </pc:sldMkLst>
      </pc:sldChg>
      <pc:sldChg chg="modSp add mod">
        <pc:chgData name="Галина Галина" userId="5db18f3bd805f1eb" providerId="LiveId" clId="{723B205B-57F2-462B-AAE1-A60921F043FE}" dt="2024-06-07T04:40:55.356" v="1054" actId="108"/>
        <pc:sldMkLst>
          <pc:docMk/>
          <pc:sldMk cId="1493436803" sldId="990"/>
        </pc:sldMkLst>
      </pc:sldChg>
      <pc:sldChg chg="modSp add mod ord">
        <pc:chgData name="Галина Галина" userId="5db18f3bd805f1eb" providerId="LiveId" clId="{723B205B-57F2-462B-AAE1-A60921F043FE}" dt="2024-06-07T04:41:06.536" v="1056" actId="108"/>
        <pc:sldMkLst>
          <pc:docMk/>
          <pc:sldMk cId="451178059" sldId="991"/>
        </pc:sldMkLst>
      </pc:sldChg>
      <pc:sldChg chg="modSp add mod">
        <pc:chgData name="Галина Галина" userId="5db18f3bd805f1eb" providerId="LiveId" clId="{723B205B-57F2-462B-AAE1-A60921F043FE}" dt="2024-06-07T04:40:58.941" v="1055" actId="108"/>
        <pc:sldMkLst>
          <pc:docMk/>
          <pc:sldMk cId="2961918508" sldId="992"/>
        </pc:sldMkLst>
      </pc:sldChg>
      <pc:sldChg chg="modSp add mod">
        <pc:chgData name="Галина Галина" userId="5db18f3bd805f1eb" providerId="LiveId" clId="{723B205B-57F2-462B-AAE1-A60921F043FE}" dt="2024-06-07T04:41:10.431" v="1057" actId="108"/>
        <pc:sldMkLst>
          <pc:docMk/>
          <pc:sldMk cId="2652521184" sldId="993"/>
        </pc:sldMkLst>
      </pc:sldChg>
      <pc:sldChg chg="modSp add mod">
        <pc:chgData name="Галина Галина" userId="5db18f3bd805f1eb" providerId="LiveId" clId="{723B205B-57F2-462B-AAE1-A60921F043FE}" dt="2024-06-07T04:41:22.315" v="1058" actId="108"/>
        <pc:sldMkLst>
          <pc:docMk/>
          <pc:sldMk cId="1082151135" sldId="994"/>
        </pc:sldMkLst>
      </pc:sldChg>
      <pc:sldChg chg="modSp add mod">
        <pc:chgData name="Галина Галина" userId="5db18f3bd805f1eb" providerId="LiveId" clId="{723B205B-57F2-462B-AAE1-A60921F043FE}" dt="2024-06-07T04:45:55.861" v="1062" actId="115"/>
        <pc:sldMkLst>
          <pc:docMk/>
          <pc:sldMk cId="448467555" sldId="995"/>
        </pc:sldMkLst>
      </pc:sldChg>
      <pc:sldChg chg="modSp add mod">
        <pc:chgData name="Галина Галина" userId="5db18f3bd805f1eb" providerId="LiveId" clId="{723B205B-57F2-462B-AAE1-A60921F043FE}" dt="2024-06-07T04:41:29.442" v="1060" actId="108"/>
        <pc:sldMkLst>
          <pc:docMk/>
          <pc:sldMk cId="478119748" sldId="996"/>
        </pc:sldMkLst>
      </pc:sldChg>
      <pc:sldChg chg="modSp add mod">
        <pc:chgData name="Галина Галина" userId="5db18f3bd805f1eb" providerId="LiveId" clId="{723B205B-57F2-462B-AAE1-A60921F043FE}" dt="2024-06-07T04:48:13.996" v="1110" actId="20577"/>
        <pc:sldMkLst>
          <pc:docMk/>
          <pc:sldMk cId="662195421" sldId="997"/>
        </pc:sldMkLst>
      </pc:sldChg>
      <pc:sldChg chg="modSp add mod">
        <pc:chgData name="Галина Галина" userId="5db18f3bd805f1eb" providerId="LiveId" clId="{723B205B-57F2-462B-AAE1-A60921F043FE}" dt="2024-06-07T04:48:45.242" v="1134"/>
        <pc:sldMkLst>
          <pc:docMk/>
          <pc:sldMk cId="1579253503" sldId="998"/>
        </pc:sldMkLst>
      </pc:sldChg>
      <pc:sldChg chg="modSp add mod">
        <pc:chgData name="Галина Галина" userId="5db18f3bd805f1eb" providerId="LiveId" clId="{723B205B-57F2-462B-AAE1-A60921F043FE}" dt="2024-06-07T04:49:07.481" v="1137"/>
        <pc:sldMkLst>
          <pc:docMk/>
          <pc:sldMk cId="122610088" sldId="999"/>
        </pc:sldMkLst>
      </pc:sldChg>
      <pc:sldChg chg="modSp add mod">
        <pc:chgData name="Галина Галина" userId="5db18f3bd805f1eb" providerId="LiveId" clId="{723B205B-57F2-462B-AAE1-A60921F043FE}" dt="2024-06-07T04:49:27.843" v="1141"/>
        <pc:sldMkLst>
          <pc:docMk/>
          <pc:sldMk cId="1952032712" sldId="1000"/>
        </pc:sldMkLst>
      </pc:sldChg>
      <pc:sldChg chg="modSp add mod">
        <pc:chgData name="Галина Галина" userId="5db18f3bd805f1eb" providerId="LiveId" clId="{723B205B-57F2-462B-AAE1-A60921F043FE}" dt="2024-06-07T04:49:46.733" v="1145"/>
        <pc:sldMkLst>
          <pc:docMk/>
          <pc:sldMk cId="2391739138" sldId="1001"/>
        </pc:sldMkLst>
      </pc:sldChg>
      <pc:sldChg chg="modSp add mod">
        <pc:chgData name="Галина Галина" userId="5db18f3bd805f1eb" providerId="LiveId" clId="{723B205B-57F2-462B-AAE1-A60921F043FE}" dt="2024-06-07T04:50:04.676" v="1148"/>
        <pc:sldMkLst>
          <pc:docMk/>
          <pc:sldMk cId="832882368" sldId="1002"/>
        </pc:sldMkLst>
      </pc:sldChg>
      <pc:sldChg chg="modSp add mod">
        <pc:chgData name="Галина Галина" userId="5db18f3bd805f1eb" providerId="LiveId" clId="{723B205B-57F2-462B-AAE1-A60921F043FE}" dt="2024-06-07T04:50:31.330" v="1151"/>
        <pc:sldMkLst>
          <pc:docMk/>
          <pc:sldMk cId="2682241977" sldId="1003"/>
        </pc:sldMkLst>
      </pc:sldChg>
      <pc:sldChg chg="modSp add mod">
        <pc:chgData name="Галина Галина" userId="5db18f3bd805f1eb" providerId="LiveId" clId="{723B205B-57F2-462B-AAE1-A60921F043FE}" dt="2024-06-07T04:50:50.121" v="1157"/>
        <pc:sldMkLst>
          <pc:docMk/>
          <pc:sldMk cId="1660664052" sldId="1004"/>
        </pc:sldMkLst>
      </pc:sldChg>
      <pc:sldChg chg="modSp add mod">
        <pc:chgData name="Галина Галина" userId="5db18f3bd805f1eb" providerId="LiveId" clId="{723B205B-57F2-462B-AAE1-A60921F043FE}" dt="2024-06-07T04:51:29.731" v="1162" actId="12"/>
        <pc:sldMkLst>
          <pc:docMk/>
          <pc:sldMk cId="4192768558" sldId="1005"/>
        </pc:sldMkLst>
      </pc:sldChg>
      <pc:sldChg chg="modSp add del mod">
        <pc:chgData name="Галина Галина" userId="5db18f3bd805f1eb" providerId="LiveId" clId="{723B205B-57F2-462B-AAE1-A60921F043FE}" dt="2024-06-07T04:22:31.897" v="913" actId="47"/>
        <pc:sldMkLst>
          <pc:docMk/>
          <pc:sldMk cId="1658096908" sldId="2504"/>
        </pc:sldMkLst>
      </pc:sldChg>
      <pc:sldMasterChg chg="delSldLayout">
        <pc:chgData name="Галина Галина" userId="5db18f3bd805f1eb" providerId="LiveId" clId="{723B205B-57F2-462B-AAE1-A60921F043FE}" dt="2024-06-07T04:22:31.897" v="913" actId="47"/>
        <pc:sldMasterMkLst>
          <pc:docMk/>
          <pc:sldMasterMk cId="0" sldId="2147483648"/>
        </pc:sldMasterMkLst>
        <pc:sldLayoutChg chg="del">
          <pc:chgData name="Галина Галина" userId="5db18f3bd805f1eb" providerId="LiveId" clId="{723B205B-57F2-462B-AAE1-A60921F043FE}" dt="2024-06-07T04:22:31.897" v="913" actId="47"/>
          <pc:sldLayoutMkLst>
            <pc:docMk/>
            <pc:sldMasterMk cId="0" sldId="2147483648"/>
            <pc:sldLayoutMk cId="1737466281" sldId="2147483673"/>
          </pc:sldLayoutMkLst>
        </pc:sldLayoutChg>
      </pc:sldMasterChg>
    </pc:docChg>
  </pc:docChgLst>
  <pc:docChgLst>
    <pc:chgData name="Галина Галина" userId="5db18f3bd805f1eb" providerId="LiveId" clId="{3E001892-5DB7-4FB0-9417-045906072F5F}"/>
    <pc:docChg chg="custSel delSld modSld">
      <pc:chgData name="Галина Галина" userId="5db18f3bd805f1eb" providerId="LiveId" clId="{3E001892-5DB7-4FB0-9417-045906072F5F}" dt="2024-10-25T06:43:32.208" v="8" actId="47"/>
      <pc:docMkLst>
        <pc:docMk/>
      </pc:docMkLst>
      <pc:sldChg chg="delSp modSp mod">
        <pc:chgData name="Галина Галина" userId="5db18f3bd805f1eb" providerId="LiveId" clId="{3E001892-5DB7-4FB0-9417-045906072F5F}" dt="2024-10-25T06:43:06.139" v="2"/>
        <pc:sldMkLst>
          <pc:docMk/>
          <pc:sldMk cId="0" sldId="510"/>
        </pc:sldMkLst>
      </pc:sldChg>
      <pc:sldChg chg="delSp modSp mod">
        <pc:chgData name="Галина Галина" userId="5db18f3bd805f1eb" providerId="LiveId" clId="{3E001892-5DB7-4FB0-9417-045906072F5F}" dt="2024-10-25T06:43:24.108" v="5" actId="478"/>
        <pc:sldMkLst>
          <pc:docMk/>
          <pc:sldMk cId="950502293" sldId="960"/>
        </pc:sldMkLst>
      </pc:sldChg>
      <pc:sldChg chg="delSp mod">
        <pc:chgData name="Галина Галина" userId="5db18f3bd805f1eb" providerId="LiveId" clId="{3E001892-5DB7-4FB0-9417-045906072F5F}" dt="2024-10-25T06:43:26.893" v="6" actId="478"/>
        <pc:sldMkLst>
          <pc:docMk/>
          <pc:sldMk cId="3440870161" sldId="1011"/>
        </pc:sldMkLst>
      </pc:sldChg>
      <pc:sldChg chg="delSp del mod">
        <pc:chgData name="Галина Галина" userId="5db18f3bd805f1eb" providerId="LiveId" clId="{3E001892-5DB7-4FB0-9417-045906072F5F}" dt="2024-10-25T06:43:32.208" v="8" actId="47"/>
        <pc:sldMkLst>
          <pc:docMk/>
          <pc:sldMk cId="53095750" sldId="1012"/>
        </pc:sldMkLst>
      </pc:sldChg>
    </pc:docChg>
  </pc:docChgLst>
  <pc:docChgLst>
    <pc:chgData name="Галина Галина" userId="5db18f3bd805f1eb" providerId="LiveId" clId="{51B04039-20F8-462C-BFEC-AEA33B855D93}"/>
    <pc:docChg chg="undo custSel addSld delSld modSld">
      <pc:chgData name="Галина Галина" userId="5db18f3bd805f1eb" providerId="LiveId" clId="{51B04039-20F8-462C-BFEC-AEA33B855D93}" dt="2024-08-30T10:23:18.049" v="225" actId="47"/>
      <pc:docMkLst>
        <pc:docMk/>
      </pc:docMkLst>
      <pc:sldChg chg="modSp mod">
        <pc:chgData name="Галина Галина" userId="5db18f3bd805f1eb" providerId="LiveId" clId="{51B04039-20F8-462C-BFEC-AEA33B855D93}" dt="2024-07-19T06:06:32.110" v="19" actId="20577"/>
        <pc:sldMkLst>
          <pc:docMk/>
          <pc:sldMk cId="0" sldId="260"/>
        </pc:sldMkLst>
      </pc:sldChg>
      <pc:sldChg chg="delSp modSp add mod">
        <pc:chgData name="Галина Галина" userId="5db18f3bd805f1eb" providerId="LiveId" clId="{51B04039-20F8-462C-BFEC-AEA33B855D93}" dt="2024-07-19T06:23:22.818" v="193" actId="478"/>
        <pc:sldMkLst>
          <pc:docMk/>
          <pc:sldMk cId="27940014" sldId="351"/>
        </pc:sldMkLst>
      </pc:sldChg>
      <pc:sldChg chg="modSp mod">
        <pc:chgData name="Галина Галина" userId="5db18f3bd805f1eb" providerId="LiveId" clId="{51B04039-20F8-462C-BFEC-AEA33B855D93}" dt="2024-08-30T10:19:30.619" v="211" actId="20577"/>
        <pc:sldMkLst>
          <pc:docMk/>
          <pc:sldMk cId="0" sldId="510"/>
        </pc:sldMkLst>
      </pc:sldChg>
      <pc:sldChg chg="del">
        <pc:chgData name="Галина Галина" userId="5db18f3bd805f1eb" providerId="LiveId" clId="{51B04039-20F8-462C-BFEC-AEA33B855D93}" dt="2024-07-19T06:07:12.245" v="24" actId="47"/>
        <pc:sldMkLst>
          <pc:docMk/>
          <pc:sldMk cId="2153582919" sldId="881"/>
        </pc:sldMkLst>
      </pc:sldChg>
      <pc:sldChg chg="del">
        <pc:chgData name="Галина Галина" userId="5db18f3bd805f1eb" providerId="LiveId" clId="{51B04039-20F8-462C-BFEC-AEA33B855D93}" dt="2024-08-30T10:23:16.231" v="223" actId="47"/>
        <pc:sldMkLst>
          <pc:docMk/>
          <pc:sldMk cId="2767837454" sldId="903"/>
        </pc:sldMkLst>
      </pc:sldChg>
      <pc:sldChg chg="del">
        <pc:chgData name="Галина Галина" userId="5db18f3bd805f1eb" providerId="LiveId" clId="{51B04039-20F8-462C-BFEC-AEA33B855D93}" dt="2024-08-30T10:23:17.015" v="224" actId="47"/>
        <pc:sldMkLst>
          <pc:docMk/>
          <pc:sldMk cId="3195782866" sldId="904"/>
        </pc:sldMkLst>
      </pc:sldChg>
      <pc:sldChg chg="modSp mod">
        <pc:chgData name="Галина Галина" userId="5db18f3bd805f1eb" providerId="LiveId" clId="{51B04039-20F8-462C-BFEC-AEA33B855D93}" dt="2024-08-03T14:57:07.314" v="203" actId="20577"/>
        <pc:sldMkLst>
          <pc:docMk/>
          <pc:sldMk cId="4078469599" sldId="917"/>
        </pc:sldMkLst>
      </pc:sldChg>
      <pc:sldChg chg="modSp mod">
        <pc:chgData name="Галина Галина" userId="5db18f3bd805f1eb" providerId="LiveId" clId="{51B04039-20F8-462C-BFEC-AEA33B855D93}" dt="2024-08-03T15:02:50.653" v="204" actId="1076"/>
        <pc:sldMkLst>
          <pc:docMk/>
          <pc:sldMk cId="495347732" sldId="937"/>
        </pc:sldMkLst>
      </pc:sldChg>
      <pc:sldChg chg="modSp mod">
        <pc:chgData name="Галина Галина" userId="5db18f3bd805f1eb" providerId="LiveId" clId="{51B04039-20F8-462C-BFEC-AEA33B855D93}" dt="2024-08-03T15:16:44.277" v="205" actId="1076"/>
        <pc:sldMkLst>
          <pc:docMk/>
          <pc:sldMk cId="3944218704" sldId="955"/>
        </pc:sldMkLst>
      </pc:sldChg>
      <pc:sldChg chg="modSp mod">
        <pc:chgData name="Галина Галина" userId="5db18f3bd805f1eb" providerId="LiveId" clId="{51B04039-20F8-462C-BFEC-AEA33B855D93}" dt="2024-08-03T15:40:57.675" v="206" actId="1076"/>
        <pc:sldMkLst>
          <pc:docMk/>
          <pc:sldMk cId="1392510144" sldId="977"/>
        </pc:sldMkLst>
      </pc:sldChg>
      <pc:sldChg chg="modSp mod">
        <pc:chgData name="Галина Галина" userId="5db18f3bd805f1eb" providerId="LiveId" clId="{51B04039-20F8-462C-BFEC-AEA33B855D93}" dt="2024-08-03T15:42:43.439" v="207" actId="1076"/>
        <pc:sldMkLst>
          <pc:docMk/>
          <pc:sldMk cId="1671950066" sldId="982"/>
        </pc:sldMkLst>
      </pc:sldChg>
      <pc:sldChg chg="add del">
        <pc:chgData name="Галина Галина" userId="5db18f3bd805f1eb" providerId="LiveId" clId="{51B04039-20F8-462C-BFEC-AEA33B855D93}" dt="2024-07-19T06:23:11.634" v="189" actId="47"/>
        <pc:sldMkLst>
          <pc:docMk/>
          <pc:sldMk cId="662195421" sldId="997"/>
        </pc:sldMkLst>
      </pc:sldChg>
      <pc:sldChg chg="delSp add mod">
        <pc:chgData name="Галина Галина" userId="5db18f3bd805f1eb" providerId="LiveId" clId="{51B04039-20F8-462C-BFEC-AEA33B855D93}" dt="2024-07-19T06:22:56.705" v="184" actId="478"/>
        <pc:sldMkLst>
          <pc:docMk/>
          <pc:sldMk cId="1579253503" sldId="998"/>
        </pc:sldMkLst>
      </pc:sldChg>
      <pc:sldChg chg="delSp add mod">
        <pc:chgData name="Галина Галина" userId="5db18f3bd805f1eb" providerId="LiveId" clId="{51B04039-20F8-462C-BFEC-AEA33B855D93}" dt="2024-07-19T06:22:59.016" v="185" actId="478"/>
        <pc:sldMkLst>
          <pc:docMk/>
          <pc:sldMk cId="122610088" sldId="999"/>
        </pc:sldMkLst>
      </pc:sldChg>
      <pc:sldChg chg="delSp add mod">
        <pc:chgData name="Галина Галина" userId="5db18f3bd805f1eb" providerId="LiveId" clId="{51B04039-20F8-462C-BFEC-AEA33B855D93}" dt="2024-07-19T06:23:00.864" v="186" actId="478"/>
        <pc:sldMkLst>
          <pc:docMk/>
          <pc:sldMk cId="1952032712" sldId="1000"/>
        </pc:sldMkLst>
      </pc:sldChg>
      <pc:sldChg chg="delSp add mod">
        <pc:chgData name="Галина Галина" userId="5db18f3bd805f1eb" providerId="LiveId" clId="{51B04039-20F8-462C-BFEC-AEA33B855D93}" dt="2024-07-19T06:23:02.840" v="187" actId="478"/>
        <pc:sldMkLst>
          <pc:docMk/>
          <pc:sldMk cId="2391739138" sldId="1001"/>
        </pc:sldMkLst>
      </pc:sldChg>
      <pc:sldChg chg="delSp add mod">
        <pc:chgData name="Галина Галина" userId="5db18f3bd805f1eb" providerId="LiveId" clId="{51B04039-20F8-462C-BFEC-AEA33B855D93}" dt="2024-07-19T06:23:04.924" v="188" actId="478"/>
        <pc:sldMkLst>
          <pc:docMk/>
          <pc:sldMk cId="832882368" sldId="1002"/>
        </pc:sldMkLst>
      </pc:sldChg>
      <pc:sldChg chg="add">
        <pc:chgData name="Галина Галина" userId="5db18f3bd805f1eb" providerId="LiveId" clId="{51B04039-20F8-462C-BFEC-AEA33B855D93}" dt="2024-07-19T06:22:51.646" v="183"/>
        <pc:sldMkLst>
          <pc:docMk/>
          <pc:sldMk cId="2682241977" sldId="1003"/>
        </pc:sldMkLst>
      </pc:sldChg>
      <pc:sldChg chg="add">
        <pc:chgData name="Галина Галина" userId="5db18f3bd805f1eb" providerId="LiveId" clId="{51B04039-20F8-462C-BFEC-AEA33B855D93}" dt="2024-07-19T06:22:51.646" v="183"/>
        <pc:sldMkLst>
          <pc:docMk/>
          <pc:sldMk cId="1660664052" sldId="1004"/>
        </pc:sldMkLst>
      </pc:sldChg>
      <pc:sldChg chg="add">
        <pc:chgData name="Галина Галина" userId="5db18f3bd805f1eb" providerId="LiveId" clId="{51B04039-20F8-462C-BFEC-AEA33B855D93}" dt="2024-07-19T06:22:51.646" v="183"/>
        <pc:sldMkLst>
          <pc:docMk/>
          <pc:sldMk cId="4192768558" sldId="1005"/>
        </pc:sldMkLst>
      </pc:sldChg>
      <pc:sldChg chg="add del">
        <pc:chgData name="Галина Галина" userId="5db18f3bd805f1eb" providerId="LiveId" clId="{51B04039-20F8-462C-BFEC-AEA33B855D93}" dt="2024-08-30T10:23:18.049" v="225" actId="47"/>
        <pc:sldMkLst>
          <pc:docMk/>
          <pc:sldMk cId="3050067958" sldId="1010"/>
        </pc:sldMkLst>
      </pc:sldChg>
      <pc:sldChg chg="modSp add mod">
        <pc:chgData name="Галина Галина" userId="5db18f3bd805f1eb" providerId="LiveId" clId="{51B04039-20F8-462C-BFEC-AEA33B855D93}" dt="2024-07-19T06:05:25.970" v="5" actId="20577"/>
        <pc:sldMkLst>
          <pc:docMk/>
          <pc:sldMk cId="1045902795" sldId="1079"/>
        </pc:sldMkLst>
      </pc:sldChg>
      <pc:sldChg chg="modSp add mod">
        <pc:chgData name="Галина Галина" userId="5db18f3bd805f1eb" providerId="LiveId" clId="{51B04039-20F8-462C-BFEC-AEA33B855D93}" dt="2024-08-03T14:42:53.895" v="194"/>
        <pc:sldMkLst>
          <pc:docMk/>
          <pc:sldMk cId="2083282713" sldId="1080"/>
        </pc:sldMkLst>
      </pc:sldChg>
      <pc:sldChg chg="modSp add del mod">
        <pc:chgData name="Галина Галина" userId="5db18f3bd805f1eb" providerId="LiveId" clId="{51B04039-20F8-462C-BFEC-AEA33B855D93}" dt="2024-07-19T06:08:25.085" v="43" actId="20577"/>
        <pc:sldMkLst>
          <pc:docMk/>
          <pc:sldMk cId="3002652224" sldId="1081"/>
        </pc:sldMkLst>
      </pc:sldChg>
      <pc:sldChg chg="modSp add mod">
        <pc:chgData name="Галина Галина" userId="5db18f3bd805f1eb" providerId="LiveId" clId="{51B04039-20F8-462C-BFEC-AEA33B855D93}" dt="2024-07-19T06:07:20.041" v="28" actId="20577"/>
        <pc:sldMkLst>
          <pc:docMk/>
          <pc:sldMk cId="2275732569" sldId="1082"/>
        </pc:sldMkLst>
      </pc:sldChg>
      <pc:sldChg chg="modSp add mod">
        <pc:chgData name="Галина Галина" userId="5db18f3bd805f1eb" providerId="LiveId" clId="{51B04039-20F8-462C-BFEC-AEA33B855D93}" dt="2024-07-19T06:07:30.205" v="36" actId="20577"/>
        <pc:sldMkLst>
          <pc:docMk/>
          <pc:sldMk cId="209605988" sldId="1083"/>
        </pc:sldMkLst>
      </pc:sldChg>
      <pc:sldChg chg="modSp add mod">
        <pc:chgData name="Галина Галина" userId="5db18f3bd805f1eb" providerId="LiveId" clId="{51B04039-20F8-462C-BFEC-AEA33B855D93}" dt="2024-07-19T06:07:34.897" v="37" actId="20577"/>
        <pc:sldMkLst>
          <pc:docMk/>
          <pc:sldMk cId="2646398459" sldId="1084"/>
        </pc:sldMkLst>
      </pc:sldChg>
      <pc:sldChg chg="modSp add mod">
        <pc:chgData name="Галина Галина" userId="5db18f3bd805f1eb" providerId="LiveId" clId="{51B04039-20F8-462C-BFEC-AEA33B855D93}" dt="2024-07-19T06:11:12.187" v="87" actId="20577"/>
        <pc:sldMkLst>
          <pc:docMk/>
          <pc:sldMk cId="1256061266" sldId="1085"/>
        </pc:sldMkLst>
      </pc:sldChg>
      <pc:sldChg chg="add del">
        <pc:chgData name="Галина Галина" userId="5db18f3bd805f1eb" providerId="LiveId" clId="{51B04039-20F8-462C-BFEC-AEA33B855D93}" dt="2024-07-19T06:09:53.418" v="45"/>
        <pc:sldMkLst>
          <pc:docMk/>
          <pc:sldMk cId="3244665434" sldId="1085"/>
        </pc:sldMkLst>
      </pc:sldChg>
      <pc:sldChg chg="add del">
        <pc:chgData name="Галина Галина" userId="5db18f3bd805f1eb" providerId="LiveId" clId="{51B04039-20F8-462C-BFEC-AEA33B855D93}" dt="2024-07-19T06:07:40.582" v="38" actId="47"/>
        <pc:sldMkLst>
          <pc:docMk/>
          <pc:sldMk cId="4212890389" sldId="1085"/>
        </pc:sldMkLst>
      </pc:sldChg>
      <pc:sldChg chg="modSp add mod">
        <pc:chgData name="Галина Галина" userId="5db18f3bd805f1eb" providerId="LiveId" clId="{51B04039-20F8-462C-BFEC-AEA33B855D93}" dt="2024-07-19T06:11:26.784" v="89"/>
        <pc:sldMkLst>
          <pc:docMk/>
          <pc:sldMk cId="2013740737" sldId="1086"/>
        </pc:sldMkLst>
      </pc:sldChg>
      <pc:sldChg chg="modSp add mod">
        <pc:chgData name="Галина Галина" userId="5db18f3bd805f1eb" providerId="LiveId" clId="{51B04039-20F8-462C-BFEC-AEA33B855D93}" dt="2024-07-19T06:11:40.019" v="91"/>
        <pc:sldMkLst>
          <pc:docMk/>
          <pc:sldMk cId="2877175475" sldId="1087"/>
        </pc:sldMkLst>
      </pc:sldChg>
      <pc:sldChg chg="modSp add mod">
        <pc:chgData name="Галина Галина" userId="5db18f3bd805f1eb" providerId="LiveId" clId="{51B04039-20F8-462C-BFEC-AEA33B855D93}" dt="2024-07-19T06:11:55.942" v="93"/>
        <pc:sldMkLst>
          <pc:docMk/>
          <pc:sldMk cId="2557605368" sldId="1088"/>
        </pc:sldMkLst>
      </pc:sldChg>
      <pc:sldChg chg="modSp add mod">
        <pc:chgData name="Галина Галина" userId="5db18f3bd805f1eb" providerId="LiveId" clId="{51B04039-20F8-462C-BFEC-AEA33B855D93}" dt="2024-07-19T06:12:09.638" v="95"/>
        <pc:sldMkLst>
          <pc:docMk/>
          <pc:sldMk cId="2694064915" sldId="1089"/>
        </pc:sldMkLst>
      </pc:sldChg>
      <pc:sldChg chg="modSp add mod">
        <pc:chgData name="Галина Галина" userId="5db18f3bd805f1eb" providerId="LiveId" clId="{51B04039-20F8-462C-BFEC-AEA33B855D93}" dt="2024-07-19T06:12:23.336" v="97"/>
        <pc:sldMkLst>
          <pc:docMk/>
          <pc:sldMk cId="1594601254" sldId="1090"/>
        </pc:sldMkLst>
      </pc:sldChg>
      <pc:sldChg chg="modSp add mod">
        <pc:chgData name="Галина Галина" userId="5db18f3bd805f1eb" providerId="LiveId" clId="{51B04039-20F8-462C-BFEC-AEA33B855D93}" dt="2024-07-19T06:14:25.041" v="148" actId="5793"/>
        <pc:sldMkLst>
          <pc:docMk/>
          <pc:sldMk cId="1853073092" sldId="1091"/>
        </pc:sldMkLst>
      </pc:sldChg>
      <pc:sldChg chg="delSp modSp add mod">
        <pc:chgData name="Галина Галина" userId="5db18f3bd805f1eb" providerId="LiveId" clId="{51B04039-20F8-462C-BFEC-AEA33B855D93}" dt="2024-08-30T10:22:51.129" v="220" actId="478"/>
        <pc:sldMkLst>
          <pc:docMk/>
          <pc:sldMk cId="904392820" sldId="1092"/>
        </pc:sldMkLst>
      </pc:sldChg>
      <pc:sldChg chg="modSp add del mod">
        <pc:chgData name="Галина Галина" userId="5db18f3bd805f1eb" providerId="LiveId" clId="{51B04039-20F8-462C-BFEC-AEA33B855D93}" dt="2024-07-19T06:22:47.693" v="182" actId="47"/>
        <pc:sldMkLst>
          <pc:docMk/>
          <pc:sldMk cId="3101843021" sldId="1092"/>
        </pc:sldMkLst>
      </pc:sldChg>
      <pc:sldChg chg="delSp modSp add mod">
        <pc:chgData name="Галина Галина" userId="5db18f3bd805f1eb" providerId="LiveId" clId="{51B04039-20F8-462C-BFEC-AEA33B855D93}" dt="2024-08-30T10:22:49.017" v="219" actId="478"/>
        <pc:sldMkLst>
          <pc:docMk/>
          <pc:sldMk cId="1961016671" sldId="1093"/>
        </pc:sldMkLst>
      </pc:sldChg>
      <pc:sldChg chg="delSp modSp add mod">
        <pc:chgData name="Галина Галина" userId="5db18f3bd805f1eb" providerId="LiveId" clId="{51B04039-20F8-462C-BFEC-AEA33B855D93}" dt="2024-08-30T10:22:47.155" v="218" actId="478"/>
        <pc:sldMkLst>
          <pc:docMk/>
          <pc:sldMk cId="544931359" sldId="1094"/>
        </pc:sldMkLst>
      </pc:sldChg>
      <pc:sldChg chg="delSp modSp add mod">
        <pc:chgData name="Галина Галина" userId="5db18f3bd805f1eb" providerId="LiveId" clId="{51B04039-20F8-462C-BFEC-AEA33B855D93}" dt="2024-08-30T10:22:44.199" v="217" actId="478"/>
        <pc:sldMkLst>
          <pc:docMk/>
          <pc:sldMk cId="1493249283" sldId="1095"/>
        </pc:sldMkLst>
      </pc:sldChg>
    </pc:docChg>
  </pc:docChgLst>
  <pc:docChgLst>
    <pc:chgData name="Галина Галина" userId="5db18f3bd805f1eb" providerId="LiveId" clId="{098B37B2-C3E6-42C3-A5A1-26E2FD46DF80}"/>
    <pc:docChg chg="delSld modSld">
      <pc:chgData name="Галина Галина" userId="5db18f3bd805f1eb" providerId="LiveId" clId="{098B37B2-C3E6-42C3-A5A1-26E2FD46DF80}" dt="2025-03-21T04:30:28.909" v="9" actId="47"/>
      <pc:docMkLst>
        <pc:docMk/>
      </pc:docMkLst>
      <pc:sldChg chg="del">
        <pc:chgData name="Галина Галина" userId="5db18f3bd805f1eb" providerId="LiveId" clId="{098B37B2-C3E6-42C3-A5A1-26E2FD46DF80}" dt="2025-03-21T04:30:28.909" v="9" actId="47"/>
        <pc:sldMkLst>
          <pc:docMk/>
          <pc:sldMk cId="0" sldId="509"/>
        </pc:sldMkLst>
      </pc:sldChg>
      <pc:sldChg chg="modSp mod">
        <pc:chgData name="Галина Галина" userId="5db18f3bd805f1eb" providerId="LiveId" clId="{098B37B2-C3E6-42C3-A5A1-26E2FD46DF80}" dt="2025-03-21T04:30:26.353" v="8" actId="20577"/>
        <pc:sldMkLst>
          <pc:docMk/>
          <pc:sldMk cId="0" sldId="510"/>
        </pc:sldMkLst>
        <pc:spChg chg="mod">
          <ac:chgData name="Галина Галина" userId="5db18f3bd805f1eb" providerId="LiveId" clId="{098B37B2-C3E6-42C3-A5A1-26E2FD46DF80}" dt="2025-03-21T04:30:26.353" v="8" actId="20577"/>
          <ac:spMkLst>
            <pc:docMk/>
            <pc:sldMk cId="0" sldId="510"/>
            <ac:spMk id="243" creationId="{00000000-0000-0000-0000-000000000000}"/>
          </ac:spMkLst>
        </pc:spChg>
      </pc:sldChg>
      <pc:sldMasterChg chg="delSldLayout">
        <pc:chgData name="Галина Галина" userId="5db18f3bd805f1eb" providerId="LiveId" clId="{098B37B2-C3E6-42C3-A5A1-26E2FD46DF80}" dt="2025-03-21T04:30:28.909" v="9" actId="47"/>
        <pc:sldMasterMkLst>
          <pc:docMk/>
          <pc:sldMasterMk cId="359832126" sldId="2147483933"/>
        </pc:sldMasterMkLst>
        <pc:sldLayoutChg chg="del">
          <pc:chgData name="Галина Галина" userId="5db18f3bd805f1eb" providerId="LiveId" clId="{098B37B2-C3E6-42C3-A5A1-26E2FD46DF80}" dt="2025-03-21T04:30:28.909" v="9" actId="47"/>
          <pc:sldLayoutMkLst>
            <pc:docMk/>
            <pc:sldMasterMk cId="359832126" sldId="2147483933"/>
            <pc:sldLayoutMk cId="1645542272" sldId="214748395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8" name="Shape 238"/>
          <p:cNvSpPr>
            <a:spLocks noGrp="1" noRot="1" noChangeAspect="1"/>
          </p:cNvSpPr>
          <p:nvPr>
            <p:ph type="sldImg"/>
          </p:nvPr>
        </p:nvSpPr>
        <p:spPr>
          <a:xfrm>
            <a:off x="1143000" y="685800"/>
            <a:ext cx="4572000" cy="3429000"/>
          </a:xfrm>
          <a:prstGeom prst="rect">
            <a:avLst/>
          </a:prstGeom>
        </p:spPr>
        <p:txBody>
          <a:bodyPr/>
          <a:lstStyle/>
          <a:p>
            <a:endParaRPr/>
          </a:p>
        </p:txBody>
      </p:sp>
      <p:sp>
        <p:nvSpPr>
          <p:cNvPr id="239" name="Shape 23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250016292"/>
      </p:ext>
    </p:extLst>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defTabSz="457200" latinLnBrk="0">
      <a:defRPr sz="2200">
        <a:latin typeface="Lucida Grande"/>
        <a:ea typeface="Lucida Grande"/>
        <a:cs typeface="Lucida Grande"/>
        <a:sym typeface="Lucida Grande"/>
      </a:defRPr>
    </a:lvl2pPr>
    <a:lvl3pPr defTabSz="457200" latinLnBrk="0">
      <a:defRPr sz="2200">
        <a:latin typeface="Lucida Grande"/>
        <a:ea typeface="Lucida Grande"/>
        <a:cs typeface="Lucida Grande"/>
        <a:sym typeface="Lucida Grande"/>
      </a:defRPr>
    </a:lvl3pPr>
    <a:lvl4pPr defTabSz="457200" latinLnBrk="0">
      <a:defRPr sz="2200">
        <a:latin typeface="Lucida Grande"/>
        <a:ea typeface="Lucida Grande"/>
        <a:cs typeface="Lucida Grande"/>
        <a:sym typeface="Lucida Grande"/>
      </a:defRPr>
    </a:lvl4pPr>
    <a:lvl5pPr defTabSz="457200" latinLnBrk="0">
      <a:defRPr sz="2200">
        <a:latin typeface="Lucida Grande"/>
        <a:ea typeface="Lucida Grande"/>
        <a:cs typeface="Lucida Grande"/>
        <a:sym typeface="Lucida Grande"/>
      </a:defRPr>
    </a:lvl5pPr>
    <a:lvl6pPr defTabSz="457200" latinLnBrk="0">
      <a:defRPr sz="2200">
        <a:latin typeface="Lucida Grande"/>
        <a:ea typeface="Lucida Grande"/>
        <a:cs typeface="Lucida Grande"/>
        <a:sym typeface="Lucida Grande"/>
      </a:defRPr>
    </a:lvl6pPr>
    <a:lvl7pPr defTabSz="457200" latinLnBrk="0">
      <a:defRPr sz="2200">
        <a:latin typeface="Lucida Grande"/>
        <a:ea typeface="Lucida Grande"/>
        <a:cs typeface="Lucida Grande"/>
        <a:sym typeface="Lucida Grande"/>
      </a:defRPr>
    </a:lvl7pPr>
    <a:lvl8pPr defTabSz="457200" latinLnBrk="0">
      <a:defRPr sz="2200">
        <a:latin typeface="Lucida Grande"/>
        <a:ea typeface="Lucida Grande"/>
        <a:cs typeface="Lucida Grande"/>
        <a:sym typeface="Lucida Grande"/>
      </a:defRPr>
    </a:lvl8pPr>
    <a:lvl9pPr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16" name="Group 15"/>
          <p:cNvGrpSpPr/>
          <p:nvPr/>
        </p:nvGrpSpPr>
        <p:grpSpPr>
          <a:xfrm>
            <a:off x="0" y="-16933"/>
            <a:ext cx="24384000" cy="13732934"/>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3014134" y="4809068"/>
            <a:ext cx="15533872" cy="3292604"/>
          </a:xfrm>
        </p:spPr>
        <p:txBody>
          <a:bodyPr anchor="b">
            <a:noAutofit/>
          </a:bodyPr>
          <a:lstStyle>
            <a:lvl1pPr algn="r">
              <a:defRPr sz="108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014134" y="8101667"/>
            <a:ext cx="15533872" cy="2193798"/>
          </a:xfrm>
        </p:spPr>
        <p:txBody>
          <a:bodyPr anchor="t"/>
          <a:lstStyle>
            <a:lvl1pPr marL="0" indent="0" algn="r">
              <a:buNone/>
              <a:defRPr>
                <a:solidFill>
                  <a:schemeClr val="tx1">
                    <a:lumMod val="50000"/>
                    <a:lumOff val="50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2452412016"/>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354670" y="1219200"/>
            <a:ext cx="17193336" cy="6807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70" y="8940800"/>
            <a:ext cx="17193336" cy="3141924"/>
          </a:xfrm>
        </p:spPr>
        <p:txBody>
          <a:bodyPr anchor="ctr">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171768992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862668" y="1219200"/>
            <a:ext cx="16188268" cy="6045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2732278" y="7264400"/>
            <a:ext cx="14449048" cy="762000"/>
          </a:xfrm>
        </p:spPr>
        <p:txBody>
          <a:bodyPr anchor="ctr">
            <a:noAutofit/>
          </a:bodyPr>
          <a:lstStyle>
            <a:lvl1pPr marL="0" indent="0">
              <a:buFontTx/>
              <a:buNone/>
              <a:defRPr sz="3200">
                <a:solidFill>
                  <a:schemeClr val="tx1">
                    <a:lumMod val="50000"/>
                    <a:lumOff val="50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354670" y="8940800"/>
            <a:ext cx="17193336" cy="3141924"/>
          </a:xfrm>
        </p:spPr>
        <p:txBody>
          <a:bodyPr anchor="ctr">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
        <p:nvSpPr>
          <p:cNvPr id="24" name="TextBox 23"/>
          <p:cNvSpPr txBox="1"/>
          <p:nvPr/>
        </p:nvSpPr>
        <p:spPr>
          <a:xfrm>
            <a:off x="1083740" y="1580756"/>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7786022" y="57731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93648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354670" y="3863976"/>
            <a:ext cx="17193336" cy="5190920"/>
          </a:xfrm>
        </p:spPr>
        <p:txBody>
          <a:bodyPr anchor="b">
            <a:normAutofit/>
          </a:bodyPr>
          <a:lstStyle>
            <a:lvl1pPr algn="l">
              <a:defRPr sz="8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75000"/>
                    <a:lumOff val="2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1488275698"/>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1862668" y="1219200"/>
            <a:ext cx="16188268" cy="6045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54665" y="8026400"/>
            <a:ext cx="17193338" cy="1028496"/>
          </a:xfrm>
        </p:spPr>
        <p:txBody>
          <a:bodyPr anchor="b">
            <a:noAutofit/>
          </a:bodyPr>
          <a:lstStyle>
            <a:lvl1pPr marL="0" indent="0">
              <a:buFontTx/>
              <a:buNone/>
              <a:defRPr sz="4800">
                <a:solidFill>
                  <a:schemeClr val="tx1">
                    <a:lumMod val="75000"/>
                    <a:lumOff val="25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
        <p:nvSpPr>
          <p:cNvPr id="24" name="TextBox 23"/>
          <p:cNvSpPr txBox="1"/>
          <p:nvPr/>
        </p:nvSpPr>
        <p:spPr>
          <a:xfrm>
            <a:off x="1083740" y="1580756"/>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7786022" y="57731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158661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371599" y="1219200"/>
            <a:ext cx="17176406" cy="6045200"/>
          </a:xfrm>
        </p:spPr>
        <p:txBody>
          <a:bodyPr anchor="ctr">
            <a:normAutofit/>
          </a:bodyPr>
          <a:lstStyle>
            <a:lvl1pPr algn="l">
              <a:defRPr sz="88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54665" y="8026400"/>
            <a:ext cx="17193338" cy="1028496"/>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354670" y="9054896"/>
            <a:ext cx="17193336" cy="3027828"/>
          </a:xfrm>
        </p:spPr>
        <p:txBody>
          <a:bodyPr anchor="t">
            <a:normAutofit/>
          </a:bodyPr>
          <a:lstStyle>
            <a:lvl1pPr marL="0" indent="0" algn="l">
              <a:buNone/>
              <a:defRPr sz="36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266050343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164052885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35347" y="1219199"/>
            <a:ext cx="2609486" cy="10502902"/>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354670" y="1219200"/>
            <a:ext cx="14120300" cy="105029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2071656364"/>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1">
    <p:spTree>
      <p:nvGrpSpPr>
        <p:cNvPr id="1" name=""/>
        <p:cNvGrpSpPr/>
        <p:nvPr/>
      </p:nvGrpSpPr>
      <p:grpSpPr>
        <a:xfrm>
          <a:off x="0" y="0"/>
          <a:ext cx="0" cy="0"/>
          <a:chOff x="0" y="0"/>
          <a:chExt cx="0" cy="0"/>
        </a:xfrm>
      </p:grpSpPr>
      <p:sp>
        <p:nvSpPr>
          <p:cNvPr id="216" name="Фигура"/>
          <p:cNvSpPr>
            <a:spLocks noGrp="1"/>
          </p:cNvSpPr>
          <p:nvPr>
            <p:ph type="body" sz="quarter" idx="13"/>
          </p:nvPr>
        </p:nvSpPr>
        <p:spPr>
          <a:xfrm>
            <a:off x="2116385" y="2335804"/>
            <a:ext cx="1695155" cy="1276513"/>
          </a:xfrm>
          <a:custGeom>
            <a:avLst/>
            <a:gdLst/>
            <a:ahLst/>
            <a:cxnLst>
              <a:cxn ang="0">
                <a:pos x="wd2" y="hd2"/>
              </a:cxn>
              <a:cxn ang="5400000">
                <a:pos x="wd2" y="hd2"/>
              </a:cxn>
              <a:cxn ang="10800000">
                <a:pos x="wd2" y="hd2"/>
              </a:cxn>
              <a:cxn ang="16200000">
                <a:pos x="wd2" y="hd2"/>
              </a:cxn>
            </a:cxnLst>
            <a:rect l="0" t="0" r="r" b="b"/>
            <a:pathLst>
              <a:path w="21452" h="21502" extrusionOk="0">
                <a:moveTo>
                  <a:pt x="758" y="0"/>
                </a:moveTo>
                <a:cubicBezTo>
                  <a:pt x="564" y="0"/>
                  <a:pt x="370" y="98"/>
                  <a:pt x="222" y="295"/>
                </a:cubicBezTo>
                <a:cubicBezTo>
                  <a:pt x="-74" y="688"/>
                  <a:pt x="-74" y="1329"/>
                  <a:pt x="222" y="1723"/>
                </a:cubicBezTo>
                <a:cubicBezTo>
                  <a:pt x="517" y="2116"/>
                  <a:pt x="992" y="2116"/>
                  <a:pt x="1288" y="1723"/>
                </a:cubicBezTo>
                <a:cubicBezTo>
                  <a:pt x="1584" y="1329"/>
                  <a:pt x="1584" y="688"/>
                  <a:pt x="1288" y="295"/>
                </a:cubicBezTo>
                <a:cubicBezTo>
                  <a:pt x="1140" y="98"/>
                  <a:pt x="952" y="0"/>
                  <a:pt x="758" y="0"/>
                </a:cubicBezTo>
                <a:close/>
                <a:moveTo>
                  <a:pt x="4077" y="0"/>
                </a:moveTo>
                <a:cubicBezTo>
                  <a:pt x="3884" y="0"/>
                  <a:pt x="3689" y="98"/>
                  <a:pt x="3541" y="295"/>
                </a:cubicBezTo>
                <a:cubicBezTo>
                  <a:pt x="3245" y="688"/>
                  <a:pt x="3245" y="1329"/>
                  <a:pt x="3541" y="1723"/>
                </a:cubicBezTo>
                <a:cubicBezTo>
                  <a:pt x="3837" y="2116"/>
                  <a:pt x="4318" y="2116"/>
                  <a:pt x="4614" y="1723"/>
                </a:cubicBezTo>
                <a:cubicBezTo>
                  <a:pt x="4910" y="1329"/>
                  <a:pt x="4910" y="688"/>
                  <a:pt x="4614" y="295"/>
                </a:cubicBezTo>
                <a:cubicBezTo>
                  <a:pt x="4466" y="98"/>
                  <a:pt x="4271" y="0"/>
                  <a:pt x="4077" y="0"/>
                </a:cubicBezTo>
                <a:close/>
                <a:moveTo>
                  <a:pt x="7403" y="0"/>
                </a:moveTo>
                <a:cubicBezTo>
                  <a:pt x="7210" y="0"/>
                  <a:pt x="7015" y="98"/>
                  <a:pt x="6867" y="295"/>
                </a:cubicBezTo>
                <a:cubicBezTo>
                  <a:pt x="6571" y="688"/>
                  <a:pt x="6571" y="1329"/>
                  <a:pt x="6867" y="1723"/>
                </a:cubicBezTo>
                <a:cubicBezTo>
                  <a:pt x="7163" y="2116"/>
                  <a:pt x="7644" y="2116"/>
                  <a:pt x="7940" y="1723"/>
                </a:cubicBezTo>
                <a:cubicBezTo>
                  <a:pt x="8236" y="1329"/>
                  <a:pt x="8236" y="688"/>
                  <a:pt x="7940" y="295"/>
                </a:cubicBezTo>
                <a:cubicBezTo>
                  <a:pt x="7792" y="98"/>
                  <a:pt x="7597" y="0"/>
                  <a:pt x="7403" y="0"/>
                </a:cubicBezTo>
                <a:close/>
                <a:moveTo>
                  <a:pt x="10729" y="0"/>
                </a:moveTo>
                <a:cubicBezTo>
                  <a:pt x="10536" y="0"/>
                  <a:pt x="10341" y="98"/>
                  <a:pt x="10193" y="295"/>
                </a:cubicBezTo>
                <a:cubicBezTo>
                  <a:pt x="9897" y="688"/>
                  <a:pt x="9897" y="1329"/>
                  <a:pt x="10193" y="1723"/>
                </a:cubicBezTo>
                <a:cubicBezTo>
                  <a:pt x="10489" y="2116"/>
                  <a:pt x="10963" y="2116"/>
                  <a:pt x="11259" y="1723"/>
                </a:cubicBezTo>
                <a:cubicBezTo>
                  <a:pt x="11555" y="1329"/>
                  <a:pt x="11555" y="688"/>
                  <a:pt x="11259" y="295"/>
                </a:cubicBezTo>
                <a:cubicBezTo>
                  <a:pt x="11111" y="98"/>
                  <a:pt x="10923" y="0"/>
                  <a:pt x="10729" y="0"/>
                </a:cubicBezTo>
                <a:close/>
                <a:moveTo>
                  <a:pt x="14049" y="0"/>
                </a:moveTo>
                <a:cubicBezTo>
                  <a:pt x="13855" y="0"/>
                  <a:pt x="13660" y="98"/>
                  <a:pt x="13512" y="295"/>
                </a:cubicBezTo>
                <a:cubicBezTo>
                  <a:pt x="13216" y="688"/>
                  <a:pt x="13216" y="1329"/>
                  <a:pt x="13512" y="1723"/>
                </a:cubicBezTo>
                <a:cubicBezTo>
                  <a:pt x="13808" y="2116"/>
                  <a:pt x="14289" y="2116"/>
                  <a:pt x="14585" y="1723"/>
                </a:cubicBezTo>
                <a:cubicBezTo>
                  <a:pt x="14881" y="1329"/>
                  <a:pt x="14881" y="688"/>
                  <a:pt x="14585" y="295"/>
                </a:cubicBezTo>
                <a:cubicBezTo>
                  <a:pt x="14437" y="98"/>
                  <a:pt x="14242" y="0"/>
                  <a:pt x="14049" y="0"/>
                </a:cubicBezTo>
                <a:close/>
                <a:moveTo>
                  <a:pt x="17375" y="0"/>
                </a:moveTo>
                <a:cubicBezTo>
                  <a:pt x="17181" y="0"/>
                  <a:pt x="16986" y="98"/>
                  <a:pt x="16838" y="295"/>
                </a:cubicBezTo>
                <a:cubicBezTo>
                  <a:pt x="16542" y="688"/>
                  <a:pt x="16542" y="1329"/>
                  <a:pt x="16838" y="1723"/>
                </a:cubicBezTo>
                <a:cubicBezTo>
                  <a:pt x="17134" y="2116"/>
                  <a:pt x="17615" y="2116"/>
                  <a:pt x="17911" y="1723"/>
                </a:cubicBezTo>
                <a:cubicBezTo>
                  <a:pt x="18207" y="1329"/>
                  <a:pt x="18207" y="688"/>
                  <a:pt x="17911" y="295"/>
                </a:cubicBezTo>
                <a:cubicBezTo>
                  <a:pt x="17763" y="98"/>
                  <a:pt x="17568" y="0"/>
                  <a:pt x="17375" y="0"/>
                </a:cubicBezTo>
                <a:close/>
                <a:moveTo>
                  <a:pt x="20701" y="0"/>
                </a:moveTo>
                <a:cubicBezTo>
                  <a:pt x="20507" y="0"/>
                  <a:pt x="20312" y="98"/>
                  <a:pt x="20164" y="295"/>
                </a:cubicBezTo>
                <a:cubicBezTo>
                  <a:pt x="19868" y="688"/>
                  <a:pt x="19868" y="1329"/>
                  <a:pt x="20164" y="1723"/>
                </a:cubicBezTo>
                <a:cubicBezTo>
                  <a:pt x="20460" y="2116"/>
                  <a:pt x="20935" y="2116"/>
                  <a:pt x="21230" y="1723"/>
                </a:cubicBezTo>
                <a:cubicBezTo>
                  <a:pt x="21526" y="1329"/>
                  <a:pt x="21526" y="688"/>
                  <a:pt x="21230" y="295"/>
                </a:cubicBezTo>
                <a:cubicBezTo>
                  <a:pt x="21082" y="98"/>
                  <a:pt x="20894" y="0"/>
                  <a:pt x="20701" y="0"/>
                </a:cubicBezTo>
                <a:close/>
                <a:moveTo>
                  <a:pt x="758" y="4873"/>
                </a:moveTo>
                <a:cubicBezTo>
                  <a:pt x="564" y="4873"/>
                  <a:pt x="370" y="4971"/>
                  <a:pt x="222" y="5168"/>
                </a:cubicBezTo>
                <a:cubicBezTo>
                  <a:pt x="-74" y="5561"/>
                  <a:pt x="-74" y="6193"/>
                  <a:pt x="222" y="6587"/>
                </a:cubicBezTo>
                <a:cubicBezTo>
                  <a:pt x="517" y="6980"/>
                  <a:pt x="992" y="6980"/>
                  <a:pt x="1288" y="6587"/>
                </a:cubicBezTo>
                <a:cubicBezTo>
                  <a:pt x="1584" y="6193"/>
                  <a:pt x="1584" y="5561"/>
                  <a:pt x="1288" y="5168"/>
                </a:cubicBezTo>
                <a:cubicBezTo>
                  <a:pt x="1140" y="4971"/>
                  <a:pt x="952" y="4873"/>
                  <a:pt x="758" y="4873"/>
                </a:cubicBezTo>
                <a:close/>
                <a:moveTo>
                  <a:pt x="4077" y="4873"/>
                </a:moveTo>
                <a:cubicBezTo>
                  <a:pt x="3884" y="4873"/>
                  <a:pt x="3689" y="4971"/>
                  <a:pt x="3541" y="5168"/>
                </a:cubicBezTo>
                <a:cubicBezTo>
                  <a:pt x="3245" y="5561"/>
                  <a:pt x="3245" y="6193"/>
                  <a:pt x="3541" y="6587"/>
                </a:cubicBezTo>
                <a:cubicBezTo>
                  <a:pt x="3837" y="6980"/>
                  <a:pt x="4318" y="6980"/>
                  <a:pt x="4614" y="6587"/>
                </a:cubicBezTo>
                <a:cubicBezTo>
                  <a:pt x="4910" y="6193"/>
                  <a:pt x="4910" y="5561"/>
                  <a:pt x="4614" y="5168"/>
                </a:cubicBezTo>
                <a:cubicBezTo>
                  <a:pt x="4466" y="4971"/>
                  <a:pt x="4271" y="4873"/>
                  <a:pt x="4077" y="4873"/>
                </a:cubicBezTo>
                <a:close/>
                <a:moveTo>
                  <a:pt x="7403" y="4873"/>
                </a:moveTo>
                <a:cubicBezTo>
                  <a:pt x="7210" y="4873"/>
                  <a:pt x="7015" y="4971"/>
                  <a:pt x="6867" y="5168"/>
                </a:cubicBezTo>
                <a:cubicBezTo>
                  <a:pt x="6571" y="5561"/>
                  <a:pt x="6571" y="6193"/>
                  <a:pt x="6867" y="6587"/>
                </a:cubicBezTo>
                <a:cubicBezTo>
                  <a:pt x="7163" y="6980"/>
                  <a:pt x="7644" y="6980"/>
                  <a:pt x="7940" y="6587"/>
                </a:cubicBezTo>
                <a:cubicBezTo>
                  <a:pt x="8236" y="6193"/>
                  <a:pt x="8236" y="5561"/>
                  <a:pt x="7940" y="5168"/>
                </a:cubicBezTo>
                <a:cubicBezTo>
                  <a:pt x="7792" y="4971"/>
                  <a:pt x="7597" y="4873"/>
                  <a:pt x="7403" y="4873"/>
                </a:cubicBezTo>
                <a:close/>
                <a:moveTo>
                  <a:pt x="10729" y="4873"/>
                </a:moveTo>
                <a:cubicBezTo>
                  <a:pt x="10536" y="4873"/>
                  <a:pt x="10341" y="4971"/>
                  <a:pt x="10193" y="5168"/>
                </a:cubicBezTo>
                <a:cubicBezTo>
                  <a:pt x="9897" y="5561"/>
                  <a:pt x="9897" y="6193"/>
                  <a:pt x="10193" y="6587"/>
                </a:cubicBezTo>
                <a:cubicBezTo>
                  <a:pt x="10489" y="6980"/>
                  <a:pt x="10963" y="6980"/>
                  <a:pt x="11259" y="6587"/>
                </a:cubicBezTo>
                <a:cubicBezTo>
                  <a:pt x="11555" y="6193"/>
                  <a:pt x="11555" y="5561"/>
                  <a:pt x="11259" y="5168"/>
                </a:cubicBezTo>
                <a:cubicBezTo>
                  <a:pt x="11111" y="4971"/>
                  <a:pt x="10923" y="4873"/>
                  <a:pt x="10729" y="4873"/>
                </a:cubicBezTo>
                <a:close/>
                <a:moveTo>
                  <a:pt x="14049" y="4873"/>
                </a:moveTo>
                <a:cubicBezTo>
                  <a:pt x="13855" y="4873"/>
                  <a:pt x="13660" y="4971"/>
                  <a:pt x="13512" y="5168"/>
                </a:cubicBezTo>
                <a:cubicBezTo>
                  <a:pt x="13216" y="5561"/>
                  <a:pt x="13216" y="6193"/>
                  <a:pt x="13512" y="6587"/>
                </a:cubicBezTo>
                <a:cubicBezTo>
                  <a:pt x="13808" y="6980"/>
                  <a:pt x="14289" y="6980"/>
                  <a:pt x="14585" y="6587"/>
                </a:cubicBezTo>
                <a:cubicBezTo>
                  <a:pt x="14881" y="6193"/>
                  <a:pt x="14881" y="5561"/>
                  <a:pt x="14585" y="5168"/>
                </a:cubicBezTo>
                <a:cubicBezTo>
                  <a:pt x="14437" y="4971"/>
                  <a:pt x="14242" y="4873"/>
                  <a:pt x="14049" y="4873"/>
                </a:cubicBezTo>
                <a:close/>
                <a:moveTo>
                  <a:pt x="17375" y="4873"/>
                </a:moveTo>
                <a:cubicBezTo>
                  <a:pt x="17181" y="4873"/>
                  <a:pt x="16986" y="4971"/>
                  <a:pt x="16838" y="5168"/>
                </a:cubicBezTo>
                <a:cubicBezTo>
                  <a:pt x="16542" y="5561"/>
                  <a:pt x="16542" y="6193"/>
                  <a:pt x="16838" y="6587"/>
                </a:cubicBezTo>
                <a:cubicBezTo>
                  <a:pt x="17134" y="6980"/>
                  <a:pt x="17615" y="6980"/>
                  <a:pt x="17911" y="6587"/>
                </a:cubicBezTo>
                <a:cubicBezTo>
                  <a:pt x="18207" y="6193"/>
                  <a:pt x="18207" y="5561"/>
                  <a:pt x="17911" y="5168"/>
                </a:cubicBezTo>
                <a:cubicBezTo>
                  <a:pt x="17763" y="4971"/>
                  <a:pt x="17568" y="4873"/>
                  <a:pt x="17375" y="4873"/>
                </a:cubicBezTo>
                <a:close/>
                <a:moveTo>
                  <a:pt x="20701" y="4873"/>
                </a:moveTo>
                <a:cubicBezTo>
                  <a:pt x="20507" y="4873"/>
                  <a:pt x="20312" y="4971"/>
                  <a:pt x="20164" y="5168"/>
                </a:cubicBezTo>
                <a:cubicBezTo>
                  <a:pt x="19868" y="5561"/>
                  <a:pt x="19868" y="6193"/>
                  <a:pt x="20164" y="6587"/>
                </a:cubicBezTo>
                <a:cubicBezTo>
                  <a:pt x="20460" y="6980"/>
                  <a:pt x="20935" y="6980"/>
                  <a:pt x="21230" y="6587"/>
                </a:cubicBezTo>
                <a:cubicBezTo>
                  <a:pt x="21526" y="6193"/>
                  <a:pt x="21526" y="5561"/>
                  <a:pt x="21230" y="5168"/>
                </a:cubicBezTo>
                <a:cubicBezTo>
                  <a:pt x="21082" y="4971"/>
                  <a:pt x="20894" y="4873"/>
                  <a:pt x="20701" y="4873"/>
                </a:cubicBezTo>
                <a:close/>
                <a:moveTo>
                  <a:pt x="758" y="9746"/>
                </a:moveTo>
                <a:cubicBezTo>
                  <a:pt x="564" y="9746"/>
                  <a:pt x="370" y="9844"/>
                  <a:pt x="222" y="10041"/>
                </a:cubicBezTo>
                <a:cubicBezTo>
                  <a:pt x="-74" y="10435"/>
                  <a:pt x="-74" y="11066"/>
                  <a:pt x="222" y="11460"/>
                </a:cubicBezTo>
                <a:cubicBezTo>
                  <a:pt x="517" y="11854"/>
                  <a:pt x="992" y="11854"/>
                  <a:pt x="1288" y="11460"/>
                </a:cubicBezTo>
                <a:cubicBezTo>
                  <a:pt x="1584" y="11066"/>
                  <a:pt x="1584" y="10435"/>
                  <a:pt x="1288" y="10041"/>
                </a:cubicBezTo>
                <a:cubicBezTo>
                  <a:pt x="1140" y="9844"/>
                  <a:pt x="952" y="9746"/>
                  <a:pt x="758" y="9746"/>
                </a:cubicBezTo>
                <a:close/>
                <a:moveTo>
                  <a:pt x="4077" y="9746"/>
                </a:moveTo>
                <a:cubicBezTo>
                  <a:pt x="3884" y="9746"/>
                  <a:pt x="3689" y="9844"/>
                  <a:pt x="3541" y="10041"/>
                </a:cubicBezTo>
                <a:cubicBezTo>
                  <a:pt x="3245" y="10435"/>
                  <a:pt x="3245" y="11066"/>
                  <a:pt x="3541" y="11460"/>
                </a:cubicBezTo>
                <a:cubicBezTo>
                  <a:pt x="3837" y="11854"/>
                  <a:pt x="4318" y="11854"/>
                  <a:pt x="4614" y="11460"/>
                </a:cubicBezTo>
                <a:cubicBezTo>
                  <a:pt x="4910" y="11066"/>
                  <a:pt x="4910" y="10435"/>
                  <a:pt x="4614" y="10041"/>
                </a:cubicBezTo>
                <a:cubicBezTo>
                  <a:pt x="4466" y="9844"/>
                  <a:pt x="4271" y="9746"/>
                  <a:pt x="4077" y="9746"/>
                </a:cubicBezTo>
                <a:close/>
                <a:moveTo>
                  <a:pt x="7403" y="9746"/>
                </a:moveTo>
                <a:cubicBezTo>
                  <a:pt x="7210" y="9746"/>
                  <a:pt x="7015" y="9844"/>
                  <a:pt x="6867" y="10041"/>
                </a:cubicBezTo>
                <a:cubicBezTo>
                  <a:pt x="6571" y="10435"/>
                  <a:pt x="6571" y="11066"/>
                  <a:pt x="6867" y="11460"/>
                </a:cubicBezTo>
                <a:cubicBezTo>
                  <a:pt x="7163" y="11854"/>
                  <a:pt x="7644" y="11854"/>
                  <a:pt x="7940" y="11460"/>
                </a:cubicBezTo>
                <a:cubicBezTo>
                  <a:pt x="8236" y="11066"/>
                  <a:pt x="8236" y="10435"/>
                  <a:pt x="7940" y="10041"/>
                </a:cubicBezTo>
                <a:cubicBezTo>
                  <a:pt x="7792" y="9844"/>
                  <a:pt x="7597" y="9746"/>
                  <a:pt x="7403" y="9746"/>
                </a:cubicBezTo>
                <a:close/>
                <a:moveTo>
                  <a:pt x="10729" y="9746"/>
                </a:moveTo>
                <a:cubicBezTo>
                  <a:pt x="10536" y="9746"/>
                  <a:pt x="10341" y="9844"/>
                  <a:pt x="10193" y="10041"/>
                </a:cubicBezTo>
                <a:cubicBezTo>
                  <a:pt x="9897" y="10435"/>
                  <a:pt x="9897" y="11066"/>
                  <a:pt x="10193" y="11460"/>
                </a:cubicBezTo>
                <a:cubicBezTo>
                  <a:pt x="10489" y="11854"/>
                  <a:pt x="10963" y="11854"/>
                  <a:pt x="11259" y="11460"/>
                </a:cubicBezTo>
                <a:cubicBezTo>
                  <a:pt x="11555" y="11066"/>
                  <a:pt x="11555" y="10435"/>
                  <a:pt x="11259" y="10041"/>
                </a:cubicBezTo>
                <a:cubicBezTo>
                  <a:pt x="11111" y="9844"/>
                  <a:pt x="10923" y="9746"/>
                  <a:pt x="10729" y="9746"/>
                </a:cubicBezTo>
                <a:close/>
                <a:moveTo>
                  <a:pt x="14049" y="9746"/>
                </a:moveTo>
                <a:cubicBezTo>
                  <a:pt x="13855" y="9746"/>
                  <a:pt x="13660" y="9844"/>
                  <a:pt x="13512" y="10041"/>
                </a:cubicBezTo>
                <a:cubicBezTo>
                  <a:pt x="13216" y="10435"/>
                  <a:pt x="13216" y="11066"/>
                  <a:pt x="13512" y="11460"/>
                </a:cubicBezTo>
                <a:cubicBezTo>
                  <a:pt x="13808" y="11854"/>
                  <a:pt x="14289" y="11854"/>
                  <a:pt x="14585" y="11460"/>
                </a:cubicBezTo>
                <a:cubicBezTo>
                  <a:pt x="14881" y="11066"/>
                  <a:pt x="14881" y="10435"/>
                  <a:pt x="14585" y="10041"/>
                </a:cubicBezTo>
                <a:cubicBezTo>
                  <a:pt x="14437" y="9844"/>
                  <a:pt x="14242" y="9746"/>
                  <a:pt x="14049" y="9746"/>
                </a:cubicBezTo>
                <a:close/>
                <a:moveTo>
                  <a:pt x="17375" y="9746"/>
                </a:moveTo>
                <a:cubicBezTo>
                  <a:pt x="17181" y="9746"/>
                  <a:pt x="16986" y="9844"/>
                  <a:pt x="16838" y="10041"/>
                </a:cubicBezTo>
                <a:cubicBezTo>
                  <a:pt x="16542" y="10435"/>
                  <a:pt x="16542" y="11066"/>
                  <a:pt x="16838" y="11460"/>
                </a:cubicBezTo>
                <a:cubicBezTo>
                  <a:pt x="17134" y="11854"/>
                  <a:pt x="17615" y="11854"/>
                  <a:pt x="17911" y="11460"/>
                </a:cubicBezTo>
                <a:cubicBezTo>
                  <a:pt x="18207" y="11066"/>
                  <a:pt x="18207" y="10435"/>
                  <a:pt x="17911" y="10041"/>
                </a:cubicBezTo>
                <a:cubicBezTo>
                  <a:pt x="17763" y="9844"/>
                  <a:pt x="17568" y="9746"/>
                  <a:pt x="17375" y="9746"/>
                </a:cubicBezTo>
                <a:close/>
                <a:moveTo>
                  <a:pt x="758" y="14611"/>
                </a:moveTo>
                <a:cubicBezTo>
                  <a:pt x="564" y="14611"/>
                  <a:pt x="370" y="14708"/>
                  <a:pt x="222" y="14905"/>
                </a:cubicBezTo>
                <a:cubicBezTo>
                  <a:pt x="-74" y="15299"/>
                  <a:pt x="-74" y="15940"/>
                  <a:pt x="222" y="16333"/>
                </a:cubicBezTo>
                <a:cubicBezTo>
                  <a:pt x="517" y="16727"/>
                  <a:pt x="992" y="16727"/>
                  <a:pt x="1288" y="16333"/>
                </a:cubicBezTo>
                <a:cubicBezTo>
                  <a:pt x="1584" y="15940"/>
                  <a:pt x="1584" y="15299"/>
                  <a:pt x="1288" y="14905"/>
                </a:cubicBezTo>
                <a:cubicBezTo>
                  <a:pt x="1140" y="14708"/>
                  <a:pt x="952" y="14611"/>
                  <a:pt x="758" y="14611"/>
                </a:cubicBezTo>
                <a:close/>
                <a:moveTo>
                  <a:pt x="4077" y="14611"/>
                </a:moveTo>
                <a:cubicBezTo>
                  <a:pt x="3884" y="14611"/>
                  <a:pt x="3689" y="14708"/>
                  <a:pt x="3541" y="14905"/>
                </a:cubicBezTo>
                <a:cubicBezTo>
                  <a:pt x="3245" y="15299"/>
                  <a:pt x="3245" y="15940"/>
                  <a:pt x="3541" y="16333"/>
                </a:cubicBezTo>
                <a:cubicBezTo>
                  <a:pt x="3837" y="16727"/>
                  <a:pt x="4318" y="16727"/>
                  <a:pt x="4614" y="16333"/>
                </a:cubicBezTo>
                <a:cubicBezTo>
                  <a:pt x="4910" y="15940"/>
                  <a:pt x="4910" y="15299"/>
                  <a:pt x="4614" y="14905"/>
                </a:cubicBezTo>
                <a:cubicBezTo>
                  <a:pt x="4466" y="14708"/>
                  <a:pt x="4271" y="14611"/>
                  <a:pt x="4077" y="14611"/>
                </a:cubicBezTo>
                <a:close/>
                <a:moveTo>
                  <a:pt x="7403" y="14611"/>
                </a:moveTo>
                <a:cubicBezTo>
                  <a:pt x="7210" y="14611"/>
                  <a:pt x="7015" y="14708"/>
                  <a:pt x="6867" y="14905"/>
                </a:cubicBezTo>
                <a:cubicBezTo>
                  <a:pt x="6571" y="15299"/>
                  <a:pt x="6571" y="15940"/>
                  <a:pt x="6867" y="16333"/>
                </a:cubicBezTo>
                <a:cubicBezTo>
                  <a:pt x="7163" y="16727"/>
                  <a:pt x="7644" y="16727"/>
                  <a:pt x="7940" y="16333"/>
                </a:cubicBezTo>
                <a:cubicBezTo>
                  <a:pt x="8236" y="15940"/>
                  <a:pt x="8236" y="15299"/>
                  <a:pt x="7940" y="14905"/>
                </a:cubicBezTo>
                <a:cubicBezTo>
                  <a:pt x="7792" y="14708"/>
                  <a:pt x="7597" y="14611"/>
                  <a:pt x="7403" y="14611"/>
                </a:cubicBezTo>
                <a:close/>
                <a:moveTo>
                  <a:pt x="10729" y="14611"/>
                </a:moveTo>
                <a:cubicBezTo>
                  <a:pt x="10536" y="14611"/>
                  <a:pt x="10341" y="14708"/>
                  <a:pt x="10193" y="14905"/>
                </a:cubicBezTo>
                <a:cubicBezTo>
                  <a:pt x="9897" y="15299"/>
                  <a:pt x="9897" y="15940"/>
                  <a:pt x="10193" y="16333"/>
                </a:cubicBezTo>
                <a:cubicBezTo>
                  <a:pt x="10489" y="16727"/>
                  <a:pt x="10963" y="16727"/>
                  <a:pt x="11259" y="16333"/>
                </a:cubicBezTo>
                <a:cubicBezTo>
                  <a:pt x="11555" y="15940"/>
                  <a:pt x="11555" y="15299"/>
                  <a:pt x="11259" y="14905"/>
                </a:cubicBezTo>
                <a:cubicBezTo>
                  <a:pt x="11111" y="14708"/>
                  <a:pt x="10923" y="14611"/>
                  <a:pt x="10729" y="14611"/>
                </a:cubicBezTo>
                <a:close/>
                <a:moveTo>
                  <a:pt x="14049" y="14611"/>
                </a:moveTo>
                <a:cubicBezTo>
                  <a:pt x="13855" y="14611"/>
                  <a:pt x="13660" y="14708"/>
                  <a:pt x="13512" y="14905"/>
                </a:cubicBezTo>
                <a:cubicBezTo>
                  <a:pt x="13216" y="15299"/>
                  <a:pt x="13216" y="15940"/>
                  <a:pt x="13512" y="16333"/>
                </a:cubicBezTo>
                <a:cubicBezTo>
                  <a:pt x="13808" y="16727"/>
                  <a:pt x="14289" y="16727"/>
                  <a:pt x="14585" y="16333"/>
                </a:cubicBezTo>
                <a:cubicBezTo>
                  <a:pt x="14881" y="15940"/>
                  <a:pt x="14881" y="15299"/>
                  <a:pt x="14585" y="14905"/>
                </a:cubicBezTo>
                <a:cubicBezTo>
                  <a:pt x="14437" y="14708"/>
                  <a:pt x="14242" y="14611"/>
                  <a:pt x="14049" y="14611"/>
                </a:cubicBezTo>
                <a:close/>
                <a:moveTo>
                  <a:pt x="17375" y="14611"/>
                </a:moveTo>
                <a:cubicBezTo>
                  <a:pt x="17181" y="14611"/>
                  <a:pt x="16986" y="14708"/>
                  <a:pt x="16838" y="14905"/>
                </a:cubicBezTo>
                <a:cubicBezTo>
                  <a:pt x="16542" y="15299"/>
                  <a:pt x="16542" y="15940"/>
                  <a:pt x="16838" y="16333"/>
                </a:cubicBezTo>
                <a:cubicBezTo>
                  <a:pt x="17134" y="16727"/>
                  <a:pt x="17615" y="16727"/>
                  <a:pt x="17911" y="16333"/>
                </a:cubicBezTo>
                <a:cubicBezTo>
                  <a:pt x="18207" y="15940"/>
                  <a:pt x="18207" y="15299"/>
                  <a:pt x="17911" y="14905"/>
                </a:cubicBezTo>
                <a:cubicBezTo>
                  <a:pt x="17763" y="14708"/>
                  <a:pt x="17568" y="14611"/>
                  <a:pt x="17375" y="14611"/>
                </a:cubicBezTo>
                <a:close/>
                <a:moveTo>
                  <a:pt x="758" y="19484"/>
                </a:moveTo>
                <a:cubicBezTo>
                  <a:pt x="564" y="19484"/>
                  <a:pt x="370" y="19582"/>
                  <a:pt x="222" y="19778"/>
                </a:cubicBezTo>
                <a:cubicBezTo>
                  <a:pt x="-74" y="20172"/>
                  <a:pt x="-74" y="20813"/>
                  <a:pt x="222" y="21206"/>
                </a:cubicBezTo>
                <a:cubicBezTo>
                  <a:pt x="517" y="21600"/>
                  <a:pt x="992" y="21600"/>
                  <a:pt x="1288" y="21206"/>
                </a:cubicBezTo>
                <a:cubicBezTo>
                  <a:pt x="1584" y="20813"/>
                  <a:pt x="1584" y="20172"/>
                  <a:pt x="1288" y="19778"/>
                </a:cubicBezTo>
                <a:cubicBezTo>
                  <a:pt x="1140" y="19582"/>
                  <a:pt x="952" y="19484"/>
                  <a:pt x="758" y="19484"/>
                </a:cubicBezTo>
                <a:close/>
                <a:moveTo>
                  <a:pt x="4077" y="19484"/>
                </a:moveTo>
                <a:cubicBezTo>
                  <a:pt x="3884" y="19484"/>
                  <a:pt x="3689" y="19582"/>
                  <a:pt x="3541" y="19778"/>
                </a:cubicBezTo>
                <a:cubicBezTo>
                  <a:pt x="3245" y="20172"/>
                  <a:pt x="3245" y="20813"/>
                  <a:pt x="3541" y="21206"/>
                </a:cubicBezTo>
                <a:cubicBezTo>
                  <a:pt x="3837" y="21600"/>
                  <a:pt x="4318" y="21600"/>
                  <a:pt x="4614" y="21206"/>
                </a:cubicBezTo>
                <a:cubicBezTo>
                  <a:pt x="4910" y="20813"/>
                  <a:pt x="4910" y="20172"/>
                  <a:pt x="4614" y="19778"/>
                </a:cubicBezTo>
                <a:cubicBezTo>
                  <a:pt x="4466" y="19582"/>
                  <a:pt x="4271" y="19484"/>
                  <a:pt x="4077" y="19484"/>
                </a:cubicBezTo>
                <a:close/>
                <a:moveTo>
                  <a:pt x="7403" y="19484"/>
                </a:moveTo>
                <a:cubicBezTo>
                  <a:pt x="7210" y="19484"/>
                  <a:pt x="7015" y="19582"/>
                  <a:pt x="6867" y="19778"/>
                </a:cubicBezTo>
                <a:cubicBezTo>
                  <a:pt x="6571" y="20172"/>
                  <a:pt x="6571" y="20813"/>
                  <a:pt x="6867" y="21206"/>
                </a:cubicBezTo>
                <a:cubicBezTo>
                  <a:pt x="7163" y="21600"/>
                  <a:pt x="7644" y="21600"/>
                  <a:pt x="7940" y="21206"/>
                </a:cubicBezTo>
                <a:cubicBezTo>
                  <a:pt x="8236" y="20813"/>
                  <a:pt x="8236" y="20172"/>
                  <a:pt x="7940" y="19778"/>
                </a:cubicBezTo>
                <a:cubicBezTo>
                  <a:pt x="7792" y="19582"/>
                  <a:pt x="7597" y="19484"/>
                  <a:pt x="7403" y="19484"/>
                </a:cubicBezTo>
                <a:close/>
                <a:moveTo>
                  <a:pt x="10729" y="19484"/>
                </a:moveTo>
                <a:cubicBezTo>
                  <a:pt x="10536" y="19484"/>
                  <a:pt x="10341" y="19582"/>
                  <a:pt x="10193" y="19778"/>
                </a:cubicBezTo>
                <a:cubicBezTo>
                  <a:pt x="9897" y="20172"/>
                  <a:pt x="9897" y="20813"/>
                  <a:pt x="10193" y="21206"/>
                </a:cubicBezTo>
                <a:cubicBezTo>
                  <a:pt x="10489" y="21600"/>
                  <a:pt x="10963" y="21600"/>
                  <a:pt x="11259" y="21206"/>
                </a:cubicBezTo>
                <a:cubicBezTo>
                  <a:pt x="11555" y="20813"/>
                  <a:pt x="11555" y="20172"/>
                  <a:pt x="11259" y="19778"/>
                </a:cubicBezTo>
                <a:cubicBezTo>
                  <a:pt x="11111" y="19582"/>
                  <a:pt x="10923" y="19484"/>
                  <a:pt x="10729" y="19484"/>
                </a:cubicBezTo>
                <a:close/>
              </a:path>
            </a:pathLst>
          </a:custGeom>
          <a:solidFill>
            <a:srgbClr val="E9E5D9"/>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17" name="Фигура"/>
          <p:cNvSpPr>
            <a:spLocks noGrp="1"/>
          </p:cNvSpPr>
          <p:nvPr>
            <p:ph type="body" sz="quarter" idx="14"/>
          </p:nvPr>
        </p:nvSpPr>
        <p:spPr>
          <a:xfrm flipH="1">
            <a:off x="21426175" y="11344180"/>
            <a:ext cx="1695155" cy="1276512"/>
          </a:xfrm>
          <a:custGeom>
            <a:avLst/>
            <a:gdLst/>
            <a:ahLst/>
            <a:cxnLst>
              <a:cxn ang="0">
                <a:pos x="wd2" y="hd2"/>
              </a:cxn>
              <a:cxn ang="5400000">
                <a:pos x="wd2" y="hd2"/>
              </a:cxn>
              <a:cxn ang="10800000">
                <a:pos x="wd2" y="hd2"/>
              </a:cxn>
              <a:cxn ang="16200000">
                <a:pos x="wd2" y="hd2"/>
              </a:cxn>
            </a:cxnLst>
            <a:rect l="0" t="0" r="r" b="b"/>
            <a:pathLst>
              <a:path w="21452" h="21502" extrusionOk="0">
                <a:moveTo>
                  <a:pt x="758" y="0"/>
                </a:moveTo>
                <a:cubicBezTo>
                  <a:pt x="564" y="0"/>
                  <a:pt x="370" y="98"/>
                  <a:pt x="222" y="295"/>
                </a:cubicBezTo>
                <a:cubicBezTo>
                  <a:pt x="-74" y="688"/>
                  <a:pt x="-74" y="1329"/>
                  <a:pt x="222" y="1723"/>
                </a:cubicBezTo>
                <a:cubicBezTo>
                  <a:pt x="517" y="2116"/>
                  <a:pt x="992" y="2116"/>
                  <a:pt x="1288" y="1723"/>
                </a:cubicBezTo>
                <a:cubicBezTo>
                  <a:pt x="1584" y="1329"/>
                  <a:pt x="1584" y="688"/>
                  <a:pt x="1288" y="295"/>
                </a:cubicBezTo>
                <a:cubicBezTo>
                  <a:pt x="1140" y="98"/>
                  <a:pt x="952" y="0"/>
                  <a:pt x="758" y="0"/>
                </a:cubicBezTo>
                <a:close/>
                <a:moveTo>
                  <a:pt x="4077" y="0"/>
                </a:moveTo>
                <a:cubicBezTo>
                  <a:pt x="3884" y="0"/>
                  <a:pt x="3689" y="98"/>
                  <a:pt x="3541" y="295"/>
                </a:cubicBezTo>
                <a:cubicBezTo>
                  <a:pt x="3245" y="688"/>
                  <a:pt x="3245" y="1329"/>
                  <a:pt x="3541" y="1723"/>
                </a:cubicBezTo>
                <a:cubicBezTo>
                  <a:pt x="3837" y="2116"/>
                  <a:pt x="4318" y="2116"/>
                  <a:pt x="4614" y="1723"/>
                </a:cubicBezTo>
                <a:cubicBezTo>
                  <a:pt x="4910" y="1329"/>
                  <a:pt x="4910" y="688"/>
                  <a:pt x="4614" y="295"/>
                </a:cubicBezTo>
                <a:cubicBezTo>
                  <a:pt x="4466" y="98"/>
                  <a:pt x="4271" y="0"/>
                  <a:pt x="4077" y="0"/>
                </a:cubicBezTo>
                <a:close/>
                <a:moveTo>
                  <a:pt x="7403" y="0"/>
                </a:moveTo>
                <a:cubicBezTo>
                  <a:pt x="7210" y="0"/>
                  <a:pt x="7015" y="98"/>
                  <a:pt x="6867" y="295"/>
                </a:cubicBezTo>
                <a:cubicBezTo>
                  <a:pt x="6571" y="688"/>
                  <a:pt x="6571" y="1329"/>
                  <a:pt x="6867" y="1723"/>
                </a:cubicBezTo>
                <a:cubicBezTo>
                  <a:pt x="7163" y="2116"/>
                  <a:pt x="7644" y="2116"/>
                  <a:pt x="7940" y="1723"/>
                </a:cubicBezTo>
                <a:cubicBezTo>
                  <a:pt x="8236" y="1329"/>
                  <a:pt x="8236" y="688"/>
                  <a:pt x="7940" y="295"/>
                </a:cubicBezTo>
                <a:cubicBezTo>
                  <a:pt x="7792" y="98"/>
                  <a:pt x="7597" y="0"/>
                  <a:pt x="7403" y="0"/>
                </a:cubicBezTo>
                <a:close/>
                <a:moveTo>
                  <a:pt x="10729" y="0"/>
                </a:moveTo>
                <a:cubicBezTo>
                  <a:pt x="10536" y="0"/>
                  <a:pt x="10341" y="98"/>
                  <a:pt x="10193" y="295"/>
                </a:cubicBezTo>
                <a:cubicBezTo>
                  <a:pt x="9897" y="688"/>
                  <a:pt x="9897" y="1329"/>
                  <a:pt x="10193" y="1723"/>
                </a:cubicBezTo>
                <a:cubicBezTo>
                  <a:pt x="10489" y="2116"/>
                  <a:pt x="10963" y="2116"/>
                  <a:pt x="11259" y="1723"/>
                </a:cubicBezTo>
                <a:cubicBezTo>
                  <a:pt x="11555" y="1329"/>
                  <a:pt x="11555" y="688"/>
                  <a:pt x="11259" y="295"/>
                </a:cubicBezTo>
                <a:cubicBezTo>
                  <a:pt x="11111" y="98"/>
                  <a:pt x="10923" y="0"/>
                  <a:pt x="10729" y="0"/>
                </a:cubicBezTo>
                <a:close/>
                <a:moveTo>
                  <a:pt x="14049" y="0"/>
                </a:moveTo>
                <a:cubicBezTo>
                  <a:pt x="13855" y="0"/>
                  <a:pt x="13660" y="98"/>
                  <a:pt x="13512" y="295"/>
                </a:cubicBezTo>
                <a:cubicBezTo>
                  <a:pt x="13216" y="688"/>
                  <a:pt x="13216" y="1329"/>
                  <a:pt x="13512" y="1723"/>
                </a:cubicBezTo>
                <a:cubicBezTo>
                  <a:pt x="13808" y="2116"/>
                  <a:pt x="14289" y="2116"/>
                  <a:pt x="14585" y="1723"/>
                </a:cubicBezTo>
                <a:cubicBezTo>
                  <a:pt x="14881" y="1329"/>
                  <a:pt x="14881" y="688"/>
                  <a:pt x="14585" y="295"/>
                </a:cubicBezTo>
                <a:cubicBezTo>
                  <a:pt x="14437" y="98"/>
                  <a:pt x="14242" y="0"/>
                  <a:pt x="14049" y="0"/>
                </a:cubicBezTo>
                <a:close/>
                <a:moveTo>
                  <a:pt x="17375" y="0"/>
                </a:moveTo>
                <a:cubicBezTo>
                  <a:pt x="17181" y="0"/>
                  <a:pt x="16986" y="98"/>
                  <a:pt x="16838" y="295"/>
                </a:cubicBezTo>
                <a:cubicBezTo>
                  <a:pt x="16542" y="688"/>
                  <a:pt x="16542" y="1329"/>
                  <a:pt x="16838" y="1723"/>
                </a:cubicBezTo>
                <a:cubicBezTo>
                  <a:pt x="17134" y="2116"/>
                  <a:pt x="17615" y="2116"/>
                  <a:pt x="17911" y="1723"/>
                </a:cubicBezTo>
                <a:cubicBezTo>
                  <a:pt x="18207" y="1329"/>
                  <a:pt x="18207" y="688"/>
                  <a:pt x="17911" y="295"/>
                </a:cubicBezTo>
                <a:cubicBezTo>
                  <a:pt x="17763" y="98"/>
                  <a:pt x="17568" y="0"/>
                  <a:pt x="17375" y="0"/>
                </a:cubicBezTo>
                <a:close/>
                <a:moveTo>
                  <a:pt x="20701" y="0"/>
                </a:moveTo>
                <a:cubicBezTo>
                  <a:pt x="20507" y="0"/>
                  <a:pt x="20312" y="98"/>
                  <a:pt x="20164" y="295"/>
                </a:cubicBezTo>
                <a:cubicBezTo>
                  <a:pt x="19868" y="688"/>
                  <a:pt x="19868" y="1329"/>
                  <a:pt x="20164" y="1723"/>
                </a:cubicBezTo>
                <a:cubicBezTo>
                  <a:pt x="20460" y="2116"/>
                  <a:pt x="20935" y="2116"/>
                  <a:pt x="21230" y="1723"/>
                </a:cubicBezTo>
                <a:cubicBezTo>
                  <a:pt x="21526" y="1329"/>
                  <a:pt x="21526" y="688"/>
                  <a:pt x="21230" y="295"/>
                </a:cubicBezTo>
                <a:cubicBezTo>
                  <a:pt x="21082" y="98"/>
                  <a:pt x="20894" y="0"/>
                  <a:pt x="20701" y="0"/>
                </a:cubicBezTo>
                <a:close/>
                <a:moveTo>
                  <a:pt x="758" y="4873"/>
                </a:moveTo>
                <a:cubicBezTo>
                  <a:pt x="564" y="4873"/>
                  <a:pt x="370" y="4971"/>
                  <a:pt x="222" y="5168"/>
                </a:cubicBezTo>
                <a:cubicBezTo>
                  <a:pt x="-74" y="5561"/>
                  <a:pt x="-74" y="6193"/>
                  <a:pt x="222" y="6587"/>
                </a:cubicBezTo>
                <a:cubicBezTo>
                  <a:pt x="517" y="6980"/>
                  <a:pt x="992" y="6980"/>
                  <a:pt x="1288" y="6587"/>
                </a:cubicBezTo>
                <a:cubicBezTo>
                  <a:pt x="1584" y="6193"/>
                  <a:pt x="1584" y="5561"/>
                  <a:pt x="1288" y="5168"/>
                </a:cubicBezTo>
                <a:cubicBezTo>
                  <a:pt x="1140" y="4971"/>
                  <a:pt x="952" y="4873"/>
                  <a:pt x="758" y="4873"/>
                </a:cubicBezTo>
                <a:close/>
                <a:moveTo>
                  <a:pt x="4077" y="4873"/>
                </a:moveTo>
                <a:cubicBezTo>
                  <a:pt x="3884" y="4873"/>
                  <a:pt x="3689" y="4971"/>
                  <a:pt x="3541" y="5168"/>
                </a:cubicBezTo>
                <a:cubicBezTo>
                  <a:pt x="3245" y="5561"/>
                  <a:pt x="3245" y="6193"/>
                  <a:pt x="3541" y="6587"/>
                </a:cubicBezTo>
                <a:cubicBezTo>
                  <a:pt x="3837" y="6980"/>
                  <a:pt x="4318" y="6980"/>
                  <a:pt x="4614" y="6587"/>
                </a:cubicBezTo>
                <a:cubicBezTo>
                  <a:pt x="4910" y="6193"/>
                  <a:pt x="4910" y="5561"/>
                  <a:pt x="4614" y="5168"/>
                </a:cubicBezTo>
                <a:cubicBezTo>
                  <a:pt x="4466" y="4971"/>
                  <a:pt x="4271" y="4873"/>
                  <a:pt x="4077" y="4873"/>
                </a:cubicBezTo>
                <a:close/>
                <a:moveTo>
                  <a:pt x="7403" y="4873"/>
                </a:moveTo>
                <a:cubicBezTo>
                  <a:pt x="7210" y="4873"/>
                  <a:pt x="7015" y="4971"/>
                  <a:pt x="6867" y="5168"/>
                </a:cubicBezTo>
                <a:cubicBezTo>
                  <a:pt x="6571" y="5561"/>
                  <a:pt x="6571" y="6193"/>
                  <a:pt x="6867" y="6587"/>
                </a:cubicBezTo>
                <a:cubicBezTo>
                  <a:pt x="7163" y="6980"/>
                  <a:pt x="7644" y="6980"/>
                  <a:pt x="7940" y="6587"/>
                </a:cubicBezTo>
                <a:cubicBezTo>
                  <a:pt x="8236" y="6193"/>
                  <a:pt x="8236" y="5561"/>
                  <a:pt x="7940" y="5168"/>
                </a:cubicBezTo>
                <a:cubicBezTo>
                  <a:pt x="7792" y="4971"/>
                  <a:pt x="7597" y="4873"/>
                  <a:pt x="7403" y="4873"/>
                </a:cubicBezTo>
                <a:close/>
                <a:moveTo>
                  <a:pt x="10729" y="4873"/>
                </a:moveTo>
                <a:cubicBezTo>
                  <a:pt x="10536" y="4873"/>
                  <a:pt x="10341" y="4971"/>
                  <a:pt x="10193" y="5168"/>
                </a:cubicBezTo>
                <a:cubicBezTo>
                  <a:pt x="9897" y="5561"/>
                  <a:pt x="9897" y="6193"/>
                  <a:pt x="10193" y="6587"/>
                </a:cubicBezTo>
                <a:cubicBezTo>
                  <a:pt x="10489" y="6980"/>
                  <a:pt x="10963" y="6980"/>
                  <a:pt x="11259" y="6587"/>
                </a:cubicBezTo>
                <a:cubicBezTo>
                  <a:pt x="11555" y="6193"/>
                  <a:pt x="11555" y="5561"/>
                  <a:pt x="11259" y="5168"/>
                </a:cubicBezTo>
                <a:cubicBezTo>
                  <a:pt x="11111" y="4971"/>
                  <a:pt x="10923" y="4873"/>
                  <a:pt x="10729" y="4873"/>
                </a:cubicBezTo>
                <a:close/>
                <a:moveTo>
                  <a:pt x="14049" y="4873"/>
                </a:moveTo>
                <a:cubicBezTo>
                  <a:pt x="13855" y="4873"/>
                  <a:pt x="13660" y="4971"/>
                  <a:pt x="13512" y="5168"/>
                </a:cubicBezTo>
                <a:cubicBezTo>
                  <a:pt x="13216" y="5561"/>
                  <a:pt x="13216" y="6193"/>
                  <a:pt x="13512" y="6587"/>
                </a:cubicBezTo>
                <a:cubicBezTo>
                  <a:pt x="13808" y="6980"/>
                  <a:pt x="14289" y="6980"/>
                  <a:pt x="14585" y="6587"/>
                </a:cubicBezTo>
                <a:cubicBezTo>
                  <a:pt x="14881" y="6193"/>
                  <a:pt x="14881" y="5561"/>
                  <a:pt x="14585" y="5168"/>
                </a:cubicBezTo>
                <a:cubicBezTo>
                  <a:pt x="14437" y="4971"/>
                  <a:pt x="14242" y="4873"/>
                  <a:pt x="14049" y="4873"/>
                </a:cubicBezTo>
                <a:close/>
                <a:moveTo>
                  <a:pt x="17375" y="4873"/>
                </a:moveTo>
                <a:cubicBezTo>
                  <a:pt x="17181" y="4873"/>
                  <a:pt x="16986" y="4971"/>
                  <a:pt x="16838" y="5168"/>
                </a:cubicBezTo>
                <a:cubicBezTo>
                  <a:pt x="16542" y="5561"/>
                  <a:pt x="16542" y="6193"/>
                  <a:pt x="16838" y="6587"/>
                </a:cubicBezTo>
                <a:cubicBezTo>
                  <a:pt x="17134" y="6980"/>
                  <a:pt x="17615" y="6980"/>
                  <a:pt x="17911" y="6587"/>
                </a:cubicBezTo>
                <a:cubicBezTo>
                  <a:pt x="18207" y="6193"/>
                  <a:pt x="18207" y="5561"/>
                  <a:pt x="17911" y="5168"/>
                </a:cubicBezTo>
                <a:cubicBezTo>
                  <a:pt x="17763" y="4971"/>
                  <a:pt x="17568" y="4873"/>
                  <a:pt x="17375" y="4873"/>
                </a:cubicBezTo>
                <a:close/>
                <a:moveTo>
                  <a:pt x="20701" y="4873"/>
                </a:moveTo>
                <a:cubicBezTo>
                  <a:pt x="20507" y="4873"/>
                  <a:pt x="20312" y="4971"/>
                  <a:pt x="20164" y="5168"/>
                </a:cubicBezTo>
                <a:cubicBezTo>
                  <a:pt x="19868" y="5561"/>
                  <a:pt x="19868" y="6193"/>
                  <a:pt x="20164" y="6587"/>
                </a:cubicBezTo>
                <a:cubicBezTo>
                  <a:pt x="20460" y="6980"/>
                  <a:pt x="20935" y="6980"/>
                  <a:pt x="21230" y="6587"/>
                </a:cubicBezTo>
                <a:cubicBezTo>
                  <a:pt x="21526" y="6193"/>
                  <a:pt x="21526" y="5561"/>
                  <a:pt x="21230" y="5168"/>
                </a:cubicBezTo>
                <a:cubicBezTo>
                  <a:pt x="21082" y="4971"/>
                  <a:pt x="20894" y="4873"/>
                  <a:pt x="20701" y="4873"/>
                </a:cubicBezTo>
                <a:close/>
                <a:moveTo>
                  <a:pt x="758" y="9746"/>
                </a:moveTo>
                <a:cubicBezTo>
                  <a:pt x="564" y="9746"/>
                  <a:pt x="370" y="9844"/>
                  <a:pt x="222" y="10041"/>
                </a:cubicBezTo>
                <a:cubicBezTo>
                  <a:pt x="-74" y="10435"/>
                  <a:pt x="-74" y="11066"/>
                  <a:pt x="222" y="11460"/>
                </a:cubicBezTo>
                <a:cubicBezTo>
                  <a:pt x="517" y="11854"/>
                  <a:pt x="992" y="11854"/>
                  <a:pt x="1288" y="11460"/>
                </a:cubicBezTo>
                <a:cubicBezTo>
                  <a:pt x="1584" y="11066"/>
                  <a:pt x="1584" y="10435"/>
                  <a:pt x="1288" y="10041"/>
                </a:cubicBezTo>
                <a:cubicBezTo>
                  <a:pt x="1140" y="9844"/>
                  <a:pt x="952" y="9746"/>
                  <a:pt x="758" y="9746"/>
                </a:cubicBezTo>
                <a:close/>
                <a:moveTo>
                  <a:pt x="4077" y="9746"/>
                </a:moveTo>
                <a:cubicBezTo>
                  <a:pt x="3884" y="9746"/>
                  <a:pt x="3689" y="9844"/>
                  <a:pt x="3541" y="10041"/>
                </a:cubicBezTo>
                <a:cubicBezTo>
                  <a:pt x="3245" y="10435"/>
                  <a:pt x="3245" y="11066"/>
                  <a:pt x="3541" y="11460"/>
                </a:cubicBezTo>
                <a:cubicBezTo>
                  <a:pt x="3837" y="11854"/>
                  <a:pt x="4318" y="11854"/>
                  <a:pt x="4614" y="11460"/>
                </a:cubicBezTo>
                <a:cubicBezTo>
                  <a:pt x="4910" y="11066"/>
                  <a:pt x="4910" y="10435"/>
                  <a:pt x="4614" y="10041"/>
                </a:cubicBezTo>
                <a:cubicBezTo>
                  <a:pt x="4466" y="9844"/>
                  <a:pt x="4271" y="9746"/>
                  <a:pt x="4077" y="9746"/>
                </a:cubicBezTo>
                <a:close/>
                <a:moveTo>
                  <a:pt x="7403" y="9746"/>
                </a:moveTo>
                <a:cubicBezTo>
                  <a:pt x="7210" y="9746"/>
                  <a:pt x="7015" y="9844"/>
                  <a:pt x="6867" y="10041"/>
                </a:cubicBezTo>
                <a:cubicBezTo>
                  <a:pt x="6571" y="10435"/>
                  <a:pt x="6571" y="11066"/>
                  <a:pt x="6867" y="11460"/>
                </a:cubicBezTo>
                <a:cubicBezTo>
                  <a:pt x="7163" y="11854"/>
                  <a:pt x="7644" y="11854"/>
                  <a:pt x="7940" y="11460"/>
                </a:cubicBezTo>
                <a:cubicBezTo>
                  <a:pt x="8236" y="11066"/>
                  <a:pt x="8236" y="10435"/>
                  <a:pt x="7940" y="10041"/>
                </a:cubicBezTo>
                <a:cubicBezTo>
                  <a:pt x="7792" y="9844"/>
                  <a:pt x="7597" y="9746"/>
                  <a:pt x="7403" y="9746"/>
                </a:cubicBezTo>
                <a:close/>
                <a:moveTo>
                  <a:pt x="10729" y="9746"/>
                </a:moveTo>
                <a:cubicBezTo>
                  <a:pt x="10536" y="9746"/>
                  <a:pt x="10341" y="9844"/>
                  <a:pt x="10193" y="10041"/>
                </a:cubicBezTo>
                <a:cubicBezTo>
                  <a:pt x="9897" y="10435"/>
                  <a:pt x="9897" y="11066"/>
                  <a:pt x="10193" y="11460"/>
                </a:cubicBezTo>
                <a:cubicBezTo>
                  <a:pt x="10489" y="11854"/>
                  <a:pt x="10963" y="11854"/>
                  <a:pt x="11259" y="11460"/>
                </a:cubicBezTo>
                <a:cubicBezTo>
                  <a:pt x="11555" y="11066"/>
                  <a:pt x="11555" y="10435"/>
                  <a:pt x="11259" y="10041"/>
                </a:cubicBezTo>
                <a:cubicBezTo>
                  <a:pt x="11111" y="9844"/>
                  <a:pt x="10923" y="9746"/>
                  <a:pt x="10729" y="9746"/>
                </a:cubicBezTo>
                <a:close/>
                <a:moveTo>
                  <a:pt x="14049" y="9746"/>
                </a:moveTo>
                <a:cubicBezTo>
                  <a:pt x="13855" y="9746"/>
                  <a:pt x="13660" y="9844"/>
                  <a:pt x="13512" y="10041"/>
                </a:cubicBezTo>
                <a:cubicBezTo>
                  <a:pt x="13216" y="10435"/>
                  <a:pt x="13216" y="11066"/>
                  <a:pt x="13512" y="11460"/>
                </a:cubicBezTo>
                <a:cubicBezTo>
                  <a:pt x="13808" y="11854"/>
                  <a:pt x="14289" y="11854"/>
                  <a:pt x="14585" y="11460"/>
                </a:cubicBezTo>
                <a:cubicBezTo>
                  <a:pt x="14881" y="11066"/>
                  <a:pt x="14881" y="10435"/>
                  <a:pt x="14585" y="10041"/>
                </a:cubicBezTo>
                <a:cubicBezTo>
                  <a:pt x="14437" y="9844"/>
                  <a:pt x="14242" y="9746"/>
                  <a:pt x="14049" y="9746"/>
                </a:cubicBezTo>
                <a:close/>
                <a:moveTo>
                  <a:pt x="17375" y="9746"/>
                </a:moveTo>
                <a:cubicBezTo>
                  <a:pt x="17181" y="9746"/>
                  <a:pt x="16986" y="9844"/>
                  <a:pt x="16838" y="10041"/>
                </a:cubicBezTo>
                <a:cubicBezTo>
                  <a:pt x="16542" y="10435"/>
                  <a:pt x="16542" y="11066"/>
                  <a:pt x="16838" y="11460"/>
                </a:cubicBezTo>
                <a:cubicBezTo>
                  <a:pt x="17134" y="11854"/>
                  <a:pt x="17615" y="11854"/>
                  <a:pt x="17911" y="11460"/>
                </a:cubicBezTo>
                <a:cubicBezTo>
                  <a:pt x="18207" y="11066"/>
                  <a:pt x="18207" y="10435"/>
                  <a:pt x="17911" y="10041"/>
                </a:cubicBezTo>
                <a:cubicBezTo>
                  <a:pt x="17763" y="9844"/>
                  <a:pt x="17568" y="9746"/>
                  <a:pt x="17375" y="9746"/>
                </a:cubicBezTo>
                <a:close/>
                <a:moveTo>
                  <a:pt x="758" y="14611"/>
                </a:moveTo>
                <a:cubicBezTo>
                  <a:pt x="564" y="14611"/>
                  <a:pt x="370" y="14708"/>
                  <a:pt x="222" y="14905"/>
                </a:cubicBezTo>
                <a:cubicBezTo>
                  <a:pt x="-74" y="15299"/>
                  <a:pt x="-74" y="15940"/>
                  <a:pt x="222" y="16333"/>
                </a:cubicBezTo>
                <a:cubicBezTo>
                  <a:pt x="517" y="16727"/>
                  <a:pt x="992" y="16727"/>
                  <a:pt x="1288" y="16333"/>
                </a:cubicBezTo>
                <a:cubicBezTo>
                  <a:pt x="1584" y="15940"/>
                  <a:pt x="1584" y="15299"/>
                  <a:pt x="1288" y="14905"/>
                </a:cubicBezTo>
                <a:cubicBezTo>
                  <a:pt x="1140" y="14708"/>
                  <a:pt x="952" y="14611"/>
                  <a:pt x="758" y="14611"/>
                </a:cubicBezTo>
                <a:close/>
                <a:moveTo>
                  <a:pt x="4077" y="14611"/>
                </a:moveTo>
                <a:cubicBezTo>
                  <a:pt x="3884" y="14611"/>
                  <a:pt x="3689" y="14708"/>
                  <a:pt x="3541" y="14905"/>
                </a:cubicBezTo>
                <a:cubicBezTo>
                  <a:pt x="3245" y="15299"/>
                  <a:pt x="3245" y="15940"/>
                  <a:pt x="3541" y="16333"/>
                </a:cubicBezTo>
                <a:cubicBezTo>
                  <a:pt x="3837" y="16727"/>
                  <a:pt x="4318" y="16727"/>
                  <a:pt x="4614" y="16333"/>
                </a:cubicBezTo>
                <a:cubicBezTo>
                  <a:pt x="4910" y="15940"/>
                  <a:pt x="4910" y="15299"/>
                  <a:pt x="4614" y="14905"/>
                </a:cubicBezTo>
                <a:cubicBezTo>
                  <a:pt x="4466" y="14708"/>
                  <a:pt x="4271" y="14611"/>
                  <a:pt x="4077" y="14611"/>
                </a:cubicBezTo>
                <a:close/>
                <a:moveTo>
                  <a:pt x="7403" y="14611"/>
                </a:moveTo>
                <a:cubicBezTo>
                  <a:pt x="7210" y="14611"/>
                  <a:pt x="7015" y="14708"/>
                  <a:pt x="6867" y="14905"/>
                </a:cubicBezTo>
                <a:cubicBezTo>
                  <a:pt x="6571" y="15299"/>
                  <a:pt x="6571" y="15940"/>
                  <a:pt x="6867" y="16333"/>
                </a:cubicBezTo>
                <a:cubicBezTo>
                  <a:pt x="7163" y="16727"/>
                  <a:pt x="7644" y="16727"/>
                  <a:pt x="7940" y="16333"/>
                </a:cubicBezTo>
                <a:cubicBezTo>
                  <a:pt x="8236" y="15940"/>
                  <a:pt x="8236" y="15299"/>
                  <a:pt x="7940" y="14905"/>
                </a:cubicBezTo>
                <a:cubicBezTo>
                  <a:pt x="7792" y="14708"/>
                  <a:pt x="7597" y="14611"/>
                  <a:pt x="7403" y="14611"/>
                </a:cubicBezTo>
                <a:close/>
                <a:moveTo>
                  <a:pt x="10729" y="14611"/>
                </a:moveTo>
                <a:cubicBezTo>
                  <a:pt x="10536" y="14611"/>
                  <a:pt x="10341" y="14708"/>
                  <a:pt x="10193" y="14905"/>
                </a:cubicBezTo>
                <a:cubicBezTo>
                  <a:pt x="9897" y="15299"/>
                  <a:pt x="9897" y="15940"/>
                  <a:pt x="10193" y="16333"/>
                </a:cubicBezTo>
                <a:cubicBezTo>
                  <a:pt x="10489" y="16727"/>
                  <a:pt x="10963" y="16727"/>
                  <a:pt x="11259" y="16333"/>
                </a:cubicBezTo>
                <a:cubicBezTo>
                  <a:pt x="11555" y="15940"/>
                  <a:pt x="11555" y="15299"/>
                  <a:pt x="11259" y="14905"/>
                </a:cubicBezTo>
                <a:cubicBezTo>
                  <a:pt x="11111" y="14708"/>
                  <a:pt x="10923" y="14611"/>
                  <a:pt x="10729" y="14611"/>
                </a:cubicBezTo>
                <a:close/>
                <a:moveTo>
                  <a:pt x="14049" y="14611"/>
                </a:moveTo>
                <a:cubicBezTo>
                  <a:pt x="13855" y="14611"/>
                  <a:pt x="13660" y="14708"/>
                  <a:pt x="13512" y="14905"/>
                </a:cubicBezTo>
                <a:cubicBezTo>
                  <a:pt x="13216" y="15299"/>
                  <a:pt x="13216" y="15940"/>
                  <a:pt x="13512" y="16333"/>
                </a:cubicBezTo>
                <a:cubicBezTo>
                  <a:pt x="13808" y="16727"/>
                  <a:pt x="14289" y="16727"/>
                  <a:pt x="14585" y="16333"/>
                </a:cubicBezTo>
                <a:cubicBezTo>
                  <a:pt x="14881" y="15940"/>
                  <a:pt x="14881" y="15299"/>
                  <a:pt x="14585" y="14905"/>
                </a:cubicBezTo>
                <a:cubicBezTo>
                  <a:pt x="14437" y="14708"/>
                  <a:pt x="14242" y="14611"/>
                  <a:pt x="14049" y="14611"/>
                </a:cubicBezTo>
                <a:close/>
                <a:moveTo>
                  <a:pt x="17375" y="14611"/>
                </a:moveTo>
                <a:cubicBezTo>
                  <a:pt x="17181" y="14611"/>
                  <a:pt x="16986" y="14708"/>
                  <a:pt x="16838" y="14905"/>
                </a:cubicBezTo>
                <a:cubicBezTo>
                  <a:pt x="16542" y="15299"/>
                  <a:pt x="16542" y="15940"/>
                  <a:pt x="16838" y="16333"/>
                </a:cubicBezTo>
                <a:cubicBezTo>
                  <a:pt x="17134" y="16727"/>
                  <a:pt x="17615" y="16727"/>
                  <a:pt x="17911" y="16333"/>
                </a:cubicBezTo>
                <a:cubicBezTo>
                  <a:pt x="18207" y="15940"/>
                  <a:pt x="18207" y="15299"/>
                  <a:pt x="17911" y="14905"/>
                </a:cubicBezTo>
                <a:cubicBezTo>
                  <a:pt x="17763" y="14708"/>
                  <a:pt x="17568" y="14611"/>
                  <a:pt x="17375" y="14611"/>
                </a:cubicBezTo>
                <a:close/>
                <a:moveTo>
                  <a:pt x="758" y="19484"/>
                </a:moveTo>
                <a:cubicBezTo>
                  <a:pt x="564" y="19484"/>
                  <a:pt x="370" y="19582"/>
                  <a:pt x="222" y="19778"/>
                </a:cubicBezTo>
                <a:cubicBezTo>
                  <a:pt x="-74" y="20172"/>
                  <a:pt x="-74" y="20813"/>
                  <a:pt x="222" y="21206"/>
                </a:cubicBezTo>
                <a:cubicBezTo>
                  <a:pt x="517" y="21600"/>
                  <a:pt x="992" y="21600"/>
                  <a:pt x="1288" y="21206"/>
                </a:cubicBezTo>
                <a:cubicBezTo>
                  <a:pt x="1584" y="20813"/>
                  <a:pt x="1584" y="20172"/>
                  <a:pt x="1288" y="19778"/>
                </a:cubicBezTo>
                <a:cubicBezTo>
                  <a:pt x="1140" y="19582"/>
                  <a:pt x="952" y="19484"/>
                  <a:pt x="758" y="19484"/>
                </a:cubicBezTo>
                <a:close/>
                <a:moveTo>
                  <a:pt x="4077" y="19484"/>
                </a:moveTo>
                <a:cubicBezTo>
                  <a:pt x="3884" y="19484"/>
                  <a:pt x="3689" y="19582"/>
                  <a:pt x="3541" y="19778"/>
                </a:cubicBezTo>
                <a:cubicBezTo>
                  <a:pt x="3245" y="20172"/>
                  <a:pt x="3245" y="20813"/>
                  <a:pt x="3541" y="21206"/>
                </a:cubicBezTo>
                <a:cubicBezTo>
                  <a:pt x="3837" y="21600"/>
                  <a:pt x="4318" y="21600"/>
                  <a:pt x="4614" y="21206"/>
                </a:cubicBezTo>
                <a:cubicBezTo>
                  <a:pt x="4910" y="20813"/>
                  <a:pt x="4910" y="20172"/>
                  <a:pt x="4614" y="19778"/>
                </a:cubicBezTo>
                <a:cubicBezTo>
                  <a:pt x="4466" y="19582"/>
                  <a:pt x="4271" y="19484"/>
                  <a:pt x="4077" y="19484"/>
                </a:cubicBezTo>
                <a:close/>
                <a:moveTo>
                  <a:pt x="7403" y="19484"/>
                </a:moveTo>
                <a:cubicBezTo>
                  <a:pt x="7210" y="19484"/>
                  <a:pt x="7015" y="19582"/>
                  <a:pt x="6867" y="19778"/>
                </a:cubicBezTo>
                <a:cubicBezTo>
                  <a:pt x="6571" y="20172"/>
                  <a:pt x="6571" y="20813"/>
                  <a:pt x="6867" y="21206"/>
                </a:cubicBezTo>
                <a:cubicBezTo>
                  <a:pt x="7163" y="21600"/>
                  <a:pt x="7644" y="21600"/>
                  <a:pt x="7940" y="21206"/>
                </a:cubicBezTo>
                <a:cubicBezTo>
                  <a:pt x="8236" y="20813"/>
                  <a:pt x="8236" y="20172"/>
                  <a:pt x="7940" y="19778"/>
                </a:cubicBezTo>
                <a:cubicBezTo>
                  <a:pt x="7792" y="19582"/>
                  <a:pt x="7597" y="19484"/>
                  <a:pt x="7403" y="19484"/>
                </a:cubicBezTo>
                <a:close/>
                <a:moveTo>
                  <a:pt x="10729" y="19484"/>
                </a:moveTo>
                <a:cubicBezTo>
                  <a:pt x="10536" y="19484"/>
                  <a:pt x="10341" y="19582"/>
                  <a:pt x="10193" y="19778"/>
                </a:cubicBezTo>
                <a:cubicBezTo>
                  <a:pt x="9897" y="20172"/>
                  <a:pt x="9897" y="20813"/>
                  <a:pt x="10193" y="21206"/>
                </a:cubicBezTo>
                <a:cubicBezTo>
                  <a:pt x="10489" y="21600"/>
                  <a:pt x="10963" y="21600"/>
                  <a:pt x="11259" y="21206"/>
                </a:cubicBezTo>
                <a:cubicBezTo>
                  <a:pt x="11555" y="20813"/>
                  <a:pt x="11555" y="20172"/>
                  <a:pt x="11259" y="19778"/>
                </a:cubicBezTo>
                <a:cubicBezTo>
                  <a:pt x="11111" y="19582"/>
                  <a:pt x="10923" y="19484"/>
                  <a:pt x="10729" y="19484"/>
                </a:cubicBezTo>
                <a:close/>
              </a:path>
            </a:pathLst>
          </a:custGeom>
          <a:solidFill>
            <a:srgbClr val="E9E5D9"/>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18" name="Фигура"/>
          <p:cNvSpPr>
            <a:spLocks noGrp="1"/>
          </p:cNvSpPr>
          <p:nvPr>
            <p:ph type="body" sz="quarter" idx="15"/>
          </p:nvPr>
        </p:nvSpPr>
        <p:spPr>
          <a:xfrm>
            <a:off x="2116385" y="1095308"/>
            <a:ext cx="550945" cy="551664"/>
          </a:xfrm>
          <a:custGeom>
            <a:avLst/>
            <a:gdLst/>
            <a:ahLst/>
            <a:cxnLst>
              <a:cxn ang="0">
                <a:pos x="wd2" y="hd2"/>
              </a:cxn>
              <a:cxn ang="5400000">
                <a:pos x="wd2" y="hd2"/>
              </a:cxn>
              <a:cxn ang="10800000">
                <a:pos x="wd2" y="hd2"/>
              </a:cxn>
              <a:cxn ang="16200000">
                <a:pos x="wd2" y="hd2"/>
              </a:cxn>
            </a:cxnLst>
            <a:rect l="0" t="0" r="r" b="b"/>
            <a:pathLst>
              <a:path w="20242" h="20595" extrusionOk="0">
                <a:moveTo>
                  <a:pt x="10137" y="0"/>
                </a:moveTo>
                <a:cubicBezTo>
                  <a:pt x="7544" y="0"/>
                  <a:pt x="4946" y="1008"/>
                  <a:pt x="2968" y="3018"/>
                </a:cubicBezTo>
                <a:cubicBezTo>
                  <a:pt x="-989" y="7038"/>
                  <a:pt x="-989" y="13559"/>
                  <a:pt x="2968" y="17579"/>
                </a:cubicBezTo>
                <a:cubicBezTo>
                  <a:pt x="6925" y="21600"/>
                  <a:pt x="13342" y="21600"/>
                  <a:pt x="17299" y="17579"/>
                </a:cubicBezTo>
                <a:cubicBezTo>
                  <a:pt x="17997" y="16870"/>
                  <a:pt x="18525" y="16062"/>
                  <a:pt x="18977" y="15224"/>
                </a:cubicBezTo>
                <a:lnTo>
                  <a:pt x="8788" y="15224"/>
                </a:lnTo>
                <a:cubicBezTo>
                  <a:pt x="8273" y="15224"/>
                  <a:pt x="7968" y="15224"/>
                  <a:pt x="7762" y="15141"/>
                </a:cubicBezTo>
                <a:cubicBezTo>
                  <a:pt x="7457" y="15028"/>
                  <a:pt x="7214" y="14787"/>
                  <a:pt x="7103" y="14478"/>
                </a:cubicBezTo>
                <a:cubicBezTo>
                  <a:pt x="7030" y="14312"/>
                  <a:pt x="7021" y="13953"/>
                  <a:pt x="7021" y="13583"/>
                </a:cubicBezTo>
                <a:cubicBezTo>
                  <a:pt x="7021" y="13214"/>
                  <a:pt x="7030" y="12862"/>
                  <a:pt x="7103" y="12696"/>
                </a:cubicBezTo>
                <a:cubicBezTo>
                  <a:pt x="7214" y="12386"/>
                  <a:pt x="7457" y="12139"/>
                  <a:pt x="7762" y="12026"/>
                </a:cubicBezTo>
                <a:cubicBezTo>
                  <a:pt x="7968" y="11943"/>
                  <a:pt x="8273" y="11943"/>
                  <a:pt x="8788" y="11943"/>
                </a:cubicBezTo>
                <a:lnTo>
                  <a:pt x="20111" y="11943"/>
                </a:lnTo>
                <a:cubicBezTo>
                  <a:pt x="20611" y="8790"/>
                  <a:pt x="19691" y="5449"/>
                  <a:pt x="17299" y="3018"/>
                </a:cubicBezTo>
                <a:cubicBezTo>
                  <a:pt x="15320" y="1008"/>
                  <a:pt x="12730" y="0"/>
                  <a:pt x="10137" y="0"/>
                </a:cubicBezTo>
                <a:close/>
                <a:moveTo>
                  <a:pt x="10143" y="3957"/>
                </a:moveTo>
                <a:cubicBezTo>
                  <a:pt x="10941" y="3957"/>
                  <a:pt x="11738" y="4271"/>
                  <a:pt x="12347" y="4890"/>
                </a:cubicBezTo>
                <a:cubicBezTo>
                  <a:pt x="13565" y="6128"/>
                  <a:pt x="13565" y="8131"/>
                  <a:pt x="12347" y="9369"/>
                </a:cubicBezTo>
                <a:cubicBezTo>
                  <a:pt x="11129" y="10606"/>
                  <a:pt x="9157" y="10606"/>
                  <a:pt x="7939" y="9369"/>
                </a:cubicBezTo>
                <a:cubicBezTo>
                  <a:pt x="6721" y="8131"/>
                  <a:pt x="6721" y="6128"/>
                  <a:pt x="7939" y="4890"/>
                </a:cubicBezTo>
                <a:cubicBezTo>
                  <a:pt x="8548" y="4271"/>
                  <a:pt x="9345" y="3957"/>
                  <a:pt x="10143" y="3957"/>
                </a:cubicBezTo>
                <a:close/>
              </a:path>
            </a:pathLst>
          </a:custGeom>
          <a:solidFill>
            <a:srgbClr val="0250FF"/>
          </a:solidFill>
        </p:spPr>
        <p:txBody>
          <a:bodyPr lIns="71437" tIns="71437" rIns="71437" bIns="71437" anchor="ctr">
            <a:noAutofit/>
          </a:bodyPr>
          <a:lstStyle/>
          <a:p>
            <a:pPr marL="0" indent="0" algn="ctr" defTabSz="821531">
              <a:spcBef>
                <a:spcPts val="0"/>
              </a:spcBef>
              <a:buSzTx/>
              <a:buNone/>
              <a:defRPr sz="2000" b="1">
                <a:solidFill>
                  <a:srgbClr val="F7F7F7"/>
                </a:solidFill>
              </a:defRPr>
            </a:pPr>
            <a:endParaRPr/>
          </a:p>
        </p:txBody>
      </p:sp>
      <p:sp>
        <p:nvSpPr>
          <p:cNvPr id="219" name="Elearn."/>
          <p:cNvSpPr txBox="1">
            <a:spLocks noGrp="1"/>
          </p:cNvSpPr>
          <p:nvPr>
            <p:ph type="body" sz="quarter" idx="16"/>
          </p:nvPr>
        </p:nvSpPr>
        <p:spPr>
          <a:xfrm>
            <a:off x="2794330" y="1077452"/>
            <a:ext cx="1383842" cy="587376"/>
          </a:xfrm>
          <a:prstGeom prst="rect">
            <a:avLst/>
          </a:prstGeom>
        </p:spPr>
        <p:txBody>
          <a:bodyPr wrap="none" lIns="71437" tIns="71437" rIns="71437" bIns="71437" anchor="ctr">
            <a:spAutoFit/>
          </a:bodyPr>
          <a:lstStyle>
            <a:lvl1pPr marL="0" indent="0">
              <a:lnSpc>
                <a:spcPct val="150000"/>
              </a:lnSpc>
              <a:spcBef>
                <a:spcPts val="0"/>
              </a:spcBef>
              <a:buSzTx/>
              <a:buNone/>
              <a:defRPr sz="2900" b="1">
                <a:solidFill>
                  <a:srgbClr val="363636"/>
                </a:solidFill>
              </a:defRPr>
            </a:lvl1pPr>
          </a:lstStyle>
          <a:p>
            <a:r>
              <a:t>Elearn.</a:t>
            </a:r>
          </a:p>
        </p:txBody>
      </p:sp>
      <p:sp>
        <p:nvSpPr>
          <p:cNvPr id="220" name="Номер слайда"/>
          <p:cNvSpPr txBox="1">
            <a:spLocks noGrp="1"/>
          </p:cNvSpPr>
          <p:nvPr>
            <p:ph type="sldNum" sz="quarter" idx="2"/>
          </p:nvPr>
        </p:nvSpPr>
        <p:spPr>
          <a:xfrm>
            <a:off x="11982313" y="12947896"/>
            <a:ext cx="409849" cy="422276"/>
          </a:xfrm>
          <a:prstGeom prst="rect">
            <a:avLst/>
          </a:prstGeom>
        </p:spPr>
        <p:txBody>
          <a:bodyPr lIns="71437" tIns="71437" rIns="71437" bIns="71437"/>
          <a:lstStyle>
            <a:lvl1pPr defTabSz="821531">
              <a:defRPr b="1">
                <a:latin typeface="Helvetica"/>
                <a:ea typeface="Helvetica"/>
                <a:cs typeface="Helvetica"/>
                <a:sym typeface="Helvetica"/>
              </a:defRPr>
            </a:lvl1pPr>
          </a:lstStyle>
          <a:p>
            <a:fld id="{86CB4B4D-7CA3-9044-876B-883B54F8677D}" type="slidenum">
              <a:t>‹№›</a:t>
            </a:fld>
            <a:endParaRPr/>
          </a:p>
        </p:txBody>
      </p:sp>
    </p:spTree>
    <p:extLst>
      <p:ext uri="{BB962C8B-B14F-4D97-AF65-F5344CB8AC3E}">
        <p14:creationId xmlns:p14="http://schemas.microsoft.com/office/powerpoint/2010/main" val="2901954730"/>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8712544" y="1899242"/>
            <a:ext cx="6164546" cy="1446230"/>
          </a:xfrm>
          <a:prstGeom prst="rect">
            <a:avLst/>
          </a:prstGeom>
        </p:spPr>
        <p:txBody>
          <a:bodyPr wrap="square" lIns="0" tIns="0" rIns="0" bIns="0">
            <a:spAutoFit/>
          </a:bodyPr>
          <a:lstStyle>
            <a:lvl1pPr>
              <a:defRPr sz="11461" b="1" i="0">
                <a:solidFill>
                  <a:srgbClr val="C00000"/>
                </a:solidFill>
                <a:latin typeface="Calibri"/>
                <a:cs typeface="Calibri"/>
              </a:defRPr>
            </a:lvl1pPr>
          </a:lstStyle>
          <a:p>
            <a:endParaRPr/>
          </a:p>
        </p:txBody>
      </p:sp>
      <p:sp>
        <p:nvSpPr>
          <p:cNvPr id="3" name="Holder 3"/>
          <p:cNvSpPr>
            <a:spLocks noGrp="1"/>
          </p:cNvSpPr>
          <p:nvPr>
            <p:ph type="subTitle" idx="4"/>
          </p:nvPr>
        </p:nvSpPr>
        <p:spPr>
          <a:xfrm>
            <a:off x="3657600" y="7680961"/>
            <a:ext cx="17068800" cy="61555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3EFF79D-583C-43BF-9A0A-1367590E5E63}" type="datetime1">
              <a:rPr lang="en-US" smtClean="0"/>
              <a:t>5/28/2025</a:t>
            </a:fld>
            <a:endParaRPr lang="en-US"/>
          </a:p>
        </p:txBody>
      </p:sp>
      <p:sp>
        <p:nvSpPr>
          <p:cNvPr id="6" name="Holder 6"/>
          <p:cNvSpPr>
            <a:spLocks noGrp="1"/>
          </p:cNvSpPr>
          <p:nvPr>
            <p:ph type="sldNum" sz="quarter" idx="7"/>
          </p:nvPr>
        </p:nvSpPr>
        <p:spPr>
          <a:xfrm>
            <a:off x="12087875" y="13178600"/>
            <a:ext cx="282129" cy="276999"/>
          </a:xfr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20645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3640230489"/>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354670" y="5401735"/>
            <a:ext cx="17193336" cy="3653162"/>
          </a:xfrm>
        </p:spPr>
        <p:txBody>
          <a:bodyPr anchor="b"/>
          <a:lstStyle>
            <a:lvl1pPr algn="l">
              <a:defRPr sz="8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70" y="9054896"/>
            <a:ext cx="17193336" cy="1720800"/>
          </a:xfrm>
        </p:spPr>
        <p:txBody>
          <a:bodyPr anchor="t"/>
          <a:lstStyle>
            <a:lvl1pPr marL="0" indent="0" algn="l">
              <a:buNone/>
              <a:defRPr sz="4000">
                <a:solidFill>
                  <a:schemeClr val="tx1">
                    <a:lumMod val="50000"/>
                    <a:lumOff val="50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AB698A-BBFC-4761-8B24-55AEFC156F03}" type="datetimeFigureOut">
              <a:rPr lang="ru-UA" smtClean="0"/>
              <a:t>05/28/2025</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3978755899"/>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354669" y="4321178"/>
            <a:ext cx="8368070" cy="776154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10179940" y="4321179"/>
            <a:ext cx="8368068" cy="7761546"/>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8AB698A-BBFC-4761-8B24-55AEFC156F03}" type="datetimeFigureOut">
              <a:rPr lang="ru-UA" smtClean="0"/>
              <a:t>05/28/2025</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74198467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1491" y="4321966"/>
            <a:ext cx="8371246"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351491" y="5474491"/>
            <a:ext cx="8371246" cy="66082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10176766" y="4321966"/>
            <a:ext cx="8371236"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10176769" y="5474491"/>
            <a:ext cx="8371234" cy="66082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8AB698A-BBFC-4761-8B24-55AEFC156F03}" type="datetimeFigureOut">
              <a:rPr lang="ru-UA" smtClean="0"/>
              <a:t>05/28/2025</a:t>
            </a:fld>
            <a:endParaRPr lang="ru-UA"/>
          </a:p>
        </p:txBody>
      </p:sp>
      <p:sp>
        <p:nvSpPr>
          <p:cNvPr id="8" name="Footer Placeholder 7"/>
          <p:cNvSpPr>
            <a:spLocks noGrp="1"/>
          </p:cNvSpPr>
          <p:nvPr>
            <p:ph type="ftr" sz="quarter" idx="11"/>
          </p:nvPr>
        </p:nvSpPr>
        <p:spPr/>
        <p:txBody>
          <a:bodyPr/>
          <a:lstStyle/>
          <a:p>
            <a:endParaRPr lang="ru-UA"/>
          </a:p>
        </p:txBody>
      </p:sp>
      <p:sp>
        <p:nvSpPr>
          <p:cNvPr id="9" name="Slide Number Placeholder 8"/>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4067603599"/>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354668" y="1219200"/>
            <a:ext cx="17193336" cy="26416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8AB698A-BBFC-4761-8B24-55AEFC156F03}" type="datetimeFigureOut">
              <a:rPr lang="ru-UA" smtClean="0"/>
              <a:t>05/28/2025</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511596892"/>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B698A-BBFC-4761-8B24-55AEFC156F03}" type="datetimeFigureOut">
              <a:rPr lang="ru-UA" smtClean="0"/>
              <a:t>05/28/2025</a:t>
            </a:fld>
            <a:endParaRPr lang="ru-UA"/>
          </a:p>
        </p:txBody>
      </p:sp>
      <p:sp>
        <p:nvSpPr>
          <p:cNvPr id="3" name="Footer Placeholder 2"/>
          <p:cNvSpPr>
            <a:spLocks noGrp="1"/>
          </p:cNvSpPr>
          <p:nvPr>
            <p:ph type="ftr" sz="quarter" idx="11"/>
          </p:nvPr>
        </p:nvSpPr>
        <p:spPr/>
        <p:txBody>
          <a:bodyPr/>
          <a:lstStyle/>
          <a:p>
            <a:endParaRPr lang="ru-UA"/>
          </a:p>
        </p:txBody>
      </p:sp>
      <p:sp>
        <p:nvSpPr>
          <p:cNvPr id="4" name="Slide Number Placeholder 3"/>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2450444860"/>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354668" y="2997208"/>
            <a:ext cx="7709056" cy="2556932"/>
          </a:xfrm>
        </p:spPr>
        <p:txBody>
          <a:bodyPr anchor="b">
            <a:normAutofit/>
          </a:bodyPr>
          <a:lstStyle>
            <a:lvl1pPr>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9520923" y="1029849"/>
            <a:ext cx="9027082" cy="1105287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354668" y="5554139"/>
            <a:ext cx="7709056" cy="5168898"/>
          </a:xfrm>
        </p:spPr>
        <p:txBody>
          <a:bodyPr>
            <a:normAutofit/>
          </a:bodyPr>
          <a:lstStyle>
            <a:lvl1pPr marL="0" indent="0">
              <a:buNone/>
              <a:defRPr sz="2800"/>
            </a:lvl1pPr>
            <a:lvl2pPr marL="914126" indent="0">
              <a:buNone/>
              <a:defRPr sz="2800"/>
            </a:lvl2pPr>
            <a:lvl3pPr marL="1828252" indent="0">
              <a:buNone/>
              <a:defRPr sz="2400"/>
            </a:lvl3pPr>
            <a:lvl4pPr marL="2742378" indent="0">
              <a:buNone/>
              <a:defRPr sz="2000"/>
            </a:lvl4pPr>
            <a:lvl5pPr marL="3656502" indent="0">
              <a:buNone/>
              <a:defRPr sz="2000"/>
            </a:lvl5pPr>
            <a:lvl6pPr marL="4570628" indent="0">
              <a:buNone/>
              <a:defRPr sz="2000"/>
            </a:lvl6pPr>
            <a:lvl7pPr marL="5484754" indent="0">
              <a:buNone/>
              <a:defRPr sz="2000"/>
            </a:lvl7pPr>
            <a:lvl8pPr marL="6398880" indent="0">
              <a:buNone/>
              <a:defRPr sz="2000"/>
            </a:lvl8pPr>
            <a:lvl9pPr marL="7313006" indent="0">
              <a:buNone/>
              <a:defRPr sz="2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AB698A-BBFC-4761-8B24-55AEFC156F03}" type="datetimeFigureOut">
              <a:rPr lang="ru-UA" smtClean="0"/>
              <a:t>05/28/2025</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86CB4B4D-7CA3-9044-876B-883B54F8677D}" type="slidenum">
              <a:rPr lang="ru-UA" smtClean="0"/>
              <a:t>‹№›</a:t>
            </a:fld>
            <a:endParaRPr lang="ru-UA"/>
          </a:p>
        </p:txBody>
      </p:sp>
    </p:spTree>
    <p:extLst>
      <p:ext uri="{BB962C8B-B14F-4D97-AF65-F5344CB8AC3E}">
        <p14:creationId xmlns:p14="http://schemas.microsoft.com/office/powerpoint/2010/main" val="3468418141"/>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354669" y="9601200"/>
            <a:ext cx="17193334" cy="1133476"/>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54668" y="1219200"/>
            <a:ext cx="17193336" cy="7691436"/>
          </a:xfrm>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354669" y="10734676"/>
            <a:ext cx="17193334" cy="1348048"/>
          </a:xfrm>
        </p:spPr>
        <p:txBody>
          <a:bodyPr>
            <a:normAutofit/>
          </a:bodyPr>
          <a:lstStyle>
            <a:lvl1pPr marL="0" indent="0">
              <a:buNone/>
              <a:defRPr sz="24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uk-UA"/>
              <a:t>Клацніть, щоб відредагувати стилі зразків тексту</a:t>
            </a:r>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86CB4B4D-7CA3-9044-876B-883B54F8677D}" type="slidenum">
              <a:rPr lang="ru-UA" smtClean="0"/>
              <a:t>‹№›</a:t>
            </a:fld>
            <a:endParaRPr lang="ru-UA"/>
          </a:p>
        </p:txBody>
      </p:sp>
      <p:sp>
        <p:nvSpPr>
          <p:cNvPr id="5" name="Date Placeholder 4"/>
          <p:cNvSpPr>
            <a:spLocks noGrp="1"/>
          </p:cNvSpPr>
          <p:nvPr>
            <p:ph type="dt" sz="half" idx="10"/>
          </p:nvPr>
        </p:nvSpPr>
        <p:spPr/>
        <p:txBody>
          <a:bodyPr/>
          <a:lstStyle/>
          <a:p>
            <a:fld id="{68AB698A-BBFC-4761-8B24-55AEFC156F03}" type="datetimeFigureOut">
              <a:rPr lang="ru-UA" smtClean="0"/>
              <a:t>05/28/2025</a:t>
            </a:fld>
            <a:endParaRPr lang="ru-UA"/>
          </a:p>
        </p:txBody>
      </p:sp>
    </p:spTree>
    <p:extLst>
      <p:ext uri="{BB962C8B-B14F-4D97-AF65-F5344CB8AC3E}">
        <p14:creationId xmlns:p14="http://schemas.microsoft.com/office/powerpoint/2010/main" val="135252623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16933"/>
            <a:ext cx="24384000" cy="13732934"/>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354668" y="1219200"/>
            <a:ext cx="17193336" cy="26416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54668" y="4321179"/>
            <a:ext cx="17193336" cy="7761546"/>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4410267" y="12082725"/>
            <a:ext cx="1823878" cy="730250"/>
          </a:xfrm>
          <a:prstGeom prst="rect">
            <a:avLst/>
          </a:prstGeom>
        </p:spPr>
        <p:txBody>
          <a:bodyPr vert="horz" lIns="91440" tIns="45720" rIns="91440" bIns="45720" rtlCol="0" anchor="ctr"/>
          <a:lstStyle>
            <a:lvl1pPr algn="r">
              <a:defRPr sz="1800">
                <a:solidFill>
                  <a:schemeClr val="tx1">
                    <a:tint val="75000"/>
                  </a:schemeClr>
                </a:solidFill>
              </a:defRPr>
            </a:lvl1pPr>
          </a:lstStyle>
          <a:p>
            <a:fld id="{68AB698A-BBFC-4761-8B24-55AEFC156F03}" type="datetimeFigureOut">
              <a:rPr lang="ru-UA" smtClean="0"/>
              <a:t>05/28/2025</a:t>
            </a:fld>
            <a:endParaRPr lang="ru-UA"/>
          </a:p>
        </p:txBody>
      </p:sp>
      <p:sp>
        <p:nvSpPr>
          <p:cNvPr id="5" name="Footer Placeholder 4"/>
          <p:cNvSpPr>
            <a:spLocks noGrp="1"/>
          </p:cNvSpPr>
          <p:nvPr>
            <p:ph type="ftr" sz="quarter" idx="3"/>
          </p:nvPr>
        </p:nvSpPr>
        <p:spPr>
          <a:xfrm>
            <a:off x="1354668" y="12082725"/>
            <a:ext cx="12595224" cy="730250"/>
          </a:xfrm>
          <a:prstGeom prst="rect">
            <a:avLst/>
          </a:prstGeom>
        </p:spPr>
        <p:txBody>
          <a:bodyPr vert="horz" lIns="91440" tIns="45720" rIns="91440" bIns="45720" rtlCol="0" anchor="ctr"/>
          <a:lstStyle>
            <a:lvl1pPr algn="l">
              <a:defRPr sz="180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17181327" y="12082725"/>
            <a:ext cx="1366678" cy="730250"/>
          </a:xfrm>
          <a:prstGeom prst="rect">
            <a:avLst/>
          </a:prstGeom>
        </p:spPr>
        <p:txBody>
          <a:bodyPr vert="horz" lIns="91440" tIns="45720" rIns="91440" bIns="45720" rtlCol="0" anchor="ctr"/>
          <a:lstStyle>
            <a:lvl1pPr algn="r">
              <a:defRPr sz="1800">
                <a:solidFill>
                  <a:schemeClr val="accent1"/>
                </a:solidFill>
              </a:defRPr>
            </a:lvl1pPr>
          </a:lstStyle>
          <a:p>
            <a:fld id="{86CB4B4D-7CA3-9044-876B-883B54F8677D}" type="slidenum">
              <a:rPr lang="ru-UA" smtClean="0"/>
              <a:t>‹№›</a:t>
            </a:fld>
            <a:endParaRPr lang="ru-UA"/>
          </a:p>
        </p:txBody>
      </p:sp>
    </p:spTree>
    <p:extLst>
      <p:ext uri="{BB962C8B-B14F-4D97-AF65-F5344CB8AC3E}">
        <p14:creationId xmlns:p14="http://schemas.microsoft.com/office/powerpoint/2010/main" val="4033277863"/>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 id="2147483965" r:id="rId12"/>
    <p:sldLayoutId id="2147483966" r:id="rId13"/>
    <p:sldLayoutId id="2147483967" r:id="rId14"/>
    <p:sldLayoutId id="2147483968" r:id="rId15"/>
    <p:sldLayoutId id="2147483969" r:id="rId16"/>
    <p:sldLayoutId id="2147483970" r:id="rId17"/>
    <p:sldLayoutId id="2147483971" r:id="rId18"/>
  </p:sldLayoutIdLst>
  <p:hf hdr="0" dt="0"/>
  <p:txStyles>
    <p:titleStyle>
      <a:lvl1pPr algn="l" defTabSz="914400" rtl="0" eaLnBrk="1" latinLnBrk="0" hangingPunct="1">
        <a:spcBef>
          <a:spcPct val="0"/>
        </a:spcBef>
        <a:buNone/>
        <a:defRPr sz="72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85800" indent="-685800" algn="l" defTabSz="914400" rtl="0" eaLnBrk="1" latinLnBrk="0" hangingPunct="1">
        <a:spcBef>
          <a:spcPts val="2000"/>
        </a:spcBef>
        <a:spcAft>
          <a:spcPts val="0"/>
        </a:spcAft>
        <a:buClr>
          <a:schemeClr val="accent1"/>
        </a:buClr>
        <a:buSzPct val="80000"/>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SzPct val="80000"/>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SzPct val="80000"/>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hyperlink" Target="https://zakon.rada.gov.ua/laws/show/1487-2022-%D0%BF#n58" TargetMode="External"/><Relationship Id="rId2" Type="http://schemas.openxmlformats.org/officeDocument/2006/relationships/hyperlink" Target="https://zakon.rada.gov.ua/laws/show/1487-2022-%D0%BF#n46" TargetMode="External"/><Relationship Id="rId1" Type="http://schemas.openxmlformats.org/officeDocument/2006/relationships/slideLayout" Target="../slideLayouts/slideLayout18.xml"/><Relationship Id="rId4" Type="http://schemas.openxmlformats.org/officeDocument/2006/relationships/hyperlink" Target="https://zakon.rada.gov.ua/laws/show/va327609-10#n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hyperlink" Target="https://zakon.rada.gov.ua/laws/show/1487-2022-%D0%BF#n354" TargetMode="Externa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hyperlink" Target="https://zakon.rada.gov.ua/laws/show/1487-2022-%D0%BF#n358" TargetMode="External"/><Relationship Id="rId2" Type="http://schemas.openxmlformats.org/officeDocument/2006/relationships/hyperlink" Target="http://vlada.pp.ua/goto/aHR0cHM6Ly9uZXcua2Fkcm9sYW5kLmNvbS9kb2N1bWVudHM/aWQ9MjQ5OQ==/" TargetMode="External"/><Relationship Id="rId1" Type="http://schemas.openxmlformats.org/officeDocument/2006/relationships/slideLayout" Target="../slideLayouts/slideLayout18.xml"/><Relationship Id="rId5" Type="http://schemas.openxmlformats.org/officeDocument/2006/relationships/hyperlink" Target="http://vlada.pp.ua/goto/aHR0cHM6Ly9uZXcua2Fkcm9sYW5kLmNvbS9kb2N1bWVudHM/aWQ9MjYzOQ==/" TargetMode="External"/><Relationship Id="rId4" Type="http://schemas.openxmlformats.org/officeDocument/2006/relationships/hyperlink" Target="http://vlada.pp.ua/goto/aHR0cHM6Ly9uZXcua2Fkcm9sYW5kLmNvbS9kb2N1bWVudHM/aWQ9MjU3NA==/"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hyperlink" Target="https://zakon.rada.gov.ua/laws/show/1487-2022-%D0%BF#n466" TargetMode="External"/><Relationship Id="rId2" Type="http://schemas.openxmlformats.org/officeDocument/2006/relationships/hyperlink" Target="https://zakon.rada.gov.ua/laws/show/1487-2022-%D0%BF#n382" TargetMode="Externa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hyperlink" Target="https://zakon.rada.gov.ua/laws/show/1487-2022-%D0%BF#n382" TargetMode="Externa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hyperlink" Target="https://zakon.rada.gov.ua/laws/show/1487-2022-%D0%BF#n379" TargetMode="External"/><Relationship Id="rId2" Type="http://schemas.openxmlformats.org/officeDocument/2006/relationships/hyperlink" Target="http://vlada.pp.ua/goto/aHR0cHM6Ly9uZXcua2Fkcm9sYW5kLmNvbS9kb2N1bWVudHM/aWQ9MjUwMQ==/" TargetMode="Externa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3" Type="http://schemas.openxmlformats.org/officeDocument/2006/relationships/hyperlink" Target="https://zakon.rada.gov.ua/laws/show/1487-2022-%D0%BF#n379" TargetMode="External"/><Relationship Id="rId2" Type="http://schemas.openxmlformats.org/officeDocument/2006/relationships/hyperlink" Target="http://vlada.pp.ua/goto/aHR0cHM6Ly9uZXcua2Fkcm9sYW5kLmNvbS9kb2N1bWVudHM/aWQ9MjUwMQ==/" TargetMode="External"/><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3" Type="http://schemas.openxmlformats.org/officeDocument/2006/relationships/hyperlink" Target="https://zakon.rada.gov.ua/laws/show/1487-2022-%D0%BF#n441" TargetMode="External"/><Relationship Id="rId2" Type="http://schemas.openxmlformats.org/officeDocument/2006/relationships/hyperlink" Target="http://vlada.pp.ua/goto/aHR0cHM6Ly9uZXcua2Fkcm9sYW5kLmNvbS9kb2N1bWVudHM/aWQ9MjUwMw==/" TargetMode="External"/><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zakon.rada.gov.ua/laws/show/1487-2022-%D0%BF#n466" TargetMode="Externa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3" Type="http://schemas.openxmlformats.org/officeDocument/2006/relationships/hyperlink" Target="https://zakon.rada.gov.ua/laws/show/1487-2022-%D0%BF#n458" TargetMode="External"/><Relationship Id="rId2" Type="http://schemas.openxmlformats.org/officeDocument/2006/relationships/hyperlink" Target="https://zakon.rada.gov.ua/laws/show/1487-2022-%D0%BF#n441" TargetMode="External"/><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6.xml.rels><?xml version="1.0" encoding="UTF-8" standalone="yes"?>
<Relationships xmlns="http://schemas.openxmlformats.org/package/2006/relationships"><Relationship Id="rId2" Type="http://schemas.openxmlformats.org/officeDocument/2006/relationships/hyperlink" Target="https://zakon.rada.gov.ua/laws/show/1487-2022-%D0%BF#n358" TargetMode="External"/><Relationship Id="rId1" Type="http://schemas.openxmlformats.org/officeDocument/2006/relationships/slideLayout" Target="../slideLayouts/slideLayout18.xml"/></Relationships>
</file>

<file path=ppt/slides/_rels/slide87.xml.rels><?xml version="1.0" encoding="UTF-8" standalone="yes"?>
<Relationships xmlns="http://schemas.openxmlformats.org/package/2006/relationships"><Relationship Id="rId2" Type="http://schemas.openxmlformats.org/officeDocument/2006/relationships/hyperlink" Target="https://zakon.rada.gov.ua/laws/show/z0111-15#n21" TargetMode="External"/><Relationship Id="rId1" Type="http://schemas.openxmlformats.org/officeDocument/2006/relationships/slideLayout" Target="../slideLayouts/slideLayout18.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9.xml.rels><?xml version="1.0" encoding="UTF-8" standalone="yes"?>
<Relationships xmlns="http://schemas.openxmlformats.org/package/2006/relationships"><Relationship Id="rId2" Type="http://schemas.openxmlformats.org/officeDocument/2006/relationships/hyperlink" Target="https://zakon.rada.gov.ua/laws/show/2011-12"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1.xml.rels><?xml version="1.0" encoding="UTF-8" standalone="yes"?>
<Relationships xmlns="http://schemas.openxmlformats.org/package/2006/relationships"><Relationship Id="rId3" Type="http://schemas.openxmlformats.org/officeDocument/2006/relationships/hyperlink" Target="https://zakon.rada.gov.ua/laws/show/2232-12" TargetMode="External"/><Relationship Id="rId2" Type="http://schemas.openxmlformats.org/officeDocument/2006/relationships/hyperlink" Target="https://zakon.rada.gov.ua/laws/show/5403-17" TargetMode="External"/><Relationship Id="rId1" Type="http://schemas.openxmlformats.org/officeDocument/2006/relationships/slideLayout" Target="../slideLayouts/slideLayout18.xml"/><Relationship Id="rId5" Type="http://schemas.openxmlformats.org/officeDocument/2006/relationships/hyperlink" Target="https://zakon.rada.gov.ua/laws/show/3543-12" TargetMode="External"/><Relationship Id="rId4" Type="http://schemas.openxmlformats.org/officeDocument/2006/relationships/hyperlink" Target="https://zakon.rada.gov.ua/laws/show/1975-12"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9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9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Прямоугольник"/>
          <p:cNvSpPr/>
          <p:nvPr/>
        </p:nvSpPr>
        <p:spPr>
          <a:xfrm>
            <a:off x="1390800" y="3500728"/>
            <a:ext cx="23049689" cy="1270001"/>
          </a:xfrm>
          <a:prstGeom prst="rect">
            <a:avLst/>
          </a:prstGeom>
          <a:solidFill>
            <a:schemeClr val="accent1">
              <a:lumMod val="20000"/>
              <a:lumOff val="80000"/>
            </a:schemeClr>
          </a:solidFill>
          <a:ln w="12700">
            <a:miter lim="400000"/>
          </a:ln>
        </p:spPr>
        <p:txBody>
          <a:bodyPr lIns="50800" tIns="50800" rIns="50800" bIns="50800" anchor="ctr"/>
          <a:lstStyle/>
          <a:p>
            <a:pPr algn="ctr" defTabSz="825500">
              <a:spcBef>
                <a:spcPts val="0"/>
              </a:spcBef>
              <a:defRPr sz="3200">
                <a:solidFill>
                  <a:srgbClr val="FFFFFF"/>
                </a:solidFill>
                <a:latin typeface="+mn-lt"/>
                <a:ea typeface="+mn-ea"/>
                <a:cs typeface="+mn-cs"/>
                <a:sym typeface="Helvetica Neue Medium"/>
              </a:defRPr>
            </a:pPr>
            <a:endParaRPr/>
          </a:p>
        </p:txBody>
      </p:sp>
      <p:sp>
        <p:nvSpPr>
          <p:cNvPr id="243" name="Бухгалтерія 365"/>
          <p:cNvSpPr txBox="1">
            <a:spLocks noGrp="1"/>
          </p:cNvSpPr>
          <p:nvPr>
            <p:ph type="body" sz="quarter" idx="13"/>
          </p:nvPr>
        </p:nvSpPr>
        <p:spPr>
          <a:xfrm>
            <a:off x="2042339" y="3689648"/>
            <a:ext cx="17276510" cy="1354822"/>
          </a:xfrm>
          <a:prstGeom prst="rect">
            <a:avLst/>
          </a:prstGeom>
        </p:spPr>
        <p:txBody>
          <a:bodyPr/>
          <a:lstStyle>
            <a:lvl1pPr marL="0" indent="0" defTabSz="825500">
              <a:spcBef>
                <a:spcPts val="0"/>
              </a:spcBef>
              <a:buSzTx/>
              <a:buNone/>
              <a:defRPr sz="5500"/>
            </a:lvl1pPr>
          </a:lstStyle>
          <a:p>
            <a:r>
              <a:rPr lang="uk-UA" b="1" dirty="0">
                <a:solidFill>
                  <a:schemeClr val="accent1">
                    <a:lumMod val="50000"/>
                  </a:schemeClr>
                </a:solidFill>
                <a:latin typeface="Arial" panose="020B0604020202020204" pitchFamily="34" charset="0"/>
                <a:ea typeface="Roboto" pitchFamily="2" charset="0"/>
                <a:cs typeface="Arial" panose="020B0604020202020204" pitchFamily="34" charset="0"/>
              </a:rPr>
              <a:t>Семінар - 2025</a:t>
            </a:r>
          </a:p>
        </p:txBody>
      </p:sp>
      <p:sp>
        <p:nvSpPr>
          <p:cNvPr id="244" name="Сесія питання-відповідь по Відеокурсу:…"/>
          <p:cNvSpPr txBox="1"/>
          <p:nvPr/>
        </p:nvSpPr>
        <p:spPr>
          <a:xfrm>
            <a:off x="1390800" y="7392567"/>
            <a:ext cx="19116877" cy="1333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l" fontAlgn="base"/>
            <a:r>
              <a:rPr lang="uk-UA" sz="8000" dirty="0">
                <a:solidFill>
                  <a:srgbClr val="002060"/>
                </a:solidFill>
                <a:latin typeface="Arial" panose="020B0604020202020204" pitchFamily="34" charset="0"/>
                <a:cs typeface="Arial" panose="020B0604020202020204" pitchFamily="34" charset="0"/>
              </a:rPr>
              <a:t>ВІЙСЬКОВИЙ ОБЛІК  - 2025 </a:t>
            </a:r>
          </a:p>
        </p:txBody>
      </p:sp>
      <p:sp>
        <p:nvSpPr>
          <p:cNvPr id="9" name="Прямоугольник 8"/>
          <p:cNvSpPr/>
          <p:nvPr/>
        </p:nvSpPr>
        <p:spPr>
          <a:xfrm>
            <a:off x="-265383" y="1817440"/>
            <a:ext cx="4968551" cy="970554"/>
          </a:xfrm>
          <a:prstGeom prst="rect">
            <a:avLst/>
          </a:prstGeom>
          <a:noFill/>
          <a:ln w="28575"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pPr hangingPunct="0">
              <a:lnSpc>
                <a:spcPct val="100000"/>
              </a:lnSpc>
              <a:spcBef>
                <a:spcPts val="4500"/>
              </a:spcBef>
            </a:pPr>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ru-RU" sz="4400" dirty="0">
                <a:solidFill>
                  <a:srgbClr val="333333"/>
                </a:solidFill>
                <a:cs typeface="Arial" panose="020B0604020202020204" pitchFamily="34" charset="0"/>
              </a:rPr>
              <a:t>Організація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державних</a:t>
            </a:r>
            <a:r>
              <a:rPr lang="ru-RU" sz="4400" dirty="0">
                <a:solidFill>
                  <a:srgbClr val="333333"/>
                </a:solidFill>
                <a:cs typeface="Arial" panose="020B0604020202020204" pitchFamily="34" charset="0"/>
              </a:rPr>
              <a:t> органах, органах </a:t>
            </a:r>
            <a:r>
              <a:rPr lang="ru-RU" sz="4400" dirty="0" err="1">
                <a:solidFill>
                  <a:srgbClr val="333333"/>
                </a:solidFill>
                <a:cs typeface="Arial" panose="020B0604020202020204" pitchFamily="34" charset="0"/>
              </a:rPr>
              <a:t>місцевого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самоврядування</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підприємствах</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установах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організаціях</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покладається</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відповідних</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керівників</a:t>
            </a:r>
            <a:r>
              <a:rPr lang="ru-RU" sz="4400" dirty="0">
                <a:solidFill>
                  <a:srgbClr val="333333"/>
                </a:solidFill>
                <a:cs typeface="Arial" panose="020B0604020202020204" pitchFamily="34" charset="0"/>
              </a:rPr>
              <a:t>.</a:t>
            </a:r>
          </a:p>
          <a:p>
            <a:pPr marL="0" indent="0" algn="just">
              <a:buNone/>
            </a:pPr>
            <a:r>
              <a:rPr lang="ru-RU" sz="4400" dirty="0" err="1">
                <a:solidFill>
                  <a:srgbClr val="333333"/>
                </a:solidFill>
                <a:cs typeface="Arial" panose="020B0604020202020204" pitchFamily="34" charset="0"/>
              </a:rPr>
              <a:t>Обов’язки</a:t>
            </a:r>
            <a:r>
              <a:rPr lang="ru-RU" sz="4400" dirty="0">
                <a:solidFill>
                  <a:srgbClr val="333333"/>
                </a:solidFill>
                <a:cs typeface="Arial" panose="020B0604020202020204" pitchFamily="34" charset="0"/>
              </a:rPr>
              <a:t> з </a:t>
            </a:r>
            <a:r>
              <a:rPr lang="ru-RU" sz="4400" dirty="0" err="1">
                <a:solidFill>
                  <a:srgbClr val="333333"/>
                </a:solidFill>
                <a:cs typeface="Arial" panose="020B0604020202020204" pitchFamily="34" charset="0"/>
              </a:rPr>
              <a:t>ведення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державних</a:t>
            </a:r>
            <a:r>
              <a:rPr lang="ru-RU" sz="4400" dirty="0">
                <a:solidFill>
                  <a:srgbClr val="333333"/>
                </a:solidFill>
                <a:cs typeface="Arial" panose="020B0604020202020204" pitchFamily="34" charset="0"/>
              </a:rPr>
              <a:t> органах, органах </a:t>
            </a:r>
            <a:r>
              <a:rPr lang="ru-RU" sz="4400" dirty="0" err="1">
                <a:solidFill>
                  <a:srgbClr val="333333"/>
                </a:solidFill>
                <a:cs typeface="Arial" panose="020B0604020202020204" pitchFamily="34" charset="0"/>
              </a:rPr>
              <a:t>місцевого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самоврядування</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підприємствах</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установах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організаціях</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покладаються</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працівників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служби</a:t>
            </a:r>
            <a:r>
              <a:rPr lang="ru-RU" sz="4400" dirty="0">
                <a:solidFill>
                  <a:srgbClr val="333333"/>
                </a:solidFill>
                <a:cs typeface="Arial" panose="020B0604020202020204" pitchFamily="34" charset="0"/>
              </a:rPr>
              <a:t> персоналу, </a:t>
            </a:r>
            <a:r>
              <a:rPr lang="ru-RU" sz="4400" dirty="0" err="1">
                <a:solidFill>
                  <a:srgbClr val="333333"/>
                </a:solidFill>
                <a:cs typeface="Arial" panose="020B0604020202020204" pitchFamily="34" charset="0"/>
              </a:rPr>
              <a:t>служби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управління</a:t>
            </a:r>
            <a:r>
              <a:rPr lang="ru-RU" sz="4400" dirty="0">
                <a:solidFill>
                  <a:srgbClr val="333333"/>
                </a:solidFill>
                <a:cs typeface="Arial" panose="020B0604020202020204" pitchFamily="34" charset="0"/>
              </a:rPr>
              <a:t> персоналом (</a:t>
            </a:r>
            <a:r>
              <a:rPr lang="ru-RU" sz="4400" dirty="0" err="1">
                <a:solidFill>
                  <a:srgbClr val="333333"/>
                </a:solidFill>
                <a:cs typeface="Arial" panose="020B0604020202020204" pitchFamily="34" charset="0"/>
              </a:rPr>
              <a:t>далі</a:t>
            </a:r>
            <a:r>
              <a:rPr lang="ru-RU" sz="4400" dirty="0">
                <a:solidFill>
                  <a:srgbClr val="333333"/>
                </a:solidFill>
                <a:cs typeface="Arial" panose="020B0604020202020204" pitchFamily="34" charset="0"/>
              </a:rPr>
              <a:t> - служба персоналу).</a:t>
            </a:r>
          </a:p>
          <a:p>
            <a:pPr marL="0" indent="0" algn="just">
              <a:buNone/>
            </a:pPr>
            <a:r>
              <a:rPr lang="ru-RU" sz="4400" dirty="0">
                <a:solidFill>
                  <a:srgbClr val="333333"/>
                </a:solidFill>
                <a:cs typeface="Arial" panose="020B0604020202020204" pitchFamily="34" charset="0"/>
              </a:rPr>
              <a:t>У </a:t>
            </a:r>
            <a:r>
              <a:rPr lang="ru-RU" sz="4400" dirty="0" err="1">
                <a:solidFill>
                  <a:srgbClr val="333333"/>
                </a:solidFill>
                <a:cs typeface="Arial" panose="020B0604020202020204" pitchFamily="34" charset="0"/>
              </a:rPr>
              <a:t>разі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відсутності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штатної</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одиниці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служби</a:t>
            </a:r>
            <a:r>
              <a:rPr lang="ru-RU" sz="4400" dirty="0">
                <a:solidFill>
                  <a:srgbClr val="333333"/>
                </a:solidFill>
                <a:cs typeface="Arial" panose="020B0604020202020204" pitchFamily="34" charset="0"/>
              </a:rPr>
              <a:t> персоналу </a:t>
            </a:r>
            <a:r>
              <a:rPr lang="ru-RU" sz="4400" dirty="0" err="1">
                <a:solidFill>
                  <a:srgbClr val="333333"/>
                </a:solidFill>
                <a:cs typeface="Arial" panose="020B0604020202020204" pitchFamily="34" charset="0"/>
              </a:rPr>
              <a:t>обов’язки</a:t>
            </a:r>
            <a:r>
              <a:rPr lang="ru-RU" sz="4400" dirty="0">
                <a:solidFill>
                  <a:srgbClr val="333333"/>
                </a:solidFill>
                <a:cs typeface="Arial" panose="020B0604020202020204" pitchFamily="34" charset="0"/>
              </a:rPr>
              <a:t> з </a:t>
            </a:r>
            <a:r>
              <a:rPr lang="ru-RU" sz="4400" dirty="0" err="1">
                <a:solidFill>
                  <a:srgbClr val="333333"/>
                </a:solidFill>
                <a:cs typeface="Arial" panose="020B0604020202020204" pitchFamily="34" charset="0"/>
              </a:rPr>
              <a:t>ведення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покладаються</a:t>
            </a:r>
            <a:r>
              <a:rPr lang="ru-RU" sz="4400" dirty="0">
                <a:solidFill>
                  <a:srgbClr val="333333"/>
                </a:solidFill>
                <a:cs typeface="Arial" panose="020B0604020202020204" pitchFamily="34" charset="0"/>
              </a:rPr>
              <a:t> на особу, яка веде </a:t>
            </a:r>
            <a:r>
              <a:rPr lang="ru-RU" sz="4400" dirty="0" err="1">
                <a:solidFill>
                  <a:srgbClr val="333333"/>
                </a:solidFill>
                <a:cs typeface="Arial" panose="020B0604020202020204" pitchFamily="34" charset="0"/>
              </a:rPr>
              <a:t>облік</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працівників</a:t>
            </a:r>
            <a:r>
              <a:rPr lang="ru-RU" sz="4400" dirty="0">
                <a:solidFill>
                  <a:srgbClr val="333333"/>
                </a:solidFill>
                <a:cs typeface="Arial" panose="020B0604020202020204" pitchFamily="34" charset="0"/>
              </a:rPr>
              <a:t> в державному </a:t>
            </a:r>
            <a:r>
              <a:rPr lang="ru-RU" sz="4400" dirty="0" err="1">
                <a:solidFill>
                  <a:srgbClr val="333333"/>
                </a:solidFill>
                <a:cs typeface="Arial" panose="020B0604020202020204" pitchFamily="34" charset="0"/>
              </a:rPr>
              <a:t>органі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органі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місцевого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самоврядування</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підприємстві</a:t>
            </a:r>
            <a:r>
              <a:rPr lang="ru-RU" sz="4400" dirty="0">
                <a:solidFill>
                  <a:srgbClr val="333333"/>
                </a:solidFill>
                <a:cs typeface="Arial" panose="020B0604020202020204" pitchFamily="34" charset="0"/>
              </a:rPr>
              <a:t>, в установи, </a:t>
            </a:r>
            <a:r>
              <a:rPr lang="ru-RU" sz="4400" dirty="0" err="1">
                <a:solidFill>
                  <a:srgbClr val="333333"/>
                </a:solidFill>
                <a:cs typeface="Arial" panose="020B0604020202020204" pitchFamily="34" charset="0"/>
              </a:rPr>
              <a:t>організації</a:t>
            </a:r>
            <a:r>
              <a:rPr lang="ru-RU" sz="4400" dirty="0">
                <a:solidFill>
                  <a:srgbClr val="333333"/>
                </a:solidFill>
                <a:cs typeface="Arial" panose="020B0604020202020204" pitchFamily="34" charset="0"/>
              </a:rPr>
              <a:t>.</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062518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spcBef>
                <a:spcPts val="0"/>
              </a:spcBef>
              <a:buNone/>
            </a:pPr>
            <a:r>
              <a:rPr lang="az-Cyrl-AZ" sz="4400" dirty="0">
                <a:solidFill>
                  <a:srgbClr val="333333"/>
                </a:solidFill>
                <a:cs typeface="Arial" panose="020B0604020202020204" pitchFamily="34" charset="0"/>
              </a:rPr>
              <a:t>Для належного функціонування системи військового обліку (забезпечення її автоматизації із застосуванням Єдиного державного реєстру призовників, військовозобов’язаних та резервістів) визначається кількість осіб, відповідальних за ведення військового обліку, з урахуванням таких норм:</a:t>
            </a:r>
          </a:p>
          <a:p>
            <a:pPr algn="just">
              <a:spcBef>
                <a:spcPts val="0"/>
              </a:spcBef>
            </a:pPr>
            <a:r>
              <a:rPr lang="ru-RU" sz="4400" dirty="0">
                <a:solidFill>
                  <a:srgbClr val="333333"/>
                </a:solidFill>
                <a:cs typeface="Arial" panose="020B0604020202020204" pitchFamily="34" charset="0"/>
              </a:rPr>
              <a:t>на </a:t>
            </a:r>
            <a:r>
              <a:rPr lang="ru-RU" sz="4400" dirty="0" err="1">
                <a:solidFill>
                  <a:srgbClr val="333333"/>
                </a:solidFill>
                <a:cs typeface="Arial" panose="020B0604020202020204" pitchFamily="34" charset="0"/>
              </a:rPr>
              <a:t>підприємствах</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установах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організаціях</a:t>
            </a:r>
            <a:r>
              <a:rPr lang="ru-RU" sz="4400" dirty="0">
                <a:solidFill>
                  <a:srgbClr val="333333"/>
                </a:solidFill>
                <a:cs typeface="Arial" panose="020B0604020202020204" pitchFamily="34" charset="0"/>
              </a:rPr>
              <a:t> за </a:t>
            </a:r>
            <a:r>
              <a:rPr lang="ru-RU" sz="4400" dirty="0" err="1">
                <a:solidFill>
                  <a:srgbClr val="333333"/>
                </a:solidFill>
                <a:cs typeface="Arial" panose="020B0604020202020204" pitchFamily="34" charset="0"/>
              </a:rPr>
              <a:t>наявності</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військовому</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a:t>
            </a:r>
          </a:p>
          <a:p>
            <a:pPr algn="just">
              <a:spcBef>
                <a:spcPts val="0"/>
              </a:spcBef>
            </a:pPr>
            <a:r>
              <a:rPr lang="ru-RU" sz="4400" dirty="0" err="1">
                <a:solidFill>
                  <a:srgbClr val="333333"/>
                </a:solidFill>
                <a:cs typeface="Arial" panose="020B0604020202020204" pitchFamily="34" charset="0"/>
              </a:rPr>
              <a:t>від</a:t>
            </a:r>
            <a:r>
              <a:rPr lang="ru-RU" sz="4400" dirty="0">
                <a:solidFill>
                  <a:srgbClr val="333333"/>
                </a:solidFill>
                <a:cs typeface="Arial" panose="020B0604020202020204" pitchFamily="34" charset="0"/>
              </a:rPr>
              <a:t> </a:t>
            </a:r>
            <a:r>
              <a:rPr lang="ru-RU" sz="4400" dirty="0">
                <a:solidFill>
                  <a:srgbClr val="333333"/>
                </a:solidFill>
                <a:highlight>
                  <a:srgbClr val="FFFF00"/>
                </a:highlight>
                <a:cs typeface="Arial" panose="020B0604020202020204" pitchFamily="34" charset="0"/>
              </a:rPr>
              <a:t>501 до 2000 </a:t>
            </a:r>
            <a:r>
              <a:rPr lang="ru-RU" sz="4400" dirty="0" err="1">
                <a:solidFill>
                  <a:srgbClr val="333333"/>
                </a:solidFill>
                <a:cs typeface="Arial" panose="020B0604020202020204" pitchFamily="34" charset="0"/>
              </a:rPr>
              <a:t>призовників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військовозобов’язаних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резервістів</a:t>
            </a:r>
            <a:r>
              <a:rPr lang="ru-RU" sz="4400" dirty="0">
                <a:solidFill>
                  <a:srgbClr val="333333"/>
                </a:solidFill>
                <a:cs typeface="Arial" panose="020B0604020202020204" pitchFamily="34" charset="0"/>
              </a:rPr>
              <a:t> - </a:t>
            </a:r>
            <a:r>
              <a:rPr lang="ru-RU" sz="4400" dirty="0">
                <a:solidFill>
                  <a:srgbClr val="333333"/>
                </a:solidFill>
                <a:highlight>
                  <a:srgbClr val="FFFF00"/>
                </a:highlight>
                <a:cs typeface="Arial" panose="020B0604020202020204" pitchFamily="34" charset="0"/>
              </a:rPr>
              <a:t>одна особа;</a:t>
            </a:r>
          </a:p>
          <a:p>
            <a:pPr algn="just">
              <a:spcBef>
                <a:spcPts val="0"/>
              </a:spcBef>
            </a:pPr>
            <a:r>
              <a:rPr lang="ru-RU" sz="4400" dirty="0" err="1">
                <a:solidFill>
                  <a:srgbClr val="333333"/>
                </a:solidFill>
                <a:cs typeface="Arial" panose="020B0604020202020204" pitchFamily="34" charset="0"/>
              </a:rPr>
              <a:t>від</a:t>
            </a:r>
            <a:r>
              <a:rPr lang="ru-RU" sz="4400" dirty="0">
                <a:solidFill>
                  <a:srgbClr val="333333"/>
                </a:solidFill>
                <a:cs typeface="Arial" panose="020B0604020202020204" pitchFamily="34" charset="0"/>
              </a:rPr>
              <a:t> </a:t>
            </a:r>
            <a:r>
              <a:rPr lang="ru-RU" sz="4400" dirty="0">
                <a:solidFill>
                  <a:srgbClr val="333333"/>
                </a:solidFill>
                <a:highlight>
                  <a:srgbClr val="FFFF00"/>
                </a:highlight>
                <a:cs typeface="Arial" panose="020B0604020202020204" pitchFamily="34" charset="0"/>
              </a:rPr>
              <a:t>2001 до 4000 </a:t>
            </a:r>
            <a:r>
              <a:rPr lang="ru-RU" sz="4400" dirty="0" err="1">
                <a:solidFill>
                  <a:srgbClr val="333333"/>
                </a:solidFill>
                <a:cs typeface="Arial" panose="020B0604020202020204" pitchFamily="34" charset="0"/>
              </a:rPr>
              <a:t>призовників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військовозобов’язаних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резервістів</a:t>
            </a:r>
            <a:r>
              <a:rPr lang="ru-RU" sz="4400" dirty="0">
                <a:solidFill>
                  <a:srgbClr val="333333"/>
                </a:solidFill>
                <a:cs typeface="Arial" panose="020B0604020202020204" pitchFamily="34" charset="0"/>
              </a:rPr>
              <a:t> - </a:t>
            </a:r>
            <a:r>
              <a:rPr lang="ru-RU" sz="4400" dirty="0" err="1">
                <a:solidFill>
                  <a:srgbClr val="333333"/>
                </a:solidFill>
                <a:highlight>
                  <a:srgbClr val="FFFF00"/>
                </a:highlight>
                <a:cs typeface="Arial" panose="020B0604020202020204" pitchFamily="34" charset="0"/>
              </a:rPr>
              <a:t>дві</a:t>
            </a:r>
            <a:r>
              <a:rPr lang="ru-RU" sz="4400" dirty="0">
                <a:solidFill>
                  <a:srgbClr val="333333"/>
                </a:solidFill>
                <a:highlight>
                  <a:srgbClr val="FFFF00"/>
                </a:highlight>
                <a:cs typeface="Arial" panose="020B0604020202020204" pitchFamily="34" charset="0"/>
              </a:rPr>
              <a:t> особи;</a:t>
            </a:r>
          </a:p>
          <a:p>
            <a:pPr algn="just">
              <a:spcBef>
                <a:spcPts val="0"/>
              </a:spcBef>
            </a:pPr>
            <a:r>
              <a:rPr lang="ru-RU" sz="4400" dirty="0" err="1">
                <a:solidFill>
                  <a:srgbClr val="333333"/>
                </a:solidFill>
                <a:cs typeface="Arial" panose="020B0604020202020204" pitchFamily="34" charset="0"/>
              </a:rPr>
              <a:t>від</a:t>
            </a:r>
            <a:r>
              <a:rPr lang="ru-RU" sz="4400" dirty="0">
                <a:solidFill>
                  <a:srgbClr val="333333"/>
                </a:solidFill>
                <a:cs typeface="Arial" panose="020B0604020202020204" pitchFamily="34" charset="0"/>
              </a:rPr>
              <a:t> 4001 до 7000 </a:t>
            </a:r>
            <a:r>
              <a:rPr lang="ru-RU" sz="4400" dirty="0" err="1">
                <a:solidFill>
                  <a:srgbClr val="333333"/>
                </a:solidFill>
                <a:cs typeface="Arial" panose="020B0604020202020204" pitchFamily="34" charset="0"/>
              </a:rPr>
              <a:t>призовників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військовозобов’язаних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резервістів</a:t>
            </a:r>
            <a:r>
              <a:rPr lang="ru-RU" sz="4400" dirty="0">
                <a:solidFill>
                  <a:srgbClr val="333333"/>
                </a:solidFill>
                <a:cs typeface="Arial" panose="020B0604020202020204" pitchFamily="34" charset="0"/>
              </a:rPr>
              <a:t> - три особи, а на </a:t>
            </a:r>
            <a:r>
              <a:rPr lang="ru-RU" sz="4400" dirty="0" err="1">
                <a:solidFill>
                  <a:srgbClr val="333333"/>
                </a:solidFill>
                <a:cs typeface="Arial" panose="020B0604020202020204" pitchFamily="34" charset="0"/>
              </a:rPr>
              <a:t>кожні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наступні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від</a:t>
            </a:r>
            <a:r>
              <a:rPr lang="ru-RU" sz="4400" dirty="0">
                <a:solidFill>
                  <a:srgbClr val="333333"/>
                </a:solidFill>
                <a:cs typeface="Arial" panose="020B0604020202020204" pitchFamily="34" charset="0"/>
              </a:rPr>
              <a:t> 1 до 3000 </a:t>
            </a:r>
            <a:r>
              <a:rPr lang="ru-RU" sz="4400" dirty="0" err="1">
                <a:solidFill>
                  <a:srgbClr val="333333"/>
                </a:solidFill>
                <a:cs typeface="Arial" panose="020B0604020202020204" pitchFamily="34" charset="0"/>
              </a:rPr>
              <a:t>призовників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військовозобов’язаних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резервістів</a:t>
            </a:r>
            <a:r>
              <a:rPr lang="ru-RU" sz="4400" dirty="0">
                <a:solidFill>
                  <a:srgbClr val="333333"/>
                </a:solidFill>
                <a:cs typeface="Arial" panose="020B0604020202020204" pitchFamily="34" charset="0"/>
              </a:rPr>
              <a:t> - по </a:t>
            </a:r>
            <a:r>
              <a:rPr lang="ru-RU" sz="4400" dirty="0" err="1">
                <a:solidFill>
                  <a:srgbClr val="333333"/>
                </a:solidFill>
                <a:cs typeface="Arial" panose="020B0604020202020204" pitchFamily="34" charset="0"/>
              </a:rPr>
              <a:t>одній</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особі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додатково</a:t>
            </a:r>
            <a:r>
              <a:rPr lang="ru-RU" sz="4400" dirty="0">
                <a:solidFill>
                  <a:srgbClr val="333333"/>
                </a:solidFill>
                <a:cs typeface="Arial" panose="020B0604020202020204" pitchFamily="34" charset="0"/>
              </a:rPr>
              <a:t>.</a:t>
            </a:r>
          </a:p>
          <a:p>
            <a:pPr marL="0" indent="0" algn="just">
              <a:spcBef>
                <a:spcPts val="0"/>
              </a:spcBef>
              <a:buNone/>
            </a:pPr>
            <a:r>
              <a:rPr lang="ru-RU" sz="4400" i="1" dirty="0">
                <a:solidFill>
                  <a:srgbClr val="333333"/>
                </a:solidFill>
                <a:cs typeface="Arial" panose="020B0604020202020204" pitchFamily="34" charset="0"/>
              </a:rPr>
              <a:t>За </a:t>
            </a:r>
            <a:r>
              <a:rPr lang="ru-RU" sz="4400" i="1" dirty="0" err="1">
                <a:solidFill>
                  <a:srgbClr val="333333"/>
                </a:solidFill>
                <a:cs typeface="Arial" panose="020B0604020202020204" pitchFamily="34" charset="0"/>
              </a:rPr>
              <a:t>наявності</a:t>
            </a:r>
            <a:r>
              <a:rPr lang="ru-RU" sz="4400" i="1" dirty="0">
                <a:solidFill>
                  <a:srgbClr val="333333"/>
                </a:solidFill>
                <a:cs typeface="Arial" panose="020B0604020202020204" pitchFamily="34" charset="0"/>
              </a:rPr>
              <a:t> на </a:t>
            </a:r>
            <a:r>
              <a:rPr lang="ru-RU" sz="4400" i="1" dirty="0" err="1">
                <a:solidFill>
                  <a:srgbClr val="333333"/>
                </a:solidFill>
                <a:cs typeface="Arial" panose="020B0604020202020204" pitchFamily="34" charset="0"/>
              </a:rPr>
              <a:t>військовому</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обліку</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менше</a:t>
            </a:r>
            <a:r>
              <a:rPr lang="ru-RU" sz="4400" i="1" dirty="0">
                <a:solidFill>
                  <a:srgbClr val="333333"/>
                </a:solidFill>
                <a:cs typeface="Arial" panose="020B0604020202020204" pitchFamily="34" charset="0"/>
              </a:rPr>
              <a:t> 500 </a:t>
            </a:r>
            <a:r>
              <a:rPr lang="ru-RU" sz="4400" i="1" dirty="0" err="1">
                <a:solidFill>
                  <a:srgbClr val="333333"/>
                </a:solidFill>
                <a:cs typeface="Arial" panose="020B0604020202020204" pitchFamily="34" charset="0"/>
              </a:rPr>
              <a:t>призовників</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військовозобов’язаних</a:t>
            </a:r>
            <a:r>
              <a:rPr lang="ru-RU" sz="4400" i="1" dirty="0">
                <a:solidFill>
                  <a:srgbClr val="333333"/>
                </a:solidFill>
                <a:cs typeface="Arial" panose="020B0604020202020204" pitchFamily="34" charset="0"/>
              </a:rPr>
              <a:t> та </a:t>
            </a:r>
            <a:r>
              <a:rPr lang="ru-RU" sz="4400" i="1" dirty="0" err="1">
                <a:solidFill>
                  <a:srgbClr val="333333"/>
                </a:solidFill>
                <a:cs typeface="Arial" panose="020B0604020202020204" pitchFamily="34" charset="0"/>
              </a:rPr>
              <a:t>резервістів</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обов’язки</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щодо</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ведення</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військового</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обліку</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покладаються</a:t>
            </a:r>
            <a:r>
              <a:rPr lang="ru-RU" sz="4400" i="1" dirty="0">
                <a:solidFill>
                  <a:srgbClr val="333333"/>
                </a:solidFill>
                <a:cs typeface="Arial" panose="020B0604020202020204" pitchFamily="34" charset="0"/>
              </a:rPr>
              <a:t> на особу </a:t>
            </a:r>
            <a:r>
              <a:rPr lang="ru-RU" sz="4400" i="1" dirty="0" err="1">
                <a:solidFill>
                  <a:srgbClr val="333333"/>
                </a:solidFill>
                <a:cs typeface="Arial" panose="020B0604020202020204" pitchFamily="34" charset="0"/>
              </a:rPr>
              <a:t>служби</a:t>
            </a:r>
            <a:r>
              <a:rPr lang="ru-RU" sz="4400" i="1" dirty="0">
                <a:solidFill>
                  <a:srgbClr val="333333"/>
                </a:solidFill>
                <a:cs typeface="Arial" panose="020B0604020202020204" pitchFamily="34" charset="0"/>
              </a:rPr>
              <a:t> персоналу, </a:t>
            </a:r>
            <a:r>
              <a:rPr lang="ru-RU" sz="4400" i="1" dirty="0" err="1">
                <a:solidFill>
                  <a:srgbClr val="333333"/>
                </a:solidFill>
                <a:cs typeface="Arial" panose="020B0604020202020204" pitchFamily="34" charset="0"/>
              </a:rPr>
              <a:t>якій</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встановлюється</a:t>
            </a:r>
            <a:r>
              <a:rPr lang="ru-RU" sz="4400" i="1" dirty="0">
                <a:solidFill>
                  <a:srgbClr val="333333"/>
                </a:solidFill>
                <a:cs typeface="Arial" panose="020B0604020202020204" pitchFamily="34" charset="0"/>
              </a:rPr>
              <a:t> доплата в </a:t>
            </a:r>
            <a:r>
              <a:rPr lang="ru-RU" sz="4400" i="1" dirty="0" err="1">
                <a:solidFill>
                  <a:srgbClr val="333333"/>
                </a:solidFill>
                <a:cs typeface="Arial" panose="020B0604020202020204" pitchFamily="34" charset="0"/>
              </a:rPr>
              <a:t>розмірі</a:t>
            </a:r>
            <a:r>
              <a:rPr lang="ru-RU" sz="4400" i="1" dirty="0">
                <a:solidFill>
                  <a:srgbClr val="333333"/>
                </a:solidFill>
                <a:cs typeface="Arial" panose="020B0604020202020204" pitchFamily="34" charset="0"/>
              </a:rPr>
              <a:t> до 50 </a:t>
            </a:r>
            <a:r>
              <a:rPr lang="ru-RU" sz="4400" i="1" dirty="0" err="1">
                <a:solidFill>
                  <a:srgbClr val="333333"/>
                </a:solidFill>
                <a:cs typeface="Arial" panose="020B0604020202020204" pitchFamily="34" charset="0"/>
              </a:rPr>
              <a:t>відсотків</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посадового</a:t>
            </a:r>
            <a:r>
              <a:rPr lang="ru-RU" sz="4400" i="1" dirty="0">
                <a:solidFill>
                  <a:srgbClr val="333333"/>
                </a:solidFill>
                <a:cs typeface="Arial" panose="020B0604020202020204" pitchFamily="34" charset="0"/>
              </a:rPr>
              <a:t> окладу, а для </a:t>
            </a:r>
            <a:r>
              <a:rPr lang="ru-RU" sz="4400" i="1" dirty="0" err="1">
                <a:solidFill>
                  <a:srgbClr val="333333"/>
                </a:solidFill>
                <a:cs typeface="Arial" panose="020B0604020202020204" pitchFamily="34" charset="0"/>
              </a:rPr>
              <a:t>державних</a:t>
            </a:r>
            <a:r>
              <a:rPr lang="ru-RU" sz="4400" i="1" dirty="0">
                <a:solidFill>
                  <a:srgbClr val="333333"/>
                </a:solidFill>
                <a:cs typeface="Arial" panose="020B0604020202020204" pitchFamily="34" charset="0"/>
              </a:rPr>
              <a:t> </a:t>
            </a:r>
            <a:r>
              <a:rPr lang="ru-RU" sz="4400" i="1" dirty="0" err="1">
                <a:solidFill>
                  <a:srgbClr val="333333"/>
                </a:solidFill>
                <a:cs typeface="Arial" panose="020B0604020202020204" pitchFamily="34" charset="0"/>
              </a:rPr>
              <a:t>службовців</a:t>
            </a:r>
            <a:r>
              <a:rPr lang="ru-RU" sz="4400" i="1" dirty="0">
                <a:solidFill>
                  <a:srgbClr val="333333"/>
                </a:solidFill>
                <a:cs typeface="Arial" panose="020B0604020202020204" pitchFamily="34" charset="0"/>
              </a:rPr>
              <a:t> - в межах </a:t>
            </a:r>
            <a:r>
              <a:rPr lang="ru-RU" sz="4400" i="1" dirty="0" err="1">
                <a:solidFill>
                  <a:srgbClr val="333333"/>
                </a:solidFill>
                <a:cs typeface="Arial" panose="020B0604020202020204" pitchFamily="34" charset="0"/>
              </a:rPr>
              <a:t>економії</a:t>
            </a:r>
            <a:r>
              <a:rPr lang="ru-RU" sz="4400" i="1" dirty="0">
                <a:solidFill>
                  <a:srgbClr val="333333"/>
                </a:solidFill>
                <a:cs typeface="Arial" panose="020B0604020202020204" pitchFamily="34" charset="0"/>
              </a:rPr>
              <a:t> фонду оплати </a:t>
            </a:r>
            <a:r>
              <a:rPr lang="ru-RU" sz="4400" i="1" dirty="0" err="1">
                <a:solidFill>
                  <a:srgbClr val="333333"/>
                </a:solidFill>
                <a:cs typeface="Arial" panose="020B0604020202020204" pitchFamily="34" charset="0"/>
              </a:rPr>
              <a:t>праці</a:t>
            </a:r>
            <a:r>
              <a:rPr lang="ru-RU" sz="4400" i="1" dirty="0">
                <a:solidFill>
                  <a:srgbClr val="333333"/>
                </a:solidFill>
                <a:cs typeface="Arial" panose="020B0604020202020204" pitchFamily="34" charset="0"/>
              </a:rPr>
              <a:t>.</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442833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400" dirty="0">
                <a:solidFill>
                  <a:srgbClr val="333333"/>
                </a:solidFill>
                <a:cs typeface="Arial" panose="020B0604020202020204" pitchFamily="34" charset="0"/>
              </a:rPr>
              <a:t>Загальна кількість осіб, відповідальних за ведення військового обліку в державних органах, органах місцевого самоврядування, на підприємствах, в установах та організаціях, визначається з урахуванням кількості призовників, військовозобов’язаних та резервістів, які перебувають на військовому обліку станом на 1 січня поточного року, із застосуванням норм, визначених у </a:t>
            </a:r>
            <a:r>
              <a:rPr lang="az-Cyrl-AZ" sz="44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пунктах 9</a:t>
            </a:r>
            <a:r>
              <a:rPr lang="az-Cyrl-AZ" sz="4400" dirty="0">
                <a:solidFill>
                  <a:srgbClr val="333333"/>
                </a:solidFill>
                <a:cs typeface="Arial" panose="020B0604020202020204" pitchFamily="34" charset="0"/>
              </a:rPr>
              <a:t> і </a:t>
            </a:r>
            <a:r>
              <a:rPr lang="az-Cyrl-AZ"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10</a:t>
            </a:r>
            <a:r>
              <a:rPr lang="az-Cyrl-AZ" sz="4400" dirty="0">
                <a:solidFill>
                  <a:srgbClr val="333333"/>
                </a:solidFill>
                <a:cs typeface="Arial" panose="020B0604020202020204" pitchFamily="34" charset="0"/>
              </a:rPr>
              <a:t> цього Порядку.</a:t>
            </a:r>
          </a:p>
          <a:p>
            <a:pPr marL="0" indent="0" algn="just">
              <a:buNone/>
            </a:pPr>
            <a:r>
              <a:rPr lang="az-Cyrl-AZ" sz="4400" dirty="0">
                <a:solidFill>
                  <a:srgbClr val="333333"/>
                </a:solidFill>
                <a:cs typeface="Arial" panose="020B0604020202020204" pitchFamily="34" charset="0"/>
              </a:rPr>
              <a:t>У разі наявності ...., на підприємствах, в установах та організаціях двох і більше осіб, відповідальних за ведення військового обліку, їх об’єднують в окремий підрозділ (відділ, сектор, групу тощо).</a:t>
            </a:r>
          </a:p>
          <a:p>
            <a:pPr marL="0" indent="0" algn="just">
              <a:buNone/>
            </a:pPr>
            <a:r>
              <a:rPr lang="az-Cyrl-AZ" sz="4400" dirty="0">
                <a:solidFill>
                  <a:srgbClr val="333333"/>
                </a:solidFill>
                <a:cs typeface="Arial" panose="020B0604020202020204" pitchFamily="34" charset="0"/>
              </a:rPr>
              <a:t>Особи, відповідальні за ведення військового обліку (крім державних службовців), повинні відповідати кваліфікаційним вимогам, визначеним для інспектора з військового обліку відповідно до </a:t>
            </a:r>
            <a:r>
              <a:rPr lang="az-Cyrl-AZ" sz="4400" dirty="0">
                <a:solidFill>
                  <a:srgbClr val="333333"/>
                </a:solidFill>
                <a:cs typeface="Arial" panose="020B0604020202020204" pitchFamily="34" charset="0"/>
                <a:hlinkClick r:id="rId4">
                  <a:extLst>
                    <a:ext uri="{A12FA001-AC4F-418D-AE19-62706E023703}">
                      <ahyp:hlinkClr xmlns:ahyp="http://schemas.microsoft.com/office/drawing/2018/hyperlinkcolor" val="tx"/>
                    </a:ext>
                  </a:extLst>
                </a:hlinkClick>
              </a:rPr>
              <a:t>національного класифікатора ДК 003:2010</a:t>
            </a:r>
            <a:r>
              <a:rPr lang="az-Cyrl-AZ" sz="4400" dirty="0">
                <a:solidFill>
                  <a:srgbClr val="333333"/>
                </a:solidFill>
                <a:cs typeface="Arial" panose="020B0604020202020204" pitchFamily="34" charset="0"/>
              </a:rPr>
              <a:t> “Класифікатор професій”.</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562315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400" dirty="0">
                <a:solidFill>
                  <a:srgbClr val="333333"/>
                </a:solidFill>
                <a:cs typeface="Arial" panose="020B0604020202020204" pitchFamily="34" charset="0"/>
              </a:rPr>
              <a:t>Посадові оклади працівників, відповідальних за ведення військового обліку, установлюються на рівні посадових окладів працівників служби персоналу, крім державних службовців.</a:t>
            </a:r>
          </a:p>
          <a:p>
            <a:pPr marL="0" indent="0" algn="just">
              <a:buNone/>
            </a:pPr>
            <a:r>
              <a:rPr lang="az-Cyrl-AZ" sz="4400" dirty="0">
                <a:solidFill>
                  <a:srgbClr val="333333"/>
                </a:solidFill>
                <a:cs typeface="Arial" panose="020B0604020202020204" pitchFamily="34" charset="0"/>
              </a:rPr>
              <a:t>Державні органи, органи місцевого самоврядування, підприємства, установи та організації щороку до 1 жовтня визначають потребу в підвищенні кваліфікації цих працівників.</a:t>
            </a:r>
          </a:p>
          <a:p>
            <a:pPr marL="0" indent="0" algn="just">
              <a:buNone/>
            </a:pPr>
            <a:r>
              <a:rPr lang="az-Cyrl-AZ" sz="4400" dirty="0">
                <a:solidFill>
                  <a:srgbClr val="333333"/>
                </a:solidFill>
                <a:cs typeface="Arial" panose="020B0604020202020204" pitchFamily="34" charset="0"/>
              </a:rPr>
              <a:t>Підвищення кваліфікації осіб, відповідальних за ведення військового обліку, здійснюється не рідше одного разу на п’ять років.</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981358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indent="0" algn="just">
              <a:spcBef>
                <a:spcPts val="0"/>
              </a:spcBef>
              <a:buNone/>
            </a:pPr>
            <a:r>
              <a:rPr lang="ru-RU" sz="5400" b="1" dirty="0">
                <a:solidFill>
                  <a:srgbClr val="333333"/>
                </a:solidFill>
                <a:cs typeface="Arial" panose="020B0604020202020204" pitchFamily="34" charset="0"/>
              </a:rPr>
              <a:t>Наказ про </a:t>
            </a:r>
            <a:r>
              <a:rPr lang="ru-RU" sz="5400" b="1" dirty="0" err="1">
                <a:solidFill>
                  <a:srgbClr val="333333"/>
                </a:solidFill>
                <a:cs typeface="Arial" panose="020B0604020202020204" pitchFamily="34" charset="0"/>
              </a:rPr>
              <a:t>покладання</a:t>
            </a:r>
            <a:r>
              <a:rPr lang="ru-RU" sz="5400" b="1" dirty="0">
                <a:solidFill>
                  <a:srgbClr val="333333"/>
                </a:solidFill>
                <a:cs typeface="Arial" panose="020B0604020202020204" pitchFamily="34" charset="0"/>
              </a:rPr>
              <a:t> </a:t>
            </a:r>
            <a:r>
              <a:rPr lang="ru-RU" sz="5400" b="1" dirty="0" err="1">
                <a:solidFill>
                  <a:srgbClr val="333333"/>
                </a:solidFill>
                <a:cs typeface="Arial" panose="020B0604020202020204" pitchFamily="34" charset="0"/>
              </a:rPr>
              <a:t>обов'язків</a:t>
            </a:r>
            <a:r>
              <a:rPr lang="ru-RU" sz="5400" b="1" dirty="0">
                <a:solidFill>
                  <a:srgbClr val="333333"/>
                </a:solidFill>
                <a:cs typeface="Arial" panose="020B0604020202020204" pitchFamily="34" charset="0"/>
              </a:rPr>
              <a:t> </a:t>
            </a:r>
            <a:r>
              <a:rPr lang="ru-RU" sz="5400" b="1" dirty="0" err="1">
                <a:solidFill>
                  <a:srgbClr val="333333"/>
                </a:solidFill>
                <a:cs typeface="Arial" panose="020B0604020202020204" pitchFamily="34" charset="0"/>
              </a:rPr>
              <a:t>із</a:t>
            </a:r>
            <a:r>
              <a:rPr lang="ru-RU" sz="5400" b="1" dirty="0">
                <a:solidFill>
                  <a:srgbClr val="333333"/>
                </a:solidFill>
                <a:cs typeface="Arial" panose="020B0604020202020204" pitchFamily="34" charset="0"/>
              </a:rPr>
              <a:t> </a:t>
            </a:r>
            <a:r>
              <a:rPr lang="ru-RU" sz="5400" b="1" dirty="0" err="1">
                <a:solidFill>
                  <a:srgbClr val="333333"/>
                </a:solidFill>
                <a:cs typeface="Arial" panose="020B0604020202020204" pitchFamily="34" charset="0"/>
              </a:rPr>
              <a:t>ведення</a:t>
            </a:r>
            <a:r>
              <a:rPr lang="ru-RU" sz="5400" b="1" dirty="0">
                <a:solidFill>
                  <a:srgbClr val="333333"/>
                </a:solidFill>
                <a:cs typeface="Arial" panose="020B0604020202020204" pitchFamily="34" charset="0"/>
              </a:rPr>
              <a:t> </a:t>
            </a:r>
            <a:r>
              <a:rPr lang="ru-RU" sz="5400" b="1" dirty="0" err="1">
                <a:solidFill>
                  <a:srgbClr val="333333"/>
                </a:solidFill>
                <a:cs typeface="Arial" panose="020B0604020202020204" pitchFamily="34" charset="0"/>
              </a:rPr>
              <a:t>військового</a:t>
            </a:r>
            <a:r>
              <a:rPr lang="ru-RU" sz="5400" b="1" dirty="0">
                <a:solidFill>
                  <a:srgbClr val="333333"/>
                </a:solidFill>
                <a:cs typeface="Arial" panose="020B0604020202020204" pitchFamily="34" charset="0"/>
              </a:rPr>
              <a:t> </a:t>
            </a:r>
            <a:r>
              <a:rPr lang="ru-RU" sz="5400" b="1" dirty="0" err="1">
                <a:solidFill>
                  <a:srgbClr val="333333"/>
                </a:solidFill>
                <a:cs typeface="Arial" panose="020B0604020202020204" pitchFamily="34" charset="0"/>
              </a:rPr>
              <a:t>обліку</a:t>
            </a:r>
            <a:endParaRPr lang="ru-RU" sz="5400" b="1" dirty="0">
              <a:solidFill>
                <a:srgbClr val="333333"/>
              </a:solidFill>
              <a:cs typeface="Arial" panose="020B0604020202020204" pitchFamily="34" charset="0"/>
            </a:endParaRPr>
          </a:p>
          <a:p>
            <a:pPr indent="0" algn="r">
              <a:spcBef>
                <a:spcPts val="0"/>
              </a:spcBef>
            </a:pPr>
            <a:r>
              <a:rPr lang="ru-RU" sz="5400" i="1" dirty="0">
                <a:solidFill>
                  <a:srgbClr val="3F3F3F"/>
                </a:solidFill>
                <a:highlight>
                  <a:srgbClr val="FFFFFF"/>
                </a:highlight>
                <a:cs typeface="Arial" panose="020B0604020202020204" pitchFamily="34" charset="0"/>
              </a:rPr>
              <a:t>Фрагмент наказу … </a:t>
            </a:r>
          </a:p>
          <a:p>
            <a:pPr indent="0">
              <a:spcBef>
                <a:spcPts val="0"/>
              </a:spcBef>
              <a:spcAft>
                <a:spcPts val="800"/>
              </a:spcAft>
            </a:pPr>
            <a:r>
              <a:rPr lang="uk-UA" sz="4400" dirty="0">
                <a:solidFill>
                  <a:srgbClr val="333333"/>
                </a:solidFill>
                <a:cs typeface="Arial" panose="020B0604020202020204" pitchFamily="34" charset="0"/>
              </a:rPr>
              <a:t>НАКАЗУЮ:</a:t>
            </a:r>
            <a:endParaRPr lang="ru-UA" sz="4400" dirty="0">
              <a:solidFill>
                <a:srgbClr val="333333"/>
              </a:solidFill>
              <a:cs typeface="Arial" panose="020B0604020202020204" pitchFamily="34" charset="0"/>
            </a:endParaRPr>
          </a:p>
          <a:p>
            <a:pPr indent="0">
              <a:spcBef>
                <a:spcPts val="0"/>
              </a:spcBef>
              <a:spcAft>
                <a:spcPts val="800"/>
              </a:spcAft>
            </a:pPr>
            <a:r>
              <a:rPr lang="uk-UA" sz="4400" dirty="0">
                <a:solidFill>
                  <a:srgbClr val="333333"/>
                </a:solidFill>
                <a:cs typeface="Arial" panose="020B0604020202020204" pitchFamily="34" charset="0"/>
              </a:rPr>
              <a:t> </a:t>
            </a:r>
            <a:endParaRPr lang="ru-UA" sz="4400" dirty="0">
              <a:solidFill>
                <a:srgbClr val="333333"/>
              </a:solidFill>
              <a:cs typeface="Arial" panose="020B0604020202020204" pitchFamily="34" charset="0"/>
            </a:endParaRPr>
          </a:p>
          <a:p>
            <a:pPr lvl="0" indent="0">
              <a:spcBef>
                <a:spcPts val="0"/>
              </a:spcBef>
              <a:spcAft>
                <a:spcPts val="800"/>
              </a:spcAft>
            </a:pPr>
            <a:r>
              <a:rPr lang="uk-UA" sz="4400" dirty="0">
                <a:solidFill>
                  <a:srgbClr val="333333"/>
                </a:solidFill>
                <a:cs typeface="Arial" panose="020B0604020202020204" pitchFamily="34" charset="0"/>
              </a:rPr>
              <a:t>Покласти на _________________________, _______________________, обов’язки щодо ведення військового обліку в ТОВ «_____________» з «____» __________ 20___ р.</a:t>
            </a:r>
            <a:endParaRPr lang="ru-UA" sz="4400" dirty="0">
              <a:solidFill>
                <a:srgbClr val="333333"/>
              </a:solidFill>
              <a:cs typeface="Arial" panose="020B0604020202020204" pitchFamily="34" charset="0"/>
            </a:endParaRPr>
          </a:p>
          <a:p>
            <a:pPr indent="0">
              <a:spcBef>
                <a:spcPts val="0"/>
              </a:spcBef>
              <a:spcAft>
                <a:spcPts val="800"/>
              </a:spcAft>
            </a:pPr>
            <a:r>
              <a:rPr lang="uk-UA" sz="4400" dirty="0">
                <a:solidFill>
                  <a:srgbClr val="333333"/>
                </a:solidFill>
                <a:cs typeface="Arial" panose="020B0604020202020204" pitchFamily="34" charset="0"/>
              </a:rPr>
              <a:t> </a:t>
            </a:r>
            <a:endParaRPr lang="ru-UA" sz="4400" dirty="0">
              <a:solidFill>
                <a:srgbClr val="333333"/>
              </a:solidFill>
              <a:cs typeface="Arial" panose="020B0604020202020204" pitchFamily="34" charset="0"/>
            </a:endParaRPr>
          </a:p>
          <a:p>
            <a:pPr lvl="0" indent="0">
              <a:spcBef>
                <a:spcPts val="0"/>
              </a:spcBef>
              <a:spcAft>
                <a:spcPts val="800"/>
              </a:spcAft>
            </a:pPr>
            <a:r>
              <a:rPr lang="uk-UA" sz="4400" dirty="0">
                <a:solidFill>
                  <a:srgbClr val="333333"/>
                </a:solidFill>
                <a:cs typeface="Arial" panose="020B0604020202020204" pitchFamily="34" charset="0"/>
              </a:rPr>
              <a:t>У зв’язку із покладенням обов’язків з ведення військового обліку __________________ зобов’язана:</a:t>
            </a:r>
            <a:endParaRPr lang="ru-UA" sz="4400" dirty="0">
              <a:solidFill>
                <a:srgbClr val="333333"/>
              </a:solidFill>
              <a:cs typeface="Arial" panose="020B0604020202020204" pitchFamily="34" charset="0"/>
            </a:endParaRPr>
          </a:p>
          <a:p>
            <a:pPr marL="457200" lvl="0" indent="0">
              <a:spcBef>
                <a:spcPts val="0"/>
              </a:spcBef>
              <a:spcAft>
                <a:spcPts val="800"/>
              </a:spcAft>
              <a:buFont typeface="Wingdings" panose="05000000000000000000" pitchFamily="2" charset="2"/>
              <a:buChar char="ü"/>
            </a:pPr>
            <a:r>
              <a:rPr lang="uk-UA" sz="4400" dirty="0">
                <a:solidFill>
                  <a:srgbClr val="333333"/>
                </a:solidFill>
                <a:cs typeface="Arial" panose="020B0604020202020204" pitchFamily="34" charset="0"/>
              </a:rPr>
              <a:t>перевіряти у громадян України під час прийняття на роботу наявності військово-облікових документів;</a:t>
            </a:r>
            <a:endParaRPr lang="ru-UA" sz="4400" dirty="0">
              <a:solidFill>
                <a:srgbClr val="333333"/>
              </a:solidFill>
              <a:cs typeface="Arial" panose="020B0604020202020204" pitchFamily="34" charset="0"/>
            </a:endParaRPr>
          </a:p>
          <a:p>
            <a:pPr marL="457200" lvl="0" indent="0">
              <a:spcBef>
                <a:spcPts val="0"/>
              </a:spcBef>
              <a:spcAft>
                <a:spcPts val="800"/>
              </a:spcAft>
              <a:buFont typeface="Wingdings" panose="05000000000000000000" pitchFamily="2" charset="2"/>
              <a:buChar char="ü"/>
            </a:pPr>
            <a:r>
              <a:rPr lang="uk-UA" sz="4400" dirty="0">
                <a:solidFill>
                  <a:srgbClr val="333333"/>
                </a:solidFill>
                <a:cs typeface="Arial" panose="020B0604020202020204" pitchFamily="34" charset="0"/>
              </a:rPr>
              <a:t>доводити до працівників призовників, військовозобов'язаних та резервістів Правила військового обліку під особистий підпис під час прийняття на роботу;</a:t>
            </a:r>
            <a:endParaRPr lang="ru-UA" sz="4400"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917158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lvl="0" indent="457200">
              <a:spcBef>
                <a:spcPts val="0"/>
              </a:spcBef>
              <a:spcAft>
                <a:spcPts val="800"/>
              </a:spcAft>
              <a:buFont typeface="Wingdings" panose="05000000000000000000" pitchFamily="2" charset="2"/>
              <a:buChar char="ü"/>
            </a:pPr>
            <a:r>
              <a:rPr lang="uk-UA" sz="4400" dirty="0">
                <a:solidFill>
                  <a:srgbClr val="333333"/>
                </a:solidFill>
                <a:cs typeface="Arial" panose="020B0604020202020204" pitchFamily="34" charset="0"/>
              </a:rPr>
              <a:t>надсилати у семиденний строк з дня видання наказу про прийняття на роботу, звільнення з роботи до </a:t>
            </a:r>
            <a:r>
              <a:rPr lang="uk-UA" sz="4400" dirty="0" err="1">
                <a:solidFill>
                  <a:srgbClr val="333333"/>
                </a:solidFill>
                <a:cs typeface="Arial" panose="020B0604020202020204" pitchFamily="34" charset="0"/>
              </a:rPr>
              <a:t>терцентрів</a:t>
            </a:r>
            <a:r>
              <a:rPr lang="uk-UA" sz="4400" dirty="0">
                <a:solidFill>
                  <a:srgbClr val="333333"/>
                </a:solidFill>
                <a:cs typeface="Arial" panose="020B0604020202020204" pitchFamily="34" charset="0"/>
              </a:rPr>
              <a:t> комплектування та соціальної підтримки повідомлення про зміну облікових даних військовозобов'язаних працівників;</a:t>
            </a:r>
            <a:endParaRPr lang="ru-UA" sz="4400" dirty="0">
              <a:solidFill>
                <a:srgbClr val="333333"/>
              </a:solidFill>
              <a:cs typeface="Arial" panose="020B0604020202020204" pitchFamily="34" charset="0"/>
            </a:endParaRPr>
          </a:p>
          <a:p>
            <a:pPr marL="0" lvl="0" indent="457200">
              <a:spcBef>
                <a:spcPts val="0"/>
              </a:spcBef>
              <a:spcAft>
                <a:spcPts val="800"/>
              </a:spcAft>
              <a:buFont typeface="Wingdings" panose="05000000000000000000" pitchFamily="2" charset="2"/>
              <a:buChar char="ü"/>
            </a:pPr>
            <a:r>
              <a:rPr lang="uk-UA" sz="4400" dirty="0">
                <a:solidFill>
                  <a:srgbClr val="333333"/>
                </a:solidFill>
                <a:cs typeface="Arial" panose="020B0604020202020204" pitchFamily="34" charset="0"/>
              </a:rPr>
              <a:t>оповіщати працівників на вимогу територіального центру комплектування та соціальної підтримки про виклик і забезпечувати їх своєчасне прибуття;</a:t>
            </a:r>
            <a:endParaRPr lang="ru-UA" sz="4400" dirty="0">
              <a:solidFill>
                <a:srgbClr val="333333"/>
              </a:solidFill>
              <a:cs typeface="Arial" panose="020B0604020202020204" pitchFamily="34" charset="0"/>
            </a:endParaRPr>
          </a:p>
          <a:p>
            <a:pPr marL="0" lvl="0" indent="457200">
              <a:spcBef>
                <a:spcPts val="0"/>
              </a:spcBef>
              <a:spcAft>
                <a:spcPts val="800"/>
              </a:spcAft>
              <a:buFont typeface="Wingdings" panose="05000000000000000000" pitchFamily="2" charset="2"/>
              <a:buChar char="ü"/>
            </a:pPr>
            <a:r>
              <a:rPr lang="uk-UA" sz="4400" dirty="0">
                <a:solidFill>
                  <a:srgbClr val="333333"/>
                </a:solidFill>
                <a:cs typeface="Arial" panose="020B0604020202020204" pitchFamily="34" charset="0"/>
              </a:rPr>
              <a:t>подавати до </a:t>
            </a:r>
            <a:r>
              <a:rPr lang="uk-UA" sz="4400" dirty="0" err="1">
                <a:solidFill>
                  <a:srgbClr val="333333"/>
                </a:solidFill>
                <a:cs typeface="Arial" panose="020B0604020202020204" pitchFamily="34" charset="0"/>
              </a:rPr>
              <a:t>терцентру</a:t>
            </a:r>
            <a:r>
              <a:rPr lang="uk-UA" sz="4400" dirty="0">
                <a:solidFill>
                  <a:srgbClr val="333333"/>
                </a:solidFill>
                <a:cs typeface="Arial" panose="020B0604020202020204" pitchFamily="34" charset="0"/>
              </a:rPr>
              <a:t> комплектування та соціальної підтримки на їх вимогу відомості про працівників призовників, військовозобов'язаних та резервістів, персональний військовий облік яких ведеться;</a:t>
            </a:r>
          </a:p>
          <a:p>
            <a:pPr marL="0" indent="457200">
              <a:spcBef>
                <a:spcPts val="0"/>
              </a:spcBef>
              <a:spcAft>
                <a:spcPts val="800"/>
              </a:spcAft>
              <a:buFont typeface="Wingdings" panose="05000000000000000000" pitchFamily="2" charset="2"/>
              <a:buChar char="ü"/>
            </a:pPr>
            <a:r>
              <a:rPr lang="uk-UA" sz="4400" dirty="0">
                <a:solidFill>
                  <a:srgbClr val="333333"/>
                </a:solidFill>
                <a:cs typeface="Arial" panose="020B0604020202020204" pitchFamily="34" charset="0"/>
              </a:rPr>
              <a:t>проводити роз'яснювальні роботи серед працівників підприємства  призовників, військовозобов'язаних та резервістів, щодо виконання ними правил військового обліку;</a:t>
            </a:r>
            <a:endParaRPr lang="ru-UA" sz="4400"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79526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457200" lvl="0" indent="-457200">
              <a:lnSpc>
                <a:spcPct val="115000"/>
              </a:lnSpc>
              <a:spcAft>
                <a:spcPts val="800"/>
              </a:spcAft>
              <a:buFont typeface="Wingdings" panose="05000000000000000000" pitchFamily="2" charset="2"/>
              <a:buChar char="ü"/>
            </a:pPr>
            <a:r>
              <a:rPr lang="uk-UA" sz="4400" dirty="0">
                <a:solidFill>
                  <a:srgbClr val="333333"/>
                </a:solidFill>
                <a:cs typeface="Arial" panose="020B0604020202020204" pitchFamily="34" charset="0"/>
              </a:rPr>
              <a:t>взаємодіяти з територіальними центрами комплектування та соціальної підтримки щодо строків та способів звіряння даних списків персонального військового обліку, вносити відповідні зміни до них, а також щодо оповіщення призовників, військовозобов'язаних та резервістів; з якими укладено трудові договори у ТОВ «_______________»;</a:t>
            </a:r>
            <a:endParaRPr lang="ru-UA" sz="4400" dirty="0">
              <a:solidFill>
                <a:srgbClr val="333333"/>
              </a:solidFill>
              <a:cs typeface="Arial" panose="020B0604020202020204" pitchFamily="34" charset="0"/>
            </a:endParaRPr>
          </a:p>
          <a:p>
            <a:pPr marL="457200" lvl="0" indent="-457200">
              <a:lnSpc>
                <a:spcPct val="115000"/>
              </a:lnSpc>
              <a:spcAft>
                <a:spcPts val="800"/>
              </a:spcAft>
              <a:buFont typeface="Wingdings" panose="05000000000000000000" pitchFamily="2" charset="2"/>
              <a:buChar char="ü"/>
            </a:pPr>
            <a:r>
              <a:rPr lang="uk-UA" sz="4400" dirty="0">
                <a:solidFill>
                  <a:srgbClr val="333333"/>
                </a:solidFill>
                <a:cs typeface="Arial" panose="020B0604020202020204" pitchFamily="34" charset="0"/>
              </a:rPr>
              <a:t>періодично звіряти списки персонального військового обліку працівників підприємства із записами у військово-облікових документах. Не рідше одного разу на рік проводять звіряння даних списків персонального військового обліку з обліковими документами територіальних центрів комплектування та соціальної підтримки;</a:t>
            </a:r>
            <a:endParaRPr lang="ru-UA" sz="4400"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977694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457200" indent="-457200">
              <a:lnSpc>
                <a:spcPct val="115000"/>
              </a:lnSpc>
              <a:spcAft>
                <a:spcPts val="800"/>
              </a:spcAft>
              <a:buFont typeface="Wingdings" panose="05000000000000000000" pitchFamily="2" charset="2"/>
              <a:buChar char="ü"/>
            </a:pPr>
            <a:r>
              <a:rPr lang="uk-UA" sz="4400" dirty="0">
                <a:solidFill>
                  <a:srgbClr val="333333"/>
                </a:solidFill>
                <a:cs typeface="Arial" panose="020B0604020202020204" pitchFamily="34" charset="0"/>
              </a:rPr>
              <a:t>вносити у п'ятиденний строк з дня подання відповідних документів (або відображення в електронній формі інформації, що міститься у таких документах, які можуть пред'являтися з використанням мобільного додатка Порталу Дія) змін до списків персонального військового обліку щодо прізвища, власного імені та по батькові (за наявності), реквізитів паспорта громадянина України та паспорта громадянина України для виїзду за кордон, адреси задекларованого/зареєстрованого місця проживання, адреси місця фактичного проживання, сімейного стану, освіти, місця роботи і посади та надсилати щомісяця до 5 числа до територіального центру комплектування та соціальної підтримки повідомлення про зміну таких облікових даних працівників ТОВ «_____________»;</a:t>
            </a:r>
            <a:endParaRPr lang="ru-UA" sz="4400"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157146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457200" indent="-457200">
              <a:lnSpc>
                <a:spcPct val="115000"/>
              </a:lnSpc>
              <a:spcAft>
                <a:spcPts val="800"/>
              </a:spcAft>
              <a:buFont typeface="Wingdings" panose="05000000000000000000" pitchFamily="2" charset="2"/>
              <a:buChar char="ü"/>
            </a:pPr>
            <a:r>
              <a:rPr lang="uk-UA" sz="4400" dirty="0">
                <a:solidFill>
                  <a:srgbClr val="333333"/>
                </a:solidFill>
                <a:cs typeface="Arial" panose="020B0604020202020204" pitchFamily="34" charset="0"/>
              </a:rPr>
              <a:t>складати і подавати щороку до 1 грудня до територіального центру комплектування та соціальної підтримки списки громадян, які підлягають приписці до призовних дільниць з якими укладено трудові договори у ТОВ «___________»;</a:t>
            </a:r>
            <a:endParaRPr lang="ru-UA" sz="4400" dirty="0">
              <a:solidFill>
                <a:srgbClr val="333333"/>
              </a:solidFill>
              <a:cs typeface="Arial" panose="020B0604020202020204" pitchFamily="34" charset="0"/>
            </a:endParaRPr>
          </a:p>
          <a:p>
            <a:pPr marL="457200" indent="-457200">
              <a:lnSpc>
                <a:spcPct val="115000"/>
              </a:lnSpc>
              <a:spcAft>
                <a:spcPts val="800"/>
              </a:spcAft>
              <a:buFont typeface="Wingdings" panose="05000000000000000000" pitchFamily="2" charset="2"/>
              <a:buChar char="ü"/>
            </a:pPr>
            <a:r>
              <a:rPr lang="uk-UA" sz="4400" dirty="0">
                <a:solidFill>
                  <a:srgbClr val="333333"/>
                </a:solidFill>
                <a:cs typeface="Arial" panose="020B0604020202020204" pitchFamily="34" charset="0"/>
              </a:rPr>
              <a:t>приймати від працівників призовників, військовозобов'язаних та резервістів під розписку у бланках розписок їх військово-облікових документів для подання таких документів до територіальних центрів комплектування та соціальної підтримки, а також оформлювати бронювання військовозобов'язаних на період мобілізації та на воєнний час;</a:t>
            </a:r>
            <a:endParaRPr lang="ru-UA" sz="4400" dirty="0">
              <a:solidFill>
                <a:srgbClr val="333333"/>
              </a:solidFill>
              <a:cs typeface="Arial" panose="020B0604020202020204" pitchFamily="34" charset="0"/>
            </a:endParaRPr>
          </a:p>
          <a:p>
            <a:pPr marL="457200" indent="-457200">
              <a:lnSpc>
                <a:spcPct val="115000"/>
              </a:lnSpc>
              <a:spcAft>
                <a:spcPts val="800"/>
              </a:spcAft>
              <a:buFont typeface="Wingdings" panose="05000000000000000000" pitchFamily="2" charset="2"/>
              <a:buChar char="ü"/>
            </a:pPr>
            <a:r>
              <a:rPr lang="uk-UA" sz="4400" dirty="0">
                <a:solidFill>
                  <a:srgbClr val="333333"/>
                </a:solidFill>
                <a:cs typeface="Arial" panose="020B0604020202020204" pitchFamily="34" charset="0"/>
              </a:rPr>
              <a:t>оформлювати документи, необхідні для бронювання військовозобов'язаних працівників на період мобілізації та на воєнний;</a:t>
            </a:r>
            <a:endParaRPr lang="ru-UA" sz="4400"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147879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uk-UA" sz="4400" dirty="0">
                <a:solidFill>
                  <a:srgbClr val="333333"/>
                </a:solidFill>
              </a:rPr>
              <a:t>….підприємства, установи та організації </a:t>
            </a:r>
            <a:r>
              <a:rPr lang="uk-UA" sz="4400" b="1" u="sng" dirty="0">
                <a:solidFill>
                  <a:srgbClr val="333333"/>
                </a:solidFill>
              </a:rPr>
              <a:t>у семиденний строк з дати видання наказу про призначення або звільнення </a:t>
            </a:r>
            <a:r>
              <a:rPr lang="uk-UA" sz="4400" dirty="0">
                <a:solidFill>
                  <a:srgbClr val="333333"/>
                </a:solidFill>
              </a:rPr>
              <a:t>(увільнення) керівників та інших осіб зазначених органів, підприємств, установ та організацій, відповідальних за організацію та ведення військового обліку, повідомляють відповідним районним (міським) територіальним центрам комплектування та соціальної підтримки (</a:t>
            </a:r>
            <a:r>
              <a:rPr lang="uk-UA" sz="4400" dirty="0">
                <a:solidFill>
                  <a:srgbClr val="333333"/>
                </a:solidFill>
                <a:hlinkClick r:id="rId2">
                  <a:extLst>
                    <a:ext uri="{A12FA001-AC4F-418D-AE19-62706E023703}">
                      <ahyp:hlinkClr xmlns:ahyp="http://schemas.microsoft.com/office/drawing/2018/hyperlinkcolor" val="tx"/>
                    </a:ext>
                  </a:extLst>
                </a:hlinkClick>
              </a:rPr>
              <a:t>додаток 1</a:t>
            </a:r>
            <a:r>
              <a:rPr lang="uk-UA" sz="4400" dirty="0">
                <a:solidFill>
                  <a:srgbClr val="333333"/>
                </a:solidFill>
              </a:rPr>
              <a:t>).</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19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218723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CF3E1-CCA5-6C2E-FCE5-959BC62A5EB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0EDF8D-C6FF-619F-8D94-750EF78A5C45}"/>
              </a:ext>
            </a:extLst>
          </p:cNvPr>
          <p:cNvSpPr>
            <a:spLocks noGrp="1"/>
          </p:cNvSpPr>
          <p:nvPr>
            <p:ph type="ctrTitle"/>
          </p:nvPr>
        </p:nvSpPr>
        <p:spPr>
          <a:xfrm>
            <a:off x="1817144" y="281908"/>
            <a:ext cx="22426859" cy="1032573"/>
          </a:xfrm>
          <a:noFill/>
          <a:ln>
            <a:noFill/>
          </a:ln>
        </p:spPr>
        <p:txBody>
          <a:bodyPr>
            <a:normAutofit/>
          </a:bodyPr>
          <a:lstStyle/>
          <a:p>
            <a:pPr hangingPunct="0">
              <a:lnSpc>
                <a:spcPct val="100000"/>
              </a:lnSpc>
              <a:spcBef>
                <a:spcPts val="4500"/>
              </a:spcBef>
            </a:pPr>
            <a:r>
              <a:rPr lang="ru-RU" sz="4850" spc="0" dirty="0">
                <a:solidFill>
                  <a:srgbClr val="002060"/>
                </a:solidFill>
                <a:latin typeface="Roboto" panose="02000000000000000000" pitchFamily="2" charset="0"/>
                <a:cs typeface="Helvetica"/>
                <a:sym typeface="Helvetica"/>
              </a:rPr>
              <a:t>ВІЙСЬКОВИЙ ОБЛІК НА ПІДПРИЄМСТВІ _ </a:t>
            </a:r>
          </a:p>
        </p:txBody>
      </p:sp>
      <p:sp>
        <p:nvSpPr>
          <p:cNvPr id="3" name="Объект 2">
            <a:extLst>
              <a:ext uri="{FF2B5EF4-FFF2-40B4-BE49-F238E27FC236}">
                <a16:creationId xmlns:a16="http://schemas.microsoft.com/office/drawing/2014/main" id="{93C4DEEA-D1A6-ACBF-B8A6-D6367AD310D4}"/>
              </a:ext>
            </a:extLst>
          </p:cNvPr>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endParaRPr lang="az-Cyrl-AZ" sz="4400" dirty="0"/>
          </a:p>
          <a:p>
            <a:pPr marL="0" indent="0" algn="just">
              <a:buNone/>
            </a:pPr>
            <a:r>
              <a:rPr lang="ru-RU" sz="5400" b="1" dirty="0">
                <a:solidFill>
                  <a:srgbClr val="333333"/>
                </a:solidFill>
                <a:cs typeface="Arial" panose="020B0604020202020204" pitchFamily="34" charset="0"/>
              </a:rPr>
              <a:t>СТРОКИ ЗБЕРІГАННЯ ДОКУМЕНТІВ З ВО </a:t>
            </a:r>
          </a:p>
          <a:p>
            <a:pPr marL="0" indent="0" algn="just">
              <a:buNone/>
            </a:pPr>
            <a:endParaRPr lang="ru-RU" sz="5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EAD72B36-3918-11F8-D0DF-81FC094EB9FD}"/>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8967714-C8A4-5742-8657-6FF5E54645AE}"/>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graphicFrame>
        <p:nvGraphicFramePr>
          <p:cNvPr id="7" name="Таблиця 6">
            <a:extLst>
              <a:ext uri="{FF2B5EF4-FFF2-40B4-BE49-F238E27FC236}">
                <a16:creationId xmlns:a16="http://schemas.microsoft.com/office/drawing/2014/main" id="{6F2023DF-4AFF-3043-89B2-AD89E47C10EC}"/>
              </a:ext>
            </a:extLst>
          </p:cNvPr>
          <p:cNvGraphicFramePr>
            <a:graphicFrameLocks noGrp="1"/>
          </p:cNvGraphicFramePr>
          <p:nvPr>
            <p:extLst>
              <p:ext uri="{D42A27DB-BD31-4B8C-83A1-F6EECF244321}">
                <p14:modId xmlns:p14="http://schemas.microsoft.com/office/powerpoint/2010/main" val="667003783"/>
              </p:ext>
            </p:extLst>
          </p:nvPr>
        </p:nvGraphicFramePr>
        <p:xfrm>
          <a:off x="1429430" y="3494805"/>
          <a:ext cx="21070120" cy="6352541"/>
        </p:xfrm>
        <a:graphic>
          <a:graphicData uri="http://schemas.openxmlformats.org/drawingml/2006/table">
            <a:tbl>
              <a:tblPr firstRow="1" firstCol="1" bandRow="1">
                <a:tableStyleId>{5940675A-B579-460E-94D1-54222C63F5DA}</a:tableStyleId>
              </a:tblPr>
              <a:tblGrid>
                <a:gridCol w="1474908">
                  <a:extLst>
                    <a:ext uri="{9D8B030D-6E8A-4147-A177-3AD203B41FA5}">
                      <a16:colId xmlns:a16="http://schemas.microsoft.com/office/drawing/2014/main" val="4086970973"/>
                    </a:ext>
                  </a:extLst>
                </a:gridCol>
                <a:gridCol w="10979613">
                  <a:extLst>
                    <a:ext uri="{9D8B030D-6E8A-4147-A177-3AD203B41FA5}">
                      <a16:colId xmlns:a16="http://schemas.microsoft.com/office/drawing/2014/main" val="446395259"/>
                    </a:ext>
                  </a:extLst>
                </a:gridCol>
                <a:gridCol w="4254759">
                  <a:extLst>
                    <a:ext uri="{9D8B030D-6E8A-4147-A177-3AD203B41FA5}">
                      <a16:colId xmlns:a16="http://schemas.microsoft.com/office/drawing/2014/main" val="4206684028"/>
                    </a:ext>
                  </a:extLst>
                </a:gridCol>
                <a:gridCol w="4360840">
                  <a:extLst>
                    <a:ext uri="{9D8B030D-6E8A-4147-A177-3AD203B41FA5}">
                      <a16:colId xmlns:a16="http://schemas.microsoft.com/office/drawing/2014/main" val="2994366379"/>
                    </a:ext>
                  </a:extLst>
                </a:gridCol>
              </a:tblGrid>
              <a:tr h="0">
                <a:tc>
                  <a:txBody>
                    <a:bodyPr/>
                    <a:lstStyle/>
                    <a:p>
                      <a:pPr algn="ctr">
                        <a:lnSpc>
                          <a:spcPct val="115000"/>
                        </a:lnSpc>
                        <a:spcAft>
                          <a:spcPts val="800"/>
                        </a:spcAft>
                        <a:buNone/>
                      </a:pPr>
                      <a:r>
                        <a:rPr lang="uk-UA" sz="3200" kern="100" dirty="0">
                          <a:effectLst/>
                        </a:rPr>
                        <a:t> </a:t>
                      </a:r>
                      <a:endParaRPr lang="uk-UA"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buNone/>
                      </a:pPr>
                      <a:r>
                        <a:rPr lang="uk-UA" sz="3200" kern="100">
                          <a:effectLst/>
                        </a:rPr>
                        <a:t> </a:t>
                      </a:r>
                      <a:endParaRPr lang="uk-UA" sz="3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2">
                  <a:txBody>
                    <a:bodyPr/>
                    <a:lstStyle/>
                    <a:p>
                      <a:pPr algn="ctr">
                        <a:lnSpc>
                          <a:spcPct val="115000"/>
                        </a:lnSpc>
                        <a:spcAft>
                          <a:spcPts val="800"/>
                        </a:spcAft>
                        <a:buNone/>
                      </a:pPr>
                      <a:r>
                        <a:rPr lang="uk-UA" sz="3200" kern="100">
                          <a:effectLst/>
                        </a:rPr>
                        <a:t>Строк зберігання документів</a:t>
                      </a:r>
                      <a:endParaRPr lang="uk-UA" sz="32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uk-UA"/>
                    </a:p>
                  </a:txBody>
                  <a:tcPr/>
                </a:tc>
                <a:extLst>
                  <a:ext uri="{0D108BD9-81ED-4DB2-BD59-A6C34878D82A}">
                    <a16:rowId xmlns:a16="http://schemas.microsoft.com/office/drawing/2014/main" val="140529108"/>
                  </a:ext>
                </a:extLst>
              </a:tr>
              <a:tr h="0">
                <a:tc>
                  <a:txBody>
                    <a:bodyPr/>
                    <a:lstStyle/>
                    <a:p>
                      <a:pPr algn="ctr">
                        <a:lnSpc>
                          <a:spcPct val="115000"/>
                        </a:lnSpc>
                        <a:spcAft>
                          <a:spcPts val="800"/>
                        </a:spcAft>
                        <a:buNone/>
                      </a:pPr>
                      <a:r>
                        <a:rPr lang="uk-UA" sz="3200" kern="100" dirty="0">
                          <a:effectLst/>
                          <a:latin typeface="+mn-lt"/>
                        </a:rPr>
                        <a:t>Номер статті</a:t>
                      </a:r>
                      <a:endParaRPr lang="uk-UA" sz="32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buNone/>
                      </a:pPr>
                      <a:r>
                        <a:rPr lang="uk-UA" sz="3200" kern="100" dirty="0">
                          <a:effectLst/>
                          <a:latin typeface="+mn-lt"/>
                        </a:rPr>
                        <a:t>Види документів</a:t>
                      </a:r>
                      <a:endParaRPr lang="uk-UA" sz="32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buNone/>
                      </a:pPr>
                      <a:r>
                        <a:rPr lang="uk-UA" sz="3200" kern="100" dirty="0">
                          <a:effectLst/>
                          <a:latin typeface="+mn-lt"/>
                        </a:rPr>
                        <a:t>в організаціях, у діяльності яких створюються документи НАФ</a:t>
                      </a:r>
                      <a:endParaRPr lang="uk-UA" sz="32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buNone/>
                      </a:pPr>
                      <a:r>
                        <a:rPr lang="uk-UA" sz="3200" kern="100" dirty="0">
                          <a:effectLst/>
                          <a:latin typeface="+mn-lt"/>
                        </a:rPr>
                        <a:t>в організаціях, у діяльності яких не створюються документи НАФ</a:t>
                      </a:r>
                      <a:endParaRPr lang="uk-UA" sz="3200" kern="100" dirty="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8480953"/>
                  </a:ext>
                </a:extLst>
              </a:tr>
              <a:tr h="0">
                <a:tc>
                  <a:txBody>
                    <a:bodyPr/>
                    <a:lstStyle/>
                    <a:p>
                      <a:pPr>
                        <a:lnSpc>
                          <a:spcPct val="115000"/>
                        </a:lnSpc>
                        <a:spcAft>
                          <a:spcPts val="800"/>
                        </a:spcAft>
                        <a:buNone/>
                      </a:pPr>
                      <a:r>
                        <a:rPr lang="uk-UA" sz="2400" kern="100">
                          <a:effectLst/>
                          <a:latin typeface="+mn-lt"/>
                        </a:rPr>
                        <a:t>668.</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Документи (копії наказів, плани, акти, довідки, службові записки) з організації та ведення військового обліку та бронювання</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5 р.</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5 р.</a:t>
                      </a:r>
                    </a:p>
                    <a:p>
                      <a:pPr>
                        <a:lnSpc>
                          <a:spcPct val="115000"/>
                        </a:lnSpc>
                        <a:spcAft>
                          <a:spcPts val="800"/>
                        </a:spcAft>
                        <a:buNone/>
                      </a:pPr>
                      <a:r>
                        <a:rPr lang="uk-UA" sz="2400" kern="100" dirty="0">
                          <a:effectLst/>
                          <a:latin typeface="+mn-lt"/>
                        </a:rPr>
                        <a:t> </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8184378"/>
                  </a:ext>
                </a:extLst>
              </a:tr>
              <a:tr h="0">
                <a:tc>
                  <a:txBody>
                    <a:bodyPr/>
                    <a:lstStyle/>
                    <a:p>
                      <a:pPr>
                        <a:lnSpc>
                          <a:spcPct val="115000"/>
                        </a:lnSpc>
                        <a:spcAft>
                          <a:spcPts val="800"/>
                        </a:spcAft>
                        <a:buNone/>
                      </a:pPr>
                      <a:r>
                        <a:rPr lang="uk-UA" sz="2400" kern="100">
                          <a:effectLst/>
                          <a:latin typeface="+mn-lt"/>
                        </a:rPr>
                        <a:t>669.</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Листування з питань військового обліку та бронювання</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a:effectLst/>
                          <a:latin typeface="+mn-lt"/>
                        </a:rPr>
                        <a:t>5 р.</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5 р.</a:t>
                      </a:r>
                    </a:p>
                    <a:p>
                      <a:pPr>
                        <a:lnSpc>
                          <a:spcPct val="115000"/>
                        </a:lnSpc>
                        <a:spcAft>
                          <a:spcPts val="800"/>
                        </a:spcAft>
                        <a:buNone/>
                      </a:pPr>
                      <a:r>
                        <a:rPr lang="uk-UA" sz="2400" kern="100" dirty="0">
                          <a:effectLst/>
                          <a:latin typeface="+mn-lt"/>
                        </a:rPr>
                        <a:t> </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1194673"/>
                  </a:ext>
                </a:extLst>
              </a:tr>
              <a:tr h="0">
                <a:tc>
                  <a:txBody>
                    <a:bodyPr/>
                    <a:lstStyle/>
                    <a:p>
                      <a:pPr>
                        <a:lnSpc>
                          <a:spcPct val="115000"/>
                        </a:lnSpc>
                        <a:spcAft>
                          <a:spcPts val="800"/>
                        </a:spcAft>
                        <a:buNone/>
                      </a:pPr>
                      <a:r>
                        <a:rPr lang="uk-UA" sz="2400" kern="100">
                          <a:effectLst/>
                          <a:latin typeface="+mn-lt"/>
                        </a:rPr>
                        <a:t>670.</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Блокнот розписок про вилучення військово-облікових документів</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a:effectLst/>
                          <a:latin typeface="+mn-lt"/>
                        </a:rPr>
                        <a:t>1 р.</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a:effectLst/>
                          <a:latin typeface="+mn-lt"/>
                        </a:rPr>
                        <a:t>1 р.</a:t>
                      </a:r>
                    </a:p>
                    <a:p>
                      <a:pPr>
                        <a:lnSpc>
                          <a:spcPct val="115000"/>
                        </a:lnSpc>
                        <a:spcAft>
                          <a:spcPts val="800"/>
                        </a:spcAft>
                        <a:buNone/>
                      </a:pPr>
                      <a:r>
                        <a:rPr lang="uk-UA" sz="2400" kern="100">
                          <a:effectLst/>
                          <a:latin typeface="+mn-lt"/>
                        </a:rPr>
                        <a:t> </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5931595"/>
                  </a:ext>
                </a:extLst>
              </a:tr>
              <a:tr h="0">
                <a:tc>
                  <a:txBody>
                    <a:bodyPr/>
                    <a:lstStyle/>
                    <a:p>
                      <a:pPr>
                        <a:lnSpc>
                          <a:spcPct val="115000"/>
                        </a:lnSpc>
                        <a:spcAft>
                          <a:spcPts val="800"/>
                        </a:spcAft>
                        <a:buNone/>
                      </a:pPr>
                      <a:r>
                        <a:rPr lang="uk-UA" sz="2400" kern="100">
                          <a:effectLst/>
                          <a:latin typeface="+mn-lt"/>
                        </a:rPr>
                        <a:t>671.</a:t>
                      </a:r>
                      <a:endParaRPr lang="uk-UA" sz="24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Книга обліку бланків спеціального військового обліку</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3 р.</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buNone/>
                      </a:pPr>
                      <a:r>
                        <a:rPr lang="uk-UA" sz="2400" kern="100" dirty="0">
                          <a:effectLst/>
                          <a:latin typeface="+mn-lt"/>
                        </a:rPr>
                        <a:t>3 р.</a:t>
                      </a:r>
                    </a:p>
                    <a:p>
                      <a:pPr>
                        <a:lnSpc>
                          <a:spcPct val="115000"/>
                        </a:lnSpc>
                        <a:spcAft>
                          <a:spcPts val="800"/>
                        </a:spcAft>
                        <a:buNone/>
                      </a:pPr>
                      <a:r>
                        <a:rPr lang="uk-UA" sz="2400" kern="100" dirty="0">
                          <a:effectLst/>
                          <a:latin typeface="+mn-lt"/>
                        </a:rPr>
                        <a:t> </a:t>
                      </a:r>
                      <a:endParaRPr lang="uk-UA" sz="2400" kern="100" dirty="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8322629"/>
                  </a:ext>
                </a:extLst>
              </a:tr>
            </a:tbl>
          </a:graphicData>
        </a:graphic>
      </p:graphicFrame>
    </p:spTree>
    <p:extLst>
      <p:ext uri="{BB962C8B-B14F-4D97-AF65-F5344CB8AC3E}">
        <p14:creationId xmlns:p14="http://schemas.microsoft.com/office/powerpoint/2010/main" val="4211402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787655"/>
            <a:ext cx="20798810" cy="11502912"/>
          </a:xfrm>
          <a:prstGeom prst="rect">
            <a:avLst/>
          </a:prstGeom>
          <a:ln>
            <a:noFill/>
          </a:ln>
        </p:spPr>
        <p:txBody>
          <a:bodyPr>
            <a:noAutofit/>
          </a:bodyPr>
          <a:lstStyle/>
          <a:p>
            <a:pPr algn="ctr">
              <a:lnSpc>
                <a:spcPct val="115000"/>
              </a:lnSpc>
              <a:spcBef>
                <a:spcPts val="2400"/>
              </a:spcBef>
              <a:spcAft>
                <a:spcPts val="1200"/>
              </a:spcAft>
            </a:pPr>
            <a:r>
              <a:rPr lang="uk-UA" sz="3200" dirty="0">
                <a:solidFill>
                  <a:srgbClr val="000000"/>
                </a:solidFill>
                <a:effectLst/>
                <a:latin typeface="Times New Roman" panose="02020603050405020304" pitchFamily="18" charset="0"/>
                <a:ea typeface="Times New Roman" panose="02020603050405020304" pitchFamily="18" charset="0"/>
              </a:rPr>
              <a:t>ПОВІДОМЛЕННЯ</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dirty="0">
                <a:solidFill>
                  <a:srgbClr val="000000"/>
                </a:solidFill>
                <a:effectLst/>
                <a:latin typeface="Times New Roman" panose="02020603050405020304" pitchFamily="18" charset="0"/>
                <a:ea typeface="Times New Roman" panose="02020603050405020304" pitchFamily="18" charset="0"/>
              </a:rPr>
              <a:t>про призначення, звільнення (увільнення) керівника та</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dirty="0">
                <a:solidFill>
                  <a:srgbClr val="000000"/>
                </a:solidFill>
                <a:effectLst/>
                <a:latin typeface="Times New Roman" panose="02020603050405020304" pitchFamily="18" charset="0"/>
                <a:ea typeface="Times New Roman" panose="02020603050405020304" pitchFamily="18" charset="0"/>
              </a:rPr>
              <a:t> посадових осіб державного органу, органу місцевого </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dirty="0">
                <a:solidFill>
                  <a:srgbClr val="000000"/>
                </a:solidFill>
                <a:effectLst/>
                <a:latin typeface="Times New Roman" panose="02020603050405020304" pitchFamily="18" charset="0"/>
                <a:ea typeface="Times New Roman" panose="02020603050405020304" pitchFamily="18" charset="0"/>
              </a:rPr>
              <a:t>самоврядування, підприємства, установи та організації, </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dirty="0">
                <a:solidFill>
                  <a:srgbClr val="000000"/>
                </a:solidFill>
                <a:effectLst/>
                <a:latin typeface="Times New Roman" panose="02020603050405020304" pitchFamily="18" charset="0"/>
                <a:ea typeface="Times New Roman" panose="02020603050405020304" pitchFamily="18" charset="0"/>
              </a:rPr>
              <a:t>відповідальних за організацію та ведення військового обліку</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dirty="0">
                <a:solidFill>
                  <a:srgbClr val="000000"/>
                </a:solidFill>
                <a:effectLst/>
                <a:latin typeface="Times New Roman" panose="02020603050405020304" pitchFamily="18" charset="0"/>
                <a:ea typeface="Times New Roman" panose="02020603050405020304" pitchFamily="18" charset="0"/>
              </a:rPr>
              <a:t>призовників, військовозобов’язаних та резервістів у</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b="1" i="1" dirty="0">
                <a:solidFill>
                  <a:srgbClr val="2F5597"/>
                </a:solidFill>
                <a:effectLst/>
                <a:latin typeface="Times New Roman" panose="02020603050405020304" pitchFamily="18" charset="0"/>
                <a:ea typeface="Times New Roman" panose="02020603050405020304" pitchFamily="18" charset="0"/>
              </a:rPr>
              <a:t>Товариство з обмеженою відповідальністю «АНТУРАЖ»</a:t>
            </a:r>
            <a:r>
              <a:rPr lang="uk-UA" sz="3200" dirty="0">
                <a:solidFill>
                  <a:srgbClr val="2F5597"/>
                </a:solidFill>
                <a:effectLst/>
                <a:latin typeface="Times New Roman" panose="02020603050405020304" pitchFamily="18" charset="0"/>
                <a:ea typeface="Times New Roman" panose="02020603050405020304" pitchFamily="18" charset="0"/>
              </a:rPr>
              <a:t> </a:t>
            </a:r>
            <a:br>
              <a:rPr lang="uk-UA" sz="3200" dirty="0">
                <a:solidFill>
                  <a:srgbClr val="000000"/>
                </a:solidFill>
                <a:effectLst/>
                <a:latin typeface="Times New Roman" panose="02020603050405020304" pitchFamily="18" charset="0"/>
                <a:ea typeface="Times New Roman" panose="02020603050405020304" pitchFamily="18" charset="0"/>
              </a:rPr>
            </a:br>
            <a:r>
              <a:rPr lang="uk-UA" sz="3200" dirty="0">
                <a:solidFill>
                  <a:srgbClr val="000000"/>
                </a:solidFill>
                <a:effectLst/>
                <a:latin typeface="Times New Roman" panose="02020603050405020304" pitchFamily="18" charset="0"/>
                <a:ea typeface="Times New Roman" panose="02020603050405020304" pitchFamily="18" charset="0"/>
              </a:rPr>
              <a:t>(</a:t>
            </a:r>
            <a:r>
              <a:rPr lang="uk-UA" sz="3200" i="1" dirty="0">
                <a:solidFill>
                  <a:srgbClr val="000000"/>
                </a:solidFill>
                <a:effectLst/>
                <a:latin typeface="Times New Roman" panose="02020603050405020304" pitchFamily="18" charset="0"/>
                <a:ea typeface="Times New Roman" panose="02020603050405020304" pitchFamily="18" charset="0"/>
              </a:rPr>
              <a:t>найменування державного органу, органу місцевого самоврядування, </a:t>
            </a:r>
            <a:br>
              <a:rPr lang="uk-UA" sz="3200" i="1" dirty="0">
                <a:solidFill>
                  <a:srgbClr val="000000"/>
                </a:solidFill>
                <a:effectLst/>
                <a:latin typeface="Times New Roman" panose="02020603050405020304" pitchFamily="18" charset="0"/>
                <a:ea typeface="Times New Roman" panose="02020603050405020304" pitchFamily="18" charset="0"/>
              </a:rPr>
            </a:br>
            <a:r>
              <a:rPr lang="uk-UA" sz="3200" i="1" dirty="0">
                <a:solidFill>
                  <a:srgbClr val="000000"/>
                </a:solidFill>
                <a:effectLst/>
                <a:latin typeface="Times New Roman" panose="02020603050405020304" pitchFamily="18" charset="0"/>
                <a:ea typeface="Times New Roman" panose="02020603050405020304" pitchFamily="18" charset="0"/>
              </a:rPr>
              <a:t>підприємства, установи, організації</a:t>
            </a:r>
            <a:r>
              <a:rPr lang="uk-UA" sz="3200" dirty="0">
                <a:solidFill>
                  <a:srgbClr val="000000"/>
                </a:solidFill>
                <a:effectLst/>
                <a:latin typeface="Times New Roman" panose="02020603050405020304" pitchFamily="18" charset="0"/>
                <a:ea typeface="Times New Roman" panose="02020603050405020304" pitchFamily="18" charset="0"/>
              </a:rPr>
              <a:t>)</a:t>
            </a:r>
            <a:endParaRPr lang="ru-UA" sz="3200" dirty="0">
              <a:effectLst/>
              <a:latin typeface="Calibri" panose="020F0502020204030204" pitchFamily="34" charset="0"/>
              <a:ea typeface="Calibri" panose="020F050202020403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graphicFrame>
        <p:nvGraphicFramePr>
          <p:cNvPr id="4" name="Таблица 3">
            <a:extLst>
              <a:ext uri="{FF2B5EF4-FFF2-40B4-BE49-F238E27FC236}">
                <a16:creationId xmlns:a16="http://schemas.microsoft.com/office/drawing/2014/main" id="{903A0FFB-F0F0-A1DF-7FB8-3384F8F8E29F}"/>
              </a:ext>
            </a:extLst>
          </p:cNvPr>
          <p:cNvGraphicFramePr>
            <a:graphicFrameLocks noGrp="1"/>
          </p:cNvGraphicFramePr>
          <p:nvPr>
            <p:extLst>
              <p:ext uri="{D42A27DB-BD31-4B8C-83A1-F6EECF244321}">
                <p14:modId xmlns:p14="http://schemas.microsoft.com/office/powerpoint/2010/main" val="2216367900"/>
              </p:ext>
            </p:extLst>
          </p:nvPr>
        </p:nvGraphicFramePr>
        <p:xfrm>
          <a:off x="5386428" y="7539111"/>
          <a:ext cx="15288290" cy="3371978"/>
        </p:xfrm>
        <a:graphic>
          <a:graphicData uri="http://schemas.openxmlformats.org/drawingml/2006/table">
            <a:tbl>
              <a:tblPr>
                <a:tableStyleId>{69CF1AB2-1976-4502-BF36-3FF5EA218861}</a:tableStyleId>
              </a:tblPr>
              <a:tblGrid>
                <a:gridCol w="1820716">
                  <a:extLst>
                    <a:ext uri="{9D8B030D-6E8A-4147-A177-3AD203B41FA5}">
                      <a16:colId xmlns:a16="http://schemas.microsoft.com/office/drawing/2014/main" val="3807790788"/>
                    </a:ext>
                  </a:extLst>
                </a:gridCol>
                <a:gridCol w="3542758">
                  <a:extLst>
                    <a:ext uri="{9D8B030D-6E8A-4147-A177-3AD203B41FA5}">
                      <a16:colId xmlns:a16="http://schemas.microsoft.com/office/drawing/2014/main" val="4182056606"/>
                    </a:ext>
                  </a:extLst>
                </a:gridCol>
                <a:gridCol w="3319942">
                  <a:extLst>
                    <a:ext uri="{9D8B030D-6E8A-4147-A177-3AD203B41FA5}">
                      <a16:colId xmlns:a16="http://schemas.microsoft.com/office/drawing/2014/main" val="2656981371"/>
                    </a:ext>
                  </a:extLst>
                </a:gridCol>
                <a:gridCol w="2605344">
                  <a:extLst>
                    <a:ext uri="{9D8B030D-6E8A-4147-A177-3AD203B41FA5}">
                      <a16:colId xmlns:a16="http://schemas.microsoft.com/office/drawing/2014/main" val="38910467"/>
                    </a:ext>
                  </a:extLst>
                </a:gridCol>
                <a:gridCol w="3999530">
                  <a:extLst>
                    <a:ext uri="{9D8B030D-6E8A-4147-A177-3AD203B41FA5}">
                      <a16:colId xmlns:a16="http://schemas.microsoft.com/office/drawing/2014/main" val="2119105944"/>
                    </a:ext>
                  </a:extLst>
                </a:gridCol>
              </a:tblGrid>
              <a:tr h="0">
                <a:tc>
                  <a:txBody>
                    <a:bodyPr/>
                    <a:lstStyle/>
                    <a:p>
                      <a:pPr algn="ctr">
                        <a:lnSpc>
                          <a:spcPct val="115000"/>
                        </a:lnSpc>
                        <a:spcBef>
                          <a:spcPts val="600"/>
                        </a:spcBef>
                        <a:spcAft>
                          <a:spcPts val="600"/>
                        </a:spcAft>
                      </a:pPr>
                      <a:r>
                        <a:rPr lang="uk-UA" sz="2800" dirty="0">
                          <a:effectLst/>
                        </a:rPr>
                        <a:t>Поряд-</a:t>
                      </a:r>
                      <a:r>
                        <a:rPr lang="uk-UA" sz="2800" dirty="0" err="1">
                          <a:effectLst/>
                        </a:rPr>
                        <a:t>ковий</a:t>
                      </a:r>
                      <a:r>
                        <a:rPr lang="uk-UA" sz="2800" dirty="0">
                          <a:effectLst/>
                        </a:rPr>
                        <a:t> номер </a:t>
                      </a:r>
                      <a:endParaRPr lang="ru-UA" sz="2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dirty="0">
                          <a:effectLst/>
                        </a:rPr>
                        <a:t>Прізвище, </a:t>
                      </a:r>
                      <a:br>
                        <a:rPr lang="uk-UA" sz="2800" dirty="0">
                          <a:effectLst/>
                        </a:rPr>
                      </a:br>
                      <a:r>
                        <a:rPr lang="uk-UA" sz="2800" dirty="0">
                          <a:effectLst/>
                        </a:rPr>
                        <a:t>власне ім’я та </a:t>
                      </a:r>
                      <a:br>
                        <a:rPr lang="uk-UA" sz="2800" dirty="0">
                          <a:effectLst/>
                        </a:rPr>
                      </a:br>
                      <a:r>
                        <a:rPr lang="uk-UA" sz="2800" dirty="0">
                          <a:effectLst/>
                        </a:rPr>
                        <a:t>по батькові </a:t>
                      </a:r>
                      <a:br>
                        <a:rPr lang="uk-UA" sz="2800" dirty="0">
                          <a:effectLst/>
                        </a:rPr>
                      </a:br>
                      <a:r>
                        <a:rPr lang="uk-UA" sz="2800" dirty="0">
                          <a:effectLst/>
                        </a:rPr>
                        <a:t>(за наявності)</a:t>
                      </a:r>
                      <a:endParaRPr lang="ru-UA" sz="2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dirty="0">
                          <a:effectLst/>
                        </a:rPr>
                        <a:t>Найменування посади</a:t>
                      </a:r>
                      <a:endParaRPr lang="ru-UA" sz="2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dirty="0">
                          <a:effectLst/>
                        </a:rPr>
                        <a:t>Дата та номер наказу</a:t>
                      </a:r>
                      <a:endParaRPr lang="ru-UA" sz="2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dirty="0">
                          <a:effectLst/>
                        </a:rPr>
                        <a:t>Контактний номер телефону, адреса електронної пошти</a:t>
                      </a:r>
                      <a:endParaRPr lang="ru-UA" sz="28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826979413"/>
                  </a:ext>
                </a:extLst>
              </a:tr>
              <a:tr h="0">
                <a:tc>
                  <a:txBody>
                    <a:bodyPr/>
                    <a:lstStyle/>
                    <a:p>
                      <a:pPr algn="ctr">
                        <a:lnSpc>
                          <a:spcPct val="115000"/>
                        </a:lnSpc>
                        <a:spcBef>
                          <a:spcPts val="600"/>
                        </a:spcBef>
                        <a:spcAft>
                          <a:spcPts val="600"/>
                        </a:spcAft>
                      </a:pPr>
                      <a:r>
                        <a:rPr lang="uk-UA" sz="2800" i="1" dirty="0">
                          <a:solidFill>
                            <a:srgbClr val="0070C0"/>
                          </a:solidFill>
                          <a:effectLst/>
                        </a:rPr>
                        <a:t>1</a:t>
                      </a:r>
                      <a:endParaRPr lang="ru-UA" sz="2800" i="1" dirty="0">
                        <a:solidFill>
                          <a:srgbClr val="0070C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i="1" dirty="0" err="1">
                          <a:solidFill>
                            <a:srgbClr val="0070C0"/>
                          </a:solidFill>
                          <a:effectLst/>
                        </a:rPr>
                        <a:t>Казначей</a:t>
                      </a:r>
                      <a:r>
                        <a:rPr lang="uk-UA" sz="2800" i="1" dirty="0">
                          <a:solidFill>
                            <a:srgbClr val="0070C0"/>
                          </a:solidFill>
                          <a:effectLst/>
                        </a:rPr>
                        <a:t> Галина Володимирівна </a:t>
                      </a:r>
                      <a:endParaRPr lang="ru-UA" sz="2800" i="1" dirty="0">
                        <a:solidFill>
                          <a:srgbClr val="0070C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i="1" dirty="0">
                          <a:solidFill>
                            <a:srgbClr val="0070C0"/>
                          </a:solidFill>
                          <a:effectLst/>
                        </a:rPr>
                        <a:t>Директор </a:t>
                      </a:r>
                      <a:endParaRPr lang="ru-UA" sz="2800" i="1" dirty="0">
                        <a:solidFill>
                          <a:srgbClr val="0070C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i="1" dirty="0">
                          <a:solidFill>
                            <a:srgbClr val="0070C0"/>
                          </a:solidFill>
                          <a:effectLst/>
                        </a:rPr>
                        <a:t>Наказ від 01.07.2024 № 213</a:t>
                      </a:r>
                      <a:endParaRPr lang="ru-UA" sz="2800" i="1" dirty="0">
                        <a:solidFill>
                          <a:srgbClr val="0070C0"/>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15000"/>
                        </a:lnSpc>
                        <a:spcBef>
                          <a:spcPts val="600"/>
                        </a:spcBef>
                        <a:spcAft>
                          <a:spcPts val="600"/>
                        </a:spcAft>
                      </a:pPr>
                      <a:r>
                        <a:rPr lang="uk-UA" sz="2800" i="1" dirty="0">
                          <a:solidFill>
                            <a:srgbClr val="0070C0"/>
                          </a:solidFill>
                          <a:effectLst/>
                        </a:rPr>
                        <a:t>+380971231212</a:t>
                      </a:r>
                    </a:p>
                    <a:p>
                      <a:pPr algn="ctr">
                        <a:lnSpc>
                          <a:spcPct val="115000"/>
                        </a:lnSpc>
                        <a:spcBef>
                          <a:spcPts val="600"/>
                        </a:spcBef>
                        <a:spcAft>
                          <a:spcPts val="600"/>
                        </a:spcAft>
                      </a:pPr>
                      <a:r>
                        <a:rPr lang="en-US" sz="2800" i="1" dirty="0">
                          <a:solidFill>
                            <a:srgbClr val="0070C0"/>
                          </a:solidFill>
                          <a:effectLst/>
                          <a:latin typeface="Calibri" panose="020F0502020204030204" pitchFamily="34" charset="0"/>
                          <a:ea typeface="Calibri" panose="020F0502020204030204" pitchFamily="34" charset="0"/>
                        </a:rPr>
                        <a:t>gkaznachey@gmail.com</a:t>
                      </a:r>
                      <a:endParaRPr lang="ru-UA" sz="2800" i="1" dirty="0">
                        <a:solidFill>
                          <a:srgbClr val="0070C0"/>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640088491"/>
                  </a:ext>
                </a:extLst>
              </a:tr>
            </a:tbl>
          </a:graphicData>
        </a:graphic>
      </p:graphicFrame>
    </p:spTree>
    <p:extLst>
      <p:ext uri="{BB962C8B-B14F-4D97-AF65-F5344CB8AC3E}">
        <p14:creationId xmlns:p14="http://schemas.microsoft.com/office/powerpoint/2010/main" val="4078469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21</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306286" y="2659980"/>
            <a:ext cx="20410376"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ПРАВИЛА ВІЙСЬКОВОГО ОБЛІКУ </a:t>
            </a:r>
            <a:endParaRPr lang="ru-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121845167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spcBef>
                <a:spcPts val="0"/>
              </a:spcBef>
            </a:pPr>
            <a:r>
              <a:rPr lang="ru-RU" sz="4400" dirty="0">
                <a:solidFill>
                  <a:srgbClr val="333333"/>
                </a:solidFill>
                <a:cs typeface="Arial" panose="020B0604020202020204" pitchFamily="34" charset="0"/>
              </a:rPr>
              <a:t>Роботодавець </a:t>
            </a:r>
            <a:r>
              <a:rPr lang="ru-RU" sz="4400" dirty="0" err="1">
                <a:solidFill>
                  <a:srgbClr val="333333"/>
                </a:solidFill>
                <a:cs typeface="Arial" panose="020B0604020202020204" pitchFamily="34" charset="0"/>
              </a:rPr>
              <a:t>зобов’язаний</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доводити</a:t>
            </a:r>
            <a:r>
              <a:rPr lang="ru-RU" sz="4400" dirty="0">
                <a:solidFill>
                  <a:srgbClr val="333333"/>
                </a:solidFill>
                <a:cs typeface="Arial" panose="020B0604020202020204" pitchFamily="34" charset="0"/>
              </a:rPr>
              <a:t> до </a:t>
            </a:r>
            <a:r>
              <a:rPr lang="ru-RU" sz="4400" dirty="0" err="1">
                <a:solidFill>
                  <a:srgbClr val="333333"/>
                </a:solidFill>
                <a:cs typeface="Arial" panose="020B0604020202020204" pitchFamily="34" charset="0"/>
              </a:rPr>
              <a:t>призовників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військовозобов’язаних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резервістів</a:t>
            </a:r>
            <a:r>
              <a:rPr lang="ru-RU" sz="4400" dirty="0">
                <a:solidFill>
                  <a:srgbClr val="333333"/>
                </a:solidFill>
                <a:cs typeface="Arial" panose="020B0604020202020204" pitchFamily="34" charset="0"/>
              </a:rPr>
              <a:t> правила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під</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особистий</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підпис</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під</a:t>
            </a:r>
            <a:r>
              <a:rPr lang="ru-RU" sz="4400" dirty="0">
                <a:solidFill>
                  <a:srgbClr val="333333"/>
                </a:solidFill>
                <a:cs typeface="Arial" panose="020B0604020202020204" pitchFamily="34" charset="0"/>
              </a:rPr>
              <a:t> час </a:t>
            </a:r>
            <a:r>
              <a:rPr lang="ru-RU" sz="4400" dirty="0" err="1">
                <a:solidFill>
                  <a:srgbClr val="333333"/>
                </a:solidFill>
                <a:cs typeface="Arial" panose="020B0604020202020204" pitchFamily="34" charset="0"/>
              </a:rPr>
              <a:t>прийняття</a:t>
            </a:r>
            <a:r>
              <a:rPr lang="ru-RU" sz="4400" dirty="0">
                <a:solidFill>
                  <a:srgbClr val="333333"/>
                </a:solidFill>
                <a:cs typeface="Arial" panose="020B0604020202020204" pitchFamily="34" charset="0"/>
              </a:rPr>
              <a:t> на роботу </a:t>
            </a:r>
          </a:p>
          <a:p>
            <a:pPr marL="0" indent="0">
              <a:spcBef>
                <a:spcPts val="0"/>
              </a:spcBef>
            </a:pPr>
            <a:endParaRPr lang="ru-RU" sz="4400" dirty="0">
              <a:solidFill>
                <a:srgbClr val="333333"/>
              </a:solidFill>
              <a:cs typeface="Arial" panose="020B0604020202020204" pitchFamily="34" charset="0"/>
            </a:endParaRPr>
          </a:p>
          <a:p>
            <a:pPr marL="0" indent="0">
              <a:spcBef>
                <a:spcPts val="0"/>
              </a:spcBef>
            </a:pPr>
            <a:r>
              <a:rPr lang="ru-RU" sz="4400" dirty="0">
                <a:solidFill>
                  <a:srgbClr val="333333"/>
                </a:solidFill>
                <a:cs typeface="Arial" panose="020B0604020202020204" pitchFamily="34" charset="0"/>
              </a:rPr>
              <a:t>Для </a:t>
            </a:r>
            <a:r>
              <a:rPr lang="ru-RU" sz="4400" dirty="0" err="1">
                <a:solidFill>
                  <a:srgbClr val="333333"/>
                </a:solidFill>
                <a:cs typeface="Arial" panose="020B0604020202020204" pitchFamily="34" charset="0"/>
              </a:rPr>
              <a:t>виконання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цієї</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вимоги</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підприємстві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слід</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затвердити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такий</a:t>
            </a:r>
            <a:r>
              <a:rPr lang="ru-RU" sz="4400" dirty="0">
                <a:solidFill>
                  <a:srgbClr val="333333"/>
                </a:solidFill>
                <a:cs typeface="Arial" panose="020B0604020202020204" pitchFamily="34" charset="0"/>
              </a:rPr>
              <a:t> документ як </a:t>
            </a:r>
            <a:r>
              <a:rPr lang="ru-RU" sz="44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Правила</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використовуючи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зразок</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який</a:t>
            </a:r>
            <a:r>
              <a:rPr lang="ru-RU" sz="4400" dirty="0">
                <a:solidFill>
                  <a:srgbClr val="333333"/>
                </a:solidFill>
                <a:cs typeface="Arial" panose="020B0604020202020204" pitchFamily="34" charset="0"/>
              </a:rPr>
              <a:t> наведено в </a:t>
            </a:r>
            <a:r>
              <a:rPr lang="ru-RU" sz="4400" dirty="0" err="1">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додатку</a:t>
            </a:r>
            <a:r>
              <a:rPr lang="ru-RU"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 2 до Порядку № 1487</a:t>
            </a:r>
            <a:r>
              <a:rPr lang="ru-RU" sz="4400" dirty="0">
                <a:solidFill>
                  <a:srgbClr val="333333"/>
                </a:solidFill>
                <a:cs typeface="Arial" panose="020B0604020202020204" pitchFamily="34" charset="0"/>
              </a:rPr>
              <a:t>.</a:t>
            </a:r>
          </a:p>
          <a:p>
            <a:pPr marL="0" indent="0">
              <a:spcBef>
                <a:spcPts val="0"/>
              </a:spcBef>
            </a:pPr>
            <a:endParaRPr lang="ru-RU" sz="4400" dirty="0">
              <a:solidFill>
                <a:srgbClr val="333333"/>
              </a:solidFill>
              <a:cs typeface="Arial" panose="020B0604020202020204" pitchFamily="34" charset="0"/>
            </a:endParaRPr>
          </a:p>
          <a:p>
            <a:pPr marL="0" indent="0">
              <a:spcBef>
                <a:spcPts val="0"/>
              </a:spcBef>
            </a:pPr>
            <a:r>
              <a:rPr lang="ru-RU" sz="4400" dirty="0">
                <a:solidFill>
                  <a:srgbClr val="333333"/>
                </a:solidFill>
                <a:cs typeface="Arial" panose="020B0604020202020204" pitchFamily="34" charset="0"/>
              </a:rPr>
              <a:t>Про </a:t>
            </a:r>
            <a:r>
              <a:rPr lang="ru-RU" sz="4400" dirty="0" err="1">
                <a:solidFill>
                  <a:srgbClr val="333333"/>
                </a:solidFill>
                <a:cs typeface="Arial" panose="020B0604020202020204" pitchFamily="34" charset="0"/>
              </a:rPr>
              <a:t>затвердження</a:t>
            </a:r>
            <a:r>
              <a:rPr lang="ru-RU" sz="4400" dirty="0">
                <a:solidFill>
                  <a:srgbClr val="333333"/>
                </a:solidFill>
                <a:cs typeface="Arial" panose="020B0604020202020204" pitchFamily="34" charset="0"/>
              </a:rPr>
              <a:t> Правил </a:t>
            </a:r>
            <a:r>
              <a:rPr lang="ru-RU" sz="4400" dirty="0" err="1">
                <a:solidFill>
                  <a:srgbClr val="333333"/>
                </a:solidFill>
                <a:cs typeface="Arial" panose="020B0604020202020204" pitchFamily="34" charset="0"/>
              </a:rPr>
              <a:t>видається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відповідний</a:t>
            </a:r>
            <a:r>
              <a:rPr lang="ru-RU" sz="4400" dirty="0">
                <a:solidFill>
                  <a:srgbClr val="333333"/>
                </a:solidFill>
                <a:cs typeface="Arial" panose="020B0604020202020204" pitchFamily="34" charset="0"/>
              </a:rPr>
              <a:t> </a:t>
            </a:r>
            <a:r>
              <a:rPr lang="ru-RU" sz="4400" dirty="0">
                <a:solidFill>
                  <a:srgbClr val="333333"/>
                </a:solidFill>
                <a:cs typeface="Arial" panose="020B0604020202020204" pitchFamily="34" charset="0"/>
                <a:hlinkClick r:id="rId4">
                  <a:extLst>
                    <a:ext uri="{A12FA001-AC4F-418D-AE19-62706E023703}">
                      <ahyp:hlinkClr xmlns:ahyp="http://schemas.microsoft.com/office/drawing/2018/hyperlinkcolor" val="tx"/>
                    </a:ext>
                  </a:extLst>
                </a:hlinkClick>
              </a:rPr>
              <a:t>наказ</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керівника</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підприємства</a:t>
            </a:r>
            <a:r>
              <a:rPr lang="ru-RU" sz="4400" dirty="0">
                <a:solidFill>
                  <a:srgbClr val="333333"/>
                </a:solidFill>
                <a:cs typeface="Arial" panose="020B0604020202020204" pitchFamily="34" charset="0"/>
              </a:rPr>
              <a:t>.</a:t>
            </a:r>
          </a:p>
          <a:p>
            <a:pPr marL="0" indent="0">
              <a:spcBef>
                <a:spcPts val="0"/>
              </a:spcBef>
            </a:pPr>
            <a:endParaRPr lang="ru-RU" sz="4400" dirty="0">
              <a:solidFill>
                <a:srgbClr val="333333"/>
              </a:solidFill>
              <a:cs typeface="Arial" panose="020B0604020202020204" pitchFamily="34" charset="0"/>
            </a:endParaRPr>
          </a:p>
          <a:p>
            <a:pPr marL="0" indent="0">
              <a:spcBef>
                <a:spcPts val="0"/>
              </a:spcBef>
            </a:pPr>
            <a:r>
              <a:rPr lang="ru-RU" sz="4400" dirty="0">
                <a:solidFill>
                  <a:srgbClr val="333333"/>
                </a:solidFill>
                <a:cs typeface="Arial" panose="020B0604020202020204" pitchFamily="34" charset="0"/>
              </a:rPr>
              <a:t>Правила </a:t>
            </a:r>
            <a:r>
              <a:rPr lang="ru-RU" sz="4400" dirty="0" err="1">
                <a:solidFill>
                  <a:srgbClr val="333333"/>
                </a:solidFill>
                <a:cs typeface="Arial" panose="020B0604020202020204" pitchFamily="34" charset="0"/>
              </a:rPr>
              <a:t>необхідно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виготовити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друкарським</a:t>
            </a:r>
            <a:r>
              <a:rPr lang="ru-RU" sz="4400" dirty="0">
                <a:solidFill>
                  <a:srgbClr val="333333"/>
                </a:solidFill>
                <a:cs typeface="Arial" panose="020B0604020202020204" pitchFamily="34" charset="0"/>
              </a:rPr>
              <a:t> способом і </a:t>
            </a:r>
            <a:r>
              <a:rPr lang="ru-RU" sz="4400" dirty="0" err="1">
                <a:solidFill>
                  <a:srgbClr val="333333"/>
                </a:solidFill>
                <a:cs typeface="Arial" panose="020B0604020202020204" pitchFamily="34" charset="0"/>
              </a:rPr>
              <a:t>розмістити</a:t>
            </a:r>
            <a:r>
              <a:rPr lang="ru-RU" sz="4400" dirty="0">
                <a:solidFill>
                  <a:srgbClr val="333333"/>
                </a:solidFill>
                <a:cs typeface="Arial" panose="020B0604020202020204" pitchFamily="34" charset="0"/>
              </a:rPr>
              <a:t> на видному </a:t>
            </a:r>
            <a:r>
              <a:rPr lang="ru-RU" sz="4400" dirty="0" err="1">
                <a:solidFill>
                  <a:srgbClr val="333333"/>
                </a:solidFill>
                <a:cs typeface="Arial" panose="020B0604020202020204" pitchFamily="34" charset="0"/>
              </a:rPr>
              <a:t>місці</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загальнодоступних</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приміщеннях</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підприємства</a:t>
            </a:r>
            <a:r>
              <a:rPr lang="ru-RU" sz="4400" dirty="0">
                <a:solidFill>
                  <a:srgbClr val="333333"/>
                </a:solidFill>
                <a:cs typeface="Arial" panose="020B0604020202020204" pitchFamily="34" charset="0"/>
              </a:rPr>
              <a:t> (</a:t>
            </a:r>
            <a:r>
              <a:rPr lang="ru-RU"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п. 19 Порядку № 1487</a:t>
            </a:r>
            <a:r>
              <a:rPr lang="ru-RU" sz="4400" dirty="0">
                <a:solidFill>
                  <a:srgbClr val="333333"/>
                </a:solidFill>
                <a:cs typeface="Arial" panose="020B0604020202020204" pitchFamily="34" charset="0"/>
              </a:rPr>
              <a:t>).</a:t>
            </a:r>
          </a:p>
          <a:p>
            <a:pPr marL="0" indent="0">
              <a:spcBef>
                <a:spcPts val="0"/>
              </a:spcBef>
            </a:pPr>
            <a:endParaRPr lang="ru-RU" sz="4400" dirty="0">
              <a:solidFill>
                <a:srgbClr val="333333"/>
              </a:solidFill>
              <a:cs typeface="Arial" panose="020B0604020202020204" pitchFamily="34" charset="0"/>
            </a:endParaRPr>
          </a:p>
          <a:p>
            <a:pPr marL="0" indent="0">
              <a:spcBef>
                <a:spcPts val="0"/>
              </a:spcBef>
            </a:pPr>
            <a:r>
              <a:rPr lang="ru-RU" sz="4400" dirty="0">
                <a:solidFill>
                  <a:srgbClr val="333333"/>
                </a:solidFill>
                <a:cs typeface="Arial" panose="020B0604020202020204" pitchFamily="34" charset="0"/>
              </a:rPr>
              <a:t>Для </a:t>
            </a:r>
            <a:r>
              <a:rPr lang="ru-RU" sz="4400" dirty="0" err="1">
                <a:solidFill>
                  <a:srgbClr val="333333"/>
                </a:solidFill>
                <a:cs typeface="Arial" panose="020B0604020202020204" pitchFamily="34" charset="0"/>
              </a:rPr>
              <a:t>ознайомлення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працівників</a:t>
            </a:r>
            <a:r>
              <a:rPr lang="ru-RU" sz="4400" dirty="0">
                <a:solidFill>
                  <a:srgbClr val="333333"/>
                </a:solidFill>
                <a:cs typeface="Arial" panose="020B0604020202020204" pitchFamily="34" charset="0"/>
              </a:rPr>
              <a:t> з Правилами </a:t>
            </a:r>
            <a:r>
              <a:rPr lang="ru-RU" sz="4400" dirty="0" err="1">
                <a:solidFill>
                  <a:srgbClr val="333333"/>
                </a:solidFill>
                <a:cs typeface="Arial" panose="020B0604020202020204" pitchFamily="34" charset="0"/>
              </a:rPr>
              <a:t>слід</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або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оформити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hlinkClick r:id="rId5">
                  <a:extLst>
                    <a:ext uri="{A12FA001-AC4F-418D-AE19-62706E023703}">
                      <ahyp:hlinkClr xmlns:ahyp="http://schemas.microsoft.com/office/drawing/2018/hyperlinkcolor" val="tx"/>
                    </a:ext>
                  </a:extLst>
                </a:hlinkClick>
              </a:rPr>
              <a:t>аркуш</a:t>
            </a:r>
            <a:r>
              <a:rPr lang="ru-RU" sz="4400" dirty="0">
                <a:solidFill>
                  <a:srgbClr val="333333"/>
                </a:solidFill>
                <a:cs typeface="Arial" panose="020B0604020202020204" pitchFamily="34" charset="0"/>
                <a:hlinkClick r:id="rId5">
                  <a:extLst>
                    <a:ext uri="{A12FA001-AC4F-418D-AE19-62706E023703}">
                      <ahyp:hlinkClr xmlns:ahyp="http://schemas.microsoft.com/office/drawing/2018/hyperlinkcolor" val="tx"/>
                    </a:ext>
                  </a:extLst>
                </a:hlinkClick>
              </a:rPr>
              <a:t> </a:t>
            </a:r>
            <a:r>
              <a:rPr lang="ru-RU" sz="4400" dirty="0" err="1">
                <a:solidFill>
                  <a:srgbClr val="333333"/>
                </a:solidFill>
                <a:cs typeface="Arial" panose="020B0604020202020204" pitchFamily="34" charset="0"/>
                <a:hlinkClick r:id="rId5">
                  <a:extLst>
                    <a:ext uri="{A12FA001-AC4F-418D-AE19-62706E023703}">
                      <ahyp:hlinkClr xmlns:ahyp="http://schemas.microsoft.com/office/drawing/2018/hyperlinkcolor" val="tx"/>
                    </a:ext>
                  </a:extLst>
                </a:hlinkClick>
              </a:rPr>
              <a:t>ознайомлення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або</a:t>
            </a:r>
            <a:r>
              <a:rPr lang="ru-RU" sz="4400" dirty="0">
                <a:solidFill>
                  <a:srgbClr val="333333"/>
                </a:solidFill>
                <a:cs typeface="Arial" panose="020B0604020202020204" pitchFamily="34" charset="0"/>
              </a:rPr>
              <a:t> завести </a:t>
            </a:r>
            <a:r>
              <a:rPr lang="ru-RU" sz="4400" dirty="0" err="1">
                <a:solidFill>
                  <a:srgbClr val="333333"/>
                </a:solidFill>
                <a:cs typeface="Arial" panose="020B0604020202020204" pitchFamily="34" charset="0"/>
              </a:rPr>
              <a:t>відповідний</a:t>
            </a:r>
            <a:r>
              <a:rPr lang="ru-RU" sz="4400" dirty="0">
                <a:solidFill>
                  <a:srgbClr val="333333"/>
                </a:solidFill>
                <a:cs typeface="Arial" panose="020B0604020202020204" pitchFamily="34" charset="0"/>
              </a:rPr>
              <a:t> журнал </a:t>
            </a:r>
            <a:r>
              <a:rPr lang="ru-RU" sz="4400" dirty="0" err="1">
                <a:solidFill>
                  <a:srgbClr val="333333"/>
                </a:solidFill>
                <a:cs typeface="Arial" panose="020B0604020202020204" pitchFamily="34" charset="0"/>
              </a:rPr>
              <a:t>ознайомлення</a:t>
            </a:r>
            <a:r>
              <a:rPr lang="ru-RU" sz="4400" dirty="0">
                <a:solidFill>
                  <a:srgbClr val="333333"/>
                </a:solidFill>
                <a:cs typeface="Arial" panose="020B0604020202020204" pitchFamily="34" charset="0"/>
              </a:rPr>
              <a:t>.</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547825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23</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СПИСКИ ПЕРСОНАЛЬНОГО ВО </a:t>
            </a:r>
            <a:endParaRPr lang="ru-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2690304342"/>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ru-RU" sz="4400" dirty="0">
                <a:solidFill>
                  <a:srgbClr val="333333"/>
                </a:solidFill>
                <a:cs typeface="Arial" panose="020B0604020202020204" pitchFamily="34" charset="0"/>
              </a:rPr>
              <a:t>Персональний військовий </a:t>
            </a:r>
            <a:r>
              <a:rPr lang="ru-RU" sz="4400" dirty="0" err="1">
                <a:solidFill>
                  <a:srgbClr val="333333"/>
                </a:solidFill>
                <a:cs typeface="Arial" panose="020B0604020202020204" pitchFamily="34" charset="0"/>
              </a:rPr>
              <a:t>облік</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державних</a:t>
            </a:r>
            <a:r>
              <a:rPr lang="ru-RU" sz="4400" dirty="0">
                <a:solidFill>
                  <a:srgbClr val="333333"/>
                </a:solidFill>
                <a:cs typeface="Arial" panose="020B0604020202020204" pitchFamily="34" charset="0"/>
              </a:rPr>
              <a:t> органах, органах </a:t>
            </a:r>
            <a:r>
              <a:rPr lang="ru-RU" sz="4400" dirty="0" err="1">
                <a:solidFill>
                  <a:srgbClr val="333333"/>
                </a:solidFill>
                <a:cs typeface="Arial" panose="020B0604020202020204" pitchFamily="34" charset="0"/>
              </a:rPr>
              <a:t>місцевого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самоврядування</a:t>
            </a:r>
            <a:r>
              <a:rPr lang="ru-RU" sz="4400" dirty="0">
                <a:solidFill>
                  <a:srgbClr val="333333"/>
                </a:solidFill>
                <a:cs typeface="Arial" panose="020B0604020202020204" pitchFamily="34" charset="0"/>
              </a:rPr>
              <a:t>, на </a:t>
            </a:r>
            <a:r>
              <a:rPr lang="ru-RU" sz="4400" dirty="0" err="1">
                <a:solidFill>
                  <a:srgbClr val="333333"/>
                </a:solidFill>
                <a:cs typeface="Arial" panose="020B0604020202020204" pitchFamily="34" charset="0"/>
              </a:rPr>
              <a:t>підприємствах</a:t>
            </a:r>
            <a:r>
              <a:rPr lang="ru-RU" sz="4400" dirty="0">
                <a:solidFill>
                  <a:srgbClr val="333333"/>
                </a:solidFill>
                <a:cs typeface="Arial" panose="020B0604020202020204" pitchFamily="34" charset="0"/>
              </a:rPr>
              <a:t>, в </a:t>
            </a:r>
            <a:r>
              <a:rPr lang="ru-RU" sz="4400" dirty="0" err="1">
                <a:solidFill>
                  <a:srgbClr val="333333"/>
                </a:solidFill>
                <a:cs typeface="Arial" panose="020B0604020202020204" pitchFamily="34" charset="0"/>
              </a:rPr>
              <a:t>установах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організаціях</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ведеться</a:t>
            </a:r>
            <a:r>
              <a:rPr lang="ru-RU" sz="4400" dirty="0">
                <a:solidFill>
                  <a:srgbClr val="333333"/>
                </a:solidFill>
                <a:cs typeface="Arial" panose="020B0604020202020204" pitchFamily="34" charset="0"/>
              </a:rPr>
              <a:t> за </a:t>
            </a:r>
            <a:r>
              <a:rPr lang="ru-RU" sz="44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списками персонального </a:t>
            </a:r>
            <a:r>
              <a:rPr lang="ru-RU" sz="44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військового</a:t>
            </a:r>
            <a:r>
              <a:rPr lang="ru-RU" sz="44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 </a:t>
            </a:r>
            <a:r>
              <a:rPr lang="ru-RU" sz="44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обліку</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додаток</a:t>
            </a:r>
            <a:r>
              <a:rPr lang="ru-RU" sz="4400" dirty="0">
                <a:solidFill>
                  <a:srgbClr val="333333"/>
                </a:solidFill>
                <a:cs typeface="Arial" panose="020B0604020202020204" pitchFamily="34" charset="0"/>
              </a:rPr>
              <a:t> 5).</a:t>
            </a:r>
          </a:p>
          <a:p>
            <a:pPr marL="0" indent="0" algn="just">
              <a:buNone/>
            </a:pPr>
            <a:r>
              <a:rPr lang="ru-RU" sz="4400" dirty="0" err="1">
                <a:solidFill>
                  <a:srgbClr val="333333"/>
                </a:solidFill>
                <a:cs typeface="Arial" panose="020B0604020202020204" pitchFamily="34" charset="0"/>
              </a:rPr>
              <a:t>Інформація</a:t>
            </a:r>
            <a:r>
              <a:rPr lang="ru-RU" sz="4400" dirty="0">
                <a:solidFill>
                  <a:srgbClr val="333333"/>
                </a:solidFill>
                <a:cs typeface="Arial" panose="020B0604020202020204" pitchFamily="34" charset="0"/>
              </a:rPr>
              <a:t> про </a:t>
            </a:r>
            <a:r>
              <a:rPr lang="ru-RU" sz="4400" dirty="0" err="1">
                <a:solidFill>
                  <a:srgbClr val="333333"/>
                </a:solidFill>
                <a:cs typeface="Arial" panose="020B0604020202020204" pitchFamily="34" charset="0"/>
              </a:rPr>
              <a:t>чисельність</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призовників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військовозобов’язаних</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резервістів</a:t>
            </a:r>
            <a:r>
              <a:rPr lang="ru-RU" sz="4400" dirty="0">
                <a:solidFill>
                  <a:srgbClr val="333333"/>
                </a:solidFill>
                <a:cs typeface="Arial" panose="020B0604020202020204" pitchFamily="34" charset="0"/>
              </a:rPr>
              <a:t> вноситься до </a:t>
            </a:r>
            <a:r>
              <a:rPr lang="ru-RU" sz="4400" dirty="0" err="1">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відомості</a:t>
            </a:r>
            <a:r>
              <a:rPr lang="ru-RU"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 оперативного </a:t>
            </a:r>
            <a:r>
              <a:rPr lang="ru-RU" sz="4400" dirty="0" err="1">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обліку</a:t>
            </a:r>
            <a:r>
              <a:rPr lang="ru-RU"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 </a:t>
            </a:r>
            <a:r>
              <a:rPr lang="ru-RU" sz="4400" dirty="0" err="1">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призовників</a:t>
            </a:r>
            <a:r>
              <a:rPr lang="ru-RU"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 </a:t>
            </a:r>
            <a:r>
              <a:rPr lang="ru-RU" sz="4400" dirty="0" err="1">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військовозобов’язаних</a:t>
            </a:r>
            <a:r>
              <a:rPr lang="ru-RU" sz="4400" dirty="0">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 та </a:t>
            </a:r>
            <a:r>
              <a:rPr lang="ru-RU" sz="4400" dirty="0" err="1">
                <a:solidFill>
                  <a:srgbClr val="333333"/>
                </a:solidFill>
                <a:cs typeface="Arial" panose="020B0604020202020204" pitchFamily="34" charset="0"/>
                <a:hlinkClick r:id="rId3">
                  <a:extLst>
                    <a:ext uri="{A12FA001-AC4F-418D-AE19-62706E023703}">
                      <ahyp:hlinkClr xmlns:ahyp="http://schemas.microsoft.com/office/drawing/2018/hyperlinkcolor" val="tx"/>
                    </a:ext>
                  </a:extLst>
                </a:hlinkClick>
              </a:rPr>
              <a:t>резервістів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додаток</a:t>
            </a:r>
            <a:r>
              <a:rPr lang="ru-RU" sz="4400" dirty="0">
                <a:solidFill>
                  <a:srgbClr val="333333"/>
                </a:solidFill>
                <a:cs typeface="Arial" panose="020B0604020202020204" pitchFamily="34" charset="0"/>
              </a:rPr>
              <a:t> 12), яка </a:t>
            </a:r>
            <a:r>
              <a:rPr lang="ru-RU" sz="4400" dirty="0" err="1">
                <a:solidFill>
                  <a:srgbClr val="333333"/>
                </a:solidFill>
                <a:cs typeface="Arial" panose="020B0604020202020204" pitchFamily="34" charset="0"/>
              </a:rPr>
              <a:t>зберігається</a:t>
            </a:r>
            <a:r>
              <a:rPr lang="ru-RU" sz="4400" dirty="0">
                <a:solidFill>
                  <a:srgbClr val="333333"/>
                </a:solidFill>
                <a:cs typeface="Arial" panose="020B0604020202020204" pitchFamily="34" charset="0"/>
              </a:rPr>
              <a:t> разом </a:t>
            </a:r>
            <a:r>
              <a:rPr lang="ru-RU" sz="4400" dirty="0" err="1">
                <a:solidFill>
                  <a:srgbClr val="333333"/>
                </a:solidFill>
                <a:cs typeface="Arial" panose="020B0604020202020204" pitchFamily="34" charset="0"/>
              </a:rPr>
              <a:t>із</a:t>
            </a:r>
            <a:r>
              <a:rPr lang="ru-RU" sz="4400" dirty="0">
                <a:solidFill>
                  <a:srgbClr val="333333"/>
                </a:solidFill>
                <a:cs typeface="Arial" panose="020B0604020202020204" pitchFamily="34" charset="0"/>
              </a:rPr>
              <a:t> списками персонального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70084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58144"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2800" b="0" i="0" dirty="0">
                <a:solidFill>
                  <a:srgbClr val="333333"/>
                </a:solidFill>
                <a:effectLst/>
                <a:highlight>
                  <a:srgbClr val="FFFFFF"/>
                </a:highlight>
                <a:latin typeface="Times New Roman" panose="02020603050405020304" pitchFamily="18" charset="0"/>
              </a:rPr>
              <a:t> </a:t>
            </a:r>
            <a:r>
              <a:rPr lang="az-Cyrl-AZ" sz="44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Списки персонального військового обліку</a:t>
            </a:r>
            <a:r>
              <a:rPr lang="az-Cyrl-AZ" sz="4400" dirty="0">
                <a:solidFill>
                  <a:srgbClr val="333333"/>
                </a:solidFill>
                <a:cs typeface="Arial" panose="020B0604020202020204" pitchFamily="34" charset="0"/>
              </a:rPr>
              <a:t> (додаток 5) складаються окремо за такими групами:</a:t>
            </a:r>
          </a:p>
          <a:p>
            <a:pPr marL="0" indent="0" algn="just">
              <a:buNone/>
            </a:pPr>
            <a:r>
              <a:rPr lang="az-Cyrl-AZ" sz="4400" dirty="0">
                <a:solidFill>
                  <a:srgbClr val="333333"/>
                </a:solidFill>
                <a:cs typeface="Arial" panose="020B0604020202020204" pitchFamily="34" charset="0"/>
              </a:rPr>
              <a:t>перша - список персонального військового обліку військовозобов’язаних (резервістів) офіцерського складу;</a:t>
            </a:r>
          </a:p>
          <a:p>
            <a:pPr marL="0" indent="0" algn="just">
              <a:buNone/>
            </a:pPr>
            <a:r>
              <a:rPr lang="az-Cyrl-AZ" sz="4400" dirty="0">
                <a:solidFill>
                  <a:srgbClr val="333333"/>
                </a:solidFill>
                <a:cs typeface="Arial" panose="020B0604020202020204" pitchFamily="34" charset="0"/>
              </a:rPr>
              <a:t>друга - список персонального військового обліку військовозобов’язаних (резервістів) рядового, сержантського та старшинського складу;</a:t>
            </a:r>
          </a:p>
          <a:p>
            <a:pPr marL="0" indent="0" algn="just">
              <a:buNone/>
            </a:pPr>
            <a:r>
              <a:rPr lang="az-Cyrl-AZ" sz="4400" dirty="0">
                <a:solidFill>
                  <a:srgbClr val="333333"/>
                </a:solidFill>
                <a:cs typeface="Arial" panose="020B0604020202020204" pitchFamily="34" charset="0"/>
              </a:rPr>
              <a:t>третя - список персонального військового обліку військовозобов’язаних та резервістів з числа жінок;</a:t>
            </a:r>
          </a:p>
          <a:p>
            <a:pPr marL="0" indent="0" algn="just">
              <a:buNone/>
            </a:pPr>
            <a:r>
              <a:rPr lang="az-Cyrl-AZ" sz="4400" dirty="0">
                <a:solidFill>
                  <a:srgbClr val="333333"/>
                </a:solidFill>
                <a:cs typeface="Arial" panose="020B0604020202020204" pitchFamily="34" charset="0"/>
              </a:rPr>
              <a:t>четверта - список персонального військового обліку призовників.</a:t>
            </a:r>
          </a:p>
          <a:p>
            <a:pPr marL="0" indent="0" algn="just">
              <a:buNone/>
            </a:pPr>
            <a:endParaRPr lang="uk-UA" dirty="0">
              <a:solidFill>
                <a:srgbClr val="333333"/>
              </a:solidFill>
              <a:latin typeface="Helvetica"/>
              <a:cs typeface="Arial" panose="020B0604020202020204" pitchFamily="34" charset="0"/>
              <a:sym typeface="Helvetica"/>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376322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2800" b="0" i="0" dirty="0">
                <a:solidFill>
                  <a:srgbClr val="333333"/>
                </a:solidFill>
                <a:effectLst/>
                <a:highlight>
                  <a:srgbClr val="FFFFFF"/>
                </a:highlight>
                <a:latin typeface="Times New Roman" panose="02020603050405020304" pitchFamily="18" charset="0"/>
              </a:rPr>
              <a:t> </a:t>
            </a:r>
            <a:r>
              <a:rPr lang="az-Cyrl-AZ" sz="4400" dirty="0">
                <a:solidFill>
                  <a:srgbClr val="333333"/>
                </a:solidFill>
                <a:cs typeface="Arial" panose="020B0604020202020204" pitchFamily="34" charset="0"/>
              </a:rPr>
              <a:t>Відомості щодо військовозобов’язаних, яким видано мобілізаційні розпорядження, виокремлюються у кожній групі за відповідними командами - у послідовності зростання нумерації команд. Особи, які проходять службу у військовому резерві, обліковуються як військовозобов’язані, яким видано мобілізаційні розпорядження.</a:t>
            </a:r>
          </a:p>
          <a:p>
            <a:pPr marL="0" indent="0" algn="just">
              <a:buNone/>
            </a:pPr>
            <a:r>
              <a:rPr lang="az-Cyrl-AZ" sz="4400" dirty="0">
                <a:solidFill>
                  <a:srgbClr val="333333"/>
                </a:solidFill>
                <a:cs typeface="Arial" panose="020B0604020202020204" pitchFamily="34" charset="0"/>
              </a:rPr>
              <a:t>До списків кожної групи формується справа, у якій зберігаються копії військово-облікових документів призовників, військовозобов’язаних та резервістів.</a:t>
            </a:r>
          </a:p>
          <a:p>
            <a:pPr marL="0" indent="0" algn="just">
              <a:buNone/>
            </a:pPr>
            <a:r>
              <a:rPr lang="az-Cyrl-AZ" sz="4400" dirty="0">
                <a:solidFill>
                  <a:srgbClr val="333333"/>
                </a:solidFill>
                <a:cs typeface="Arial" panose="020B0604020202020204" pitchFamily="34" charset="0"/>
              </a:rPr>
              <a:t>В окремій справі зберігаються копії військово-облікових документів громадян, які були виключені з військового обліку районними (міськими) територіальними центрами комплектування та соціальної підтримки, органами СБУ, відповідними підрозділами розвідувальних органів, крім тих, які досягли граничного віку перебування в запасі.</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952621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az-Cyrl-AZ" sz="4400" dirty="0">
                <a:solidFill>
                  <a:srgbClr val="333333"/>
                </a:solidFill>
                <a:cs typeface="Arial" panose="020B0604020202020204" pitchFamily="34" charset="0"/>
              </a:rPr>
              <a:t>Списки персонального військового обліку, а також відомості оперативного обліку призовників, військовозобов’язаних та резервістів ведуться в електронних та/або паперових формах.</a:t>
            </a:r>
          </a:p>
          <a:p>
            <a:pPr marL="0" indent="0">
              <a:buNone/>
            </a:pPr>
            <a:r>
              <a:rPr lang="az-Cyrl-AZ" sz="4400" dirty="0">
                <a:solidFill>
                  <a:srgbClr val="333333"/>
                </a:solidFill>
                <a:cs typeface="Arial" panose="020B0604020202020204" pitchFamily="34" charset="0"/>
              </a:rPr>
              <a:t>Щороку до 25 січня (станом на 1 січня) списки персонального військового обліку та відомості оперативного обліку підписуються керівником державного органу, органу місцевого самоврядування, підприємства, установи, організації, а також особою, відповідальною за ведення військового обліку, та реєструються в установленому порядку в службі діловодства таких органів, підприємств, установ, організацій.</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151842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endParaRPr lang="uk-UA" sz="5400" b="1"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pic>
        <p:nvPicPr>
          <p:cNvPr id="5" name="Рисунок 4">
            <a:extLst>
              <a:ext uri="{FF2B5EF4-FFF2-40B4-BE49-F238E27FC236}">
                <a16:creationId xmlns:a16="http://schemas.microsoft.com/office/drawing/2014/main" id="{4A019EC2-8916-0E38-9444-083583441932}"/>
              </a:ext>
            </a:extLst>
          </p:cNvPr>
          <p:cNvPicPr>
            <a:picLocks noChangeAspect="1"/>
          </p:cNvPicPr>
          <p:nvPr/>
        </p:nvPicPr>
        <p:blipFill>
          <a:blip r:embed="rId2"/>
          <a:stretch>
            <a:fillRect/>
          </a:stretch>
        </p:blipFill>
        <p:spPr>
          <a:xfrm>
            <a:off x="1884450" y="2052056"/>
            <a:ext cx="18720922" cy="8405968"/>
          </a:xfrm>
          <a:prstGeom prst="rect">
            <a:avLst/>
          </a:prstGeom>
        </p:spPr>
      </p:pic>
    </p:spTree>
    <p:extLst>
      <p:ext uri="{BB962C8B-B14F-4D97-AF65-F5344CB8AC3E}">
        <p14:creationId xmlns:p14="http://schemas.microsoft.com/office/powerpoint/2010/main" val="3251082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endParaRPr lang="uk-UA" sz="5400" b="1"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29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pic>
        <p:nvPicPr>
          <p:cNvPr id="6" name="Рисунок 5">
            <a:extLst>
              <a:ext uri="{FF2B5EF4-FFF2-40B4-BE49-F238E27FC236}">
                <a16:creationId xmlns:a16="http://schemas.microsoft.com/office/drawing/2014/main" id="{7DE5B63E-D06E-AD0E-7B57-220558437745}"/>
              </a:ext>
            </a:extLst>
          </p:cNvPr>
          <p:cNvPicPr>
            <a:picLocks noChangeAspect="1"/>
          </p:cNvPicPr>
          <p:nvPr/>
        </p:nvPicPr>
        <p:blipFill>
          <a:blip r:embed="rId2"/>
          <a:stretch>
            <a:fillRect/>
          </a:stretch>
        </p:blipFill>
        <p:spPr>
          <a:xfrm>
            <a:off x="1884450" y="3491409"/>
            <a:ext cx="19230179" cy="8551206"/>
          </a:xfrm>
          <a:prstGeom prst="rect">
            <a:avLst/>
          </a:prstGeom>
        </p:spPr>
      </p:pic>
    </p:spTree>
    <p:extLst>
      <p:ext uri="{BB962C8B-B14F-4D97-AF65-F5344CB8AC3E}">
        <p14:creationId xmlns:p14="http://schemas.microsoft.com/office/powerpoint/2010/main" val="64035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BDF16-C84C-1F21-C3FF-836BE6B8CE8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0123A2-EC02-5F87-55C8-1C0134BC0211}"/>
              </a:ext>
            </a:extLst>
          </p:cNvPr>
          <p:cNvSpPr>
            <a:spLocks noGrp="1"/>
          </p:cNvSpPr>
          <p:nvPr>
            <p:ph type="ctrTitle"/>
          </p:nvPr>
        </p:nvSpPr>
        <p:spPr>
          <a:xfrm>
            <a:off x="1817144" y="281908"/>
            <a:ext cx="22426859" cy="1032573"/>
          </a:xfrm>
          <a:noFill/>
          <a:ln>
            <a:noFill/>
          </a:ln>
        </p:spPr>
        <p:txBody>
          <a:bodyPr>
            <a:normAutofit/>
          </a:bodyPr>
          <a:lstStyle/>
          <a:p>
            <a:pPr hangingPunct="0">
              <a:lnSpc>
                <a:spcPct val="100000"/>
              </a:lnSpc>
              <a:spcBef>
                <a:spcPts val="4500"/>
              </a:spcBef>
            </a:pPr>
            <a:r>
              <a:rPr lang="ru-RU" sz="4850" spc="0" dirty="0">
                <a:solidFill>
                  <a:srgbClr val="002060"/>
                </a:solidFill>
                <a:latin typeface="Roboto" panose="02000000000000000000" pitchFamily="2" charset="0"/>
                <a:cs typeface="Helvetica"/>
                <a:sym typeface="Helvetica"/>
              </a:rPr>
              <a:t>ВІЙСЬКОВИЙ ОБЛІК НА ПІДПРИЄМСТВІ _ </a:t>
            </a:r>
          </a:p>
        </p:txBody>
      </p:sp>
      <p:sp>
        <p:nvSpPr>
          <p:cNvPr id="3" name="Объект 2">
            <a:extLst>
              <a:ext uri="{FF2B5EF4-FFF2-40B4-BE49-F238E27FC236}">
                <a16:creationId xmlns:a16="http://schemas.microsoft.com/office/drawing/2014/main" id="{A106F14C-76BD-874E-A483-8EEF4B9A375F}"/>
              </a:ext>
            </a:extLst>
          </p:cNvPr>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endParaRPr lang="az-Cyrl-AZ" sz="4400" dirty="0"/>
          </a:p>
          <a:p>
            <a:pPr marL="0" indent="0" algn="just">
              <a:buNone/>
            </a:pPr>
            <a:r>
              <a:rPr lang="ru-RU" sz="5400" b="1" dirty="0">
                <a:solidFill>
                  <a:srgbClr val="333333"/>
                </a:solidFill>
                <a:cs typeface="Arial" panose="020B0604020202020204" pitchFamily="34" charset="0"/>
              </a:rPr>
              <a:t>СТРОКИ ЗБЕРІГАННЯ ДОКУМЕНТІВ З ВО </a:t>
            </a:r>
          </a:p>
          <a:p>
            <a:pPr marL="0" indent="0" algn="just">
              <a:buNone/>
            </a:pPr>
            <a:endParaRPr lang="ru-RU" sz="5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48AEC6E8-282A-9560-6012-17E351D1BBE9}"/>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142596F7-0C6F-2A49-DB67-555A7E419A69}"/>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graphicFrame>
        <p:nvGraphicFramePr>
          <p:cNvPr id="4" name="Таблиця 3">
            <a:extLst>
              <a:ext uri="{FF2B5EF4-FFF2-40B4-BE49-F238E27FC236}">
                <a16:creationId xmlns:a16="http://schemas.microsoft.com/office/drawing/2014/main" id="{6B562C40-FABB-9912-67F8-841DE1745164}"/>
              </a:ext>
            </a:extLst>
          </p:cNvPr>
          <p:cNvGraphicFramePr>
            <a:graphicFrameLocks noGrp="1"/>
          </p:cNvGraphicFramePr>
          <p:nvPr>
            <p:extLst>
              <p:ext uri="{D42A27DB-BD31-4B8C-83A1-F6EECF244321}">
                <p14:modId xmlns:p14="http://schemas.microsoft.com/office/powerpoint/2010/main" val="1791864386"/>
              </p:ext>
            </p:extLst>
          </p:nvPr>
        </p:nvGraphicFramePr>
        <p:xfrm>
          <a:off x="1492350" y="2981205"/>
          <a:ext cx="22039454" cy="9467088"/>
        </p:xfrm>
        <a:graphic>
          <a:graphicData uri="http://schemas.openxmlformats.org/drawingml/2006/table">
            <a:tbl>
              <a:tblPr firstRow="1" firstCol="1" bandRow="1">
                <a:tableStyleId>{5940675A-B579-460E-94D1-54222C63F5DA}</a:tableStyleId>
              </a:tblPr>
              <a:tblGrid>
                <a:gridCol w="1578429">
                  <a:extLst>
                    <a:ext uri="{9D8B030D-6E8A-4147-A177-3AD203B41FA5}">
                      <a16:colId xmlns:a16="http://schemas.microsoft.com/office/drawing/2014/main" val="3203310273"/>
                    </a:ext>
                  </a:extLst>
                </a:gridCol>
                <a:gridCol w="11932845">
                  <a:extLst>
                    <a:ext uri="{9D8B030D-6E8A-4147-A177-3AD203B41FA5}">
                      <a16:colId xmlns:a16="http://schemas.microsoft.com/office/drawing/2014/main" val="393800318"/>
                    </a:ext>
                  </a:extLst>
                </a:gridCol>
                <a:gridCol w="4292082">
                  <a:extLst>
                    <a:ext uri="{9D8B030D-6E8A-4147-A177-3AD203B41FA5}">
                      <a16:colId xmlns:a16="http://schemas.microsoft.com/office/drawing/2014/main" val="2320573084"/>
                    </a:ext>
                  </a:extLst>
                </a:gridCol>
                <a:gridCol w="4236098">
                  <a:extLst>
                    <a:ext uri="{9D8B030D-6E8A-4147-A177-3AD203B41FA5}">
                      <a16:colId xmlns:a16="http://schemas.microsoft.com/office/drawing/2014/main" val="356017717"/>
                    </a:ext>
                  </a:extLst>
                </a:gridCol>
              </a:tblGrid>
              <a:tr h="408505">
                <a:tc>
                  <a:txBody>
                    <a:bodyPr/>
                    <a:lstStyle/>
                    <a:p>
                      <a:pPr algn="ctr">
                        <a:lnSpc>
                          <a:spcPct val="115000"/>
                        </a:lnSpc>
                        <a:spcAft>
                          <a:spcPts val="800"/>
                        </a:spcAft>
                        <a:buNone/>
                      </a:pPr>
                      <a:r>
                        <a:rPr lang="uk-UA" sz="2400" kern="100" dirty="0">
                          <a:effectLst/>
                        </a:rPr>
                        <a:t>Номер статті</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gn="ctr">
                        <a:lnSpc>
                          <a:spcPct val="115000"/>
                        </a:lnSpc>
                        <a:spcAft>
                          <a:spcPts val="800"/>
                        </a:spcAft>
                        <a:buNone/>
                      </a:pPr>
                      <a:r>
                        <a:rPr lang="uk-UA" sz="2400" kern="100">
                          <a:effectLst/>
                        </a:rPr>
                        <a:t>Види документів</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gn="ctr">
                        <a:lnSpc>
                          <a:spcPct val="115000"/>
                        </a:lnSpc>
                        <a:spcAft>
                          <a:spcPts val="800"/>
                        </a:spcAft>
                        <a:buNone/>
                      </a:pPr>
                      <a:r>
                        <a:rPr lang="uk-UA" sz="2400" kern="100">
                          <a:effectLst/>
                        </a:rPr>
                        <a:t>в організаціях, у діяльності яких створюються документи НАФ</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gn="ctr">
                        <a:lnSpc>
                          <a:spcPct val="115000"/>
                        </a:lnSpc>
                        <a:spcAft>
                          <a:spcPts val="800"/>
                        </a:spcAft>
                        <a:buNone/>
                      </a:pPr>
                      <a:r>
                        <a:rPr lang="uk-UA" sz="2400" kern="100">
                          <a:effectLst/>
                        </a:rPr>
                        <a:t>в організаціях, у діяльності яких не створюються документи НАФ</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3415273773"/>
                  </a:ext>
                </a:extLst>
              </a:tr>
              <a:tr h="510044">
                <a:tc>
                  <a:txBody>
                    <a:bodyPr/>
                    <a:lstStyle/>
                    <a:p>
                      <a:pPr>
                        <a:lnSpc>
                          <a:spcPct val="115000"/>
                        </a:lnSpc>
                        <a:spcAft>
                          <a:spcPts val="800"/>
                        </a:spcAft>
                        <a:buNone/>
                      </a:pPr>
                      <a:r>
                        <a:rPr lang="uk-UA" sz="2400" kern="100" dirty="0">
                          <a:effectLst/>
                        </a:rPr>
                        <a:t>672.</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Книга обліку передавання бланків спеціального військового обліку, військових квитків (тимчасових посвідчень) та особових карток</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p>
                    <a:p>
                      <a:pPr>
                        <a:lnSpc>
                          <a:spcPct val="115000"/>
                        </a:lnSpc>
                        <a:spcAft>
                          <a:spcPts val="800"/>
                        </a:spcAft>
                        <a:buNone/>
                      </a:pPr>
                      <a:r>
                        <a:rPr lang="uk-UA" sz="2400" kern="100">
                          <a:effectLst/>
                        </a:rPr>
                        <a:t> </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3941327256"/>
                  </a:ext>
                </a:extLst>
              </a:tr>
              <a:tr h="618691">
                <a:tc>
                  <a:txBody>
                    <a:bodyPr/>
                    <a:lstStyle/>
                    <a:p>
                      <a:pPr>
                        <a:lnSpc>
                          <a:spcPct val="115000"/>
                        </a:lnSpc>
                        <a:spcAft>
                          <a:spcPts val="800"/>
                        </a:spcAft>
                        <a:buNone/>
                      </a:pPr>
                      <a:r>
                        <a:rPr lang="uk-UA" sz="2400" kern="100" dirty="0">
                          <a:effectLst/>
                        </a:rPr>
                        <a:t>673.</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Журнал обліку результатів перевірки стану військового обліку призовників, військовозобов'язаних та резервістів, звіряння їх облікових даних з даними районних (міських) територіальних центрів комплектування та соціальної підтримки (органів СБУ, підрозділів Служби зовнішньої розвідки)</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7 р.</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7 р.</a:t>
                      </a:r>
                    </a:p>
                    <a:p>
                      <a:pPr>
                        <a:lnSpc>
                          <a:spcPct val="115000"/>
                        </a:lnSpc>
                        <a:spcAft>
                          <a:spcPts val="800"/>
                        </a:spcAft>
                        <a:buNone/>
                      </a:pPr>
                      <a:r>
                        <a:rPr lang="uk-UA" sz="2400" kern="100" dirty="0">
                          <a:effectLst/>
                        </a:rPr>
                        <a:t> </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920183112"/>
                  </a:ext>
                </a:extLst>
              </a:tr>
              <a:tr h="510044">
                <a:tc>
                  <a:txBody>
                    <a:bodyPr/>
                    <a:lstStyle/>
                    <a:p>
                      <a:pPr>
                        <a:lnSpc>
                          <a:spcPct val="115000"/>
                        </a:lnSpc>
                        <a:spcAft>
                          <a:spcPts val="800"/>
                        </a:spcAft>
                        <a:buNone/>
                      </a:pPr>
                      <a:r>
                        <a:rPr lang="uk-UA" sz="2400" kern="100">
                          <a:effectLst/>
                        </a:rPr>
                        <a:t>674.</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Списки персонального військового обліку та копії військо-облікових документів військовозобов'язаних (резервістів) офіцерського складу</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p>
                    <a:p>
                      <a:pPr>
                        <a:lnSpc>
                          <a:spcPct val="115000"/>
                        </a:lnSpc>
                        <a:spcAft>
                          <a:spcPts val="800"/>
                        </a:spcAft>
                        <a:buNone/>
                      </a:pPr>
                      <a:r>
                        <a:rPr lang="uk-UA" sz="2400" kern="100">
                          <a:effectLst/>
                        </a:rPr>
                        <a:t> </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1019835074"/>
                  </a:ext>
                </a:extLst>
              </a:tr>
              <a:tr h="510044">
                <a:tc>
                  <a:txBody>
                    <a:bodyPr/>
                    <a:lstStyle/>
                    <a:p>
                      <a:pPr>
                        <a:lnSpc>
                          <a:spcPct val="115000"/>
                        </a:lnSpc>
                        <a:spcAft>
                          <a:spcPts val="800"/>
                        </a:spcAft>
                        <a:buNone/>
                      </a:pPr>
                      <a:r>
                        <a:rPr lang="uk-UA" sz="2400" kern="100">
                          <a:effectLst/>
                        </a:rPr>
                        <a:t>675.</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Списки персонального військового обліку та копії військо-облікових документів військовозобов'язаних (резервістів) рядового, сержантського та старшинського складу</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p>
                    <a:p>
                      <a:pPr>
                        <a:lnSpc>
                          <a:spcPct val="115000"/>
                        </a:lnSpc>
                        <a:spcAft>
                          <a:spcPts val="800"/>
                        </a:spcAft>
                        <a:buNone/>
                      </a:pPr>
                      <a:r>
                        <a:rPr lang="uk-UA" sz="2400" kern="100">
                          <a:effectLst/>
                        </a:rPr>
                        <a:t> </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253678435"/>
                  </a:ext>
                </a:extLst>
              </a:tr>
              <a:tr h="510044">
                <a:tc>
                  <a:txBody>
                    <a:bodyPr/>
                    <a:lstStyle/>
                    <a:p>
                      <a:pPr>
                        <a:lnSpc>
                          <a:spcPct val="115000"/>
                        </a:lnSpc>
                        <a:spcAft>
                          <a:spcPts val="800"/>
                        </a:spcAft>
                        <a:buNone/>
                      </a:pPr>
                      <a:r>
                        <a:rPr lang="uk-UA" sz="2400" kern="100">
                          <a:effectLst/>
                        </a:rPr>
                        <a:t>676.</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Списки персонального військового обліку та копії військо-облікових документів призовників</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p>
                    <a:p>
                      <a:pPr>
                        <a:lnSpc>
                          <a:spcPct val="115000"/>
                        </a:lnSpc>
                        <a:spcAft>
                          <a:spcPts val="800"/>
                        </a:spcAft>
                        <a:buNone/>
                      </a:pPr>
                      <a:r>
                        <a:rPr lang="uk-UA" sz="2400" kern="100">
                          <a:effectLst/>
                        </a:rPr>
                        <a:t> </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3537722409"/>
                  </a:ext>
                </a:extLst>
              </a:tr>
              <a:tr h="510044">
                <a:tc>
                  <a:txBody>
                    <a:bodyPr/>
                    <a:lstStyle/>
                    <a:p>
                      <a:pPr>
                        <a:lnSpc>
                          <a:spcPct val="115000"/>
                        </a:lnSpc>
                        <a:spcAft>
                          <a:spcPts val="800"/>
                        </a:spcAft>
                        <a:buNone/>
                      </a:pPr>
                      <a:r>
                        <a:rPr lang="uk-UA" sz="2400" kern="100">
                          <a:effectLst/>
                        </a:rPr>
                        <a:t>677.</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Списки персонального військового обліку та копії військо-облікових документів військовозобов'язаних та резервістів з числа жінок</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3 р.</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3 р.</a:t>
                      </a:r>
                    </a:p>
                    <a:p>
                      <a:pPr>
                        <a:lnSpc>
                          <a:spcPct val="115000"/>
                        </a:lnSpc>
                        <a:spcAft>
                          <a:spcPts val="800"/>
                        </a:spcAft>
                        <a:buNone/>
                      </a:pPr>
                      <a:r>
                        <a:rPr lang="uk-UA" sz="2400" kern="100" dirty="0">
                          <a:effectLst/>
                        </a:rPr>
                        <a:t> </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4287207469"/>
                  </a:ext>
                </a:extLst>
              </a:tr>
              <a:tr h="510044">
                <a:tc>
                  <a:txBody>
                    <a:bodyPr/>
                    <a:lstStyle/>
                    <a:p>
                      <a:pPr>
                        <a:lnSpc>
                          <a:spcPct val="115000"/>
                        </a:lnSpc>
                        <a:spcAft>
                          <a:spcPts val="800"/>
                        </a:spcAft>
                        <a:buNone/>
                      </a:pPr>
                      <a:r>
                        <a:rPr lang="uk-UA" sz="2400" kern="100">
                          <a:effectLst/>
                        </a:rPr>
                        <a:t>678.</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Копії військово-облікових документів військовозобов'язаних, які не досягли граничного віку перебування в запасі та були виключені з військового обліку районних (міських) територіальних центрів комплектування та соціальної підтримки</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a:effectLst/>
                        </a:rPr>
                        <a:t>3 р.</a:t>
                      </a:r>
                      <a:endParaRPr lang="uk-UA" sz="2400" kern="10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tc>
                  <a:txBody>
                    <a:bodyPr/>
                    <a:lstStyle/>
                    <a:p>
                      <a:pPr>
                        <a:lnSpc>
                          <a:spcPct val="115000"/>
                        </a:lnSpc>
                        <a:spcAft>
                          <a:spcPts val="800"/>
                        </a:spcAft>
                        <a:buNone/>
                      </a:pPr>
                      <a:r>
                        <a:rPr lang="uk-UA" sz="2400" kern="100" dirty="0">
                          <a:effectLst/>
                        </a:rPr>
                        <a:t>3 р.</a:t>
                      </a:r>
                    </a:p>
                    <a:p>
                      <a:pPr>
                        <a:lnSpc>
                          <a:spcPct val="115000"/>
                        </a:lnSpc>
                        <a:spcAft>
                          <a:spcPts val="800"/>
                        </a:spcAft>
                        <a:buNone/>
                      </a:pPr>
                      <a:r>
                        <a:rPr lang="uk-UA" sz="2400" kern="100" dirty="0">
                          <a:effectLst/>
                        </a:rPr>
                        <a:t> </a:t>
                      </a:r>
                      <a:endParaRPr lang="uk-UA"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39" marR="68539" marT="0" marB="0"/>
                </a:tc>
                <a:extLst>
                  <a:ext uri="{0D108BD9-81ED-4DB2-BD59-A6C34878D82A}">
                    <a16:rowId xmlns:a16="http://schemas.microsoft.com/office/drawing/2014/main" val="1286632298"/>
                  </a:ext>
                </a:extLst>
              </a:tr>
            </a:tbl>
          </a:graphicData>
        </a:graphic>
      </p:graphicFrame>
    </p:spTree>
    <p:extLst>
      <p:ext uri="{BB962C8B-B14F-4D97-AF65-F5344CB8AC3E}">
        <p14:creationId xmlns:p14="http://schemas.microsoft.com/office/powerpoint/2010/main" val="1641169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endParaRPr lang="uk-UA" sz="5400" b="1" dirty="0">
              <a:solidFill>
                <a:srgbClr val="333333"/>
              </a:solidFill>
              <a:cs typeface="Arial" panose="020B0604020202020204" pitchFamily="34" charset="0"/>
            </a:endParaRP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pic>
        <p:nvPicPr>
          <p:cNvPr id="5" name="Рисунок 4">
            <a:extLst>
              <a:ext uri="{FF2B5EF4-FFF2-40B4-BE49-F238E27FC236}">
                <a16:creationId xmlns:a16="http://schemas.microsoft.com/office/drawing/2014/main" id="{5B521452-6D16-BD51-AA24-97F7F1C29EF0}"/>
              </a:ext>
            </a:extLst>
          </p:cNvPr>
          <p:cNvPicPr>
            <a:picLocks noChangeAspect="1"/>
          </p:cNvPicPr>
          <p:nvPr/>
        </p:nvPicPr>
        <p:blipFill>
          <a:blip r:embed="rId2"/>
          <a:stretch>
            <a:fillRect/>
          </a:stretch>
        </p:blipFill>
        <p:spPr>
          <a:xfrm>
            <a:off x="3788228" y="2543344"/>
            <a:ext cx="14148280" cy="10153173"/>
          </a:xfrm>
          <a:prstGeom prst="rect">
            <a:avLst/>
          </a:prstGeom>
        </p:spPr>
      </p:pic>
    </p:spTree>
    <p:extLst>
      <p:ext uri="{BB962C8B-B14F-4D97-AF65-F5344CB8AC3E}">
        <p14:creationId xmlns:p14="http://schemas.microsoft.com/office/powerpoint/2010/main" val="544753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uk-UA" sz="4400" dirty="0">
                <a:solidFill>
                  <a:srgbClr val="333333"/>
                </a:solidFill>
                <a:cs typeface="Arial" panose="020B0604020202020204" pitchFamily="34" charset="0"/>
              </a:rPr>
              <a:t>Мобілізовані та військовий облік! </a:t>
            </a:r>
          </a:p>
          <a:p>
            <a:pPr marL="0" indent="0" algn="just">
              <a:buNone/>
            </a:pPr>
            <a:r>
              <a:rPr lang="uk-UA" sz="4400" dirty="0">
                <a:solidFill>
                  <a:srgbClr val="333333"/>
                </a:solidFill>
                <a:cs typeface="Arial" panose="020B0604020202020204" pitchFamily="34" charset="0"/>
              </a:rPr>
              <a:t>До Списків уключаємо інформацію про мобілізованих, контрактників які пішли на військову службу  в 2024 році. В графі «Придатність до військової служби» в Списку зазначте «Виключено з обліку»</a:t>
            </a:r>
          </a:p>
          <a:p>
            <a:pPr marL="0" indent="0" algn="just">
              <a:buNone/>
            </a:pPr>
            <a:r>
              <a:rPr lang="uk-UA" sz="4400" dirty="0">
                <a:solidFill>
                  <a:srgbClr val="333333"/>
                </a:solidFill>
                <a:cs typeface="Arial" panose="020B0604020202020204" pitchFamily="34" charset="0"/>
              </a:rPr>
              <a:t>Ті, які служать до 2024 року в Списки не уключаємо </a:t>
            </a:r>
          </a:p>
          <a:p>
            <a:pPr marL="0" indent="0" algn="just">
              <a:buNone/>
            </a:pPr>
            <a:endParaRPr lang="uk-UA" sz="5400" b="1"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414130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spcBef>
                <a:spcPts val="0"/>
              </a:spcBef>
              <a:buNone/>
            </a:pPr>
            <a:r>
              <a:rPr lang="uk-UA" sz="4400" dirty="0">
                <a:solidFill>
                  <a:srgbClr val="333333"/>
                </a:solidFill>
                <a:cs typeface="Arial" panose="020B0604020202020204" pitchFamily="34" charset="0"/>
              </a:rPr>
              <a:t>На підприємстві працівник (конфліктний) прийшов із погрозами поскаржитися у всі інстанції на керівництво за те, що про нього не подали інформацію до ТЦК про виключення його з ВО. Працівник вважає, якщо він належить до молодшого офіцерського складу і має 45 років, то керівник мав подати інформацію про нього до ТЦК аби його виключити з ВО. </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ВІДПОВІДАЮ  </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1.  Військовозобов’язані та резервісти протягом семи 7️⃣ днів з дня досягнення граничного віку перебування в запасі НАПРАВЛЯЮТЬСЯ КЕРІВНИКАМИ  підприємств  до ТЦК для виключення з військового обліку.</a:t>
            </a:r>
          </a:p>
          <a:p>
            <a:pPr marL="0" indent="0" algn="just">
              <a:spcBef>
                <a:spcPts val="0"/>
              </a:spcBef>
              <a:buNone/>
            </a:pPr>
            <a:r>
              <a:rPr lang="uk-UA" sz="4400" dirty="0">
                <a:solidFill>
                  <a:srgbClr val="333333"/>
                </a:solidFill>
                <a:cs typeface="Arial" panose="020B0604020202020204" pitchFamily="34" charset="0"/>
              </a:rPr>
              <a:t> На підставі відмітки РТЦК  у військово-обліковому документі про виключення  з військового обліку у відповідній графі списків персонального військового обліку робиться відмітка “</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42556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2. Військовозобов’язані та резервісти, які тимчасово не працюють, у рік досягнення граничного віку перебування в запасі особисто прибувають до ТЦК для виключення з військового обліку.</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3. У разі неприбуття військовозобов’язаного та резервіста, який досяг граничного віку перебування в запасі, до ТЦК, таке виключення здійснюється без участі зазначених осіб 1 січня наступного року після року досягнення граничного віку перебування в запасі.</a:t>
            </a: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589370813"/>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spcBef>
                <a:spcPts val="0"/>
              </a:spcBef>
              <a:buNone/>
            </a:pPr>
            <a:r>
              <a:rPr lang="uk-UA" sz="4400" dirty="0">
                <a:solidFill>
                  <a:srgbClr val="333333"/>
                </a:solidFill>
                <a:cs typeface="Arial" panose="020B0604020202020204" pitchFamily="34" charset="0"/>
              </a:rPr>
              <a:t>ГРАНИЧНИЙ ВІК ПЕРЕБУВАННЯ В ЗАПАСІ</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Запас військовозобов'язаних поділяється на два розряди, що встановлюються залежно від віку військовозобов'язаних.</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 Військовозобов’язані, які перебувають у запасі та мають військові звання рядового, сержантського і старшинського складу, поділяються на розряди за віком:</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1) перший розряд - до 35 років;</a:t>
            </a:r>
          </a:p>
          <a:p>
            <a:pPr marL="0" indent="0" algn="just">
              <a:spcBef>
                <a:spcPts val="0"/>
              </a:spcBef>
              <a:buNone/>
            </a:pPr>
            <a:r>
              <a:rPr lang="uk-UA" sz="4400" dirty="0">
                <a:solidFill>
                  <a:srgbClr val="333333"/>
                </a:solidFill>
                <a:cs typeface="Arial" panose="020B0604020202020204" pitchFamily="34" charset="0"/>
              </a:rPr>
              <a:t>2) другий розряд - до 60 років.</a:t>
            </a: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845777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marL="0" indent="0" algn="just">
              <a:spcBef>
                <a:spcPts val="0"/>
              </a:spcBef>
              <a:buNone/>
            </a:pPr>
            <a:r>
              <a:rPr lang="uk-UA" sz="4400" dirty="0">
                <a:solidFill>
                  <a:srgbClr val="333333"/>
                </a:solidFill>
                <a:cs typeface="Arial" panose="020B0604020202020204" pitchFamily="34" charset="0"/>
              </a:rPr>
              <a:t>3. Особи офіцерського складу, які перебувають у запасі, поділяються на розряди за віком:</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1) перший розряд:</a:t>
            </a:r>
          </a:p>
          <a:p>
            <a:pPr marL="0" indent="0" algn="just">
              <a:spcBef>
                <a:spcPts val="0"/>
              </a:spcBef>
              <a:buNone/>
            </a:pPr>
            <a:r>
              <a:rPr lang="uk-UA" sz="4400" dirty="0">
                <a:solidFill>
                  <a:srgbClr val="333333"/>
                </a:solidFill>
                <a:cs typeface="Arial" panose="020B0604020202020204" pitchFamily="34" charset="0"/>
              </a:rPr>
              <a:t>молодший офіцерський склад - до 45 років;</a:t>
            </a:r>
          </a:p>
          <a:p>
            <a:pPr marL="0" indent="0" algn="just">
              <a:spcBef>
                <a:spcPts val="0"/>
              </a:spcBef>
              <a:buNone/>
            </a:pPr>
            <a:r>
              <a:rPr lang="uk-UA" sz="4400" dirty="0">
                <a:solidFill>
                  <a:srgbClr val="333333"/>
                </a:solidFill>
                <a:cs typeface="Arial" panose="020B0604020202020204" pitchFamily="34" charset="0"/>
              </a:rPr>
              <a:t>старший офіцерський склад:</a:t>
            </a:r>
          </a:p>
          <a:p>
            <a:pPr marL="0" indent="0" algn="just">
              <a:spcBef>
                <a:spcPts val="0"/>
              </a:spcBef>
              <a:buNone/>
            </a:pPr>
            <a:r>
              <a:rPr lang="uk-UA" sz="4400" dirty="0">
                <a:solidFill>
                  <a:srgbClr val="333333"/>
                </a:solidFill>
                <a:cs typeface="Arial" panose="020B0604020202020204" pitchFamily="34" charset="0"/>
              </a:rPr>
              <a:t>майор (капітан 3 рангу), підполковник (капітан 2 рангу) - до 50 років;</a:t>
            </a:r>
          </a:p>
          <a:p>
            <a:pPr marL="0" indent="0" algn="just">
              <a:spcBef>
                <a:spcPts val="0"/>
              </a:spcBef>
              <a:buNone/>
            </a:pPr>
            <a:r>
              <a:rPr lang="uk-UA" sz="4400" dirty="0">
                <a:solidFill>
                  <a:srgbClr val="333333"/>
                </a:solidFill>
                <a:cs typeface="Arial" panose="020B0604020202020204" pitchFamily="34" charset="0"/>
              </a:rPr>
              <a:t>полковник (капітан 1 рангу) - до 55 років;</a:t>
            </a:r>
          </a:p>
          <a:p>
            <a:pPr marL="0" indent="0" algn="just">
              <a:spcBef>
                <a:spcPts val="0"/>
              </a:spcBef>
              <a:buNone/>
            </a:pPr>
            <a:r>
              <a:rPr lang="uk-UA" sz="4400" dirty="0">
                <a:solidFill>
                  <a:srgbClr val="333333"/>
                </a:solidFill>
                <a:cs typeface="Arial" panose="020B0604020202020204" pitchFamily="34" charset="0"/>
              </a:rPr>
              <a:t>вищий офіцерський склад - до 60 років;</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2) другий розряд:</a:t>
            </a:r>
          </a:p>
          <a:p>
            <a:pPr marL="0" indent="0" algn="just">
              <a:spcBef>
                <a:spcPts val="0"/>
              </a:spcBef>
              <a:buNone/>
            </a:pPr>
            <a:r>
              <a:rPr lang="uk-UA" sz="4400" dirty="0">
                <a:solidFill>
                  <a:srgbClr val="333333"/>
                </a:solidFill>
                <a:cs typeface="Arial" panose="020B0604020202020204" pitchFamily="34" charset="0"/>
              </a:rPr>
              <a:t>молодший та старший офіцерський склад - до 60 років;</a:t>
            </a:r>
          </a:p>
          <a:p>
            <a:pPr marL="0" indent="0" algn="just">
              <a:spcBef>
                <a:spcPts val="0"/>
              </a:spcBef>
              <a:buNone/>
            </a:pPr>
            <a:r>
              <a:rPr lang="uk-UA" sz="4400" dirty="0">
                <a:solidFill>
                  <a:srgbClr val="333333"/>
                </a:solidFill>
                <a:cs typeface="Arial" panose="020B0604020202020204" pitchFamily="34" charset="0"/>
              </a:rPr>
              <a:t>вищий офіцерський склад - до 65 років.</a:t>
            </a:r>
          </a:p>
          <a:p>
            <a:pPr marL="0" indent="0" algn="just">
              <a:spcBef>
                <a:spcPts val="0"/>
              </a:spcBef>
              <a:buNone/>
            </a:pPr>
            <a:endParaRPr lang="uk-UA" sz="4400" dirty="0">
              <a:solidFill>
                <a:srgbClr val="333333"/>
              </a:solidFill>
              <a:cs typeface="Arial" panose="020B0604020202020204" pitchFamily="34" charset="0"/>
            </a:endParaRPr>
          </a:p>
          <a:p>
            <a:pPr marL="0" indent="0" algn="just">
              <a:spcBef>
                <a:spcPts val="0"/>
              </a:spcBef>
              <a:buNone/>
            </a:pPr>
            <a:r>
              <a:rPr lang="uk-UA" sz="4400" dirty="0">
                <a:solidFill>
                  <a:srgbClr val="333333"/>
                </a:solidFill>
                <a:cs typeface="Arial" panose="020B0604020202020204" pitchFamily="34" charset="0"/>
              </a:rPr>
              <a:t>❗️4. Граничний вік перебування в запасі другого розряду є ВЗАГАЛІ граничним віком перебування в запасі  ЗСУ та інших військових формувань.(60 років та 65 років)</a:t>
            </a: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95347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ЗВІРЯННЯ СПИСКІВ ПЕРСОНАЛЬНОГО ВО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algn="just"/>
            <a:r>
              <a:rPr lang="az-Cyrl-AZ" sz="4400" dirty="0">
                <a:solidFill>
                  <a:srgbClr val="333333"/>
                </a:solidFill>
                <a:cs typeface="Arial" panose="020B0604020202020204" pitchFamily="34" charset="0"/>
              </a:rPr>
              <a:t>Звіряння облікових даних списків персонального військового обліку з їх військово-обліковими документами здійснюється відповідно до графіка звіряння, затвердженого керівниками відповідних державних органів, органів місцевого самоврядування, підприємств, установ та організацій.</a:t>
            </a:r>
          </a:p>
          <a:p>
            <a:pPr algn="just"/>
            <a:endParaRPr lang="az-Cyrl-AZ" sz="4400" dirty="0">
              <a:solidFill>
                <a:srgbClr val="333333"/>
              </a:solidFill>
              <a:cs typeface="Arial" panose="020B0604020202020204" pitchFamily="34" charset="0"/>
            </a:endParaRPr>
          </a:p>
          <a:p>
            <a:pPr algn="just"/>
            <a:r>
              <a:rPr lang="az-Cyrl-AZ" sz="4400" dirty="0">
                <a:solidFill>
                  <a:srgbClr val="333333"/>
                </a:solidFill>
                <a:cs typeface="Arial" panose="020B0604020202020204" pitchFamily="34" charset="0"/>
              </a:rPr>
              <a:t>Під час звіряння перевіряються наявність та стан військово-облікових документів призовників, військовозобов’язаних та резервістів.</a:t>
            </a: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256061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ЗВІРЯННЯ СПИСКІВ ПЕРСОНАЛЬНОГО ВО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algn="just"/>
            <a:r>
              <a:rPr lang="az-Cyrl-AZ" sz="4400" dirty="0">
                <a:solidFill>
                  <a:srgbClr val="333333"/>
                </a:solidFill>
                <a:cs typeface="Arial" panose="020B0604020202020204" pitchFamily="34" charset="0"/>
              </a:rPr>
              <a:t>Підприємства, установи та організації у п’ятиденний строк з дня проведення звіряння вносять до списків персонального військового обліку зміни облікових даних, виявлені під час їх звіряння, та надсилають щомісяця до 5 числа до відповідних районних (міських) територіальних центрів комплектування та соціальної підтримки, органів СБУ, відповідних підрозділів розвідувальних органів повідомлення про зміну облікових даних (у разі наявності).</a:t>
            </a: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013740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ЗВІРЯННЯ СПИСКІВ ПЕРСОНАЛЬНОГО ВО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algn="just"/>
            <a:r>
              <a:rPr lang="az-Cyrl-AZ" sz="4400" dirty="0">
                <a:solidFill>
                  <a:srgbClr val="333333"/>
                </a:solidFill>
                <a:cs typeface="Arial" panose="020B0604020202020204" pitchFamily="34" charset="0"/>
              </a:rPr>
              <a:t>Звіряння даних списків персонального військового обліку, які працюють на підприємствах, в установах та організаціях, з обліковими даними документів ТЦК на території відповідальності яких вони перебувають, здійснюється відповідно до графіка звіряння, затвердженого розпорядженням голови відповідної районної, районної у мм. Києві та Севастополі держадміністрації, міського голови.</a:t>
            </a:r>
          </a:p>
          <a:p>
            <a:pPr algn="just">
              <a:spcAft>
                <a:spcPts val="750"/>
              </a:spcAft>
            </a:pPr>
            <a:endParaRPr lang="uk-UA" sz="4400" dirty="0">
              <a:solidFill>
                <a:srgbClr val="333333"/>
              </a:solidFill>
              <a:cs typeface="Arial" panose="020B0604020202020204" pitchFamily="34" charset="0"/>
            </a:endParaRP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877175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ЗВІРЯННЯ СПИСКІВ ПЕРСОНАЛЬНОГО ВО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algn="just"/>
            <a:r>
              <a:rPr lang="az-Cyrl-AZ" sz="4400" dirty="0">
                <a:solidFill>
                  <a:srgbClr val="333333"/>
                </a:solidFill>
                <a:cs typeface="Arial" panose="020B0604020202020204" pitchFamily="34" charset="0"/>
              </a:rPr>
              <a:t>Особи, відповідальні за ведення військового обліку, на підприємствах, у визначені графіком звіряння строки </a:t>
            </a:r>
            <a:r>
              <a:rPr lang="az-Cyrl-AZ" sz="4400" b="1" u="sng" dirty="0">
                <a:solidFill>
                  <a:srgbClr val="333333"/>
                </a:solidFill>
                <a:cs typeface="Arial" panose="020B0604020202020204" pitchFamily="34" charset="0"/>
              </a:rPr>
              <a:t>прибувають</a:t>
            </a:r>
            <a:r>
              <a:rPr lang="az-Cyrl-AZ" sz="4400" dirty="0">
                <a:solidFill>
                  <a:srgbClr val="333333"/>
                </a:solidFill>
                <a:cs typeface="Arial" panose="020B0604020202020204" pitchFamily="34" charset="0"/>
              </a:rPr>
              <a:t> до відповідних  ТЦК для проведення звіряння </a:t>
            </a:r>
            <a:r>
              <a:rPr lang="az-Cyrl-AZ" sz="4400" b="1" dirty="0">
                <a:solidFill>
                  <a:srgbClr val="333333"/>
                </a:solidFill>
                <a:cs typeface="Arial" panose="020B0604020202020204" pitchFamily="34" charset="0"/>
              </a:rPr>
              <a:t>даних списків персонального військового обліку </a:t>
            </a:r>
          </a:p>
          <a:p>
            <a:pPr algn="just"/>
            <a:endParaRPr lang="az-Cyrl-AZ" sz="4400" dirty="0">
              <a:solidFill>
                <a:srgbClr val="333333"/>
              </a:solidFill>
              <a:cs typeface="Arial" panose="020B0604020202020204" pitchFamily="34" charset="0"/>
            </a:endParaRPr>
          </a:p>
          <a:p>
            <a:pPr algn="just"/>
            <a:r>
              <a:rPr lang="az-Cyrl-AZ" sz="4400" b="1" dirty="0">
                <a:solidFill>
                  <a:srgbClr val="333333"/>
                </a:solidFill>
                <a:cs typeface="Arial" panose="020B0604020202020204" pitchFamily="34" charset="0"/>
              </a:rPr>
              <a:t>копій їх військово-облікових документів</a:t>
            </a:r>
            <a:r>
              <a:rPr lang="az-Cyrl-AZ" sz="4400" dirty="0">
                <a:solidFill>
                  <a:srgbClr val="333333"/>
                </a:solidFill>
                <a:cs typeface="Arial" panose="020B0604020202020204" pitchFamily="34" charset="0"/>
              </a:rPr>
              <a:t> з обліковими документами ТЦК</a:t>
            </a: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39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55760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pPr hangingPunct="0">
              <a:lnSpc>
                <a:spcPct val="100000"/>
              </a:lnSpc>
              <a:spcBef>
                <a:spcPts val="4500"/>
              </a:spcBef>
            </a:pPr>
            <a:r>
              <a:rPr lang="ru-RU" sz="4850" spc="0" dirty="0">
                <a:solidFill>
                  <a:srgbClr val="002060"/>
                </a:solidFill>
                <a:latin typeface="Roboto" panose="02000000000000000000" pitchFamily="2" charset="0"/>
                <a:cs typeface="Helvetica"/>
                <a:sym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endParaRPr lang="az-Cyrl-AZ" sz="4400" dirty="0"/>
          </a:p>
          <a:p>
            <a:pPr marL="0" indent="0" algn="just">
              <a:buNone/>
            </a:pPr>
            <a:r>
              <a:rPr lang="ru-RU" sz="5400" b="1" dirty="0">
                <a:solidFill>
                  <a:srgbClr val="333333"/>
                </a:solidFill>
                <a:cs typeface="Arial" panose="020B0604020202020204" pitchFamily="34" charset="0"/>
              </a:rPr>
              <a:t>З </a:t>
            </a:r>
            <a:r>
              <a:rPr lang="ru-RU" sz="5400" b="1" dirty="0" err="1">
                <a:solidFill>
                  <a:srgbClr val="333333"/>
                </a:solidFill>
                <a:cs typeface="Arial" panose="020B0604020202020204" pitchFamily="34" charset="0"/>
              </a:rPr>
              <a:t>чого</a:t>
            </a:r>
            <a:r>
              <a:rPr lang="ru-RU" sz="5400" b="1" dirty="0">
                <a:solidFill>
                  <a:srgbClr val="333333"/>
                </a:solidFill>
                <a:cs typeface="Arial" panose="020B0604020202020204" pitchFamily="34" charset="0"/>
              </a:rPr>
              <a:t> </a:t>
            </a:r>
            <a:r>
              <a:rPr lang="ru-RU" sz="5400" b="1" dirty="0" err="1">
                <a:solidFill>
                  <a:srgbClr val="333333"/>
                </a:solidFill>
                <a:cs typeface="Arial" panose="020B0604020202020204" pitchFamily="34" charset="0"/>
              </a:rPr>
              <a:t>починають</a:t>
            </a:r>
            <a:r>
              <a:rPr lang="ru-RU" sz="5400" b="1" dirty="0">
                <a:solidFill>
                  <a:srgbClr val="333333"/>
                </a:solidFill>
                <a:cs typeface="Arial" panose="020B0604020202020204" pitchFamily="34" charset="0"/>
              </a:rPr>
              <a:t> вести військовий </a:t>
            </a:r>
            <a:r>
              <a:rPr lang="ru-RU" sz="5400" b="1" dirty="0" err="1">
                <a:solidFill>
                  <a:srgbClr val="333333"/>
                </a:solidFill>
                <a:cs typeface="Arial" panose="020B0604020202020204" pitchFamily="34" charset="0"/>
              </a:rPr>
              <a:t>облік</a:t>
            </a:r>
            <a:endParaRPr lang="ru-RU" sz="5400" b="1" dirty="0">
              <a:solidFill>
                <a:srgbClr val="333333"/>
              </a:solidFill>
              <a:cs typeface="Arial" panose="020B0604020202020204" pitchFamily="34" charset="0"/>
            </a:endParaRPr>
          </a:p>
          <a:p>
            <a:pPr algn="just"/>
            <a:endParaRPr lang="ru-RU" sz="5400" dirty="0">
              <a:solidFill>
                <a:srgbClr val="333333"/>
              </a:solidFill>
              <a:cs typeface="Arial" panose="020B0604020202020204" pitchFamily="34" charset="0"/>
            </a:endParaRPr>
          </a:p>
          <a:p>
            <a:pPr marL="742950" indent="-742950">
              <a:spcBef>
                <a:spcPts val="0"/>
              </a:spcBef>
              <a:spcAft>
                <a:spcPts val="800"/>
              </a:spcAft>
              <a:buAutoNum type="arabicPeriod"/>
            </a:pPr>
            <a:r>
              <a:rPr lang="ru-RU" sz="4400" dirty="0" err="1">
                <a:solidFill>
                  <a:srgbClr val="333333"/>
                </a:solidFill>
                <a:cs typeface="Arial" panose="020B0604020202020204" pitchFamily="34" charset="0"/>
              </a:rPr>
              <a:t>Призначення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відповідальної</a:t>
            </a:r>
            <a:r>
              <a:rPr lang="ru-RU" sz="4400" dirty="0">
                <a:solidFill>
                  <a:srgbClr val="333333"/>
                </a:solidFill>
                <a:cs typeface="Arial" panose="020B0604020202020204" pitchFamily="34" charset="0"/>
              </a:rPr>
              <a:t> особи за </a:t>
            </a:r>
            <a:r>
              <a:rPr lang="ru-RU" sz="4400" dirty="0" err="1">
                <a:solidFill>
                  <a:srgbClr val="333333"/>
                </a:solidFill>
                <a:cs typeface="Arial" panose="020B0604020202020204" pitchFamily="34" charset="0"/>
              </a:rPr>
              <a:t>ведення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a:t>
            </a:r>
          </a:p>
          <a:p>
            <a:pPr marL="742950" indent="-742950">
              <a:spcBef>
                <a:spcPts val="0"/>
              </a:spcBef>
              <a:spcAft>
                <a:spcPts val="800"/>
              </a:spcAft>
              <a:buAutoNum type="arabicPeriod"/>
            </a:pPr>
            <a:r>
              <a:rPr lang="ru-RU" sz="4400" dirty="0" err="1">
                <a:solidFill>
                  <a:srgbClr val="333333"/>
                </a:solidFill>
                <a:cs typeface="Arial" panose="020B0604020202020204" pitchFamily="34" charset="0"/>
              </a:rPr>
              <a:t>Повідомити</a:t>
            </a:r>
            <a:r>
              <a:rPr lang="ru-RU" sz="4400" dirty="0">
                <a:solidFill>
                  <a:srgbClr val="333333"/>
                </a:solidFill>
                <a:cs typeface="Arial" panose="020B0604020202020204" pitchFamily="34" charset="0"/>
              </a:rPr>
              <a:t> ТЦК про </a:t>
            </a:r>
            <a:r>
              <a:rPr lang="ru-RU" sz="4400" dirty="0" err="1">
                <a:solidFill>
                  <a:srgbClr val="333333"/>
                </a:solidFill>
                <a:cs typeface="Arial" panose="020B0604020202020204" pitchFamily="34" charset="0"/>
              </a:rPr>
              <a:t>призначення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відповідальної</a:t>
            </a:r>
            <a:r>
              <a:rPr lang="ru-RU" sz="4400" dirty="0">
                <a:solidFill>
                  <a:srgbClr val="333333"/>
                </a:solidFill>
                <a:cs typeface="Arial" panose="020B0604020202020204" pitchFamily="34" charset="0"/>
              </a:rPr>
              <a:t> особи з </a:t>
            </a:r>
            <a:r>
              <a:rPr lang="ru-RU" sz="4400" dirty="0" err="1">
                <a:solidFill>
                  <a:srgbClr val="333333"/>
                </a:solidFill>
                <a:cs typeface="Arial" panose="020B0604020202020204" pitchFamily="34" charset="0"/>
              </a:rPr>
              <a:t>ведення</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endParaRPr lang="ru-RU" sz="4400" dirty="0">
              <a:solidFill>
                <a:srgbClr val="333333"/>
              </a:solidFill>
              <a:cs typeface="Arial" panose="020B0604020202020204" pitchFamily="34" charset="0"/>
            </a:endParaRPr>
          </a:p>
          <a:p>
            <a:pPr marL="742950" indent="-742950">
              <a:spcBef>
                <a:spcPts val="0"/>
              </a:spcBef>
              <a:spcAft>
                <a:spcPts val="800"/>
              </a:spcAft>
              <a:buAutoNum type="arabicPeriod"/>
            </a:pP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Виконання</a:t>
            </a:r>
            <a:r>
              <a:rPr lang="ru-RU" sz="4400" dirty="0">
                <a:solidFill>
                  <a:srgbClr val="333333"/>
                </a:solidFill>
                <a:cs typeface="Arial" panose="020B0604020202020204" pitchFamily="34" charset="0"/>
              </a:rPr>
              <a:t> ст. 24 </a:t>
            </a:r>
            <a:r>
              <a:rPr lang="ru-RU" sz="4400" dirty="0" err="1">
                <a:solidFill>
                  <a:srgbClr val="333333"/>
                </a:solidFill>
                <a:cs typeface="Arial" panose="020B0604020202020204" pitchFamily="34" charset="0"/>
              </a:rPr>
              <a:t>КЗпП</a:t>
            </a:r>
            <a:r>
              <a:rPr lang="ru-RU" sz="4400" dirty="0">
                <a:solidFill>
                  <a:srgbClr val="333333"/>
                </a:solidFill>
                <a:cs typeface="Arial" panose="020B0604020202020204" pitchFamily="34" charset="0"/>
              </a:rPr>
              <a:t>  - </a:t>
            </a:r>
            <a:r>
              <a:rPr lang="ru-RU" sz="4400" dirty="0" err="1">
                <a:solidFill>
                  <a:srgbClr val="333333"/>
                </a:solidFill>
                <a:cs typeface="Arial" panose="020B0604020202020204" pitchFamily="34" charset="0"/>
              </a:rPr>
              <a:t>запросити</a:t>
            </a:r>
            <a:r>
              <a:rPr lang="ru-RU" sz="4400" dirty="0">
                <a:solidFill>
                  <a:srgbClr val="333333"/>
                </a:solidFill>
                <a:cs typeface="Arial" panose="020B0604020202020204" pitchFamily="34" charset="0"/>
              </a:rPr>
              <a:t> у </a:t>
            </a:r>
            <a:r>
              <a:rPr lang="ru-RU" sz="4400" dirty="0" err="1">
                <a:solidFill>
                  <a:srgbClr val="333333"/>
                </a:solidFill>
                <a:cs typeface="Arial" panose="020B0604020202020204" pitchFamily="34" charset="0"/>
              </a:rPr>
              <a:t>працівників</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військово-облікові</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документи</a:t>
            </a:r>
            <a:r>
              <a:rPr lang="ru-RU" sz="4400" dirty="0">
                <a:solidFill>
                  <a:srgbClr val="333333"/>
                </a:solidFill>
                <a:cs typeface="Arial" panose="020B0604020202020204" pitchFamily="34" charset="0"/>
              </a:rPr>
              <a:t>;</a:t>
            </a:r>
          </a:p>
          <a:p>
            <a:pPr marL="742950" indent="-742950">
              <a:spcBef>
                <a:spcPts val="0"/>
              </a:spcBef>
              <a:spcAft>
                <a:spcPts val="800"/>
              </a:spcAft>
              <a:buAutoNum type="arabicPeriod"/>
            </a:pPr>
            <a:r>
              <a:rPr lang="ru-RU" sz="4400" dirty="0" err="1">
                <a:solidFill>
                  <a:srgbClr val="333333"/>
                </a:solidFill>
                <a:cs typeface="Arial" panose="020B0604020202020204" pitchFamily="34" charset="0"/>
              </a:rPr>
              <a:t>Заповнити</a:t>
            </a:r>
            <a:r>
              <a:rPr lang="ru-RU" sz="4400" dirty="0">
                <a:solidFill>
                  <a:srgbClr val="333333"/>
                </a:solidFill>
                <a:cs typeface="Arial" panose="020B0604020202020204" pitchFamily="34" charset="0"/>
              </a:rPr>
              <a:t> Списки персонального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Додаток</a:t>
            </a:r>
            <a:r>
              <a:rPr lang="ru-RU" sz="4400" dirty="0">
                <a:solidFill>
                  <a:srgbClr val="333333"/>
                </a:solidFill>
                <a:cs typeface="Arial" panose="020B0604020202020204" pitchFamily="34" charset="0"/>
              </a:rPr>
              <a:t> 5)</a:t>
            </a:r>
          </a:p>
          <a:p>
            <a:pPr marL="742950" indent="-742950">
              <a:spcBef>
                <a:spcPts val="0"/>
              </a:spcBef>
              <a:spcAft>
                <a:spcPts val="800"/>
              </a:spcAft>
              <a:buAutoNum type="arabicPeriod"/>
            </a:pPr>
            <a:r>
              <a:rPr lang="az-Cyrl-AZ" sz="4400" dirty="0">
                <a:solidFill>
                  <a:srgbClr val="333333"/>
                </a:solidFill>
                <a:cs typeface="Arial" panose="020B0604020202020204" pitchFamily="34" charset="0"/>
              </a:rPr>
              <a:t>Заповнити відомості оперативного обліку призовників, військовозобов’язаних та резервістів (додаток 12), яка зберігається разом із списками персонального військового обліку.</a:t>
            </a:r>
            <a:endParaRPr lang="ru-RU" sz="4400" dirty="0">
              <a:solidFill>
                <a:srgbClr val="333333"/>
              </a:solidFill>
              <a:cs typeface="Arial" panose="020B0604020202020204" pitchFamily="34" charset="0"/>
            </a:endParaRPr>
          </a:p>
          <a:p>
            <a:pPr marL="742950" indent="-742950">
              <a:spcBef>
                <a:spcPts val="0"/>
              </a:spcBef>
              <a:spcAft>
                <a:spcPts val="800"/>
              </a:spcAft>
              <a:buAutoNum type="arabicPeriod"/>
            </a:pPr>
            <a:r>
              <a:rPr lang="ru-RU" sz="4400" dirty="0" err="1">
                <a:solidFill>
                  <a:srgbClr val="333333"/>
                </a:solidFill>
                <a:cs typeface="Arial" panose="020B0604020202020204" pitchFamily="34" charset="0"/>
              </a:rPr>
              <a:t>Зробити</a:t>
            </a:r>
            <a:r>
              <a:rPr lang="ru-RU" sz="4400" dirty="0">
                <a:solidFill>
                  <a:srgbClr val="333333"/>
                </a:solidFill>
                <a:cs typeface="Arial" panose="020B0604020202020204" pitchFamily="34" charset="0"/>
              </a:rPr>
              <a:t> стенд з Правилами </a:t>
            </a:r>
            <a:r>
              <a:rPr lang="ru-RU" sz="4400" dirty="0" err="1">
                <a:solidFill>
                  <a:srgbClr val="333333"/>
                </a:solidFill>
                <a:cs typeface="Arial" panose="020B0604020202020204" pitchFamily="34" charset="0"/>
              </a:rPr>
              <a:t>військового</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обліку</a:t>
            </a:r>
            <a:r>
              <a:rPr lang="ru-RU" sz="4400" dirty="0">
                <a:solidFill>
                  <a:srgbClr val="333333"/>
                </a:solidFill>
                <a:cs typeface="Arial" panose="020B0604020202020204" pitchFamily="34" charset="0"/>
              </a:rPr>
              <a:t> та </a:t>
            </a:r>
            <a:r>
              <a:rPr lang="ru-RU" sz="4400" dirty="0" err="1">
                <a:solidFill>
                  <a:srgbClr val="333333"/>
                </a:solidFill>
                <a:cs typeface="Arial" panose="020B0604020202020204" pitchFamily="34" charset="0"/>
              </a:rPr>
              <a:t>вивісити</a:t>
            </a:r>
            <a:r>
              <a:rPr lang="ru-RU" sz="4400" dirty="0">
                <a:solidFill>
                  <a:srgbClr val="333333"/>
                </a:solidFill>
                <a:cs typeface="Arial" panose="020B0604020202020204" pitchFamily="34" charset="0"/>
              </a:rPr>
              <a:t> на видному </a:t>
            </a:r>
            <a:r>
              <a:rPr lang="ru-RU" sz="4400" dirty="0" err="1">
                <a:solidFill>
                  <a:srgbClr val="333333"/>
                </a:solidFill>
                <a:cs typeface="Arial" panose="020B0604020202020204" pitchFamily="34" charset="0"/>
              </a:rPr>
              <a:t>місці</a:t>
            </a:r>
            <a:endParaRPr lang="ru-RU" sz="4400" dirty="0">
              <a:solidFill>
                <a:srgbClr val="333333"/>
              </a:solidFill>
              <a:cs typeface="Arial" panose="020B0604020202020204" pitchFamily="34" charset="0"/>
            </a:endParaRPr>
          </a:p>
          <a:p>
            <a:pPr marL="742950" indent="-742950">
              <a:spcBef>
                <a:spcPts val="0"/>
              </a:spcBef>
              <a:spcAft>
                <a:spcPts val="800"/>
              </a:spcAft>
              <a:buAutoNum type="arabicPeriod"/>
            </a:pPr>
            <a:r>
              <a:rPr lang="ru-RU" sz="4400" dirty="0" err="1">
                <a:solidFill>
                  <a:srgbClr val="333333"/>
                </a:solidFill>
                <a:cs typeface="Arial" panose="020B0604020202020204" pitchFamily="34" charset="0"/>
              </a:rPr>
              <a:t>Продовжити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виконувати</a:t>
            </a:r>
            <a:r>
              <a:rPr lang="ru-RU" sz="4400" dirty="0">
                <a:solidFill>
                  <a:srgbClr val="333333"/>
                </a:solidFill>
                <a:cs typeface="Arial" panose="020B0604020202020204" pitchFamily="34" charset="0"/>
              </a:rPr>
              <a:t> </a:t>
            </a:r>
            <a:r>
              <a:rPr lang="ru-RU" sz="4400" dirty="0" err="1">
                <a:solidFill>
                  <a:srgbClr val="333333"/>
                </a:solidFill>
                <a:cs typeface="Arial" panose="020B0604020202020204" pitchFamily="34" charset="0"/>
              </a:rPr>
              <a:t>вимоги</a:t>
            </a:r>
            <a:r>
              <a:rPr lang="ru-RU" sz="4400" dirty="0">
                <a:solidFill>
                  <a:srgbClr val="333333"/>
                </a:solidFill>
                <a:cs typeface="Arial" panose="020B0604020202020204" pitchFamily="34" charset="0"/>
              </a:rPr>
              <a:t> Порядку № 1487</a:t>
            </a: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6207243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ЗВІРЯННЯ СПИСКІВ ПЕРСОНАЛЬНОГО ВО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algn="just"/>
            <a:r>
              <a:rPr lang="az-Cyrl-AZ" sz="4400" dirty="0">
                <a:solidFill>
                  <a:srgbClr val="333333"/>
                </a:solidFill>
                <a:cs typeface="Arial" panose="020B0604020202020204" pitchFamily="34" charset="0"/>
              </a:rPr>
              <a:t>Звіряння даних списків персонального військового обліку, які працюють на підприємствах, в установах та організаціях, з обліковими даними документів ТЦК, що розташовані на території інших адміністративно-територіальних одиниць, </a:t>
            </a:r>
            <a:r>
              <a:rPr lang="az-Cyrl-AZ" sz="4400" b="1" u="sng" dirty="0">
                <a:solidFill>
                  <a:srgbClr val="333333"/>
                </a:solidFill>
                <a:cs typeface="Arial" panose="020B0604020202020204" pitchFamily="34" charset="0"/>
              </a:rPr>
              <a:t>здійснюється шляхом надсилання у двох примірниках витягів із списків персонального військового обліку, а також копій військово-облікових документів до таких районних </a:t>
            </a:r>
            <a:r>
              <a:rPr lang="az-Cyrl-AZ" sz="4400" dirty="0">
                <a:solidFill>
                  <a:srgbClr val="333333"/>
                </a:solidFill>
                <a:cs typeface="Arial" panose="020B0604020202020204" pitchFamily="34" charset="0"/>
              </a:rPr>
              <a:t>(міських) територіальних центрів комплектування та соціальної підтримки.</a:t>
            </a: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694064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ЗВІРЯННЯ СПИСКІВ ПЕРСОНАЛЬНОГО ВО </a:t>
            </a:r>
          </a:p>
        </p:txBody>
      </p:sp>
      <p:sp>
        <p:nvSpPr>
          <p:cNvPr id="3" name="Объект 2"/>
          <p:cNvSpPr>
            <a:spLocks noGrp="1"/>
          </p:cNvSpPr>
          <p:nvPr>
            <p:ph type="subTitle" idx="4"/>
          </p:nvPr>
        </p:nvSpPr>
        <p:spPr>
          <a:xfrm>
            <a:off x="1092306" y="1314481"/>
            <a:ext cx="20798810" cy="11502912"/>
          </a:xfrm>
          <a:prstGeom prst="rect">
            <a:avLst/>
          </a:prstGeom>
          <a:ln>
            <a:noFill/>
          </a:ln>
        </p:spPr>
        <p:txBody>
          <a:bodyPr>
            <a:noAutofit/>
          </a:bodyPr>
          <a:lstStyle/>
          <a:p>
            <a:pPr algn="just"/>
            <a:r>
              <a:rPr lang="az-Cyrl-AZ" sz="4400" dirty="0">
                <a:solidFill>
                  <a:srgbClr val="333333"/>
                </a:solidFill>
                <a:cs typeface="Arial" panose="020B0604020202020204" pitchFamily="34" charset="0"/>
              </a:rPr>
              <a:t>Після здійснення звіряння з обліковими даними ТЦК один примірник витягу із списків персонального військового обліку повертається до підприємства, установи, організації з відміткою районного (міського) територіального центру комплектування та соціальної підтримки “звірено ___ ________ 20__ року”, підписом посадової особи, яка здійснила звіряння, та гербовою печаткою. </a:t>
            </a:r>
          </a:p>
          <a:p>
            <a:pPr algn="just"/>
            <a:endParaRPr lang="az-Cyrl-AZ" sz="4400" dirty="0">
              <a:solidFill>
                <a:srgbClr val="333333"/>
              </a:solidFill>
              <a:cs typeface="Arial" panose="020B0604020202020204" pitchFamily="34" charset="0"/>
            </a:endParaRPr>
          </a:p>
          <a:p>
            <a:pPr algn="just"/>
            <a:r>
              <a:rPr lang="az-Cyrl-AZ" sz="4400" dirty="0">
                <a:solidFill>
                  <a:srgbClr val="333333"/>
                </a:solidFill>
                <a:cs typeface="Arial" panose="020B0604020202020204" pitchFamily="34" charset="0"/>
              </a:rPr>
              <a:t>Результати звіряння вносяться до журналу обліку результатів перевірок.</a:t>
            </a:r>
          </a:p>
          <a:p>
            <a:pPr algn="just">
              <a:spcAft>
                <a:spcPts val="750"/>
              </a:spcAft>
            </a:pPr>
            <a:endParaRPr lang="uk-UA" sz="4400" dirty="0">
              <a:solidFill>
                <a:srgbClr val="333333"/>
              </a:solidFill>
              <a:cs typeface="Arial" panose="020B0604020202020204" pitchFamily="34" charset="0"/>
            </a:endParaRPr>
          </a:p>
          <a:p>
            <a:pPr marL="0" indent="0" algn="just">
              <a:spcBef>
                <a:spcPts val="0"/>
              </a:spcBef>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5946012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42</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50167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ПОВІДОМЛЕННЯ ПРО ЗВІЛЬНЕННЯ/ПРИЙНЯТТЯ</a:t>
            </a:r>
            <a:br>
              <a:rPr lang="uk-UA" sz="8000" b="1" dirty="0">
                <a:solidFill>
                  <a:srgbClr val="0070C0"/>
                </a:solidFill>
                <a:latin typeface="Roboto" panose="02000000000000000000" pitchFamily="2" charset="0"/>
              </a:rPr>
            </a:br>
            <a:r>
              <a:rPr lang="uk-UA" sz="8000" b="1" dirty="0">
                <a:solidFill>
                  <a:srgbClr val="0070C0"/>
                </a:solidFill>
                <a:latin typeface="Roboto" panose="02000000000000000000" pitchFamily="2" charset="0"/>
              </a:rPr>
              <a:t>та </a:t>
            </a:r>
            <a:br>
              <a:rPr lang="uk-UA" sz="8000" b="1" dirty="0">
                <a:solidFill>
                  <a:srgbClr val="0070C0"/>
                </a:solidFill>
                <a:latin typeface="Roboto" panose="02000000000000000000" pitchFamily="2" charset="0"/>
              </a:rPr>
            </a:br>
            <a:r>
              <a:rPr lang="uk-UA" sz="8000" b="1" dirty="0">
                <a:solidFill>
                  <a:srgbClr val="0070C0"/>
                </a:solidFill>
                <a:latin typeface="Roboto" panose="02000000000000000000" pitchFamily="2" charset="0"/>
              </a:rPr>
              <a:t>ЗМІНУ ОБЛІКОВИХ ДАНИХ </a:t>
            </a:r>
            <a:endParaRPr lang="ru-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2962543017"/>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609600" lvl="1" indent="0" algn="just">
              <a:buNone/>
            </a:pPr>
            <a:r>
              <a:rPr lang="az-Cyrl-AZ" sz="4400" dirty="0">
                <a:solidFill>
                  <a:srgbClr val="333333"/>
                </a:solidFill>
              </a:rPr>
              <a:t>У разі, якщо на підприємстві відбуваються зміни у складі осіб, що підлягають персональному військовому обліку (прийняття на роботу або звільнення таких осіб), підприємство зобов’язане повідомити про це ТЦК.</a:t>
            </a:r>
          </a:p>
          <a:p>
            <a:pPr marL="609600" lvl="1" indent="0" algn="just">
              <a:buNone/>
            </a:pPr>
            <a:endParaRPr lang="az-Cyrl-AZ" sz="4400" dirty="0">
              <a:solidFill>
                <a:srgbClr val="333333"/>
              </a:solidFill>
            </a:endParaRPr>
          </a:p>
          <a:p>
            <a:pPr marL="609600" lvl="1" indent="0" algn="just">
              <a:buNone/>
            </a:pPr>
            <a:r>
              <a:rPr lang="az-Cyrl-AZ" sz="4400" dirty="0">
                <a:solidFill>
                  <a:srgbClr val="333333"/>
                </a:solidFill>
              </a:rPr>
              <a:t>Таке повідомлення складається за формою, наведеною в додатку 4 до Порядку № 1487. </a:t>
            </a:r>
          </a:p>
          <a:p>
            <a:pPr marL="609600" lvl="1" indent="0" algn="just">
              <a:buNone/>
            </a:pPr>
            <a:endParaRPr lang="az-Cyrl-AZ" sz="4400" dirty="0">
              <a:solidFill>
                <a:srgbClr val="333333"/>
              </a:solidFill>
            </a:endParaRPr>
          </a:p>
          <a:p>
            <a:pPr marL="609600" lvl="1" indent="0" algn="just">
              <a:buNone/>
            </a:pPr>
            <a:r>
              <a:rPr lang="az-Cyrl-AZ" sz="4400" dirty="0">
                <a:solidFill>
                  <a:srgbClr val="333333"/>
                </a:solidFill>
              </a:rPr>
              <a:t>Його необхідно подати в ТЦК протягом 7 днів з дати видання відповідного наказу про прийняття або звільнення працівника</a:t>
            </a:r>
            <a:endParaRPr lang="ru-RU" sz="4400" dirty="0">
              <a:solidFill>
                <a:srgbClr val="333333"/>
              </a:solidFill>
            </a:endParaRPr>
          </a:p>
          <a:p>
            <a:pPr lvl="1" algn="just"/>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700723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lnSpc>
                <a:spcPct val="107000"/>
              </a:lnSpc>
              <a:spcAft>
                <a:spcPts val="800"/>
              </a:spcAft>
              <a:buNone/>
            </a:pPr>
            <a:r>
              <a:rPr lang="ru-UA" sz="4400" dirty="0">
                <a:solidFill>
                  <a:srgbClr val="333333"/>
                </a:solidFill>
              </a:rPr>
              <a:t>Про </a:t>
            </a:r>
            <a:r>
              <a:rPr lang="ru-UA" sz="4400" dirty="0" err="1">
                <a:solidFill>
                  <a:srgbClr val="333333"/>
                </a:solidFill>
              </a:rPr>
              <a:t>всі</a:t>
            </a:r>
            <a:r>
              <a:rPr lang="ru-UA" sz="4400" dirty="0">
                <a:solidFill>
                  <a:srgbClr val="333333"/>
                </a:solidFill>
              </a:rPr>
              <a:t> </a:t>
            </a:r>
            <a:r>
              <a:rPr lang="ru-UA" sz="4400" dirty="0" err="1">
                <a:solidFill>
                  <a:srgbClr val="333333"/>
                </a:solidFill>
              </a:rPr>
              <a:t>зміни</a:t>
            </a:r>
            <a:r>
              <a:rPr lang="ru-UA" sz="4400" dirty="0">
                <a:solidFill>
                  <a:srgbClr val="333333"/>
                </a:solidFill>
              </a:rPr>
              <a:t> </a:t>
            </a:r>
            <a:r>
              <a:rPr lang="ru-UA" sz="4400" dirty="0" err="1">
                <a:solidFill>
                  <a:srgbClr val="333333"/>
                </a:solidFill>
              </a:rPr>
              <a:t>особових</a:t>
            </a:r>
            <a:r>
              <a:rPr lang="ru-UA" sz="4400" dirty="0">
                <a:solidFill>
                  <a:srgbClr val="333333"/>
                </a:solidFill>
              </a:rPr>
              <a:t> </a:t>
            </a:r>
            <a:r>
              <a:rPr lang="ru-UA" sz="4400" dirty="0" err="1">
                <a:solidFill>
                  <a:srgbClr val="333333"/>
                </a:solidFill>
              </a:rPr>
              <a:t>даних</a:t>
            </a:r>
            <a:r>
              <a:rPr lang="ru-UA" sz="4400" dirty="0">
                <a:solidFill>
                  <a:srgbClr val="333333"/>
                </a:solidFill>
              </a:rPr>
              <a:t> </a:t>
            </a:r>
            <a:r>
              <a:rPr lang="ru-UA" sz="4400" dirty="0" err="1">
                <a:solidFill>
                  <a:srgbClr val="333333"/>
                </a:solidFill>
              </a:rPr>
              <a:t>працівників</a:t>
            </a:r>
            <a:r>
              <a:rPr lang="ru-UA" sz="4400" dirty="0">
                <a:solidFill>
                  <a:srgbClr val="333333"/>
                </a:solidFill>
              </a:rPr>
              <a:t>, </a:t>
            </a:r>
            <a:r>
              <a:rPr lang="ru-UA" sz="4400" dirty="0" err="1">
                <a:solidFill>
                  <a:srgbClr val="333333"/>
                </a:solidFill>
              </a:rPr>
              <a:t>які</a:t>
            </a:r>
            <a:r>
              <a:rPr lang="ru-UA" sz="4400" dirty="0">
                <a:solidFill>
                  <a:srgbClr val="333333"/>
                </a:solidFill>
              </a:rPr>
              <a:t> </a:t>
            </a:r>
            <a:r>
              <a:rPr lang="ru-UA" sz="4400" dirty="0" err="1">
                <a:solidFill>
                  <a:srgbClr val="333333"/>
                </a:solidFill>
              </a:rPr>
              <a:t>підлягають</a:t>
            </a:r>
            <a:r>
              <a:rPr lang="ru-UA" sz="4400" dirty="0">
                <a:solidFill>
                  <a:srgbClr val="333333"/>
                </a:solidFill>
              </a:rPr>
              <a:t> персональному </a:t>
            </a:r>
            <a:r>
              <a:rPr lang="ru-UA" sz="4400" dirty="0" err="1">
                <a:solidFill>
                  <a:srgbClr val="333333"/>
                </a:solidFill>
              </a:rPr>
              <a:t>військовому</a:t>
            </a:r>
            <a:r>
              <a:rPr lang="ru-UA" sz="4400" dirty="0">
                <a:solidFill>
                  <a:srgbClr val="333333"/>
                </a:solidFill>
              </a:rPr>
              <a:t> </a:t>
            </a:r>
            <a:r>
              <a:rPr lang="ru-UA" sz="4400" dirty="0" err="1">
                <a:solidFill>
                  <a:srgbClr val="333333"/>
                </a:solidFill>
              </a:rPr>
              <a:t>обліку</a:t>
            </a:r>
            <a:r>
              <a:rPr lang="ru-UA" sz="4400" dirty="0">
                <a:solidFill>
                  <a:srgbClr val="333333"/>
                </a:solidFill>
              </a:rPr>
              <a:t>, </a:t>
            </a:r>
            <a:r>
              <a:rPr lang="ru-UA" sz="4400" dirty="0" err="1">
                <a:solidFill>
                  <a:srgbClr val="333333"/>
                </a:solidFill>
              </a:rPr>
              <a:t>необхідно</a:t>
            </a:r>
            <a:r>
              <a:rPr lang="ru-UA" sz="4400" dirty="0">
                <a:solidFill>
                  <a:srgbClr val="333333"/>
                </a:solidFill>
              </a:rPr>
              <a:t> </a:t>
            </a:r>
            <a:r>
              <a:rPr lang="ru-UA" sz="4400" dirty="0" err="1">
                <a:solidFill>
                  <a:srgbClr val="333333"/>
                </a:solidFill>
              </a:rPr>
              <a:t>інформувати</a:t>
            </a:r>
            <a:r>
              <a:rPr lang="ru-UA" sz="4400" dirty="0">
                <a:solidFill>
                  <a:srgbClr val="333333"/>
                </a:solidFill>
              </a:rPr>
              <a:t> ТЦК.</a:t>
            </a:r>
            <a:endParaRPr lang="uk-UA" sz="4400" dirty="0">
              <a:solidFill>
                <a:srgbClr val="333333"/>
              </a:solidFill>
            </a:endParaRPr>
          </a:p>
          <a:p>
            <a:pPr marL="0" indent="0" algn="just">
              <a:lnSpc>
                <a:spcPct val="107000"/>
              </a:lnSpc>
              <a:spcAft>
                <a:spcPts val="800"/>
              </a:spcAft>
              <a:buNone/>
            </a:pPr>
            <a:r>
              <a:rPr lang="ru-UA" sz="4400" dirty="0">
                <a:solidFill>
                  <a:srgbClr val="333333"/>
                </a:solidFill>
              </a:rPr>
              <a:t> </a:t>
            </a:r>
            <a:r>
              <a:rPr lang="ru-UA" sz="4400" dirty="0" err="1">
                <a:solidFill>
                  <a:srgbClr val="333333"/>
                </a:solidFill>
              </a:rPr>
              <a:t>Таке</a:t>
            </a:r>
            <a:r>
              <a:rPr lang="ru-UA" sz="4400" dirty="0">
                <a:solidFill>
                  <a:srgbClr val="333333"/>
                </a:solidFill>
              </a:rPr>
              <a:t> </a:t>
            </a:r>
            <a:r>
              <a:rPr lang="ru-UA" sz="4400" dirty="0" err="1">
                <a:solidFill>
                  <a:srgbClr val="333333"/>
                </a:solidFill>
              </a:rPr>
              <a:t>інформування</a:t>
            </a:r>
            <a:r>
              <a:rPr lang="ru-UA" sz="4400" dirty="0">
                <a:solidFill>
                  <a:srgbClr val="333333"/>
                </a:solidFill>
              </a:rPr>
              <a:t> </a:t>
            </a:r>
            <a:r>
              <a:rPr lang="ru-UA" sz="4400" dirty="0" err="1">
                <a:solidFill>
                  <a:srgbClr val="333333"/>
                </a:solidFill>
              </a:rPr>
              <a:t>здійснюється</a:t>
            </a:r>
            <a:r>
              <a:rPr lang="ru-UA" sz="4400" dirty="0">
                <a:solidFill>
                  <a:srgbClr val="333333"/>
                </a:solidFill>
              </a:rPr>
              <a:t> шляхом </a:t>
            </a:r>
            <a:r>
              <a:rPr lang="ru-UA" sz="4400" dirty="0" err="1">
                <a:solidFill>
                  <a:srgbClr val="333333"/>
                </a:solidFill>
              </a:rPr>
              <a:t>подання</a:t>
            </a:r>
            <a:r>
              <a:rPr lang="ru-UA" sz="4400" dirty="0">
                <a:solidFill>
                  <a:srgbClr val="333333"/>
                </a:solidFill>
              </a:rPr>
              <a:t> до ТЦК </a:t>
            </a:r>
            <a:r>
              <a:rPr lang="ru-UA" sz="4400" dirty="0" err="1">
                <a:solidFill>
                  <a:srgbClr val="333333"/>
                </a:solidFill>
                <a:hlinkClick r:id="rId2">
                  <a:extLst>
                    <a:ext uri="{A12FA001-AC4F-418D-AE19-62706E023703}">
                      <ahyp:hlinkClr xmlns:ahyp="http://schemas.microsoft.com/office/drawing/2018/hyperlinkcolor" val="tx"/>
                    </a:ext>
                  </a:extLst>
                </a:hlinkClick>
              </a:rPr>
              <a:t>повідомлення</a:t>
            </a:r>
            <a:r>
              <a:rPr lang="ru-UA" sz="4400" dirty="0">
                <a:solidFill>
                  <a:srgbClr val="333333"/>
                </a:solidFill>
              </a:rPr>
              <a:t> за формою, </a:t>
            </a:r>
            <a:r>
              <a:rPr lang="ru-UA" sz="4400" dirty="0" err="1">
                <a:solidFill>
                  <a:srgbClr val="333333"/>
                </a:solidFill>
              </a:rPr>
              <a:t>наведеною</a:t>
            </a:r>
            <a:r>
              <a:rPr lang="ru-UA" sz="4400" dirty="0">
                <a:solidFill>
                  <a:srgbClr val="333333"/>
                </a:solidFill>
              </a:rPr>
              <a:t> в </a:t>
            </a:r>
            <a:r>
              <a:rPr lang="ru-UA" sz="4400" dirty="0" err="1">
                <a:solidFill>
                  <a:srgbClr val="333333"/>
                </a:solidFill>
                <a:hlinkClick r:id="rId3">
                  <a:extLst>
                    <a:ext uri="{A12FA001-AC4F-418D-AE19-62706E023703}">
                      <ahyp:hlinkClr xmlns:ahyp="http://schemas.microsoft.com/office/drawing/2018/hyperlinkcolor" val="tx"/>
                    </a:ext>
                  </a:extLst>
                </a:hlinkClick>
              </a:rPr>
              <a:t>додатку</a:t>
            </a:r>
            <a:r>
              <a:rPr lang="ru-UA" sz="4400" dirty="0">
                <a:solidFill>
                  <a:srgbClr val="333333"/>
                </a:solidFill>
                <a:hlinkClick r:id="rId3">
                  <a:extLst>
                    <a:ext uri="{A12FA001-AC4F-418D-AE19-62706E023703}">
                      <ahyp:hlinkClr xmlns:ahyp="http://schemas.microsoft.com/office/drawing/2018/hyperlinkcolor" val="tx"/>
                    </a:ext>
                  </a:extLst>
                </a:hlinkClick>
              </a:rPr>
              <a:t> 4 до Порядку № 1487</a:t>
            </a:r>
            <a:r>
              <a:rPr lang="ru-UA" sz="4400" dirty="0">
                <a:solidFill>
                  <a:srgbClr val="333333"/>
                </a:solidFill>
              </a:rPr>
              <a:t>. </a:t>
            </a:r>
            <a:r>
              <a:rPr lang="ru-UA" sz="4400" dirty="0" err="1">
                <a:solidFill>
                  <a:srgbClr val="333333"/>
                </a:solidFill>
              </a:rPr>
              <a:t>Такі</a:t>
            </a:r>
            <a:r>
              <a:rPr lang="ru-UA" sz="4400" dirty="0">
                <a:solidFill>
                  <a:srgbClr val="333333"/>
                </a:solidFill>
              </a:rPr>
              <a:t> </a:t>
            </a:r>
            <a:r>
              <a:rPr lang="ru-UA" sz="4400" dirty="0" err="1">
                <a:solidFill>
                  <a:srgbClr val="333333"/>
                </a:solidFill>
              </a:rPr>
              <a:t>повідомлення</a:t>
            </a:r>
            <a:r>
              <a:rPr lang="ru-UA" sz="4400" dirty="0">
                <a:solidFill>
                  <a:srgbClr val="333333"/>
                </a:solidFill>
              </a:rPr>
              <a:t> </a:t>
            </a:r>
            <a:r>
              <a:rPr lang="ru-UA" sz="4400" dirty="0" err="1">
                <a:solidFill>
                  <a:srgbClr val="333333"/>
                </a:solidFill>
              </a:rPr>
              <a:t>подаються</a:t>
            </a:r>
            <a:r>
              <a:rPr lang="ru-UA" sz="4400" dirty="0">
                <a:solidFill>
                  <a:srgbClr val="333333"/>
                </a:solidFill>
              </a:rPr>
              <a:t> до ТЦК </a:t>
            </a:r>
            <a:r>
              <a:rPr lang="ru-UA" sz="4400" dirty="0" err="1">
                <a:solidFill>
                  <a:srgbClr val="333333"/>
                </a:solidFill>
              </a:rPr>
              <a:t>щомісяця</a:t>
            </a:r>
            <a:r>
              <a:rPr lang="ru-UA" sz="4400" dirty="0">
                <a:solidFill>
                  <a:srgbClr val="333333"/>
                </a:solidFill>
              </a:rPr>
              <a:t> до 5 числа.</a:t>
            </a:r>
            <a:endParaRPr lang="uk-UA" sz="4400" dirty="0">
              <a:solidFill>
                <a:srgbClr val="333333"/>
              </a:solidFill>
            </a:endParaRPr>
          </a:p>
          <a:p>
            <a:pPr marL="0" indent="0" algn="just">
              <a:lnSpc>
                <a:spcPct val="107000"/>
              </a:lnSpc>
              <a:spcAft>
                <a:spcPts val="800"/>
              </a:spcAft>
              <a:buNone/>
            </a:pPr>
            <a:endParaRPr lang="ru-UA" sz="4400" dirty="0">
              <a:solidFill>
                <a:srgbClr val="333333"/>
              </a:solidFill>
            </a:endParaRPr>
          </a:p>
          <a:p>
            <a:pPr marL="0" indent="0" algn="just">
              <a:lnSpc>
                <a:spcPct val="107000"/>
              </a:lnSpc>
              <a:spcAft>
                <a:spcPts val="800"/>
              </a:spcAft>
              <a:buNone/>
            </a:pPr>
            <a:r>
              <a:rPr lang="ru-UA" sz="4400" dirty="0">
                <a:solidFill>
                  <a:srgbClr val="333333"/>
                </a:solidFill>
              </a:rPr>
              <a:t>В </a:t>
            </a:r>
            <a:r>
              <a:rPr lang="ru-UA" sz="4400" dirty="0" err="1">
                <a:solidFill>
                  <a:srgbClr val="333333"/>
                </a:solidFill>
              </a:rPr>
              <a:t>цьому</a:t>
            </a:r>
            <a:r>
              <a:rPr lang="ru-UA" sz="4400" dirty="0">
                <a:solidFill>
                  <a:srgbClr val="333333"/>
                </a:solidFill>
              </a:rPr>
              <a:t> </a:t>
            </a:r>
            <a:r>
              <a:rPr lang="ru-UA" sz="4400" dirty="0" err="1">
                <a:solidFill>
                  <a:srgbClr val="333333"/>
                </a:solidFill>
              </a:rPr>
              <a:t>випадку</a:t>
            </a:r>
            <a:r>
              <a:rPr lang="ru-UA" sz="4400" dirty="0">
                <a:solidFill>
                  <a:srgbClr val="333333"/>
                </a:solidFill>
              </a:rPr>
              <a:t> </a:t>
            </a:r>
            <a:r>
              <a:rPr lang="ru-UA" sz="4400" dirty="0" err="1">
                <a:solidFill>
                  <a:srgbClr val="333333"/>
                </a:solidFill>
              </a:rPr>
              <a:t>проінформувати</a:t>
            </a:r>
            <a:r>
              <a:rPr lang="ru-UA" sz="4400" dirty="0">
                <a:solidFill>
                  <a:srgbClr val="333333"/>
                </a:solidFill>
              </a:rPr>
              <a:t> </a:t>
            </a:r>
            <a:r>
              <a:rPr lang="ru-UA" sz="4400" dirty="0" err="1">
                <a:solidFill>
                  <a:srgbClr val="333333"/>
                </a:solidFill>
              </a:rPr>
              <a:t>необхідно</a:t>
            </a:r>
            <a:r>
              <a:rPr lang="ru-UA" sz="4400" dirty="0">
                <a:solidFill>
                  <a:srgbClr val="333333"/>
                </a:solidFill>
              </a:rPr>
              <a:t> про </a:t>
            </a:r>
            <a:r>
              <a:rPr lang="ru-UA" sz="4400" dirty="0" err="1">
                <a:solidFill>
                  <a:srgbClr val="333333"/>
                </a:solidFill>
              </a:rPr>
              <a:t>зміну</a:t>
            </a:r>
            <a:r>
              <a:rPr lang="ru-UA" sz="4400" dirty="0">
                <a:solidFill>
                  <a:srgbClr val="333333"/>
                </a:solidFill>
              </a:rPr>
              <a:t> </a:t>
            </a:r>
            <a:r>
              <a:rPr lang="ru-UA" sz="4400" dirty="0" err="1">
                <a:solidFill>
                  <a:srgbClr val="333333"/>
                </a:solidFill>
              </a:rPr>
              <a:t>прізвища</a:t>
            </a:r>
            <a:r>
              <a:rPr lang="ru-UA" sz="4400" dirty="0">
                <a:solidFill>
                  <a:srgbClr val="333333"/>
                </a:solidFill>
              </a:rPr>
              <a:t>, </a:t>
            </a:r>
            <a:r>
              <a:rPr lang="ru-UA" sz="4400" dirty="0" err="1">
                <a:solidFill>
                  <a:srgbClr val="333333"/>
                </a:solidFill>
              </a:rPr>
              <a:t>імені</a:t>
            </a:r>
            <a:r>
              <a:rPr lang="ru-UA" sz="4400" dirty="0">
                <a:solidFill>
                  <a:srgbClr val="333333"/>
                </a:solidFill>
              </a:rPr>
              <a:t>, по </a:t>
            </a:r>
            <a:r>
              <a:rPr lang="ru-UA" sz="4400" dirty="0" err="1">
                <a:solidFill>
                  <a:srgbClr val="333333"/>
                </a:solidFill>
              </a:rPr>
              <a:t>батькові</a:t>
            </a:r>
            <a:r>
              <a:rPr lang="ru-UA" sz="4400" dirty="0">
                <a:solidFill>
                  <a:srgbClr val="333333"/>
                </a:solidFill>
              </a:rPr>
              <a:t> (за </a:t>
            </a:r>
            <a:r>
              <a:rPr lang="ru-UA" sz="4400" dirty="0" err="1">
                <a:solidFill>
                  <a:srgbClr val="333333"/>
                </a:solidFill>
              </a:rPr>
              <a:t>наявності</a:t>
            </a:r>
            <a:r>
              <a:rPr lang="ru-UA" sz="4400" dirty="0">
                <a:solidFill>
                  <a:srgbClr val="333333"/>
                </a:solidFill>
              </a:rPr>
              <a:t>), </a:t>
            </a:r>
            <a:r>
              <a:rPr lang="ru-UA" sz="4400" dirty="0" err="1">
                <a:solidFill>
                  <a:srgbClr val="333333"/>
                </a:solidFill>
              </a:rPr>
              <a:t>реквізитів</a:t>
            </a:r>
            <a:r>
              <a:rPr lang="ru-UA" sz="4400" dirty="0">
                <a:solidFill>
                  <a:srgbClr val="333333"/>
                </a:solidFill>
              </a:rPr>
              <a:t> паспорта </a:t>
            </a:r>
            <a:r>
              <a:rPr lang="ru-UA" sz="4400" dirty="0" err="1">
                <a:solidFill>
                  <a:srgbClr val="333333"/>
                </a:solidFill>
              </a:rPr>
              <a:t>громадянина</a:t>
            </a:r>
            <a:r>
              <a:rPr lang="ru-UA" sz="4400" dirty="0">
                <a:solidFill>
                  <a:srgbClr val="333333"/>
                </a:solidFill>
              </a:rPr>
              <a:t> </a:t>
            </a:r>
            <a:r>
              <a:rPr lang="ru-UA" sz="4400" dirty="0" err="1">
                <a:solidFill>
                  <a:srgbClr val="333333"/>
                </a:solidFill>
              </a:rPr>
              <a:t>України</a:t>
            </a:r>
            <a:r>
              <a:rPr lang="ru-UA" sz="4400" dirty="0">
                <a:solidFill>
                  <a:srgbClr val="333333"/>
                </a:solidFill>
              </a:rPr>
              <a:t> і паспорта </a:t>
            </a:r>
            <a:r>
              <a:rPr lang="ru-UA" sz="4400" dirty="0" err="1">
                <a:solidFill>
                  <a:srgbClr val="333333"/>
                </a:solidFill>
              </a:rPr>
              <a:t>громадянина</a:t>
            </a:r>
            <a:r>
              <a:rPr lang="ru-UA" sz="4400" dirty="0">
                <a:solidFill>
                  <a:srgbClr val="333333"/>
                </a:solidFill>
              </a:rPr>
              <a:t> </a:t>
            </a:r>
            <a:r>
              <a:rPr lang="ru-UA" sz="4400" dirty="0" err="1">
                <a:solidFill>
                  <a:srgbClr val="333333"/>
                </a:solidFill>
              </a:rPr>
              <a:t>України</a:t>
            </a:r>
            <a:r>
              <a:rPr lang="ru-UA" sz="4400" dirty="0">
                <a:solidFill>
                  <a:srgbClr val="333333"/>
                </a:solidFill>
              </a:rPr>
              <a:t> для </a:t>
            </a:r>
            <a:r>
              <a:rPr lang="ru-UA" sz="4400" dirty="0" err="1">
                <a:solidFill>
                  <a:srgbClr val="333333"/>
                </a:solidFill>
              </a:rPr>
              <a:t>виїзду</a:t>
            </a:r>
            <a:r>
              <a:rPr lang="ru-UA" sz="4400" dirty="0">
                <a:solidFill>
                  <a:srgbClr val="333333"/>
                </a:solidFill>
              </a:rPr>
              <a:t> за кордон, </a:t>
            </a:r>
            <a:r>
              <a:rPr lang="ru-UA" sz="4400" dirty="0" err="1">
                <a:solidFill>
                  <a:srgbClr val="333333"/>
                </a:solidFill>
              </a:rPr>
              <a:t>адреси</a:t>
            </a:r>
            <a:r>
              <a:rPr lang="ru-UA" sz="4400" dirty="0">
                <a:solidFill>
                  <a:srgbClr val="333333"/>
                </a:solidFill>
              </a:rPr>
              <a:t> </a:t>
            </a:r>
            <a:r>
              <a:rPr lang="ru-UA" sz="4400" dirty="0" err="1">
                <a:solidFill>
                  <a:srgbClr val="333333"/>
                </a:solidFill>
              </a:rPr>
              <a:t>задекларованого</a:t>
            </a:r>
            <a:r>
              <a:rPr lang="ru-UA" sz="4400" dirty="0">
                <a:solidFill>
                  <a:srgbClr val="333333"/>
                </a:solidFill>
              </a:rPr>
              <a:t>/</a:t>
            </a:r>
            <a:r>
              <a:rPr lang="ru-UA" sz="4400" dirty="0" err="1">
                <a:solidFill>
                  <a:srgbClr val="333333"/>
                </a:solidFill>
              </a:rPr>
              <a:t>зареєстрованого</a:t>
            </a:r>
            <a:r>
              <a:rPr lang="ru-UA" sz="4400" dirty="0">
                <a:solidFill>
                  <a:srgbClr val="333333"/>
                </a:solidFill>
              </a:rPr>
              <a:t> </a:t>
            </a:r>
            <a:r>
              <a:rPr lang="ru-UA" sz="4400" dirty="0" err="1">
                <a:solidFill>
                  <a:srgbClr val="333333"/>
                </a:solidFill>
              </a:rPr>
              <a:t>місця</a:t>
            </a:r>
            <a:r>
              <a:rPr lang="ru-UA" sz="4400" dirty="0">
                <a:solidFill>
                  <a:srgbClr val="333333"/>
                </a:solidFill>
              </a:rPr>
              <a:t> проживання, </a:t>
            </a:r>
            <a:r>
              <a:rPr lang="ru-UA" sz="4400" dirty="0" err="1">
                <a:solidFill>
                  <a:srgbClr val="333333"/>
                </a:solidFill>
              </a:rPr>
              <a:t>адреси</a:t>
            </a:r>
            <a:r>
              <a:rPr lang="ru-UA" sz="4400" dirty="0">
                <a:solidFill>
                  <a:srgbClr val="333333"/>
                </a:solidFill>
              </a:rPr>
              <a:t> </a:t>
            </a:r>
            <a:r>
              <a:rPr lang="ru-UA" sz="4400" dirty="0" err="1">
                <a:solidFill>
                  <a:srgbClr val="333333"/>
                </a:solidFill>
              </a:rPr>
              <a:t>місця</a:t>
            </a:r>
            <a:r>
              <a:rPr lang="ru-UA" sz="4400" dirty="0">
                <a:solidFill>
                  <a:srgbClr val="333333"/>
                </a:solidFill>
              </a:rPr>
              <a:t> фактичного проживання, </a:t>
            </a:r>
            <a:r>
              <a:rPr lang="ru-UA" sz="4400" dirty="0" err="1">
                <a:solidFill>
                  <a:srgbClr val="333333"/>
                </a:solidFill>
              </a:rPr>
              <a:t>сімейного</a:t>
            </a:r>
            <a:r>
              <a:rPr lang="ru-UA" sz="4400" dirty="0">
                <a:solidFill>
                  <a:srgbClr val="333333"/>
                </a:solidFill>
              </a:rPr>
              <a:t> стану, </a:t>
            </a:r>
            <a:r>
              <a:rPr lang="ru-UA" sz="4400" dirty="0" err="1">
                <a:solidFill>
                  <a:srgbClr val="333333"/>
                </a:solidFill>
              </a:rPr>
              <a:t>освіти</a:t>
            </a:r>
            <a:r>
              <a:rPr lang="ru-UA" sz="4400" dirty="0">
                <a:solidFill>
                  <a:srgbClr val="333333"/>
                </a:solidFill>
              </a:rPr>
              <a:t>, </a:t>
            </a:r>
            <a:r>
              <a:rPr lang="ru-UA" sz="4400" dirty="0" err="1">
                <a:solidFill>
                  <a:srgbClr val="333333"/>
                </a:solidFill>
              </a:rPr>
              <a:t>місця</a:t>
            </a:r>
            <a:r>
              <a:rPr lang="ru-UA" sz="4400" dirty="0">
                <a:solidFill>
                  <a:srgbClr val="333333"/>
                </a:solidFill>
              </a:rPr>
              <a:t> </a:t>
            </a:r>
            <a:r>
              <a:rPr lang="ru-UA" sz="4400" dirty="0" err="1">
                <a:solidFill>
                  <a:srgbClr val="333333"/>
                </a:solidFill>
              </a:rPr>
              <a:t>роботи</a:t>
            </a:r>
            <a:r>
              <a:rPr lang="ru-UA" sz="4400" dirty="0">
                <a:solidFill>
                  <a:srgbClr val="333333"/>
                </a:solidFill>
              </a:rPr>
              <a:t> і посади </a:t>
            </a:r>
            <a:endParaRPr lang="uk-UA" sz="4400" dirty="0">
              <a:solidFill>
                <a:srgbClr val="333333"/>
              </a:solidFill>
            </a:endParaRPr>
          </a:p>
          <a:p>
            <a:pPr marL="609600" lvl="1" indent="0" algn="just">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2921400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45</a:t>
            </a:fld>
            <a:endParaRPr lang="ru-UA" sz="2911" b="1" dirty="0">
              <a:solidFill>
                <a:schemeClr val="bg1"/>
              </a:solidFill>
              <a:latin typeface="Arial" panose="020B0604020202020204" pitchFamily="34" charset="0"/>
              <a:cs typeface="Arial" panose="020B0604020202020204" pitchFamily="34" charset="0"/>
            </a:endParaRPr>
          </a:p>
        </p:txBody>
      </p:sp>
      <p:pic>
        <p:nvPicPr>
          <p:cNvPr id="5" name="Объект 4">
            <a:extLst>
              <a:ext uri="{FF2B5EF4-FFF2-40B4-BE49-F238E27FC236}">
                <a16:creationId xmlns:a16="http://schemas.microsoft.com/office/drawing/2014/main" id="{7E2F6EE3-2C53-E52F-7AF5-A8D1C33FFC70}"/>
              </a:ext>
            </a:extLst>
          </p:cNvPr>
          <p:cNvPicPr>
            <a:picLocks noGrp="1" noChangeAspect="1"/>
          </p:cNvPicPr>
          <p:nvPr>
            <p:ph idx="4294967295"/>
          </p:nvPr>
        </p:nvPicPr>
        <p:blipFill>
          <a:blip r:embed="rId2"/>
          <a:stretch>
            <a:fillRect/>
          </a:stretch>
        </p:blipFill>
        <p:spPr>
          <a:xfrm>
            <a:off x="0" y="1441450"/>
            <a:ext cx="11444288" cy="11991975"/>
          </a:xfrm>
          <a:prstGeom prst="rect">
            <a:avLst/>
          </a:prstGeom>
          <a:ln>
            <a:noFill/>
          </a:ln>
        </p:spPr>
      </p:pic>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0887571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lnSpc>
                <a:spcPct val="107000"/>
              </a:lnSpc>
              <a:spcAft>
                <a:spcPts val="800"/>
              </a:spcAft>
              <a:buNone/>
            </a:pPr>
            <a:r>
              <a:rPr lang="ru-UA" sz="4400" dirty="0">
                <a:solidFill>
                  <a:srgbClr val="333333"/>
                </a:solidFill>
              </a:rPr>
              <a:t>Про </a:t>
            </a:r>
            <a:r>
              <a:rPr lang="ru-UA" sz="4400" dirty="0" err="1">
                <a:solidFill>
                  <a:srgbClr val="333333"/>
                </a:solidFill>
              </a:rPr>
              <a:t>всі</a:t>
            </a:r>
            <a:r>
              <a:rPr lang="ru-UA" sz="4400" dirty="0">
                <a:solidFill>
                  <a:srgbClr val="333333"/>
                </a:solidFill>
              </a:rPr>
              <a:t> </a:t>
            </a:r>
            <a:r>
              <a:rPr lang="ru-UA" sz="4400" dirty="0" err="1">
                <a:solidFill>
                  <a:srgbClr val="333333"/>
                </a:solidFill>
              </a:rPr>
              <a:t>зміни</a:t>
            </a:r>
            <a:r>
              <a:rPr lang="ru-UA" sz="4400" dirty="0">
                <a:solidFill>
                  <a:srgbClr val="333333"/>
                </a:solidFill>
              </a:rPr>
              <a:t> </a:t>
            </a:r>
            <a:r>
              <a:rPr lang="ru-UA" sz="4400" dirty="0" err="1">
                <a:solidFill>
                  <a:srgbClr val="333333"/>
                </a:solidFill>
              </a:rPr>
              <a:t>особових</a:t>
            </a:r>
            <a:r>
              <a:rPr lang="ru-UA" sz="4400" dirty="0">
                <a:solidFill>
                  <a:srgbClr val="333333"/>
                </a:solidFill>
              </a:rPr>
              <a:t> </a:t>
            </a:r>
            <a:r>
              <a:rPr lang="ru-UA" sz="4400" dirty="0" err="1">
                <a:solidFill>
                  <a:srgbClr val="333333"/>
                </a:solidFill>
              </a:rPr>
              <a:t>даних</a:t>
            </a:r>
            <a:r>
              <a:rPr lang="ru-UA" sz="4400" dirty="0">
                <a:solidFill>
                  <a:srgbClr val="333333"/>
                </a:solidFill>
              </a:rPr>
              <a:t> </a:t>
            </a:r>
            <a:r>
              <a:rPr lang="ru-UA" sz="4400" dirty="0" err="1">
                <a:solidFill>
                  <a:srgbClr val="333333"/>
                </a:solidFill>
              </a:rPr>
              <a:t>працівників</a:t>
            </a:r>
            <a:r>
              <a:rPr lang="ru-UA" sz="4400" dirty="0">
                <a:solidFill>
                  <a:srgbClr val="333333"/>
                </a:solidFill>
              </a:rPr>
              <a:t>, </a:t>
            </a:r>
            <a:r>
              <a:rPr lang="ru-UA" sz="4400" dirty="0" err="1">
                <a:solidFill>
                  <a:srgbClr val="333333"/>
                </a:solidFill>
              </a:rPr>
              <a:t>які</a:t>
            </a:r>
            <a:r>
              <a:rPr lang="ru-UA" sz="4400" dirty="0">
                <a:solidFill>
                  <a:srgbClr val="333333"/>
                </a:solidFill>
              </a:rPr>
              <a:t> </a:t>
            </a:r>
            <a:r>
              <a:rPr lang="ru-UA" sz="4400" dirty="0" err="1">
                <a:solidFill>
                  <a:srgbClr val="333333"/>
                </a:solidFill>
              </a:rPr>
              <a:t>підлягають</a:t>
            </a:r>
            <a:r>
              <a:rPr lang="ru-UA" sz="4400" dirty="0">
                <a:solidFill>
                  <a:srgbClr val="333333"/>
                </a:solidFill>
              </a:rPr>
              <a:t> персональному </a:t>
            </a:r>
            <a:r>
              <a:rPr lang="ru-UA" sz="4400" dirty="0" err="1">
                <a:solidFill>
                  <a:srgbClr val="333333"/>
                </a:solidFill>
              </a:rPr>
              <a:t>військовому</a:t>
            </a:r>
            <a:r>
              <a:rPr lang="ru-UA" sz="4400" dirty="0">
                <a:solidFill>
                  <a:srgbClr val="333333"/>
                </a:solidFill>
              </a:rPr>
              <a:t> </a:t>
            </a:r>
            <a:r>
              <a:rPr lang="ru-UA" sz="4400" dirty="0" err="1">
                <a:solidFill>
                  <a:srgbClr val="333333"/>
                </a:solidFill>
              </a:rPr>
              <a:t>обліку</a:t>
            </a:r>
            <a:r>
              <a:rPr lang="ru-UA" sz="4400" dirty="0">
                <a:solidFill>
                  <a:srgbClr val="333333"/>
                </a:solidFill>
              </a:rPr>
              <a:t>, </a:t>
            </a:r>
            <a:r>
              <a:rPr lang="ru-UA" sz="4400" dirty="0" err="1">
                <a:solidFill>
                  <a:srgbClr val="333333"/>
                </a:solidFill>
              </a:rPr>
              <a:t>необхідно</a:t>
            </a:r>
            <a:r>
              <a:rPr lang="ru-UA" sz="4400" dirty="0">
                <a:solidFill>
                  <a:srgbClr val="333333"/>
                </a:solidFill>
              </a:rPr>
              <a:t> </a:t>
            </a:r>
            <a:r>
              <a:rPr lang="ru-UA" sz="4400" dirty="0" err="1">
                <a:solidFill>
                  <a:srgbClr val="333333"/>
                </a:solidFill>
              </a:rPr>
              <a:t>інформувати</a:t>
            </a:r>
            <a:r>
              <a:rPr lang="ru-UA" sz="4400" dirty="0">
                <a:solidFill>
                  <a:srgbClr val="333333"/>
                </a:solidFill>
              </a:rPr>
              <a:t> ТЦК.</a:t>
            </a:r>
            <a:endParaRPr lang="uk-UA" sz="4400" dirty="0">
              <a:solidFill>
                <a:srgbClr val="333333"/>
              </a:solidFill>
            </a:endParaRPr>
          </a:p>
          <a:p>
            <a:pPr marL="0" indent="0" algn="just">
              <a:lnSpc>
                <a:spcPct val="107000"/>
              </a:lnSpc>
              <a:spcAft>
                <a:spcPts val="800"/>
              </a:spcAft>
              <a:buNone/>
            </a:pPr>
            <a:r>
              <a:rPr lang="ru-UA" sz="4400" dirty="0">
                <a:solidFill>
                  <a:srgbClr val="333333"/>
                </a:solidFill>
              </a:rPr>
              <a:t> </a:t>
            </a:r>
            <a:r>
              <a:rPr lang="ru-UA" sz="4400" dirty="0" err="1">
                <a:solidFill>
                  <a:srgbClr val="333333"/>
                </a:solidFill>
              </a:rPr>
              <a:t>Таке</a:t>
            </a:r>
            <a:r>
              <a:rPr lang="ru-UA" sz="4400" dirty="0">
                <a:solidFill>
                  <a:srgbClr val="333333"/>
                </a:solidFill>
              </a:rPr>
              <a:t> </a:t>
            </a:r>
            <a:r>
              <a:rPr lang="ru-UA" sz="4400" dirty="0" err="1">
                <a:solidFill>
                  <a:srgbClr val="333333"/>
                </a:solidFill>
              </a:rPr>
              <a:t>інформування</a:t>
            </a:r>
            <a:r>
              <a:rPr lang="ru-UA" sz="4400" dirty="0">
                <a:solidFill>
                  <a:srgbClr val="333333"/>
                </a:solidFill>
              </a:rPr>
              <a:t> </a:t>
            </a:r>
            <a:r>
              <a:rPr lang="ru-UA" sz="4400" dirty="0" err="1">
                <a:solidFill>
                  <a:srgbClr val="333333"/>
                </a:solidFill>
              </a:rPr>
              <a:t>здійснюється</a:t>
            </a:r>
            <a:r>
              <a:rPr lang="ru-UA" sz="4400" dirty="0">
                <a:solidFill>
                  <a:srgbClr val="333333"/>
                </a:solidFill>
              </a:rPr>
              <a:t> шляхом </a:t>
            </a:r>
            <a:r>
              <a:rPr lang="ru-UA" sz="4400" dirty="0" err="1">
                <a:solidFill>
                  <a:srgbClr val="333333"/>
                </a:solidFill>
              </a:rPr>
              <a:t>подання</a:t>
            </a:r>
            <a:r>
              <a:rPr lang="ru-UA" sz="4400" dirty="0">
                <a:solidFill>
                  <a:srgbClr val="333333"/>
                </a:solidFill>
              </a:rPr>
              <a:t> до ТЦК </a:t>
            </a:r>
            <a:r>
              <a:rPr lang="ru-UA" sz="4400" dirty="0" err="1">
                <a:solidFill>
                  <a:srgbClr val="333333"/>
                </a:solidFill>
                <a:hlinkClick r:id="rId2">
                  <a:extLst>
                    <a:ext uri="{A12FA001-AC4F-418D-AE19-62706E023703}">
                      <ahyp:hlinkClr xmlns:ahyp="http://schemas.microsoft.com/office/drawing/2018/hyperlinkcolor" val="tx"/>
                    </a:ext>
                  </a:extLst>
                </a:hlinkClick>
              </a:rPr>
              <a:t>повідомлення</a:t>
            </a:r>
            <a:r>
              <a:rPr lang="ru-UA" sz="4400" dirty="0">
                <a:solidFill>
                  <a:srgbClr val="333333"/>
                </a:solidFill>
              </a:rPr>
              <a:t> за формою, </a:t>
            </a:r>
            <a:r>
              <a:rPr lang="ru-UA" sz="4400" dirty="0" err="1">
                <a:solidFill>
                  <a:srgbClr val="333333"/>
                </a:solidFill>
              </a:rPr>
              <a:t>наведеною</a:t>
            </a:r>
            <a:r>
              <a:rPr lang="ru-UA" sz="4400" dirty="0">
                <a:solidFill>
                  <a:srgbClr val="333333"/>
                </a:solidFill>
              </a:rPr>
              <a:t> в </a:t>
            </a:r>
            <a:r>
              <a:rPr lang="ru-UA" sz="4400" dirty="0" err="1">
                <a:solidFill>
                  <a:srgbClr val="333333"/>
                </a:solidFill>
                <a:hlinkClick r:id="rId3">
                  <a:extLst>
                    <a:ext uri="{A12FA001-AC4F-418D-AE19-62706E023703}">
                      <ahyp:hlinkClr xmlns:ahyp="http://schemas.microsoft.com/office/drawing/2018/hyperlinkcolor" val="tx"/>
                    </a:ext>
                  </a:extLst>
                </a:hlinkClick>
              </a:rPr>
              <a:t>додатку</a:t>
            </a:r>
            <a:r>
              <a:rPr lang="ru-UA" sz="4400" dirty="0">
                <a:solidFill>
                  <a:srgbClr val="333333"/>
                </a:solidFill>
                <a:hlinkClick r:id="rId3">
                  <a:extLst>
                    <a:ext uri="{A12FA001-AC4F-418D-AE19-62706E023703}">
                      <ahyp:hlinkClr xmlns:ahyp="http://schemas.microsoft.com/office/drawing/2018/hyperlinkcolor" val="tx"/>
                    </a:ext>
                  </a:extLst>
                </a:hlinkClick>
              </a:rPr>
              <a:t> 4 до Порядку № 1487</a:t>
            </a:r>
            <a:r>
              <a:rPr lang="ru-UA" sz="4400" dirty="0">
                <a:solidFill>
                  <a:srgbClr val="333333"/>
                </a:solidFill>
              </a:rPr>
              <a:t>. </a:t>
            </a:r>
            <a:r>
              <a:rPr lang="ru-UA" sz="4400" dirty="0" err="1">
                <a:solidFill>
                  <a:srgbClr val="333333"/>
                </a:solidFill>
              </a:rPr>
              <a:t>Такі</a:t>
            </a:r>
            <a:r>
              <a:rPr lang="ru-UA" sz="4400" dirty="0">
                <a:solidFill>
                  <a:srgbClr val="333333"/>
                </a:solidFill>
              </a:rPr>
              <a:t> </a:t>
            </a:r>
            <a:r>
              <a:rPr lang="ru-UA" sz="4400" dirty="0" err="1">
                <a:solidFill>
                  <a:srgbClr val="333333"/>
                </a:solidFill>
              </a:rPr>
              <a:t>повідомлення</a:t>
            </a:r>
            <a:r>
              <a:rPr lang="ru-UA" sz="4400" dirty="0">
                <a:solidFill>
                  <a:srgbClr val="333333"/>
                </a:solidFill>
              </a:rPr>
              <a:t> </a:t>
            </a:r>
            <a:r>
              <a:rPr lang="ru-UA" sz="4400" dirty="0" err="1">
                <a:solidFill>
                  <a:srgbClr val="333333"/>
                </a:solidFill>
              </a:rPr>
              <a:t>подаються</a:t>
            </a:r>
            <a:r>
              <a:rPr lang="ru-UA" sz="4400" dirty="0">
                <a:solidFill>
                  <a:srgbClr val="333333"/>
                </a:solidFill>
              </a:rPr>
              <a:t> до ТЦК </a:t>
            </a:r>
            <a:r>
              <a:rPr lang="ru-UA" sz="4400" dirty="0" err="1">
                <a:solidFill>
                  <a:srgbClr val="333333"/>
                </a:solidFill>
              </a:rPr>
              <a:t>щомісяця</a:t>
            </a:r>
            <a:r>
              <a:rPr lang="ru-UA" sz="4400" dirty="0">
                <a:solidFill>
                  <a:srgbClr val="333333"/>
                </a:solidFill>
              </a:rPr>
              <a:t> до 5 числа.</a:t>
            </a:r>
            <a:endParaRPr lang="uk-UA" sz="4400" dirty="0">
              <a:solidFill>
                <a:srgbClr val="333333"/>
              </a:solidFill>
            </a:endParaRPr>
          </a:p>
          <a:p>
            <a:pPr marL="0" indent="0" algn="just">
              <a:lnSpc>
                <a:spcPct val="107000"/>
              </a:lnSpc>
              <a:spcAft>
                <a:spcPts val="800"/>
              </a:spcAft>
              <a:buNone/>
            </a:pPr>
            <a:endParaRPr lang="ru-UA" sz="4400" dirty="0">
              <a:solidFill>
                <a:srgbClr val="333333"/>
              </a:solidFill>
            </a:endParaRPr>
          </a:p>
          <a:p>
            <a:pPr marL="0" indent="0" algn="just">
              <a:lnSpc>
                <a:spcPct val="107000"/>
              </a:lnSpc>
              <a:spcAft>
                <a:spcPts val="800"/>
              </a:spcAft>
              <a:buNone/>
            </a:pPr>
            <a:r>
              <a:rPr lang="ru-UA" sz="4400" dirty="0">
                <a:solidFill>
                  <a:srgbClr val="333333"/>
                </a:solidFill>
              </a:rPr>
              <a:t>В </a:t>
            </a:r>
            <a:r>
              <a:rPr lang="ru-UA" sz="4400" dirty="0" err="1">
                <a:solidFill>
                  <a:srgbClr val="333333"/>
                </a:solidFill>
              </a:rPr>
              <a:t>цьому</a:t>
            </a:r>
            <a:r>
              <a:rPr lang="ru-UA" sz="4400" dirty="0">
                <a:solidFill>
                  <a:srgbClr val="333333"/>
                </a:solidFill>
              </a:rPr>
              <a:t> </a:t>
            </a:r>
            <a:r>
              <a:rPr lang="ru-UA" sz="4400" dirty="0" err="1">
                <a:solidFill>
                  <a:srgbClr val="333333"/>
                </a:solidFill>
              </a:rPr>
              <a:t>випадку</a:t>
            </a:r>
            <a:r>
              <a:rPr lang="ru-UA" sz="4400" dirty="0">
                <a:solidFill>
                  <a:srgbClr val="333333"/>
                </a:solidFill>
              </a:rPr>
              <a:t> </a:t>
            </a:r>
            <a:r>
              <a:rPr lang="ru-UA" sz="4400" dirty="0" err="1">
                <a:solidFill>
                  <a:srgbClr val="333333"/>
                </a:solidFill>
              </a:rPr>
              <a:t>проінформувати</a:t>
            </a:r>
            <a:r>
              <a:rPr lang="ru-UA" sz="4400" dirty="0">
                <a:solidFill>
                  <a:srgbClr val="333333"/>
                </a:solidFill>
              </a:rPr>
              <a:t> </a:t>
            </a:r>
            <a:r>
              <a:rPr lang="ru-UA" sz="4400" dirty="0" err="1">
                <a:solidFill>
                  <a:srgbClr val="333333"/>
                </a:solidFill>
              </a:rPr>
              <a:t>необхідно</a:t>
            </a:r>
            <a:r>
              <a:rPr lang="ru-UA" sz="4400" dirty="0">
                <a:solidFill>
                  <a:srgbClr val="333333"/>
                </a:solidFill>
              </a:rPr>
              <a:t> про </a:t>
            </a:r>
            <a:r>
              <a:rPr lang="ru-UA" sz="4400" dirty="0" err="1">
                <a:solidFill>
                  <a:srgbClr val="333333"/>
                </a:solidFill>
              </a:rPr>
              <a:t>зміну</a:t>
            </a:r>
            <a:r>
              <a:rPr lang="ru-UA" sz="4400" dirty="0">
                <a:solidFill>
                  <a:srgbClr val="333333"/>
                </a:solidFill>
              </a:rPr>
              <a:t> </a:t>
            </a:r>
            <a:r>
              <a:rPr lang="ru-UA" sz="4400" dirty="0" err="1">
                <a:solidFill>
                  <a:srgbClr val="333333"/>
                </a:solidFill>
              </a:rPr>
              <a:t>прізвища</a:t>
            </a:r>
            <a:r>
              <a:rPr lang="ru-UA" sz="4400" dirty="0">
                <a:solidFill>
                  <a:srgbClr val="333333"/>
                </a:solidFill>
              </a:rPr>
              <a:t>, </a:t>
            </a:r>
            <a:r>
              <a:rPr lang="ru-UA" sz="4400" dirty="0" err="1">
                <a:solidFill>
                  <a:srgbClr val="333333"/>
                </a:solidFill>
              </a:rPr>
              <a:t>імені</a:t>
            </a:r>
            <a:r>
              <a:rPr lang="ru-UA" sz="4400" dirty="0">
                <a:solidFill>
                  <a:srgbClr val="333333"/>
                </a:solidFill>
              </a:rPr>
              <a:t>, по </a:t>
            </a:r>
            <a:r>
              <a:rPr lang="ru-UA" sz="4400" dirty="0" err="1">
                <a:solidFill>
                  <a:srgbClr val="333333"/>
                </a:solidFill>
              </a:rPr>
              <a:t>батькові</a:t>
            </a:r>
            <a:r>
              <a:rPr lang="ru-UA" sz="4400" dirty="0">
                <a:solidFill>
                  <a:srgbClr val="333333"/>
                </a:solidFill>
              </a:rPr>
              <a:t> (за </a:t>
            </a:r>
            <a:r>
              <a:rPr lang="ru-UA" sz="4400" dirty="0" err="1">
                <a:solidFill>
                  <a:srgbClr val="333333"/>
                </a:solidFill>
              </a:rPr>
              <a:t>наявності</a:t>
            </a:r>
            <a:r>
              <a:rPr lang="ru-UA" sz="4400" dirty="0">
                <a:solidFill>
                  <a:srgbClr val="333333"/>
                </a:solidFill>
              </a:rPr>
              <a:t>), </a:t>
            </a:r>
            <a:r>
              <a:rPr lang="ru-UA" sz="4400" dirty="0" err="1">
                <a:solidFill>
                  <a:srgbClr val="333333"/>
                </a:solidFill>
              </a:rPr>
              <a:t>реквізитів</a:t>
            </a:r>
            <a:r>
              <a:rPr lang="ru-UA" sz="4400" dirty="0">
                <a:solidFill>
                  <a:srgbClr val="333333"/>
                </a:solidFill>
              </a:rPr>
              <a:t> паспорта </a:t>
            </a:r>
            <a:r>
              <a:rPr lang="ru-UA" sz="4400" dirty="0" err="1">
                <a:solidFill>
                  <a:srgbClr val="333333"/>
                </a:solidFill>
              </a:rPr>
              <a:t>громадянина</a:t>
            </a:r>
            <a:r>
              <a:rPr lang="ru-UA" sz="4400" dirty="0">
                <a:solidFill>
                  <a:srgbClr val="333333"/>
                </a:solidFill>
              </a:rPr>
              <a:t> </a:t>
            </a:r>
            <a:r>
              <a:rPr lang="ru-UA" sz="4400" dirty="0" err="1">
                <a:solidFill>
                  <a:srgbClr val="333333"/>
                </a:solidFill>
              </a:rPr>
              <a:t>України</a:t>
            </a:r>
            <a:r>
              <a:rPr lang="ru-UA" sz="4400" dirty="0">
                <a:solidFill>
                  <a:srgbClr val="333333"/>
                </a:solidFill>
              </a:rPr>
              <a:t> і паспорта </a:t>
            </a:r>
            <a:r>
              <a:rPr lang="ru-UA" sz="4400" dirty="0" err="1">
                <a:solidFill>
                  <a:srgbClr val="333333"/>
                </a:solidFill>
              </a:rPr>
              <a:t>громадянина</a:t>
            </a:r>
            <a:r>
              <a:rPr lang="ru-UA" sz="4400" dirty="0">
                <a:solidFill>
                  <a:srgbClr val="333333"/>
                </a:solidFill>
              </a:rPr>
              <a:t> </a:t>
            </a:r>
            <a:r>
              <a:rPr lang="ru-UA" sz="4400" dirty="0" err="1">
                <a:solidFill>
                  <a:srgbClr val="333333"/>
                </a:solidFill>
              </a:rPr>
              <a:t>України</a:t>
            </a:r>
            <a:r>
              <a:rPr lang="ru-UA" sz="4400" dirty="0">
                <a:solidFill>
                  <a:srgbClr val="333333"/>
                </a:solidFill>
              </a:rPr>
              <a:t> для </a:t>
            </a:r>
            <a:r>
              <a:rPr lang="ru-UA" sz="4400" dirty="0" err="1">
                <a:solidFill>
                  <a:srgbClr val="333333"/>
                </a:solidFill>
              </a:rPr>
              <a:t>виїзду</a:t>
            </a:r>
            <a:r>
              <a:rPr lang="ru-UA" sz="4400" dirty="0">
                <a:solidFill>
                  <a:srgbClr val="333333"/>
                </a:solidFill>
              </a:rPr>
              <a:t> за кордон, </a:t>
            </a:r>
            <a:r>
              <a:rPr lang="ru-UA" sz="4400" dirty="0" err="1">
                <a:solidFill>
                  <a:srgbClr val="333333"/>
                </a:solidFill>
              </a:rPr>
              <a:t>адреси</a:t>
            </a:r>
            <a:r>
              <a:rPr lang="ru-UA" sz="4400" dirty="0">
                <a:solidFill>
                  <a:srgbClr val="333333"/>
                </a:solidFill>
              </a:rPr>
              <a:t> </a:t>
            </a:r>
            <a:r>
              <a:rPr lang="ru-UA" sz="4400" dirty="0" err="1">
                <a:solidFill>
                  <a:srgbClr val="333333"/>
                </a:solidFill>
              </a:rPr>
              <a:t>задекларованого</a:t>
            </a:r>
            <a:r>
              <a:rPr lang="ru-UA" sz="4400" dirty="0">
                <a:solidFill>
                  <a:srgbClr val="333333"/>
                </a:solidFill>
              </a:rPr>
              <a:t>/</a:t>
            </a:r>
            <a:r>
              <a:rPr lang="ru-UA" sz="4400" dirty="0" err="1">
                <a:solidFill>
                  <a:srgbClr val="333333"/>
                </a:solidFill>
              </a:rPr>
              <a:t>зареєстрованого</a:t>
            </a:r>
            <a:r>
              <a:rPr lang="ru-UA" sz="4400" dirty="0">
                <a:solidFill>
                  <a:srgbClr val="333333"/>
                </a:solidFill>
              </a:rPr>
              <a:t> </a:t>
            </a:r>
            <a:r>
              <a:rPr lang="ru-UA" sz="4400" dirty="0" err="1">
                <a:solidFill>
                  <a:srgbClr val="333333"/>
                </a:solidFill>
              </a:rPr>
              <a:t>місця</a:t>
            </a:r>
            <a:r>
              <a:rPr lang="ru-UA" sz="4400" dirty="0">
                <a:solidFill>
                  <a:srgbClr val="333333"/>
                </a:solidFill>
              </a:rPr>
              <a:t> проживання, </a:t>
            </a:r>
            <a:r>
              <a:rPr lang="ru-UA" sz="4400" dirty="0" err="1">
                <a:solidFill>
                  <a:srgbClr val="333333"/>
                </a:solidFill>
              </a:rPr>
              <a:t>адреси</a:t>
            </a:r>
            <a:r>
              <a:rPr lang="ru-UA" sz="4400" dirty="0">
                <a:solidFill>
                  <a:srgbClr val="333333"/>
                </a:solidFill>
              </a:rPr>
              <a:t> </a:t>
            </a:r>
            <a:r>
              <a:rPr lang="ru-UA" sz="4400" dirty="0" err="1">
                <a:solidFill>
                  <a:srgbClr val="333333"/>
                </a:solidFill>
              </a:rPr>
              <a:t>місця</a:t>
            </a:r>
            <a:r>
              <a:rPr lang="ru-UA" sz="4400" dirty="0">
                <a:solidFill>
                  <a:srgbClr val="333333"/>
                </a:solidFill>
              </a:rPr>
              <a:t> фактичного проживання, </a:t>
            </a:r>
            <a:r>
              <a:rPr lang="ru-UA" sz="4400" dirty="0" err="1">
                <a:solidFill>
                  <a:srgbClr val="333333"/>
                </a:solidFill>
              </a:rPr>
              <a:t>сімейного</a:t>
            </a:r>
            <a:r>
              <a:rPr lang="ru-UA" sz="4400" dirty="0">
                <a:solidFill>
                  <a:srgbClr val="333333"/>
                </a:solidFill>
              </a:rPr>
              <a:t> стану, </a:t>
            </a:r>
            <a:r>
              <a:rPr lang="ru-UA" sz="4400" dirty="0" err="1">
                <a:solidFill>
                  <a:srgbClr val="333333"/>
                </a:solidFill>
              </a:rPr>
              <a:t>освіти</a:t>
            </a:r>
            <a:r>
              <a:rPr lang="ru-UA" sz="4400" dirty="0">
                <a:solidFill>
                  <a:srgbClr val="333333"/>
                </a:solidFill>
              </a:rPr>
              <a:t>, </a:t>
            </a:r>
            <a:r>
              <a:rPr lang="ru-UA" sz="4400" dirty="0" err="1">
                <a:solidFill>
                  <a:srgbClr val="333333"/>
                </a:solidFill>
              </a:rPr>
              <a:t>місця</a:t>
            </a:r>
            <a:r>
              <a:rPr lang="ru-UA" sz="4400" dirty="0">
                <a:solidFill>
                  <a:srgbClr val="333333"/>
                </a:solidFill>
              </a:rPr>
              <a:t> </a:t>
            </a:r>
            <a:r>
              <a:rPr lang="ru-UA" sz="4400" dirty="0" err="1">
                <a:solidFill>
                  <a:srgbClr val="333333"/>
                </a:solidFill>
              </a:rPr>
              <a:t>роботи</a:t>
            </a:r>
            <a:r>
              <a:rPr lang="ru-UA" sz="4400" dirty="0">
                <a:solidFill>
                  <a:srgbClr val="333333"/>
                </a:solidFill>
              </a:rPr>
              <a:t> і посади </a:t>
            </a:r>
            <a:endParaRPr lang="uk-UA" sz="4400" dirty="0">
              <a:solidFill>
                <a:srgbClr val="333333"/>
              </a:solidFill>
            </a:endParaRPr>
          </a:p>
          <a:p>
            <a:pPr marL="609600" lvl="1" indent="0" algn="just">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882554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47</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25545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СПИСКИ ГРОМАДЯН, ЯКІ ПІДЛЯГАЮТЬ ПРИПИСЦІ ДО ПРИЗОВНИХ ДІЛЬНИЦЬ</a:t>
            </a:r>
            <a:endParaRPr lang="ru-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4216635552"/>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lnSpc>
                <a:spcPct val="107000"/>
              </a:lnSpc>
              <a:spcAft>
                <a:spcPts val="800"/>
              </a:spcAft>
              <a:buNone/>
            </a:pPr>
            <a:r>
              <a:rPr lang="ru-UA" sz="4400" dirty="0">
                <a:solidFill>
                  <a:srgbClr val="333333"/>
                </a:solidFill>
              </a:rPr>
              <a:t>потрібно </a:t>
            </a:r>
            <a:r>
              <a:rPr lang="ru-UA" sz="4400" dirty="0" err="1">
                <a:solidFill>
                  <a:srgbClr val="333333"/>
                </a:solidFill>
              </a:rPr>
              <a:t>щороку</a:t>
            </a:r>
            <a:r>
              <a:rPr lang="ru-UA" sz="4400" dirty="0">
                <a:solidFill>
                  <a:srgbClr val="333333"/>
                </a:solidFill>
              </a:rPr>
              <a:t> </a:t>
            </a:r>
            <a:r>
              <a:rPr lang="ru-UA" sz="4400" dirty="0" err="1">
                <a:solidFill>
                  <a:srgbClr val="333333"/>
                </a:solidFill>
              </a:rPr>
              <a:t>подавати</a:t>
            </a:r>
            <a:r>
              <a:rPr lang="ru-UA" sz="4400" dirty="0">
                <a:solidFill>
                  <a:srgbClr val="333333"/>
                </a:solidFill>
              </a:rPr>
              <a:t> до </a:t>
            </a:r>
            <a:r>
              <a:rPr lang="ru-UA" sz="4400" dirty="0" err="1">
                <a:solidFill>
                  <a:srgbClr val="333333"/>
                </a:solidFill>
              </a:rPr>
              <a:t>відповідних</a:t>
            </a:r>
            <a:r>
              <a:rPr lang="ru-UA" sz="4400" dirty="0">
                <a:solidFill>
                  <a:srgbClr val="333333"/>
                </a:solidFill>
              </a:rPr>
              <a:t> </a:t>
            </a:r>
            <a:r>
              <a:rPr lang="ru-UA" sz="4400" dirty="0" err="1">
                <a:solidFill>
                  <a:srgbClr val="333333"/>
                </a:solidFill>
              </a:rPr>
              <a:t>районних</a:t>
            </a:r>
            <a:r>
              <a:rPr lang="ru-UA" sz="4400" dirty="0">
                <a:solidFill>
                  <a:srgbClr val="333333"/>
                </a:solidFill>
              </a:rPr>
              <a:t> (</a:t>
            </a:r>
            <a:r>
              <a:rPr lang="ru-UA" sz="4400" dirty="0" err="1">
                <a:solidFill>
                  <a:srgbClr val="333333"/>
                </a:solidFill>
              </a:rPr>
              <a:t>міських</a:t>
            </a:r>
            <a:r>
              <a:rPr lang="ru-UA" sz="4400" dirty="0">
                <a:solidFill>
                  <a:srgbClr val="333333"/>
                </a:solidFill>
              </a:rPr>
              <a:t>) ТЦК списки таких </a:t>
            </a:r>
            <a:r>
              <a:rPr lang="ru-UA" sz="4400" dirty="0" err="1">
                <a:solidFill>
                  <a:srgbClr val="333333"/>
                </a:solidFill>
              </a:rPr>
              <a:t>працівників</a:t>
            </a:r>
            <a:r>
              <a:rPr lang="ru-UA" sz="4400" dirty="0">
                <a:solidFill>
                  <a:srgbClr val="333333"/>
                </a:solidFill>
              </a:rPr>
              <a:t>. В </a:t>
            </a:r>
            <a:r>
              <a:rPr lang="ru-UA" sz="4400" dirty="0" err="1">
                <a:solidFill>
                  <a:srgbClr val="333333"/>
                </a:solidFill>
              </a:rPr>
              <a:t>цьому</a:t>
            </a:r>
            <a:r>
              <a:rPr lang="ru-UA" sz="4400" dirty="0">
                <a:solidFill>
                  <a:srgbClr val="333333"/>
                </a:solidFill>
              </a:rPr>
              <a:t> </a:t>
            </a:r>
            <a:r>
              <a:rPr lang="ru-UA" sz="4400" dirty="0" err="1">
                <a:solidFill>
                  <a:srgbClr val="333333"/>
                </a:solidFill>
              </a:rPr>
              <a:t>випадку</a:t>
            </a:r>
            <a:r>
              <a:rPr lang="ru-UA" sz="4400" dirty="0">
                <a:solidFill>
                  <a:srgbClr val="333333"/>
                </a:solidFill>
              </a:rPr>
              <a:t> вам </a:t>
            </a:r>
            <a:r>
              <a:rPr lang="ru-UA" sz="4400" dirty="0" err="1">
                <a:solidFill>
                  <a:srgbClr val="333333"/>
                </a:solidFill>
              </a:rPr>
              <a:t>необхідно</a:t>
            </a:r>
            <a:r>
              <a:rPr lang="ru-UA" sz="4400" dirty="0">
                <a:solidFill>
                  <a:srgbClr val="333333"/>
                </a:solidFill>
              </a:rPr>
              <a:t> </a:t>
            </a:r>
            <a:r>
              <a:rPr lang="ru-UA" sz="4400" dirty="0" err="1">
                <a:solidFill>
                  <a:srgbClr val="333333"/>
                </a:solidFill>
              </a:rPr>
              <a:t>скласти</a:t>
            </a:r>
            <a:r>
              <a:rPr lang="ru-UA" sz="4400" dirty="0">
                <a:solidFill>
                  <a:srgbClr val="333333"/>
                </a:solidFill>
              </a:rPr>
              <a:t> </a:t>
            </a:r>
            <a:r>
              <a:rPr lang="ru-UA" sz="4400" dirty="0">
                <a:solidFill>
                  <a:srgbClr val="333333"/>
                </a:solidFill>
                <a:hlinkClick r:id="rId2">
                  <a:extLst>
                    <a:ext uri="{A12FA001-AC4F-418D-AE19-62706E023703}">
                      <ahyp:hlinkClr xmlns:ahyp="http://schemas.microsoft.com/office/drawing/2018/hyperlinkcolor" val="tx"/>
                    </a:ext>
                  </a:extLst>
                </a:hlinkClick>
              </a:rPr>
              <a:t>список</a:t>
            </a:r>
            <a:r>
              <a:rPr lang="ru-UA" sz="4400" dirty="0">
                <a:solidFill>
                  <a:srgbClr val="333333"/>
                </a:solidFill>
              </a:rPr>
              <a:t> за формою, </a:t>
            </a:r>
            <a:r>
              <a:rPr lang="ru-UA" sz="4400" dirty="0" err="1">
                <a:solidFill>
                  <a:srgbClr val="333333"/>
                </a:solidFill>
              </a:rPr>
              <a:t>наведеною</a:t>
            </a:r>
            <a:r>
              <a:rPr lang="ru-UA" sz="4400" dirty="0">
                <a:solidFill>
                  <a:srgbClr val="333333"/>
                </a:solidFill>
              </a:rPr>
              <a:t> в </a:t>
            </a:r>
            <a:r>
              <a:rPr lang="ru-UA" sz="4400" dirty="0" err="1">
                <a:solidFill>
                  <a:srgbClr val="333333"/>
                </a:solidFill>
                <a:hlinkClick r:id="rId3">
                  <a:extLst>
                    <a:ext uri="{A12FA001-AC4F-418D-AE19-62706E023703}">
                      <ahyp:hlinkClr xmlns:ahyp="http://schemas.microsoft.com/office/drawing/2018/hyperlinkcolor" val="tx"/>
                    </a:ext>
                  </a:extLst>
                </a:hlinkClick>
              </a:rPr>
              <a:t>додатку</a:t>
            </a:r>
            <a:r>
              <a:rPr lang="ru-UA" sz="4400" dirty="0">
                <a:solidFill>
                  <a:srgbClr val="333333"/>
                </a:solidFill>
                <a:hlinkClick r:id="rId3">
                  <a:extLst>
                    <a:ext uri="{A12FA001-AC4F-418D-AE19-62706E023703}">
                      <ahyp:hlinkClr xmlns:ahyp="http://schemas.microsoft.com/office/drawing/2018/hyperlinkcolor" val="tx"/>
                    </a:ext>
                  </a:extLst>
                </a:hlinkClick>
              </a:rPr>
              <a:t> 6 до Порядку № 1487</a:t>
            </a:r>
            <a:r>
              <a:rPr lang="ru-UA" sz="4400" dirty="0">
                <a:solidFill>
                  <a:srgbClr val="333333"/>
                </a:solidFill>
              </a:rPr>
              <a:t>.</a:t>
            </a:r>
            <a:endParaRPr lang="uk-UA" sz="4400" dirty="0">
              <a:solidFill>
                <a:srgbClr val="333333"/>
              </a:solidFill>
            </a:endParaRPr>
          </a:p>
          <a:p>
            <a:pPr marL="0" indent="0" algn="just">
              <a:lnSpc>
                <a:spcPct val="107000"/>
              </a:lnSpc>
              <a:spcAft>
                <a:spcPts val="800"/>
              </a:spcAft>
              <a:buNone/>
            </a:pPr>
            <a:endParaRPr lang="ru-UA" sz="4400" dirty="0">
              <a:solidFill>
                <a:srgbClr val="333333"/>
              </a:solidFill>
            </a:endParaRPr>
          </a:p>
          <a:p>
            <a:pPr marL="0" indent="0" algn="just">
              <a:lnSpc>
                <a:spcPct val="107000"/>
              </a:lnSpc>
              <a:spcAft>
                <a:spcPts val="800"/>
              </a:spcAft>
              <a:buNone/>
            </a:pPr>
            <a:r>
              <a:rPr lang="ru-UA" sz="4400" dirty="0">
                <a:solidFill>
                  <a:srgbClr val="333333"/>
                </a:solidFill>
              </a:rPr>
              <a:t>До </a:t>
            </a:r>
            <a:r>
              <a:rPr lang="ru-UA" sz="4400" dirty="0" err="1">
                <a:solidFill>
                  <a:srgbClr val="333333"/>
                </a:solidFill>
              </a:rPr>
              <a:t>цього</a:t>
            </a:r>
            <a:r>
              <a:rPr lang="ru-UA" sz="4400" dirty="0">
                <a:solidFill>
                  <a:srgbClr val="333333"/>
                </a:solidFill>
              </a:rPr>
              <a:t> списку </a:t>
            </a:r>
            <a:r>
              <a:rPr lang="ru-UA" sz="4400" dirty="0" err="1">
                <a:solidFill>
                  <a:srgbClr val="333333"/>
                </a:solidFill>
              </a:rPr>
              <a:t>включаються</a:t>
            </a:r>
            <a:r>
              <a:rPr lang="ru-UA" sz="4400" dirty="0">
                <a:solidFill>
                  <a:srgbClr val="333333"/>
                </a:solidFill>
              </a:rPr>
              <a:t> </a:t>
            </a:r>
            <a:r>
              <a:rPr lang="ru-UA" sz="4400" dirty="0" err="1">
                <a:solidFill>
                  <a:srgbClr val="333333"/>
                </a:solidFill>
              </a:rPr>
              <a:t>всі</a:t>
            </a:r>
            <a:r>
              <a:rPr lang="ru-UA" sz="4400" dirty="0">
                <a:solidFill>
                  <a:srgbClr val="333333"/>
                </a:solidFill>
              </a:rPr>
              <a:t> юнаки, </a:t>
            </a:r>
            <a:r>
              <a:rPr lang="ru-UA" sz="4400" dirty="0" err="1">
                <a:solidFill>
                  <a:srgbClr val="333333"/>
                </a:solidFill>
              </a:rPr>
              <a:t>яким</a:t>
            </a:r>
            <a:r>
              <a:rPr lang="ru-UA" sz="4400" dirty="0">
                <a:solidFill>
                  <a:srgbClr val="333333"/>
                </a:solidFill>
              </a:rPr>
              <a:t> у </a:t>
            </a:r>
            <a:r>
              <a:rPr lang="ru-UA" sz="4400" dirty="0" err="1">
                <a:solidFill>
                  <a:srgbClr val="333333"/>
                </a:solidFill>
              </a:rPr>
              <a:t>рік</a:t>
            </a:r>
            <a:r>
              <a:rPr lang="ru-UA" sz="4400" dirty="0">
                <a:solidFill>
                  <a:srgbClr val="333333"/>
                </a:solidFill>
              </a:rPr>
              <a:t> приписки </a:t>
            </a:r>
            <a:r>
              <a:rPr lang="ru-UA" sz="4400" dirty="0" err="1">
                <a:solidFill>
                  <a:srgbClr val="333333"/>
                </a:solidFill>
              </a:rPr>
              <a:t>виповнюється</a:t>
            </a:r>
            <a:r>
              <a:rPr lang="ru-UA" sz="4400" dirty="0">
                <a:solidFill>
                  <a:srgbClr val="333333"/>
                </a:solidFill>
              </a:rPr>
              <a:t> 17 </a:t>
            </a:r>
            <a:r>
              <a:rPr lang="ru-UA" sz="4400" dirty="0" err="1">
                <a:solidFill>
                  <a:srgbClr val="333333"/>
                </a:solidFill>
              </a:rPr>
              <a:t>років</a:t>
            </a:r>
            <a:r>
              <a:rPr lang="ru-UA" sz="4400" dirty="0">
                <a:solidFill>
                  <a:srgbClr val="333333"/>
                </a:solidFill>
              </a:rPr>
              <a:t>, </a:t>
            </a:r>
            <a:r>
              <a:rPr lang="ru-UA" sz="4400" dirty="0" err="1">
                <a:solidFill>
                  <a:srgbClr val="333333"/>
                </a:solidFill>
              </a:rPr>
              <a:t>незалежно</a:t>
            </a:r>
            <a:r>
              <a:rPr lang="ru-UA" sz="4400" dirty="0">
                <a:solidFill>
                  <a:srgbClr val="333333"/>
                </a:solidFill>
              </a:rPr>
              <a:t> </a:t>
            </a:r>
            <a:r>
              <a:rPr lang="ru-UA" sz="4400" dirty="0" err="1">
                <a:solidFill>
                  <a:srgbClr val="333333"/>
                </a:solidFill>
              </a:rPr>
              <a:t>від</a:t>
            </a:r>
            <a:r>
              <a:rPr lang="ru-UA" sz="4400" dirty="0">
                <a:solidFill>
                  <a:srgbClr val="333333"/>
                </a:solidFill>
              </a:rPr>
              <a:t> </a:t>
            </a:r>
            <a:r>
              <a:rPr lang="ru-UA" sz="4400" dirty="0" err="1">
                <a:solidFill>
                  <a:srgbClr val="333333"/>
                </a:solidFill>
              </a:rPr>
              <a:t>громадянства</a:t>
            </a:r>
            <a:r>
              <a:rPr lang="ru-UA" sz="4400" dirty="0">
                <a:solidFill>
                  <a:srgbClr val="333333"/>
                </a:solidFill>
              </a:rPr>
              <a:t>, </a:t>
            </a:r>
            <a:r>
              <a:rPr lang="ru-UA" sz="4400" dirty="0" err="1">
                <a:solidFill>
                  <a:srgbClr val="333333"/>
                </a:solidFill>
              </a:rPr>
              <a:t>відбуття</a:t>
            </a:r>
            <a:r>
              <a:rPr lang="ru-UA" sz="4400" dirty="0">
                <a:solidFill>
                  <a:srgbClr val="333333"/>
                </a:solidFill>
              </a:rPr>
              <a:t> </a:t>
            </a:r>
            <a:r>
              <a:rPr lang="ru-UA" sz="4400" dirty="0" err="1">
                <a:solidFill>
                  <a:srgbClr val="333333"/>
                </a:solidFill>
              </a:rPr>
              <a:t>покарання</a:t>
            </a:r>
            <a:r>
              <a:rPr lang="ru-UA" sz="4400" dirty="0">
                <a:solidFill>
                  <a:srgbClr val="333333"/>
                </a:solidFill>
              </a:rPr>
              <a:t> в </a:t>
            </a:r>
            <a:r>
              <a:rPr lang="ru-UA" sz="4400" dirty="0" err="1">
                <a:solidFill>
                  <a:srgbClr val="333333"/>
                </a:solidFill>
              </a:rPr>
              <a:t>місцях</a:t>
            </a:r>
            <a:r>
              <a:rPr lang="ru-UA" sz="4400" dirty="0">
                <a:solidFill>
                  <a:srgbClr val="333333"/>
                </a:solidFill>
              </a:rPr>
              <a:t> </a:t>
            </a:r>
            <a:r>
              <a:rPr lang="ru-UA" sz="4400" dirty="0" err="1">
                <a:solidFill>
                  <a:srgbClr val="333333"/>
                </a:solidFill>
              </a:rPr>
              <a:t>позбавлення</a:t>
            </a:r>
            <a:r>
              <a:rPr lang="ru-UA" sz="4400" dirty="0">
                <a:solidFill>
                  <a:srgbClr val="333333"/>
                </a:solidFill>
              </a:rPr>
              <a:t> </a:t>
            </a:r>
            <a:r>
              <a:rPr lang="ru-UA" sz="4400" dirty="0" err="1">
                <a:solidFill>
                  <a:srgbClr val="333333"/>
                </a:solidFill>
              </a:rPr>
              <a:t>волі</a:t>
            </a:r>
            <a:r>
              <a:rPr lang="ru-UA" sz="4400" dirty="0">
                <a:solidFill>
                  <a:srgbClr val="333333"/>
                </a:solidFill>
              </a:rPr>
              <a:t> за </a:t>
            </a:r>
            <a:r>
              <a:rPr lang="ru-UA" sz="4400" dirty="0" err="1">
                <a:solidFill>
                  <a:srgbClr val="333333"/>
                </a:solidFill>
              </a:rPr>
              <a:t>вироками</a:t>
            </a:r>
            <a:r>
              <a:rPr lang="ru-UA" sz="4400" dirty="0">
                <a:solidFill>
                  <a:srgbClr val="333333"/>
                </a:solidFill>
              </a:rPr>
              <a:t> суду, стану </a:t>
            </a:r>
            <a:r>
              <a:rPr lang="ru-UA" sz="4400" dirty="0" err="1">
                <a:solidFill>
                  <a:srgbClr val="333333"/>
                </a:solidFill>
              </a:rPr>
              <a:t>здоров’я</a:t>
            </a:r>
            <a:r>
              <a:rPr lang="ru-UA" sz="4400" dirty="0">
                <a:solidFill>
                  <a:srgbClr val="333333"/>
                </a:solidFill>
              </a:rPr>
              <a:t>, </a:t>
            </a:r>
            <a:r>
              <a:rPr lang="ru-UA" sz="4400" dirty="0" err="1">
                <a:solidFill>
                  <a:srgbClr val="333333"/>
                </a:solidFill>
              </a:rPr>
              <a:t>задекларованого</a:t>
            </a:r>
            <a:r>
              <a:rPr lang="ru-UA" sz="4400" dirty="0">
                <a:solidFill>
                  <a:srgbClr val="333333"/>
                </a:solidFill>
              </a:rPr>
              <a:t> (</a:t>
            </a:r>
            <a:r>
              <a:rPr lang="ru-UA" sz="4400" dirty="0" err="1">
                <a:solidFill>
                  <a:srgbClr val="333333"/>
                </a:solidFill>
              </a:rPr>
              <a:t>зареєстрованого</a:t>
            </a:r>
            <a:r>
              <a:rPr lang="ru-UA" sz="4400" dirty="0">
                <a:solidFill>
                  <a:srgbClr val="333333"/>
                </a:solidFill>
              </a:rPr>
              <a:t>) </a:t>
            </a:r>
            <a:r>
              <a:rPr lang="ru-UA" sz="4400" dirty="0" err="1">
                <a:solidFill>
                  <a:srgbClr val="333333"/>
                </a:solidFill>
              </a:rPr>
              <a:t>місця</a:t>
            </a:r>
            <a:r>
              <a:rPr lang="ru-UA" sz="4400" dirty="0">
                <a:solidFill>
                  <a:srgbClr val="333333"/>
                </a:solidFill>
              </a:rPr>
              <a:t> проживання (</a:t>
            </a:r>
            <a:r>
              <a:rPr lang="ru-UA" sz="4400" dirty="0" err="1">
                <a:solidFill>
                  <a:srgbClr val="333333"/>
                </a:solidFill>
              </a:rPr>
              <a:t>місця</a:t>
            </a:r>
            <a:r>
              <a:rPr lang="ru-UA" sz="4400" dirty="0">
                <a:solidFill>
                  <a:srgbClr val="333333"/>
                </a:solidFill>
              </a:rPr>
              <a:t> фактичного проживання). </a:t>
            </a:r>
            <a:endParaRPr lang="uk-UA" sz="4400" dirty="0">
              <a:solidFill>
                <a:srgbClr val="333333"/>
              </a:solidFill>
            </a:endParaRPr>
          </a:p>
          <a:p>
            <a:pPr marL="0" indent="0" algn="just">
              <a:lnSpc>
                <a:spcPct val="107000"/>
              </a:lnSpc>
              <a:spcAft>
                <a:spcPts val="800"/>
              </a:spcAft>
              <a:buNone/>
            </a:pPr>
            <a:endParaRPr lang="uk-UA" sz="4400" dirty="0">
              <a:solidFill>
                <a:srgbClr val="333333"/>
              </a:solidFill>
            </a:endParaRPr>
          </a:p>
          <a:p>
            <a:pPr marL="0" indent="0" algn="just">
              <a:lnSpc>
                <a:spcPct val="107000"/>
              </a:lnSpc>
              <a:spcAft>
                <a:spcPts val="800"/>
              </a:spcAft>
              <a:buNone/>
            </a:pPr>
            <a:r>
              <a:rPr lang="ru-UA" sz="4400" dirty="0">
                <a:solidFill>
                  <a:srgbClr val="333333"/>
                </a:solidFill>
              </a:rPr>
              <a:t>Подати </a:t>
            </a:r>
            <a:r>
              <a:rPr lang="ru-UA" sz="4400" dirty="0" err="1">
                <a:solidFill>
                  <a:srgbClr val="333333"/>
                </a:solidFill>
              </a:rPr>
              <a:t>такий</a:t>
            </a:r>
            <a:r>
              <a:rPr lang="ru-UA" sz="4400" dirty="0">
                <a:solidFill>
                  <a:srgbClr val="333333"/>
                </a:solidFill>
              </a:rPr>
              <a:t> список до ТЦК </a:t>
            </a:r>
            <a:r>
              <a:rPr lang="ru-UA" sz="4400" dirty="0" err="1">
                <a:solidFill>
                  <a:srgbClr val="333333"/>
                </a:solidFill>
              </a:rPr>
              <a:t>необхідно</a:t>
            </a:r>
            <a:r>
              <a:rPr lang="ru-UA" sz="4400" dirty="0">
                <a:solidFill>
                  <a:srgbClr val="333333"/>
                </a:solidFill>
              </a:rPr>
              <a:t> до 1 </a:t>
            </a:r>
            <a:r>
              <a:rPr lang="ru-UA" sz="4400" dirty="0" err="1">
                <a:solidFill>
                  <a:srgbClr val="333333"/>
                </a:solidFill>
              </a:rPr>
              <a:t>грудня</a:t>
            </a:r>
            <a:r>
              <a:rPr lang="ru-UA" sz="4400" dirty="0">
                <a:solidFill>
                  <a:srgbClr val="333333"/>
                </a:solidFill>
              </a:rPr>
              <a:t> 202</a:t>
            </a:r>
            <a:r>
              <a:rPr lang="uk-UA" sz="4400" dirty="0">
                <a:solidFill>
                  <a:srgbClr val="333333"/>
                </a:solidFill>
              </a:rPr>
              <a:t>4</a:t>
            </a:r>
            <a:r>
              <a:rPr lang="ru-UA" sz="4400" dirty="0">
                <a:solidFill>
                  <a:srgbClr val="333333"/>
                </a:solidFill>
              </a:rPr>
              <a:t> року.</a:t>
            </a:r>
          </a:p>
          <a:p>
            <a:pPr marL="609600" lvl="1" indent="0" algn="just">
              <a:buNone/>
            </a:pPr>
            <a:endParaRPr lang="uk-UA" sz="4400" dirty="0">
              <a:solidFill>
                <a:srgbClr val="333333"/>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4494082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49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pic>
        <p:nvPicPr>
          <p:cNvPr id="4" name="Рисунок 3">
            <a:extLst>
              <a:ext uri="{FF2B5EF4-FFF2-40B4-BE49-F238E27FC236}">
                <a16:creationId xmlns:a16="http://schemas.microsoft.com/office/drawing/2014/main" id="{95556728-5FA0-208F-372F-4D8405AA06CF}"/>
              </a:ext>
            </a:extLst>
          </p:cNvPr>
          <p:cNvPicPr>
            <a:picLocks noChangeAspect="1"/>
          </p:cNvPicPr>
          <p:nvPr/>
        </p:nvPicPr>
        <p:blipFill>
          <a:blip r:embed="rId2"/>
          <a:stretch>
            <a:fillRect/>
          </a:stretch>
        </p:blipFill>
        <p:spPr bwMode="auto">
          <a:xfrm>
            <a:off x="1817144" y="2717162"/>
            <a:ext cx="20407628" cy="8768903"/>
          </a:xfrm>
          <a:prstGeom prst="rect">
            <a:avLst/>
          </a:prstGeom>
        </p:spPr>
      </p:pic>
    </p:spTree>
    <p:extLst>
      <p:ext uri="{BB962C8B-B14F-4D97-AF65-F5344CB8AC3E}">
        <p14:creationId xmlns:p14="http://schemas.microsoft.com/office/powerpoint/2010/main" val="163093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ВІЙСЬКОВИЙ ОБЛІК НА ПІДПРИЄМСТВІ _ </a:t>
            </a:r>
            <a:endParaRPr lang="ru-RU" sz="4800" dirty="0">
              <a:latin typeface="Arial" panose="020B0604020202020204" pitchFamily="34" charset="0"/>
              <a:cs typeface="Arial" panose="020B0604020202020204" pitchFamily="34" charset="0"/>
            </a:endParaRP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marL="742950" indent="-742950">
              <a:lnSpc>
                <a:spcPct val="107000"/>
              </a:lnSpc>
              <a:spcBef>
                <a:spcPts val="0"/>
              </a:spcBef>
              <a:spcAft>
                <a:spcPts val="800"/>
              </a:spcAft>
              <a:buAutoNum type="arabicPeriod"/>
            </a:pPr>
            <a:r>
              <a:rPr lang="ru-UA" sz="3600" dirty="0">
                <a:solidFill>
                  <a:srgbClr val="333333"/>
                </a:solidFill>
                <a:cs typeface="Arial" panose="020B0604020202020204" pitchFamily="34" charset="0"/>
              </a:rPr>
              <a:t>Наказ про </a:t>
            </a:r>
            <a:r>
              <a:rPr lang="ru-UA" sz="3600" dirty="0" err="1">
                <a:solidFill>
                  <a:srgbClr val="333333"/>
                </a:solidFill>
                <a:cs typeface="Arial" panose="020B0604020202020204" pitchFamily="34" charset="0"/>
              </a:rPr>
              <a:t>призначення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відповідальних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осіб</a:t>
            </a:r>
            <a:r>
              <a:rPr lang="ru-UA" sz="3600" dirty="0">
                <a:solidFill>
                  <a:srgbClr val="333333"/>
                </a:solidFill>
                <a:cs typeface="Arial" panose="020B0604020202020204" pitchFamily="34" charset="0"/>
              </a:rPr>
              <a:t>.</a:t>
            </a:r>
            <a:endParaRPr lang="uk-UA" sz="3600" dirty="0">
              <a:solidFill>
                <a:srgbClr val="333333"/>
              </a:solidFill>
              <a:cs typeface="Arial" panose="020B0604020202020204" pitchFamily="34" charset="0"/>
            </a:endParaRPr>
          </a:p>
          <a:p>
            <a:pPr marL="742950" indent="-742950">
              <a:lnSpc>
                <a:spcPct val="107000"/>
              </a:lnSpc>
              <a:spcBef>
                <a:spcPts val="0"/>
              </a:spcBef>
              <a:spcAft>
                <a:spcPts val="800"/>
              </a:spcAft>
              <a:buAutoNum type="arabicPeriod"/>
            </a:pPr>
            <a:r>
              <a:rPr lang="uk-UA" sz="3600" dirty="0">
                <a:solidFill>
                  <a:srgbClr val="333333"/>
                </a:solidFill>
                <a:cs typeface="Arial" panose="020B0604020202020204" pitchFamily="34" charset="0"/>
              </a:rPr>
              <a:t>Посадова інструкція (інспектора з військового обліку) якщо ВО займається окрема особа.</a:t>
            </a:r>
          </a:p>
          <a:p>
            <a:pPr marL="742950" indent="-742950">
              <a:lnSpc>
                <a:spcPct val="107000"/>
              </a:lnSpc>
              <a:spcBef>
                <a:spcPts val="0"/>
              </a:spcBef>
              <a:spcAft>
                <a:spcPts val="800"/>
              </a:spcAft>
              <a:buAutoNum type="arabicPeriod"/>
            </a:pPr>
            <a:r>
              <a:rPr lang="uk-UA" sz="3600" dirty="0">
                <a:solidFill>
                  <a:srgbClr val="333333"/>
                </a:solidFill>
                <a:cs typeface="Arial" panose="020B0604020202020204" pitchFamily="34" charset="0"/>
              </a:rPr>
              <a:t>Наказ про стан ВО за минулий рік та затвердження плану роботи з ВО на наступний рік. План роботи з ВО на рік.</a:t>
            </a:r>
            <a:endParaRPr lang="ru-UA" sz="3600" dirty="0">
              <a:solidFill>
                <a:srgbClr val="333333"/>
              </a:solidFill>
              <a:cs typeface="Arial" panose="020B0604020202020204" pitchFamily="34" charset="0"/>
            </a:endParaRPr>
          </a:p>
          <a:p>
            <a:pPr marL="742950" indent="-742950">
              <a:lnSpc>
                <a:spcPct val="107000"/>
              </a:lnSpc>
              <a:spcBef>
                <a:spcPts val="0"/>
              </a:spcBef>
              <a:spcAft>
                <a:spcPts val="800"/>
              </a:spcAft>
              <a:buAutoNum type="arabicPeriod"/>
            </a:pPr>
            <a:r>
              <a:rPr lang="ru-UA" sz="3600" dirty="0">
                <a:solidFill>
                  <a:srgbClr val="333333"/>
                </a:solidFill>
                <a:cs typeface="Arial" panose="020B0604020202020204" pitchFamily="34" charset="0"/>
              </a:rPr>
              <a:t>Правила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a:t>
            </a:r>
          </a:p>
          <a:p>
            <a:pPr marL="742950" indent="-742950">
              <a:lnSpc>
                <a:spcPct val="107000"/>
              </a:lnSpc>
              <a:spcBef>
                <a:spcPts val="0"/>
              </a:spcBef>
              <a:spcAft>
                <a:spcPts val="800"/>
              </a:spcAft>
              <a:buAutoNum type="arabicPeriod"/>
            </a:pPr>
            <a:r>
              <a:rPr lang="ru-UA" sz="3600" dirty="0">
                <a:solidFill>
                  <a:srgbClr val="333333"/>
                </a:solidFill>
                <a:cs typeface="Arial" panose="020B0604020202020204" pitchFamily="34" charset="0"/>
              </a:rPr>
              <a:t>Списки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окремо</a:t>
            </a:r>
            <a:r>
              <a:rPr lang="ru-UA" sz="3600" dirty="0">
                <a:solidFill>
                  <a:srgbClr val="333333"/>
                </a:solidFill>
                <a:cs typeface="Arial" panose="020B0604020202020204" pitchFamily="34" charset="0"/>
              </a:rPr>
              <a:t> за </a:t>
            </a:r>
            <a:r>
              <a:rPr lang="ru-UA" sz="3600" dirty="0" err="1">
                <a:solidFill>
                  <a:srgbClr val="333333"/>
                </a:solidFill>
                <a:cs typeface="Arial" panose="020B0604020202020204" pitchFamily="34" charset="0"/>
              </a:rPr>
              <a:t>чотирма</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групами</a:t>
            </a:r>
            <a:r>
              <a:rPr lang="ru-UA" sz="3600" dirty="0">
                <a:solidFill>
                  <a:srgbClr val="333333"/>
                </a:solidFill>
                <a:cs typeface="Arial" panose="020B0604020202020204" pitchFamily="34" charset="0"/>
              </a:rPr>
              <a:t>.</a:t>
            </a:r>
          </a:p>
          <a:p>
            <a:pPr marL="742950" indent="-742950">
              <a:lnSpc>
                <a:spcPct val="107000"/>
              </a:lnSpc>
              <a:spcBef>
                <a:spcPts val="0"/>
              </a:spcBef>
              <a:spcAft>
                <a:spcPts val="800"/>
              </a:spcAft>
              <a:buAutoNum type="arabicPeriod"/>
            </a:pPr>
            <a:r>
              <a:rPr lang="ru-UA" sz="3600" dirty="0">
                <a:solidFill>
                  <a:srgbClr val="333333"/>
                </a:solidFill>
                <a:cs typeface="Arial" panose="020B0604020202020204" pitchFamily="34" charset="0"/>
              </a:rPr>
              <a:t>До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кожної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групи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формує</a:t>
            </a:r>
            <a:r>
              <a:rPr lang="uk-UA" sz="3600" dirty="0" err="1">
                <a:solidFill>
                  <a:srgbClr val="333333"/>
                </a:solidFill>
                <a:cs typeface="Arial" panose="020B0604020202020204" pitchFamily="34" charset="0"/>
              </a:rPr>
              <a:t>мо</a:t>
            </a:r>
            <a:r>
              <a:rPr lang="ru-UA" sz="3600" dirty="0">
                <a:solidFill>
                  <a:srgbClr val="333333"/>
                </a:solidFill>
                <a:cs typeface="Arial" panose="020B0604020202020204" pitchFamily="34" charset="0"/>
              </a:rPr>
              <a:t> справ</a:t>
            </a:r>
            <a:r>
              <a:rPr lang="uk-UA" sz="3600" dirty="0">
                <a:solidFill>
                  <a:srgbClr val="333333"/>
                </a:solidFill>
                <a:cs typeface="Arial" panose="020B0604020202020204" pitchFamily="34" charset="0"/>
              </a:rPr>
              <a:t>у</a:t>
            </a:r>
            <a:r>
              <a:rPr lang="ru-UA" sz="3600" dirty="0">
                <a:solidFill>
                  <a:srgbClr val="333333"/>
                </a:solidFill>
                <a:cs typeface="Arial" panose="020B0604020202020204" pitchFamily="34" charset="0"/>
              </a:rPr>
              <a:t>, в </a:t>
            </a:r>
            <a:r>
              <a:rPr lang="ru-UA" sz="3600" dirty="0" err="1">
                <a:solidFill>
                  <a:srgbClr val="333333"/>
                </a:solidFill>
                <a:cs typeface="Arial" panose="020B0604020202020204" pitchFamily="34" charset="0"/>
              </a:rPr>
              <a:t>якій</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зберігаються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копії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військово-облікових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документів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і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a:t>
            </a:r>
          </a:p>
          <a:p>
            <a:pPr marL="742950" indent="-742950">
              <a:lnSpc>
                <a:spcPct val="107000"/>
              </a:lnSpc>
              <a:spcBef>
                <a:spcPts val="0"/>
              </a:spcBef>
              <a:spcAft>
                <a:spcPts val="800"/>
              </a:spcAft>
              <a:buAutoNum type="arabicPeriod"/>
            </a:pPr>
            <a:r>
              <a:rPr lang="uk-UA" sz="3600" dirty="0">
                <a:solidFill>
                  <a:srgbClr val="333333"/>
                </a:solidFill>
                <a:cs typeface="Arial" panose="020B0604020202020204" pitchFamily="34" charset="0"/>
              </a:rPr>
              <a:t>Відомості </a:t>
            </a:r>
            <a:r>
              <a:rPr lang="ru-UA" sz="3600" dirty="0">
                <a:solidFill>
                  <a:srgbClr val="333333"/>
                </a:solidFill>
                <a:cs typeface="Arial" panose="020B0604020202020204" pitchFamily="34" charset="0"/>
              </a:rPr>
              <a:t>оперативного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і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далі</a:t>
            </a:r>
            <a:r>
              <a:rPr lang="ru-UA" sz="3600" dirty="0">
                <a:solidFill>
                  <a:srgbClr val="333333"/>
                </a:solidFill>
                <a:cs typeface="Arial" panose="020B0604020202020204" pitchFamily="34" charset="0"/>
              </a:rPr>
              <a:t> – </a:t>
            </a:r>
            <a:r>
              <a:rPr lang="ru-UA" sz="3600" dirty="0" err="1">
                <a:solidFill>
                  <a:srgbClr val="333333"/>
                </a:solidFill>
                <a:cs typeface="Arial" panose="020B0604020202020204" pitchFamily="34" charset="0"/>
              </a:rPr>
              <a:t>Відомості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відповідно</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додатка</a:t>
            </a:r>
            <a:r>
              <a:rPr lang="ru-UA" sz="36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 12 до Порядку № 1487</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мають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зберігатися</a:t>
            </a:r>
            <a:r>
              <a:rPr lang="ru-UA" sz="3600" dirty="0">
                <a:solidFill>
                  <a:srgbClr val="333333"/>
                </a:solidFill>
                <a:cs typeface="Arial" panose="020B0604020202020204" pitchFamily="34" charset="0"/>
              </a:rPr>
              <a:t> разом </a:t>
            </a:r>
            <a:r>
              <a:rPr lang="ru-UA" sz="3600" dirty="0" err="1">
                <a:solidFill>
                  <a:srgbClr val="333333"/>
                </a:solidFill>
                <a:cs typeface="Arial" panose="020B0604020202020204" pitchFamily="34" charset="0"/>
              </a:rPr>
              <a:t>зі</a:t>
            </a:r>
            <a:r>
              <a:rPr lang="ru-UA" sz="3600" dirty="0">
                <a:solidFill>
                  <a:srgbClr val="333333"/>
                </a:solidFill>
                <a:cs typeface="Arial" panose="020B0604020202020204" pitchFamily="34" charset="0"/>
              </a:rPr>
              <a:t> Списками.</a:t>
            </a:r>
            <a:endParaRPr lang="uk-UA" sz="3600" dirty="0">
              <a:solidFill>
                <a:srgbClr val="333333"/>
              </a:solidFill>
              <a:cs typeface="Arial" panose="020B0604020202020204" pitchFamily="34" charset="0"/>
            </a:endParaRPr>
          </a:p>
          <a:p>
            <a:pPr marL="742950" indent="-742950">
              <a:lnSpc>
                <a:spcPct val="107000"/>
              </a:lnSpc>
              <a:spcBef>
                <a:spcPts val="0"/>
              </a:spcBef>
              <a:spcAft>
                <a:spcPts val="800"/>
              </a:spcAft>
              <a:buAutoNum type="arabicPeriod"/>
            </a:pPr>
            <a:r>
              <a:rPr lang="uk-UA" sz="3600" dirty="0">
                <a:solidFill>
                  <a:srgbClr val="333333"/>
                </a:solidFill>
                <a:cs typeface="Arial" panose="020B0604020202020204" pitchFamily="34" charset="0"/>
              </a:rPr>
              <a:t>Стенд із правилами ВО та витягами із нормативних документів про виконання призовниками, </a:t>
            </a:r>
            <a:r>
              <a:rPr lang="uk-UA" sz="3600" dirty="0" err="1">
                <a:solidFill>
                  <a:srgbClr val="333333"/>
                </a:solidFill>
                <a:cs typeface="Arial" panose="020B0604020202020204" pitchFamily="34" charset="0"/>
              </a:rPr>
              <a:t>військовозобовязаними</a:t>
            </a:r>
            <a:r>
              <a:rPr lang="uk-UA" sz="3600" dirty="0">
                <a:solidFill>
                  <a:srgbClr val="333333"/>
                </a:solidFill>
                <a:cs typeface="Arial" panose="020B0604020202020204" pitchFamily="34" charset="0"/>
              </a:rPr>
              <a:t>, резервістами підприємства </a:t>
            </a:r>
            <a:r>
              <a:rPr lang="uk-UA" sz="3600" dirty="0" err="1">
                <a:solidFill>
                  <a:srgbClr val="333333"/>
                </a:solidFill>
                <a:cs typeface="Arial" panose="020B0604020202020204" pitchFamily="34" charset="0"/>
              </a:rPr>
              <a:t>обовязку</a:t>
            </a:r>
            <a:r>
              <a:rPr lang="uk-UA" sz="3600" dirty="0">
                <a:solidFill>
                  <a:srgbClr val="333333"/>
                </a:solidFill>
                <a:cs typeface="Arial" panose="020B0604020202020204" pitchFamily="34" charset="0"/>
              </a:rPr>
              <a:t> стосовно військового обліку </a:t>
            </a:r>
          </a:p>
          <a:p>
            <a:pPr marL="0" indent="0">
              <a:lnSpc>
                <a:spcPct val="107000"/>
              </a:lnSpc>
              <a:spcBef>
                <a:spcPts val="0"/>
              </a:spcBef>
              <a:spcAft>
                <a:spcPts val="800"/>
              </a:spcAft>
              <a:buNone/>
            </a:pPr>
            <a:endParaRPr lang="ru-UA" sz="3600" dirty="0">
              <a:solidFill>
                <a:srgbClr val="333333"/>
              </a:solidFill>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9043928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lnSpc>
                <a:spcPct val="107000"/>
              </a:lnSpc>
              <a:spcAft>
                <a:spcPts val="800"/>
              </a:spcAft>
              <a:buNone/>
            </a:pPr>
            <a:endParaRPr lang="ru-RU" sz="4400" dirty="0">
              <a:solidFill>
                <a:srgbClr val="333333"/>
              </a:solidFill>
            </a:endParaRPr>
          </a:p>
          <a:p>
            <a:pPr marL="0" indent="0" algn="just">
              <a:lnSpc>
                <a:spcPct val="107000"/>
              </a:lnSpc>
              <a:spcAft>
                <a:spcPts val="800"/>
              </a:spcAft>
              <a:buNone/>
            </a:pPr>
            <a:endParaRPr lang="ru-RU" sz="4400" dirty="0">
              <a:solidFill>
                <a:srgbClr val="333333"/>
              </a:solidFill>
            </a:endParaRPr>
          </a:p>
          <a:p>
            <a:pPr marL="0" indent="0" algn="just">
              <a:lnSpc>
                <a:spcPct val="107000"/>
              </a:lnSpc>
              <a:spcAft>
                <a:spcPts val="800"/>
              </a:spcAft>
              <a:buNone/>
            </a:pPr>
            <a:r>
              <a:rPr lang="ru-RU" sz="4400" dirty="0">
                <a:solidFill>
                  <a:srgbClr val="333333"/>
                </a:solidFill>
              </a:rPr>
              <a:t>Громадяни старшого </a:t>
            </a:r>
            <a:r>
              <a:rPr lang="ru-RU" sz="4400" dirty="0" err="1">
                <a:solidFill>
                  <a:srgbClr val="333333"/>
                </a:solidFill>
              </a:rPr>
              <a:t>призовного</a:t>
            </a:r>
            <a:r>
              <a:rPr lang="ru-RU" sz="4400" dirty="0">
                <a:solidFill>
                  <a:srgbClr val="333333"/>
                </a:solidFill>
              </a:rPr>
              <a:t> </a:t>
            </a:r>
            <a:r>
              <a:rPr lang="ru-RU" sz="4400" dirty="0" err="1">
                <a:solidFill>
                  <a:srgbClr val="333333"/>
                </a:solidFill>
              </a:rPr>
              <a:t>віку</a:t>
            </a:r>
            <a:r>
              <a:rPr lang="ru-RU" sz="4400" dirty="0">
                <a:solidFill>
                  <a:srgbClr val="333333"/>
                </a:solidFill>
              </a:rPr>
              <a:t>, </a:t>
            </a:r>
            <a:r>
              <a:rPr lang="ru-RU" sz="4400" dirty="0" err="1">
                <a:solidFill>
                  <a:srgbClr val="333333"/>
                </a:solidFill>
              </a:rPr>
              <a:t>які</a:t>
            </a:r>
            <a:r>
              <a:rPr lang="ru-RU" sz="4400" dirty="0">
                <a:solidFill>
                  <a:srgbClr val="333333"/>
                </a:solidFill>
              </a:rPr>
              <a:t> не </a:t>
            </a:r>
            <a:r>
              <a:rPr lang="ru-RU" sz="4400" dirty="0" err="1">
                <a:solidFill>
                  <a:srgbClr val="333333"/>
                </a:solidFill>
              </a:rPr>
              <a:t>перебувають</a:t>
            </a:r>
            <a:r>
              <a:rPr lang="ru-RU" sz="4400" dirty="0">
                <a:solidFill>
                  <a:srgbClr val="333333"/>
                </a:solidFill>
              </a:rPr>
              <a:t> на </a:t>
            </a:r>
            <a:r>
              <a:rPr lang="ru-RU" sz="4400" dirty="0" err="1">
                <a:solidFill>
                  <a:srgbClr val="333333"/>
                </a:solidFill>
              </a:rPr>
              <a:t>військовому</a:t>
            </a:r>
            <a:r>
              <a:rPr lang="ru-RU" sz="4400" dirty="0">
                <a:solidFill>
                  <a:srgbClr val="333333"/>
                </a:solidFill>
              </a:rPr>
              <a:t> </a:t>
            </a:r>
            <a:r>
              <a:rPr lang="ru-RU" sz="4400" dirty="0" err="1">
                <a:solidFill>
                  <a:srgbClr val="333333"/>
                </a:solidFill>
              </a:rPr>
              <a:t>обліку</a:t>
            </a:r>
            <a:r>
              <a:rPr lang="ru-RU" sz="4400" dirty="0">
                <a:solidFill>
                  <a:srgbClr val="333333"/>
                </a:solidFill>
              </a:rPr>
              <a:t>, також </a:t>
            </a:r>
            <a:r>
              <a:rPr lang="ru-RU" sz="4400" dirty="0" err="1">
                <a:solidFill>
                  <a:srgbClr val="333333"/>
                </a:solidFill>
              </a:rPr>
              <a:t>вносяться</a:t>
            </a:r>
            <a:r>
              <a:rPr lang="ru-RU" sz="4400" dirty="0">
                <a:solidFill>
                  <a:srgbClr val="333333"/>
                </a:solidFill>
              </a:rPr>
              <a:t> до </a:t>
            </a:r>
            <a:r>
              <a:rPr lang="ru-RU" sz="4400" dirty="0" err="1">
                <a:solidFill>
                  <a:srgbClr val="333333"/>
                </a:solidFill>
              </a:rPr>
              <a:t>цього</a:t>
            </a:r>
            <a:r>
              <a:rPr lang="ru-RU" sz="4400" dirty="0">
                <a:solidFill>
                  <a:srgbClr val="333333"/>
                </a:solidFill>
              </a:rPr>
              <a:t> списку, </a:t>
            </a:r>
            <a:r>
              <a:rPr lang="ru-RU" sz="4400" dirty="0" err="1">
                <a:solidFill>
                  <a:srgbClr val="333333"/>
                </a:solidFill>
              </a:rPr>
              <a:t>рік</a:t>
            </a:r>
            <a:r>
              <a:rPr lang="ru-RU" sz="4400" dirty="0">
                <a:solidFill>
                  <a:srgbClr val="333333"/>
                </a:solidFill>
              </a:rPr>
              <a:t> </a:t>
            </a:r>
            <a:r>
              <a:rPr lang="ru-RU" sz="4400" dirty="0" err="1">
                <a:solidFill>
                  <a:srgbClr val="333333"/>
                </a:solidFill>
              </a:rPr>
              <a:t>їх</a:t>
            </a:r>
            <a:r>
              <a:rPr lang="ru-RU" sz="4400" dirty="0">
                <a:solidFill>
                  <a:srgbClr val="333333"/>
                </a:solidFill>
              </a:rPr>
              <a:t> </a:t>
            </a:r>
            <a:r>
              <a:rPr lang="ru-RU" sz="4400" dirty="0" err="1">
                <a:solidFill>
                  <a:srgbClr val="333333"/>
                </a:solidFill>
              </a:rPr>
              <a:t>народження</a:t>
            </a:r>
            <a:r>
              <a:rPr lang="ru-RU" sz="4400" dirty="0">
                <a:solidFill>
                  <a:srgbClr val="333333"/>
                </a:solidFill>
              </a:rPr>
              <a:t> </a:t>
            </a:r>
            <a:r>
              <a:rPr lang="ru-RU" sz="4400" dirty="0" err="1">
                <a:solidFill>
                  <a:srgbClr val="333333"/>
                </a:solidFill>
              </a:rPr>
              <a:t>зазначається</a:t>
            </a:r>
            <a:r>
              <a:rPr lang="ru-RU" sz="4400" dirty="0">
                <a:solidFill>
                  <a:srgbClr val="333333"/>
                </a:solidFill>
              </a:rPr>
              <a:t> у </a:t>
            </a:r>
            <a:r>
              <a:rPr lang="ru-RU" sz="4400" dirty="0" err="1">
                <a:solidFill>
                  <a:srgbClr val="333333"/>
                </a:solidFill>
              </a:rPr>
              <a:t>графі</a:t>
            </a:r>
            <a:r>
              <a:rPr lang="ru-RU" sz="4400" dirty="0">
                <a:solidFill>
                  <a:srgbClr val="333333"/>
                </a:solidFill>
              </a:rPr>
              <a:t> 2.</a:t>
            </a:r>
            <a:endParaRPr lang="uk-UA" sz="4400" dirty="0">
              <a:solidFill>
                <a:srgbClr val="333333"/>
              </a:solidFill>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6794995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51</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25545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ru-UA" sz="8000" b="1" dirty="0">
                <a:solidFill>
                  <a:srgbClr val="0070C0"/>
                </a:solidFill>
                <a:latin typeface="Roboto" panose="02000000000000000000" pitchFamily="2" charset="0"/>
              </a:rPr>
              <a:t>ДОКУМЕНТИ ПРО ОПОВІЩЕННЯ ПРАЦІВНИКІВ</a:t>
            </a:r>
            <a:endParaRPr lang="uk-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2485759849"/>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400" dirty="0"/>
              <a:t>Під час мобілізації громадяни зобов’язані з’явитися:</a:t>
            </a:r>
          </a:p>
          <a:p>
            <a:pPr marL="0" indent="0" algn="just">
              <a:buNone/>
            </a:pPr>
            <a:r>
              <a:rPr lang="az-Cyrl-AZ" sz="4400" dirty="0"/>
              <a:t>військовозобов’язані та резервісти, які приписані до військових частин для проходження військової служби у воєнний час або до інших підрозділів чи формувань для виконання обов’язків за посадами, передбаченими штатами воєнного часу, - на збірні пункти територіальних центрів комплектування та соціальної підтримки у строки, зазначені в отриманих ними повістках або мобілізаційних розпорядженнях</a:t>
            </a:r>
          </a:p>
          <a:p>
            <a:pPr indent="0" algn="just">
              <a:lnSpc>
                <a:spcPct val="100000"/>
              </a:lnSpc>
              <a:spcBef>
                <a:spcPts val="0"/>
              </a:spcBef>
              <a:buNone/>
            </a:pPr>
            <a:endParaRPr lang="uk-UA" sz="4400" dirty="0"/>
          </a:p>
          <a:p>
            <a:pPr indent="0" algn="just">
              <a:lnSpc>
                <a:spcPct val="100000"/>
              </a:lnSpc>
              <a:spcBef>
                <a:spcPts val="0"/>
              </a:spcBef>
              <a:buNone/>
            </a:pPr>
            <a:endParaRPr lang="uk-UA" sz="5400" dirty="0"/>
          </a:p>
          <a:p>
            <a:pPr indent="0" algn="r">
              <a:lnSpc>
                <a:spcPct val="100000"/>
              </a:lnSpc>
              <a:spcBef>
                <a:spcPts val="0"/>
              </a:spcBef>
              <a:buNone/>
            </a:pPr>
            <a:r>
              <a:rPr lang="uk-UA" sz="4400" i="1" dirty="0">
                <a:solidFill>
                  <a:schemeClr val="bg1">
                    <a:lumMod val="50000"/>
                  </a:schemeClr>
                </a:solidFill>
              </a:rPr>
              <a:t>Ст. 22 Закону про мобілізаційну підготовку та мобілізацію </a:t>
            </a:r>
          </a:p>
          <a:p>
            <a:pPr marL="0" indent="0" algn="r">
              <a:spcBef>
                <a:spcPts val="0"/>
              </a:spcBef>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990872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spcBef>
                <a:spcPts val="0"/>
              </a:spcBef>
              <a:buNone/>
            </a:pPr>
            <a:r>
              <a:rPr lang="az-Cyrl-AZ" dirty="0"/>
              <a:t>У повістці про виклик до територіального центру комплектування та соціальної підтримки зазначаються:</a:t>
            </a:r>
          </a:p>
          <a:p>
            <a:pPr marL="0" indent="0" algn="just">
              <a:spcBef>
                <a:spcPts val="0"/>
              </a:spcBef>
              <a:buNone/>
            </a:pPr>
            <a:r>
              <a:rPr lang="az-Cyrl-AZ" dirty="0"/>
              <a:t>1) прізвище, ім’я та по батькові і дата народження громадянина, якому адресована повістка;</a:t>
            </a:r>
          </a:p>
          <a:p>
            <a:pPr marL="0" indent="0" algn="just">
              <a:spcBef>
                <a:spcPts val="0"/>
              </a:spcBef>
              <a:buNone/>
            </a:pPr>
            <a:r>
              <a:rPr lang="az-Cyrl-AZ" dirty="0"/>
              <a:t>2) найменування територіального центру комплектування та соціальної підтримки, що видав повістку;</a:t>
            </a:r>
          </a:p>
          <a:p>
            <a:pPr marL="0" indent="0" algn="just">
              <a:spcBef>
                <a:spcPts val="0"/>
              </a:spcBef>
              <a:buNone/>
            </a:pPr>
            <a:r>
              <a:rPr lang="az-Cyrl-AZ" dirty="0"/>
              <a:t>3) мета виклику до територіального центру комплектування та соціальної підтримки;</a:t>
            </a:r>
          </a:p>
          <a:p>
            <a:pPr marL="0" indent="0" algn="just">
              <a:spcBef>
                <a:spcPts val="0"/>
              </a:spcBef>
              <a:buNone/>
            </a:pPr>
            <a:r>
              <a:rPr lang="az-Cyrl-AZ" dirty="0"/>
              <a:t>4) місце, день і час явки за викликом;</a:t>
            </a:r>
          </a:p>
          <a:p>
            <a:pPr marL="0" indent="0" algn="just">
              <a:spcBef>
                <a:spcPts val="0"/>
              </a:spcBef>
              <a:buNone/>
            </a:pPr>
            <a:r>
              <a:rPr lang="az-Cyrl-AZ" dirty="0"/>
              <a:t>5) підпис (електронний цифровий підпис) посадової особи, яка видала (сформувала) повістку;</a:t>
            </a:r>
          </a:p>
          <a:p>
            <a:pPr marL="0" indent="0" algn="just">
              <a:spcBef>
                <a:spcPts val="0"/>
              </a:spcBef>
              <a:buNone/>
            </a:pPr>
            <a:r>
              <a:rPr lang="az-Cyrl-AZ" dirty="0"/>
              <a:t>6) реєстраційний номер повістки;</a:t>
            </a:r>
          </a:p>
          <a:p>
            <a:pPr marL="0" indent="0" algn="r">
              <a:spcBef>
                <a:spcPts val="0"/>
              </a:spcBef>
              <a:buNone/>
            </a:pPr>
            <a:r>
              <a:rPr lang="az-Cyrl-AZ" dirty="0"/>
              <a:t>7) роз’яснення про наслідки неявки і про обов’язок повідомити про причини неявки.</a:t>
            </a:r>
            <a:br>
              <a:rPr lang="az-Cyrl-AZ" dirty="0"/>
            </a:br>
            <a:br>
              <a:rPr lang="az-Cyrl-AZ" dirty="0"/>
            </a:br>
            <a:r>
              <a:rPr lang="uk-UA" i="1" dirty="0">
                <a:solidFill>
                  <a:schemeClr val="bg1">
                    <a:lumMod val="50000"/>
                  </a:schemeClr>
                </a:solidFill>
              </a:rPr>
              <a:t>Ст. 22 Закону про мобілізаційну підготовку та мобілізацію </a:t>
            </a:r>
          </a:p>
          <a:p>
            <a:pPr marL="0" indent="0" algn="r">
              <a:spcBef>
                <a:spcPts val="0"/>
              </a:spcBef>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7154212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b="1" dirty="0"/>
              <a:t>Керівники підприємств, ...з отриманням розпорядження відповідного голови (начальника) районної, міської держадміністрації (військової адміністрації) або відповідного керівника районного (міського) територіального центру комплектування та соціальної підтримки про проведення заходів мобілізації чи виклик резервістів та військовозобов'язаних районного (міського) територіального центру комплектування:...</a:t>
            </a:r>
          </a:p>
          <a:p>
            <a:pPr marL="0" indent="0" algn="r">
              <a:spcBef>
                <a:spcPts val="0"/>
              </a:spcBef>
              <a:buNone/>
            </a:pPr>
            <a:r>
              <a:rPr lang="uk-UA" sz="4000" i="1" dirty="0">
                <a:solidFill>
                  <a:schemeClr val="bg1">
                    <a:lumMod val="50000"/>
                  </a:schemeClr>
                </a:solidFill>
              </a:rPr>
              <a:t>П. 13 Порядку № 560</a:t>
            </a:r>
            <a:endParaRPr lang="uk-UA" sz="4000" dirty="0"/>
          </a:p>
          <a:p>
            <a:pPr marL="0" indent="0" algn="r">
              <a:spcBef>
                <a:spcPts val="0"/>
              </a:spcBef>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1777478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видають наказ керівника підприємства ....про проведення оповіщення резервістів та військовозобов'язаних, у якому зазначаються:</a:t>
            </a:r>
          </a:p>
          <a:p>
            <a:pPr algn="just">
              <a:buFontTx/>
              <a:buChar char="-"/>
            </a:pPr>
            <a:r>
              <a:rPr lang="az-Cyrl-AZ" sz="4000" dirty="0"/>
              <a:t>підстава та мета видання;</a:t>
            </a:r>
          </a:p>
          <a:p>
            <a:pPr algn="just">
              <a:buFontTx/>
              <a:buChar char="-"/>
            </a:pPr>
            <a:r>
              <a:rPr lang="az-Cyrl-AZ" sz="4000" dirty="0"/>
              <a:t> перелік осіб, які підлягають оповіщенню;</a:t>
            </a:r>
          </a:p>
          <a:p>
            <a:pPr algn="just">
              <a:buFontTx/>
              <a:buChar char="-"/>
            </a:pPr>
            <a:r>
              <a:rPr lang="az-Cyrl-AZ" sz="4000" dirty="0"/>
              <a:t> дата, час та місце їх прибуття;</a:t>
            </a:r>
          </a:p>
          <a:p>
            <a:pPr algn="just">
              <a:buFontTx/>
              <a:buChar char="-"/>
            </a:pPr>
            <a:r>
              <a:rPr lang="az-Cyrl-AZ" sz="4000" dirty="0"/>
              <a:t>способи доставки до ТЦК, який надіслав розпорядження,</a:t>
            </a:r>
          </a:p>
          <a:p>
            <a:pPr algn="just">
              <a:buFontTx/>
              <a:buChar char="-"/>
            </a:pPr>
            <a:r>
              <a:rPr lang="az-Cyrl-AZ" sz="4000" dirty="0"/>
              <a:t>відповідальні особи за здійснення оповіщення;</a:t>
            </a:r>
          </a:p>
          <a:p>
            <a:pPr algn="just">
              <a:buFontTx/>
              <a:buChar char="-"/>
            </a:pPr>
            <a:r>
              <a:rPr lang="az-Cyrl-AZ" sz="4000" dirty="0"/>
              <a:t>порядок здійснення контролю за оповіщенням та прибуттям військовозобов'язаних;</a:t>
            </a:r>
          </a:p>
          <a:p>
            <a:pPr algn="just">
              <a:buFontTx/>
              <a:buChar char="-"/>
            </a:pPr>
            <a:r>
              <a:rPr lang="az-Cyrl-AZ" sz="4000" dirty="0"/>
              <a:t>....інші питання;</a:t>
            </a:r>
          </a:p>
          <a:p>
            <a:pPr marL="0" indent="0" algn="r">
              <a:buNone/>
            </a:pPr>
            <a:br>
              <a:rPr lang="az-Cyrl-AZ" sz="4000" dirty="0"/>
            </a:br>
            <a:r>
              <a:rPr lang="uk-UA" sz="4000" i="1" dirty="0">
                <a:solidFill>
                  <a:schemeClr val="bg1">
                    <a:lumMod val="50000"/>
                  </a:schemeClr>
                </a:solidFill>
              </a:rPr>
              <a:t>П. 13 Порядку № 560</a:t>
            </a:r>
            <a:endParaRPr lang="uk-UA" sz="4000" dirty="0"/>
          </a:p>
          <a:p>
            <a:pPr marL="0" indent="0" algn="r">
              <a:spcBef>
                <a:spcPts val="0"/>
              </a:spcBef>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7677812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442267" y="1467426"/>
            <a:ext cx="20798810" cy="11502912"/>
          </a:xfrm>
          <a:prstGeom prst="rect">
            <a:avLst/>
          </a:prstGeom>
          <a:ln>
            <a:noFill/>
          </a:ln>
        </p:spPr>
        <p:txBody>
          <a:bodyPr>
            <a:noAutofit/>
          </a:bodyPr>
          <a:lstStyle/>
          <a:p>
            <a:pPr marL="0" indent="0" algn="just">
              <a:buNone/>
            </a:pPr>
            <a:r>
              <a:rPr lang="az-Cyrl-AZ" sz="4000" dirty="0"/>
              <a:t>- організовують через відповідальних осіб </a:t>
            </a:r>
            <a:r>
              <a:rPr lang="az-Cyrl-AZ" sz="4000" b="1" u="sng" dirty="0"/>
              <a:t>здійснення оповіщення у робочий час працівників підприємства </a:t>
            </a:r>
            <a:r>
              <a:rPr lang="az-Cyrl-AZ" sz="4000" dirty="0"/>
              <a:t>(установи, організації) </a:t>
            </a:r>
            <a:r>
              <a:rPr lang="az-Cyrl-AZ" sz="4000" b="1" u="sng" dirty="0"/>
              <a:t>шляхом вручення повісток під їх особистий підпис</a:t>
            </a:r>
            <a:r>
              <a:rPr lang="az-Cyrl-AZ" sz="4000" b="1" dirty="0"/>
              <a:t>;</a:t>
            </a:r>
          </a:p>
          <a:p>
            <a:pPr marL="0" indent="0" algn="just">
              <a:buNone/>
            </a:pPr>
            <a:r>
              <a:rPr lang="az-Cyrl-AZ" sz="4000" dirty="0"/>
              <a:t>-здійснюють на підприємстві інформаційне забезпечення призову резервістів та військовозобов'язаних на військову службу під час мобілізації;</a:t>
            </a:r>
          </a:p>
          <a:p>
            <a:pPr marL="0" indent="0" algn="just">
              <a:buNone/>
            </a:pPr>
            <a:r>
              <a:rPr lang="az-Cyrl-AZ" sz="4000" dirty="0"/>
              <a:t>- повідомляють письмово у триденний строк районному (міському) територіальному центру комплектування та соціальної підтримки про результати оповіщення та виконання резервістами та військовозобов'язаними вимог законодавства;</a:t>
            </a:r>
          </a:p>
          <a:p>
            <a:pPr marL="0" indent="0" algn="r">
              <a:buNone/>
            </a:pPr>
            <a:endParaRPr lang="uk-UA" sz="4000" i="1" dirty="0">
              <a:solidFill>
                <a:schemeClr val="bg1">
                  <a:lumMod val="50000"/>
                </a:schemeClr>
              </a:solidFill>
            </a:endParaRPr>
          </a:p>
          <a:p>
            <a:pPr marL="0" indent="0" algn="r">
              <a:buNone/>
            </a:pPr>
            <a:endParaRPr lang="uk-UA" i="1" dirty="0">
              <a:solidFill>
                <a:schemeClr val="bg1">
                  <a:lumMod val="50000"/>
                </a:schemeClr>
              </a:solidFill>
            </a:endParaRPr>
          </a:p>
          <a:p>
            <a:pPr marL="0" indent="0" algn="r">
              <a:buNone/>
            </a:pPr>
            <a:r>
              <a:rPr lang="uk-UA" sz="4000" i="1" dirty="0">
                <a:solidFill>
                  <a:schemeClr val="bg1">
                    <a:lumMod val="50000"/>
                  </a:schemeClr>
                </a:solidFill>
              </a:rPr>
              <a:t>П. 13 Порядку № 560</a:t>
            </a:r>
            <a:endParaRPr lang="uk-UA" sz="4000" dirty="0"/>
          </a:p>
          <a:p>
            <a:pPr marL="0" indent="0" algn="r">
              <a:spcBef>
                <a:spcPts val="0"/>
              </a:spcBef>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9442187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 забезпечують прибуття резервістів та військовозобов'язаних шляхом </a:t>
            </a:r>
            <a:r>
              <a:rPr lang="az-Cyrl-AZ" sz="4000" b="1" dirty="0"/>
              <a:t>їх перевезення від підприємства </a:t>
            </a:r>
            <a:r>
              <a:rPr lang="az-Cyrl-AZ" sz="4000" dirty="0"/>
              <a:t>(установи, організації) до пунктів збору РТЦК або військових частин чи </a:t>
            </a:r>
            <a:r>
              <a:rPr lang="az-Cyrl-AZ" sz="4000" i="1" dirty="0"/>
              <a:t>звільнення їх від виконання обов'язків з урахуванням часу</a:t>
            </a:r>
            <a:r>
              <a:rPr lang="az-Cyrl-AZ" sz="4000" dirty="0"/>
              <a:t>, необхідного для прибуття до територіального центру комплектування та соціальної підтримки, та у разі потреби часу на зворотній шлях;</a:t>
            </a:r>
          </a:p>
          <a:p>
            <a:pPr marL="0" indent="0" algn="just">
              <a:buNone/>
            </a:pPr>
            <a:r>
              <a:rPr lang="az-Cyrl-AZ" sz="4000" dirty="0"/>
              <a:t> - невідкладно інформують відповідний РТЦК про працівників, </a:t>
            </a:r>
            <a:r>
              <a:rPr lang="az-Cyrl-AZ" sz="4000" b="1" dirty="0"/>
              <a:t>які відмовилися від отримання повісток</a:t>
            </a:r>
            <a:r>
              <a:rPr lang="az-Cyrl-AZ" sz="4000" dirty="0"/>
              <a:t>, </a:t>
            </a:r>
            <a:r>
              <a:rPr lang="az-Cyrl-AZ" sz="4000" b="1" dirty="0"/>
              <a:t>та працівників, які написали заяви про звільнення.</a:t>
            </a:r>
          </a:p>
          <a:p>
            <a:pPr marL="0" indent="0" algn="r">
              <a:buNone/>
            </a:pPr>
            <a:endParaRPr lang="uk-UA" sz="4000" i="1" dirty="0">
              <a:solidFill>
                <a:schemeClr val="bg1">
                  <a:lumMod val="50000"/>
                </a:schemeClr>
              </a:solidFill>
            </a:endParaRPr>
          </a:p>
          <a:p>
            <a:pPr marL="0" indent="0" algn="r">
              <a:buNone/>
            </a:pPr>
            <a:endParaRPr lang="uk-UA" i="1" dirty="0">
              <a:solidFill>
                <a:schemeClr val="bg1">
                  <a:lumMod val="50000"/>
                </a:schemeClr>
              </a:solidFill>
            </a:endParaRPr>
          </a:p>
          <a:p>
            <a:pPr marL="0" indent="0" algn="r">
              <a:buNone/>
            </a:pPr>
            <a:r>
              <a:rPr lang="uk-UA" sz="4000" i="1" dirty="0">
                <a:solidFill>
                  <a:schemeClr val="bg1">
                    <a:lumMod val="50000"/>
                  </a:schemeClr>
                </a:solidFill>
              </a:rPr>
              <a:t>П. 13 Порядку № 560</a:t>
            </a:r>
            <a:endParaRPr lang="uk-UA" sz="4000" dirty="0"/>
          </a:p>
          <a:p>
            <a:pPr marL="0" indent="0" algn="r">
              <a:spcBef>
                <a:spcPts val="0"/>
              </a:spcBef>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6104634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Під час мобілізації громадяни викликаються з метою:</a:t>
            </a:r>
          </a:p>
          <a:p>
            <a:pPr marL="0" indent="0" algn="just">
              <a:buNone/>
            </a:pPr>
            <a:r>
              <a:rPr lang="az-Cyrl-AZ" sz="4000" dirty="0"/>
              <a:t>1) </a:t>
            </a:r>
            <a:r>
              <a:rPr lang="az-Cyrl-AZ" sz="4000" b="1" dirty="0"/>
              <a:t>до районних (міських) територіальних центрів комплектування та соціальної підтримки або їх відділів:</a:t>
            </a:r>
          </a:p>
          <a:p>
            <a:pPr marL="0" indent="0" algn="just">
              <a:buNone/>
            </a:pPr>
            <a:r>
              <a:rPr lang="az-Cyrl-AZ" sz="4000" dirty="0"/>
              <a:t>взяття на військовий облік;</a:t>
            </a:r>
          </a:p>
          <a:p>
            <a:pPr marL="0" indent="0" algn="just">
              <a:buNone/>
            </a:pPr>
            <a:r>
              <a:rPr lang="az-Cyrl-AZ" sz="4000" dirty="0"/>
              <a:t>проходження медичного огляду для визначення придатності до військової служби;</a:t>
            </a:r>
          </a:p>
          <a:p>
            <a:pPr marL="0" indent="0" algn="just">
              <a:buNone/>
            </a:pPr>
            <a:r>
              <a:rPr lang="az-Cyrl-AZ" sz="4000" dirty="0"/>
              <a:t>уточнення своїх персональних даних, даних військово-облікового документа з військово-обліковими даними Єдиного державного реєстру призовників, військовозобов'язаних, резервістів (територіального центру комплектування та соціальної підтримки);</a:t>
            </a:r>
          </a:p>
          <a:p>
            <a:pPr marL="0" indent="0" algn="just">
              <a:buNone/>
            </a:pPr>
            <a:r>
              <a:rPr lang="az-Cyrl-AZ" sz="4000" dirty="0"/>
              <a:t>призову на військову службу під час мобілізації та відправлення до місць проходження військової служби;</a:t>
            </a:r>
          </a:p>
          <a:p>
            <a:pPr marL="0" indent="0" algn="r">
              <a:buNone/>
            </a:pPr>
            <a:br>
              <a:rPr lang="az-Cyrl-AZ" sz="4000" dirty="0"/>
            </a:br>
            <a:r>
              <a:rPr lang="uk-UA" sz="3200" i="1" dirty="0">
                <a:solidFill>
                  <a:schemeClr val="bg1">
                    <a:lumMod val="50000"/>
                  </a:schemeClr>
                </a:solidFill>
              </a:rPr>
              <a:t>П. 27 Порядку № 560</a:t>
            </a:r>
            <a:endParaRPr lang="uk-UA" sz="3200" dirty="0"/>
          </a:p>
          <a:p>
            <a:pPr marL="1257363" indent="0" algn="just">
              <a:lnSpc>
                <a:spcPct val="100000"/>
              </a:lnSpc>
              <a:spcBef>
                <a:spcPts val="0"/>
              </a:spcBef>
              <a:buNone/>
            </a:pP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762803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Під час мобілізації громадяни викликаються з метою:</a:t>
            </a:r>
          </a:p>
          <a:p>
            <a:pPr marL="0" indent="0" algn="just">
              <a:buNone/>
            </a:pPr>
            <a:r>
              <a:rPr lang="az-Cyrl-AZ" sz="4000" b="1" dirty="0"/>
              <a:t>2) до відповідних підрозділів розвідувальних органів, Центрального управління або регіональних органів СБУ:</a:t>
            </a:r>
          </a:p>
          <a:p>
            <a:pPr marL="0" indent="0" algn="just">
              <a:buNone/>
            </a:pPr>
            <a:r>
              <a:rPr lang="az-Cyrl-AZ" sz="4000" dirty="0"/>
              <a:t>проходження медичного огляду для визначення придатності до військової служби;</a:t>
            </a:r>
          </a:p>
          <a:p>
            <a:pPr marL="0" indent="0" algn="just">
              <a:buNone/>
            </a:pPr>
            <a:r>
              <a:rPr lang="az-Cyrl-AZ" sz="4000" dirty="0"/>
              <a:t>уточнення своїх персональних даних, даних військово-облікового документа з військово-обліковими даними відповідних підрозділів розвідувальних органів, Центрального управління або регіональних органів СБУ;</a:t>
            </a:r>
          </a:p>
          <a:p>
            <a:pPr marL="0" indent="0" algn="just">
              <a:buNone/>
            </a:pPr>
            <a:r>
              <a:rPr lang="az-Cyrl-AZ" sz="4000" dirty="0"/>
              <a:t>призову на військову службу під час мобілізації та відправлення до місць проходження військової служби.</a:t>
            </a:r>
          </a:p>
          <a:p>
            <a:pPr marL="0" indent="0" algn="r">
              <a:buNone/>
            </a:pPr>
            <a:br>
              <a:rPr lang="az-Cyrl-AZ" sz="4000" dirty="0"/>
            </a:br>
            <a:r>
              <a:rPr lang="uk-UA" sz="3200" i="1" dirty="0">
                <a:solidFill>
                  <a:schemeClr val="bg1">
                    <a:lumMod val="50000"/>
                  </a:schemeClr>
                </a:solidFill>
              </a:rPr>
              <a:t>П. 27 Порядку № 560</a:t>
            </a:r>
            <a:endParaRPr lang="uk-UA" sz="3200" dirty="0"/>
          </a:p>
          <a:p>
            <a:pPr marL="1257363" indent="0" algn="just">
              <a:lnSpc>
                <a:spcPct val="100000"/>
              </a:lnSpc>
              <a:spcBef>
                <a:spcPts val="0"/>
              </a:spcBef>
              <a:buNone/>
            </a:pP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59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10183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ВІЙСЬКОВИЙ ОБЛІК НА ПІДПРИЄМСТВІ _ </a:t>
            </a:r>
            <a:endParaRPr lang="ru-RU" sz="4800" dirty="0">
              <a:latin typeface="Arial" panose="020B0604020202020204" pitchFamily="34" charset="0"/>
              <a:cs typeface="Arial" panose="020B0604020202020204" pitchFamily="34" charset="0"/>
            </a:endParaRP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marL="742950" indent="-742950">
              <a:lnSpc>
                <a:spcPct val="107000"/>
              </a:lnSpc>
              <a:spcAft>
                <a:spcPts val="800"/>
              </a:spcAft>
              <a:buAutoNum type="arabicPeriod"/>
            </a:pPr>
            <a:r>
              <a:rPr lang="uk-UA" sz="3600" dirty="0">
                <a:solidFill>
                  <a:srgbClr val="333333"/>
                </a:solidFill>
                <a:cs typeface="Arial" panose="020B0604020202020204" pitchFamily="34" charset="0"/>
              </a:rPr>
              <a:t>Повідомлення про призначення або звільнення (увільнення) керівника та особи відповідальної за ведення військового обліку</a:t>
            </a:r>
          </a:p>
          <a:p>
            <a:pPr marL="742950" indent="-742950">
              <a:lnSpc>
                <a:spcPct val="107000"/>
              </a:lnSpc>
              <a:spcAft>
                <a:spcPts val="800"/>
              </a:spcAft>
              <a:buAutoNum type="arabicPeriod"/>
            </a:pPr>
            <a:r>
              <a:rPr lang="ru-UA" sz="3600" dirty="0">
                <a:solidFill>
                  <a:srgbClr val="333333"/>
                </a:solidFill>
                <a:cs typeface="Arial" panose="020B0604020202020204" pitchFamily="34" charset="0"/>
              </a:rPr>
              <a:t>Повідомлення ТЦК про </a:t>
            </a:r>
            <a:r>
              <a:rPr lang="ru-UA" sz="3600" dirty="0" err="1">
                <a:solidFill>
                  <a:srgbClr val="333333"/>
                </a:solidFill>
                <a:cs typeface="Arial" panose="020B0604020202020204" pitchFamily="34" charset="0"/>
              </a:rPr>
              <a:t>прийняття</a:t>
            </a:r>
            <a:r>
              <a:rPr lang="ru-UA" sz="3600" dirty="0">
                <a:solidFill>
                  <a:srgbClr val="333333"/>
                </a:solidFill>
                <a:cs typeface="Arial" panose="020B0604020202020204" pitchFamily="34" charset="0"/>
              </a:rPr>
              <a:t> та звільнення </a:t>
            </a:r>
            <a:r>
              <a:rPr lang="ru-UA" sz="3600" dirty="0" err="1">
                <a:solidFill>
                  <a:srgbClr val="333333"/>
                </a:solidFill>
                <a:cs typeface="Arial" panose="020B0604020202020204" pitchFamily="34" charset="0"/>
              </a:rPr>
              <a:t>працівників</a:t>
            </a:r>
            <a:endParaRPr lang="uk-UA" sz="3600" dirty="0">
              <a:solidFill>
                <a:srgbClr val="333333"/>
              </a:solidFill>
              <a:cs typeface="Arial" panose="020B0604020202020204" pitchFamily="34" charset="0"/>
            </a:endParaRPr>
          </a:p>
          <a:p>
            <a:pPr marL="742950" indent="-742950">
              <a:lnSpc>
                <a:spcPct val="107000"/>
              </a:lnSpc>
              <a:spcAft>
                <a:spcPts val="800"/>
              </a:spcAft>
              <a:buAutoNum type="arabicPeriod"/>
            </a:pPr>
            <a:r>
              <a:rPr lang="uk-UA" sz="3600" dirty="0">
                <a:solidFill>
                  <a:srgbClr val="333333"/>
                </a:solidFill>
                <a:cs typeface="Arial" panose="020B0604020202020204" pitchFamily="34" charset="0"/>
              </a:rPr>
              <a:t>Наказ про надання інформації щодо зміни облікових даних </a:t>
            </a:r>
            <a:r>
              <a:rPr lang="uk-UA" sz="3600" dirty="0" err="1">
                <a:solidFill>
                  <a:srgbClr val="333333"/>
                </a:solidFill>
                <a:cs typeface="Arial" panose="020B0604020202020204" pitchFamily="34" charset="0"/>
              </a:rPr>
              <a:t>військовозобовязаних</a:t>
            </a:r>
            <a:r>
              <a:rPr lang="uk-UA" sz="3600" dirty="0">
                <a:solidFill>
                  <a:srgbClr val="333333"/>
                </a:solidFill>
                <a:cs typeface="Arial" panose="020B0604020202020204" pitchFamily="34" charset="0"/>
              </a:rPr>
              <a:t>, призовників, резервістів</a:t>
            </a:r>
            <a:endParaRPr lang="ru-UA" sz="3600" dirty="0">
              <a:solidFill>
                <a:srgbClr val="333333"/>
              </a:solidFill>
              <a:cs typeface="Arial" panose="020B0604020202020204" pitchFamily="34" charset="0"/>
            </a:endParaRPr>
          </a:p>
          <a:p>
            <a:pPr marL="742950" indent="-742950">
              <a:lnSpc>
                <a:spcPct val="107000"/>
              </a:lnSpc>
              <a:spcAft>
                <a:spcPts val="800"/>
              </a:spcAft>
              <a:buAutoNum type="arabicPeriod"/>
            </a:pPr>
            <a:r>
              <a:rPr lang="ru-UA" sz="3600" dirty="0">
                <a:solidFill>
                  <a:srgbClr val="333333"/>
                </a:solidFill>
                <a:cs typeface="Arial" panose="020B0604020202020204" pitchFamily="34" charset="0"/>
              </a:rPr>
              <a:t>Повідомлення ТЦК про </a:t>
            </a:r>
            <a:r>
              <a:rPr lang="ru-UA" sz="3600" dirty="0" err="1">
                <a:solidFill>
                  <a:srgbClr val="333333"/>
                </a:solidFill>
                <a:cs typeface="Arial" panose="020B0604020202020204" pitchFamily="34" charset="0"/>
              </a:rPr>
              <a:t>зміну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облікових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працівників</a:t>
            </a:r>
            <a:r>
              <a:rPr lang="ru-UA" sz="3600" dirty="0">
                <a:solidFill>
                  <a:srgbClr val="333333"/>
                </a:solidFill>
                <a:cs typeface="Arial" panose="020B0604020202020204" pitchFamily="34" charset="0"/>
              </a:rPr>
              <a:t>.</a:t>
            </a:r>
            <a:endParaRPr lang="uk-UA" sz="3600" dirty="0">
              <a:solidFill>
                <a:srgbClr val="333333"/>
              </a:solidFill>
              <a:cs typeface="Arial" panose="020B0604020202020204" pitchFamily="34" charset="0"/>
            </a:endParaRPr>
          </a:p>
          <a:p>
            <a:pPr marL="742950" indent="-742950">
              <a:lnSpc>
                <a:spcPct val="107000"/>
              </a:lnSpc>
              <a:spcAft>
                <a:spcPts val="800"/>
              </a:spcAft>
              <a:buAutoNum type="arabicPeriod"/>
            </a:pPr>
            <a:r>
              <a:rPr lang="uk-UA" sz="3600" dirty="0">
                <a:solidFill>
                  <a:srgbClr val="333333"/>
                </a:solidFill>
                <a:cs typeface="Arial" panose="020B0604020202020204" pitchFamily="34" charset="0"/>
              </a:rPr>
              <a:t>Повідомлення працівнику про необхідність приведення військово-облікових документів у відповідність до законодавства (надається особам, які досягають закінчення призовного віку, 25 років)</a:t>
            </a:r>
          </a:p>
          <a:p>
            <a:pPr marL="742950" indent="-742950">
              <a:lnSpc>
                <a:spcPct val="107000"/>
              </a:lnSpc>
              <a:spcAft>
                <a:spcPts val="800"/>
              </a:spcAft>
              <a:buAutoNum type="arabicPeriod"/>
            </a:pPr>
            <a:r>
              <a:rPr lang="uk-UA" sz="3600" dirty="0">
                <a:solidFill>
                  <a:srgbClr val="333333"/>
                </a:solidFill>
                <a:cs typeface="Arial" panose="020B0604020202020204" pitchFamily="34" charset="0"/>
              </a:rPr>
              <a:t>Графік звіряння облікових даних списків персонального військового обліку з військово-обліковими документами призовників, </a:t>
            </a:r>
            <a:r>
              <a:rPr lang="uk-UA" sz="3600" dirty="0" err="1">
                <a:solidFill>
                  <a:srgbClr val="333333"/>
                </a:solidFill>
                <a:cs typeface="Arial" panose="020B0604020202020204" pitchFamily="34" charset="0"/>
              </a:rPr>
              <a:t>військовозобовязаних</a:t>
            </a:r>
            <a:r>
              <a:rPr lang="uk-UA" sz="3600" dirty="0">
                <a:solidFill>
                  <a:srgbClr val="333333"/>
                </a:solidFill>
                <a:cs typeface="Arial" panose="020B0604020202020204" pitchFamily="34" charset="0"/>
              </a:rPr>
              <a:t>, резервістів;</a:t>
            </a:r>
          </a:p>
          <a:p>
            <a:pPr marL="742950" indent="-742950">
              <a:lnSpc>
                <a:spcPct val="107000"/>
              </a:lnSpc>
              <a:spcAft>
                <a:spcPts val="800"/>
              </a:spcAft>
              <a:buAutoNum type="arabicPeriod"/>
            </a:pPr>
            <a:r>
              <a:rPr lang="uk-UA" sz="3600" dirty="0">
                <a:solidFill>
                  <a:srgbClr val="333333"/>
                </a:solidFill>
                <a:cs typeface="Arial" panose="020B0604020202020204" pitchFamily="34" charset="0"/>
              </a:rPr>
              <a:t>Графік звіряння списків персонального військового обліку працівників з обліковими даними з ТЦК </a:t>
            </a:r>
            <a:endParaRPr lang="ru-UA" sz="3600" dirty="0">
              <a:solidFill>
                <a:srgbClr val="333333"/>
              </a:solidFill>
              <a:cs typeface="Arial" panose="020B0604020202020204" pitchFamily="34" charset="0"/>
            </a:endParaRPr>
          </a:p>
          <a:p>
            <a:pPr marL="0" indent="0">
              <a:lnSpc>
                <a:spcPct val="107000"/>
              </a:lnSpc>
              <a:spcBef>
                <a:spcPts val="0"/>
              </a:spcBef>
              <a:spcAft>
                <a:spcPts val="800"/>
              </a:spcAft>
              <a:buNone/>
            </a:pPr>
            <a:endParaRPr lang="ru-UA" sz="3600" dirty="0">
              <a:solidFill>
                <a:srgbClr val="333333"/>
              </a:solidFill>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19610166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Виклик громадян до районних (міських) територіальних центрів комплектування та соціальної підтримки чи їх відділів, відповідних підрозділів розвідувальних органів, Центрального управління або регіональних органів СБУ під час мобілізації здійснюється шляхом вручення (надсилання) повістки (додаток 1).</a:t>
            </a:r>
          </a:p>
          <a:p>
            <a:pPr marL="0" indent="0" algn="just">
              <a:buNone/>
            </a:pPr>
            <a:endParaRPr lang="az-Cyrl-AZ" sz="4000" dirty="0"/>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r">
              <a:buNone/>
            </a:pPr>
            <a:r>
              <a:rPr lang="uk-UA" sz="3200" i="1" dirty="0">
                <a:solidFill>
                  <a:schemeClr val="bg1">
                    <a:lumMod val="50000"/>
                  </a:schemeClr>
                </a:solidFill>
              </a:rPr>
              <a:t>П. 28 Порядку № 560</a:t>
            </a: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9505022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Виклик громадян до районних (міських) територіальних центрів комплектування та соціальної підтримки чи їх відділів, відповідних підрозділів розвідувальних органів, Центрального управління або регіональних органів СБУ під час мобілізації здійснюється шляхом вручення (надсилання) повістки (додаток 1).</a:t>
            </a:r>
          </a:p>
          <a:p>
            <a:pPr marL="0" indent="0" algn="just">
              <a:buNone/>
            </a:pPr>
            <a:endParaRPr lang="az-Cyrl-AZ" sz="4000" dirty="0"/>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r">
              <a:buNone/>
            </a:pPr>
            <a:r>
              <a:rPr lang="uk-UA" sz="3200" i="1" dirty="0">
                <a:solidFill>
                  <a:schemeClr val="bg1">
                    <a:lumMod val="50000"/>
                  </a:schemeClr>
                </a:solidFill>
              </a:rPr>
              <a:t>П. 28 Порядку № 560</a:t>
            </a: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4408701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У повістці зазначаються:</a:t>
            </a:r>
          </a:p>
          <a:p>
            <a:pPr algn="just"/>
            <a:r>
              <a:rPr lang="az-Cyrl-AZ" sz="4000" dirty="0"/>
              <a:t>прізвище, власне ім'я та по батькові (за наявності) і дата народження громадянина, якому адресована повістка;</a:t>
            </a:r>
          </a:p>
          <a:p>
            <a:pPr algn="just"/>
            <a:r>
              <a:rPr lang="az-Cyrl-AZ" sz="4000" dirty="0"/>
              <a:t>найменування районного (міського) територіального центру комплектування та соціальної підтримки або його відділів чи відповідного підрозділу розвідувальних органів, Центрального управління або регіонального органу СБУ, що видав повістку;</a:t>
            </a:r>
          </a:p>
          <a:p>
            <a:pPr algn="just"/>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r">
              <a:buNone/>
            </a:pPr>
            <a:r>
              <a:rPr lang="uk-UA" sz="3200" i="1" dirty="0">
                <a:solidFill>
                  <a:schemeClr val="bg1">
                    <a:lumMod val="50000"/>
                  </a:schemeClr>
                </a:solidFill>
              </a:rPr>
              <a:t>П. 29 Порядку № 560</a:t>
            </a:r>
            <a:endParaRPr lang="uk-UA" sz="3200" dirty="0"/>
          </a:p>
          <a:p>
            <a:pPr marL="1257363" indent="0" algn="just">
              <a:lnSpc>
                <a:spcPct val="100000"/>
              </a:lnSpc>
              <a:spcBef>
                <a:spcPts val="0"/>
              </a:spcBef>
              <a:buNone/>
            </a:pPr>
            <a:endParaRPr lang="uk-UA" sz="3200" dirty="0"/>
          </a:p>
          <a:p>
            <a:pPr indent="0" algn="just">
              <a:lnSpc>
                <a:spcPct val="100000"/>
              </a:lnSpc>
              <a:spcBef>
                <a:spcPts val="0"/>
              </a:spcBef>
              <a:buNone/>
            </a:pPr>
            <a:endParaRPr lang="uk-UA" sz="4800" dirty="0"/>
          </a:p>
          <a:p>
            <a:pPr indent="0" algn="just">
              <a:lnSpc>
                <a:spcPct val="100000"/>
              </a:lnSpc>
              <a:spcBef>
                <a:spcPts val="0"/>
              </a:spcBef>
              <a:buNone/>
            </a:pPr>
            <a:endParaRPr lang="uk-UA" sz="48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8303654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57141"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У повістці зазначаються:</a:t>
            </a:r>
          </a:p>
          <a:p>
            <a:pPr marL="0" indent="0" algn="just">
              <a:buNone/>
            </a:pPr>
            <a:r>
              <a:rPr lang="az-Cyrl-AZ" sz="4000" dirty="0"/>
              <a:t>мета виклику до районного (міського) територіального центру комплектування та соціальної підтримки або його відділів чи відповідних підрозділів розвідувальних органів, Центрального управління або регіональних органів СБУ;</a:t>
            </a:r>
          </a:p>
          <a:p>
            <a:pPr marL="0" indent="0" algn="just">
              <a:buNone/>
            </a:pPr>
            <a:r>
              <a:rPr lang="az-Cyrl-AZ" sz="4000" dirty="0"/>
              <a:t>місце, день і час явки за викликом;</a:t>
            </a:r>
          </a:p>
          <a:p>
            <a:pPr marL="0" indent="0" algn="just">
              <a:buNone/>
            </a:pPr>
            <a:r>
              <a:rPr lang="az-Cyrl-AZ" sz="4000" dirty="0"/>
              <a:t>підпис (кваліфікований електронний підпис) посадової особи, яка видала (сформувала) повістку, дата підпису;</a:t>
            </a:r>
          </a:p>
          <a:p>
            <a:pPr marL="0" indent="0" algn="just">
              <a:buNone/>
            </a:pPr>
            <a:r>
              <a:rPr lang="az-Cyrl-AZ" sz="4000" dirty="0"/>
              <a:t>реєстраційний номер повістки;</a:t>
            </a:r>
          </a:p>
          <a:p>
            <a:pPr marL="0" indent="0" algn="just">
              <a:buNone/>
            </a:pPr>
            <a:r>
              <a:rPr lang="az-Cyrl-AZ" sz="4000" dirty="0"/>
              <a:t>роз'яснення про наслідки неявки і про обов'язок повідомити про причини неявки.</a:t>
            </a: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r">
              <a:buNone/>
            </a:pPr>
            <a:r>
              <a:rPr lang="uk-UA" sz="3200" i="1" dirty="0">
                <a:solidFill>
                  <a:schemeClr val="bg1">
                    <a:lumMod val="50000"/>
                  </a:schemeClr>
                </a:solidFill>
              </a:rPr>
              <a:t>П. 29 Порядку № 560</a:t>
            </a:r>
            <a:endParaRPr lang="uk-UA" sz="3200" dirty="0"/>
          </a:p>
          <a:p>
            <a:pPr marL="1257363" indent="0" algn="just">
              <a:lnSpc>
                <a:spcPct val="100000"/>
              </a:lnSpc>
              <a:spcBef>
                <a:spcPts val="0"/>
              </a:spcBef>
              <a:buNone/>
            </a:pP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324510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Повістка формується за допомогою Єдиного державного реєстру призовників, військовозобов'язаних та резервістів або бланк повістки заповнюється представником районного (міського) територіального центру комплектування та соціальної підтримки або його відділу.</a:t>
            </a:r>
          </a:p>
          <a:p>
            <a:pPr marL="0" indent="0" algn="just">
              <a:buNone/>
            </a:pPr>
            <a:r>
              <a:rPr lang="az-Cyrl-AZ" sz="4000" dirty="0"/>
              <a:t>Керівник районного (міського) територіального центру комплектування та соціальної підтримки або його відділу накладає на повістку кваліфікований електронний підпис або особисто підписує повістку та </a:t>
            </a:r>
            <a:r>
              <a:rPr lang="az-Cyrl-AZ" sz="4000" b="1" dirty="0"/>
              <a:t>скріплює гербовою печаткою.</a:t>
            </a:r>
          </a:p>
          <a:p>
            <a:pPr marL="0" indent="0" algn="just">
              <a:buNone/>
            </a:pPr>
            <a:r>
              <a:rPr lang="az-Cyrl-AZ" sz="4000" dirty="0"/>
              <a:t>Реєстраційний номер повістки фіксується в Єдиному державному реєстрі призовників, військовозобов'язаних та резервістів.</a:t>
            </a:r>
          </a:p>
          <a:p>
            <a:pPr marL="0" indent="0" algn="just">
              <a:buNone/>
            </a:pPr>
            <a:endParaRPr lang="az-Cyrl-AZ" sz="1600" dirty="0">
              <a:solidFill>
                <a:srgbClr val="293A55"/>
              </a:solidFill>
              <a:highlight>
                <a:srgbClr val="FFFFFF"/>
              </a:highlight>
              <a:latin typeface="IBM Plex Serif" panose="02060503050406000203" pitchFamily="18" charset="-52"/>
            </a:endParaRPr>
          </a:p>
          <a:p>
            <a:pPr marL="0" indent="0" algn="r">
              <a:buNone/>
            </a:pPr>
            <a:r>
              <a:rPr lang="uk-UA" sz="3200" i="1" dirty="0">
                <a:solidFill>
                  <a:schemeClr val="bg1">
                    <a:lumMod val="50000"/>
                  </a:schemeClr>
                </a:solidFill>
              </a:rPr>
              <a:t>П. 30 Порядку № 560</a:t>
            </a:r>
            <a:endParaRPr lang="uk-UA" sz="3200" dirty="0"/>
          </a:p>
          <a:p>
            <a:pPr marL="1257363" indent="0" algn="just">
              <a:lnSpc>
                <a:spcPct val="100000"/>
              </a:lnSpc>
              <a:spcBef>
                <a:spcPts val="0"/>
              </a:spcBef>
              <a:buNone/>
            </a:pPr>
            <a:endParaRPr lang="uk-UA" sz="3200" dirty="0"/>
          </a:p>
          <a:p>
            <a:pPr marL="1257363" indent="0" algn="just">
              <a:lnSpc>
                <a:spcPct val="100000"/>
              </a:lnSpc>
              <a:spcBef>
                <a:spcPts val="0"/>
              </a:spcBef>
              <a:buNone/>
            </a:pP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2710833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az-Cyrl-AZ" sz="4000" dirty="0"/>
              <a:t> Повістки мають право вручати:</a:t>
            </a:r>
          </a:p>
          <a:p>
            <a:pPr marL="0" indent="0" algn="just">
              <a:buNone/>
            </a:pPr>
            <a:r>
              <a:rPr lang="az-Cyrl-AZ" sz="4000" dirty="0"/>
              <a:t>...</a:t>
            </a:r>
          </a:p>
          <a:p>
            <a:pPr marL="0" indent="0" algn="just">
              <a:buNone/>
            </a:pPr>
            <a:endParaRPr lang="az-Cyrl-AZ" sz="4000" dirty="0"/>
          </a:p>
          <a:p>
            <a:pPr marL="0" indent="0" algn="just">
              <a:buNone/>
            </a:pPr>
            <a:r>
              <a:rPr lang="az-Cyrl-AZ" sz="4000" dirty="0"/>
              <a:t>представники підприємств, установ, організацій - на території підприємств (установ, організацій) та в місцях виконання працівниками робіт (обов'язків);</a:t>
            </a:r>
          </a:p>
          <a:p>
            <a:pPr marL="0" indent="0" algn="r">
              <a:buNone/>
            </a:pPr>
            <a:endParaRPr lang="uk-UA" sz="3200" i="1" dirty="0">
              <a:solidFill>
                <a:schemeClr val="bg1">
                  <a:lumMod val="50000"/>
                </a:schemeClr>
              </a:solidFill>
            </a:endParaRPr>
          </a:p>
          <a:p>
            <a:pPr marL="0" indent="0" algn="r">
              <a:buNone/>
            </a:pPr>
            <a:endParaRPr lang="uk-UA" sz="3200" i="1" dirty="0">
              <a:solidFill>
                <a:schemeClr val="bg1">
                  <a:lumMod val="50000"/>
                </a:schemeClr>
              </a:solidFill>
            </a:endParaRPr>
          </a:p>
          <a:p>
            <a:pPr marL="0" indent="0" algn="r">
              <a:buNone/>
            </a:pPr>
            <a:endParaRPr lang="uk-UA" sz="3200" i="1" dirty="0">
              <a:solidFill>
                <a:schemeClr val="bg1">
                  <a:lumMod val="50000"/>
                </a:schemeClr>
              </a:solidFill>
            </a:endParaRPr>
          </a:p>
          <a:p>
            <a:pPr marL="0" indent="0" algn="r">
              <a:buNone/>
            </a:pPr>
            <a:endParaRPr lang="uk-UA" sz="3200" i="1" dirty="0">
              <a:solidFill>
                <a:schemeClr val="bg1">
                  <a:lumMod val="50000"/>
                </a:schemeClr>
              </a:solidFill>
            </a:endParaRPr>
          </a:p>
          <a:p>
            <a:pPr marL="0" indent="0" algn="r">
              <a:buNone/>
            </a:pPr>
            <a:endParaRPr lang="uk-UA" sz="3200" i="1" dirty="0">
              <a:solidFill>
                <a:schemeClr val="bg1">
                  <a:lumMod val="50000"/>
                </a:schemeClr>
              </a:solidFill>
            </a:endParaRPr>
          </a:p>
          <a:p>
            <a:pPr marL="0" indent="0" algn="r">
              <a:buNone/>
            </a:pPr>
            <a:r>
              <a:rPr lang="uk-UA" sz="3200" i="1" dirty="0">
                <a:solidFill>
                  <a:schemeClr val="bg1">
                    <a:lumMod val="50000"/>
                  </a:schemeClr>
                </a:solidFill>
              </a:rPr>
              <a:t>П. 31 Порядку № 560</a:t>
            </a:r>
            <a:endParaRPr lang="uk-UA" sz="3200" dirty="0"/>
          </a:p>
          <a:p>
            <a:pPr marL="1257363" indent="0" algn="just">
              <a:lnSpc>
                <a:spcPct val="100000"/>
              </a:lnSpc>
              <a:spcBef>
                <a:spcPts val="0"/>
              </a:spcBef>
              <a:buNone/>
            </a:pPr>
            <a:endParaRPr lang="uk-UA" sz="3200" dirty="0"/>
          </a:p>
          <a:p>
            <a:pPr marL="1257363" indent="0" algn="just">
              <a:lnSpc>
                <a:spcPct val="100000"/>
              </a:lnSpc>
              <a:spcBef>
                <a:spcPts val="0"/>
              </a:spcBef>
              <a:buNone/>
            </a:pPr>
            <a:endParaRPr lang="uk-UA" sz="3200" dirty="0"/>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6801000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66</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25545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ru-UA" sz="8000" b="1" dirty="0">
                <a:solidFill>
                  <a:srgbClr val="0070C0"/>
                </a:solidFill>
                <a:latin typeface="Roboto" panose="02000000000000000000" pitchFamily="2" charset="0"/>
              </a:rPr>
              <a:t>ЖУРНАЛ РЕЄСТРАЦІЇ ПЕРЕВІРОК ТА ЗВІРЯНЬ</a:t>
            </a:r>
            <a:endParaRPr lang="uk-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3524498967"/>
      </p:ext>
    </p:extLst>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algn="just">
              <a:lnSpc>
                <a:spcPct val="107000"/>
              </a:lnSpc>
              <a:spcAft>
                <a:spcPts val="800"/>
              </a:spcAft>
            </a:pPr>
            <a:r>
              <a:rPr lang="ru-UA" sz="3600" dirty="0"/>
              <a:t>Ще один з </a:t>
            </a:r>
            <a:r>
              <a:rPr lang="ru-UA" sz="3600" dirty="0" err="1"/>
              <a:t>обов’язків</a:t>
            </a:r>
            <a:r>
              <a:rPr lang="ru-UA" sz="3600" dirty="0"/>
              <a:t> </a:t>
            </a:r>
            <a:r>
              <a:rPr lang="ru-UA" sz="3600" dirty="0" err="1"/>
              <a:t>роботодавця</a:t>
            </a:r>
            <a:r>
              <a:rPr lang="ru-UA" sz="3600" dirty="0"/>
              <a:t> </a:t>
            </a:r>
            <a:r>
              <a:rPr lang="ru-UA" sz="3600" dirty="0" err="1"/>
              <a:t>щодо</a:t>
            </a:r>
            <a:r>
              <a:rPr lang="ru-UA" sz="3600" dirty="0"/>
              <a:t> </a:t>
            </a:r>
            <a:r>
              <a:rPr lang="ru-UA" sz="3600" dirty="0" err="1"/>
              <a:t>військового</a:t>
            </a:r>
            <a:r>
              <a:rPr lang="ru-UA" sz="3600" dirty="0"/>
              <a:t> </a:t>
            </a:r>
            <a:r>
              <a:rPr lang="ru-UA" sz="3600" dirty="0" err="1"/>
              <a:t>обліку</a:t>
            </a:r>
            <a:r>
              <a:rPr lang="ru-UA" sz="3600" dirty="0"/>
              <a:t> – </a:t>
            </a:r>
            <a:r>
              <a:rPr lang="ru-UA" sz="3600" dirty="0" err="1"/>
              <a:t>це</a:t>
            </a:r>
            <a:r>
              <a:rPr lang="ru-UA" sz="3600" dirty="0"/>
              <a:t> </a:t>
            </a:r>
            <a:r>
              <a:rPr lang="ru-UA" sz="3600" dirty="0" err="1"/>
              <a:t>ведення</a:t>
            </a:r>
            <a:r>
              <a:rPr lang="ru-UA" sz="3600" dirty="0"/>
              <a:t> та </a:t>
            </a:r>
            <a:r>
              <a:rPr lang="ru-UA" sz="3600" dirty="0" err="1"/>
              <a:t>зберігання</a:t>
            </a:r>
            <a:r>
              <a:rPr lang="ru-UA" sz="3600" dirty="0"/>
              <a:t> журналу </a:t>
            </a:r>
            <a:r>
              <a:rPr lang="ru-UA" sz="3600" dirty="0" err="1"/>
              <a:t>обліку</a:t>
            </a:r>
            <a:r>
              <a:rPr lang="ru-UA" sz="3600" dirty="0"/>
              <a:t> </a:t>
            </a:r>
            <a:r>
              <a:rPr lang="ru-UA" sz="3600" dirty="0" err="1"/>
              <a:t>результатів</a:t>
            </a:r>
            <a:r>
              <a:rPr lang="ru-UA" sz="3600" dirty="0"/>
              <a:t> </a:t>
            </a:r>
            <a:r>
              <a:rPr lang="ru-UA" sz="3600" dirty="0" err="1"/>
              <a:t>перевірки</a:t>
            </a:r>
            <a:r>
              <a:rPr lang="ru-UA" sz="3600" dirty="0"/>
              <a:t> (</a:t>
            </a:r>
            <a:r>
              <a:rPr lang="ru-UA" sz="3600" dirty="0">
                <a:hlinkClick r:id="rId2">
                  <a:extLst>
                    <a:ext uri="{A12FA001-AC4F-418D-AE19-62706E023703}">
                      <ahyp:hlinkClr xmlns:ahyp="http://schemas.microsoft.com/office/drawing/2018/hyperlinkcolor" val="tx"/>
                    </a:ext>
                  </a:extLst>
                </a:hlinkClick>
              </a:rPr>
              <a:t>п. 34 Порядку № 1487</a:t>
            </a:r>
            <a:r>
              <a:rPr lang="ru-UA" sz="3600" dirty="0"/>
              <a:t>). </a:t>
            </a:r>
            <a:endParaRPr lang="uk-UA" sz="3600" dirty="0"/>
          </a:p>
          <a:p>
            <a:pPr algn="just">
              <a:lnSpc>
                <a:spcPct val="107000"/>
              </a:lnSpc>
              <a:spcAft>
                <a:spcPts val="800"/>
              </a:spcAft>
            </a:pPr>
            <a:endParaRPr lang="uk-UA" sz="3600" dirty="0"/>
          </a:p>
          <a:p>
            <a:pPr algn="just">
              <a:lnSpc>
                <a:spcPct val="107000"/>
              </a:lnSpc>
              <a:spcAft>
                <a:spcPts val="800"/>
              </a:spcAft>
            </a:pPr>
            <a:r>
              <a:rPr lang="ru-UA" sz="3600" dirty="0" err="1"/>
              <a:t>Такий</a:t>
            </a:r>
            <a:r>
              <a:rPr lang="ru-UA" sz="3600" dirty="0"/>
              <a:t> журнал </a:t>
            </a:r>
            <a:r>
              <a:rPr lang="ru-UA" sz="3600" dirty="0" err="1"/>
              <a:t>слід</a:t>
            </a:r>
            <a:r>
              <a:rPr lang="ru-UA" sz="3600" dirty="0"/>
              <a:t> </a:t>
            </a:r>
            <a:r>
              <a:rPr lang="ru-UA" sz="3600" dirty="0" err="1"/>
              <a:t>оформити</a:t>
            </a:r>
            <a:r>
              <a:rPr lang="ru-UA" sz="3600" dirty="0"/>
              <a:t> </a:t>
            </a:r>
            <a:r>
              <a:rPr lang="ru-UA" sz="3600" dirty="0" err="1"/>
              <a:t>відповідно</a:t>
            </a:r>
            <a:r>
              <a:rPr lang="ru-UA" sz="3600" dirty="0"/>
              <a:t> до </a:t>
            </a:r>
            <a:r>
              <a:rPr lang="ru-UA" sz="3600" dirty="0" err="1"/>
              <a:t>форми</a:t>
            </a:r>
            <a:r>
              <a:rPr lang="ru-UA" sz="3600" dirty="0"/>
              <a:t>, </a:t>
            </a:r>
            <a:r>
              <a:rPr lang="ru-UA" sz="3600" dirty="0" err="1"/>
              <a:t>наведеної</a:t>
            </a:r>
            <a:r>
              <a:rPr lang="ru-UA" sz="3600" dirty="0"/>
              <a:t> в </a:t>
            </a:r>
            <a:r>
              <a:rPr lang="ru-UA" sz="3600" dirty="0" err="1">
                <a:hlinkClick r:id="rId3">
                  <a:extLst>
                    <a:ext uri="{A12FA001-AC4F-418D-AE19-62706E023703}">
                      <ahyp:hlinkClr xmlns:ahyp="http://schemas.microsoft.com/office/drawing/2018/hyperlinkcolor" val="tx"/>
                    </a:ext>
                  </a:extLst>
                </a:hlinkClick>
              </a:rPr>
              <a:t>додатку</a:t>
            </a:r>
            <a:r>
              <a:rPr lang="ru-UA" sz="3600" dirty="0">
                <a:hlinkClick r:id="rId3">
                  <a:extLst>
                    <a:ext uri="{A12FA001-AC4F-418D-AE19-62706E023703}">
                      <ahyp:hlinkClr xmlns:ahyp="http://schemas.microsoft.com/office/drawing/2018/hyperlinkcolor" val="tx"/>
                    </a:ext>
                  </a:extLst>
                </a:hlinkClick>
              </a:rPr>
              <a:t> 9 до Порядку № 1487</a:t>
            </a:r>
            <a:r>
              <a:rPr lang="ru-UA" sz="3600" dirty="0"/>
              <a:t> </a:t>
            </a:r>
            <a:endParaRPr lang="uk-UA" sz="3600" dirty="0"/>
          </a:p>
          <a:p>
            <a:pPr algn="just">
              <a:lnSpc>
                <a:spcPct val="107000"/>
              </a:lnSpc>
              <a:spcAft>
                <a:spcPts val="800"/>
              </a:spcAft>
            </a:pPr>
            <a:r>
              <a:rPr lang="ru-UA" sz="3600" dirty="0"/>
              <a:t>(Журнал </a:t>
            </a:r>
            <a:r>
              <a:rPr lang="ru-UA" sz="3600" dirty="0" err="1"/>
              <a:t>обліку</a:t>
            </a:r>
            <a:r>
              <a:rPr lang="ru-UA" sz="3600" dirty="0"/>
              <a:t> </a:t>
            </a:r>
            <a:r>
              <a:rPr lang="ru-UA" sz="3600" dirty="0" err="1"/>
              <a:t>результатів</a:t>
            </a:r>
            <a:r>
              <a:rPr lang="ru-UA" sz="3600" dirty="0"/>
              <a:t> </a:t>
            </a:r>
            <a:r>
              <a:rPr lang="ru-UA" sz="3600" dirty="0" err="1"/>
              <a:t>перевірки</a:t>
            </a:r>
            <a:r>
              <a:rPr lang="ru-UA" sz="3600" dirty="0"/>
              <a:t> стану </a:t>
            </a:r>
            <a:r>
              <a:rPr lang="ru-UA" sz="3600" dirty="0" err="1"/>
              <a:t>військового</a:t>
            </a:r>
            <a:r>
              <a:rPr lang="ru-UA" sz="3600" dirty="0"/>
              <a:t> </a:t>
            </a:r>
            <a:r>
              <a:rPr lang="ru-UA" sz="3600" dirty="0" err="1"/>
              <a:t>обліку</a:t>
            </a:r>
            <a:r>
              <a:rPr lang="ru-UA" sz="3600" dirty="0"/>
              <a:t> </a:t>
            </a:r>
            <a:r>
              <a:rPr lang="ru-UA" sz="3600" dirty="0" err="1"/>
              <a:t>призовників</a:t>
            </a:r>
            <a:r>
              <a:rPr lang="ru-UA" sz="3600" dirty="0"/>
              <a:t>, </a:t>
            </a:r>
            <a:r>
              <a:rPr lang="ru-UA" sz="3600" dirty="0" err="1"/>
              <a:t>військовозобов’язаних</a:t>
            </a:r>
            <a:r>
              <a:rPr lang="ru-UA" sz="3600" dirty="0"/>
              <a:t> та </a:t>
            </a:r>
            <a:r>
              <a:rPr lang="ru-UA" sz="3600" dirty="0" err="1"/>
              <a:t>резервістів</a:t>
            </a:r>
            <a:r>
              <a:rPr lang="ru-UA" sz="3600" dirty="0"/>
              <a:t>, </a:t>
            </a:r>
            <a:r>
              <a:rPr lang="ru-UA" sz="3600" dirty="0" err="1"/>
              <a:t>звіряння</a:t>
            </a:r>
            <a:r>
              <a:rPr lang="ru-UA" sz="3600" dirty="0"/>
              <a:t> </a:t>
            </a:r>
            <a:r>
              <a:rPr lang="ru-UA" sz="3600" dirty="0" err="1"/>
              <a:t>їх</a:t>
            </a:r>
            <a:r>
              <a:rPr lang="ru-UA" sz="3600" dirty="0"/>
              <a:t> </a:t>
            </a:r>
            <a:r>
              <a:rPr lang="ru-UA" sz="3600" dirty="0" err="1"/>
              <a:t>облікових</a:t>
            </a:r>
            <a:r>
              <a:rPr lang="ru-UA" sz="3600" dirty="0"/>
              <a:t> </a:t>
            </a:r>
            <a:r>
              <a:rPr lang="ru-UA" sz="3600" dirty="0" err="1"/>
              <a:t>даних</a:t>
            </a:r>
            <a:r>
              <a:rPr lang="ru-UA" sz="3600" dirty="0"/>
              <a:t> з </a:t>
            </a:r>
            <a:r>
              <a:rPr lang="ru-UA" sz="3600" dirty="0" err="1"/>
              <a:t>даними</a:t>
            </a:r>
            <a:r>
              <a:rPr lang="ru-UA" sz="3600" dirty="0"/>
              <a:t> </a:t>
            </a:r>
            <a:r>
              <a:rPr lang="ru-UA" sz="3600" dirty="0" err="1"/>
              <a:t>районних</a:t>
            </a:r>
            <a:r>
              <a:rPr lang="ru-UA" sz="3600" dirty="0"/>
              <a:t> (</a:t>
            </a:r>
            <a:r>
              <a:rPr lang="ru-UA" sz="3600" dirty="0" err="1"/>
              <a:t>міських</a:t>
            </a:r>
            <a:r>
              <a:rPr lang="ru-UA" sz="3600" dirty="0"/>
              <a:t>) </a:t>
            </a:r>
            <a:r>
              <a:rPr lang="ru-UA" sz="3600" dirty="0" err="1"/>
              <a:t>територіальних</a:t>
            </a:r>
            <a:r>
              <a:rPr lang="ru-UA" sz="3600" dirty="0"/>
              <a:t> </a:t>
            </a:r>
            <a:r>
              <a:rPr lang="ru-UA" sz="3600" dirty="0" err="1"/>
              <a:t>центрів</a:t>
            </a:r>
            <a:r>
              <a:rPr lang="ru-UA" sz="3600" dirty="0"/>
              <a:t> </a:t>
            </a:r>
            <a:r>
              <a:rPr lang="ru-UA" sz="3600" dirty="0" err="1"/>
              <a:t>комплектування</a:t>
            </a:r>
            <a:r>
              <a:rPr lang="ru-UA" sz="3600" dirty="0"/>
              <a:t> та </a:t>
            </a:r>
            <a:r>
              <a:rPr lang="ru-UA" sz="3600" dirty="0" err="1"/>
              <a:t>соціальної</a:t>
            </a:r>
            <a:r>
              <a:rPr lang="ru-UA" sz="3600" dirty="0"/>
              <a:t> </a:t>
            </a:r>
            <a:r>
              <a:rPr lang="ru-UA" sz="3600" dirty="0" err="1"/>
              <a:t>підтримки</a:t>
            </a:r>
            <a:r>
              <a:rPr lang="ru-UA" sz="3600" dirty="0"/>
              <a:t> (</a:t>
            </a:r>
            <a:r>
              <a:rPr lang="ru-UA" sz="3600" dirty="0" err="1"/>
              <a:t>органів</a:t>
            </a:r>
            <a:r>
              <a:rPr lang="ru-UA" sz="3600" dirty="0"/>
              <a:t> СБУ, </a:t>
            </a:r>
            <a:r>
              <a:rPr lang="ru-UA" sz="3600" dirty="0" err="1"/>
              <a:t>підрозділів</a:t>
            </a:r>
            <a:r>
              <a:rPr lang="ru-UA" sz="3600" dirty="0"/>
              <a:t> </a:t>
            </a:r>
            <a:r>
              <a:rPr lang="ru-UA" sz="3600" dirty="0" err="1"/>
              <a:t>Служби</a:t>
            </a:r>
            <a:r>
              <a:rPr lang="ru-UA" sz="3600" dirty="0"/>
              <a:t> </a:t>
            </a:r>
            <a:r>
              <a:rPr lang="ru-UA" sz="3600" dirty="0" err="1"/>
              <a:t>зовнішньої</a:t>
            </a:r>
            <a:r>
              <a:rPr lang="ru-UA" sz="3600" dirty="0"/>
              <a:t> </a:t>
            </a:r>
            <a:r>
              <a:rPr lang="ru-UA" sz="3600" dirty="0" err="1"/>
              <a:t>розвідки</a:t>
            </a:r>
            <a:r>
              <a:rPr lang="ru-UA" sz="3600" dirty="0"/>
              <a:t>).</a:t>
            </a:r>
          </a:p>
          <a:p>
            <a:pPr marL="0" indent="0" algn="just">
              <a:buNone/>
            </a:pPr>
            <a:endParaRPr lang="uk-UA" sz="3600"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2507647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68</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558880" y="4059572"/>
            <a:ext cx="20410376"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ru-UA" sz="8000" b="1" dirty="0">
                <a:solidFill>
                  <a:srgbClr val="0070C0"/>
                </a:solidFill>
                <a:latin typeface="Roboto" panose="02000000000000000000" pitchFamily="2" charset="0"/>
              </a:rPr>
              <a:t>НАКАЗ ПРО СТАН ВІЙСЬКОВОГО ОБЛІКУ</a:t>
            </a:r>
            <a:endParaRPr lang="uk-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1392510144"/>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algn="just"/>
            <a:r>
              <a:rPr lang="uk-UA" dirty="0">
                <a:solidFill>
                  <a:srgbClr val="333333"/>
                </a:solidFill>
              </a:rPr>
              <a:t>щороку до 1 лютого видають накази (розпорядження) про стан військового обліку за минулий рік та завдання на наступний рік на підставі звітів, результатів вжитих заходів та перевірок стану військового обліку в минулому році відповідно до компетенції.</a:t>
            </a:r>
          </a:p>
          <a:p>
            <a:pPr algn="just"/>
            <a:endParaRPr lang="uk-UA" dirty="0">
              <a:solidFill>
                <a:srgbClr val="333333"/>
              </a:solidFill>
            </a:endParaRPr>
          </a:p>
          <a:p>
            <a:pPr algn="just"/>
            <a:r>
              <a:rPr lang="uk-UA" dirty="0">
                <a:solidFill>
                  <a:srgbClr val="333333"/>
                </a:solidFill>
              </a:rPr>
              <a:t>Наказами… підприємств… визначаються завдання щодо методичного забезпечення військового обліку, підвищення кваліфікації осіб, відповідальних за ведення військового обліку, інші заходи щодо поліпшення стану військового обліку…</a:t>
            </a:r>
          </a:p>
          <a:p>
            <a:pPr algn="r"/>
            <a:r>
              <a:rPr lang="ru-RU" i="1" dirty="0">
                <a:solidFill>
                  <a:schemeClr val="bg1">
                    <a:lumMod val="50000"/>
                  </a:schemeClr>
                </a:solidFill>
              </a:rPr>
              <a:t>П. 72 Порядку 1487</a:t>
            </a: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69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98298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ВІЙСЬКОВИЙ ОБЛІК НА ПІДПРИЄМСТВІ _ </a:t>
            </a:r>
            <a:endParaRPr lang="ru-RU" sz="4800" dirty="0">
              <a:latin typeface="Arial" panose="020B0604020202020204" pitchFamily="34" charset="0"/>
              <a:cs typeface="Arial" panose="020B0604020202020204" pitchFamily="34" charset="0"/>
            </a:endParaRP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marL="742950" indent="-742950">
              <a:lnSpc>
                <a:spcPct val="107000"/>
              </a:lnSpc>
              <a:spcAft>
                <a:spcPts val="800"/>
              </a:spcAft>
              <a:buAutoNum type="arabicPeriod"/>
            </a:pPr>
            <a:r>
              <a:rPr lang="ru-UA" sz="3600" dirty="0">
                <a:solidFill>
                  <a:srgbClr val="333333"/>
                </a:solidFill>
                <a:cs typeface="Arial" panose="020B0604020202020204" pitchFamily="34" charset="0"/>
              </a:rPr>
              <a:t>Списки </a:t>
            </a:r>
            <a:r>
              <a:rPr lang="ru-UA" sz="3600" dirty="0" err="1">
                <a:solidFill>
                  <a:srgbClr val="333333"/>
                </a:solidFill>
                <a:cs typeface="Arial" panose="020B0604020202020204" pitchFamily="34" charset="0"/>
              </a:rPr>
              <a:t>громадян</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які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підлягають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приписці</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rPr>
              <a:t>призовних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дільниць</a:t>
            </a:r>
            <a:endParaRPr lang="uk-UA" sz="3600" dirty="0">
              <a:solidFill>
                <a:srgbClr val="333333"/>
              </a:solidFill>
              <a:cs typeface="Arial" panose="020B0604020202020204" pitchFamily="34" charset="0"/>
            </a:endParaRPr>
          </a:p>
          <a:p>
            <a:pPr marL="742950" indent="-742950">
              <a:lnSpc>
                <a:spcPct val="107000"/>
              </a:lnSpc>
              <a:spcAft>
                <a:spcPts val="800"/>
              </a:spcAft>
              <a:buAutoNum type="arabicPeriod"/>
            </a:pPr>
            <a:r>
              <a:rPr lang="uk-UA" sz="3600" dirty="0">
                <a:solidFill>
                  <a:srgbClr val="333333"/>
                </a:solidFill>
                <a:cs typeface="Arial" panose="020B0604020202020204" pitchFamily="34" charset="0"/>
              </a:rPr>
              <a:t>Розписки про прийняття ВОД;</a:t>
            </a:r>
            <a:endParaRPr lang="ru-UA" sz="3600" dirty="0">
              <a:solidFill>
                <a:srgbClr val="333333"/>
              </a:solidFill>
              <a:cs typeface="Arial" panose="020B0604020202020204" pitchFamily="34" charset="0"/>
            </a:endParaRPr>
          </a:p>
          <a:p>
            <a:pPr marL="742950" indent="-742950">
              <a:lnSpc>
                <a:spcPct val="107000"/>
              </a:lnSpc>
              <a:spcAft>
                <a:spcPts val="800"/>
              </a:spcAft>
              <a:buAutoNum type="arabicPeriod"/>
            </a:pPr>
            <a:r>
              <a:rPr lang="ru-UA" sz="3600" dirty="0" err="1">
                <a:solidFill>
                  <a:srgbClr val="333333"/>
                </a:solidFill>
                <a:cs typeface="Arial" panose="020B0604020202020204" pitchFamily="34" charset="0"/>
              </a:rPr>
              <a:t>Документи</a:t>
            </a:r>
            <a:r>
              <a:rPr lang="ru-UA" sz="3600" dirty="0">
                <a:solidFill>
                  <a:srgbClr val="333333"/>
                </a:solidFill>
                <a:cs typeface="Arial" panose="020B0604020202020204" pitchFamily="34" charset="0"/>
              </a:rPr>
              <a:t> про </a:t>
            </a:r>
            <a:r>
              <a:rPr lang="ru-UA" sz="3600" dirty="0" err="1">
                <a:solidFill>
                  <a:srgbClr val="333333"/>
                </a:solidFill>
                <a:cs typeface="Arial" panose="020B0604020202020204" pitchFamily="34" charset="0"/>
              </a:rPr>
              <a:t>оповіщення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працівників</a:t>
            </a:r>
            <a:r>
              <a:rPr lang="ru-UA" sz="3600" dirty="0">
                <a:solidFill>
                  <a:srgbClr val="333333"/>
                </a:solidFill>
                <a:cs typeface="Arial" panose="020B0604020202020204" pitchFamily="34" charset="0"/>
              </a:rPr>
              <a:t>.</a:t>
            </a:r>
          </a:p>
          <a:p>
            <a:pPr marL="742950" indent="-742950">
              <a:lnSpc>
                <a:spcPct val="107000"/>
              </a:lnSpc>
              <a:spcAft>
                <a:spcPts val="800"/>
              </a:spcAft>
              <a:buAutoNum type="arabicPeriod"/>
            </a:pPr>
            <a:r>
              <a:rPr lang="ru-UA" sz="3600" dirty="0">
                <a:solidFill>
                  <a:srgbClr val="333333"/>
                </a:solidFill>
                <a:cs typeface="Arial" panose="020B0604020202020204" pitchFamily="34" charset="0"/>
              </a:rPr>
              <a:t>Журнал </a:t>
            </a:r>
            <a:r>
              <a:rPr lang="ru-UA" sz="3600" dirty="0" err="1">
                <a:solidFill>
                  <a:srgbClr val="333333"/>
                </a:solidFill>
                <a:cs typeface="Arial" panose="020B0604020202020204" pitchFamily="34" charset="0"/>
              </a:rPr>
              <a:t>реєстрації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перевірок</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звірянь</a:t>
            </a:r>
            <a:r>
              <a:rPr lang="ru-UA" sz="3600" dirty="0">
                <a:solidFill>
                  <a:srgbClr val="333333"/>
                </a:solidFill>
                <a:cs typeface="Arial" panose="020B0604020202020204" pitchFamily="34" charset="0"/>
              </a:rPr>
              <a:t>.</a:t>
            </a:r>
            <a:endParaRPr lang="uk-UA" sz="3600" dirty="0">
              <a:solidFill>
                <a:srgbClr val="333333"/>
              </a:solidFill>
              <a:cs typeface="Arial" panose="020B0604020202020204" pitchFamily="34" charset="0"/>
            </a:endParaRPr>
          </a:p>
          <a:p>
            <a:pPr marL="742950" indent="-742950">
              <a:lnSpc>
                <a:spcPct val="107000"/>
              </a:lnSpc>
              <a:spcAft>
                <a:spcPts val="800"/>
              </a:spcAft>
              <a:buFontTx/>
              <a:buAutoNum type="arabicPeriod"/>
            </a:pPr>
            <a:r>
              <a:rPr lang="uk-UA" sz="3600" dirty="0">
                <a:solidFill>
                  <a:srgbClr val="333333"/>
                </a:solidFill>
                <a:cs typeface="Arial" panose="020B0604020202020204" pitchFamily="34" charset="0"/>
              </a:rPr>
              <a:t>Листи з ТЦК щодо питань військового обліку</a:t>
            </a:r>
          </a:p>
          <a:p>
            <a:pPr marL="0" indent="0">
              <a:lnSpc>
                <a:spcPct val="107000"/>
              </a:lnSpc>
              <a:spcBef>
                <a:spcPts val="0"/>
              </a:spcBef>
              <a:spcAft>
                <a:spcPts val="800"/>
              </a:spcAft>
              <a:buNone/>
            </a:pPr>
            <a:endParaRPr lang="ru-UA" sz="3600" dirty="0">
              <a:solidFill>
                <a:srgbClr val="333333"/>
              </a:solidFill>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5449313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70</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ЩО і ДО ЯКОГО ТЦК ПОДАЄМО </a:t>
            </a:r>
          </a:p>
        </p:txBody>
      </p:sp>
    </p:spTree>
    <p:extLst>
      <p:ext uri="{BB962C8B-B14F-4D97-AF65-F5344CB8AC3E}">
        <p14:creationId xmlns:p14="http://schemas.microsoft.com/office/powerpoint/2010/main" val="879565792"/>
      </p:ext>
    </p:extLst>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ru-RU" sz="4000" b="1" i="0" dirty="0">
                <a:solidFill>
                  <a:srgbClr val="222222"/>
                </a:solidFill>
                <a:effectLst/>
                <a:cs typeface="Arial" panose="020B0604020202020204" pitchFamily="34" charset="0"/>
              </a:rPr>
              <a:t>до ТЦК та СП за </a:t>
            </a:r>
            <a:r>
              <a:rPr lang="ru-RU" sz="4000" b="1" i="0" dirty="0" err="1">
                <a:solidFill>
                  <a:srgbClr val="222222"/>
                </a:solidFill>
                <a:effectLst/>
                <a:cs typeface="Arial" panose="020B0604020202020204" pitchFamily="34" charset="0"/>
              </a:rPr>
              <a:t>місцем</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реєстрації</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місця</a:t>
            </a:r>
            <a:r>
              <a:rPr lang="ru-RU" sz="4000" b="1" i="0" dirty="0">
                <a:solidFill>
                  <a:srgbClr val="222222"/>
                </a:solidFill>
                <a:effectLst/>
                <a:cs typeface="Arial" panose="020B0604020202020204" pitchFamily="34" charset="0"/>
              </a:rPr>
              <a:t> проживання </a:t>
            </a:r>
            <a:r>
              <a:rPr lang="ru-RU" sz="4000" b="1" i="0" dirty="0" err="1">
                <a:solidFill>
                  <a:srgbClr val="222222"/>
                </a:solidFill>
                <a:effectLst/>
                <a:cs typeface="Arial" panose="020B0604020202020204" pitchFamily="34" charset="0"/>
              </a:rPr>
              <a:t>військовозобов’язаних</a:t>
            </a:r>
            <a:r>
              <a:rPr lang="ru-RU" sz="4000" dirty="0">
                <a:solidFill>
                  <a:srgbClr val="222222"/>
                </a:solidFill>
                <a:cs typeface="Arial" panose="020B0604020202020204" pitchFamily="34" charset="0"/>
              </a:rPr>
              <a:t>:</a:t>
            </a:r>
          </a:p>
          <a:p>
            <a:pPr marL="0" indent="0">
              <a:buNone/>
            </a:pPr>
            <a:r>
              <a:rPr lang="uk-UA" sz="4000" b="0" i="0" dirty="0">
                <a:solidFill>
                  <a:srgbClr val="222222"/>
                </a:solidFill>
                <a:effectLst/>
                <a:cs typeface="Arial" panose="020B0604020202020204" pitchFamily="34" charset="0"/>
              </a:rPr>
              <a:t>Звіряння даних списків персонального військового обліку військовозобов’язаних, які працюють (навчаються), з обліковими даними документів районних (міських) ТЦК та СП, що розташовані на території інших адміністративно-територіальних одиниць, здійснюється шляхом надсилання у двох примірниках витягів із списків персонального військового обліку, а також копій військово-облікових документів до таких районних (міських) ТЦК та СП (п. 46 Порядку № 1487).  (</a:t>
            </a:r>
            <a:r>
              <a:rPr lang="uk-UA" sz="4000" b="1" i="0" dirty="0">
                <a:solidFill>
                  <a:srgbClr val="222222"/>
                </a:solidFill>
                <a:effectLst/>
                <a:cs typeface="Arial" panose="020B0604020202020204" pitchFamily="34" charset="0"/>
              </a:rPr>
              <a:t>витяги із списків та копії військово-облікових документів)</a:t>
            </a:r>
            <a:endParaRPr lang="uk-UA" sz="4000" dirty="0">
              <a:solidFill>
                <a:schemeClr val="tx1"/>
              </a:solidFill>
              <a:cs typeface="Arial" panose="020B0604020202020204" pitchFamily="34" charset="0"/>
            </a:endParaRPr>
          </a:p>
          <a:p>
            <a:pPr marL="0" indent="0" algn="just">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9722625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ru-RU" sz="4000" b="1" i="0" dirty="0">
                <a:solidFill>
                  <a:srgbClr val="222222"/>
                </a:solidFill>
                <a:effectLst/>
                <a:cs typeface="Arial" panose="020B0604020202020204" pitchFamily="34" charset="0"/>
              </a:rPr>
              <a:t>до ТЦК та СП за </a:t>
            </a:r>
            <a:r>
              <a:rPr lang="ru-RU" sz="4000" b="1" i="0" dirty="0" err="1">
                <a:solidFill>
                  <a:srgbClr val="222222"/>
                </a:solidFill>
                <a:effectLst/>
                <a:cs typeface="Arial" panose="020B0604020202020204" pitchFamily="34" charset="0"/>
              </a:rPr>
              <a:t>місцем</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реєстрації</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місця</a:t>
            </a:r>
            <a:r>
              <a:rPr lang="ru-RU" sz="4000" b="1" i="0" dirty="0">
                <a:solidFill>
                  <a:srgbClr val="222222"/>
                </a:solidFill>
                <a:effectLst/>
                <a:cs typeface="Arial" panose="020B0604020202020204" pitchFamily="34" charset="0"/>
              </a:rPr>
              <a:t> проживання </a:t>
            </a:r>
            <a:r>
              <a:rPr lang="ru-RU" sz="4000" b="1" i="0" dirty="0" err="1">
                <a:solidFill>
                  <a:srgbClr val="222222"/>
                </a:solidFill>
                <a:effectLst/>
                <a:cs typeface="Arial" panose="020B0604020202020204" pitchFamily="34" charset="0"/>
              </a:rPr>
              <a:t>військовозобов’язаних</a:t>
            </a:r>
            <a:r>
              <a:rPr lang="ru-RU" sz="4000" dirty="0">
                <a:solidFill>
                  <a:srgbClr val="222222"/>
                </a:solidFill>
                <a:cs typeface="Arial" panose="020B0604020202020204" pitchFamily="34" charset="0"/>
              </a:rPr>
              <a:t>:</a:t>
            </a:r>
          </a:p>
          <a:p>
            <a:pPr marL="0" indent="0">
              <a:buNone/>
            </a:pPr>
            <a:r>
              <a:rPr lang="uk-UA" sz="4000" b="0" i="0" dirty="0">
                <a:solidFill>
                  <a:srgbClr val="222222"/>
                </a:solidFill>
                <a:effectLst/>
                <a:cs typeface="Arial" panose="020B0604020202020204" pitchFamily="34" charset="0"/>
              </a:rPr>
              <a:t>Юридичні особи повинні здійснювати періодичне звіряння списків персонального військового обліку із записами у військово-облікових документах працівників. Не рідше одного разу на рік вони проводять звіряння даних списків персонального військового обліку з обліковими документами відповідних районних (міських) ТЦК та СП, органів СБУ, підрозділів Служби зовнішньої розвідки, в яких вони перебувають на військовому обліку (абзац 9 п. 34 Порядку № 1487)</a:t>
            </a:r>
            <a:endParaRPr lang="ru-RU" sz="4000" b="0" i="0" dirty="0">
              <a:solidFill>
                <a:srgbClr val="222222"/>
              </a:solidFill>
              <a:effectLst/>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4612668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488378" y="1467426"/>
            <a:ext cx="20798810" cy="11502912"/>
          </a:xfrm>
          <a:prstGeom prst="rect">
            <a:avLst/>
          </a:prstGeom>
          <a:ln>
            <a:noFill/>
          </a:ln>
        </p:spPr>
        <p:txBody>
          <a:bodyPr>
            <a:noAutofit/>
          </a:bodyPr>
          <a:lstStyle/>
          <a:p>
            <a:pPr marL="0" indent="0">
              <a:buNone/>
            </a:pPr>
            <a:r>
              <a:rPr lang="ru-RU" sz="4000" b="1" i="0" dirty="0">
                <a:solidFill>
                  <a:srgbClr val="222222"/>
                </a:solidFill>
                <a:effectLst/>
                <a:cs typeface="Arial" panose="020B0604020202020204" pitchFamily="34" charset="0"/>
              </a:rPr>
              <a:t>до ТЦК та СП за </a:t>
            </a:r>
            <a:r>
              <a:rPr lang="ru-RU" sz="4000" b="1" i="0" dirty="0" err="1">
                <a:solidFill>
                  <a:srgbClr val="222222"/>
                </a:solidFill>
                <a:effectLst/>
                <a:cs typeface="Arial" panose="020B0604020202020204" pitchFamily="34" charset="0"/>
              </a:rPr>
              <a:t>місцем</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реєстрації</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місця</a:t>
            </a:r>
            <a:r>
              <a:rPr lang="ru-RU" sz="4000" b="1" i="0" dirty="0">
                <a:solidFill>
                  <a:srgbClr val="222222"/>
                </a:solidFill>
                <a:effectLst/>
                <a:cs typeface="Arial" panose="020B0604020202020204" pitchFamily="34" charset="0"/>
              </a:rPr>
              <a:t> проживання </a:t>
            </a:r>
            <a:r>
              <a:rPr lang="ru-RU" sz="4000" b="1" i="0" dirty="0" err="1">
                <a:solidFill>
                  <a:srgbClr val="222222"/>
                </a:solidFill>
                <a:effectLst/>
                <a:cs typeface="Arial" panose="020B0604020202020204" pitchFamily="34" charset="0"/>
              </a:rPr>
              <a:t>військовозобов’язаних</a:t>
            </a:r>
            <a:r>
              <a:rPr lang="ru-RU" sz="4000" dirty="0">
                <a:solidFill>
                  <a:srgbClr val="222222"/>
                </a:solidFill>
                <a:cs typeface="Arial" panose="020B0604020202020204" pitchFamily="34" charset="0"/>
              </a:rPr>
              <a:t>:</a:t>
            </a:r>
          </a:p>
          <a:p>
            <a:pPr marL="0" indent="0">
              <a:buNone/>
            </a:pPr>
            <a:r>
              <a:rPr lang="uk-UA" sz="4000" b="0" i="0" dirty="0" err="1">
                <a:solidFill>
                  <a:srgbClr val="222222"/>
                </a:solidFill>
                <a:effectLst/>
                <a:cs typeface="Arial" panose="020B0604020202020204" pitchFamily="34" charset="0"/>
              </a:rPr>
              <a:t>юрособи</a:t>
            </a:r>
            <a:r>
              <a:rPr lang="uk-UA" sz="4000" b="0" i="0" dirty="0">
                <a:solidFill>
                  <a:srgbClr val="222222"/>
                </a:solidFill>
                <a:effectLst/>
                <a:cs typeface="Arial" panose="020B0604020202020204" pitchFamily="34" charset="0"/>
              </a:rPr>
              <a:t> приймають від військовозобов’язаних під розписку в бланках </a:t>
            </a:r>
            <a:r>
              <a:rPr lang="uk-UA" sz="4000" b="0" i="0" u="none" strike="noStrike" dirty="0">
                <a:effectLst/>
                <a:cs typeface="Arial" panose="020B0604020202020204" pitchFamily="34" charset="0"/>
              </a:rPr>
              <a:t>розписок</a:t>
            </a:r>
            <a:r>
              <a:rPr lang="uk-UA" sz="4000" b="0" i="0" dirty="0">
                <a:solidFill>
                  <a:srgbClr val="222222"/>
                </a:solidFill>
                <a:effectLst/>
                <a:cs typeface="Arial" panose="020B0604020202020204" pitchFamily="34" charset="0"/>
              </a:rPr>
              <a:t> згідно з додатком 7 до Порядку № 1487 їх військово-облікові документи для подання таких документів до відповідних районних (міських) ТЦК та СП, СБУ, Служби зовнішньої розвідки з метою їх звіряння з обліковими даними.</a:t>
            </a:r>
            <a:endParaRPr lang="ru-RU" sz="4000" b="0" i="0" dirty="0">
              <a:solidFill>
                <a:srgbClr val="222222"/>
              </a:solidFill>
              <a:effectLst/>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6719500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ru-RU" sz="4000" b="1" i="0" dirty="0">
                <a:solidFill>
                  <a:srgbClr val="222222"/>
                </a:solidFill>
                <a:effectLst/>
                <a:cs typeface="Arial" panose="020B0604020202020204" pitchFamily="34" charset="0"/>
              </a:rPr>
              <a:t>до ТЦК та СП за </a:t>
            </a:r>
            <a:r>
              <a:rPr lang="ru-RU" sz="4000" b="1" i="0" dirty="0" err="1">
                <a:solidFill>
                  <a:srgbClr val="222222"/>
                </a:solidFill>
                <a:effectLst/>
                <a:cs typeface="Arial" panose="020B0604020202020204" pitchFamily="34" charset="0"/>
              </a:rPr>
              <a:t>місцем</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реєстрації</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місця</a:t>
            </a:r>
            <a:r>
              <a:rPr lang="ru-RU" sz="4000" b="1" i="0" dirty="0">
                <a:solidFill>
                  <a:srgbClr val="222222"/>
                </a:solidFill>
                <a:effectLst/>
                <a:cs typeface="Arial" panose="020B0604020202020204" pitchFamily="34" charset="0"/>
              </a:rPr>
              <a:t> проживання </a:t>
            </a:r>
            <a:r>
              <a:rPr lang="ru-RU" sz="4000" b="1" i="0" dirty="0" err="1">
                <a:solidFill>
                  <a:srgbClr val="222222"/>
                </a:solidFill>
                <a:effectLst/>
                <a:cs typeface="Arial" panose="020B0604020202020204" pitchFamily="34" charset="0"/>
              </a:rPr>
              <a:t>військовозобов’язаних</a:t>
            </a:r>
            <a:r>
              <a:rPr lang="ru-RU" sz="4000" dirty="0">
                <a:solidFill>
                  <a:srgbClr val="222222"/>
                </a:solidFill>
                <a:cs typeface="Arial" panose="020B0604020202020204" pitchFamily="34" charset="0"/>
              </a:rPr>
              <a:t>:</a:t>
            </a:r>
          </a:p>
          <a:p>
            <a:r>
              <a:rPr lang="uk-UA" sz="4000" b="0" i="0" dirty="0">
                <a:solidFill>
                  <a:srgbClr val="222222"/>
                </a:solidFill>
                <a:effectLst/>
                <a:cs typeface="Arial" panose="020B0604020202020204" pitchFamily="34" charset="0"/>
              </a:rPr>
              <a:t>У семиденний строк з дня видання наказу про прийняття на роботу (навчання), звільнення з роботи, </a:t>
            </a:r>
            <a:r>
              <a:rPr lang="uk-UA" dirty="0">
                <a:solidFill>
                  <a:srgbClr val="222222"/>
                </a:solidFill>
                <a:cs typeface="Arial" panose="020B0604020202020204" pitchFamily="34" charset="0"/>
              </a:rPr>
              <a:t>завершення навчання (відрахування із закладу освіти) юридичні особи мають надсилати до відповідних районних (міських) ТЦК та СП повідомлення про зміну облікових даних призовників, військовозобов’язаних та резервістів (додаток 4 до Порядку № 1487).</a:t>
            </a:r>
            <a:endParaRPr lang="ru-RU" dirty="0">
              <a:solidFill>
                <a:srgbClr val="222222"/>
              </a:solidFill>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7370584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ru-RU" sz="4000" b="1" i="0" dirty="0">
                <a:solidFill>
                  <a:srgbClr val="222222"/>
                </a:solidFill>
                <a:effectLst/>
                <a:cs typeface="Arial" panose="020B0604020202020204" pitchFamily="34" charset="0"/>
              </a:rPr>
              <a:t>до ТЦК та СП за </a:t>
            </a:r>
            <a:r>
              <a:rPr lang="ru-RU" sz="4000" b="1" i="0" dirty="0" err="1">
                <a:solidFill>
                  <a:srgbClr val="222222"/>
                </a:solidFill>
                <a:effectLst/>
                <a:cs typeface="Arial" panose="020B0604020202020204" pitchFamily="34" charset="0"/>
              </a:rPr>
              <a:t>місцем</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реєстрації</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підприємства</a:t>
            </a:r>
            <a:r>
              <a:rPr lang="ru-RU" sz="4000" dirty="0">
                <a:solidFill>
                  <a:srgbClr val="222222"/>
                </a:solidFill>
                <a:cs typeface="Arial" panose="020B0604020202020204" pitchFamily="34" charset="0"/>
              </a:rPr>
              <a:t>:</a:t>
            </a:r>
          </a:p>
          <a:p>
            <a:pPr marL="0" indent="0">
              <a:buNone/>
            </a:pPr>
            <a:r>
              <a:rPr lang="uk-UA" sz="4000" b="0" i="0" dirty="0">
                <a:solidFill>
                  <a:srgbClr val="222222"/>
                </a:solidFill>
                <a:effectLst/>
                <a:cs typeface="Arial" panose="020B0604020202020204" pitchFamily="34" charset="0"/>
              </a:rPr>
              <a:t>Юридичні особи повинні в семиденний строк з дати видання наказу про призначення або звільнення керівників та осіб, відповідальних за організацію та ведення військового обліку, повідомляти про це відповідні районні (міські) ТЦК та СП, що передбачено п. 13 Порядку № 1487 (форма повідомлення наведена в </a:t>
            </a:r>
            <a:r>
              <a:rPr lang="uk-UA" sz="4000" b="0" i="0" u="none" strike="noStrike" dirty="0">
                <a:effectLst/>
                <a:cs typeface="Arial" panose="020B0604020202020204" pitchFamily="34" charset="0"/>
              </a:rPr>
              <a:t>додатку 1</a:t>
            </a:r>
            <a:r>
              <a:rPr lang="uk-UA" sz="4000" b="0" i="0" dirty="0">
                <a:solidFill>
                  <a:srgbClr val="222222"/>
                </a:solidFill>
                <a:effectLst/>
                <a:cs typeface="Arial" panose="020B0604020202020204" pitchFamily="34" charset="0"/>
              </a:rPr>
              <a:t> до Порядку № 1487). </a:t>
            </a:r>
            <a:endParaRPr lang="ru-RU" sz="4000" b="0" i="0" dirty="0">
              <a:solidFill>
                <a:srgbClr val="222222"/>
              </a:solidFill>
              <a:effectLst/>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0868410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ru-RU" sz="4000" b="1" i="0" dirty="0">
                <a:solidFill>
                  <a:srgbClr val="222222"/>
                </a:solidFill>
                <a:effectLst/>
                <a:cs typeface="Arial" panose="020B0604020202020204" pitchFamily="34" charset="0"/>
              </a:rPr>
              <a:t>до ТЦК та СП за </a:t>
            </a:r>
            <a:r>
              <a:rPr lang="ru-RU" sz="4000" b="1" i="0" dirty="0" err="1">
                <a:solidFill>
                  <a:srgbClr val="222222"/>
                </a:solidFill>
                <a:effectLst/>
                <a:cs typeface="Arial" panose="020B0604020202020204" pitchFamily="34" charset="0"/>
              </a:rPr>
              <a:t>місцем</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реєстрації</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підприємства</a:t>
            </a:r>
            <a:r>
              <a:rPr lang="ru-RU" sz="4000" dirty="0">
                <a:solidFill>
                  <a:srgbClr val="222222"/>
                </a:solidFill>
                <a:cs typeface="Arial" panose="020B0604020202020204" pitchFamily="34" charset="0"/>
              </a:rPr>
              <a:t>:</a:t>
            </a:r>
          </a:p>
          <a:p>
            <a:pPr marL="0" indent="0">
              <a:buNone/>
            </a:pPr>
            <a:r>
              <a:rPr lang="uk-UA" sz="4000" b="0" i="0" dirty="0">
                <a:solidFill>
                  <a:srgbClr val="222222"/>
                </a:solidFill>
                <a:effectLst/>
                <a:cs typeface="Arial" panose="020B0604020202020204" pitchFamily="34" charset="0"/>
              </a:rPr>
              <a:t>Щороку до 1 грудня до відповідних районних (міських) ТЦК та СП подаються </a:t>
            </a:r>
            <a:r>
              <a:rPr lang="uk-UA" sz="4000" b="0" i="0" u="none" strike="noStrike" dirty="0">
                <a:effectLst/>
                <a:cs typeface="Arial" panose="020B0604020202020204" pitchFamily="34" charset="0"/>
              </a:rPr>
              <a:t>списки громадян, які підлягають приписці до призовних дільниць</a:t>
            </a:r>
            <a:r>
              <a:rPr lang="uk-UA" sz="4000" b="0" i="0" dirty="0">
                <a:solidFill>
                  <a:srgbClr val="222222"/>
                </a:solidFill>
                <a:effectLst/>
                <a:cs typeface="Arial" panose="020B0604020202020204" pitchFamily="34" charset="0"/>
              </a:rPr>
              <a:t>, згідно з додатком 6 до Порядку № 1487. Якщо такої категорії працівників немає, юридичні особи повинні письмово повідомити про це ТЦК та СП. </a:t>
            </a:r>
            <a:endParaRPr lang="ru-RU" sz="4000" b="0" i="0" dirty="0">
              <a:solidFill>
                <a:srgbClr val="222222"/>
              </a:solidFill>
              <a:effectLst/>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9166804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ru-RU" sz="4000" b="1" i="0" dirty="0">
                <a:solidFill>
                  <a:srgbClr val="222222"/>
                </a:solidFill>
                <a:effectLst/>
                <a:cs typeface="Arial" panose="020B0604020202020204" pitchFamily="34" charset="0"/>
              </a:rPr>
              <a:t>до  ТЦК та СП (</a:t>
            </a:r>
            <a:r>
              <a:rPr lang="ru-RU" sz="4000" b="1" i="0" dirty="0" err="1">
                <a:solidFill>
                  <a:srgbClr val="222222"/>
                </a:solidFill>
                <a:effectLst/>
                <a:cs typeface="Arial" panose="020B0604020202020204" pitchFamily="34" charset="0"/>
              </a:rPr>
              <a:t>чи</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інших</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органів</a:t>
            </a:r>
            <a:r>
              <a:rPr lang="ru-RU" sz="4000" b="1" i="0" dirty="0">
                <a:solidFill>
                  <a:srgbClr val="222222"/>
                </a:solidFill>
                <a:effectLst/>
                <a:cs typeface="Arial" panose="020B0604020202020204" pitchFamily="34" charset="0"/>
              </a:rPr>
              <a:t>) , </a:t>
            </a:r>
            <a:r>
              <a:rPr lang="ru-RU" sz="4000" b="1" i="0" dirty="0" err="1">
                <a:solidFill>
                  <a:srgbClr val="222222"/>
                </a:solidFill>
                <a:effectLst/>
                <a:cs typeface="Arial" panose="020B0604020202020204" pitchFamily="34" charset="0"/>
              </a:rPr>
              <a:t>які</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вимагають</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їх</a:t>
            </a:r>
            <a:r>
              <a:rPr lang="ru-RU" sz="4000" b="1" i="0" dirty="0">
                <a:solidFill>
                  <a:srgbClr val="222222"/>
                </a:solidFill>
                <a:effectLst/>
                <a:cs typeface="Arial" panose="020B0604020202020204" pitchFamily="34" charset="0"/>
              </a:rPr>
              <a:t> </a:t>
            </a:r>
            <a:r>
              <a:rPr lang="ru-RU" sz="4000" b="1" i="0" dirty="0" err="1">
                <a:solidFill>
                  <a:srgbClr val="222222"/>
                </a:solidFill>
                <a:effectLst/>
                <a:cs typeface="Arial" panose="020B0604020202020204" pitchFamily="34" charset="0"/>
              </a:rPr>
              <a:t>надання</a:t>
            </a:r>
            <a:r>
              <a:rPr lang="ru-RU" sz="4000" b="0" i="0" dirty="0">
                <a:solidFill>
                  <a:srgbClr val="222222"/>
                </a:solidFill>
                <a:effectLst/>
                <a:cs typeface="Arial" panose="020B0604020202020204" pitchFamily="34" charset="0"/>
              </a:rPr>
              <a:t>.</a:t>
            </a:r>
          </a:p>
          <a:p>
            <a:pPr marL="0" indent="0">
              <a:buNone/>
            </a:pPr>
            <a:r>
              <a:rPr lang="uk-UA" sz="4000" b="0" i="0" dirty="0" err="1">
                <a:solidFill>
                  <a:srgbClr val="222222"/>
                </a:solidFill>
                <a:effectLst/>
                <a:cs typeface="Arial" panose="020B0604020202020204" pitchFamily="34" charset="0"/>
              </a:rPr>
              <a:t>юрособи</a:t>
            </a:r>
            <a:r>
              <a:rPr lang="uk-UA" sz="4000" b="0" i="0" dirty="0">
                <a:solidFill>
                  <a:srgbClr val="222222"/>
                </a:solidFill>
                <a:effectLst/>
                <a:cs typeface="Arial" panose="020B0604020202020204" pitchFamily="34" charset="0"/>
              </a:rPr>
              <a:t> мають подавати до відповідних районних (міських) ТЦК та СП, органів СБУ, підрозділів Служби зовнішньої розвідки на їх вимогу відомості про призовників, військовозобов’язаних та резервістів, персональний військовий облік яких вони ведуть (п. 34 Порядку № 1487)</a:t>
            </a:r>
            <a:endParaRPr lang="ru-RU" sz="4000" b="0" i="0" dirty="0">
              <a:solidFill>
                <a:srgbClr val="222222"/>
              </a:solidFill>
              <a:effectLst/>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3967738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uk-UA" sz="4000" b="1" i="0" dirty="0">
                <a:solidFill>
                  <a:srgbClr val="222222"/>
                </a:solidFill>
                <a:effectLst/>
                <a:cs typeface="Arial" panose="020B0604020202020204" pitchFamily="34" charset="0"/>
              </a:rPr>
              <a:t>до ТЦК та СП чи відповідного органу, що надіслав юридичній особі таке розпорядження</a:t>
            </a:r>
          </a:p>
          <a:p>
            <a:pPr marL="0" indent="0">
              <a:buNone/>
            </a:pPr>
            <a:r>
              <a:rPr lang="uk-UA" sz="4000" b="0" i="0" dirty="0">
                <a:solidFill>
                  <a:srgbClr val="222222"/>
                </a:solidFill>
                <a:effectLst/>
                <a:cs typeface="Arial" panose="020B0604020202020204" pitchFamily="34" charset="0"/>
              </a:rPr>
              <a:t>У разі отримання розпоряджень районних (міських) ТЦК та СП, СБУ, Служби зовнішньої розвідки щодо оповіщення призовників, військовозобов’язаних та резервістів про їх виклик до зазначених органів юридичні особи зобов’язані видати наказ (розпорядження) про оповіщення військовозобов’язаних та довести його до відома таких осіб під підпис у частині, що стосується їх прибуття до відповідного органу у визначені ним строки. Крім того, у триденний строк необхідно надіслати копію наказу (розпорядження) до відповідного районного (міського) ТЦК та СП, органу СБУ, підрозділу Служби зовнішньої розвідки</a:t>
            </a:r>
            <a:endParaRPr lang="uk-UA" sz="4000" b="1" dirty="0">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83285802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ВІЙСЬКОВИЙ ОБЛІК НА ПІДПРИЄМСТВІ _ </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buNone/>
            </a:pPr>
            <a:r>
              <a:rPr lang="uk-UA" sz="4000" b="1" i="0" dirty="0">
                <a:solidFill>
                  <a:srgbClr val="222222"/>
                </a:solidFill>
                <a:effectLst/>
                <a:cs typeface="Arial" panose="020B0604020202020204" pitchFamily="34" charset="0"/>
              </a:rPr>
              <a:t>до ТЦК та СП чи відповідного органу, що надіслав юридичній особі таке розпорядження</a:t>
            </a:r>
          </a:p>
          <a:p>
            <a:pPr marL="0" indent="0">
              <a:buNone/>
            </a:pPr>
            <a:r>
              <a:rPr lang="uk-UA" sz="4000" b="0" i="0" dirty="0">
                <a:solidFill>
                  <a:srgbClr val="222222"/>
                </a:solidFill>
                <a:effectLst/>
                <a:cs typeface="Arial" panose="020B0604020202020204" pitchFamily="34" charset="0"/>
              </a:rPr>
              <a:t>У разі отримання розпоряджень районних (міських) ТЦК та СП, СБУ, Служби зовнішньої розвідки щодо оповіщення призовників, військовозобов’язаних та резервістів про їх виклик до зазначених органів юридичні особи зобов’язані видати наказ (розпорядження) про оповіщення військовозобов’язаних та довести його до відома таких осіб під підпис у частині, що стосується їх прибуття до відповідного органу у визначені ним строки. Крім того, у триденний строк необхідно надіслати копію наказу (розпорядження) до відповідного районного (міського) ТЦК та СП, органу СБУ, підрозділу Служби зовнішньої розвідки</a:t>
            </a:r>
            <a:endParaRPr lang="uk-UA" sz="4000" b="1" dirty="0">
              <a:cs typeface="Arial" panose="020B0604020202020204" pitchFamily="34" charset="0"/>
            </a:endParaRPr>
          </a:p>
          <a:p>
            <a:pPr marL="0" indent="0">
              <a:buNone/>
            </a:pPr>
            <a:endParaRPr lang="uk-UA" dirty="0"/>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79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918272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3122" y="206832"/>
            <a:ext cx="22426859" cy="1032573"/>
          </a:xfrm>
          <a:noFill/>
          <a:ln>
            <a:noFill/>
          </a:ln>
        </p:spPr>
        <p:txBody>
          <a:bodyPr>
            <a:normAutofit/>
          </a:bodyPr>
          <a:lstStyle/>
          <a:p>
            <a:r>
              <a:rPr lang="ru-RU" sz="4800" spc="0" dirty="0">
                <a:solidFill>
                  <a:srgbClr val="002060"/>
                </a:solidFill>
                <a:latin typeface="Roboto" panose="02000000000000000000" pitchFamily="2" charset="0"/>
                <a:cs typeface="Helvetica"/>
              </a:rPr>
              <a:t>ВІЙСЬКОВИЙ ОБЛІК НА ПІДПРИЄМСТВІ _ </a:t>
            </a:r>
            <a:endParaRPr lang="ru-RU" sz="4800" dirty="0">
              <a:latin typeface="Arial" panose="020B0604020202020204" pitchFamily="34" charset="0"/>
              <a:cs typeface="Arial" panose="020B0604020202020204" pitchFamily="34" charset="0"/>
            </a:endParaRP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marL="0" indent="0">
              <a:lnSpc>
                <a:spcPct val="107000"/>
              </a:lnSpc>
              <a:spcAft>
                <a:spcPts val="800"/>
              </a:spcAft>
              <a:buNone/>
            </a:pPr>
            <a:r>
              <a:rPr lang="uk-UA" sz="3600" dirty="0">
                <a:solidFill>
                  <a:srgbClr val="333333"/>
                </a:solidFill>
                <a:cs typeface="Arial" panose="020B0604020202020204" pitchFamily="34" charset="0"/>
              </a:rPr>
              <a:t>1. Наказ про призначення представника підприємства уповноваженого вручати повістки;</a:t>
            </a:r>
          </a:p>
          <a:p>
            <a:pPr marL="0" indent="0">
              <a:lnSpc>
                <a:spcPct val="107000"/>
              </a:lnSpc>
              <a:spcAft>
                <a:spcPts val="800"/>
              </a:spcAft>
              <a:buNone/>
            </a:pPr>
            <a:r>
              <a:rPr lang="uk-UA" sz="3600" dirty="0">
                <a:solidFill>
                  <a:srgbClr val="333333"/>
                </a:solidFill>
                <a:cs typeface="Arial" panose="020B0604020202020204" pitchFamily="34" charset="0"/>
              </a:rPr>
              <a:t>Накази про оповіщення на вимогу ТЦК про виклик призовників, </a:t>
            </a:r>
            <a:r>
              <a:rPr lang="uk-UA" sz="3600" dirty="0" err="1">
                <a:solidFill>
                  <a:srgbClr val="333333"/>
                </a:solidFill>
                <a:cs typeface="Arial" panose="020B0604020202020204" pitchFamily="34" charset="0"/>
              </a:rPr>
              <a:t>військовозобовязаних</a:t>
            </a:r>
            <a:r>
              <a:rPr lang="uk-UA" sz="3600" dirty="0">
                <a:solidFill>
                  <a:srgbClr val="333333"/>
                </a:solidFill>
                <a:cs typeface="Arial" panose="020B0604020202020204" pitchFamily="34" charset="0"/>
              </a:rPr>
              <a:t>, резервістів до ТЦК;</a:t>
            </a:r>
          </a:p>
          <a:p>
            <a:pPr marL="0" indent="0">
              <a:lnSpc>
                <a:spcPct val="107000"/>
              </a:lnSpc>
              <a:spcAft>
                <a:spcPts val="800"/>
              </a:spcAft>
              <a:buNone/>
            </a:pPr>
            <a:r>
              <a:rPr lang="uk-UA" sz="3600" dirty="0">
                <a:solidFill>
                  <a:srgbClr val="333333"/>
                </a:solidFill>
                <a:cs typeface="Arial" panose="020B0604020202020204" pitchFamily="34" charset="0"/>
              </a:rPr>
              <a:t>2. Наказ про визначення потреби в підвищенні кваліфікації працівника відповідального за ведення ВО</a:t>
            </a:r>
          </a:p>
          <a:p>
            <a:pPr marL="0" indent="0">
              <a:lnSpc>
                <a:spcPct val="107000"/>
              </a:lnSpc>
              <a:spcAft>
                <a:spcPts val="800"/>
              </a:spcAft>
              <a:buNone/>
            </a:pPr>
            <a:r>
              <a:rPr lang="uk-UA" sz="3600" dirty="0">
                <a:solidFill>
                  <a:srgbClr val="333333"/>
                </a:solidFill>
                <a:cs typeface="Arial" panose="020B0604020202020204" pitchFamily="34" charset="0"/>
              </a:rPr>
              <a:t>3. Наказ про увільнення працівника у </a:t>
            </a:r>
            <a:r>
              <a:rPr lang="uk-UA" sz="3600" dirty="0" err="1">
                <a:solidFill>
                  <a:srgbClr val="333333"/>
                </a:solidFill>
                <a:cs typeface="Arial" panose="020B0604020202020204" pitchFamily="34" charset="0"/>
              </a:rPr>
              <a:t>звязку</a:t>
            </a:r>
            <a:r>
              <a:rPr lang="uk-UA" sz="3600" dirty="0">
                <a:solidFill>
                  <a:srgbClr val="333333"/>
                </a:solidFill>
                <a:cs typeface="Arial" panose="020B0604020202020204" pitchFamily="34" charset="0"/>
              </a:rPr>
              <a:t> з </a:t>
            </a:r>
            <a:r>
              <a:rPr lang="uk-UA" sz="3600" dirty="0" err="1">
                <a:solidFill>
                  <a:srgbClr val="333333"/>
                </a:solidFill>
                <a:cs typeface="Arial" panose="020B0604020202020204" pitchFamily="34" charset="0"/>
              </a:rPr>
              <a:t>викиком</a:t>
            </a:r>
            <a:r>
              <a:rPr lang="uk-UA" sz="3600" dirty="0">
                <a:solidFill>
                  <a:srgbClr val="333333"/>
                </a:solidFill>
                <a:cs typeface="Arial" panose="020B0604020202020204" pitchFamily="34" charset="0"/>
              </a:rPr>
              <a:t> до ТЦК для уточнення даних </a:t>
            </a:r>
          </a:p>
          <a:p>
            <a:pPr marL="0" indent="0">
              <a:lnSpc>
                <a:spcPct val="107000"/>
              </a:lnSpc>
              <a:spcAft>
                <a:spcPts val="800"/>
              </a:spcAft>
              <a:buNone/>
            </a:pPr>
            <a:r>
              <a:rPr lang="uk-UA" sz="3600" dirty="0">
                <a:solidFill>
                  <a:srgbClr val="333333"/>
                </a:solidFill>
                <a:cs typeface="Arial" panose="020B0604020202020204" pitchFamily="34" charset="0"/>
              </a:rPr>
              <a:t>4. Наказ про увільнення працівника з роботи у </a:t>
            </a:r>
            <a:r>
              <a:rPr lang="uk-UA" sz="3600" dirty="0" err="1">
                <a:solidFill>
                  <a:srgbClr val="333333"/>
                </a:solidFill>
                <a:cs typeface="Arial" panose="020B0604020202020204" pitchFamily="34" charset="0"/>
              </a:rPr>
              <a:t>звязку</a:t>
            </a:r>
            <a:r>
              <a:rPr lang="uk-UA" sz="3600" dirty="0">
                <a:solidFill>
                  <a:srgbClr val="333333"/>
                </a:solidFill>
                <a:cs typeface="Arial" panose="020B0604020202020204" pitchFamily="34" charset="0"/>
              </a:rPr>
              <a:t> з медоглядом за направленням ТЦК..</a:t>
            </a:r>
          </a:p>
          <a:p>
            <a:pPr marL="0" indent="0">
              <a:lnSpc>
                <a:spcPct val="107000"/>
              </a:lnSpc>
              <a:spcAft>
                <a:spcPts val="800"/>
              </a:spcAft>
              <a:buNone/>
            </a:pPr>
            <a:r>
              <a:rPr lang="uk-UA" sz="3600" dirty="0">
                <a:solidFill>
                  <a:srgbClr val="333333"/>
                </a:solidFill>
                <a:cs typeface="Arial" panose="020B0604020202020204" pitchFamily="34" charset="0"/>
              </a:rPr>
              <a:t>5. Акт відмови від повістки</a:t>
            </a:r>
          </a:p>
          <a:p>
            <a:pPr marL="0" indent="0">
              <a:lnSpc>
                <a:spcPct val="107000"/>
              </a:lnSpc>
              <a:spcAft>
                <a:spcPts val="800"/>
              </a:spcAft>
              <a:buNone/>
            </a:pPr>
            <a:r>
              <a:rPr lang="uk-UA" sz="3600" dirty="0">
                <a:solidFill>
                  <a:srgbClr val="333333"/>
                </a:solidFill>
                <a:cs typeface="Arial" panose="020B0604020202020204" pitchFamily="34" charset="0"/>
              </a:rPr>
              <a:t>6. Наказ на увільнення у </a:t>
            </a:r>
            <a:r>
              <a:rPr lang="uk-UA" sz="3600" dirty="0" err="1">
                <a:solidFill>
                  <a:srgbClr val="333333"/>
                </a:solidFill>
                <a:cs typeface="Arial" panose="020B0604020202020204" pitchFamily="34" charset="0"/>
              </a:rPr>
              <a:t>звязку</a:t>
            </a:r>
            <a:r>
              <a:rPr lang="uk-UA" sz="3600" dirty="0">
                <a:solidFill>
                  <a:srgbClr val="333333"/>
                </a:solidFill>
                <a:cs typeface="Arial" panose="020B0604020202020204" pitchFamily="34" charset="0"/>
              </a:rPr>
              <a:t> із призовом на військову службу під час мобілізації </a:t>
            </a:r>
          </a:p>
          <a:p>
            <a:pPr marL="0" indent="0">
              <a:lnSpc>
                <a:spcPct val="107000"/>
              </a:lnSpc>
              <a:spcBef>
                <a:spcPts val="0"/>
              </a:spcBef>
              <a:spcAft>
                <a:spcPts val="800"/>
              </a:spcAft>
              <a:buNone/>
            </a:pPr>
            <a:endParaRPr lang="ru-UA" sz="3600" dirty="0">
              <a:solidFill>
                <a:srgbClr val="333333"/>
              </a:solidFill>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14932492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80</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428252" y="4059572"/>
            <a:ext cx="20410376" cy="13234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ПЕРВІРКИ ТЦК, ГЕНШТАБ </a:t>
            </a:r>
          </a:p>
        </p:txBody>
      </p:sp>
    </p:spTree>
    <p:extLst>
      <p:ext uri="{BB962C8B-B14F-4D97-AF65-F5344CB8AC3E}">
        <p14:creationId xmlns:p14="http://schemas.microsoft.com/office/powerpoint/2010/main" val="1706258578"/>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0" algn="just">
              <a:spcAft>
                <a:spcPts val="750"/>
              </a:spcAft>
              <a:buNone/>
            </a:pPr>
            <a:r>
              <a:rPr lang="uk-UA" sz="3600" b="1" dirty="0">
                <a:solidFill>
                  <a:srgbClr val="333333"/>
                </a:solidFill>
                <a:cs typeface="Arial" panose="020B0604020202020204" pitchFamily="34" charset="0"/>
              </a:rPr>
              <a:t>1.</a:t>
            </a:r>
            <a:r>
              <a:rPr lang="ru-UA" sz="3600" b="1" dirty="0">
                <a:solidFill>
                  <a:srgbClr val="333333"/>
                </a:solidFill>
                <a:cs typeface="Arial" panose="020B0604020202020204" pitchFamily="34" charset="0"/>
              </a:rPr>
              <a:t>Питання </a:t>
            </a:r>
            <a:r>
              <a:rPr lang="ru-UA" sz="3600" b="1" dirty="0" err="1">
                <a:solidFill>
                  <a:srgbClr val="333333"/>
                </a:solidFill>
                <a:cs typeface="Arial" panose="020B0604020202020204" pitchFamily="34" charset="0"/>
              </a:rPr>
              <a:t>перевірки</a:t>
            </a:r>
            <a:r>
              <a:rPr lang="ru-UA" sz="3600" b="1"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доводяться</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rPr>
              <a:t>державних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органів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органів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місцевого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самоврядування</a:t>
            </a:r>
            <a:r>
              <a:rPr lang="ru-UA" sz="3600" dirty="0">
                <a:solidFill>
                  <a:srgbClr val="333333"/>
                </a:solidFill>
                <a:cs typeface="Arial" panose="020B0604020202020204" pitchFamily="34" charset="0"/>
              </a:rPr>
              <a:t>,</a:t>
            </a:r>
            <a:r>
              <a:rPr lang="uk-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підприємств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установ</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організацій</a:t>
            </a:r>
            <a:r>
              <a:rPr lang="ru-UA" sz="3600" dirty="0">
                <a:solidFill>
                  <a:srgbClr val="333333"/>
                </a:solidFill>
                <a:cs typeface="Arial" panose="020B0604020202020204" pitchFamily="34" charset="0"/>
              </a:rPr>
              <a:t>, </a:t>
            </a:r>
            <a:r>
              <a:rPr lang="ru-UA" sz="3600" b="1" dirty="0" err="1">
                <a:solidFill>
                  <a:srgbClr val="333333"/>
                </a:solidFill>
                <a:cs typeface="Arial" panose="020B0604020202020204" pitchFamily="34" charset="0"/>
              </a:rPr>
              <a:t>які</a:t>
            </a:r>
            <a:r>
              <a:rPr lang="ru-UA" sz="3600" b="1" dirty="0">
                <a:solidFill>
                  <a:srgbClr val="333333"/>
                </a:solidFill>
                <a:cs typeface="Arial" panose="020B0604020202020204" pitchFamily="34" charset="0"/>
              </a:rPr>
              <a:t> </a:t>
            </a:r>
            <a:r>
              <a:rPr lang="ru-UA" sz="3600" b="1" dirty="0" err="1">
                <a:solidFill>
                  <a:srgbClr val="333333"/>
                </a:solidFill>
                <a:cs typeface="Arial" panose="020B0604020202020204" pitchFamily="34" charset="0"/>
              </a:rPr>
              <a:t>включені</a:t>
            </a:r>
            <a:r>
              <a:rPr lang="ru-UA" sz="3600" b="1" dirty="0">
                <a:solidFill>
                  <a:srgbClr val="333333"/>
                </a:solidFill>
                <a:cs typeface="Arial" panose="020B0604020202020204" pitchFamily="34" charset="0"/>
              </a:rPr>
              <a:t> до </a:t>
            </a:r>
            <a:r>
              <a:rPr lang="ru-UA" sz="3600" b="1" dirty="0" err="1">
                <a:solidFill>
                  <a:srgbClr val="333333"/>
                </a:solidFill>
                <a:cs typeface="Arial" panose="020B0604020202020204" pitchFamily="34" charset="0"/>
              </a:rPr>
              <a:t>відповідних</a:t>
            </a:r>
            <a:r>
              <a:rPr lang="ru-UA" sz="3600" b="1" dirty="0">
                <a:solidFill>
                  <a:srgbClr val="333333"/>
                </a:solidFill>
                <a:cs typeface="Arial" panose="020B0604020202020204" pitchFamily="34" charset="0"/>
              </a:rPr>
              <a:t> </a:t>
            </a:r>
            <a:r>
              <a:rPr lang="ru-UA" sz="3600" b="1" dirty="0" err="1">
                <a:solidFill>
                  <a:srgbClr val="333333"/>
                </a:solidFill>
                <a:cs typeface="Arial" panose="020B0604020202020204" pitchFamily="34" charset="0"/>
              </a:rPr>
              <a:t>планів</a:t>
            </a:r>
            <a:r>
              <a:rPr lang="ru-UA" sz="3600" b="1" dirty="0">
                <a:solidFill>
                  <a:srgbClr val="333333"/>
                </a:solidFill>
                <a:cs typeface="Arial" panose="020B0604020202020204" pitchFamily="34" charset="0"/>
              </a:rPr>
              <a:t> </a:t>
            </a:r>
            <a:r>
              <a:rPr lang="ru-UA" sz="3600" b="1" dirty="0" err="1">
                <a:solidFill>
                  <a:srgbClr val="333333"/>
                </a:solidFill>
                <a:cs typeface="Arial" panose="020B0604020202020204" pitchFamily="34" charset="0"/>
              </a:rPr>
              <a:t>перевірки</a:t>
            </a:r>
            <a:r>
              <a:rPr lang="ru-UA" sz="3600" dirty="0">
                <a:solidFill>
                  <a:srgbClr val="333333"/>
                </a:solidFill>
                <a:cs typeface="Arial" panose="020B0604020202020204" pitchFamily="34" charset="0"/>
              </a:rPr>
              <a:t>, </a:t>
            </a:r>
            <a:r>
              <a:rPr lang="ru-UA" sz="3600" u="sng" dirty="0">
                <a:solidFill>
                  <a:srgbClr val="333333"/>
                </a:solidFill>
                <a:cs typeface="Arial" panose="020B0604020202020204" pitchFamily="34" charset="0"/>
              </a:rPr>
              <a:t>не </a:t>
            </a:r>
            <a:r>
              <a:rPr lang="ru-UA" sz="3600" u="sng" dirty="0" err="1">
                <a:solidFill>
                  <a:srgbClr val="333333"/>
                </a:solidFill>
                <a:cs typeface="Arial" panose="020B0604020202020204" pitchFamily="34" charset="0"/>
              </a:rPr>
              <a:t>пізніше</a:t>
            </a:r>
            <a:r>
              <a:rPr lang="ru-UA" sz="3600" u="sng" dirty="0">
                <a:solidFill>
                  <a:srgbClr val="333333"/>
                </a:solidFill>
                <a:cs typeface="Arial" panose="020B0604020202020204" pitchFamily="34" charset="0"/>
              </a:rPr>
              <a:t> </a:t>
            </a:r>
            <a:r>
              <a:rPr lang="ru-UA" sz="3600" u="sng" dirty="0" err="1">
                <a:solidFill>
                  <a:srgbClr val="333333"/>
                </a:solidFill>
                <a:cs typeface="Arial" panose="020B0604020202020204" pitchFamily="34" charset="0"/>
              </a:rPr>
              <a:t>ніж</a:t>
            </a:r>
            <a:r>
              <a:rPr lang="ru-UA" sz="3600" u="sng" dirty="0">
                <a:solidFill>
                  <a:srgbClr val="333333"/>
                </a:solidFill>
                <a:cs typeface="Arial" panose="020B0604020202020204" pitchFamily="34" charset="0"/>
              </a:rPr>
              <a:t> за 10 </a:t>
            </a:r>
            <a:r>
              <a:rPr lang="ru-UA" sz="3600" u="sng" dirty="0" err="1">
                <a:solidFill>
                  <a:srgbClr val="333333"/>
                </a:solidFill>
                <a:cs typeface="Arial" panose="020B0604020202020204" pitchFamily="34" charset="0"/>
              </a:rPr>
              <a:t>днів</a:t>
            </a:r>
            <a:r>
              <a:rPr lang="ru-UA" sz="3600" u="sng" dirty="0">
                <a:solidFill>
                  <a:srgbClr val="333333"/>
                </a:solidFill>
                <a:cs typeface="Arial" panose="020B0604020202020204" pitchFamily="34" charset="0"/>
              </a:rPr>
              <a:t> до </a:t>
            </a:r>
            <a:r>
              <a:rPr lang="ru-UA" sz="3600" u="sng" dirty="0" err="1">
                <a:solidFill>
                  <a:srgbClr val="333333"/>
                </a:solidFill>
                <a:cs typeface="Arial" panose="020B0604020202020204" pitchFamily="34" charset="0"/>
              </a:rPr>
              <a:t>її</a:t>
            </a:r>
            <a:r>
              <a:rPr lang="ru-UA" sz="3600" u="sng" dirty="0">
                <a:solidFill>
                  <a:srgbClr val="333333"/>
                </a:solidFill>
                <a:cs typeface="Arial" panose="020B0604020202020204" pitchFamily="34" charset="0"/>
              </a:rPr>
              <a:t> початку.</a:t>
            </a:r>
            <a:endParaRPr lang="uk-UA" sz="3600" u="sng" dirty="0">
              <a:solidFill>
                <a:srgbClr val="333333"/>
              </a:solidFill>
              <a:cs typeface="Arial" panose="020B0604020202020204" pitchFamily="34" charset="0"/>
            </a:endParaRPr>
          </a:p>
          <a:p>
            <a:pPr marL="0" indent="0" algn="just">
              <a:buNone/>
            </a:pPr>
            <a:r>
              <a:rPr lang="az-Cyrl-AZ" sz="3600" dirty="0">
                <a:solidFill>
                  <a:srgbClr val="333333"/>
                </a:solidFill>
                <a:cs typeface="Arial" panose="020B0604020202020204" pitchFamily="34" charset="0"/>
              </a:rPr>
              <a:t>2. За результатом перевірки ТЦК та СП складає акт, який у 20-денний строк (з дня закінчення перевірки) надсилається на підприємство, а також до районних ТЦК та СП для реагування і вжиття згідно із законодавством відповідних заходів.</a:t>
            </a:r>
          </a:p>
          <a:p>
            <a:pPr marL="0" indent="0" algn="just">
              <a:buNone/>
            </a:pPr>
            <a:r>
              <a:rPr lang="az-Cyrl-AZ" sz="3600" dirty="0">
                <a:solidFill>
                  <a:srgbClr val="333333"/>
                </a:solidFill>
                <a:cs typeface="Arial" panose="020B0604020202020204" pitchFamily="34" charset="0"/>
              </a:rPr>
              <a:t>3. Керівники підприємств, які вже пройшли перевірку стану військового обліку, мають в обов'язковому порядку забезпечити усунення, у разі виявлення, всіх наявних недоліків.</a:t>
            </a:r>
          </a:p>
          <a:p>
            <a:pPr marL="0" indent="0" algn="just">
              <a:buNone/>
            </a:pPr>
            <a:r>
              <a:rPr lang="az-Cyrl-AZ" sz="3600" dirty="0">
                <a:solidFill>
                  <a:srgbClr val="333333"/>
                </a:solidFill>
                <a:cs typeface="Arial" panose="020B0604020202020204" pitchFamily="34" charset="0"/>
              </a:rPr>
              <a:t>4. Про вжиті заходи щодо усунення наявних недоліків керівники в 30-денний строк (з дня отримання результатів перевірки) мають проінформувати керівника органу, підприємства, установи й організації, який проводив перевірку.</a:t>
            </a:r>
          </a:p>
          <a:p>
            <a:pPr indent="285750" algn="just">
              <a:spcAft>
                <a:spcPts val="750"/>
              </a:spcAft>
            </a:pPr>
            <a:endParaRPr lang="ru-UA" sz="3600" u="sng" dirty="0">
              <a:solidFill>
                <a:srgbClr val="333333"/>
              </a:solidFill>
              <a:cs typeface="Arial" panose="020B0604020202020204" pitchFamily="34" charset="0"/>
            </a:endParaRPr>
          </a:p>
          <a:p>
            <a:pPr marL="0" indent="0" algn="just">
              <a:spcBef>
                <a:spcPts val="0"/>
              </a:spcBef>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42941190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0" algn="just">
              <a:spcAft>
                <a:spcPts val="750"/>
              </a:spcAft>
              <a:buNone/>
            </a:pPr>
            <a:endParaRPr lang="ru-UA" sz="3600" u="sng" dirty="0">
              <a:solidFill>
                <a:srgbClr val="333333"/>
              </a:solidFill>
              <a:cs typeface="Arial" panose="020B0604020202020204" pitchFamily="34" charset="0"/>
            </a:endParaRPr>
          </a:p>
          <a:p>
            <a:pPr marL="0" indent="0" algn="just">
              <a:spcBef>
                <a:spcPts val="0"/>
              </a:spcBef>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pic>
        <p:nvPicPr>
          <p:cNvPr id="5" name="Рисунок 4">
            <a:extLst>
              <a:ext uri="{FF2B5EF4-FFF2-40B4-BE49-F238E27FC236}">
                <a16:creationId xmlns:a16="http://schemas.microsoft.com/office/drawing/2014/main" id="{5DE653D9-35EB-7CD4-D587-E0BCABEC56CA}"/>
              </a:ext>
            </a:extLst>
          </p:cNvPr>
          <p:cNvPicPr>
            <a:picLocks noChangeAspect="1"/>
          </p:cNvPicPr>
          <p:nvPr/>
        </p:nvPicPr>
        <p:blipFill>
          <a:blip r:embed="rId2"/>
          <a:stretch>
            <a:fillRect/>
          </a:stretch>
        </p:blipFill>
        <p:spPr>
          <a:xfrm>
            <a:off x="1370262" y="1382902"/>
            <a:ext cx="21521388" cy="11032624"/>
          </a:xfrm>
          <a:prstGeom prst="rect">
            <a:avLst/>
          </a:prstGeom>
        </p:spPr>
      </p:pic>
    </p:spTree>
    <p:extLst>
      <p:ext uri="{BB962C8B-B14F-4D97-AF65-F5344CB8AC3E}">
        <p14:creationId xmlns:p14="http://schemas.microsoft.com/office/powerpoint/2010/main" val="838598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0" algn="just">
              <a:spcAft>
                <a:spcPts val="750"/>
              </a:spcAft>
              <a:buNone/>
            </a:pPr>
            <a:r>
              <a:rPr lang="uk-UA" sz="3600" b="1" dirty="0">
                <a:solidFill>
                  <a:srgbClr val="333333"/>
                </a:solidFill>
                <a:cs typeface="Arial" panose="020B0604020202020204" pitchFamily="34" charset="0"/>
              </a:rPr>
              <a:t>Під час перевірки, підприємств перевіряється:</a:t>
            </a:r>
          </a:p>
          <a:p>
            <a:pPr indent="285750" algn="just">
              <a:spcAft>
                <a:spcPts val="750"/>
              </a:spcAft>
            </a:pPr>
            <a:r>
              <a:rPr lang="uk-UA" sz="3600" dirty="0">
                <a:solidFill>
                  <a:srgbClr val="333333"/>
                </a:solidFill>
                <a:cs typeface="Arial" panose="020B0604020202020204" pitchFamily="34" charset="0"/>
              </a:rPr>
              <a:t>1. наявність структурного підрозділу (посадових осіб), на який (яких) покладається функція з ведення військового обліку;</a:t>
            </a:r>
          </a:p>
          <a:p>
            <a:pPr indent="285750" algn="just">
              <a:spcAft>
                <a:spcPts val="750"/>
              </a:spcAft>
            </a:pPr>
            <a:r>
              <a:rPr lang="uk-UA" sz="3600" dirty="0">
                <a:solidFill>
                  <a:srgbClr val="333333"/>
                </a:solidFill>
                <a:cs typeface="Arial" panose="020B0604020202020204" pitchFamily="34" charset="0"/>
              </a:rPr>
              <a:t>2. перевіряються положення про структурний підрозділ, інструкції посадових осіб, наказ керівника підприємства, установи та організації про призначення посадових осіб, відповідальних за ведення військового обліку, штатний розпис тощо);</a:t>
            </a:r>
          </a:p>
          <a:p>
            <a:pPr indent="285750" algn="just">
              <a:spcAft>
                <a:spcPts val="750"/>
              </a:spcAft>
            </a:pPr>
            <a:r>
              <a:rPr lang="uk-UA" sz="3600" dirty="0">
                <a:solidFill>
                  <a:srgbClr val="333333"/>
                </a:solidFill>
                <a:cs typeface="Arial" panose="020B0604020202020204" pitchFamily="34" charset="0"/>
              </a:rPr>
              <a:t>3. </a:t>
            </a:r>
            <a:r>
              <a:rPr lang="ru-UA" sz="3600" dirty="0">
                <a:solidFill>
                  <a:srgbClr val="333333"/>
                </a:solidFill>
                <a:cs typeface="Arial" panose="020B0604020202020204" pitchFamily="34" charset="0"/>
              </a:rPr>
              <a:t>стан </a:t>
            </a:r>
            <a:r>
              <a:rPr lang="ru-UA" sz="3600" dirty="0" err="1">
                <a:solidFill>
                  <a:srgbClr val="333333"/>
                </a:solidFill>
                <a:cs typeface="Arial" panose="020B0604020202020204" pitchFamily="34" charset="0"/>
              </a:rPr>
              <a:t>методологічного</a:t>
            </a:r>
            <a:r>
              <a:rPr lang="ru-UA" sz="3600" dirty="0">
                <a:solidFill>
                  <a:srgbClr val="333333"/>
                </a:solidFill>
                <a:cs typeface="Arial" panose="020B0604020202020204" pitchFamily="34" charset="0"/>
              </a:rPr>
              <a:t> та методичного </a:t>
            </a:r>
            <a:r>
              <a:rPr lang="ru-UA" sz="3600" dirty="0" err="1">
                <a:solidFill>
                  <a:srgbClr val="333333"/>
                </a:solidFill>
                <a:cs typeface="Arial" panose="020B0604020202020204" pitchFamily="34" charset="0"/>
              </a:rPr>
              <a:t>забезпечення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заходів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4. </a:t>
            </a:r>
            <a:r>
              <a:rPr lang="ru-UA" sz="3600" dirty="0">
                <a:solidFill>
                  <a:srgbClr val="333333"/>
                </a:solidFill>
                <a:cs typeface="Arial" panose="020B0604020202020204" pitchFamily="34" charset="0"/>
              </a:rPr>
              <a:t>стан </a:t>
            </a:r>
            <a:r>
              <a:rPr lang="ru-UA" sz="3600" dirty="0" err="1">
                <a:solidFill>
                  <a:srgbClr val="333333"/>
                </a:solidFill>
                <a:cs typeface="Arial" panose="020B0604020202020204" pitchFamily="34" charset="0"/>
              </a:rPr>
              <a:t>забезпечення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оповіщення</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прибуття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rPr>
              <a:t>відповідних</a:t>
            </a:r>
            <a:r>
              <a:rPr lang="ru-UA" sz="3600" dirty="0">
                <a:solidFill>
                  <a:srgbClr val="333333"/>
                </a:solidFill>
                <a:cs typeface="Arial" panose="020B0604020202020204" pitchFamily="34" charset="0"/>
              </a:rPr>
              <a:t> </a:t>
            </a:r>
            <a:r>
              <a:rPr lang="uk-UA" sz="3600" dirty="0">
                <a:solidFill>
                  <a:srgbClr val="333333"/>
                </a:solidFill>
                <a:cs typeface="Arial" panose="020B0604020202020204" pitchFamily="34" charset="0"/>
              </a:rPr>
              <a:t>ТЦК</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5. </a:t>
            </a:r>
            <a:r>
              <a:rPr lang="ru-UA" sz="3600" dirty="0">
                <a:solidFill>
                  <a:srgbClr val="333333"/>
                </a:solidFill>
                <a:cs typeface="Arial" panose="020B0604020202020204" pitchFamily="34" charset="0"/>
              </a:rPr>
              <a:t>порядок </a:t>
            </a:r>
            <a:r>
              <a:rPr lang="ru-UA" sz="3600" dirty="0" err="1">
                <a:solidFill>
                  <a:srgbClr val="333333"/>
                </a:solidFill>
                <a:cs typeface="Arial" panose="020B0604020202020204" pitchFamily="34" charset="0"/>
              </a:rPr>
              <a:t>взяття</a:t>
            </a:r>
            <a:r>
              <a:rPr lang="ru-UA" sz="3600" dirty="0">
                <a:solidFill>
                  <a:srgbClr val="333333"/>
                </a:solidFill>
                <a:cs typeface="Arial" panose="020B0604020202020204" pitchFamily="34" charset="0"/>
              </a:rPr>
              <a:t> на </a:t>
            </a:r>
            <a:r>
              <a:rPr lang="ru-UA" sz="3600" dirty="0" err="1">
                <a:solidFill>
                  <a:srgbClr val="333333"/>
                </a:solidFill>
                <a:cs typeface="Arial" panose="020B0604020202020204" pitchFamily="34" charset="0"/>
              </a:rPr>
              <a:t>персональний</a:t>
            </a:r>
            <a:r>
              <a:rPr lang="ru-UA" sz="3600" dirty="0">
                <a:solidFill>
                  <a:srgbClr val="333333"/>
                </a:solidFill>
                <a:cs typeface="Arial" panose="020B0604020202020204" pitchFamily="34" charset="0"/>
              </a:rPr>
              <a:t> військовий </a:t>
            </a:r>
            <a:r>
              <a:rPr lang="ru-UA" sz="3600" dirty="0" err="1">
                <a:solidFill>
                  <a:srgbClr val="333333"/>
                </a:solidFill>
                <a:cs typeface="Arial" panose="020B0604020202020204" pitchFamily="34" charset="0"/>
              </a:rPr>
              <a:t>облік</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прийнятих</a:t>
            </a:r>
            <a:r>
              <a:rPr lang="ru-UA" sz="3600" dirty="0">
                <a:solidFill>
                  <a:srgbClr val="333333"/>
                </a:solidFill>
                <a:cs typeface="Arial" panose="020B0604020202020204" pitchFamily="34" charset="0"/>
              </a:rPr>
              <a:t> на роботу та в </a:t>
            </a:r>
            <a:r>
              <a:rPr lang="ru-UA" sz="3600" dirty="0" err="1">
                <a:solidFill>
                  <a:srgbClr val="333333"/>
                </a:solidFill>
                <a:cs typeface="Arial" panose="020B0604020202020204" pitchFamily="34" charset="0"/>
              </a:rPr>
              <a:t>інших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випадках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передбачених</a:t>
            </a:r>
            <a:r>
              <a:rPr lang="ru-UA" sz="3600" dirty="0">
                <a:solidFill>
                  <a:srgbClr val="333333"/>
                </a:solidFill>
                <a:cs typeface="Arial" panose="020B0604020202020204" pitchFamily="34" charset="0"/>
              </a:rPr>
              <a:t> Порядком;</a:t>
            </a:r>
            <a:endParaRPr lang="uk-UA" sz="3600" dirty="0">
              <a:solidFill>
                <a:srgbClr val="333333"/>
              </a:solidFill>
              <a:cs typeface="Arial" panose="020B0604020202020204" pitchFamily="34" charset="0"/>
            </a:endParaRPr>
          </a:p>
          <a:p>
            <a:pPr indent="285750" algn="just">
              <a:spcAft>
                <a:spcPts val="750"/>
              </a:spcAft>
            </a:pPr>
            <a:r>
              <a:rPr lang="uk-UA" sz="3600" dirty="0">
                <a:solidFill>
                  <a:srgbClr val="333333"/>
                </a:solidFill>
                <a:cs typeface="Arial" panose="020B0604020202020204" pitchFamily="34" charset="0"/>
              </a:rPr>
              <a:t>6. </a:t>
            </a:r>
            <a:r>
              <a:rPr lang="ru-UA" sz="3600" dirty="0">
                <a:solidFill>
                  <a:srgbClr val="333333"/>
                </a:solidFill>
                <a:cs typeface="Arial" panose="020B0604020202020204" pitchFamily="34" charset="0"/>
              </a:rPr>
              <a:t> стан </a:t>
            </a:r>
            <a:r>
              <a:rPr lang="ru-UA" sz="3600" dirty="0" err="1">
                <a:solidFill>
                  <a:srgbClr val="333333"/>
                </a:solidFill>
                <a:cs typeface="Arial" panose="020B0604020202020204" pitchFamily="34" charset="0"/>
              </a:rPr>
              <a:t>дотримання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встановлених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строків</a:t>
            </a:r>
            <a:r>
              <a:rPr lang="ru-UA" sz="3600" dirty="0">
                <a:solidFill>
                  <a:srgbClr val="333333"/>
                </a:solidFill>
                <a:cs typeface="Arial" panose="020B0604020202020204" pitchFamily="34" charset="0"/>
              </a:rPr>
              <a:t> повідомлення </a:t>
            </a:r>
            <a:r>
              <a:rPr lang="uk-UA" sz="3600" dirty="0">
                <a:solidFill>
                  <a:srgbClr val="333333"/>
                </a:solidFill>
                <a:cs typeface="Arial" panose="020B0604020202020204" pitchFamily="34" charset="0"/>
              </a:rPr>
              <a:t>ТЦК </a:t>
            </a:r>
            <a:r>
              <a:rPr lang="ru-UA" sz="3600" dirty="0">
                <a:solidFill>
                  <a:srgbClr val="333333"/>
                </a:solidFill>
                <a:cs typeface="Arial" panose="020B0604020202020204" pitchFamily="34" charset="0"/>
              </a:rPr>
              <a:t>про </a:t>
            </a:r>
            <a:r>
              <a:rPr lang="ru-UA" sz="3600" dirty="0" err="1">
                <a:solidFill>
                  <a:srgbClr val="333333"/>
                </a:solidFill>
                <a:cs typeface="Arial" panose="020B0604020202020204" pitchFamily="34" charset="0"/>
              </a:rPr>
              <a:t>прийняття</a:t>
            </a:r>
            <a:r>
              <a:rPr lang="ru-UA" sz="3600" dirty="0">
                <a:solidFill>
                  <a:srgbClr val="333333"/>
                </a:solidFill>
                <a:cs typeface="Arial" panose="020B0604020202020204" pitchFamily="34" charset="0"/>
              </a:rPr>
              <a:t> на роботу (</a:t>
            </a:r>
            <a:r>
              <a:rPr lang="ru-UA" sz="3600" dirty="0" err="1">
                <a:solidFill>
                  <a:srgbClr val="333333"/>
                </a:solidFill>
                <a:cs typeface="Arial" panose="020B0604020202020204" pitchFamily="34" charset="0"/>
              </a:rPr>
              <a:t>навчання</a:t>
            </a:r>
            <a:r>
              <a:rPr lang="ru-UA" sz="3600" dirty="0">
                <a:solidFill>
                  <a:srgbClr val="333333"/>
                </a:solidFill>
                <a:cs typeface="Arial" panose="020B0604020202020204" pitchFamily="34" charset="0"/>
              </a:rPr>
              <a:t>);</a:t>
            </a:r>
          </a:p>
          <a:p>
            <a:pPr marL="0" indent="0" algn="just">
              <a:spcBef>
                <a:spcPts val="0"/>
              </a:spcBef>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46669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285750" algn="just">
              <a:spcAft>
                <a:spcPts val="750"/>
              </a:spcAft>
            </a:pPr>
            <a:r>
              <a:rPr lang="uk-UA" sz="3600" b="1" dirty="0">
                <a:solidFill>
                  <a:srgbClr val="333333"/>
                </a:solidFill>
                <a:cs typeface="Arial" panose="020B0604020202020204" pitchFamily="34" charset="0"/>
              </a:rPr>
              <a:t>Під час перевірки, підприємств перевіряється:</a:t>
            </a:r>
          </a:p>
          <a:p>
            <a:pPr indent="285750" algn="just">
              <a:spcAft>
                <a:spcPts val="750"/>
              </a:spcAft>
            </a:pPr>
            <a:r>
              <a:rPr lang="uk-UA" sz="3600" dirty="0">
                <a:solidFill>
                  <a:srgbClr val="333333"/>
                </a:solidFill>
                <a:cs typeface="Arial" panose="020B0604020202020204" pitchFamily="34" charset="0"/>
              </a:rPr>
              <a:t>7. </a:t>
            </a:r>
            <a:r>
              <a:rPr lang="ru-UA" sz="3600" dirty="0">
                <a:solidFill>
                  <a:srgbClr val="333333"/>
                </a:solidFill>
                <a:cs typeface="Arial" panose="020B0604020202020204" pitchFamily="34" charset="0"/>
              </a:rPr>
              <a:t>порядок </a:t>
            </a:r>
            <a:r>
              <a:rPr lang="ru-UA" sz="3600" dirty="0" err="1">
                <a:solidFill>
                  <a:srgbClr val="333333"/>
                </a:solidFill>
                <a:cs typeface="Arial" panose="020B0604020202020204" pitchFamily="34" charset="0"/>
              </a:rPr>
              <a:t>виключення</a:t>
            </a:r>
            <a:r>
              <a:rPr lang="ru-UA" sz="3600" dirty="0">
                <a:solidFill>
                  <a:srgbClr val="333333"/>
                </a:solidFill>
                <a:cs typeface="Arial" panose="020B0604020202020204" pitchFamily="34" charset="0"/>
              </a:rPr>
              <a:t> з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a:t>
            </a:r>
            <a:r>
              <a:rPr lang="ru-UA" sz="3600" b="1" dirty="0" err="1">
                <a:solidFill>
                  <a:srgbClr val="333333"/>
                </a:solidFill>
                <a:cs typeface="Arial" panose="020B0604020202020204" pitchFamily="34" charset="0"/>
              </a:rPr>
              <a:t>які</a:t>
            </a:r>
            <a:r>
              <a:rPr lang="ru-UA" sz="3600" b="1" dirty="0">
                <a:solidFill>
                  <a:srgbClr val="333333"/>
                </a:solidFill>
                <a:cs typeface="Arial" panose="020B0604020202020204" pitchFamily="34" charset="0"/>
              </a:rPr>
              <a:t> </a:t>
            </a:r>
            <a:r>
              <a:rPr lang="ru-UA" sz="3600" b="1" dirty="0" err="1">
                <a:solidFill>
                  <a:srgbClr val="333333"/>
                </a:solidFill>
                <a:cs typeface="Arial" panose="020B0604020202020204" pitchFamily="34" charset="0"/>
              </a:rPr>
              <a:t>звільнені</a:t>
            </a:r>
            <a:r>
              <a:rPr lang="ru-UA" sz="3600" b="1" dirty="0">
                <a:solidFill>
                  <a:srgbClr val="333333"/>
                </a:solidFill>
                <a:cs typeface="Arial" panose="020B0604020202020204" pitchFamily="34" charset="0"/>
              </a:rPr>
              <a:t> з </a:t>
            </a:r>
            <a:r>
              <a:rPr lang="ru-UA" sz="3600" b="1" dirty="0" err="1">
                <a:solidFill>
                  <a:srgbClr val="333333"/>
                </a:solidFill>
                <a:cs typeface="Arial" panose="020B0604020202020204" pitchFamily="34" charset="0"/>
              </a:rPr>
              <a:t>роботи</a:t>
            </a:r>
            <a:r>
              <a:rPr lang="ru-UA" sz="3600" dirty="0">
                <a:solidFill>
                  <a:srgbClr val="333333"/>
                </a:solidFill>
                <a:cs typeface="Arial" panose="020B0604020202020204" pitchFamily="34" charset="0"/>
              </a:rPr>
              <a:t>,, та в </a:t>
            </a:r>
            <a:r>
              <a:rPr lang="ru-UA" sz="3600" dirty="0" err="1">
                <a:solidFill>
                  <a:srgbClr val="333333"/>
                </a:solidFill>
                <a:cs typeface="Arial" panose="020B0604020202020204" pitchFamily="34" charset="0"/>
              </a:rPr>
              <a:t>інших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випадках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передбачених</a:t>
            </a:r>
            <a:r>
              <a:rPr lang="ru-UA" sz="3600" dirty="0">
                <a:solidFill>
                  <a:srgbClr val="333333"/>
                </a:solidFill>
                <a:cs typeface="Arial" panose="020B0604020202020204" pitchFamily="34" charset="0"/>
              </a:rPr>
              <a:t> Порядком;</a:t>
            </a:r>
            <a:endParaRPr lang="uk-UA" sz="3600" dirty="0">
              <a:solidFill>
                <a:srgbClr val="333333"/>
              </a:solidFill>
              <a:cs typeface="Arial" panose="020B0604020202020204" pitchFamily="34" charset="0"/>
            </a:endParaRPr>
          </a:p>
          <a:p>
            <a:pPr indent="285750" algn="just">
              <a:spcAft>
                <a:spcPts val="750"/>
              </a:spcAft>
            </a:pPr>
            <a:r>
              <a:rPr lang="uk-UA" sz="3600" dirty="0">
                <a:solidFill>
                  <a:srgbClr val="333333"/>
                </a:solidFill>
                <a:cs typeface="Arial" panose="020B0604020202020204" pitchFamily="34" charset="0"/>
              </a:rPr>
              <a:t>8. </a:t>
            </a:r>
            <a:r>
              <a:rPr lang="ru-UA" sz="3600" dirty="0">
                <a:solidFill>
                  <a:srgbClr val="333333"/>
                </a:solidFill>
                <a:cs typeface="Arial" panose="020B0604020202020204" pitchFamily="34" charset="0"/>
              </a:rPr>
              <a:t> стан </a:t>
            </a:r>
            <a:r>
              <a:rPr lang="ru-UA" sz="3600" dirty="0" err="1">
                <a:solidFill>
                  <a:srgbClr val="333333"/>
                </a:solidFill>
                <a:cs typeface="Arial" panose="020B0604020202020204" pitchFamily="34" charset="0"/>
              </a:rPr>
              <a:t>дотримання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встановлених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строків</a:t>
            </a:r>
            <a:r>
              <a:rPr lang="ru-UA" sz="3600" dirty="0">
                <a:solidFill>
                  <a:srgbClr val="333333"/>
                </a:solidFill>
                <a:cs typeface="Arial" panose="020B0604020202020204" pitchFamily="34" charset="0"/>
              </a:rPr>
              <a:t> повідомлення </a:t>
            </a:r>
            <a:r>
              <a:rPr lang="uk-UA" sz="3600" dirty="0">
                <a:solidFill>
                  <a:srgbClr val="333333"/>
                </a:solidFill>
                <a:cs typeface="Arial" panose="020B0604020202020204" pitchFamily="34" charset="0"/>
              </a:rPr>
              <a:t>ТЦК</a:t>
            </a:r>
            <a:r>
              <a:rPr lang="ru-UA" sz="3600" dirty="0">
                <a:solidFill>
                  <a:srgbClr val="333333"/>
                </a:solidFill>
                <a:cs typeface="Arial" panose="020B0604020202020204" pitchFamily="34" charset="0"/>
              </a:rPr>
              <a:t> про звільнення з </a:t>
            </a:r>
            <a:r>
              <a:rPr lang="ru-UA" sz="3600" dirty="0" err="1">
                <a:solidFill>
                  <a:srgbClr val="333333"/>
                </a:solidFill>
                <a:cs typeface="Arial" panose="020B0604020202020204" pitchFamily="34" charset="0"/>
              </a:rPr>
              <a:t>роботи</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9. </a:t>
            </a:r>
            <a:r>
              <a:rPr lang="ru-UA" sz="3600" dirty="0" err="1">
                <a:solidFill>
                  <a:srgbClr val="333333"/>
                </a:solidFill>
                <a:cs typeface="Arial" panose="020B0604020202020204" pitchFamily="34" charset="0"/>
              </a:rPr>
              <a:t>наявність</a:t>
            </a:r>
            <a:r>
              <a:rPr lang="ru-UA" sz="3600" dirty="0">
                <a:solidFill>
                  <a:srgbClr val="333333"/>
                </a:solidFill>
                <a:cs typeface="Arial" panose="020B0604020202020204" pitchFamily="34" charset="0"/>
              </a:rPr>
              <a:t> та стан </a:t>
            </a:r>
            <a:r>
              <a:rPr lang="ru-UA" sz="3600" dirty="0" err="1">
                <a:solidFill>
                  <a:srgbClr val="333333"/>
                </a:solidFill>
                <a:cs typeface="Arial" panose="020B0604020202020204" pitchFamily="34" charset="0"/>
              </a:rPr>
              <a:t>ведення</a:t>
            </a:r>
            <a:r>
              <a:rPr lang="ru-UA" sz="3600" dirty="0">
                <a:solidFill>
                  <a:srgbClr val="333333"/>
                </a:solidFill>
                <a:cs typeface="Arial" panose="020B0604020202020204" pitchFamily="34" charset="0"/>
              </a:rPr>
              <a:t> журналу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результатів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перевірки</a:t>
            </a:r>
            <a:r>
              <a:rPr lang="ru-UA" sz="3600" dirty="0">
                <a:solidFill>
                  <a:srgbClr val="333333"/>
                </a:solidFill>
                <a:cs typeface="Arial" panose="020B0604020202020204" pitchFamily="34" charset="0"/>
              </a:rPr>
              <a:t> стану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звіряння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їх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облікових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даних</a:t>
            </a:r>
            <a:r>
              <a:rPr lang="ru-UA" sz="3600" dirty="0">
                <a:solidFill>
                  <a:srgbClr val="333333"/>
                </a:solidFill>
                <a:cs typeface="Arial" panose="020B0604020202020204" pitchFamily="34" charset="0"/>
              </a:rPr>
              <a:t> з </a:t>
            </a:r>
            <a:r>
              <a:rPr lang="ru-UA" sz="3600" dirty="0" err="1">
                <a:solidFill>
                  <a:srgbClr val="333333"/>
                </a:solidFill>
                <a:cs typeface="Arial" panose="020B0604020202020204" pitchFamily="34" charset="0"/>
              </a:rPr>
              <a:t>даними</a:t>
            </a:r>
            <a:r>
              <a:rPr lang="ru-UA" sz="3600" dirty="0">
                <a:solidFill>
                  <a:srgbClr val="333333"/>
                </a:solidFill>
                <a:cs typeface="Arial" panose="020B0604020202020204" pitchFamily="34" charset="0"/>
              </a:rPr>
              <a:t> </a:t>
            </a:r>
            <a:r>
              <a:rPr lang="uk-UA" sz="3600" dirty="0">
                <a:solidFill>
                  <a:srgbClr val="333333"/>
                </a:solidFill>
                <a:cs typeface="Arial" panose="020B0604020202020204" pitchFamily="34" charset="0"/>
              </a:rPr>
              <a:t>ТЦК</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10. </a:t>
            </a:r>
            <a:r>
              <a:rPr lang="ru-UA" sz="3600" dirty="0" err="1">
                <a:solidFill>
                  <a:srgbClr val="333333"/>
                </a:solidFill>
                <a:cs typeface="Arial" panose="020B0604020202020204" pitchFamily="34" charset="0"/>
              </a:rPr>
              <a:t>організація</a:t>
            </a:r>
            <a:r>
              <a:rPr lang="ru-UA" sz="3600" dirty="0">
                <a:solidFill>
                  <a:srgbClr val="333333"/>
                </a:solidFill>
                <a:cs typeface="Arial" panose="020B0604020202020204" pitchFamily="34" charset="0"/>
              </a:rPr>
              <a:t>, стан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і порядок </a:t>
            </a:r>
            <a:r>
              <a:rPr lang="ru-UA" sz="3600" dirty="0" err="1">
                <a:solidFill>
                  <a:srgbClr val="333333"/>
                </a:solidFill>
                <a:cs typeface="Arial" panose="020B0604020202020204" pitchFamily="34" charset="0"/>
              </a:rPr>
              <a:t>ведення</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зберігання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документів</a:t>
            </a:r>
            <a:r>
              <a:rPr lang="ru-UA" sz="3600" dirty="0">
                <a:solidFill>
                  <a:srgbClr val="333333"/>
                </a:solidFill>
                <a:cs typeface="Arial" panose="020B0604020202020204" pitchFamily="34" charset="0"/>
              </a:rPr>
              <a:t> з </a:t>
            </a:r>
            <a:r>
              <a:rPr lang="ru-UA" sz="3600" dirty="0" err="1">
                <a:solidFill>
                  <a:srgbClr val="333333"/>
                </a:solidFill>
                <a:cs typeface="Arial" panose="020B0604020202020204" pitchFamily="34" charset="0"/>
              </a:rPr>
              <a:t>питань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11. </a:t>
            </a:r>
            <a:r>
              <a:rPr lang="ru-UA" sz="3600" dirty="0" err="1">
                <a:solidFill>
                  <a:srgbClr val="333333"/>
                </a:solidFill>
                <a:cs typeface="Arial" panose="020B0604020202020204" pitchFamily="34" charset="0"/>
              </a:rPr>
              <a:t>наявність</a:t>
            </a:r>
            <a:r>
              <a:rPr lang="ru-UA" sz="3600" dirty="0">
                <a:solidFill>
                  <a:srgbClr val="333333"/>
                </a:solidFill>
                <a:cs typeface="Arial" panose="020B0604020202020204" pitchFamily="34" charset="0"/>
              </a:rPr>
              <a:t> та стан </a:t>
            </a:r>
            <a:r>
              <a:rPr lang="ru-UA" sz="3600" dirty="0" err="1">
                <a:solidFill>
                  <a:srgbClr val="333333"/>
                </a:solidFill>
                <a:cs typeface="Arial" panose="020B0604020202020204" pitchFamily="34" charset="0"/>
              </a:rPr>
              <a:t>ведення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відомості</a:t>
            </a:r>
            <a:r>
              <a:rPr lang="ru-UA" sz="3600" dirty="0">
                <a:solidFill>
                  <a:srgbClr val="333333"/>
                </a:solidFill>
                <a:cs typeface="Arial" panose="020B0604020202020204" pitchFamily="34" charset="0"/>
              </a:rPr>
              <a:t> оперативного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a:t>
            </a:r>
            <a:endParaRPr lang="uk-UA" sz="3600" dirty="0">
              <a:solidFill>
                <a:srgbClr val="333333"/>
              </a:solidFill>
              <a:cs typeface="Arial" panose="020B0604020202020204" pitchFamily="34" charset="0"/>
            </a:endParaRPr>
          </a:p>
          <a:p>
            <a:pPr indent="285750" algn="just">
              <a:spcAft>
                <a:spcPts val="750"/>
              </a:spcAft>
            </a:pPr>
            <a:r>
              <a:rPr lang="uk-UA" sz="3600" dirty="0">
                <a:solidFill>
                  <a:srgbClr val="333333"/>
                </a:solidFill>
                <a:cs typeface="Arial" panose="020B0604020202020204" pitchFamily="34" charset="0"/>
              </a:rPr>
              <a:t>12.</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повнота</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актуальність</a:t>
            </a:r>
            <a:r>
              <a:rPr lang="ru-UA" sz="3600" dirty="0">
                <a:solidFill>
                  <a:srgbClr val="333333"/>
                </a:solidFill>
                <a:cs typeface="Arial" panose="020B0604020202020204" pitchFamily="34" charset="0"/>
              </a:rPr>
              <a:t> і </a:t>
            </a:r>
            <a:r>
              <a:rPr lang="ru-UA" sz="3600" dirty="0" err="1">
                <a:solidFill>
                  <a:srgbClr val="333333"/>
                </a:solidFill>
                <a:cs typeface="Arial" panose="020B0604020202020204" pitchFamily="34" charset="0"/>
              </a:rPr>
              <a:t>достовірність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облікових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внесених</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rPr>
              <a:t>зазначених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a:t>
            </a:r>
            <a:endParaRPr lang="uk-UA" sz="3600" dirty="0">
              <a:solidFill>
                <a:srgbClr val="333333"/>
              </a:solidFill>
              <a:cs typeface="Arial" panose="020B0604020202020204" pitchFamily="34" charset="0"/>
            </a:endParaRPr>
          </a:p>
          <a:p>
            <a:pPr marL="0" indent="0" algn="just">
              <a:spcBef>
                <a:spcPts val="0"/>
              </a:spcBef>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2600292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0" algn="just">
              <a:spcAft>
                <a:spcPts val="750"/>
              </a:spcAft>
              <a:buNone/>
            </a:pPr>
            <a:r>
              <a:rPr lang="uk-UA" sz="3600" b="1" dirty="0">
                <a:solidFill>
                  <a:srgbClr val="333333"/>
                </a:solidFill>
                <a:cs typeface="Arial" panose="020B0604020202020204" pitchFamily="34" charset="0"/>
              </a:rPr>
              <a:t>Під час перевірки, підприємств перевіряється:</a:t>
            </a:r>
          </a:p>
          <a:p>
            <a:pPr indent="285750" algn="just">
              <a:spcAft>
                <a:spcPts val="750"/>
              </a:spcAft>
            </a:pPr>
            <a:r>
              <a:rPr lang="uk-UA" sz="3600" dirty="0">
                <a:solidFill>
                  <a:srgbClr val="333333"/>
                </a:solidFill>
                <a:cs typeface="Arial" panose="020B0604020202020204" pitchFamily="34" charset="0"/>
              </a:rPr>
              <a:t>13. </a:t>
            </a:r>
            <a:r>
              <a:rPr lang="ru-UA" sz="3600" dirty="0">
                <a:solidFill>
                  <a:srgbClr val="333333"/>
                </a:solidFill>
                <a:cs typeface="Arial" panose="020B0604020202020204" pitchFamily="34" charset="0"/>
              </a:rPr>
              <a:t>стан </a:t>
            </a:r>
            <a:r>
              <a:rPr lang="ru-UA" sz="3600" dirty="0" err="1">
                <a:solidFill>
                  <a:srgbClr val="333333"/>
                </a:solidFill>
                <a:cs typeface="Arial" panose="020B0604020202020204" pitchFamily="34" charset="0"/>
              </a:rPr>
              <a:t>дотримання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встановлених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строків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внесення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змін</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щодо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прізвища</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власного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імені</a:t>
            </a:r>
            <a:r>
              <a:rPr lang="ru-UA" sz="3600" dirty="0">
                <a:solidFill>
                  <a:srgbClr val="333333"/>
                </a:solidFill>
                <a:cs typeface="Arial" panose="020B0604020202020204" pitchFamily="34" charset="0"/>
              </a:rPr>
              <a:t> та по </a:t>
            </a:r>
            <a:r>
              <a:rPr lang="ru-UA" sz="3600" dirty="0" err="1">
                <a:solidFill>
                  <a:srgbClr val="333333"/>
                </a:solidFill>
                <a:cs typeface="Arial" panose="020B0604020202020204" pitchFamily="34" charset="0"/>
              </a:rPr>
              <a:t>батькові</a:t>
            </a:r>
            <a:r>
              <a:rPr lang="ru-UA" sz="3600" dirty="0">
                <a:solidFill>
                  <a:srgbClr val="333333"/>
                </a:solidFill>
                <a:cs typeface="Arial" panose="020B0604020202020204" pitchFamily="34" charset="0"/>
              </a:rPr>
              <a:t> (за </a:t>
            </a:r>
            <a:r>
              <a:rPr lang="ru-UA" sz="3600" dirty="0" err="1">
                <a:solidFill>
                  <a:srgbClr val="333333"/>
                </a:solidFill>
                <a:cs typeface="Arial" panose="020B0604020202020204" pitchFamily="34" charset="0"/>
              </a:rPr>
              <a:t>наявності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реквізитів</a:t>
            </a:r>
            <a:r>
              <a:rPr lang="ru-UA" sz="3600" dirty="0">
                <a:solidFill>
                  <a:srgbClr val="333333"/>
                </a:solidFill>
                <a:cs typeface="Arial" panose="020B0604020202020204" pitchFamily="34" charset="0"/>
              </a:rPr>
              <a:t> паспорта, </a:t>
            </a:r>
            <a:r>
              <a:rPr lang="ru-UA" sz="3600" dirty="0" err="1">
                <a:solidFill>
                  <a:srgbClr val="333333"/>
                </a:solidFill>
                <a:cs typeface="Arial" panose="020B0604020202020204" pitchFamily="34" charset="0"/>
              </a:rPr>
              <a:t>задекларованого</a:t>
            </a:r>
            <a:r>
              <a:rPr lang="ru-UA" sz="3600" dirty="0">
                <a:solidFill>
                  <a:srgbClr val="333333"/>
                </a:solidFill>
                <a:cs typeface="Arial" panose="020B0604020202020204" pitchFamily="34" charset="0"/>
              </a:rPr>
              <a:t>/</a:t>
            </a:r>
            <a:r>
              <a:rPr lang="ru-UA" sz="3600" dirty="0" err="1">
                <a:solidFill>
                  <a:srgbClr val="333333"/>
                </a:solidFill>
                <a:cs typeface="Arial" panose="020B0604020202020204" pitchFamily="34" charset="0"/>
              </a:rPr>
              <a:t>зареєстрованого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місця</a:t>
            </a:r>
            <a:r>
              <a:rPr lang="ru-UA" sz="3600" dirty="0">
                <a:solidFill>
                  <a:srgbClr val="333333"/>
                </a:solidFill>
                <a:cs typeface="Arial" panose="020B0604020202020204" pitchFamily="34" charset="0"/>
              </a:rPr>
              <a:t> проживання, </a:t>
            </a:r>
            <a:r>
              <a:rPr lang="ru-UA" sz="3600" dirty="0" err="1">
                <a:solidFill>
                  <a:srgbClr val="333333"/>
                </a:solidFill>
                <a:cs typeface="Arial" panose="020B0604020202020204" pitchFamily="34" charset="0"/>
              </a:rPr>
              <a:t>місця</a:t>
            </a:r>
            <a:r>
              <a:rPr lang="ru-UA" sz="3600" dirty="0">
                <a:solidFill>
                  <a:srgbClr val="333333"/>
                </a:solidFill>
                <a:cs typeface="Arial" panose="020B0604020202020204" pitchFamily="34" charset="0"/>
              </a:rPr>
              <a:t> фактичного проживання, </a:t>
            </a:r>
            <a:r>
              <a:rPr lang="ru-UA" sz="3600" dirty="0" err="1">
                <a:solidFill>
                  <a:srgbClr val="333333"/>
                </a:solidFill>
                <a:cs typeface="Arial" panose="020B0604020202020204" pitchFamily="34" charset="0"/>
              </a:rPr>
              <a:t>сімейного</a:t>
            </a:r>
            <a:r>
              <a:rPr lang="ru-UA" sz="3600" dirty="0">
                <a:solidFill>
                  <a:srgbClr val="333333"/>
                </a:solidFill>
                <a:cs typeface="Arial" panose="020B0604020202020204" pitchFamily="34" charset="0"/>
              </a:rPr>
              <a:t> стану, </a:t>
            </a:r>
            <a:r>
              <a:rPr lang="ru-UA" sz="3600" dirty="0" err="1">
                <a:solidFill>
                  <a:srgbClr val="333333"/>
                </a:solidFill>
                <a:cs typeface="Arial" panose="020B0604020202020204" pitchFamily="34" charset="0"/>
              </a:rPr>
              <a:t>освіти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місця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роботи</a:t>
            </a:r>
            <a:r>
              <a:rPr lang="ru-UA" sz="3600" dirty="0">
                <a:solidFill>
                  <a:srgbClr val="333333"/>
                </a:solidFill>
                <a:cs typeface="Arial" panose="020B0604020202020204" pitchFamily="34" charset="0"/>
              </a:rPr>
              <a:t> і посади та повідомлення </a:t>
            </a:r>
            <a:r>
              <a:rPr lang="uk-UA" sz="3600" dirty="0">
                <a:solidFill>
                  <a:srgbClr val="333333"/>
                </a:solidFill>
                <a:cs typeface="Arial" panose="020B0604020202020204" pitchFamily="34" charset="0"/>
              </a:rPr>
              <a:t>ТЦК про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такі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зміни</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14.</a:t>
            </a:r>
            <a:r>
              <a:rPr lang="ru-UA" sz="3600" dirty="0" err="1">
                <a:solidFill>
                  <a:srgbClr val="333333"/>
                </a:solidFill>
                <a:cs typeface="Arial" panose="020B0604020202020204" pitchFamily="34" charset="0"/>
              </a:rPr>
              <a:t>організація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планування</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здійснення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звіряння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облікових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із</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записами</a:t>
            </a:r>
            <a:r>
              <a:rPr lang="ru-UA" sz="3600" dirty="0">
                <a:solidFill>
                  <a:srgbClr val="333333"/>
                </a:solidFill>
                <a:cs typeface="Arial" panose="020B0604020202020204" pitchFamily="34" charset="0"/>
              </a:rPr>
              <a:t> у </a:t>
            </a:r>
            <a:r>
              <a:rPr lang="ru-UA" sz="3600" dirty="0" err="1">
                <a:solidFill>
                  <a:srgbClr val="333333"/>
                </a:solidFill>
                <a:cs typeface="Arial" panose="020B0604020202020204" pitchFamily="34" charset="0"/>
              </a:rPr>
              <a:t>їх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військово-облікових</a:t>
            </a:r>
            <a:r>
              <a:rPr lang="ru-UA" sz="3600" dirty="0">
                <a:solidFill>
                  <a:srgbClr val="333333"/>
                </a:solidFill>
                <a:cs typeface="Arial" panose="020B0604020202020204" pitchFamily="34" charset="0"/>
              </a:rPr>
              <a:t> документах, а також з </a:t>
            </a:r>
            <a:r>
              <a:rPr lang="ru-UA" sz="3600" dirty="0" err="1">
                <a:solidFill>
                  <a:srgbClr val="333333"/>
                </a:solidFill>
                <a:cs typeface="Arial" panose="020B0604020202020204" pitchFamily="34" charset="0"/>
              </a:rPr>
              <a:t>обліковими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даними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що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містяться</a:t>
            </a:r>
            <a:r>
              <a:rPr lang="ru-UA" sz="3600" dirty="0">
                <a:solidFill>
                  <a:srgbClr val="333333"/>
                </a:solidFill>
                <a:cs typeface="Arial" panose="020B0604020202020204" pitchFamily="34" charset="0"/>
              </a:rPr>
              <a:t> у </a:t>
            </a:r>
            <a:r>
              <a:rPr lang="ru-UA" sz="3600" dirty="0" err="1">
                <a:solidFill>
                  <a:srgbClr val="333333"/>
                </a:solidFill>
                <a:cs typeface="Arial" panose="020B0604020202020204" pitchFamily="34" charset="0"/>
              </a:rPr>
              <a:t>картках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первинного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виконавчих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органів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сільських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селищних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міських</a:t>
            </a:r>
            <a:r>
              <a:rPr lang="ru-UA" sz="3600" dirty="0">
                <a:solidFill>
                  <a:srgbClr val="333333"/>
                </a:solidFill>
                <a:cs typeface="Arial" panose="020B0604020202020204" pitchFamily="34" charset="0"/>
              </a:rPr>
              <a:t> рад (</a:t>
            </a:r>
            <a:r>
              <a:rPr lang="ru-UA" sz="3600" dirty="0" err="1">
                <a:solidFill>
                  <a:srgbClr val="333333"/>
                </a:solidFill>
                <a:cs typeface="Arial" panose="020B0604020202020204" pitchFamily="34" charset="0"/>
              </a:rPr>
              <a:t>наявність</a:t>
            </a:r>
            <a:r>
              <a:rPr lang="ru-UA" sz="3600" dirty="0">
                <a:solidFill>
                  <a:srgbClr val="333333"/>
                </a:solidFill>
                <a:cs typeface="Arial" panose="020B0604020202020204" pitchFamily="34" charset="0"/>
              </a:rPr>
              <a:t> та стан </a:t>
            </a:r>
            <a:r>
              <a:rPr lang="ru-UA" sz="3600" dirty="0" err="1">
                <a:solidFill>
                  <a:srgbClr val="333333"/>
                </a:solidFill>
                <a:cs typeface="Arial" panose="020B0604020202020204" pitchFamily="34" charset="0"/>
              </a:rPr>
              <a:t>виконання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відповідного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графіка</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звіряння</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15. </a:t>
            </a:r>
            <a:r>
              <a:rPr lang="ru-UA" sz="3600" dirty="0">
                <a:solidFill>
                  <a:srgbClr val="333333"/>
                </a:solidFill>
                <a:cs typeface="Arial" panose="020B0604020202020204" pitchFamily="34" charset="0"/>
              </a:rPr>
              <a:t>стан </a:t>
            </a:r>
            <a:r>
              <a:rPr lang="ru-UA" sz="3600" dirty="0" err="1">
                <a:solidFill>
                  <a:srgbClr val="333333"/>
                </a:solidFill>
                <a:cs typeface="Arial" panose="020B0604020202020204" pitchFamily="34" charset="0"/>
              </a:rPr>
              <a:t>взаємодії</a:t>
            </a:r>
            <a:r>
              <a:rPr lang="ru-UA" sz="3600" dirty="0">
                <a:solidFill>
                  <a:srgbClr val="333333"/>
                </a:solidFill>
                <a:cs typeface="Arial" panose="020B0604020202020204" pitchFamily="34" charset="0"/>
              </a:rPr>
              <a:t> з </a:t>
            </a:r>
            <a:r>
              <a:rPr lang="uk-UA" sz="3600" dirty="0">
                <a:solidFill>
                  <a:srgbClr val="333333"/>
                </a:solidFill>
                <a:cs typeface="Arial" panose="020B0604020202020204" pitchFamily="34" charset="0"/>
              </a:rPr>
              <a:t>ТЦК</a:t>
            </a:r>
            <a:r>
              <a:rPr lang="ru-UA" sz="3600" dirty="0">
                <a:solidFill>
                  <a:srgbClr val="333333"/>
                </a:solidFill>
                <a:cs typeface="Arial" panose="020B0604020202020204" pitchFamily="34" charset="0"/>
              </a:rPr>
              <a:t>, у </a:t>
            </a:r>
            <a:r>
              <a:rPr lang="ru-UA" sz="3600" dirty="0" err="1">
                <a:solidFill>
                  <a:srgbClr val="333333"/>
                </a:solidFill>
                <a:cs typeface="Arial" panose="020B0604020202020204" pitchFamily="34" charset="0"/>
              </a:rPr>
              <a:t>яких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військовозобов’язані</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перебувають</a:t>
            </a:r>
            <a:r>
              <a:rPr lang="ru-UA" sz="3600" dirty="0">
                <a:solidFill>
                  <a:srgbClr val="333333"/>
                </a:solidFill>
                <a:cs typeface="Arial" panose="020B0604020202020204" pitchFamily="34" charset="0"/>
              </a:rPr>
              <a:t> на </a:t>
            </a:r>
            <a:r>
              <a:rPr lang="ru-UA" sz="3600" dirty="0" err="1">
                <a:solidFill>
                  <a:srgbClr val="333333"/>
                </a:solidFill>
                <a:cs typeface="Arial" panose="020B0604020202020204" pitchFamily="34" charset="0"/>
              </a:rPr>
              <a:t>військовому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щодо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строків</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способів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звіряння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внесення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змін</a:t>
            </a:r>
            <a:r>
              <a:rPr lang="ru-UA" sz="3600" dirty="0">
                <a:solidFill>
                  <a:srgbClr val="333333"/>
                </a:solidFill>
                <a:cs typeface="Arial" panose="020B0604020202020204" pitchFamily="34" charset="0"/>
              </a:rPr>
              <a:t> до них, а також </a:t>
            </a:r>
            <a:r>
              <a:rPr lang="ru-UA" sz="3600" dirty="0" err="1">
                <a:solidFill>
                  <a:srgbClr val="333333"/>
                </a:solidFill>
                <a:cs typeface="Arial" panose="020B0604020202020204" pitchFamily="34" charset="0"/>
              </a:rPr>
              <a:t>щодо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оповіщення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a:t>
            </a:r>
          </a:p>
          <a:p>
            <a:pPr marL="0" indent="0" algn="just">
              <a:spcBef>
                <a:spcPts val="0"/>
              </a:spcBef>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76891082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0" algn="just">
              <a:spcAft>
                <a:spcPts val="750"/>
              </a:spcAft>
              <a:buNone/>
            </a:pPr>
            <a:r>
              <a:rPr lang="uk-UA" sz="3600" b="1" dirty="0">
                <a:solidFill>
                  <a:srgbClr val="333333"/>
                </a:solidFill>
                <a:cs typeface="Arial" panose="020B0604020202020204" pitchFamily="34" charset="0"/>
              </a:rPr>
              <a:t>Під час перевірки, підприємств перевіряється:</a:t>
            </a:r>
          </a:p>
          <a:p>
            <a:pPr indent="285750" algn="just">
              <a:spcAft>
                <a:spcPts val="750"/>
              </a:spcAft>
            </a:pPr>
            <a:r>
              <a:rPr lang="uk-UA" sz="3600" dirty="0">
                <a:solidFill>
                  <a:srgbClr val="333333"/>
                </a:solidFill>
                <a:cs typeface="Arial" panose="020B0604020202020204" pitchFamily="34" charset="0"/>
              </a:rPr>
              <a:t>16. </a:t>
            </a:r>
            <a:r>
              <a:rPr lang="ru-UA" sz="3600" dirty="0" err="1">
                <a:solidFill>
                  <a:srgbClr val="333333"/>
                </a:solidFill>
                <a:cs typeface="Arial" panose="020B0604020202020204" pitchFamily="34" charset="0"/>
              </a:rPr>
              <a:t>організація</a:t>
            </a:r>
            <a:r>
              <a:rPr lang="ru-UA" sz="3600" dirty="0">
                <a:solidFill>
                  <a:srgbClr val="333333"/>
                </a:solidFill>
                <a:cs typeface="Arial" panose="020B0604020202020204" pitchFamily="34" charset="0"/>
              </a:rPr>
              <a:t>, стан та </a:t>
            </a:r>
            <a:r>
              <a:rPr lang="ru-UA" sz="3600" dirty="0" err="1">
                <a:solidFill>
                  <a:srgbClr val="333333"/>
                </a:solidFill>
                <a:cs typeface="Arial" panose="020B0604020202020204" pitchFamily="34" charset="0"/>
              </a:rPr>
              <a:t>результати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звіряння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облікових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списків</a:t>
            </a:r>
            <a:r>
              <a:rPr lang="ru-UA" sz="3600" dirty="0">
                <a:solidFill>
                  <a:srgbClr val="333333"/>
                </a:solidFill>
                <a:cs typeface="Arial" panose="020B0604020202020204" pitchFamily="34" charset="0"/>
              </a:rPr>
              <a:t> персонального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 з </a:t>
            </a:r>
            <a:r>
              <a:rPr lang="ru-UA" sz="3600" dirty="0" err="1">
                <a:solidFill>
                  <a:srgbClr val="333333"/>
                </a:solidFill>
                <a:cs typeface="Arial" panose="020B0604020202020204" pitchFamily="34" charset="0"/>
              </a:rPr>
              <a:t>обліковими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даними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відповідних</a:t>
            </a:r>
            <a:r>
              <a:rPr lang="ru-UA" sz="3600" dirty="0">
                <a:solidFill>
                  <a:srgbClr val="333333"/>
                </a:solidFill>
                <a:cs typeface="Arial" panose="020B0604020202020204" pitchFamily="34" charset="0"/>
              </a:rPr>
              <a:t> </a:t>
            </a:r>
            <a:r>
              <a:rPr lang="uk-UA" sz="3600" dirty="0">
                <a:solidFill>
                  <a:srgbClr val="333333"/>
                </a:solidFill>
                <a:cs typeface="Arial" panose="020B0604020202020204" pitchFamily="34" charset="0"/>
              </a:rPr>
              <a:t>ТЦК </a:t>
            </a:r>
            <a:r>
              <a:rPr lang="ru-UA" sz="3600" dirty="0">
                <a:solidFill>
                  <a:srgbClr val="333333"/>
                </a:solidFill>
                <a:cs typeface="Arial" panose="020B0604020202020204" pitchFamily="34" charset="0"/>
              </a:rPr>
              <a:t>(</a:t>
            </a:r>
            <a:r>
              <a:rPr lang="ru-UA" sz="3600" dirty="0" err="1">
                <a:solidFill>
                  <a:srgbClr val="333333"/>
                </a:solidFill>
                <a:cs typeface="Arial" panose="020B0604020202020204" pitchFamily="34" charset="0"/>
              </a:rPr>
              <a:t>наявність</a:t>
            </a:r>
            <a:r>
              <a:rPr lang="ru-UA" sz="3600" dirty="0">
                <a:solidFill>
                  <a:srgbClr val="333333"/>
                </a:solidFill>
                <a:cs typeface="Arial" panose="020B0604020202020204" pitchFamily="34" charset="0"/>
              </a:rPr>
              <a:t> та стан </a:t>
            </a:r>
            <a:r>
              <a:rPr lang="ru-UA" sz="3600" dirty="0" err="1">
                <a:solidFill>
                  <a:srgbClr val="333333"/>
                </a:solidFill>
                <a:cs typeface="Arial" panose="020B0604020202020204" pitchFamily="34" charset="0"/>
              </a:rPr>
              <a:t>виконання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відповідного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графіка</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звіряння</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17. </a:t>
            </a:r>
            <a:r>
              <a:rPr lang="ru-UA" sz="3600" dirty="0">
                <a:solidFill>
                  <a:srgbClr val="333333"/>
                </a:solidFill>
                <a:cs typeface="Arial" panose="020B0604020202020204" pitchFamily="34" charset="0"/>
              </a:rPr>
              <a:t>стан </a:t>
            </a:r>
            <a:r>
              <a:rPr lang="ru-UA" sz="3600" dirty="0" err="1">
                <a:solidFill>
                  <a:srgbClr val="333333"/>
                </a:solidFill>
                <a:cs typeface="Arial" panose="020B0604020202020204" pitchFamily="34" charset="0"/>
              </a:rPr>
              <a:t>доведення</a:t>
            </a:r>
            <a:r>
              <a:rPr lang="ru-UA" sz="3600" dirty="0">
                <a:solidFill>
                  <a:srgbClr val="333333"/>
                </a:solidFill>
                <a:cs typeface="Arial" panose="020B0604020202020204" pitchFamily="34" charset="0"/>
              </a:rPr>
              <a:t> до </a:t>
            </a:r>
            <a:r>
              <a:rPr lang="ru-UA" sz="3600" dirty="0" err="1">
                <a:solidFill>
                  <a:srgbClr val="333333"/>
                </a:solidFill>
                <a:cs typeface="Arial" panose="020B0604020202020204" pitchFamily="34" charset="0"/>
              </a:rPr>
              <a:t>призовників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резервістів</a:t>
            </a:r>
            <a:r>
              <a:rPr lang="ru-UA" sz="3600" dirty="0">
                <a:solidFill>
                  <a:srgbClr val="333333"/>
                </a:solidFill>
                <a:cs typeface="Arial" panose="020B0604020202020204" pitchFamily="34" charset="0"/>
              </a:rPr>
              <a:t> </a:t>
            </a:r>
            <a:r>
              <a:rPr lang="ru-UA" sz="36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Правил </a:t>
            </a:r>
            <a:r>
              <a:rPr lang="ru-UA" sz="36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військового</a:t>
            </a:r>
            <a:r>
              <a:rPr lang="ru-UA" sz="36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 </a:t>
            </a:r>
            <a:r>
              <a:rPr lang="ru-UA" sz="36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обліку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особистий</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підпис</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a:t>
            </a:r>
            <a:r>
              <a:rPr lang="ru-UA" sz="3600" dirty="0">
                <a:solidFill>
                  <a:srgbClr val="333333"/>
                </a:solidFill>
                <a:cs typeface="Arial" panose="020B0604020202020204" pitchFamily="34" charset="0"/>
              </a:rPr>
              <a:t> час </a:t>
            </a:r>
            <a:r>
              <a:rPr lang="ru-UA" sz="3600" dirty="0" err="1">
                <a:solidFill>
                  <a:srgbClr val="333333"/>
                </a:solidFill>
                <a:cs typeface="Arial" panose="020B0604020202020204" pitchFamily="34" charset="0"/>
              </a:rPr>
              <a:t>прийняття</a:t>
            </a:r>
            <a:r>
              <a:rPr lang="ru-UA" sz="3600" dirty="0">
                <a:solidFill>
                  <a:srgbClr val="333333"/>
                </a:solidFill>
                <a:cs typeface="Arial" panose="020B0604020202020204" pitchFamily="34" charset="0"/>
              </a:rPr>
              <a:t> на роботу (</a:t>
            </a:r>
            <a:r>
              <a:rPr lang="ru-UA" sz="3600" dirty="0" err="1">
                <a:solidFill>
                  <a:srgbClr val="333333"/>
                </a:solidFill>
                <a:cs typeface="Arial" panose="020B0604020202020204" pitchFamily="34" charset="0"/>
              </a:rPr>
              <a:t>навчання</a:t>
            </a:r>
            <a:r>
              <a:rPr lang="ru-UA" sz="3600" dirty="0">
                <a:solidFill>
                  <a:srgbClr val="333333"/>
                </a:solidFill>
                <a:cs typeface="Arial" panose="020B0604020202020204" pitchFamily="34" charset="0"/>
              </a:rPr>
              <a:t>);</a:t>
            </a:r>
          </a:p>
          <a:p>
            <a:pPr indent="285750" algn="just">
              <a:spcAft>
                <a:spcPts val="750"/>
              </a:spcAft>
            </a:pPr>
            <a:r>
              <a:rPr lang="uk-UA" sz="3600" dirty="0">
                <a:solidFill>
                  <a:srgbClr val="333333"/>
                </a:solidFill>
                <a:cs typeface="Arial" panose="020B0604020202020204" pitchFamily="34" charset="0"/>
              </a:rPr>
              <a:t>18. </a:t>
            </a:r>
            <a:r>
              <a:rPr lang="ru-UA" sz="3600" dirty="0" err="1">
                <a:solidFill>
                  <a:srgbClr val="333333"/>
                </a:solidFill>
                <a:cs typeface="Arial" panose="020B0604020202020204" pitchFamily="34" charset="0"/>
              </a:rPr>
              <a:t>організація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здійснення</a:t>
            </a:r>
            <a:r>
              <a:rPr lang="ru-UA" sz="3600" dirty="0">
                <a:solidFill>
                  <a:srgbClr val="333333"/>
                </a:solidFill>
                <a:cs typeface="Arial" panose="020B0604020202020204" pitchFamily="34" charset="0"/>
              </a:rPr>
              <a:t> контролю за </a:t>
            </a:r>
            <a:r>
              <a:rPr lang="ru-UA" sz="3600" dirty="0" err="1">
                <a:solidFill>
                  <a:srgbClr val="333333"/>
                </a:solidFill>
                <a:cs typeface="Arial" panose="020B0604020202020204" pitchFamily="34" charset="0"/>
              </a:rPr>
              <a:t>виконанням</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призовниками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військовозобов’язаними</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резервістами</a:t>
            </a:r>
            <a:r>
              <a:rPr lang="ru-UA" sz="3600" dirty="0">
                <a:solidFill>
                  <a:srgbClr val="333333"/>
                </a:solidFill>
                <a:cs typeface="Arial" panose="020B0604020202020204" pitchFamily="34" charset="0"/>
              </a:rPr>
              <a:t> </a:t>
            </a:r>
            <a:r>
              <a:rPr lang="ru-UA" sz="36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Правил </a:t>
            </a:r>
            <a:r>
              <a:rPr lang="ru-UA" sz="36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військового</a:t>
            </a:r>
            <a:r>
              <a:rPr lang="ru-UA" sz="3600"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 </a:t>
            </a:r>
            <a:r>
              <a:rPr lang="ru-UA" sz="3600"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обліку</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проведення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відповідної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роз’яснювальної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роботи</a:t>
            </a:r>
            <a:r>
              <a:rPr lang="ru-UA" sz="3600" dirty="0">
                <a:solidFill>
                  <a:srgbClr val="333333"/>
                </a:solidFill>
                <a:cs typeface="Arial" panose="020B0604020202020204" pitchFamily="34" charset="0"/>
              </a:rPr>
              <a:t>;</a:t>
            </a: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229047388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88378" y="229375"/>
            <a:ext cx="22426859" cy="1032573"/>
          </a:xfrm>
          <a:noFill/>
          <a:ln>
            <a:noFill/>
          </a:ln>
        </p:spPr>
        <p:txBody>
          <a:bodyPr>
            <a:normAutofit/>
          </a:bodyPr>
          <a:lstStyle/>
          <a:p>
            <a:r>
              <a:rPr lang="ru-RU" sz="4850" spc="0" dirty="0">
                <a:solidFill>
                  <a:srgbClr val="002060"/>
                </a:solidFill>
                <a:latin typeface="Roboto" panose="02000000000000000000" pitchFamily="2" charset="0"/>
                <a:cs typeface="Helvetica"/>
              </a:rPr>
              <a:t>ПЕРЕВІРКИ (</a:t>
            </a:r>
            <a:r>
              <a:rPr lang="ru-RU" sz="4850" spc="0" dirty="0" err="1">
                <a:solidFill>
                  <a:srgbClr val="002060"/>
                </a:solidFill>
                <a:latin typeface="Roboto" panose="02000000000000000000" pitchFamily="2" charset="0"/>
                <a:cs typeface="Helvetica"/>
              </a:rPr>
              <a:t>ключові</a:t>
            </a:r>
            <a:r>
              <a:rPr lang="ru-RU" sz="4850" spc="0" dirty="0">
                <a:solidFill>
                  <a:srgbClr val="002060"/>
                </a:solidFill>
                <a:latin typeface="Roboto" panose="02000000000000000000" pitchFamily="2" charset="0"/>
                <a:cs typeface="Helvetica"/>
              </a:rPr>
              <a:t> строки) </a:t>
            </a:r>
          </a:p>
        </p:txBody>
      </p:sp>
      <p:sp>
        <p:nvSpPr>
          <p:cNvPr id="3" name="Объект 2"/>
          <p:cNvSpPr>
            <a:spLocks noGrp="1"/>
          </p:cNvSpPr>
          <p:nvPr>
            <p:ph type="subTitle" idx="4"/>
          </p:nvPr>
        </p:nvSpPr>
        <p:spPr>
          <a:xfrm>
            <a:off x="1443122" y="1035107"/>
            <a:ext cx="20889322" cy="11502912"/>
          </a:xfrm>
          <a:prstGeom prst="rect">
            <a:avLst/>
          </a:prstGeom>
          <a:ln>
            <a:noFill/>
          </a:ln>
        </p:spPr>
        <p:txBody>
          <a:bodyPr>
            <a:noAutofit/>
          </a:bodyPr>
          <a:lstStyle/>
          <a:p>
            <a:pPr indent="0" algn="just">
              <a:spcAft>
                <a:spcPts val="750"/>
              </a:spcAft>
              <a:buNone/>
            </a:pPr>
            <a:r>
              <a:rPr lang="uk-UA" sz="3600" b="1" dirty="0">
                <a:solidFill>
                  <a:srgbClr val="333333"/>
                </a:solidFill>
                <a:cs typeface="Arial" panose="020B0604020202020204" pitchFamily="34" charset="0"/>
              </a:rPr>
              <a:t>Під час перевірки, підприємств перевіряється:</a:t>
            </a:r>
          </a:p>
          <a:p>
            <a:pPr indent="285750" algn="just">
              <a:spcAft>
                <a:spcPts val="750"/>
              </a:spcAft>
            </a:pPr>
            <a:r>
              <a:rPr lang="uk-UA" sz="3600" dirty="0">
                <a:solidFill>
                  <a:srgbClr val="333333"/>
                </a:solidFill>
                <a:cs typeface="Arial" panose="020B0604020202020204" pitchFamily="34" charset="0"/>
              </a:rPr>
              <a:t>19. </a:t>
            </a:r>
            <a:r>
              <a:rPr lang="ru-UA" sz="3600" dirty="0" err="1">
                <a:solidFill>
                  <a:srgbClr val="333333"/>
                </a:solidFill>
                <a:cs typeface="Arial" panose="020B0604020202020204" pitchFamily="34" charset="0"/>
              </a:rPr>
              <a:t>організація</a:t>
            </a:r>
            <a:r>
              <a:rPr lang="ru-UA" sz="3600" dirty="0">
                <a:solidFill>
                  <a:srgbClr val="333333"/>
                </a:solidFill>
                <a:cs typeface="Arial" panose="020B0604020202020204" pitchFamily="34" charset="0"/>
              </a:rPr>
              <a:t> та стан </a:t>
            </a:r>
            <a:r>
              <a:rPr lang="ru-UA" sz="3600" dirty="0" err="1">
                <a:solidFill>
                  <a:srgbClr val="333333"/>
                </a:solidFill>
                <a:cs typeface="Arial" panose="020B0604020202020204" pitchFamily="34" charset="0"/>
              </a:rPr>
              <a:t>бронювання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які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працюють</a:t>
            </a:r>
            <a:r>
              <a:rPr lang="ru-UA" sz="3600" dirty="0">
                <a:solidFill>
                  <a:srgbClr val="333333"/>
                </a:solidFill>
                <a:cs typeface="Arial" panose="020B0604020202020204" pitchFamily="34" charset="0"/>
              </a:rPr>
              <a:t> на </a:t>
            </a:r>
            <a:r>
              <a:rPr lang="ru-UA" sz="3600" dirty="0" err="1">
                <a:solidFill>
                  <a:srgbClr val="333333"/>
                </a:solidFill>
                <a:cs typeface="Arial" panose="020B0604020202020204" pitchFamily="34" charset="0"/>
              </a:rPr>
              <a:t>підприємстві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перевіряється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обґрунтованість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бронювання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а також </a:t>
            </a:r>
            <a:r>
              <a:rPr lang="ru-UA" sz="3600" dirty="0" err="1">
                <a:solidFill>
                  <a:srgbClr val="333333"/>
                </a:solidFill>
                <a:cs typeface="Arial" panose="020B0604020202020204" pitchFamily="34" charset="0"/>
              </a:rPr>
              <a:t>обсягів</a:t>
            </a:r>
            <a:r>
              <a:rPr lang="ru-UA" sz="3600" dirty="0">
                <a:solidFill>
                  <a:srgbClr val="333333"/>
                </a:solidFill>
                <a:cs typeface="Arial" panose="020B0604020202020204" pitchFamily="34" charset="0"/>
              </a:rPr>
              <a:t> такого </a:t>
            </a:r>
            <a:r>
              <a:rPr lang="ru-UA" sz="3600" dirty="0" err="1">
                <a:solidFill>
                  <a:srgbClr val="333333"/>
                </a:solidFill>
                <a:cs typeface="Arial" panose="020B0604020202020204" pitchFamily="34" charset="0"/>
              </a:rPr>
              <a:t>бронювання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наявність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переліків</a:t>
            </a:r>
            <a:r>
              <a:rPr lang="ru-UA" sz="3600" dirty="0">
                <a:solidFill>
                  <a:srgbClr val="333333"/>
                </a:solidFill>
                <a:cs typeface="Arial" panose="020B0604020202020204" pitchFamily="34" charset="0"/>
              </a:rPr>
              <a:t> посад і </a:t>
            </a:r>
            <a:r>
              <a:rPr lang="ru-UA" sz="3600" dirty="0" err="1">
                <a:solidFill>
                  <a:srgbClr val="333333"/>
                </a:solidFill>
                <a:cs typeface="Arial" panose="020B0604020202020204" pitchFamily="34" charset="0"/>
              </a:rPr>
              <a:t>професій</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які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підлягають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бронюванню</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оформлення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документів</a:t>
            </a:r>
            <a:r>
              <a:rPr lang="ru-UA" sz="3600" dirty="0">
                <a:solidFill>
                  <a:srgbClr val="333333"/>
                </a:solidFill>
                <a:cs typeface="Arial" panose="020B0604020202020204" pitchFamily="34" charset="0"/>
              </a:rPr>
              <a:t> з </a:t>
            </a:r>
            <a:r>
              <a:rPr lang="ru-UA" sz="3600" dirty="0" err="1">
                <a:solidFill>
                  <a:srgbClr val="333333"/>
                </a:solidFill>
                <a:cs typeface="Arial" panose="020B0604020202020204" pitchFamily="34" charset="0"/>
              </a:rPr>
              <a:t>питань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бронювання</a:t>
            </a:r>
            <a:r>
              <a:rPr lang="ru-UA" sz="3600" dirty="0">
                <a:solidFill>
                  <a:srgbClr val="333333"/>
                </a:solidFill>
                <a:cs typeface="Arial" panose="020B0604020202020204" pitchFamily="34" charset="0"/>
              </a:rPr>
              <a:t>, порядок </a:t>
            </a:r>
            <a:r>
              <a:rPr lang="ru-UA" sz="3600" dirty="0" err="1">
                <a:solidFill>
                  <a:srgbClr val="333333"/>
                </a:solidFill>
                <a:cs typeface="Arial" panose="020B0604020202020204" pitchFamily="34" charset="0"/>
              </a:rPr>
              <a:t>зберігання</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видачі</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анулювання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посвідчень</a:t>
            </a:r>
            <a:r>
              <a:rPr lang="ru-UA" sz="3600" dirty="0">
                <a:solidFill>
                  <a:srgbClr val="333333"/>
                </a:solidFill>
                <a:cs typeface="Arial" panose="020B0604020202020204" pitchFamily="34" charset="0"/>
              </a:rPr>
              <a:t> про </a:t>
            </a:r>
            <a:r>
              <a:rPr lang="ru-UA" sz="3600" dirty="0" err="1">
                <a:solidFill>
                  <a:srgbClr val="333333"/>
                </a:solidFill>
                <a:cs typeface="Arial" panose="020B0604020202020204" pitchFamily="34" charset="0"/>
              </a:rPr>
              <a:t>відстрочку</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від</a:t>
            </a:r>
            <a:r>
              <a:rPr lang="ru-UA" sz="3600" dirty="0">
                <a:solidFill>
                  <a:srgbClr val="333333"/>
                </a:solidFill>
                <a:cs typeface="Arial" panose="020B0604020202020204" pitchFamily="34" charset="0"/>
              </a:rPr>
              <a:t> призову на </a:t>
            </a:r>
            <a:r>
              <a:rPr lang="ru-UA" sz="3600" dirty="0" err="1">
                <a:solidFill>
                  <a:srgbClr val="333333"/>
                </a:solidFill>
                <a:cs typeface="Arial" panose="020B0604020202020204" pitchFamily="34" charset="0"/>
              </a:rPr>
              <a:t>військову</a:t>
            </a:r>
            <a:r>
              <a:rPr lang="ru-UA" sz="3600" dirty="0">
                <a:solidFill>
                  <a:srgbClr val="333333"/>
                </a:solidFill>
                <a:cs typeface="Arial" panose="020B0604020202020204" pitchFamily="34" charset="0"/>
              </a:rPr>
              <a:t> службу </a:t>
            </a:r>
            <a:r>
              <a:rPr lang="ru-UA" sz="3600" dirty="0" err="1">
                <a:solidFill>
                  <a:srgbClr val="333333"/>
                </a:solidFill>
                <a:cs typeface="Arial" panose="020B0604020202020204" pitchFamily="34" charset="0"/>
              </a:rPr>
              <a:t>під</a:t>
            </a:r>
            <a:r>
              <a:rPr lang="ru-UA" sz="3600" dirty="0">
                <a:solidFill>
                  <a:srgbClr val="333333"/>
                </a:solidFill>
                <a:cs typeface="Arial" panose="020B0604020202020204" pitchFamily="34" charset="0"/>
              </a:rPr>
              <a:t> час </a:t>
            </a:r>
            <a:r>
              <a:rPr lang="ru-UA" sz="3600" dirty="0" err="1">
                <a:solidFill>
                  <a:srgbClr val="333333"/>
                </a:solidFill>
                <a:cs typeface="Arial" panose="020B0604020202020204" pitchFamily="34" charset="0"/>
              </a:rPr>
              <a:t>мобілізації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наявність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звітної</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документації</a:t>
            </a:r>
            <a:r>
              <a:rPr lang="ru-UA" sz="3600" dirty="0">
                <a:solidFill>
                  <a:srgbClr val="333333"/>
                </a:solidFill>
                <a:cs typeface="Arial" panose="020B0604020202020204" pitchFamily="34" charset="0"/>
              </a:rPr>
              <a:t> з </a:t>
            </a:r>
            <a:r>
              <a:rPr lang="ru-UA" sz="3600" dirty="0" err="1">
                <a:solidFill>
                  <a:srgbClr val="333333"/>
                </a:solidFill>
                <a:cs typeface="Arial" panose="020B0604020202020204" pitchFamily="34" charset="0"/>
              </a:rPr>
              <a:t>питань</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бронювання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військовозобов’язаних</a:t>
            </a:r>
            <a:r>
              <a:rPr lang="ru-UA" sz="3600" dirty="0">
                <a:solidFill>
                  <a:srgbClr val="333333"/>
                </a:solidFill>
                <a:cs typeface="Arial" panose="020B0604020202020204" pitchFamily="34" charset="0"/>
              </a:rPr>
              <a:t>, </a:t>
            </a:r>
            <a:r>
              <a:rPr lang="ru-UA" sz="3600" b="1" u="sng" dirty="0" err="1">
                <a:solidFill>
                  <a:srgbClr val="333333"/>
                </a:solidFill>
                <a:cs typeface="Arial" panose="020B0604020202020204" pitchFamily="34" charset="0"/>
              </a:rPr>
              <a:t>наявність</a:t>
            </a:r>
            <a:r>
              <a:rPr lang="ru-UA" sz="3600" b="1" u="sng" dirty="0">
                <a:solidFill>
                  <a:srgbClr val="333333"/>
                </a:solidFill>
                <a:cs typeface="Arial" panose="020B0604020202020204" pitchFamily="34" charset="0"/>
              </a:rPr>
              <a:t> </a:t>
            </a:r>
            <a:r>
              <a:rPr lang="ru-UA" sz="3600" b="1" u="sng" dirty="0" err="1">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додатка</a:t>
            </a:r>
            <a:r>
              <a:rPr lang="ru-UA" sz="3600" b="1" u="sng" dirty="0">
                <a:solidFill>
                  <a:srgbClr val="333333"/>
                </a:solidFill>
                <a:cs typeface="Arial" panose="020B0604020202020204" pitchFamily="34" charset="0"/>
                <a:hlinkClick r:id="rId2">
                  <a:extLst>
                    <a:ext uri="{A12FA001-AC4F-418D-AE19-62706E023703}">
                      <ahyp:hlinkClr xmlns:ahyp="http://schemas.microsoft.com/office/drawing/2018/hyperlinkcolor" val="tx"/>
                    </a:ext>
                  </a:extLst>
                </a:hlinkClick>
              </a:rPr>
              <a:t> 5</a:t>
            </a:r>
            <a:r>
              <a:rPr lang="ru-UA" sz="3600" b="1" u="sng" dirty="0">
                <a:solidFill>
                  <a:srgbClr val="333333"/>
                </a:solidFill>
                <a:cs typeface="Arial" panose="020B0604020202020204" pitchFamily="34" charset="0"/>
              </a:rPr>
              <a:t> до </a:t>
            </a:r>
            <a:r>
              <a:rPr lang="uk-UA" sz="3600" b="1" u="sng" dirty="0">
                <a:solidFill>
                  <a:srgbClr val="333333"/>
                </a:solidFill>
                <a:cs typeface="Arial" panose="020B0604020202020204" pitchFamily="34" charset="0"/>
              </a:rPr>
              <a:t>Об</a:t>
            </a:r>
            <a:r>
              <a:rPr lang="en-US" sz="3600" b="1" u="sng" dirty="0">
                <a:solidFill>
                  <a:srgbClr val="333333"/>
                </a:solidFill>
                <a:cs typeface="Arial" panose="020B0604020202020204" pitchFamily="34" charset="0"/>
              </a:rPr>
              <a:t>’</a:t>
            </a:r>
            <a:r>
              <a:rPr lang="uk-UA" sz="3600" b="1" u="sng" dirty="0" err="1">
                <a:solidFill>
                  <a:srgbClr val="333333"/>
                </a:solidFill>
                <a:cs typeface="Arial" panose="020B0604020202020204" pitchFamily="34" charset="0"/>
              </a:rPr>
              <a:t>єднаного</a:t>
            </a:r>
            <a:r>
              <a:rPr lang="uk-UA" sz="3600" b="1" u="sng" dirty="0">
                <a:solidFill>
                  <a:srgbClr val="333333"/>
                </a:solidFill>
                <a:cs typeface="Arial" panose="020B0604020202020204" pitchFamily="34" charset="0"/>
              </a:rPr>
              <a:t> звіту</a:t>
            </a:r>
            <a:r>
              <a:rPr lang="ru-UA" sz="3600" dirty="0">
                <a:solidFill>
                  <a:srgbClr val="333333"/>
                </a:solidFill>
                <a:cs typeface="Arial" panose="020B0604020202020204" pitchFamily="34" charset="0"/>
              </a:rPr>
              <a:t>;</a:t>
            </a:r>
            <a:endParaRPr lang="en-US" sz="3600" dirty="0">
              <a:solidFill>
                <a:srgbClr val="333333"/>
              </a:solidFill>
              <a:cs typeface="Arial" panose="020B0604020202020204" pitchFamily="34" charset="0"/>
            </a:endParaRPr>
          </a:p>
          <a:p>
            <a:pPr indent="285750" algn="just">
              <a:spcAft>
                <a:spcPts val="750"/>
              </a:spcAft>
            </a:pPr>
            <a:r>
              <a:rPr lang="en-US" sz="3600" dirty="0">
                <a:solidFill>
                  <a:srgbClr val="333333"/>
                </a:solidFill>
                <a:cs typeface="Arial" panose="020B0604020202020204" pitchFamily="34" charset="0"/>
              </a:rPr>
              <a:t>20. </a:t>
            </a:r>
            <a:r>
              <a:rPr lang="ru-UA" sz="3600" dirty="0" err="1">
                <a:solidFill>
                  <a:srgbClr val="333333"/>
                </a:solidFill>
                <a:cs typeface="Arial" panose="020B0604020202020204" pitchFamily="34" charset="0"/>
              </a:rPr>
              <a:t>організація</a:t>
            </a:r>
            <a:r>
              <a:rPr lang="ru-UA" sz="3600" dirty="0">
                <a:solidFill>
                  <a:srgbClr val="333333"/>
                </a:solidFill>
                <a:cs typeface="Arial" panose="020B0604020202020204" pitchFamily="34" charset="0"/>
              </a:rPr>
              <a:t> та </a:t>
            </a:r>
            <a:r>
              <a:rPr lang="ru-UA" sz="3600" dirty="0" err="1">
                <a:solidFill>
                  <a:srgbClr val="333333"/>
                </a:solidFill>
                <a:cs typeface="Arial" panose="020B0604020202020204" pitchFamily="34" charset="0"/>
              </a:rPr>
              <a:t>результати</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усунення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недоліків</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виявлених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під</a:t>
            </a:r>
            <a:r>
              <a:rPr lang="ru-UA" sz="3600" dirty="0">
                <a:solidFill>
                  <a:srgbClr val="333333"/>
                </a:solidFill>
                <a:cs typeface="Arial" panose="020B0604020202020204" pitchFamily="34" charset="0"/>
              </a:rPr>
              <a:t> час </a:t>
            </a:r>
            <a:r>
              <a:rPr lang="ru-UA" sz="3600" dirty="0" err="1">
                <a:solidFill>
                  <a:srgbClr val="333333"/>
                </a:solidFill>
                <a:cs typeface="Arial" panose="020B0604020202020204" pitchFamily="34" charset="0"/>
              </a:rPr>
              <a:t>проведення</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попередніх</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перевірок</a:t>
            </a:r>
            <a:r>
              <a:rPr lang="ru-UA" sz="3600" dirty="0">
                <a:solidFill>
                  <a:srgbClr val="333333"/>
                </a:solidFill>
                <a:cs typeface="Arial" panose="020B0604020202020204" pitchFamily="34" charset="0"/>
              </a:rPr>
              <a:t> стану </a:t>
            </a:r>
            <a:r>
              <a:rPr lang="ru-UA" sz="3600" dirty="0" err="1">
                <a:solidFill>
                  <a:srgbClr val="333333"/>
                </a:solidFill>
                <a:cs typeface="Arial" panose="020B0604020202020204" pitchFamily="34" charset="0"/>
              </a:rPr>
              <a:t>військового</a:t>
            </a:r>
            <a:r>
              <a:rPr lang="ru-UA" sz="3600" dirty="0">
                <a:solidFill>
                  <a:srgbClr val="333333"/>
                </a:solidFill>
                <a:cs typeface="Arial" panose="020B0604020202020204" pitchFamily="34" charset="0"/>
              </a:rPr>
              <a:t> </a:t>
            </a:r>
            <a:r>
              <a:rPr lang="ru-UA" sz="3600" dirty="0" err="1">
                <a:solidFill>
                  <a:srgbClr val="333333"/>
                </a:solidFill>
                <a:cs typeface="Arial" panose="020B0604020202020204" pitchFamily="34" charset="0"/>
              </a:rPr>
              <a:t>обліку</a:t>
            </a:r>
            <a:r>
              <a:rPr lang="ru-UA" sz="3600" dirty="0">
                <a:solidFill>
                  <a:srgbClr val="333333"/>
                </a:solidFill>
                <a:cs typeface="Arial" panose="020B0604020202020204" pitchFamily="34" charset="0"/>
              </a:rPr>
              <a:t>.</a:t>
            </a:r>
          </a:p>
          <a:p>
            <a:pPr marL="0" indent="0">
              <a:lnSpc>
                <a:spcPct val="107000"/>
              </a:lnSpc>
              <a:spcAft>
                <a:spcPts val="800"/>
              </a:spcAft>
              <a:buNone/>
            </a:pPr>
            <a:endParaRPr lang="ru-UA" sz="3600" dirty="0">
              <a:solidFill>
                <a:srgbClr val="333333"/>
              </a:solidFill>
              <a:cs typeface="Arial" panose="020B0604020202020204" pitchFamily="34" charset="0"/>
            </a:endParaRPr>
          </a:p>
          <a:p>
            <a:pPr indent="0" algn="just">
              <a:spcAft>
                <a:spcPts val="750"/>
              </a:spcAft>
              <a:buNone/>
            </a:pPr>
            <a:endParaRPr lang="az-Cyrl-AZ" sz="3600" dirty="0">
              <a:solidFill>
                <a:srgbClr val="333333"/>
              </a:solidFill>
              <a:highlight>
                <a:srgbClr val="FFFFFF"/>
              </a:highlight>
              <a:latin typeface="Arial" panose="020B0604020202020204" pitchFamily="34" charset="0"/>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87</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KAZNACHEI</a:t>
            </a:r>
          </a:p>
        </p:txBody>
      </p:sp>
    </p:spTree>
    <p:extLst>
      <p:ext uri="{BB962C8B-B14F-4D97-AF65-F5344CB8AC3E}">
        <p14:creationId xmlns:p14="http://schemas.microsoft.com/office/powerpoint/2010/main" val="16666919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88</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306286" y="2659980"/>
            <a:ext cx="20410376" cy="25545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ГАРАНТІЇ ПРАЦІВНИКАМ, ЯКИМ НАДАЛИ ПОВІСТКИ…</a:t>
            </a:r>
            <a:endParaRPr lang="ru-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1853073092"/>
      </p:ext>
    </p:extLst>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ru-RU" sz="4000" dirty="0">
                <a:solidFill>
                  <a:srgbClr val="000000"/>
                </a:solidFill>
                <a:cs typeface="Arial" panose="020B0604020202020204" pitchFamily="34" charset="0"/>
              </a:rPr>
              <a:t>За </a:t>
            </a:r>
            <a:r>
              <a:rPr lang="ru-RU" sz="4000" dirty="0" err="1">
                <a:solidFill>
                  <a:srgbClr val="000000"/>
                </a:solidFill>
                <a:cs typeface="Arial" panose="020B0604020202020204" pitchFamily="34" charset="0"/>
              </a:rPr>
              <a:t>працівниками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призваними</a:t>
            </a:r>
            <a:r>
              <a:rPr lang="ru-RU" sz="4000" dirty="0">
                <a:solidFill>
                  <a:srgbClr val="000000"/>
                </a:solidFill>
                <a:cs typeface="Arial" panose="020B0604020202020204" pitchFamily="34" charset="0"/>
              </a:rPr>
              <a:t> …, на </a:t>
            </a:r>
            <a:r>
              <a:rPr lang="ru-RU" sz="4000" dirty="0" err="1">
                <a:solidFill>
                  <a:srgbClr val="000000"/>
                </a:solidFill>
                <a:cs typeface="Arial" panose="020B0604020202020204" pitchFamily="34" charset="0"/>
              </a:rPr>
              <a:t>особливий</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період</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військову</a:t>
            </a:r>
            <a:r>
              <a:rPr lang="ru-RU" sz="4000" dirty="0">
                <a:solidFill>
                  <a:srgbClr val="000000"/>
                </a:solidFill>
                <a:cs typeface="Arial" panose="020B0604020202020204" pitchFamily="34" charset="0"/>
              </a:rPr>
              <a:t> службу за призовом … </a:t>
            </a:r>
            <a:r>
              <a:rPr lang="ru-RU" sz="4000" dirty="0" err="1">
                <a:solidFill>
                  <a:srgbClr val="000000"/>
                </a:solidFill>
                <a:cs typeface="Arial" panose="020B0604020202020204" pitchFamily="34" charset="0"/>
              </a:rPr>
              <a:t>або</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прийнятими</a:t>
            </a:r>
            <a:r>
              <a:rPr lang="ru-RU" sz="4000" dirty="0">
                <a:solidFill>
                  <a:srgbClr val="000000"/>
                </a:solidFill>
                <a:cs typeface="Arial" panose="020B0604020202020204" pitchFamily="34" charset="0"/>
              </a:rPr>
              <a:t> на </a:t>
            </a:r>
            <a:r>
              <a:rPr lang="ru-RU" sz="4000" dirty="0" err="1">
                <a:solidFill>
                  <a:srgbClr val="000000"/>
                </a:solidFill>
                <a:cs typeface="Arial" panose="020B0604020202020204" pitchFamily="34" charset="0"/>
              </a:rPr>
              <a:t>військову</a:t>
            </a:r>
            <a:r>
              <a:rPr lang="ru-RU" sz="4000" dirty="0">
                <a:solidFill>
                  <a:srgbClr val="000000"/>
                </a:solidFill>
                <a:cs typeface="Arial" panose="020B0604020202020204" pitchFamily="34" charset="0"/>
              </a:rPr>
              <a:t> службу за контрактом, </a:t>
            </a:r>
            <a:r>
              <a:rPr lang="ru-RU" sz="4000" dirty="0" err="1">
                <a:solidFill>
                  <a:srgbClr val="000000"/>
                </a:solidFill>
                <a:cs typeface="Arial" panose="020B0604020202020204" pitchFamily="34" charset="0"/>
              </a:rPr>
              <a:t>під</a:t>
            </a:r>
            <a:r>
              <a:rPr lang="ru-RU" sz="4000" dirty="0">
                <a:solidFill>
                  <a:srgbClr val="000000"/>
                </a:solidFill>
                <a:cs typeface="Arial" panose="020B0604020202020204" pitchFamily="34" charset="0"/>
              </a:rPr>
              <a:t> час </a:t>
            </a:r>
            <a:r>
              <a:rPr lang="ru-RU" sz="4000" dirty="0" err="1">
                <a:solidFill>
                  <a:srgbClr val="000000"/>
                </a:solidFill>
                <a:cs typeface="Arial" panose="020B0604020202020204" pitchFamily="34" charset="0"/>
              </a:rPr>
              <a:t>дії</a:t>
            </a:r>
            <a:r>
              <a:rPr lang="ru-RU" sz="4000" dirty="0">
                <a:solidFill>
                  <a:srgbClr val="000000"/>
                </a:solidFill>
                <a:cs typeface="Arial" panose="020B0604020202020204" pitchFamily="34" charset="0"/>
              </a:rPr>
              <a:t> особливого </a:t>
            </a:r>
            <a:r>
              <a:rPr lang="ru-RU" sz="4000" dirty="0" err="1">
                <a:solidFill>
                  <a:srgbClr val="000000"/>
                </a:solidFill>
                <a:cs typeface="Arial" panose="020B0604020202020204" pitchFamily="34" charset="0"/>
              </a:rPr>
              <a:t>періоду</a:t>
            </a:r>
            <a:r>
              <a:rPr lang="ru-RU" sz="4000" dirty="0">
                <a:solidFill>
                  <a:srgbClr val="000000"/>
                </a:solidFill>
                <a:cs typeface="Arial" panose="020B0604020202020204" pitchFamily="34" charset="0"/>
              </a:rPr>
              <a:t> на строк до </a:t>
            </a:r>
            <a:r>
              <a:rPr lang="ru-RU" sz="4000" dirty="0" err="1">
                <a:solidFill>
                  <a:srgbClr val="000000"/>
                </a:solidFill>
                <a:cs typeface="Arial" panose="020B0604020202020204" pitchFamily="34" charset="0"/>
              </a:rPr>
              <a:t>його</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закінчення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або</a:t>
            </a:r>
            <a:r>
              <a:rPr lang="ru-RU" sz="4000" dirty="0">
                <a:solidFill>
                  <a:srgbClr val="000000"/>
                </a:solidFill>
                <a:cs typeface="Arial" panose="020B0604020202020204" pitchFamily="34" charset="0"/>
              </a:rPr>
              <a:t> до дня фактичного звільнення </a:t>
            </a:r>
            <a:r>
              <a:rPr lang="ru-RU" sz="4000" dirty="0" err="1">
                <a:solidFill>
                  <a:srgbClr val="000000"/>
                </a:solidFill>
                <a:cs typeface="Arial" panose="020B0604020202020204" pitchFamily="34" charset="0"/>
              </a:rPr>
              <a:t>зберігаються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місце</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роботи</a:t>
            </a:r>
            <a:r>
              <a:rPr lang="ru-RU" sz="4000" dirty="0">
                <a:solidFill>
                  <a:srgbClr val="000000"/>
                </a:solidFill>
                <a:cs typeface="Arial" panose="020B0604020202020204" pitchFamily="34" charset="0"/>
              </a:rPr>
              <a:t> і посада </a:t>
            </a:r>
          </a:p>
          <a:p>
            <a:endParaRPr lang="ru-RU" sz="4000" dirty="0">
              <a:solidFill>
                <a:srgbClr val="000000"/>
              </a:solidFill>
              <a:cs typeface="Arial" panose="020B0604020202020204" pitchFamily="34" charset="0"/>
            </a:endParaRPr>
          </a:p>
          <a:p>
            <a:r>
              <a:rPr lang="ru-RU" sz="4000" dirty="0">
                <a:solidFill>
                  <a:srgbClr val="000000"/>
                </a:solidFill>
                <a:cs typeface="Arial" panose="020B0604020202020204" pitchFamily="34" charset="0"/>
              </a:rPr>
              <a:t>Таким </a:t>
            </a:r>
            <a:r>
              <a:rPr lang="ru-RU" sz="4000" dirty="0" err="1">
                <a:solidFill>
                  <a:srgbClr val="000000"/>
                </a:solidFill>
                <a:cs typeface="Arial" panose="020B0604020202020204" pitchFamily="34" charset="0"/>
              </a:rPr>
              <a:t>працівникам</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здійснюється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виплата</a:t>
            </a:r>
            <a:r>
              <a:rPr lang="ru-RU" sz="4000" dirty="0">
                <a:solidFill>
                  <a:srgbClr val="000000"/>
                </a:solidFill>
                <a:cs typeface="Arial" panose="020B0604020202020204" pitchFamily="34" charset="0"/>
              </a:rPr>
              <a:t> грошового </a:t>
            </a:r>
            <a:r>
              <a:rPr lang="ru-RU" sz="4000" dirty="0" err="1">
                <a:solidFill>
                  <a:srgbClr val="000000"/>
                </a:solidFill>
                <a:cs typeface="Arial" panose="020B0604020202020204" pitchFamily="34" charset="0"/>
              </a:rPr>
              <a:t>забезпечення</a:t>
            </a:r>
            <a:r>
              <a:rPr lang="ru-RU" sz="4000" dirty="0">
                <a:solidFill>
                  <a:srgbClr val="000000"/>
                </a:solidFill>
                <a:cs typeface="Arial" panose="020B0604020202020204" pitchFamily="34" charset="0"/>
              </a:rPr>
              <a:t> за </a:t>
            </a:r>
            <a:r>
              <a:rPr lang="ru-RU" sz="4000" dirty="0" err="1">
                <a:solidFill>
                  <a:srgbClr val="000000"/>
                </a:solidFill>
                <a:cs typeface="Arial" panose="020B0604020202020204" pitchFamily="34" charset="0"/>
              </a:rPr>
              <a:t>рахунок</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коштів</a:t>
            </a:r>
            <a:r>
              <a:rPr lang="ru-RU" sz="4000" dirty="0">
                <a:solidFill>
                  <a:srgbClr val="000000"/>
                </a:solidFill>
                <a:cs typeface="Arial" panose="020B0604020202020204" pitchFamily="34" charset="0"/>
              </a:rPr>
              <a:t> Державного бюджету </a:t>
            </a:r>
            <a:r>
              <a:rPr lang="ru-RU" sz="4000" dirty="0" err="1">
                <a:solidFill>
                  <a:srgbClr val="000000"/>
                </a:solidFill>
                <a:cs typeface="Arial" panose="020B0604020202020204" pitchFamily="34" charset="0"/>
              </a:rPr>
              <a:t>України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відповідно</a:t>
            </a:r>
            <a:r>
              <a:rPr lang="ru-RU" sz="4000" dirty="0">
                <a:solidFill>
                  <a:srgbClr val="000000"/>
                </a:solidFill>
                <a:cs typeface="Arial" panose="020B0604020202020204" pitchFamily="34" charset="0"/>
              </a:rPr>
              <a:t> до </a:t>
            </a:r>
            <a:r>
              <a:rPr lang="ru-RU" sz="4000" dirty="0">
                <a:solidFill>
                  <a:srgbClr val="000000"/>
                </a:solidFill>
                <a:cs typeface="Arial" panose="020B0604020202020204" pitchFamily="34" charset="0"/>
                <a:hlinkClick r:id="rId2">
                  <a:extLst>
                    <a:ext uri="{A12FA001-AC4F-418D-AE19-62706E023703}">
                      <ahyp:hlinkClr xmlns:ahyp="http://schemas.microsoft.com/office/drawing/2018/hyperlinkcolor" val="tx"/>
                    </a:ext>
                  </a:extLst>
                </a:hlinkClick>
              </a:rPr>
              <a:t>Закону </a:t>
            </a:r>
            <a:r>
              <a:rPr lang="ru-RU" sz="4000" dirty="0" err="1">
                <a:solidFill>
                  <a:srgbClr val="000000"/>
                </a:solidFill>
                <a:cs typeface="Arial" panose="020B0604020202020204" pitchFamily="34" charset="0"/>
                <a:hlinkClick r:id="rId2">
                  <a:extLst>
                    <a:ext uri="{A12FA001-AC4F-418D-AE19-62706E023703}">
                      <ahyp:hlinkClr xmlns:ahyp="http://schemas.microsoft.com/office/drawing/2018/hyperlinkcolor" val="tx"/>
                    </a:ext>
                  </a:extLst>
                </a:hlinkClick>
              </a:rPr>
              <a:t>України</a:t>
            </a:r>
            <a:r>
              <a:rPr lang="ru-RU" sz="4000" dirty="0">
                <a:solidFill>
                  <a:srgbClr val="000000"/>
                </a:solidFill>
                <a:cs typeface="Arial" panose="020B0604020202020204" pitchFamily="34" charset="0"/>
              </a:rPr>
              <a:t> "Про </a:t>
            </a:r>
            <a:r>
              <a:rPr lang="ru-RU" sz="4000" dirty="0" err="1">
                <a:solidFill>
                  <a:srgbClr val="000000"/>
                </a:solidFill>
                <a:cs typeface="Arial" panose="020B0604020202020204" pitchFamily="34" charset="0"/>
              </a:rPr>
              <a:t>соціальний</a:t>
            </a:r>
            <a:r>
              <a:rPr lang="ru-RU" sz="4000" dirty="0">
                <a:solidFill>
                  <a:srgbClr val="000000"/>
                </a:solidFill>
                <a:cs typeface="Arial" panose="020B0604020202020204" pitchFamily="34" charset="0"/>
              </a:rPr>
              <a:t> і </a:t>
            </a:r>
            <a:r>
              <a:rPr lang="ru-RU" sz="4000" dirty="0" err="1">
                <a:solidFill>
                  <a:srgbClr val="000000"/>
                </a:solidFill>
                <a:cs typeface="Arial" panose="020B0604020202020204" pitchFamily="34" charset="0"/>
              </a:rPr>
              <a:t>правовий</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захист</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військовослужбовців</a:t>
            </a:r>
            <a:r>
              <a:rPr lang="ru-RU" sz="4000" dirty="0">
                <a:solidFill>
                  <a:srgbClr val="000000"/>
                </a:solidFill>
                <a:cs typeface="Arial" panose="020B0604020202020204" pitchFamily="34" charset="0"/>
              </a:rPr>
              <a:t> та </a:t>
            </a:r>
            <a:r>
              <a:rPr lang="ru-RU" sz="4000" dirty="0" err="1">
                <a:solidFill>
                  <a:srgbClr val="000000"/>
                </a:solidFill>
                <a:cs typeface="Arial" panose="020B0604020202020204" pitchFamily="34" charset="0"/>
              </a:rPr>
              <a:t>членів</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їх</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сімей</a:t>
            </a:r>
            <a:r>
              <a:rPr lang="ru-RU" sz="4000" dirty="0">
                <a:solidFill>
                  <a:srgbClr val="000000"/>
                </a:solidFill>
                <a:cs typeface="Arial" panose="020B0604020202020204" pitchFamily="34" charset="0"/>
              </a:rPr>
              <a:t>".</a:t>
            </a:r>
            <a:endParaRPr lang="az-Cyrl-AZ" sz="4000" dirty="0">
              <a:solidFill>
                <a:srgbClr val="000000"/>
              </a:solidFill>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Ч. 3 Ст 119 КЗпП</a:t>
            </a:r>
            <a:endParaRPr lang="uk-UA" sz="4000" b="1" i="1" dirty="0">
              <a:solidFill>
                <a:schemeClr val="bg1">
                  <a:lumMod val="50000"/>
                </a:schemeClr>
              </a:solidFill>
              <a:cs typeface="Arial" panose="020B0604020202020204" pitchFamily="34" charset="0"/>
            </a:endParaRPr>
          </a:p>
          <a:p>
            <a:pPr marL="0" indent="0" algn="just">
              <a:buNone/>
            </a:pP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89</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1579253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Равнобедренный треугольник 26"/>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8" name="Равнобедренный треугольник 27"/>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Rectangle">
            <a:extLst>
              <a:ext uri="{FF2B5EF4-FFF2-40B4-BE49-F238E27FC236}">
                <a16:creationId xmlns:a16="http://schemas.microsoft.com/office/drawing/2014/main" id="{6EE29FF5-1439-725D-014A-E9DEC5BCD475}"/>
              </a:ext>
            </a:extLst>
          </p:cNvPr>
          <p:cNvSpPr/>
          <p:nvPr/>
        </p:nvSpPr>
        <p:spPr>
          <a:xfrm>
            <a:off x="454697" y="1385392"/>
            <a:ext cx="648072" cy="12330608"/>
          </a:xfrm>
          <a:prstGeom prst="rect">
            <a:avLst/>
          </a:prstGeom>
          <a:solidFill>
            <a:schemeClr val="accent1">
              <a:lumMod val="75000"/>
            </a:schemeClr>
          </a:solidFill>
          <a:ln w="12700">
            <a:miter lim="400000"/>
          </a:ln>
        </p:spPr>
        <p:txBody>
          <a:bodyPr lIns="71437" tIns="71437" rIns="71437" bIns="71437" anchor="ctr"/>
          <a:lstStyle/>
          <a:p>
            <a:pPr algn="ctr" defTabSz="821531">
              <a:spcBef>
                <a:spcPts val="0"/>
              </a:spcBef>
              <a:defRPr sz="2000" b="1">
                <a:solidFill>
                  <a:srgbClr val="F7F7F7"/>
                </a:solidFill>
              </a:defRPr>
            </a:pPr>
            <a:endParaRPr/>
          </a:p>
        </p:txBody>
      </p:sp>
      <p:sp>
        <p:nvSpPr>
          <p:cNvPr id="5" name="Прямоугольник 4">
            <a:extLst>
              <a:ext uri="{FF2B5EF4-FFF2-40B4-BE49-F238E27FC236}">
                <a16:creationId xmlns:a16="http://schemas.microsoft.com/office/drawing/2014/main" id="{2D5D6E81-D36E-1B5F-04DE-FF5A204204BF}"/>
              </a:ext>
            </a:extLst>
          </p:cNvPr>
          <p:cNvSpPr/>
          <p:nvPr/>
        </p:nvSpPr>
        <p:spPr>
          <a:xfrm rot="16200000">
            <a:off x="-809454" y="11505349"/>
            <a:ext cx="3116559" cy="707886"/>
          </a:xfrm>
          <a:prstGeom prst="rect">
            <a:avLst/>
          </a:prstGeom>
        </p:spPr>
        <p:txBody>
          <a:bodyPr wrap="none">
            <a:spAutoFit/>
          </a:bodyPr>
          <a:lstStyle/>
          <a:p>
            <a:r>
              <a:rPr lang="en-US" dirty="0">
                <a:solidFill>
                  <a:schemeClr val="accent1">
                    <a:lumMod val="60000"/>
                    <a:lumOff val="40000"/>
                  </a:schemeClr>
                </a:solidFill>
              </a:rPr>
              <a:t>KAZNACHEI</a:t>
            </a:r>
          </a:p>
        </p:txBody>
      </p:sp>
      <p:sp>
        <p:nvSpPr>
          <p:cNvPr id="7" name="Номер слайда 4">
            <a:extLst>
              <a:ext uri="{FF2B5EF4-FFF2-40B4-BE49-F238E27FC236}">
                <a16:creationId xmlns:a16="http://schemas.microsoft.com/office/drawing/2014/main" id="{D848361D-6777-0879-825C-04289612C5C4}"/>
              </a:ext>
            </a:extLst>
          </p:cNvPr>
          <p:cNvSpPr>
            <a:spLocks noGrp="1"/>
          </p:cNvSpPr>
          <p:nvPr>
            <p:ph type="sldNum" sz="quarter" idx="2"/>
          </p:nvPr>
        </p:nvSpPr>
        <p:spPr>
          <a:xfrm>
            <a:off x="22332615" y="12223168"/>
            <a:ext cx="894897" cy="822126"/>
          </a:xfrm>
        </p:spPr>
        <p:txBody>
          <a:bodyPr/>
          <a:lstStyle/>
          <a:p>
            <a:fld id="{86CB4B4D-7CA3-9044-876B-883B54F8677D}" type="slidenum">
              <a:rPr lang="ru-UA" sz="3200" smtClean="0">
                <a:solidFill>
                  <a:schemeClr val="bg1"/>
                </a:solidFill>
              </a:rPr>
              <a:t>9</a:t>
            </a:fld>
            <a:endParaRPr lang="ru-UA" sz="3200" dirty="0">
              <a:solidFill>
                <a:schemeClr val="bg1"/>
              </a:solidFill>
            </a:endParaRPr>
          </a:p>
        </p:txBody>
      </p:sp>
      <p:sp>
        <p:nvSpPr>
          <p:cNvPr id="8" name="TextBox 7">
            <a:extLst>
              <a:ext uri="{FF2B5EF4-FFF2-40B4-BE49-F238E27FC236}">
                <a16:creationId xmlns:a16="http://schemas.microsoft.com/office/drawing/2014/main" id="{7A50B3F4-C8B8-95A3-2565-E58B80DCAF31}"/>
              </a:ext>
            </a:extLst>
          </p:cNvPr>
          <p:cNvSpPr txBox="1"/>
          <p:nvPr/>
        </p:nvSpPr>
        <p:spPr>
          <a:xfrm>
            <a:off x="1306286" y="2659980"/>
            <a:ext cx="20410376" cy="25545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6000" lvl="1">
              <a:spcBef>
                <a:spcPts val="1200"/>
              </a:spcBef>
            </a:pPr>
            <a:r>
              <a:rPr lang="uk-UA" sz="8000" b="1" dirty="0">
                <a:solidFill>
                  <a:srgbClr val="0070C0"/>
                </a:solidFill>
                <a:latin typeface="Roboto" panose="02000000000000000000" pitchFamily="2" charset="0"/>
              </a:rPr>
              <a:t>Документи, якими призначають особу відповідальну за ведення ВО </a:t>
            </a:r>
            <a:endParaRPr lang="ru-UA" sz="8000" b="1" dirty="0">
              <a:solidFill>
                <a:srgbClr val="0070C0"/>
              </a:solidFill>
              <a:latin typeface="Roboto" panose="02000000000000000000" pitchFamily="2" charset="0"/>
            </a:endParaRPr>
          </a:p>
        </p:txBody>
      </p:sp>
    </p:spTree>
    <p:extLst>
      <p:ext uri="{BB962C8B-B14F-4D97-AF65-F5344CB8AC3E}">
        <p14:creationId xmlns:p14="http://schemas.microsoft.com/office/powerpoint/2010/main" val="4030592792"/>
      </p:ext>
    </p:extLst>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ru-RU" sz="4000" dirty="0">
                <a:solidFill>
                  <a:srgbClr val="000000"/>
                </a:solidFill>
                <a:cs typeface="Arial" panose="020B0604020202020204" pitchFamily="34" charset="0"/>
              </a:rPr>
              <a:t>На час </a:t>
            </a:r>
            <a:r>
              <a:rPr lang="ru-RU" sz="4000" dirty="0" err="1">
                <a:solidFill>
                  <a:srgbClr val="000000"/>
                </a:solidFill>
                <a:cs typeface="Arial" panose="020B0604020202020204" pitchFamily="34" charset="0"/>
              </a:rPr>
              <a:t>виконання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державних</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або</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громадських</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обов'язків</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якщо</a:t>
            </a:r>
            <a:r>
              <a:rPr lang="ru-RU" sz="4000" dirty="0">
                <a:solidFill>
                  <a:srgbClr val="000000"/>
                </a:solidFill>
                <a:cs typeface="Arial" panose="020B0604020202020204" pitchFamily="34" charset="0"/>
              </a:rPr>
              <a:t> за </a:t>
            </a:r>
            <a:r>
              <a:rPr lang="ru-RU" sz="4000" dirty="0" err="1">
                <a:solidFill>
                  <a:srgbClr val="000000"/>
                </a:solidFill>
                <a:cs typeface="Arial" panose="020B0604020202020204" pitchFamily="34" charset="0"/>
              </a:rPr>
              <a:t>чинним</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законодавством</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України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ці</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обов'язки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можуть</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здійснюватись</a:t>
            </a:r>
            <a:r>
              <a:rPr lang="ru-RU" sz="4000" dirty="0">
                <a:solidFill>
                  <a:srgbClr val="000000"/>
                </a:solidFill>
                <a:cs typeface="Arial" panose="020B0604020202020204" pitchFamily="34" charset="0"/>
              </a:rPr>
              <a:t> у </a:t>
            </a:r>
            <a:r>
              <a:rPr lang="ru-RU" sz="4000" dirty="0" err="1">
                <a:solidFill>
                  <a:srgbClr val="000000"/>
                </a:solidFill>
                <a:cs typeface="Arial" panose="020B0604020202020204" pitchFamily="34" charset="0"/>
              </a:rPr>
              <a:t>робочий</a:t>
            </a:r>
            <a:r>
              <a:rPr lang="ru-RU" sz="4000" dirty="0">
                <a:solidFill>
                  <a:srgbClr val="000000"/>
                </a:solidFill>
                <a:cs typeface="Arial" panose="020B0604020202020204" pitchFamily="34" charset="0"/>
              </a:rPr>
              <a:t> час, </a:t>
            </a:r>
            <a:r>
              <a:rPr lang="ru-RU" sz="4000" dirty="0" err="1">
                <a:solidFill>
                  <a:srgbClr val="000000"/>
                </a:solidFill>
                <a:cs typeface="Arial" panose="020B0604020202020204" pitchFamily="34" charset="0"/>
              </a:rPr>
              <a:t>працівникам</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гарантується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збереження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місця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роботи</a:t>
            </a:r>
            <a:r>
              <a:rPr lang="ru-RU" sz="4000" dirty="0">
                <a:solidFill>
                  <a:srgbClr val="000000"/>
                </a:solidFill>
                <a:cs typeface="Arial" panose="020B0604020202020204" pitchFamily="34" charset="0"/>
              </a:rPr>
              <a:t> (посади) і </a:t>
            </a:r>
            <a:r>
              <a:rPr lang="ru-RU" sz="4000" dirty="0" err="1">
                <a:solidFill>
                  <a:srgbClr val="000000"/>
                </a:solidFill>
                <a:cs typeface="Arial" panose="020B0604020202020204" pitchFamily="34" charset="0"/>
              </a:rPr>
              <a:t>середнього</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заробітку</a:t>
            </a:r>
            <a:r>
              <a:rPr lang="ru-RU" sz="4000" b="0" i="0" dirty="0">
                <a:solidFill>
                  <a:srgbClr val="333333"/>
                </a:solidFill>
                <a:effectLst/>
                <a:highlight>
                  <a:srgbClr val="FFFFFF"/>
                </a:highlight>
                <a:latin typeface="Times New Roman" panose="02020603050405020304" pitchFamily="18" charset="0"/>
              </a:rPr>
              <a:t>.</a:t>
            </a:r>
          </a:p>
          <a:p>
            <a:endParaRPr lang="ru-RU" sz="4000"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Ч. 1 Ст 119 КЗпП</a:t>
            </a: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90</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12261008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az-Cyrl-AZ" sz="4000" dirty="0">
                <a:solidFill>
                  <a:srgbClr val="000000"/>
                </a:solidFill>
                <a:cs typeface="Arial" panose="020B0604020202020204" pitchFamily="34" charset="0"/>
              </a:rPr>
              <a:t>Працівникам, які залучаються до виконання обов'язків, передбачених </a:t>
            </a:r>
            <a:r>
              <a:rPr lang="az-Cyrl-AZ" sz="4000" dirty="0">
                <a:solidFill>
                  <a:srgbClr val="000000"/>
                </a:solidFill>
                <a:cs typeface="Arial" panose="020B0604020202020204" pitchFamily="34" charset="0"/>
                <a:hlinkClick r:id="rId2">
                  <a:extLst>
                    <a:ext uri="{A12FA001-AC4F-418D-AE19-62706E023703}">
                      <ahyp:hlinkClr xmlns:ahyp="http://schemas.microsoft.com/office/drawing/2018/hyperlinkcolor" val="tx"/>
                    </a:ext>
                  </a:extLst>
                </a:hlinkClick>
              </a:rPr>
              <a:t>Кодексом цивільного захисту України</a:t>
            </a:r>
            <a:r>
              <a:rPr lang="az-Cyrl-AZ" sz="4000" dirty="0">
                <a:solidFill>
                  <a:srgbClr val="000000"/>
                </a:solidFill>
                <a:cs typeface="Arial" panose="020B0604020202020204" pitchFamily="34" charset="0"/>
              </a:rPr>
              <a:t>, законами України </a:t>
            </a:r>
            <a:r>
              <a:rPr lang="az-Cyrl-AZ" sz="4000" dirty="0">
                <a:solidFill>
                  <a:srgbClr val="000000"/>
                </a:solidFill>
                <a:cs typeface="Arial" panose="020B0604020202020204" pitchFamily="34" charset="0"/>
                <a:hlinkClick r:id="rId3">
                  <a:extLst>
                    <a:ext uri="{A12FA001-AC4F-418D-AE19-62706E023703}">
                      <ahyp:hlinkClr xmlns:ahyp="http://schemas.microsoft.com/office/drawing/2018/hyperlinkcolor" val="tx"/>
                    </a:ext>
                  </a:extLst>
                </a:hlinkClick>
              </a:rPr>
              <a:t>"Про військовий обов'язок і військову службу"</a:t>
            </a:r>
            <a:r>
              <a:rPr lang="az-Cyrl-AZ" sz="4000" dirty="0">
                <a:solidFill>
                  <a:srgbClr val="000000"/>
                </a:solidFill>
                <a:cs typeface="Arial" panose="020B0604020202020204" pitchFamily="34" charset="0"/>
              </a:rPr>
              <a:t> і </a:t>
            </a:r>
            <a:r>
              <a:rPr lang="az-Cyrl-AZ" sz="4000" dirty="0">
                <a:solidFill>
                  <a:srgbClr val="000000"/>
                </a:solidFill>
                <a:cs typeface="Arial" panose="020B0604020202020204" pitchFamily="34" charset="0"/>
                <a:hlinkClick r:id="rId4">
                  <a:extLst>
                    <a:ext uri="{A12FA001-AC4F-418D-AE19-62706E023703}">
                      <ahyp:hlinkClr xmlns:ahyp="http://schemas.microsoft.com/office/drawing/2018/hyperlinkcolor" val="tx"/>
                    </a:ext>
                  </a:extLst>
                </a:hlinkClick>
              </a:rPr>
              <a:t>"Про альтернативну (невійськову) службу"</a:t>
            </a:r>
            <a:r>
              <a:rPr lang="az-Cyrl-AZ" sz="4000" dirty="0">
                <a:solidFill>
                  <a:srgbClr val="000000"/>
                </a:solidFill>
                <a:cs typeface="Arial" panose="020B0604020202020204" pitchFamily="34" charset="0"/>
              </a:rPr>
              <a:t>, </a:t>
            </a:r>
            <a:r>
              <a:rPr lang="az-Cyrl-AZ" sz="4000" dirty="0">
                <a:solidFill>
                  <a:srgbClr val="000000"/>
                </a:solidFill>
                <a:cs typeface="Arial" panose="020B0604020202020204" pitchFamily="34" charset="0"/>
                <a:hlinkClick r:id="rId5">
                  <a:extLst>
                    <a:ext uri="{A12FA001-AC4F-418D-AE19-62706E023703}">
                      <ahyp:hlinkClr xmlns:ahyp="http://schemas.microsoft.com/office/drawing/2018/hyperlinkcolor" val="tx"/>
                    </a:ext>
                  </a:extLst>
                </a:hlinkClick>
              </a:rPr>
              <a:t>"Про мобілізаційну підготовку та мобілізацію"</a:t>
            </a:r>
            <a:r>
              <a:rPr lang="az-Cyrl-AZ" sz="4000" dirty="0">
                <a:solidFill>
                  <a:srgbClr val="000000"/>
                </a:solidFill>
                <a:cs typeface="Arial" panose="020B0604020202020204" pitchFamily="34" charset="0"/>
              </a:rPr>
              <a:t>, надаються гарантії та пільги відповідно до цих законів.</a:t>
            </a:r>
            <a:endParaRPr lang="ru-RU" sz="4000" dirty="0">
              <a:solidFill>
                <a:srgbClr val="000000"/>
              </a:solidFill>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endParaRPr lang="ru-RU" sz="4000" b="1" i="1" dirty="0">
              <a:solidFill>
                <a:srgbClr val="333333"/>
              </a:solidFill>
              <a:highlight>
                <a:srgbClr val="FFFFFF"/>
              </a:highlight>
              <a:latin typeface="Times New Roman" panose="02020603050405020304" pitchFamily="18" charset="0"/>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Ч. 2 Ст 119 КЗпП</a:t>
            </a: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91</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195203271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az-Cyrl-AZ" sz="4000" dirty="0">
                <a:solidFill>
                  <a:srgbClr val="000000"/>
                </a:solidFill>
                <a:cs typeface="Arial" panose="020B0604020202020204" pitchFamily="34" charset="0"/>
              </a:rPr>
              <a:t>Громадяни України для виконання обов’язків, пов’язаних:</a:t>
            </a:r>
            <a:br>
              <a:rPr lang="az-Cyrl-AZ" sz="4000" dirty="0">
                <a:solidFill>
                  <a:srgbClr val="000000"/>
                </a:solidFill>
                <a:cs typeface="Arial" panose="020B0604020202020204" pitchFamily="34" charset="0"/>
              </a:rPr>
            </a:br>
            <a:r>
              <a:rPr lang="az-Cyrl-AZ" sz="4000" dirty="0">
                <a:solidFill>
                  <a:srgbClr val="000000"/>
                </a:solidFill>
                <a:cs typeface="Arial" panose="020B0604020202020204" pitchFamily="34" charset="0"/>
              </a:rPr>
              <a:t>- із взяттям на військовий облік;</a:t>
            </a:r>
          </a:p>
          <a:p>
            <a:pPr marL="571500" indent="-571500">
              <a:buFontTx/>
              <a:buChar char="-"/>
            </a:pPr>
            <a:r>
              <a:rPr lang="az-Cyrl-AZ" sz="4000" dirty="0">
                <a:solidFill>
                  <a:srgbClr val="000000"/>
                </a:solidFill>
                <a:cs typeface="Arial" panose="020B0604020202020204" pitchFamily="34" charset="0"/>
              </a:rPr>
              <a:t>направленням, призовом або прийняттям на військову службу, </a:t>
            </a:r>
          </a:p>
          <a:p>
            <a:r>
              <a:rPr lang="az-Cyrl-AZ" sz="4000" dirty="0">
                <a:solidFill>
                  <a:srgbClr val="000000"/>
                </a:solidFill>
                <a:cs typeface="Arial" panose="020B0604020202020204" pitchFamily="34" charset="0"/>
              </a:rPr>
              <a:t>а також особи, які направляються центрами рекрутингу, центрами надання адміністративних послуг, центрами зайнятості, відповідними ТЦК, СБУ, відповідними підрозділами розвідувальних органів України </a:t>
            </a:r>
          </a:p>
          <a:p>
            <a:r>
              <a:rPr lang="az-Cyrl-AZ" sz="4000" dirty="0">
                <a:solidFill>
                  <a:srgbClr val="000000"/>
                </a:solidFill>
                <a:cs typeface="Arial" panose="020B0604020202020204" pitchFamily="34" charset="0"/>
              </a:rPr>
              <a:t>- </a:t>
            </a:r>
            <a:r>
              <a:rPr lang="az-Cyrl-AZ" sz="4000" u="sng" dirty="0">
                <a:solidFill>
                  <a:srgbClr val="000000"/>
                </a:solidFill>
                <a:cs typeface="Arial" panose="020B0604020202020204" pitchFamily="34" charset="0"/>
              </a:rPr>
              <a:t>на медичний огляд (медичне обстеження в амбулаторних чи стаціонарних умовах</a:t>
            </a:r>
            <a:r>
              <a:rPr lang="az-Cyrl-AZ" sz="4000" dirty="0">
                <a:solidFill>
                  <a:srgbClr val="000000"/>
                </a:solidFill>
                <a:cs typeface="Arial" panose="020B0604020202020204" pitchFamily="34" charset="0"/>
              </a:rPr>
              <a:t>), </a:t>
            </a:r>
            <a:r>
              <a:rPr lang="az-Cyrl-AZ" sz="4000" u="sng" dirty="0">
                <a:solidFill>
                  <a:srgbClr val="000000"/>
                </a:solidFill>
                <a:cs typeface="Arial" panose="020B0604020202020204" pitchFamily="34" charset="0"/>
              </a:rPr>
              <a:t>лікування</a:t>
            </a:r>
            <a:r>
              <a:rPr lang="az-Cyrl-AZ" sz="4000" dirty="0">
                <a:solidFill>
                  <a:srgbClr val="000000"/>
                </a:solidFill>
                <a:cs typeface="Arial" panose="020B0604020202020204" pitchFamily="34" charset="0"/>
              </a:rPr>
              <a:t>, </a:t>
            </a:r>
            <a:r>
              <a:rPr lang="az-Cyrl-AZ" sz="4000" b="1" dirty="0">
                <a:solidFill>
                  <a:srgbClr val="000000"/>
                </a:solidFill>
                <a:cs typeface="Arial" panose="020B0604020202020204" pitchFamily="34" charset="0"/>
              </a:rPr>
              <a:t>звільняються від роботи на час, необхідний для виконання зазначених обов’язків та перебування в лікувальному закладі охорони здоров’я, із збереженням за такими громадянами місця роботи, займаної посади і середньої заробітної плати.</a:t>
            </a:r>
            <a:endParaRPr lang="ru-RU" sz="4000" b="1" dirty="0">
              <a:solidFill>
                <a:srgbClr val="000000"/>
              </a:solidFill>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Ст. 21 Закону 2232 (в редації з 18.05.2024)</a:t>
            </a:r>
            <a:endParaRPr lang="uk-UA" sz="4000" b="1" i="1" dirty="0">
              <a:solidFill>
                <a:schemeClr val="bg1">
                  <a:lumMod val="50000"/>
                </a:schemeClr>
              </a:solidFill>
              <a:cs typeface="Arial" panose="020B0604020202020204" pitchFamily="34" charset="0"/>
            </a:endParaRPr>
          </a:p>
          <a:p>
            <a:pPr marL="0" indent="0">
              <a:buNone/>
            </a:pP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92</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23917391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az-Cyrl-AZ" sz="4000" dirty="0">
                <a:solidFill>
                  <a:srgbClr val="000000"/>
                </a:solidFill>
                <a:cs typeface="Arial" panose="020B0604020202020204" pitchFamily="34" charset="0"/>
              </a:rPr>
              <a:t>За громадянами України, які проходять підготовку до військової служби з відривом від виробництва, на весь час підготовки, включаючи час проїзду до місця підготовки та у зворотному напрямку, </a:t>
            </a:r>
            <a:r>
              <a:rPr lang="az-Cyrl-AZ" sz="4000" b="1" dirty="0">
                <a:solidFill>
                  <a:srgbClr val="000000"/>
                </a:solidFill>
                <a:cs typeface="Arial" panose="020B0604020202020204" pitchFamily="34" charset="0"/>
              </a:rPr>
              <a:t>зберігаються місце роботи, а також займана посада та середній заробіток на підприємстві, в установі, організації, незалежно від підпорядкування і форм власності.</a:t>
            </a:r>
          </a:p>
          <a:p>
            <a:pPr marL="742950" indent="-742950">
              <a:buAutoNum type="arabicPeriod"/>
            </a:pPr>
            <a:endParaRPr lang="az-Cyrl-AZ" sz="4000" dirty="0">
              <a:solidFill>
                <a:srgbClr val="333333"/>
              </a:solidFill>
              <a:highlight>
                <a:srgbClr val="FFFFE2"/>
              </a:highlight>
              <a:latin typeface="Times New Roman" panose="02020603050405020304" pitchFamily="18" charset="0"/>
              <a:cs typeface="Arial" panose="020B0604020202020204" pitchFamily="34" charset="0"/>
            </a:endParaRPr>
          </a:p>
          <a:p>
            <a:pPr marL="742950" indent="-742950">
              <a:buAutoNum type="arabicPeriod"/>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marL="742950" indent="-742950">
              <a:buAutoNum type="arabicPeriod"/>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marL="742950" indent="-742950">
              <a:buAutoNum type="arabicPeriod"/>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Ст. 13 Закону 2232 (в редації з 18.05.2024)</a:t>
            </a:r>
            <a:endParaRPr lang="uk-UA" sz="4000" b="1" i="1" dirty="0">
              <a:solidFill>
                <a:schemeClr val="bg1">
                  <a:lumMod val="50000"/>
                </a:schemeClr>
              </a:solidFill>
              <a:cs typeface="Arial" panose="020B0604020202020204" pitchFamily="34" charset="0"/>
            </a:endParaRPr>
          </a:p>
          <a:p>
            <a:pPr marL="0" indent="0">
              <a:buNone/>
            </a:pP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93</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spTree>
    <p:extLst>
      <p:ext uri="{BB962C8B-B14F-4D97-AF65-F5344CB8AC3E}">
        <p14:creationId xmlns:p14="http://schemas.microsoft.com/office/powerpoint/2010/main" val="8328823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r>
              <a:rPr lang="ru-RU" sz="4000" dirty="0">
                <a:solidFill>
                  <a:srgbClr val="000000"/>
                </a:solidFill>
                <a:cs typeface="Arial" panose="020B0604020202020204" pitchFamily="34" charset="0"/>
              </a:rPr>
              <a:t>За </a:t>
            </a:r>
            <a:r>
              <a:rPr lang="ru-RU" sz="4000" dirty="0" err="1">
                <a:solidFill>
                  <a:srgbClr val="000000"/>
                </a:solidFill>
                <a:cs typeface="Arial" panose="020B0604020202020204" pitchFamily="34" charset="0"/>
              </a:rPr>
              <a:t>призваними</a:t>
            </a:r>
            <a:r>
              <a:rPr lang="ru-RU" sz="4000" dirty="0">
                <a:solidFill>
                  <a:srgbClr val="000000"/>
                </a:solidFill>
                <a:cs typeface="Arial" panose="020B0604020202020204" pitchFamily="34" charset="0"/>
              </a:rPr>
              <a:t> на </a:t>
            </a:r>
            <a:r>
              <a:rPr lang="ru-RU" sz="4000" dirty="0" err="1">
                <a:solidFill>
                  <a:srgbClr val="000000"/>
                </a:solidFill>
                <a:cs typeface="Arial" panose="020B0604020202020204" pitchFamily="34" charset="0"/>
              </a:rPr>
              <a:t>збори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військовозобов'язаними</a:t>
            </a:r>
            <a:r>
              <a:rPr lang="ru-RU" sz="4000" dirty="0">
                <a:solidFill>
                  <a:srgbClr val="000000"/>
                </a:solidFill>
                <a:cs typeface="Arial" panose="020B0604020202020204" pitchFamily="34" charset="0"/>
              </a:rPr>
              <a:t> на весь </a:t>
            </a:r>
            <a:r>
              <a:rPr lang="ru-RU" sz="4000" dirty="0" err="1">
                <a:solidFill>
                  <a:srgbClr val="000000"/>
                </a:solidFill>
                <a:cs typeface="Arial" panose="020B0604020202020204" pitchFamily="34" charset="0"/>
              </a:rPr>
              <a:t>період</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зборів</a:t>
            </a:r>
            <a:r>
              <a:rPr lang="ru-RU" sz="4000" dirty="0">
                <a:solidFill>
                  <a:srgbClr val="000000"/>
                </a:solidFill>
                <a:cs typeface="Arial" panose="020B0604020202020204" pitchFamily="34" charset="0"/>
              </a:rPr>
              <a:t> та </a:t>
            </a:r>
            <a:r>
              <a:rPr lang="ru-RU" sz="4000" dirty="0" err="1">
                <a:solidFill>
                  <a:srgbClr val="000000"/>
                </a:solidFill>
                <a:cs typeface="Arial" panose="020B0604020202020204" pitchFamily="34" charset="0"/>
              </a:rPr>
              <a:t>резервістами</a:t>
            </a:r>
            <a:r>
              <a:rPr lang="ru-RU" sz="4000" dirty="0">
                <a:solidFill>
                  <a:srgbClr val="000000"/>
                </a:solidFill>
                <a:cs typeface="Arial" panose="020B0604020202020204" pitchFamily="34" charset="0"/>
              </a:rPr>
              <a:t> на весь час </a:t>
            </a:r>
            <a:r>
              <a:rPr lang="ru-RU" sz="4000" dirty="0" err="1">
                <a:solidFill>
                  <a:srgbClr val="000000"/>
                </a:solidFill>
                <a:cs typeface="Arial" panose="020B0604020202020204" pitchFamily="34" charset="0"/>
              </a:rPr>
              <a:t>виконання</a:t>
            </a:r>
            <a:r>
              <a:rPr lang="ru-RU" sz="4000" dirty="0">
                <a:solidFill>
                  <a:srgbClr val="000000"/>
                </a:solidFill>
                <a:cs typeface="Arial" panose="020B0604020202020204" pitchFamily="34" charset="0"/>
              </a:rPr>
              <a:t> ними </a:t>
            </a:r>
            <a:r>
              <a:rPr lang="ru-RU" sz="4000" dirty="0" err="1">
                <a:solidFill>
                  <a:srgbClr val="000000"/>
                </a:solidFill>
                <a:cs typeface="Arial" panose="020B0604020202020204" pitchFamily="34" charset="0"/>
              </a:rPr>
              <a:t>обов'язків</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служби</a:t>
            </a:r>
            <a:r>
              <a:rPr lang="ru-RU" sz="4000" dirty="0">
                <a:solidFill>
                  <a:srgbClr val="000000"/>
                </a:solidFill>
                <a:cs typeface="Arial" panose="020B0604020202020204" pitchFamily="34" charset="0"/>
              </a:rPr>
              <a:t> у </a:t>
            </a:r>
            <a:r>
              <a:rPr lang="ru-RU" sz="4000" dirty="0" err="1">
                <a:solidFill>
                  <a:srgbClr val="000000"/>
                </a:solidFill>
                <a:cs typeface="Arial" panose="020B0604020202020204" pitchFamily="34" charset="0"/>
              </a:rPr>
              <a:t>військовому</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резерві</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включаючи</a:t>
            </a:r>
            <a:r>
              <a:rPr lang="ru-RU" sz="4000" dirty="0">
                <a:solidFill>
                  <a:srgbClr val="000000"/>
                </a:solidFill>
                <a:cs typeface="Arial" panose="020B0604020202020204" pitchFamily="34" charset="0"/>
              </a:rPr>
              <a:t> час </a:t>
            </a:r>
            <a:r>
              <a:rPr lang="ru-RU" sz="4000" dirty="0" err="1">
                <a:solidFill>
                  <a:srgbClr val="000000"/>
                </a:solidFill>
                <a:cs typeface="Arial" panose="020B0604020202020204" pitchFamily="34" charset="0"/>
              </a:rPr>
              <a:t>проїзду</a:t>
            </a:r>
            <a:r>
              <a:rPr lang="ru-RU" sz="4000" dirty="0">
                <a:solidFill>
                  <a:srgbClr val="000000"/>
                </a:solidFill>
                <a:cs typeface="Arial" panose="020B0604020202020204" pitchFamily="34" charset="0"/>
              </a:rPr>
              <a:t> до </a:t>
            </a:r>
            <a:r>
              <a:rPr lang="ru-RU" sz="4000" dirty="0" err="1">
                <a:solidFill>
                  <a:srgbClr val="000000"/>
                </a:solidFill>
                <a:cs typeface="Arial" panose="020B0604020202020204" pitchFamily="34" charset="0"/>
              </a:rPr>
              <a:t>місця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їх</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проведення</a:t>
            </a:r>
            <a:r>
              <a:rPr lang="ru-RU" sz="4000" dirty="0">
                <a:solidFill>
                  <a:srgbClr val="000000"/>
                </a:solidFill>
                <a:cs typeface="Arial" panose="020B0604020202020204" pitchFamily="34" charset="0"/>
              </a:rPr>
              <a:t> і назад, </a:t>
            </a:r>
            <a:r>
              <a:rPr lang="ru-RU" sz="4000" b="1" dirty="0" err="1">
                <a:solidFill>
                  <a:srgbClr val="000000"/>
                </a:solidFill>
                <a:cs typeface="Arial" panose="020B0604020202020204" pitchFamily="34" charset="0"/>
              </a:rPr>
              <a:t>зберігаються</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місце</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роботи</a:t>
            </a:r>
            <a:r>
              <a:rPr lang="ru-RU" sz="4000" b="1" dirty="0">
                <a:solidFill>
                  <a:srgbClr val="000000"/>
                </a:solidFill>
                <a:cs typeface="Arial" panose="020B0604020202020204" pitchFamily="34" charset="0"/>
              </a:rPr>
              <a:t>, а також </a:t>
            </a:r>
            <a:r>
              <a:rPr lang="ru-RU" sz="4000" b="1" dirty="0" err="1">
                <a:solidFill>
                  <a:srgbClr val="000000"/>
                </a:solidFill>
                <a:cs typeface="Arial" panose="020B0604020202020204" pitchFamily="34" charset="0"/>
              </a:rPr>
              <a:t>займана</a:t>
            </a:r>
            <a:r>
              <a:rPr lang="ru-RU" sz="4000" b="1" dirty="0">
                <a:solidFill>
                  <a:srgbClr val="000000"/>
                </a:solidFill>
                <a:cs typeface="Arial" panose="020B0604020202020204" pitchFamily="34" charset="0"/>
              </a:rPr>
              <a:t> посада та </a:t>
            </a:r>
            <a:r>
              <a:rPr lang="ru-RU" sz="4000" b="1" dirty="0" err="1">
                <a:solidFill>
                  <a:srgbClr val="000000"/>
                </a:solidFill>
                <a:cs typeface="Arial" panose="020B0604020202020204" pitchFamily="34" charset="0"/>
              </a:rPr>
              <a:t>середня</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заробітна</a:t>
            </a:r>
            <a:r>
              <a:rPr lang="ru-RU" sz="4000" b="1" dirty="0">
                <a:solidFill>
                  <a:srgbClr val="000000"/>
                </a:solidFill>
                <a:cs typeface="Arial" panose="020B0604020202020204" pitchFamily="34" charset="0"/>
              </a:rPr>
              <a:t> плата на </a:t>
            </a:r>
            <a:r>
              <a:rPr lang="ru-RU" sz="4000" b="1" dirty="0" err="1">
                <a:solidFill>
                  <a:srgbClr val="000000"/>
                </a:solidFill>
                <a:cs typeface="Arial" panose="020B0604020202020204" pitchFamily="34" charset="0"/>
              </a:rPr>
              <a:t>підприємстві</a:t>
            </a:r>
            <a:r>
              <a:rPr lang="ru-RU" sz="4000" b="1" dirty="0">
                <a:solidFill>
                  <a:srgbClr val="000000"/>
                </a:solidFill>
                <a:cs typeface="Arial" panose="020B0604020202020204" pitchFamily="34" charset="0"/>
              </a:rPr>
              <a:t>, в </a:t>
            </a:r>
            <a:r>
              <a:rPr lang="ru-RU" sz="4000" b="1" dirty="0" err="1">
                <a:solidFill>
                  <a:srgbClr val="000000"/>
                </a:solidFill>
                <a:cs typeface="Arial" panose="020B0604020202020204" pitchFamily="34" charset="0"/>
              </a:rPr>
              <a:t>установі</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організації</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незалежно</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від</a:t>
            </a:r>
            <a:r>
              <a:rPr lang="ru-RU" sz="4000" b="1" dirty="0">
                <a:solidFill>
                  <a:srgbClr val="000000"/>
                </a:solidFill>
                <a:cs typeface="Arial" panose="020B0604020202020204" pitchFamily="34" charset="0"/>
              </a:rPr>
              <a:t> </a:t>
            </a:r>
            <a:r>
              <a:rPr lang="ru-RU" sz="4000" b="1" dirty="0" err="1">
                <a:solidFill>
                  <a:srgbClr val="000000"/>
                </a:solidFill>
                <a:cs typeface="Arial" panose="020B0604020202020204" pitchFamily="34" charset="0"/>
              </a:rPr>
              <a:t>підпорядкування</a:t>
            </a:r>
            <a:r>
              <a:rPr lang="ru-RU" sz="4000" b="1" dirty="0">
                <a:solidFill>
                  <a:srgbClr val="000000"/>
                </a:solidFill>
                <a:cs typeface="Arial" panose="020B0604020202020204" pitchFamily="34" charset="0"/>
              </a:rPr>
              <a:t> і форм </a:t>
            </a:r>
            <a:r>
              <a:rPr lang="ru-RU" sz="4000" b="1" dirty="0" err="1">
                <a:solidFill>
                  <a:srgbClr val="000000"/>
                </a:solidFill>
                <a:cs typeface="Arial" panose="020B0604020202020204" pitchFamily="34" charset="0"/>
              </a:rPr>
              <a:t>власності</a:t>
            </a:r>
            <a:r>
              <a:rPr lang="ru-RU" sz="4000" b="1" dirty="0">
                <a:solidFill>
                  <a:srgbClr val="000000"/>
                </a:solidFill>
                <a:cs typeface="Arial" panose="020B0604020202020204" pitchFamily="34" charset="0"/>
              </a:rPr>
              <a:t>.</a:t>
            </a:r>
            <a:endParaRPr lang="az-Cyrl-AZ" sz="4000" b="1" dirty="0">
              <a:solidFill>
                <a:srgbClr val="000000"/>
              </a:solidFill>
              <a:cs typeface="Arial" panose="020B0604020202020204" pitchFamily="34" charset="0"/>
            </a:endParaRPr>
          </a:p>
          <a:p>
            <a:pPr marL="742950" indent="-742950">
              <a:buAutoNum type="arabicPeriod"/>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marL="742950" indent="-742950">
              <a:buAutoNum type="arabicPeriod"/>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marL="742950" indent="-742950">
              <a:buAutoNum type="arabicPeriod"/>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Ст. 29 Закону 2232 (в редації з 18.05.2024)</a:t>
            </a:r>
            <a:endParaRPr lang="uk-UA" sz="4000" b="1" i="1" dirty="0">
              <a:solidFill>
                <a:schemeClr val="bg1">
                  <a:lumMod val="50000"/>
                </a:schemeClr>
              </a:solidFill>
              <a:cs typeface="Arial" panose="020B0604020202020204" pitchFamily="34" charset="0"/>
            </a:endParaRPr>
          </a:p>
          <a:p>
            <a:pPr marL="0" indent="0">
              <a:buNone/>
            </a:pP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94</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pic>
        <p:nvPicPr>
          <p:cNvPr id="7" name="object 5">
            <a:extLst>
              <a:ext uri="{FF2B5EF4-FFF2-40B4-BE49-F238E27FC236}">
                <a16:creationId xmlns:a16="http://schemas.microsoft.com/office/drawing/2014/main" id="{7E9C71AA-7FF5-A164-5865-9CEF8C6A43D1}"/>
              </a:ext>
            </a:extLst>
          </p:cNvPr>
          <p:cNvPicPr/>
          <p:nvPr/>
        </p:nvPicPr>
        <p:blipFill>
          <a:blip r:embed="rId2" cstate="print"/>
          <a:stretch>
            <a:fillRect/>
          </a:stretch>
        </p:blipFill>
        <p:spPr>
          <a:xfrm>
            <a:off x="22377700" y="592794"/>
            <a:ext cx="1231304" cy="426689"/>
          </a:xfrm>
          <a:prstGeom prst="rect">
            <a:avLst/>
          </a:prstGeom>
        </p:spPr>
      </p:pic>
    </p:spTree>
    <p:extLst>
      <p:ext uri="{BB962C8B-B14F-4D97-AF65-F5344CB8AC3E}">
        <p14:creationId xmlns:p14="http://schemas.microsoft.com/office/powerpoint/2010/main" val="268224197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algn="just"/>
            <a:r>
              <a:rPr lang="az-Cyrl-AZ" sz="4000" dirty="0">
                <a:solidFill>
                  <a:srgbClr val="000000"/>
                </a:solidFill>
                <a:cs typeface="Arial" panose="020B0604020202020204" pitchFamily="34" charset="0"/>
              </a:rPr>
              <a:t>За військовозобов'язаними, призваними на збори, зберігається на весь період зборів, уключаючи час проїзду до місця їх проведення і назад, місце роботи, </a:t>
            </a:r>
            <a:r>
              <a:rPr lang="az-Cyrl-AZ" sz="4000" b="1" dirty="0">
                <a:solidFill>
                  <a:srgbClr val="000000"/>
                </a:solidFill>
                <a:cs typeface="Arial" panose="020B0604020202020204" pitchFamily="34" charset="0"/>
              </a:rPr>
              <a:t>займана посада та середній заробіток як на основній, так і на сумісних роботах.</a:t>
            </a:r>
          </a:p>
          <a:p>
            <a:pPr algn="just"/>
            <a:r>
              <a:rPr lang="az-Cyrl-AZ" sz="4000" dirty="0">
                <a:solidFill>
                  <a:srgbClr val="000000"/>
                </a:solidFill>
                <a:cs typeface="Arial" panose="020B0604020202020204" pitchFamily="34" charset="0"/>
              </a:rPr>
              <a:t>Зазначені особи не підлягають звільненню з роботи з ініціативи власника або вповноваженого ним органу незалежно від підпорядкування і форм власності з дня отримання повістки про призов і до повернення.</a:t>
            </a:r>
          </a:p>
          <a:p>
            <a:pPr marL="742950" indent="-742950">
              <a:buAutoNum type="arabicPeriod"/>
            </a:pPr>
            <a:endParaRPr lang="az-Cyrl-AZ" sz="4000" dirty="0">
              <a:solidFill>
                <a:srgbClr val="000000"/>
              </a:solidFill>
              <a:cs typeface="Arial" panose="020B0604020202020204" pitchFamily="34" charset="0"/>
            </a:endParaRPr>
          </a:p>
          <a:p>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algn="r"/>
            <a:r>
              <a:rPr lang="az-Cyrl-AZ" sz="4000" b="1" i="1" dirty="0">
                <a:solidFill>
                  <a:schemeClr val="bg1">
                    <a:lumMod val="50000"/>
                  </a:schemeClr>
                </a:solidFill>
                <a:cs typeface="Arial" panose="020B0604020202020204" pitchFamily="34" charset="0"/>
              </a:rPr>
              <a:t>П. 7 Інструкції № 80</a:t>
            </a:r>
            <a:endParaRPr lang="uk-UA" sz="4000" b="1" i="1" dirty="0">
              <a:solidFill>
                <a:schemeClr val="bg1">
                  <a:lumMod val="50000"/>
                </a:schemeClr>
              </a:solidFill>
              <a:cs typeface="Arial" panose="020B0604020202020204" pitchFamily="34" charset="0"/>
            </a:endParaRPr>
          </a:p>
          <a:p>
            <a:pPr marL="0" indent="0">
              <a:buNone/>
            </a:pP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95</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pic>
        <p:nvPicPr>
          <p:cNvPr id="7" name="object 5">
            <a:extLst>
              <a:ext uri="{FF2B5EF4-FFF2-40B4-BE49-F238E27FC236}">
                <a16:creationId xmlns:a16="http://schemas.microsoft.com/office/drawing/2014/main" id="{7E9C71AA-7FF5-A164-5865-9CEF8C6A43D1}"/>
              </a:ext>
            </a:extLst>
          </p:cNvPr>
          <p:cNvPicPr/>
          <p:nvPr/>
        </p:nvPicPr>
        <p:blipFill>
          <a:blip r:embed="rId2" cstate="print"/>
          <a:stretch>
            <a:fillRect/>
          </a:stretch>
        </p:blipFill>
        <p:spPr>
          <a:xfrm>
            <a:off x="22377700" y="592794"/>
            <a:ext cx="1231304" cy="426689"/>
          </a:xfrm>
          <a:prstGeom prst="rect">
            <a:avLst/>
          </a:prstGeom>
        </p:spPr>
      </p:pic>
    </p:spTree>
    <p:extLst>
      <p:ext uri="{BB962C8B-B14F-4D97-AF65-F5344CB8AC3E}">
        <p14:creationId xmlns:p14="http://schemas.microsoft.com/office/powerpoint/2010/main" val="166066405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17144" y="281908"/>
            <a:ext cx="22426859" cy="1032573"/>
          </a:xfrm>
          <a:noFill/>
          <a:ln>
            <a:noFill/>
          </a:ln>
        </p:spPr>
        <p:txBody>
          <a:bodyPr>
            <a:normAutofit/>
          </a:bodyPr>
          <a:lstStyle/>
          <a:p>
            <a:r>
              <a:rPr lang="ru-RU" sz="4800" dirty="0">
                <a:latin typeface="Arial" panose="020B0604020202020204" pitchFamily="34" charset="0"/>
                <a:cs typeface="Arial" panose="020B0604020202020204" pitchFamily="34" charset="0"/>
              </a:rPr>
              <a:t>ГАРАНТІЇ ПРАЦІВНИКАМ</a:t>
            </a:r>
          </a:p>
        </p:txBody>
      </p:sp>
      <p:sp>
        <p:nvSpPr>
          <p:cNvPr id="3" name="Объект 2"/>
          <p:cNvSpPr>
            <a:spLocks noGrp="1"/>
          </p:cNvSpPr>
          <p:nvPr>
            <p:ph type="subTitle" idx="4"/>
          </p:nvPr>
        </p:nvSpPr>
        <p:spPr>
          <a:xfrm>
            <a:off x="1884450" y="1019483"/>
            <a:ext cx="20798810" cy="11502912"/>
          </a:xfrm>
          <a:prstGeom prst="rect">
            <a:avLst/>
          </a:prstGeom>
          <a:ln>
            <a:noFill/>
          </a:ln>
        </p:spPr>
        <p:txBody>
          <a:bodyPr>
            <a:noAutofit/>
          </a:bodyPr>
          <a:lstStyle/>
          <a:p>
            <a:pPr marL="0" indent="0" algn="just">
              <a:buNone/>
            </a:pPr>
            <a:r>
              <a:rPr lang="ru-RU" sz="4000" dirty="0">
                <a:solidFill>
                  <a:srgbClr val="000000"/>
                </a:solidFill>
                <a:cs typeface="Arial" panose="020B0604020202020204" pitchFamily="34" charset="0"/>
              </a:rPr>
              <a:t>Особам, </a:t>
            </a:r>
            <a:r>
              <a:rPr lang="ru-RU" sz="4000" dirty="0" err="1">
                <a:solidFill>
                  <a:srgbClr val="000000"/>
                </a:solidFill>
                <a:cs typeface="Arial" panose="020B0604020202020204" pitchFamily="34" charset="0"/>
              </a:rPr>
              <a:t>призваним</a:t>
            </a:r>
            <a:r>
              <a:rPr lang="ru-RU" sz="4000" dirty="0">
                <a:solidFill>
                  <a:srgbClr val="000000"/>
                </a:solidFill>
                <a:cs typeface="Arial" panose="020B0604020202020204" pitchFamily="34" charset="0"/>
              </a:rPr>
              <a:t> на </a:t>
            </a:r>
            <a:r>
              <a:rPr lang="ru-RU" sz="4000" dirty="0" err="1">
                <a:solidFill>
                  <a:srgbClr val="000000"/>
                </a:solidFill>
                <a:cs typeface="Arial" panose="020B0604020202020204" pitchFamily="34" charset="0"/>
              </a:rPr>
              <a:t>збори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виплачується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заробітна</a:t>
            </a:r>
            <a:r>
              <a:rPr lang="ru-RU" sz="4000" dirty="0">
                <a:solidFill>
                  <a:srgbClr val="000000"/>
                </a:solidFill>
                <a:cs typeface="Arial" panose="020B0604020202020204" pitchFamily="34" charset="0"/>
              </a:rPr>
              <a:t> плата за </a:t>
            </a:r>
            <a:r>
              <a:rPr lang="ru-RU" sz="4000" dirty="0" err="1">
                <a:solidFill>
                  <a:srgbClr val="000000"/>
                </a:solidFill>
                <a:cs typeface="Arial" panose="020B0604020202020204" pitchFamily="34" charset="0"/>
              </a:rPr>
              <a:t>відпрацьований</a:t>
            </a:r>
            <a:r>
              <a:rPr lang="ru-RU" sz="4000" dirty="0">
                <a:solidFill>
                  <a:srgbClr val="000000"/>
                </a:solidFill>
                <a:cs typeface="Arial" panose="020B0604020202020204" pitchFamily="34" charset="0"/>
              </a:rPr>
              <a:t> час до дня </a:t>
            </a:r>
            <a:r>
              <a:rPr lang="ru-RU" sz="4000" dirty="0" err="1">
                <a:solidFill>
                  <a:srgbClr val="000000"/>
                </a:solidFill>
                <a:cs typeface="Arial" panose="020B0604020202020204" pitchFamily="34" charset="0"/>
              </a:rPr>
              <a:t>припинення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роботи</a:t>
            </a:r>
            <a:r>
              <a:rPr lang="ru-RU" sz="4000" dirty="0">
                <a:solidFill>
                  <a:srgbClr val="000000"/>
                </a:solidFill>
                <a:cs typeface="Arial" panose="020B0604020202020204" pitchFamily="34" charset="0"/>
              </a:rPr>
              <a:t> у </a:t>
            </a:r>
            <a:r>
              <a:rPr lang="ru-RU" sz="4000" dirty="0" err="1">
                <a:solidFill>
                  <a:srgbClr val="000000"/>
                </a:solidFill>
                <a:cs typeface="Arial" panose="020B0604020202020204" pitchFamily="34" charset="0"/>
              </a:rPr>
              <a:t>зв'язку</a:t>
            </a:r>
            <a:r>
              <a:rPr lang="ru-RU" sz="4000" dirty="0">
                <a:solidFill>
                  <a:srgbClr val="000000"/>
                </a:solidFill>
                <a:cs typeface="Arial" panose="020B0604020202020204" pitchFamily="34" charset="0"/>
              </a:rPr>
              <a:t> з </a:t>
            </a:r>
            <a:r>
              <a:rPr lang="ru-RU" sz="4000" dirty="0" err="1">
                <a:solidFill>
                  <a:srgbClr val="000000"/>
                </a:solidFill>
                <a:cs typeface="Arial" panose="020B0604020202020204" pitchFamily="34" charset="0"/>
              </a:rPr>
              <a:t>від'їздом</a:t>
            </a:r>
            <a:r>
              <a:rPr lang="ru-RU" sz="4000" dirty="0">
                <a:solidFill>
                  <a:srgbClr val="000000"/>
                </a:solidFill>
                <a:cs typeface="Arial" panose="020B0604020202020204" pitchFamily="34" charset="0"/>
              </a:rPr>
              <a:t> на </a:t>
            </a:r>
            <a:r>
              <a:rPr lang="ru-RU" sz="4000" dirty="0" err="1">
                <a:solidFill>
                  <a:srgbClr val="000000"/>
                </a:solidFill>
                <a:cs typeface="Arial" panose="020B0604020202020204" pitchFamily="34" charset="0"/>
              </a:rPr>
              <a:t>збори</a:t>
            </a:r>
            <a:r>
              <a:rPr lang="ru-RU" sz="4000" dirty="0">
                <a:solidFill>
                  <a:srgbClr val="000000"/>
                </a:solidFill>
                <a:cs typeface="Arial" panose="020B0604020202020204" pitchFamily="34" charset="0"/>
              </a:rPr>
              <a:t>, а також </a:t>
            </a:r>
            <a:r>
              <a:rPr lang="ru-RU" sz="4000" dirty="0" err="1">
                <a:solidFill>
                  <a:srgbClr val="000000"/>
                </a:solidFill>
                <a:cs typeface="Arial" panose="020B0604020202020204" pitchFamily="34" charset="0"/>
              </a:rPr>
              <a:t>середня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заробітна</a:t>
            </a:r>
            <a:r>
              <a:rPr lang="ru-RU" sz="4000" dirty="0">
                <a:solidFill>
                  <a:srgbClr val="000000"/>
                </a:solidFill>
                <a:cs typeface="Arial" panose="020B0604020202020204" pitchFamily="34" charset="0"/>
              </a:rPr>
              <a:t> плата за </a:t>
            </a:r>
            <a:r>
              <a:rPr lang="ru-RU" sz="4000" dirty="0" err="1">
                <a:solidFill>
                  <a:srgbClr val="000000"/>
                </a:solidFill>
                <a:cs typeface="Arial" panose="020B0604020202020204" pitchFamily="34" charset="0"/>
              </a:rPr>
              <a:t>перші</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півмісяця</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зборів</a:t>
            </a:r>
            <a:r>
              <a:rPr lang="ru-RU" sz="4000" dirty="0">
                <a:solidFill>
                  <a:srgbClr val="000000"/>
                </a:solidFill>
                <a:cs typeface="Arial" panose="020B0604020202020204" pitchFamily="34" charset="0"/>
              </a:rPr>
              <a:t>.</a:t>
            </a:r>
          </a:p>
          <a:p>
            <a:pPr marL="0" indent="0" algn="just">
              <a:buNone/>
            </a:pPr>
            <a:endParaRPr lang="ru-RU" sz="4000" dirty="0">
              <a:solidFill>
                <a:srgbClr val="000000"/>
              </a:solidFill>
              <a:cs typeface="Arial" panose="020B0604020202020204" pitchFamily="34" charset="0"/>
            </a:endParaRPr>
          </a:p>
          <a:p>
            <a:pPr marL="0" indent="0" algn="just">
              <a:buNone/>
            </a:pPr>
            <a:r>
              <a:rPr lang="ru-RU" sz="4000" dirty="0">
                <a:solidFill>
                  <a:srgbClr val="000000"/>
                </a:solidFill>
                <a:cs typeface="Arial" panose="020B0604020202020204" pitchFamily="34" charset="0"/>
              </a:rPr>
              <a:t>За </a:t>
            </a:r>
            <a:r>
              <a:rPr lang="ru-RU" sz="4000" dirty="0" err="1">
                <a:solidFill>
                  <a:srgbClr val="000000"/>
                </a:solidFill>
                <a:cs typeface="Arial" panose="020B0604020202020204" pitchFamily="34" charset="0"/>
              </a:rPr>
              <a:t>решту</a:t>
            </a:r>
            <a:r>
              <a:rPr lang="ru-RU" sz="4000" dirty="0">
                <a:solidFill>
                  <a:srgbClr val="000000"/>
                </a:solidFill>
                <a:cs typeface="Arial" panose="020B0604020202020204" pitchFamily="34" charset="0"/>
              </a:rPr>
              <a:t> часу </a:t>
            </a:r>
            <a:r>
              <a:rPr lang="ru-RU" sz="4000" dirty="0" err="1">
                <a:solidFill>
                  <a:srgbClr val="000000"/>
                </a:solidFill>
                <a:cs typeface="Arial" panose="020B0604020202020204" pitchFamily="34" charset="0"/>
              </a:rPr>
              <a:t>перебування</a:t>
            </a:r>
            <a:r>
              <a:rPr lang="ru-RU" sz="4000" dirty="0">
                <a:solidFill>
                  <a:srgbClr val="000000"/>
                </a:solidFill>
                <a:cs typeface="Arial" panose="020B0604020202020204" pitchFamily="34" charset="0"/>
              </a:rPr>
              <a:t> на </a:t>
            </a:r>
            <a:r>
              <a:rPr lang="ru-RU" sz="4000" dirty="0" err="1">
                <a:solidFill>
                  <a:srgbClr val="000000"/>
                </a:solidFill>
                <a:cs typeface="Arial" panose="020B0604020202020204" pitchFamily="34" charset="0"/>
              </a:rPr>
              <a:t>зборах</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виплата</a:t>
            </a:r>
            <a:r>
              <a:rPr lang="ru-RU" sz="4000" dirty="0">
                <a:solidFill>
                  <a:srgbClr val="000000"/>
                </a:solidFill>
                <a:cs typeface="Arial" panose="020B0604020202020204" pitchFamily="34" charset="0"/>
              </a:rPr>
              <a:t> заробітної плати </a:t>
            </a:r>
            <a:r>
              <a:rPr lang="ru-RU" sz="4000" dirty="0" err="1">
                <a:solidFill>
                  <a:srgbClr val="000000"/>
                </a:solidFill>
                <a:cs typeface="Arial" panose="020B0604020202020204" pitchFamily="34" charset="0"/>
              </a:rPr>
              <a:t>провадиться</a:t>
            </a:r>
            <a:r>
              <a:rPr lang="ru-RU" sz="4000" dirty="0">
                <a:solidFill>
                  <a:srgbClr val="000000"/>
                </a:solidFill>
                <a:cs typeface="Arial" panose="020B0604020202020204" pitchFamily="34" charset="0"/>
              </a:rPr>
              <a:t> у </a:t>
            </a:r>
            <a:r>
              <a:rPr lang="ru-RU" sz="4000" dirty="0" err="1">
                <a:solidFill>
                  <a:srgbClr val="000000"/>
                </a:solidFill>
                <a:cs typeface="Arial" panose="020B0604020202020204" pitchFamily="34" charset="0"/>
              </a:rPr>
              <a:t>звичайні</a:t>
            </a:r>
            <a:r>
              <a:rPr lang="ru-RU" sz="4000" dirty="0">
                <a:solidFill>
                  <a:srgbClr val="000000"/>
                </a:solidFill>
                <a:cs typeface="Arial" panose="020B0604020202020204" pitchFamily="34" charset="0"/>
              </a:rPr>
              <a:t> строки, </a:t>
            </a:r>
            <a:r>
              <a:rPr lang="ru-RU" sz="4000" dirty="0" err="1">
                <a:solidFill>
                  <a:srgbClr val="000000"/>
                </a:solidFill>
                <a:cs typeface="Arial" panose="020B0604020202020204" pitchFamily="34" charset="0"/>
              </a:rPr>
              <a:t>установлені</a:t>
            </a:r>
            <a:r>
              <a:rPr lang="ru-RU" sz="4000" dirty="0">
                <a:solidFill>
                  <a:srgbClr val="000000"/>
                </a:solidFill>
                <a:cs typeface="Arial" panose="020B0604020202020204" pitchFamily="34" charset="0"/>
              </a:rPr>
              <a:t> на </a:t>
            </a:r>
            <a:r>
              <a:rPr lang="ru-RU" sz="4000" dirty="0" err="1">
                <a:solidFill>
                  <a:srgbClr val="000000"/>
                </a:solidFill>
                <a:cs typeface="Arial" panose="020B0604020202020204" pitchFamily="34" charset="0"/>
              </a:rPr>
              <a:t>підприємстві</a:t>
            </a:r>
            <a:r>
              <a:rPr lang="ru-RU" sz="4000" dirty="0">
                <a:solidFill>
                  <a:srgbClr val="000000"/>
                </a:solidFill>
                <a:cs typeface="Arial" panose="020B0604020202020204" pitchFamily="34" charset="0"/>
              </a:rPr>
              <a:t>, в </a:t>
            </a:r>
            <a:r>
              <a:rPr lang="ru-RU" sz="4000" dirty="0" err="1">
                <a:solidFill>
                  <a:srgbClr val="000000"/>
                </a:solidFill>
                <a:cs typeface="Arial" panose="020B0604020202020204" pitchFamily="34" charset="0"/>
              </a:rPr>
              <a:t>установі</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чи</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організації</a:t>
            </a:r>
            <a:r>
              <a:rPr lang="ru-RU" sz="4000" dirty="0">
                <a:solidFill>
                  <a:srgbClr val="000000"/>
                </a:solidFill>
                <a:cs typeface="Arial" panose="020B0604020202020204" pitchFamily="34" charset="0"/>
              </a:rPr>
              <a:t>, де </a:t>
            </a:r>
            <a:r>
              <a:rPr lang="ru-RU" sz="4000" dirty="0" err="1">
                <a:solidFill>
                  <a:srgbClr val="000000"/>
                </a:solidFill>
                <a:cs typeface="Arial" panose="020B0604020202020204" pitchFamily="34" charset="0"/>
              </a:rPr>
              <a:t>працює</a:t>
            </a:r>
            <a:r>
              <a:rPr lang="ru-RU" sz="4000" dirty="0">
                <a:solidFill>
                  <a:srgbClr val="000000"/>
                </a:solidFill>
                <a:cs typeface="Arial" panose="020B0604020202020204" pitchFamily="34" charset="0"/>
              </a:rPr>
              <a:t> </a:t>
            </a:r>
            <a:r>
              <a:rPr lang="ru-RU" sz="4000" dirty="0" err="1">
                <a:solidFill>
                  <a:srgbClr val="000000"/>
                </a:solidFill>
                <a:cs typeface="Arial" panose="020B0604020202020204" pitchFamily="34" charset="0"/>
              </a:rPr>
              <a:t>військовозобов'язаний</a:t>
            </a:r>
            <a:r>
              <a:rPr lang="ru-RU" sz="4000" dirty="0">
                <a:solidFill>
                  <a:srgbClr val="000000"/>
                </a:solidFill>
                <a:cs typeface="Arial" panose="020B0604020202020204" pitchFamily="34" charset="0"/>
              </a:rPr>
              <a:t>.</a:t>
            </a:r>
          </a:p>
          <a:p>
            <a:pPr marL="0" indent="0">
              <a:buNone/>
            </a:pPr>
            <a:endParaRPr lang="az-Cyrl-AZ" sz="4000" dirty="0">
              <a:solidFill>
                <a:srgbClr val="000000"/>
              </a:solidFill>
              <a:cs typeface="Arial" panose="020B0604020202020204" pitchFamily="34" charset="0"/>
            </a:endParaRPr>
          </a:p>
          <a:p>
            <a:pPr marL="0" indent="0">
              <a:buNone/>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marL="0" indent="0">
              <a:buNone/>
            </a:pPr>
            <a:endParaRPr lang="az-Cyrl-AZ" sz="4000" b="1" i="1" dirty="0">
              <a:solidFill>
                <a:srgbClr val="333333"/>
              </a:solidFill>
              <a:highlight>
                <a:srgbClr val="FFFFE2"/>
              </a:highlight>
              <a:latin typeface="Times New Roman" panose="02020603050405020304" pitchFamily="18" charset="0"/>
              <a:cs typeface="Arial" panose="020B0604020202020204" pitchFamily="34" charset="0"/>
            </a:endParaRPr>
          </a:p>
          <a:p>
            <a:pPr marL="0" indent="0" algn="r">
              <a:buNone/>
            </a:pPr>
            <a:r>
              <a:rPr lang="az-Cyrl-AZ" sz="4000" b="1" i="1" dirty="0">
                <a:solidFill>
                  <a:schemeClr val="bg1">
                    <a:lumMod val="50000"/>
                  </a:schemeClr>
                </a:solidFill>
                <a:cs typeface="Arial" panose="020B0604020202020204" pitchFamily="34" charset="0"/>
              </a:rPr>
              <a:t>П. 8 Інструкції № 80</a:t>
            </a:r>
            <a:endParaRPr lang="uk-UA" sz="4000" b="1" i="1" dirty="0">
              <a:solidFill>
                <a:schemeClr val="bg1">
                  <a:lumMod val="50000"/>
                </a:schemeClr>
              </a:solidFill>
              <a:cs typeface="Arial" panose="020B0604020202020204" pitchFamily="34" charset="0"/>
            </a:endParaRPr>
          </a:p>
          <a:p>
            <a:pPr marL="0" indent="0">
              <a:buNone/>
            </a:pPr>
            <a:endParaRPr lang="ru-RU" dirty="0">
              <a:solidFill>
                <a:srgbClr val="222222"/>
              </a:solidFill>
              <a:cs typeface="Arial" panose="020B0604020202020204" pitchFamily="34" charset="0"/>
            </a:endParaRPr>
          </a:p>
        </p:txBody>
      </p:sp>
      <p:sp>
        <p:nvSpPr>
          <p:cNvPr id="10" name="Номер слайда 16">
            <a:extLst>
              <a:ext uri="{FF2B5EF4-FFF2-40B4-BE49-F238E27FC236}">
                <a16:creationId xmlns:a16="http://schemas.microsoft.com/office/drawing/2014/main" id="{22DCFF93-B210-62BD-7144-A1D21C83E2B8}"/>
              </a:ext>
            </a:extLst>
          </p:cNvPr>
          <p:cNvSpPr>
            <a:spLocks noGrp="1"/>
          </p:cNvSpPr>
          <p:nvPr>
            <p:ph type="sldNum" sz="quarter" idx="7"/>
          </p:nvPr>
        </p:nvSpPr>
        <p:spPr>
          <a:xfrm>
            <a:off x="22683260" y="12522395"/>
            <a:ext cx="208390" cy="447943"/>
          </a:xfrm>
        </p:spPr>
        <p:txBody>
          <a:bodyPr/>
          <a:lstStyle/>
          <a:p>
            <a:fld id="{B6F15528-21DE-4FAA-801E-634DDDAF4B2B}" type="slidenum">
              <a:rPr lang="ru-UA" sz="2911" b="1">
                <a:solidFill>
                  <a:schemeClr val="bg1"/>
                </a:solidFill>
                <a:latin typeface="Arial" panose="020B0604020202020204" pitchFamily="34" charset="0"/>
                <a:cs typeface="Arial" panose="020B0604020202020204" pitchFamily="34" charset="0"/>
              </a:rPr>
              <a:t>96</a:t>
            </a:fld>
            <a:endParaRPr lang="ru-UA" sz="2911" b="1" dirty="0">
              <a:solidFill>
                <a:schemeClr val="bg1"/>
              </a:solidFill>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id="{34C7AC77-0A64-6F07-6230-2F6850EB2355}"/>
              </a:ext>
            </a:extLst>
          </p:cNvPr>
          <p:cNvSpPr/>
          <p:nvPr/>
        </p:nvSpPr>
        <p:spPr>
          <a:xfrm rot="16200000">
            <a:off x="-1433860" y="10912590"/>
            <a:ext cx="4362783" cy="689548"/>
          </a:xfrm>
          <a:prstGeom prst="rect">
            <a:avLst/>
          </a:prstGeom>
        </p:spPr>
        <p:txBody>
          <a:bodyPr wrap="square">
            <a:spAutoFit/>
          </a:bodyPr>
          <a:lstStyle/>
          <a:p>
            <a:r>
              <a:rPr lang="en-US" sz="3881" dirty="0">
                <a:solidFill>
                  <a:schemeClr val="bg1"/>
                </a:solidFill>
                <a:latin typeface="Arial" panose="020B0604020202020204" pitchFamily="34" charset="0"/>
                <a:cs typeface="Arial" panose="020B0604020202020204" pitchFamily="34" charset="0"/>
              </a:rPr>
              <a:t>www.ibuh.info</a:t>
            </a:r>
          </a:p>
        </p:txBody>
      </p:sp>
      <p:pic>
        <p:nvPicPr>
          <p:cNvPr id="7" name="object 5">
            <a:extLst>
              <a:ext uri="{FF2B5EF4-FFF2-40B4-BE49-F238E27FC236}">
                <a16:creationId xmlns:a16="http://schemas.microsoft.com/office/drawing/2014/main" id="{7E9C71AA-7FF5-A164-5865-9CEF8C6A43D1}"/>
              </a:ext>
            </a:extLst>
          </p:cNvPr>
          <p:cNvPicPr/>
          <p:nvPr/>
        </p:nvPicPr>
        <p:blipFill>
          <a:blip r:embed="rId2" cstate="print"/>
          <a:stretch>
            <a:fillRect/>
          </a:stretch>
        </p:blipFill>
        <p:spPr>
          <a:xfrm>
            <a:off x="22377700" y="592794"/>
            <a:ext cx="1231304" cy="426689"/>
          </a:xfrm>
          <a:prstGeom prst="rect">
            <a:avLst/>
          </a:prstGeom>
        </p:spPr>
      </p:pic>
    </p:spTree>
    <p:extLst>
      <p:ext uri="{BB962C8B-B14F-4D97-AF65-F5344CB8AC3E}">
        <p14:creationId xmlns:p14="http://schemas.microsoft.com/office/powerpoint/2010/main" val="41927685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Равнобедренный треугольник 17"/>
          <p:cNvSpPr/>
          <p:nvPr/>
        </p:nvSpPr>
        <p:spPr>
          <a:xfrm rot="4272024">
            <a:off x="22258691" y="12107054"/>
            <a:ext cx="1367371" cy="1178768"/>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9" name="Равнобедренный треугольник 18"/>
          <p:cNvSpPr/>
          <p:nvPr/>
        </p:nvSpPr>
        <p:spPr>
          <a:xfrm rot="20686610">
            <a:off x="23345037" y="12813355"/>
            <a:ext cx="751211" cy="647596"/>
          </a:xfrm>
          <a:prstGeom prst="triangle">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4" name="TextBox 13">
            <a:extLst>
              <a:ext uri="{FF2B5EF4-FFF2-40B4-BE49-F238E27FC236}">
                <a16:creationId xmlns:a16="http://schemas.microsoft.com/office/drawing/2014/main" id="{34A99363-5B8C-4FD4-9AEA-EFD2AF1479A9}"/>
              </a:ext>
            </a:extLst>
          </p:cNvPr>
          <p:cNvSpPr txBox="1"/>
          <p:nvPr/>
        </p:nvSpPr>
        <p:spPr>
          <a:xfrm>
            <a:off x="2686944" y="5129808"/>
            <a:ext cx="19658184" cy="26468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spcBef>
                <a:spcPts val="1200"/>
              </a:spcBef>
            </a:pPr>
            <a:r>
              <a:rPr lang="uk-UA" sz="16600" b="1" dirty="0">
                <a:solidFill>
                  <a:schemeClr val="accent1">
                    <a:lumMod val="75000"/>
                  </a:schemeClr>
                </a:solidFill>
                <a:latin typeface="Calibri" panose="020F0502020204030204" pitchFamily="34" charset="0"/>
                <a:cs typeface="Calibri" panose="020F0502020204030204" pitchFamily="34" charset="0"/>
              </a:rPr>
              <a:t>ВАШІ ЗАПИТАННЯ</a:t>
            </a:r>
            <a:endParaRPr lang="ru-RU" sz="16600" b="1" dirty="0">
              <a:solidFill>
                <a:schemeClr val="accent1">
                  <a:lumMod val="75000"/>
                </a:schemeClr>
              </a:solidFill>
              <a:latin typeface="Calibri" panose="020F0502020204030204" pitchFamily="34" charset="0"/>
              <a:cs typeface="Calibri" panose="020F0502020204030204" pitchFamily="34" charset="0"/>
            </a:endParaRPr>
          </a:p>
        </p:txBody>
      </p:sp>
      <p:sp>
        <p:nvSpPr>
          <p:cNvPr id="3" name="Номер слайда 4">
            <a:extLst>
              <a:ext uri="{FF2B5EF4-FFF2-40B4-BE49-F238E27FC236}">
                <a16:creationId xmlns:a16="http://schemas.microsoft.com/office/drawing/2014/main" id="{BD35BFC5-AD28-924E-EE56-8CA1CDF81830}"/>
              </a:ext>
            </a:extLst>
          </p:cNvPr>
          <p:cNvSpPr>
            <a:spLocks noGrp="1"/>
          </p:cNvSpPr>
          <p:nvPr>
            <p:ph type="sldNum" sz="quarter" idx="2"/>
          </p:nvPr>
        </p:nvSpPr>
        <p:spPr>
          <a:xfrm>
            <a:off x="22291408" y="12223168"/>
            <a:ext cx="894897" cy="822126"/>
          </a:xfrm>
        </p:spPr>
        <p:txBody>
          <a:bodyPr/>
          <a:lstStyle/>
          <a:p>
            <a:fld id="{86CB4B4D-7CA3-9044-876B-883B54F8677D}" type="slidenum">
              <a:rPr lang="ru-UA" sz="3200" smtClean="0">
                <a:solidFill>
                  <a:schemeClr val="bg1"/>
                </a:solidFill>
              </a:rPr>
              <a:t>97</a:t>
            </a:fld>
            <a:endParaRPr lang="ru-UA" sz="3200" dirty="0">
              <a:solidFill>
                <a:schemeClr val="bg1"/>
              </a:solidFill>
            </a:endParaRPr>
          </a:p>
        </p:txBody>
      </p:sp>
    </p:spTree>
    <p:extLst>
      <p:ext uri="{BB962C8B-B14F-4D97-AF65-F5344CB8AC3E}">
        <p14:creationId xmlns:p14="http://schemas.microsoft.com/office/powerpoint/2010/main" val="27940014"/>
      </p:ext>
    </p:extLst>
  </p:cSld>
  <p:clrMapOvr>
    <a:masterClrMapping/>
  </p:clrMapOvr>
  <p:transition spd="med"/>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Настроювані 1">
      <a:majorFont>
        <a:latin typeface="Arial"/>
        <a:ea typeface=""/>
        <a:cs typeface=""/>
      </a:majorFont>
      <a:minorFont>
        <a:latin typeface="Arial"/>
        <a:ea typeface=""/>
        <a:cs typeface=""/>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100000"/>
          </a:lnSpc>
          <a:spcBef>
            <a:spcPts val="4500"/>
          </a:spcBef>
          <a:spcAft>
            <a:spcPts val="0"/>
          </a:spcAft>
          <a:buClrTx/>
          <a:buSzTx/>
          <a:buFontTx/>
          <a:buNone/>
          <a:tabLst/>
          <a:defRPr kumimoji="0" sz="4000" b="0" i="0" u="none" strike="noStrike" cap="none" spc="0" normalizeH="0" baseline="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6843</TotalTime>
  <Words>7204</Words>
  <Application>Microsoft Office PowerPoint</Application>
  <PresentationFormat>Довільний</PresentationFormat>
  <Paragraphs>749</Paragraphs>
  <Slides>97</Slides>
  <Notes>0</Notes>
  <HiddenSlides>0</HiddenSlides>
  <MMClips>0</MMClips>
  <ScaleCrop>false</ScaleCrop>
  <HeadingPairs>
    <vt:vector size="6" baseType="variant">
      <vt:variant>
        <vt:lpstr>Використані шрифти</vt:lpstr>
      </vt:variant>
      <vt:variant>
        <vt:i4>10</vt:i4>
      </vt:variant>
      <vt:variant>
        <vt:lpstr>Тема</vt:lpstr>
      </vt:variant>
      <vt:variant>
        <vt:i4>1</vt:i4>
      </vt:variant>
      <vt:variant>
        <vt:lpstr>Заголовки слайдів</vt:lpstr>
      </vt:variant>
      <vt:variant>
        <vt:i4>97</vt:i4>
      </vt:variant>
    </vt:vector>
  </HeadingPairs>
  <TitlesOfParts>
    <vt:vector size="108" baseType="lpstr">
      <vt:lpstr>Aptos</vt:lpstr>
      <vt:lpstr>Arial</vt:lpstr>
      <vt:lpstr>Calibri</vt:lpstr>
      <vt:lpstr>Helvetica</vt:lpstr>
      <vt:lpstr>IBM Plex Serif</vt:lpstr>
      <vt:lpstr>Lucida Grande</vt:lpstr>
      <vt:lpstr>Roboto</vt:lpstr>
      <vt:lpstr>Times New Roman</vt:lpstr>
      <vt:lpstr>Wingdings</vt:lpstr>
      <vt:lpstr>Wingdings 3</vt:lpstr>
      <vt:lpstr>Грань</vt:lpstr>
      <vt:lpstr>Презентація PowerPoint</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Презентація PowerPoint</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Презентація PowerPoint</vt:lpstr>
      <vt:lpstr>ВІЙСЬКОВИЙ ОБЛІК НА ПІДПРИЄМСТВІ _ </vt:lpstr>
      <vt:lpstr>Презентація PowerPoint</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ЗВІРЯННЯ СПИСКІВ ПЕРСОНАЛЬНОГО ВО </vt:lpstr>
      <vt:lpstr>ЗВІРЯННЯ СПИСКІВ ПЕРСОНАЛЬНОГО ВО </vt:lpstr>
      <vt:lpstr>ЗВІРЯННЯ СПИСКІВ ПЕРСОНАЛЬНОГО ВО </vt:lpstr>
      <vt:lpstr>ЗВІРЯННЯ СПИСКІВ ПЕРСОНАЛЬНОГО ВО </vt:lpstr>
      <vt:lpstr>ЗВІРЯННЯ СПИСКІВ ПЕРСОНАЛЬНОГО ВО </vt:lpstr>
      <vt:lpstr>ЗВІРЯННЯ СПИСКІВ ПЕРСОНАЛЬНОГО ВО </vt:lpstr>
      <vt:lpstr>Презентація PowerPoint</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Презентація PowerPoint</vt:lpstr>
      <vt:lpstr>ВІЙСЬКОВИЙ ОБЛІК НА ПІДПРИЄМСТВІ _ </vt:lpstr>
      <vt:lpstr>ВІЙСЬКОВИЙ ОБЛІК НА ПІДПРИЄМСТВІ _ </vt:lpstr>
      <vt:lpstr>ВІЙСЬКОВИЙ ОБЛІК НА ПІДПРИЄМСТВІ _ </vt:lpstr>
      <vt:lpstr>Презентація PowerPoint</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ВІЙСЬКОВИЙ ОБЛІК НА ПІДПРИЄМСТВІ</vt:lpstr>
      <vt:lpstr>Презентація PowerPoint</vt:lpstr>
      <vt:lpstr>ВІЙСЬКОВИЙ ОБЛІК НА ПІДПРИЄМСТВІ _ </vt:lpstr>
      <vt:lpstr>Презентація PowerPoint</vt:lpstr>
      <vt:lpstr>ВІЙСЬКОВИЙ ОБЛІК НА ПІДПРИЄМСТВІ _ </vt:lpstr>
      <vt:lpstr>Презентація PowerPoint</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ВІЙСЬКОВИЙ ОБЛІК НА ПІДПРИЄМСТВІ _ </vt:lpstr>
      <vt:lpstr>Презентація PowerPoint</vt:lpstr>
      <vt:lpstr>ПЕРЕВІРКИ (ключові строки) </vt:lpstr>
      <vt:lpstr>ПЕРЕВІРКИ (ключові строки) </vt:lpstr>
      <vt:lpstr>ПЕРЕВІРКИ (ключові строки) </vt:lpstr>
      <vt:lpstr>ПЕРЕВІРКИ (ключові строки) </vt:lpstr>
      <vt:lpstr>ПЕРЕВІРКИ (ключові строки) </vt:lpstr>
      <vt:lpstr>ПЕРЕВІРКИ (ключові строки) </vt:lpstr>
      <vt:lpstr>ПЕРЕВІРКИ (ключові строки) </vt:lpstr>
      <vt:lpstr>Презентація PowerPoint</vt:lpstr>
      <vt:lpstr>ГАРАНТІЇ ПРАЦІВНИКАМ</vt:lpstr>
      <vt:lpstr>ГАРАНТІЇ ПРАЦІВНИКАМ</vt:lpstr>
      <vt:lpstr>ГАРАНТІЇ ПРАЦІВНИКАМ</vt:lpstr>
      <vt:lpstr>ГАРАНТІЇ ПРАЦІВНИКАМ</vt:lpstr>
      <vt:lpstr>ГАРАНТІЇ ПРАЦІВНИКАМ</vt:lpstr>
      <vt:lpstr>ГАРАНТІЇ ПРАЦІВНИКАМ</vt:lpstr>
      <vt:lpstr>ГАРАНТІЇ ПРАЦІВНИКАМ</vt:lpstr>
      <vt:lpstr>ГАРАНТІЇ ПРАЦІВНИКАМ</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Happy</dc:creator>
  <cp:lastModifiedBy>Галина Галина</cp:lastModifiedBy>
  <cp:revision>116</cp:revision>
  <dcterms:modified xsi:type="dcterms:W3CDTF">2025-05-28T12:03:44Z</dcterms:modified>
</cp:coreProperties>
</file>