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99" r:id="rId5"/>
    <p:sldId id="423" r:id="rId6"/>
    <p:sldId id="409" r:id="rId7"/>
    <p:sldId id="422" r:id="rId8"/>
    <p:sldId id="408" r:id="rId9"/>
    <p:sldId id="410" r:id="rId10"/>
    <p:sldId id="411" r:id="rId11"/>
    <p:sldId id="412" r:id="rId12"/>
    <p:sldId id="415" r:id="rId13"/>
    <p:sldId id="416" r:id="rId14"/>
    <p:sldId id="400" r:id="rId15"/>
    <p:sldId id="420" r:id="rId16"/>
    <p:sldId id="418" r:id="rId17"/>
    <p:sldId id="419" r:id="rId18"/>
    <p:sldId id="381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4D8"/>
    <a:srgbClr val="DDE5FB"/>
    <a:srgbClr val="FDDBE8"/>
    <a:srgbClr val="E283E9"/>
    <a:srgbClr val="1A77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B2F8D-98F2-4EA3-A1B4-11DD63CA80F4}" v="6" dt="2025-03-11T08:31:03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0"/>
    <p:restoredTop sz="92994" autoAdjust="0"/>
  </p:normalViewPr>
  <p:slideViewPr>
    <p:cSldViewPr snapToGrid="0" showGuides="1">
      <p:cViewPr varScale="1">
        <p:scale>
          <a:sx n="95" d="100"/>
          <a:sy n="95" d="100"/>
        </p:scale>
        <p:origin x="91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ojie Feng" userId="4f46ee3d-74b6-4475-bf09-c95ccd3ea1b3" providerId="ADAL" clId="{B49B2F8D-98F2-4EA3-A1B4-11DD63CA80F4}"/>
    <pc:docChg chg="undo custSel modSld modMainMaster">
      <pc:chgData name="Shuojie Feng" userId="4f46ee3d-74b6-4475-bf09-c95ccd3ea1b3" providerId="ADAL" clId="{B49B2F8D-98F2-4EA3-A1B4-11DD63CA80F4}" dt="2025-03-11T08:31:03.008" v="82"/>
      <pc:docMkLst>
        <pc:docMk/>
      </pc:docMkLst>
      <pc:sldChg chg="addSp delSp modSp mod chgLayout">
        <pc:chgData name="Shuojie Feng" userId="4f46ee3d-74b6-4475-bf09-c95ccd3ea1b3" providerId="ADAL" clId="{B49B2F8D-98F2-4EA3-A1B4-11DD63CA80F4}" dt="2025-03-10T06:33:15.787" v="16" actId="6264"/>
        <pc:sldMkLst>
          <pc:docMk/>
          <pc:sldMk cId="1486135720" sldId="309"/>
        </pc:sldMkLst>
        <pc:spChg chg="mod ord">
          <ac:chgData name="Shuojie Feng" userId="4f46ee3d-74b6-4475-bf09-c95ccd3ea1b3" providerId="ADAL" clId="{B49B2F8D-98F2-4EA3-A1B4-11DD63CA80F4}" dt="2025-03-10T06:33:15.787" v="16" actId="6264"/>
          <ac:spMkLst>
            <pc:docMk/>
            <pc:sldMk cId="1486135720" sldId="309"/>
            <ac:spMk id="2" creationId="{AA0F5AFE-E02A-A2DF-1811-094A567F6FE1}"/>
          </ac:spMkLst>
        </pc:spChg>
        <pc:spChg chg="mod ord">
          <ac:chgData name="Shuojie Feng" userId="4f46ee3d-74b6-4475-bf09-c95ccd3ea1b3" providerId="ADAL" clId="{B49B2F8D-98F2-4EA3-A1B4-11DD63CA80F4}" dt="2025-03-10T06:33:15.787" v="16" actId="6264"/>
          <ac:spMkLst>
            <pc:docMk/>
            <pc:sldMk cId="1486135720" sldId="309"/>
            <ac:spMk id="3" creationId="{BC68D147-B183-8713-FBA0-D91A36BDCF06}"/>
          </ac:spMkLst>
        </pc:spChg>
        <pc:spChg chg="add del mod">
          <ac:chgData name="Shuojie Feng" userId="4f46ee3d-74b6-4475-bf09-c95ccd3ea1b3" providerId="ADAL" clId="{B49B2F8D-98F2-4EA3-A1B4-11DD63CA80F4}" dt="2025-03-10T06:33:15.787" v="16" actId="6264"/>
          <ac:spMkLst>
            <pc:docMk/>
            <pc:sldMk cId="1486135720" sldId="309"/>
            <ac:spMk id="4" creationId="{A95C86BC-5BA0-19FE-5E01-279165859C15}"/>
          </ac:spMkLst>
        </pc:spChg>
        <pc:spChg chg="add del mod">
          <ac:chgData name="Shuojie Feng" userId="4f46ee3d-74b6-4475-bf09-c95ccd3ea1b3" providerId="ADAL" clId="{B49B2F8D-98F2-4EA3-A1B4-11DD63CA80F4}" dt="2025-03-10T06:33:15.787" v="16" actId="6264"/>
          <ac:spMkLst>
            <pc:docMk/>
            <pc:sldMk cId="1486135720" sldId="309"/>
            <ac:spMk id="5" creationId="{3F195852-810C-16F8-F4A4-217969C41563}"/>
          </ac:spMkLst>
        </pc:spChg>
        <pc:spChg chg="add del mod">
          <ac:chgData name="Shuojie Feng" userId="4f46ee3d-74b6-4475-bf09-c95ccd3ea1b3" providerId="ADAL" clId="{B49B2F8D-98F2-4EA3-A1B4-11DD63CA80F4}" dt="2025-03-10T06:33:15.787" v="16" actId="6264"/>
          <ac:spMkLst>
            <pc:docMk/>
            <pc:sldMk cId="1486135720" sldId="309"/>
            <ac:spMk id="7" creationId="{E57A20C5-5552-0CC5-367C-A2D4AA3E737C}"/>
          </ac:spMkLst>
        </pc:spChg>
        <pc:picChg chg="mod ord">
          <ac:chgData name="Shuojie Feng" userId="4f46ee3d-74b6-4475-bf09-c95ccd3ea1b3" providerId="ADAL" clId="{B49B2F8D-98F2-4EA3-A1B4-11DD63CA80F4}" dt="2025-03-10T06:33:15.787" v="16" actId="6264"/>
          <ac:picMkLst>
            <pc:docMk/>
            <pc:sldMk cId="1486135720" sldId="309"/>
            <ac:picMk id="6" creationId="{E729FBF7-C685-D83C-8129-D5317CE5C167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22.639" v="19" actId="6264"/>
        <pc:sldMkLst>
          <pc:docMk/>
          <pc:sldMk cId="129312256" sldId="310"/>
        </pc:sldMkLst>
        <pc:spChg chg="mod ord">
          <ac:chgData name="Shuojie Feng" userId="4f46ee3d-74b6-4475-bf09-c95ccd3ea1b3" providerId="ADAL" clId="{B49B2F8D-98F2-4EA3-A1B4-11DD63CA80F4}" dt="2025-03-10T06:33:22.639" v="19" actId="6264"/>
          <ac:spMkLst>
            <pc:docMk/>
            <pc:sldMk cId="129312256" sldId="310"/>
            <ac:spMk id="2" creationId="{7806420B-7618-1496-B5C2-5F8DA83A172D}"/>
          </ac:spMkLst>
        </pc:spChg>
        <pc:spChg chg="mod ord">
          <ac:chgData name="Shuojie Feng" userId="4f46ee3d-74b6-4475-bf09-c95ccd3ea1b3" providerId="ADAL" clId="{B49B2F8D-98F2-4EA3-A1B4-11DD63CA80F4}" dt="2025-03-10T06:33:22.639" v="19" actId="6264"/>
          <ac:spMkLst>
            <pc:docMk/>
            <pc:sldMk cId="129312256" sldId="310"/>
            <ac:spMk id="3" creationId="{5C53A30A-4B1D-5E9A-F615-38DD081DC4F9}"/>
          </ac:spMkLst>
        </pc:spChg>
        <pc:spChg chg="add del mod">
          <ac:chgData name="Shuojie Feng" userId="4f46ee3d-74b6-4475-bf09-c95ccd3ea1b3" providerId="ADAL" clId="{B49B2F8D-98F2-4EA3-A1B4-11DD63CA80F4}" dt="2025-03-10T06:33:22.639" v="19" actId="6264"/>
          <ac:spMkLst>
            <pc:docMk/>
            <pc:sldMk cId="129312256" sldId="310"/>
            <ac:spMk id="4" creationId="{C2138E51-BAF6-2F1F-6F02-1CA121AE1B13}"/>
          </ac:spMkLst>
        </pc:spChg>
        <pc:spChg chg="add del mod">
          <ac:chgData name="Shuojie Feng" userId="4f46ee3d-74b6-4475-bf09-c95ccd3ea1b3" providerId="ADAL" clId="{B49B2F8D-98F2-4EA3-A1B4-11DD63CA80F4}" dt="2025-03-10T06:33:22.639" v="19" actId="6264"/>
          <ac:spMkLst>
            <pc:docMk/>
            <pc:sldMk cId="129312256" sldId="310"/>
            <ac:spMk id="5" creationId="{95394012-3816-85F0-1AF0-04E05380A9DB}"/>
          </ac:spMkLst>
        </pc:spChg>
        <pc:spChg chg="add del mod">
          <ac:chgData name="Shuojie Feng" userId="4f46ee3d-74b6-4475-bf09-c95ccd3ea1b3" providerId="ADAL" clId="{B49B2F8D-98F2-4EA3-A1B4-11DD63CA80F4}" dt="2025-03-10T06:33:22.639" v="19" actId="6264"/>
          <ac:spMkLst>
            <pc:docMk/>
            <pc:sldMk cId="129312256" sldId="310"/>
            <ac:spMk id="6" creationId="{E5713A80-77ED-9521-0A19-502EA109A996}"/>
          </ac:spMkLst>
        </pc:spChg>
        <pc:picChg chg="mod ord">
          <ac:chgData name="Shuojie Feng" userId="4f46ee3d-74b6-4475-bf09-c95ccd3ea1b3" providerId="ADAL" clId="{B49B2F8D-98F2-4EA3-A1B4-11DD63CA80F4}" dt="2025-03-10T06:33:22.639" v="19" actId="6264"/>
          <ac:picMkLst>
            <pc:docMk/>
            <pc:sldMk cId="129312256" sldId="310"/>
            <ac:picMk id="7" creationId="{89C32DD0-BD2F-6524-4667-DB5E224F949E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29.235" v="22" actId="6264"/>
        <pc:sldMkLst>
          <pc:docMk/>
          <pc:sldMk cId="3166084211" sldId="311"/>
        </pc:sldMkLst>
        <pc:spChg chg="mod ord">
          <ac:chgData name="Shuojie Feng" userId="4f46ee3d-74b6-4475-bf09-c95ccd3ea1b3" providerId="ADAL" clId="{B49B2F8D-98F2-4EA3-A1B4-11DD63CA80F4}" dt="2025-03-10T06:33:29.235" v="22" actId="6264"/>
          <ac:spMkLst>
            <pc:docMk/>
            <pc:sldMk cId="3166084211" sldId="311"/>
            <ac:spMk id="2" creationId="{5DF5C731-0B26-AFBA-1D25-E6AE3BB1DD35}"/>
          </ac:spMkLst>
        </pc:spChg>
        <pc:spChg chg="mod ord">
          <ac:chgData name="Shuojie Feng" userId="4f46ee3d-74b6-4475-bf09-c95ccd3ea1b3" providerId="ADAL" clId="{B49B2F8D-98F2-4EA3-A1B4-11DD63CA80F4}" dt="2025-03-10T06:33:29.235" v="22" actId="6264"/>
          <ac:spMkLst>
            <pc:docMk/>
            <pc:sldMk cId="3166084211" sldId="311"/>
            <ac:spMk id="3" creationId="{38F3E1E9-91F3-D594-7B6B-7298782A34E5}"/>
          </ac:spMkLst>
        </pc:spChg>
        <pc:spChg chg="add del mod">
          <ac:chgData name="Shuojie Feng" userId="4f46ee3d-74b6-4475-bf09-c95ccd3ea1b3" providerId="ADAL" clId="{B49B2F8D-98F2-4EA3-A1B4-11DD63CA80F4}" dt="2025-03-10T06:33:29.235" v="22" actId="6264"/>
          <ac:spMkLst>
            <pc:docMk/>
            <pc:sldMk cId="3166084211" sldId="311"/>
            <ac:spMk id="4" creationId="{2815FD84-396B-7B28-531E-EAC7A0AD8A16}"/>
          </ac:spMkLst>
        </pc:spChg>
        <pc:spChg chg="add del mod">
          <ac:chgData name="Shuojie Feng" userId="4f46ee3d-74b6-4475-bf09-c95ccd3ea1b3" providerId="ADAL" clId="{B49B2F8D-98F2-4EA3-A1B4-11DD63CA80F4}" dt="2025-03-10T06:33:29.235" v="22" actId="6264"/>
          <ac:spMkLst>
            <pc:docMk/>
            <pc:sldMk cId="3166084211" sldId="311"/>
            <ac:spMk id="5" creationId="{B6427FB3-33DA-5934-6C24-FD633438E60D}"/>
          </ac:spMkLst>
        </pc:spChg>
        <pc:spChg chg="add del mod">
          <ac:chgData name="Shuojie Feng" userId="4f46ee3d-74b6-4475-bf09-c95ccd3ea1b3" providerId="ADAL" clId="{B49B2F8D-98F2-4EA3-A1B4-11DD63CA80F4}" dt="2025-03-10T06:33:29.235" v="22" actId="6264"/>
          <ac:spMkLst>
            <pc:docMk/>
            <pc:sldMk cId="3166084211" sldId="311"/>
            <ac:spMk id="6" creationId="{FAFBCB7D-6021-AB1F-A4D3-551E301AD45B}"/>
          </ac:spMkLst>
        </pc:spChg>
        <pc:picChg chg="mod ord">
          <ac:chgData name="Shuojie Feng" userId="4f46ee3d-74b6-4475-bf09-c95ccd3ea1b3" providerId="ADAL" clId="{B49B2F8D-98F2-4EA3-A1B4-11DD63CA80F4}" dt="2025-03-10T06:33:29.235" v="22" actId="6264"/>
          <ac:picMkLst>
            <pc:docMk/>
            <pc:sldMk cId="3166084211" sldId="311"/>
            <ac:picMk id="10" creationId="{69197D8C-57D2-5B8A-9D06-3F78A61ADF7D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34.810" v="42" actId="6264"/>
        <pc:sldMkLst>
          <pc:docMk/>
          <pc:sldMk cId="306212644" sldId="343"/>
        </pc:sldMkLst>
        <pc:spChg chg="mod ord">
          <ac:chgData name="Shuojie Feng" userId="4f46ee3d-74b6-4475-bf09-c95ccd3ea1b3" providerId="ADAL" clId="{B49B2F8D-98F2-4EA3-A1B4-11DD63CA80F4}" dt="2025-03-10T06:34:34.810" v="42" actId="6264"/>
          <ac:spMkLst>
            <pc:docMk/>
            <pc:sldMk cId="306212644" sldId="343"/>
            <ac:spMk id="2" creationId="{A8D3822D-53D9-989F-ED9D-19A259050E33}"/>
          </ac:spMkLst>
        </pc:spChg>
        <pc:spChg chg="mod ord">
          <ac:chgData name="Shuojie Feng" userId="4f46ee3d-74b6-4475-bf09-c95ccd3ea1b3" providerId="ADAL" clId="{B49B2F8D-98F2-4EA3-A1B4-11DD63CA80F4}" dt="2025-03-10T06:34:34.810" v="42" actId="6264"/>
          <ac:spMkLst>
            <pc:docMk/>
            <pc:sldMk cId="306212644" sldId="343"/>
            <ac:spMk id="3" creationId="{FB894509-4CDF-2BC4-DABE-86D592B1814B}"/>
          </ac:spMkLst>
        </pc:spChg>
        <pc:spChg chg="add del mod">
          <ac:chgData name="Shuojie Feng" userId="4f46ee3d-74b6-4475-bf09-c95ccd3ea1b3" providerId="ADAL" clId="{B49B2F8D-98F2-4EA3-A1B4-11DD63CA80F4}" dt="2025-03-10T06:34:34.810" v="42" actId="6264"/>
          <ac:spMkLst>
            <pc:docMk/>
            <pc:sldMk cId="306212644" sldId="343"/>
            <ac:spMk id="4" creationId="{51CAE23C-AF12-9A9E-F96E-1BB1B11A8491}"/>
          </ac:spMkLst>
        </pc:spChg>
        <pc:spChg chg="add del mod">
          <ac:chgData name="Shuojie Feng" userId="4f46ee3d-74b6-4475-bf09-c95ccd3ea1b3" providerId="ADAL" clId="{B49B2F8D-98F2-4EA3-A1B4-11DD63CA80F4}" dt="2025-03-10T06:34:34.810" v="42" actId="6264"/>
          <ac:spMkLst>
            <pc:docMk/>
            <pc:sldMk cId="306212644" sldId="343"/>
            <ac:spMk id="5" creationId="{2A300487-E2AE-8A4B-3048-473DB521D13F}"/>
          </ac:spMkLst>
        </pc:spChg>
        <pc:spChg chg="add del mod">
          <ac:chgData name="Shuojie Feng" userId="4f46ee3d-74b6-4475-bf09-c95ccd3ea1b3" providerId="ADAL" clId="{B49B2F8D-98F2-4EA3-A1B4-11DD63CA80F4}" dt="2025-03-10T06:34:34.810" v="42" actId="6264"/>
          <ac:spMkLst>
            <pc:docMk/>
            <pc:sldMk cId="306212644" sldId="343"/>
            <ac:spMk id="6" creationId="{B61C1E40-2FD0-A024-2AEE-EC200A6B681D}"/>
          </ac:spMkLst>
        </pc:spChg>
        <pc:picChg chg="mod ord">
          <ac:chgData name="Shuojie Feng" userId="4f46ee3d-74b6-4475-bf09-c95ccd3ea1b3" providerId="ADAL" clId="{B49B2F8D-98F2-4EA3-A1B4-11DD63CA80F4}" dt="2025-03-10T06:34:34.810" v="42" actId="6264"/>
          <ac:picMkLst>
            <pc:docMk/>
            <pc:sldMk cId="306212644" sldId="343"/>
            <ac:picMk id="8" creationId="{CD974BF6-1405-4800-88A2-85A7C232B435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17.752" v="34" actId="6264"/>
        <pc:sldMkLst>
          <pc:docMk/>
          <pc:sldMk cId="3304723417" sldId="348"/>
        </pc:sldMkLst>
        <pc:spChg chg="add del mod">
          <ac:chgData name="Shuojie Feng" userId="4f46ee3d-74b6-4475-bf09-c95ccd3ea1b3" providerId="ADAL" clId="{B49B2F8D-98F2-4EA3-A1B4-11DD63CA80F4}" dt="2025-03-10T06:34:17.752" v="34" actId="6264"/>
          <ac:spMkLst>
            <pc:docMk/>
            <pc:sldMk cId="3304723417" sldId="348"/>
            <ac:spMk id="2" creationId="{6327A7D1-7403-4B88-5AC0-9052DBDDD3DC}"/>
          </ac:spMkLst>
        </pc:spChg>
        <pc:spChg chg="mod ord">
          <ac:chgData name="Shuojie Feng" userId="4f46ee3d-74b6-4475-bf09-c95ccd3ea1b3" providerId="ADAL" clId="{B49B2F8D-98F2-4EA3-A1B4-11DD63CA80F4}" dt="2025-03-10T06:34:17.752" v="34" actId="6264"/>
          <ac:spMkLst>
            <pc:docMk/>
            <pc:sldMk cId="3304723417" sldId="348"/>
            <ac:spMk id="3" creationId="{3D38915E-2F20-69EC-E31B-DEC148252751}"/>
          </ac:spMkLst>
        </pc:spChg>
        <pc:spChg chg="mod ord">
          <ac:chgData name="Shuojie Feng" userId="4f46ee3d-74b6-4475-bf09-c95ccd3ea1b3" providerId="ADAL" clId="{B49B2F8D-98F2-4EA3-A1B4-11DD63CA80F4}" dt="2025-03-10T06:34:17.752" v="34" actId="6264"/>
          <ac:spMkLst>
            <pc:docMk/>
            <pc:sldMk cId="3304723417" sldId="348"/>
            <ac:spMk id="4" creationId="{789AA989-BEE2-83F0-65D3-24D10A52C7C4}"/>
          </ac:spMkLst>
        </pc:spChg>
        <pc:spChg chg="add del mod">
          <ac:chgData name="Shuojie Feng" userId="4f46ee3d-74b6-4475-bf09-c95ccd3ea1b3" providerId="ADAL" clId="{B49B2F8D-98F2-4EA3-A1B4-11DD63CA80F4}" dt="2025-03-10T06:34:17.752" v="34" actId="6264"/>
          <ac:spMkLst>
            <pc:docMk/>
            <pc:sldMk cId="3304723417" sldId="348"/>
            <ac:spMk id="5" creationId="{15B88A3D-9720-CB18-E885-F364CF6757ED}"/>
          </ac:spMkLst>
        </pc:spChg>
        <pc:spChg chg="add del mod">
          <ac:chgData name="Shuojie Feng" userId="4f46ee3d-74b6-4475-bf09-c95ccd3ea1b3" providerId="ADAL" clId="{B49B2F8D-98F2-4EA3-A1B4-11DD63CA80F4}" dt="2025-03-10T06:34:17.752" v="34" actId="6264"/>
          <ac:spMkLst>
            <pc:docMk/>
            <pc:sldMk cId="3304723417" sldId="348"/>
            <ac:spMk id="6" creationId="{BD96E6C7-CD39-2071-6F59-262270598AFC}"/>
          </ac:spMkLst>
        </pc:spChg>
        <pc:picChg chg="mod ord">
          <ac:chgData name="Shuojie Feng" userId="4f46ee3d-74b6-4475-bf09-c95ccd3ea1b3" providerId="ADAL" clId="{B49B2F8D-98F2-4EA3-A1B4-11DD63CA80F4}" dt="2025-03-10T06:34:17.752" v="34" actId="6264"/>
          <ac:picMkLst>
            <pc:docMk/>
            <pc:sldMk cId="3304723417" sldId="348"/>
            <ac:picMk id="8" creationId="{5AB749B8-9086-0121-7690-9A8627926A8C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12.335" v="32" actId="6264"/>
        <pc:sldMkLst>
          <pc:docMk/>
          <pc:sldMk cId="30141489" sldId="362"/>
        </pc:sldMkLst>
        <pc:spChg chg="mod ord">
          <ac:chgData name="Shuojie Feng" userId="4f46ee3d-74b6-4475-bf09-c95ccd3ea1b3" providerId="ADAL" clId="{B49B2F8D-98F2-4EA3-A1B4-11DD63CA80F4}" dt="2025-03-10T06:34:12.335" v="32" actId="6264"/>
          <ac:spMkLst>
            <pc:docMk/>
            <pc:sldMk cId="30141489" sldId="362"/>
            <ac:spMk id="2" creationId="{09371A37-3B7F-A974-7ADD-10E19705443E}"/>
          </ac:spMkLst>
        </pc:spChg>
        <pc:spChg chg="mod ord">
          <ac:chgData name="Shuojie Feng" userId="4f46ee3d-74b6-4475-bf09-c95ccd3ea1b3" providerId="ADAL" clId="{B49B2F8D-98F2-4EA3-A1B4-11DD63CA80F4}" dt="2025-03-10T06:34:12.335" v="32" actId="6264"/>
          <ac:spMkLst>
            <pc:docMk/>
            <pc:sldMk cId="30141489" sldId="362"/>
            <ac:spMk id="3" creationId="{6EFD18D6-B204-F755-9709-4C5ADE9A99E6}"/>
          </ac:spMkLst>
        </pc:spChg>
        <pc:spChg chg="add del mod">
          <ac:chgData name="Shuojie Feng" userId="4f46ee3d-74b6-4475-bf09-c95ccd3ea1b3" providerId="ADAL" clId="{B49B2F8D-98F2-4EA3-A1B4-11DD63CA80F4}" dt="2025-03-10T06:33:32.439" v="24" actId="6264"/>
          <ac:spMkLst>
            <pc:docMk/>
            <pc:sldMk cId="30141489" sldId="362"/>
            <ac:spMk id="4" creationId="{BB12C4BE-655C-A1B9-6D5D-04DCACAF601D}"/>
          </ac:spMkLst>
        </pc:spChg>
        <pc:spChg chg="add del mod">
          <ac:chgData name="Shuojie Feng" userId="4f46ee3d-74b6-4475-bf09-c95ccd3ea1b3" providerId="ADAL" clId="{B49B2F8D-98F2-4EA3-A1B4-11DD63CA80F4}" dt="2025-03-10T06:33:32.439" v="24" actId="6264"/>
          <ac:spMkLst>
            <pc:docMk/>
            <pc:sldMk cId="30141489" sldId="362"/>
            <ac:spMk id="5" creationId="{A174EF6D-6553-03C0-999F-A139C05D0EF8}"/>
          </ac:spMkLst>
        </pc:spChg>
        <pc:spChg chg="add del mod">
          <ac:chgData name="Shuojie Feng" userId="4f46ee3d-74b6-4475-bf09-c95ccd3ea1b3" providerId="ADAL" clId="{B49B2F8D-98F2-4EA3-A1B4-11DD63CA80F4}" dt="2025-03-10T06:33:54.817" v="27" actId="6264"/>
          <ac:spMkLst>
            <pc:docMk/>
            <pc:sldMk cId="30141489" sldId="362"/>
            <ac:spMk id="6" creationId="{CC1D1CE9-3D9F-37D9-D5A7-430B2219951A}"/>
          </ac:spMkLst>
        </pc:spChg>
        <pc:spChg chg="add del mod">
          <ac:chgData name="Shuojie Feng" userId="4f46ee3d-74b6-4475-bf09-c95ccd3ea1b3" providerId="ADAL" clId="{B49B2F8D-98F2-4EA3-A1B4-11DD63CA80F4}" dt="2025-03-10T06:33:54.817" v="27" actId="6264"/>
          <ac:spMkLst>
            <pc:docMk/>
            <pc:sldMk cId="30141489" sldId="362"/>
            <ac:spMk id="7" creationId="{5E58D87E-8BEB-8D7B-8F62-66372B4D28C5}"/>
          </ac:spMkLst>
        </pc:spChg>
        <pc:spChg chg="add del mod">
          <ac:chgData name="Shuojie Feng" userId="4f46ee3d-74b6-4475-bf09-c95ccd3ea1b3" providerId="ADAL" clId="{B49B2F8D-98F2-4EA3-A1B4-11DD63CA80F4}" dt="2025-03-10T06:34:03.456" v="30" actId="6264"/>
          <ac:spMkLst>
            <pc:docMk/>
            <pc:sldMk cId="30141489" sldId="362"/>
            <ac:spMk id="8" creationId="{D9E4FD8F-F1FB-C535-AEA0-D61A83DB314E}"/>
          </ac:spMkLst>
        </pc:spChg>
        <pc:spChg chg="add del mod">
          <ac:chgData name="Shuojie Feng" userId="4f46ee3d-74b6-4475-bf09-c95ccd3ea1b3" providerId="ADAL" clId="{B49B2F8D-98F2-4EA3-A1B4-11DD63CA80F4}" dt="2025-03-10T06:34:03.456" v="30" actId="6264"/>
          <ac:spMkLst>
            <pc:docMk/>
            <pc:sldMk cId="30141489" sldId="362"/>
            <ac:spMk id="9" creationId="{F2E8496B-C2E3-5430-33B5-AA1E04015932}"/>
          </ac:spMkLst>
        </pc:spChg>
        <pc:spChg chg="add del mod">
          <ac:chgData name="Shuojie Feng" userId="4f46ee3d-74b6-4475-bf09-c95ccd3ea1b3" providerId="ADAL" clId="{B49B2F8D-98F2-4EA3-A1B4-11DD63CA80F4}" dt="2025-03-10T06:34:12.335" v="32" actId="6264"/>
          <ac:spMkLst>
            <pc:docMk/>
            <pc:sldMk cId="30141489" sldId="362"/>
            <ac:spMk id="10" creationId="{F88B2640-2E83-132A-6854-D1C1A3B25B6B}"/>
          </ac:spMkLst>
        </pc:spChg>
        <pc:spChg chg="add del mod">
          <ac:chgData name="Shuojie Feng" userId="4f46ee3d-74b6-4475-bf09-c95ccd3ea1b3" providerId="ADAL" clId="{B49B2F8D-98F2-4EA3-A1B4-11DD63CA80F4}" dt="2025-03-10T06:34:12.335" v="32" actId="6264"/>
          <ac:spMkLst>
            <pc:docMk/>
            <pc:sldMk cId="30141489" sldId="362"/>
            <ac:spMk id="11" creationId="{188B3EB4-37F2-3DEF-F5D0-56F358F35773}"/>
          </ac:spMkLst>
        </pc:spChg>
      </pc:sldChg>
      <pc:sldChg chg="addSp delSp modSp mod chgLayout">
        <pc:chgData name="Shuojie Feng" userId="4f46ee3d-74b6-4475-bf09-c95ccd3ea1b3" providerId="ADAL" clId="{B49B2F8D-98F2-4EA3-A1B4-11DD63CA80F4}" dt="2025-03-10T06:33:11.889" v="14" actId="6264"/>
        <pc:sldMkLst>
          <pc:docMk/>
          <pc:sldMk cId="2282397125" sldId="369"/>
        </pc:sldMkLst>
        <pc:spChg chg="mod ord">
          <ac:chgData name="Shuojie Feng" userId="4f46ee3d-74b6-4475-bf09-c95ccd3ea1b3" providerId="ADAL" clId="{B49B2F8D-98F2-4EA3-A1B4-11DD63CA80F4}" dt="2025-03-10T06:33:11.889" v="14" actId="6264"/>
          <ac:spMkLst>
            <pc:docMk/>
            <pc:sldMk cId="2282397125" sldId="369"/>
            <ac:spMk id="2" creationId="{EF7DBF8C-DE05-CDCC-8A93-E9CF8DD166AD}"/>
          </ac:spMkLst>
        </pc:spChg>
        <pc:spChg chg="mod ord">
          <ac:chgData name="Shuojie Feng" userId="4f46ee3d-74b6-4475-bf09-c95ccd3ea1b3" providerId="ADAL" clId="{B49B2F8D-98F2-4EA3-A1B4-11DD63CA80F4}" dt="2025-03-10T06:33:11.889" v="14" actId="6264"/>
          <ac:spMkLst>
            <pc:docMk/>
            <pc:sldMk cId="2282397125" sldId="369"/>
            <ac:spMk id="3" creationId="{2F369B94-B996-1CE7-AD33-7FA0009972C6}"/>
          </ac:spMkLst>
        </pc:spChg>
        <pc:spChg chg="add del mod">
          <ac:chgData name="Shuojie Feng" userId="4f46ee3d-74b6-4475-bf09-c95ccd3ea1b3" providerId="ADAL" clId="{B49B2F8D-98F2-4EA3-A1B4-11DD63CA80F4}" dt="2025-03-10T06:33:11.889" v="14" actId="6264"/>
          <ac:spMkLst>
            <pc:docMk/>
            <pc:sldMk cId="2282397125" sldId="369"/>
            <ac:spMk id="4" creationId="{449490DC-9CAD-16C1-0AB7-2488F170F4CE}"/>
          </ac:spMkLst>
        </pc:spChg>
        <pc:spChg chg="add del mod">
          <ac:chgData name="Shuojie Feng" userId="4f46ee3d-74b6-4475-bf09-c95ccd3ea1b3" providerId="ADAL" clId="{B49B2F8D-98F2-4EA3-A1B4-11DD63CA80F4}" dt="2025-03-10T06:33:11.889" v="14" actId="6264"/>
          <ac:spMkLst>
            <pc:docMk/>
            <pc:sldMk cId="2282397125" sldId="369"/>
            <ac:spMk id="5" creationId="{33362A61-FBAC-D6B0-4897-2153AED7F70E}"/>
          </ac:spMkLst>
        </pc:spChg>
        <pc:spChg chg="add del mod">
          <ac:chgData name="Shuojie Feng" userId="4f46ee3d-74b6-4475-bf09-c95ccd3ea1b3" providerId="ADAL" clId="{B49B2F8D-98F2-4EA3-A1B4-11DD63CA80F4}" dt="2025-03-10T06:33:11.889" v="14" actId="6264"/>
          <ac:spMkLst>
            <pc:docMk/>
            <pc:sldMk cId="2282397125" sldId="369"/>
            <ac:spMk id="7" creationId="{79B9B1EB-A5CC-5AC0-0DC1-AD47564D7D0D}"/>
          </ac:spMkLst>
        </pc:spChg>
        <pc:picChg chg="mod ord">
          <ac:chgData name="Shuojie Feng" userId="4f46ee3d-74b6-4475-bf09-c95ccd3ea1b3" providerId="ADAL" clId="{B49B2F8D-98F2-4EA3-A1B4-11DD63CA80F4}" dt="2025-03-10T06:33:11.889" v="14" actId="6264"/>
          <ac:picMkLst>
            <pc:docMk/>
            <pc:sldMk cId="2282397125" sldId="369"/>
            <ac:picMk id="6" creationId="{B2DC8609-9C64-3194-CCDD-22AF7CC24D70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25.505" v="20" actId="6264"/>
        <pc:sldMkLst>
          <pc:docMk/>
          <pc:sldMk cId="789118905" sldId="371"/>
        </pc:sldMkLst>
        <pc:spChg chg="mod ord">
          <ac:chgData name="Shuojie Feng" userId="4f46ee3d-74b6-4475-bf09-c95ccd3ea1b3" providerId="ADAL" clId="{B49B2F8D-98F2-4EA3-A1B4-11DD63CA80F4}" dt="2025-03-10T06:33:25.505" v="20" actId="6264"/>
          <ac:spMkLst>
            <pc:docMk/>
            <pc:sldMk cId="789118905" sldId="371"/>
            <ac:spMk id="2" creationId="{A5F73290-150D-4023-3438-A81F0FB72F5A}"/>
          </ac:spMkLst>
        </pc:spChg>
        <pc:spChg chg="mod ord">
          <ac:chgData name="Shuojie Feng" userId="4f46ee3d-74b6-4475-bf09-c95ccd3ea1b3" providerId="ADAL" clId="{B49B2F8D-98F2-4EA3-A1B4-11DD63CA80F4}" dt="2025-03-10T06:33:25.505" v="20" actId="6264"/>
          <ac:spMkLst>
            <pc:docMk/>
            <pc:sldMk cId="789118905" sldId="371"/>
            <ac:spMk id="3" creationId="{417391A1-8DE5-BF6D-13CA-82EB9E4F9031}"/>
          </ac:spMkLst>
        </pc:spChg>
        <pc:spChg chg="add del mod">
          <ac:chgData name="Shuojie Feng" userId="4f46ee3d-74b6-4475-bf09-c95ccd3ea1b3" providerId="ADAL" clId="{B49B2F8D-98F2-4EA3-A1B4-11DD63CA80F4}" dt="2025-03-10T06:33:25.505" v="20" actId="6264"/>
          <ac:spMkLst>
            <pc:docMk/>
            <pc:sldMk cId="789118905" sldId="371"/>
            <ac:spMk id="4" creationId="{155E4409-C11C-4452-59E2-2E6C7540AB47}"/>
          </ac:spMkLst>
        </pc:spChg>
        <pc:spChg chg="add del mod">
          <ac:chgData name="Shuojie Feng" userId="4f46ee3d-74b6-4475-bf09-c95ccd3ea1b3" providerId="ADAL" clId="{B49B2F8D-98F2-4EA3-A1B4-11DD63CA80F4}" dt="2025-03-10T06:33:25.505" v="20" actId="6264"/>
          <ac:spMkLst>
            <pc:docMk/>
            <pc:sldMk cId="789118905" sldId="371"/>
            <ac:spMk id="5" creationId="{9EBBE60F-42FE-0604-7089-E693B7C2BBBF}"/>
          </ac:spMkLst>
        </pc:spChg>
        <pc:spChg chg="add del mod">
          <ac:chgData name="Shuojie Feng" userId="4f46ee3d-74b6-4475-bf09-c95ccd3ea1b3" providerId="ADAL" clId="{B49B2F8D-98F2-4EA3-A1B4-11DD63CA80F4}" dt="2025-03-10T06:33:25.505" v="20" actId="6264"/>
          <ac:spMkLst>
            <pc:docMk/>
            <pc:sldMk cId="789118905" sldId="371"/>
            <ac:spMk id="7" creationId="{0667F520-D80F-BD8F-BEE6-0673B91E8B75}"/>
          </ac:spMkLst>
        </pc:spChg>
        <pc:picChg chg="mod ord">
          <ac:chgData name="Shuojie Feng" userId="4f46ee3d-74b6-4475-bf09-c95ccd3ea1b3" providerId="ADAL" clId="{B49B2F8D-98F2-4EA3-A1B4-11DD63CA80F4}" dt="2025-03-10T06:33:25.505" v="20" actId="6264"/>
          <ac:picMkLst>
            <pc:docMk/>
            <pc:sldMk cId="789118905" sldId="371"/>
            <ac:picMk id="6" creationId="{AE363C14-CDF1-3709-050E-00FB4419F0BA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15.717" v="33" actId="6264"/>
        <pc:sldMkLst>
          <pc:docMk/>
          <pc:sldMk cId="944611234" sldId="372"/>
        </pc:sldMkLst>
        <pc:spChg chg="mod ord">
          <ac:chgData name="Shuojie Feng" userId="4f46ee3d-74b6-4475-bf09-c95ccd3ea1b3" providerId="ADAL" clId="{B49B2F8D-98F2-4EA3-A1B4-11DD63CA80F4}" dt="2025-03-10T06:34:15.717" v="33" actId="6264"/>
          <ac:spMkLst>
            <pc:docMk/>
            <pc:sldMk cId="944611234" sldId="372"/>
            <ac:spMk id="2" creationId="{9ED6094F-4883-575A-31A0-A3144044AC57}"/>
          </ac:spMkLst>
        </pc:spChg>
        <pc:spChg chg="mod ord">
          <ac:chgData name="Shuojie Feng" userId="4f46ee3d-74b6-4475-bf09-c95ccd3ea1b3" providerId="ADAL" clId="{B49B2F8D-98F2-4EA3-A1B4-11DD63CA80F4}" dt="2025-03-10T06:34:15.717" v="33" actId="6264"/>
          <ac:spMkLst>
            <pc:docMk/>
            <pc:sldMk cId="944611234" sldId="372"/>
            <ac:spMk id="3" creationId="{525372EA-97A7-967B-7FC1-3EE0599C7CFB}"/>
          </ac:spMkLst>
        </pc:spChg>
        <pc:spChg chg="add del mod">
          <ac:chgData name="Shuojie Feng" userId="4f46ee3d-74b6-4475-bf09-c95ccd3ea1b3" providerId="ADAL" clId="{B49B2F8D-98F2-4EA3-A1B4-11DD63CA80F4}" dt="2025-03-10T06:34:15.717" v="33" actId="6264"/>
          <ac:spMkLst>
            <pc:docMk/>
            <pc:sldMk cId="944611234" sldId="372"/>
            <ac:spMk id="4" creationId="{2F01E50E-A4C4-5484-7E4F-473B22645132}"/>
          </ac:spMkLst>
        </pc:spChg>
        <pc:spChg chg="add del mod">
          <ac:chgData name="Shuojie Feng" userId="4f46ee3d-74b6-4475-bf09-c95ccd3ea1b3" providerId="ADAL" clId="{B49B2F8D-98F2-4EA3-A1B4-11DD63CA80F4}" dt="2025-03-10T06:34:15.717" v="33" actId="6264"/>
          <ac:spMkLst>
            <pc:docMk/>
            <pc:sldMk cId="944611234" sldId="372"/>
            <ac:spMk id="5" creationId="{1B84C490-05E7-EAEA-D146-9A670B63B187}"/>
          </ac:spMkLst>
        </pc:spChg>
        <pc:spChg chg="add del mod">
          <ac:chgData name="Shuojie Feng" userId="4f46ee3d-74b6-4475-bf09-c95ccd3ea1b3" providerId="ADAL" clId="{B49B2F8D-98F2-4EA3-A1B4-11DD63CA80F4}" dt="2025-03-10T06:34:15.717" v="33" actId="6264"/>
          <ac:spMkLst>
            <pc:docMk/>
            <pc:sldMk cId="944611234" sldId="372"/>
            <ac:spMk id="7" creationId="{DA872FB8-90BB-5467-3CD0-858E3E949686}"/>
          </ac:spMkLst>
        </pc:spChg>
        <pc:picChg chg="mod ord">
          <ac:chgData name="Shuojie Feng" userId="4f46ee3d-74b6-4475-bf09-c95ccd3ea1b3" providerId="ADAL" clId="{B49B2F8D-98F2-4EA3-A1B4-11DD63CA80F4}" dt="2025-03-10T06:34:15.717" v="33" actId="6264"/>
          <ac:picMkLst>
            <pc:docMk/>
            <pc:sldMk cId="944611234" sldId="372"/>
            <ac:picMk id="6" creationId="{83F06EEB-60A0-B5E1-17A6-EC72049B5F53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32.728" v="41" actId="6264"/>
        <pc:sldMkLst>
          <pc:docMk/>
          <pc:sldMk cId="517663243" sldId="373"/>
        </pc:sldMkLst>
        <pc:spChg chg="mod ord">
          <ac:chgData name="Shuojie Feng" userId="4f46ee3d-74b6-4475-bf09-c95ccd3ea1b3" providerId="ADAL" clId="{B49B2F8D-98F2-4EA3-A1B4-11DD63CA80F4}" dt="2025-03-10T06:34:32.728" v="41" actId="6264"/>
          <ac:spMkLst>
            <pc:docMk/>
            <pc:sldMk cId="517663243" sldId="373"/>
            <ac:spMk id="2" creationId="{918B5E49-1830-7F44-FE5E-D9B670A0DC24}"/>
          </ac:spMkLst>
        </pc:spChg>
        <pc:spChg chg="mod ord">
          <ac:chgData name="Shuojie Feng" userId="4f46ee3d-74b6-4475-bf09-c95ccd3ea1b3" providerId="ADAL" clId="{B49B2F8D-98F2-4EA3-A1B4-11DD63CA80F4}" dt="2025-03-10T06:34:32.728" v="41" actId="6264"/>
          <ac:spMkLst>
            <pc:docMk/>
            <pc:sldMk cId="517663243" sldId="373"/>
            <ac:spMk id="3" creationId="{410C25AC-82DB-271A-826C-DEA7115112A0}"/>
          </ac:spMkLst>
        </pc:spChg>
        <pc:spChg chg="add del mod">
          <ac:chgData name="Shuojie Feng" userId="4f46ee3d-74b6-4475-bf09-c95ccd3ea1b3" providerId="ADAL" clId="{B49B2F8D-98F2-4EA3-A1B4-11DD63CA80F4}" dt="2025-03-10T06:34:22.738" v="37" actId="6264"/>
          <ac:spMkLst>
            <pc:docMk/>
            <pc:sldMk cId="517663243" sldId="373"/>
            <ac:spMk id="4" creationId="{2B6201D2-8BDE-DA58-8DBA-E9BFD38006B4}"/>
          </ac:spMkLst>
        </pc:spChg>
        <pc:spChg chg="add del mod">
          <ac:chgData name="Shuojie Feng" userId="4f46ee3d-74b6-4475-bf09-c95ccd3ea1b3" providerId="ADAL" clId="{B49B2F8D-98F2-4EA3-A1B4-11DD63CA80F4}" dt="2025-03-10T06:34:22.738" v="37" actId="6264"/>
          <ac:spMkLst>
            <pc:docMk/>
            <pc:sldMk cId="517663243" sldId="373"/>
            <ac:spMk id="5" creationId="{23895393-CE2D-D428-DAEA-09717847A95D}"/>
          </ac:spMkLst>
        </pc:spChg>
        <pc:spChg chg="add del mod">
          <ac:chgData name="Shuojie Feng" userId="4f46ee3d-74b6-4475-bf09-c95ccd3ea1b3" providerId="ADAL" clId="{B49B2F8D-98F2-4EA3-A1B4-11DD63CA80F4}" dt="2025-03-10T06:34:22.738" v="37" actId="6264"/>
          <ac:spMkLst>
            <pc:docMk/>
            <pc:sldMk cId="517663243" sldId="373"/>
            <ac:spMk id="7" creationId="{C0F28F34-8659-CCF7-99EF-80FDEA1BE8AE}"/>
          </ac:spMkLst>
        </pc:spChg>
        <pc:spChg chg="add del mod">
          <ac:chgData name="Shuojie Feng" userId="4f46ee3d-74b6-4475-bf09-c95ccd3ea1b3" providerId="ADAL" clId="{B49B2F8D-98F2-4EA3-A1B4-11DD63CA80F4}" dt="2025-03-10T06:34:29.506" v="40" actId="6264"/>
          <ac:spMkLst>
            <pc:docMk/>
            <pc:sldMk cId="517663243" sldId="373"/>
            <ac:spMk id="8" creationId="{9C708A41-A31C-A15D-AEA0-7C2EA97A1516}"/>
          </ac:spMkLst>
        </pc:spChg>
        <pc:spChg chg="add del mod">
          <ac:chgData name="Shuojie Feng" userId="4f46ee3d-74b6-4475-bf09-c95ccd3ea1b3" providerId="ADAL" clId="{B49B2F8D-98F2-4EA3-A1B4-11DD63CA80F4}" dt="2025-03-10T06:34:29.506" v="40" actId="6264"/>
          <ac:spMkLst>
            <pc:docMk/>
            <pc:sldMk cId="517663243" sldId="373"/>
            <ac:spMk id="9" creationId="{99CEF9DA-3938-3938-01CB-235DFD1EB022}"/>
          </ac:spMkLst>
        </pc:spChg>
        <pc:spChg chg="add del mod">
          <ac:chgData name="Shuojie Feng" userId="4f46ee3d-74b6-4475-bf09-c95ccd3ea1b3" providerId="ADAL" clId="{B49B2F8D-98F2-4EA3-A1B4-11DD63CA80F4}" dt="2025-03-10T06:34:29.506" v="40" actId="6264"/>
          <ac:spMkLst>
            <pc:docMk/>
            <pc:sldMk cId="517663243" sldId="373"/>
            <ac:spMk id="10" creationId="{96B8898E-21E5-9726-6630-0CBED371AFCA}"/>
          </ac:spMkLst>
        </pc:spChg>
        <pc:spChg chg="add del mod">
          <ac:chgData name="Shuojie Feng" userId="4f46ee3d-74b6-4475-bf09-c95ccd3ea1b3" providerId="ADAL" clId="{B49B2F8D-98F2-4EA3-A1B4-11DD63CA80F4}" dt="2025-03-10T06:34:32.728" v="41" actId="6264"/>
          <ac:spMkLst>
            <pc:docMk/>
            <pc:sldMk cId="517663243" sldId="373"/>
            <ac:spMk id="11" creationId="{EAF8000A-617A-54A8-25B2-FCCF707FC6BC}"/>
          </ac:spMkLst>
        </pc:spChg>
        <pc:spChg chg="add del mod">
          <ac:chgData name="Shuojie Feng" userId="4f46ee3d-74b6-4475-bf09-c95ccd3ea1b3" providerId="ADAL" clId="{B49B2F8D-98F2-4EA3-A1B4-11DD63CA80F4}" dt="2025-03-10T06:34:32.728" v="41" actId="6264"/>
          <ac:spMkLst>
            <pc:docMk/>
            <pc:sldMk cId="517663243" sldId="373"/>
            <ac:spMk id="12" creationId="{34D8C3F7-60A0-1003-6524-5A0296780128}"/>
          </ac:spMkLst>
        </pc:spChg>
        <pc:spChg chg="add del mod">
          <ac:chgData name="Shuojie Feng" userId="4f46ee3d-74b6-4475-bf09-c95ccd3ea1b3" providerId="ADAL" clId="{B49B2F8D-98F2-4EA3-A1B4-11DD63CA80F4}" dt="2025-03-10T06:34:32.728" v="41" actId="6264"/>
          <ac:spMkLst>
            <pc:docMk/>
            <pc:sldMk cId="517663243" sldId="373"/>
            <ac:spMk id="13" creationId="{0EDDDFCE-06CC-7FF2-EC56-7A0D9275E4CB}"/>
          </ac:spMkLst>
        </pc:spChg>
        <pc:picChg chg="mod ord">
          <ac:chgData name="Shuojie Feng" userId="4f46ee3d-74b6-4475-bf09-c95ccd3ea1b3" providerId="ADAL" clId="{B49B2F8D-98F2-4EA3-A1B4-11DD63CA80F4}" dt="2025-03-10T06:34:32.728" v="41" actId="6264"/>
          <ac:picMkLst>
            <pc:docMk/>
            <pc:sldMk cId="517663243" sldId="373"/>
            <ac:picMk id="6" creationId="{327C52FA-1890-DE05-4462-FBBE6A11048E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38.123" v="43" actId="6264"/>
        <pc:sldMkLst>
          <pc:docMk/>
          <pc:sldMk cId="2036958596" sldId="376"/>
        </pc:sldMkLst>
        <pc:spChg chg="mod ord">
          <ac:chgData name="Shuojie Feng" userId="4f46ee3d-74b6-4475-bf09-c95ccd3ea1b3" providerId="ADAL" clId="{B49B2F8D-98F2-4EA3-A1B4-11DD63CA80F4}" dt="2025-03-10T06:34:38.123" v="43" actId="6264"/>
          <ac:spMkLst>
            <pc:docMk/>
            <pc:sldMk cId="2036958596" sldId="376"/>
            <ac:spMk id="2" creationId="{16D1893A-DF1D-7DD3-0C05-8A427767EFAA}"/>
          </ac:spMkLst>
        </pc:spChg>
        <pc:spChg chg="mod ord">
          <ac:chgData name="Shuojie Feng" userId="4f46ee3d-74b6-4475-bf09-c95ccd3ea1b3" providerId="ADAL" clId="{B49B2F8D-98F2-4EA3-A1B4-11DD63CA80F4}" dt="2025-03-10T06:34:38.123" v="43" actId="6264"/>
          <ac:spMkLst>
            <pc:docMk/>
            <pc:sldMk cId="2036958596" sldId="376"/>
            <ac:spMk id="3" creationId="{663A7D0E-5B93-72F4-4F9F-244480212DEA}"/>
          </ac:spMkLst>
        </pc:spChg>
        <pc:spChg chg="add del mod">
          <ac:chgData name="Shuojie Feng" userId="4f46ee3d-74b6-4475-bf09-c95ccd3ea1b3" providerId="ADAL" clId="{B49B2F8D-98F2-4EA3-A1B4-11DD63CA80F4}" dt="2025-03-10T06:34:38.123" v="43" actId="6264"/>
          <ac:spMkLst>
            <pc:docMk/>
            <pc:sldMk cId="2036958596" sldId="376"/>
            <ac:spMk id="4" creationId="{59EA2FE2-59E7-D234-A4D0-2ACA23589A91}"/>
          </ac:spMkLst>
        </pc:spChg>
        <pc:spChg chg="add del mod">
          <ac:chgData name="Shuojie Feng" userId="4f46ee3d-74b6-4475-bf09-c95ccd3ea1b3" providerId="ADAL" clId="{B49B2F8D-98F2-4EA3-A1B4-11DD63CA80F4}" dt="2025-03-10T06:34:38.123" v="43" actId="6264"/>
          <ac:spMkLst>
            <pc:docMk/>
            <pc:sldMk cId="2036958596" sldId="376"/>
            <ac:spMk id="5" creationId="{ECAE5B51-328A-4D45-21F3-D4DF874FB7E4}"/>
          </ac:spMkLst>
        </pc:spChg>
        <pc:spChg chg="add del mod">
          <ac:chgData name="Shuojie Feng" userId="4f46ee3d-74b6-4475-bf09-c95ccd3ea1b3" providerId="ADAL" clId="{B49B2F8D-98F2-4EA3-A1B4-11DD63CA80F4}" dt="2025-03-10T06:34:38.123" v="43" actId="6264"/>
          <ac:spMkLst>
            <pc:docMk/>
            <pc:sldMk cId="2036958596" sldId="376"/>
            <ac:spMk id="7" creationId="{2EE330B2-DCDD-C90A-5C90-5361D4129142}"/>
          </ac:spMkLst>
        </pc:spChg>
        <pc:picChg chg="mod ord">
          <ac:chgData name="Shuojie Feng" userId="4f46ee3d-74b6-4475-bf09-c95ccd3ea1b3" providerId="ADAL" clId="{B49B2F8D-98F2-4EA3-A1B4-11DD63CA80F4}" dt="2025-03-10T06:34:38.123" v="43" actId="6264"/>
          <ac:picMkLst>
            <pc:docMk/>
            <pc:sldMk cId="2036958596" sldId="376"/>
            <ac:picMk id="6" creationId="{7D661F13-2151-CD4F-DC7F-77A3077BD5B8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09.487" v="13" actId="6264"/>
        <pc:sldMkLst>
          <pc:docMk/>
          <pc:sldMk cId="3029364494" sldId="380"/>
        </pc:sldMkLst>
        <pc:spChg chg="add del mod">
          <ac:chgData name="Shuojie Feng" userId="4f46ee3d-74b6-4475-bf09-c95ccd3ea1b3" providerId="ADAL" clId="{B49B2F8D-98F2-4EA3-A1B4-11DD63CA80F4}" dt="2025-03-10T06:33:09.487" v="13" actId="6264"/>
          <ac:spMkLst>
            <pc:docMk/>
            <pc:sldMk cId="3029364494" sldId="380"/>
            <ac:spMk id="2" creationId="{C28858E0-FDF1-3F30-87B6-440B163DD5DC}"/>
          </ac:spMkLst>
        </pc:spChg>
        <pc:spChg chg="mod ord">
          <ac:chgData name="Shuojie Feng" userId="4f46ee3d-74b6-4475-bf09-c95ccd3ea1b3" providerId="ADAL" clId="{B49B2F8D-98F2-4EA3-A1B4-11DD63CA80F4}" dt="2025-03-10T06:33:09.487" v="13" actId="6264"/>
          <ac:spMkLst>
            <pc:docMk/>
            <pc:sldMk cId="3029364494" sldId="380"/>
            <ac:spMk id="3" creationId="{19C65FA8-076F-597A-68FF-7BDFA2AE2366}"/>
          </ac:spMkLst>
        </pc:spChg>
        <pc:spChg chg="mod ord">
          <ac:chgData name="Shuojie Feng" userId="4f46ee3d-74b6-4475-bf09-c95ccd3ea1b3" providerId="ADAL" clId="{B49B2F8D-98F2-4EA3-A1B4-11DD63CA80F4}" dt="2025-03-10T06:33:09.487" v="13" actId="6264"/>
          <ac:spMkLst>
            <pc:docMk/>
            <pc:sldMk cId="3029364494" sldId="380"/>
            <ac:spMk id="4" creationId="{E4A7428F-8074-BDCD-5B9D-C0ADA88E453E}"/>
          </ac:spMkLst>
        </pc:spChg>
        <pc:spChg chg="add del mod">
          <ac:chgData name="Shuojie Feng" userId="4f46ee3d-74b6-4475-bf09-c95ccd3ea1b3" providerId="ADAL" clId="{B49B2F8D-98F2-4EA3-A1B4-11DD63CA80F4}" dt="2025-03-10T06:33:09.487" v="13" actId="6264"/>
          <ac:spMkLst>
            <pc:docMk/>
            <pc:sldMk cId="3029364494" sldId="380"/>
            <ac:spMk id="5" creationId="{AD920EC1-2052-D641-CD92-E950859889E8}"/>
          </ac:spMkLst>
        </pc:spChg>
        <pc:spChg chg="add del mod">
          <ac:chgData name="Shuojie Feng" userId="4f46ee3d-74b6-4475-bf09-c95ccd3ea1b3" providerId="ADAL" clId="{B49B2F8D-98F2-4EA3-A1B4-11DD63CA80F4}" dt="2025-03-10T06:33:09.487" v="13" actId="6264"/>
          <ac:spMkLst>
            <pc:docMk/>
            <pc:sldMk cId="3029364494" sldId="380"/>
            <ac:spMk id="7" creationId="{2BB1A83F-3F5B-F763-A8EF-5CC6E729974A}"/>
          </ac:spMkLst>
        </pc:spChg>
        <pc:picChg chg="mod ord">
          <ac:chgData name="Shuojie Feng" userId="4f46ee3d-74b6-4475-bf09-c95ccd3ea1b3" providerId="ADAL" clId="{B49B2F8D-98F2-4EA3-A1B4-11DD63CA80F4}" dt="2025-03-10T06:33:09.487" v="13" actId="6264"/>
          <ac:picMkLst>
            <pc:docMk/>
            <pc:sldMk cId="3029364494" sldId="380"/>
            <ac:picMk id="6" creationId="{57469F2E-FF15-8D1A-5C41-5332168C672D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44.081" v="45" actId="6264"/>
        <pc:sldMkLst>
          <pc:docMk/>
          <pc:sldMk cId="660898480" sldId="381"/>
        </pc:sldMkLst>
        <pc:spChg chg="add del mod">
          <ac:chgData name="Shuojie Feng" userId="4f46ee3d-74b6-4475-bf09-c95ccd3ea1b3" providerId="ADAL" clId="{B49B2F8D-98F2-4EA3-A1B4-11DD63CA80F4}" dt="2025-03-10T06:34:44.081" v="45" actId="6264"/>
          <ac:spMkLst>
            <pc:docMk/>
            <pc:sldMk cId="660898480" sldId="381"/>
            <ac:spMk id="2" creationId="{0A87CBB6-CDF1-DDC6-0F0E-5FBC7B8F2D43}"/>
          </ac:spMkLst>
        </pc:spChg>
        <pc:spChg chg="mod ord">
          <ac:chgData name="Shuojie Feng" userId="4f46ee3d-74b6-4475-bf09-c95ccd3ea1b3" providerId="ADAL" clId="{B49B2F8D-98F2-4EA3-A1B4-11DD63CA80F4}" dt="2025-03-10T06:34:44.081" v="45" actId="6264"/>
          <ac:spMkLst>
            <pc:docMk/>
            <pc:sldMk cId="660898480" sldId="381"/>
            <ac:spMk id="3" creationId="{0C0FB4AB-7EBB-ED7D-2267-A21053E48040}"/>
          </ac:spMkLst>
        </pc:spChg>
        <pc:spChg chg="add del mod">
          <ac:chgData name="Shuojie Feng" userId="4f46ee3d-74b6-4475-bf09-c95ccd3ea1b3" providerId="ADAL" clId="{B49B2F8D-98F2-4EA3-A1B4-11DD63CA80F4}" dt="2025-03-10T06:34:44.081" v="45" actId="6264"/>
          <ac:spMkLst>
            <pc:docMk/>
            <pc:sldMk cId="660898480" sldId="381"/>
            <ac:spMk id="4" creationId="{6F261098-968D-6088-4B7D-4439E3490D39}"/>
          </ac:spMkLst>
        </pc:spChg>
        <pc:picChg chg="mod ord">
          <ac:chgData name="Shuojie Feng" userId="4f46ee3d-74b6-4475-bf09-c95ccd3ea1b3" providerId="ADAL" clId="{B49B2F8D-98F2-4EA3-A1B4-11DD63CA80F4}" dt="2025-03-10T06:34:44.081" v="45" actId="6264"/>
          <ac:picMkLst>
            <pc:docMk/>
            <pc:sldMk cId="660898480" sldId="381"/>
            <ac:picMk id="5" creationId="{4EA95DD8-B657-C933-39F5-E72964936E4A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14.015" v="15" actId="6264"/>
        <pc:sldMkLst>
          <pc:docMk/>
          <pc:sldMk cId="3480926223" sldId="391"/>
        </pc:sldMkLst>
        <pc:spChg chg="add del mo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2" creationId="{449A0FD1-1CE8-FB14-EFD8-3EC846834467}"/>
          </ac:spMkLst>
        </pc:spChg>
        <pc:spChg chg="add del mo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3" creationId="{FA485FBD-9168-AB57-5934-A21664D552B0}"/>
          </ac:spMkLst>
        </pc:spChg>
        <pc:spChg chg="mod or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5" creationId="{71149BD4-0FBE-5334-8A1C-D1B7D4FDE6C0}"/>
          </ac:spMkLst>
        </pc:spChg>
        <pc:spChg chg="mod or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6" creationId="{F4ACD4C9-1C3C-B1EE-80F1-6FF10A71E494}"/>
          </ac:spMkLst>
        </pc:spChg>
        <pc:spChg chg="mod or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7" creationId="{66F5DAC4-DD52-DCB0-027D-890769EDB612}"/>
          </ac:spMkLst>
        </pc:spChg>
        <pc:spChg chg="mod or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8" creationId="{861A3310-ADB7-CB2A-2029-D749C4DE6D2D}"/>
          </ac:spMkLst>
        </pc:spChg>
        <pc:spChg chg="mod or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9" creationId="{7364A256-1422-8396-E76B-BE5EBDE9B792}"/>
          </ac:spMkLst>
        </pc:spChg>
        <pc:spChg chg="mod ord">
          <ac:chgData name="Shuojie Feng" userId="4f46ee3d-74b6-4475-bf09-c95ccd3ea1b3" providerId="ADAL" clId="{B49B2F8D-98F2-4EA3-A1B4-11DD63CA80F4}" dt="2025-03-09T18:15:54.259" v="6" actId="700"/>
          <ac:spMkLst>
            <pc:docMk/>
            <pc:sldMk cId="3480926223" sldId="391"/>
            <ac:spMk id="10" creationId="{A5B0A120-822A-44DD-517D-E4E610B43C16}"/>
          </ac:spMkLst>
        </pc:spChg>
        <pc:spChg chg="mod ord">
          <ac:chgData name="Shuojie Feng" userId="4f46ee3d-74b6-4475-bf09-c95ccd3ea1b3" providerId="ADAL" clId="{B49B2F8D-98F2-4EA3-A1B4-11DD63CA80F4}" dt="2025-03-09T18:15:54.259" v="6" actId="700"/>
          <ac:spMkLst>
            <pc:docMk/>
            <pc:sldMk cId="3480926223" sldId="391"/>
            <ac:spMk id="11" creationId="{509F59E8-F2FE-8FB7-B08C-635E43426FD1}"/>
          </ac:spMkLst>
        </pc:spChg>
        <pc:spChg chg="add del mo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18" creationId="{05129D03-0CAB-4974-1968-48C2DCEC6591}"/>
          </ac:spMkLst>
        </pc:spChg>
        <pc:spChg chg="add del mo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20" creationId="{F3B92765-93B2-1463-CAA1-7524F3FCB954}"/>
          </ac:spMkLst>
        </pc:spChg>
        <pc:spChg chg="add del mod">
          <ac:chgData name="Shuojie Feng" userId="4f46ee3d-74b6-4475-bf09-c95ccd3ea1b3" providerId="ADAL" clId="{B49B2F8D-98F2-4EA3-A1B4-11DD63CA80F4}" dt="2025-03-10T06:33:14.015" v="15" actId="6264"/>
          <ac:spMkLst>
            <pc:docMk/>
            <pc:sldMk cId="3480926223" sldId="391"/>
            <ac:spMk id="21" creationId="{B034B2CF-4A0D-268D-7BA3-A038C1DA342F}"/>
          </ac:spMkLst>
        </pc:spChg>
        <pc:picChg chg="mod ord">
          <ac:chgData name="Shuojie Feng" userId="4f46ee3d-74b6-4475-bf09-c95ccd3ea1b3" providerId="ADAL" clId="{B49B2F8D-98F2-4EA3-A1B4-11DD63CA80F4}" dt="2025-03-09T18:15:54.259" v="6" actId="700"/>
          <ac:picMkLst>
            <pc:docMk/>
            <pc:sldMk cId="3480926223" sldId="391"/>
            <ac:picMk id="13" creationId="{4A833826-80CB-E37E-F87F-F9A659CCCC32}"/>
          </ac:picMkLst>
        </pc:picChg>
        <pc:picChg chg="mod ord">
          <ac:chgData name="Shuojie Feng" userId="4f46ee3d-74b6-4475-bf09-c95ccd3ea1b3" providerId="ADAL" clId="{B49B2F8D-98F2-4EA3-A1B4-11DD63CA80F4}" dt="2025-03-09T18:15:54.259" v="6" actId="700"/>
          <ac:picMkLst>
            <pc:docMk/>
            <pc:sldMk cId="3480926223" sldId="391"/>
            <ac:picMk id="15" creationId="{DE1B94D0-C433-BE19-1455-4D7F093A0C75}"/>
          </ac:picMkLst>
        </pc:picChg>
        <pc:picChg chg="mod ord">
          <ac:chgData name="Shuojie Feng" userId="4f46ee3d-74b6-4475-bf09-c95ccd3ea1b3" providerId="ADAL" clId="{B49B2F8D-98F2-4EA3-A1B4-11DD63CA80F4}" dt="2025-03-09T18:15:54.259" v="6" actId="700"/>
          <ac:picMkLst>
            <pc:docMk/>
            <pc:sldMk cId="3480926223" sldId="391"/>
            <ac:picMk id="17" creationId="{221B5842-2CFE-E10D-1C1D-F606D60904EE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18.053" v="17" actId="6264"/>
        <pc:sldMkLst>
          <pc:docMk/>
          <pc:sldMk cId="1480692249" sldId="392"/>
        </pc:sldMkLst>
        <pc:spChg chg="mod or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2" creationId="{FA84E01A-2585-BE14-CDEA-C2C6982E90F1}"/>
          </ac:spMkLst>
        </pc:spChg>
        <pc:spChg chg="mod or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3" creationId="{CFDA5392-14D3-A360-92B3-D2552F9CE0A5}"/>
          </ac:spMkLst>
        </pc:spChg>
        <pc:spChg chg="mod ord">
          <ac:chgData name="Shuojie Feng" userId="4f46ee3d-74b6-4475-bf09-c95ccd3ea1b3" providerId="ADAL" clId="{B49B2F8D-98F2-4EA3-A1B4-11DD63CA80F4}" dt="2025-03-09T18:16:01.827" v="7" actId="700"/>
          <ac:spMkLst>
            <pc:docMk/>
            <pc:sldMk cId="1480692249" sldId="392"/>
            <ac:spMk id="4" creationId="{7A14515E-0286-13E0-AD84-9C03D11FD33C}"/>
          </ac:spMkLst>
        </pc:spChg>
        <pc:spChg chg="mod ord">
          <ac:chgData name="Shuojie Feng" userId="4f46ee3d-74b6-4475-bf09-c95ccd3ea1b3" providerId="ADAL" clId="{B49B2F8D-98F2-4EA3-A1B4-11DD63CA80F4}" dt="2025-03-09T18:16:01.827" v="7" actId="700"/>
          <ac:spMkLst>
            <pc:docMk/>
            <pc:sldMk cId="1480692249" sldId="392"/>
            <ac:spMk id="5" creationId="{2098CE55-CE4B-1A71-134D-B30C6033A347}"/>
          </ac:spMkLst>
        </pc:spChg>
        <pc:spChg chg="mod or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6" creationId="{E29A99A9-A761-19E8-D1E9-C8B9DB7F7A8F}"/>
          </ac:spMkLst>
        </pc:spChg>
        <pc:spChg chg="mod or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7" creationId="{5A0E261A-06BB-800D-021F-CA9D3BE95C07}"/>
          </ac:spMkLst>
        </pc:spChg>
        <pc:spChg chg="mod ord">
          <ac:chgData name="Shuojie Feng" userId="4f46ee3d-74b6-4475-bf09-c95ccd3ea1b3" providerId="ADAL" clId="{B49B2F8D-98F2-4EA3-A1B4-11DD63CA80F4}" dt="2025-03-09T18:16:01.827" v="7" actId="700"/>
          <ac:spMkLst>
            <pc:docMk/>
            <pc:sldMk cId="1480692249" sldId="392"/>
            <ac:spMk id="8" creationId="{A818DA7C-129A-8E15-9C68-5B38913FA6B0}"/>
          </ac:spMkLst>
        </pc:spChg>
        <pc:spChg chg="mod ord">
          <ac:chgData name="Shuojie Feng" userId="4f46ee3d-74b6-4475-bf09-c95ccd3ea1b3" providerId="ADAL" clId="{B49B2F8D-98F2-4EA3-A1B4-11DD63CA80F4}" dt="2025-03-09T18:16:01.827" v="7" actId="700"/>
          <ac:spMkLst>
            <pc:docMk/>
            <pc:sldMk cId="1480692249" sldId="392"/>
            <ac:spMk id="9" creationId="{8A6A9C7D-E3EC-8B0D-7764-02424017C359}"/>
          </ac:spMkLst>
        </pc:spChg>
        <pc:spChg chg="mod or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0" creationId="{F660DA0F-150D-4907-C724-7CEB6F78AD86}"/>
          </ac:spMkLst>
        </pc:spChg>
        <pc:spChg chg="add del mo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2" creationId="{C5424C86-6E43-7B85-746D-CB9E2B490DBB}"/>
          </ac:spMkLst>
        </pc:spChg>
        <pc:spChg chg="add del mo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3" creationId="{C9BF1ABB-A5AD-EA31-1DA5-5A599E790CBD}"/>
          </ac:spMkLst>
        </pc:spChg>
        <pc:spChg chg="add del mo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5" creationId="{41189F3E-14FE-C383-2536-F518C3EBD898}"/>
          </ac:spMkLst>
        </pc:spChg>
        <pc:spChg chg="add del mo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8" creationId="{E8D9DECD-6F99-AFF9-74C0-16C250C1A9AA}"/>
          </ac:spMkLst>
        </pc:spChg>
        <pc:spChg chg="add del mod">
          <ac:chgData name="Shuojie Feng" userId="4f46ee3d-74b6-4475-bf09-c95ccd3ea1b3" providerId="ADAL" clId="{B49B2F8D-98F2-4EA3-A1B4-11DD63CA80F4}" dt="2025-03-10T06:33:18.053" v="17" actId="6264"/>
          <ac:spMkLst>
            <pc:docMk/>
            <pc:sldMk cId="1480692249" sldId="392"/>
            <ac:spMk id="19" creationId="{13B9A476-09D2-75EF-1E94-40E61BA050EF}"/>
          </ac:spMkLst>
        </pc:spChg>
      </pc:sldChg>
      <pc:sldChg chg="addSp delSp modSp mod chgLayout">
        <pc:chgData name="Shuojie Feng" userId="4f46ee3d-74b6-4475-bf09-c95ccd3ea1b3" providerId="ADAL" clId="{B49B2F8D-98F2-4EA3-A1B4-11DD63CA80F4}" dt="2025-03-10T06:33:27.441" v="21" actId="6264"/>
        <pc:sldMkLst>
          <pc:docMk/>
          <pc:sldMk cId="2557989569" sldId="393"/>
        </pc:sldMkLst>
        <pc:spChg chg="mod or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2" creationId="{770440AA-C247-9B0E-0138-59D98C512F1E}"/>
          </ac:spMkLst>
        </pc:spChg>
        <pc:spChg chg="add del mo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3" creationId="{CEF2A69E-23AB-7CF0-1278-F05E67A99A34}"/>
          </ac:spMkLst>
        </pc:spChg>
        <pc:spChg chg="add del mo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4" creationId="{66912C97-BA79-5B9A-99DD-FFA07A7192FE}"/>
          </ac:spMkLst>
        </pc:spChg>
        <pc:spChg chg="add del mo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5" creationId="{239B9097-C674-02FD-7984-257EB61D6104}"/>
          </ac:spMkLst>
        </pc:spChg>
        <pc:spChg chg="mod or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7" creationId="{78709000-FBCC-10CF-488D-A883106F888C}"/>
          </ac:spMkLst>
        </pc:spChg>
        <pc:spChg chg="mod or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8" creationId="{BD2CADB4-4B00-BEB9-96CA-9F9A9DB666D6}"/>
          </ac:spMkLst>
        </pc:spChg>
        <pc:spChg chg="mod or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9" creationId="{F8909374-0A1B-E9AF-A62D-645BECB712EF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557989569" sldId="393"/>
            <ac:spMk id="10" creationId="{539EE458-9DF9-C8BF-1BDE-BFC410E3FF2C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557989569" sldId="393"/>
            <ac:spMk id="11" creationId="{AF651256-540E-0771-7FA1-3938C2B54D73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557989569" sldId="393"/>
            <ac:spMk id="12" creationId="{696CABC0-CB35-820A-604E-EAE385030B2A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557989569" sldId="393"/>
            <ac:spMk id="13" creationId="{2796E9FE-E17D-36E6-7C88-CB8D0F5BB9AA}"/>
          </ac:spMkLst>
        </pc:spChg>
        <pc:spChg chg="mod or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14" creationId="{7D2D6BE2-1068-2A87-2884-76EC3F71F2A5}"/>
          </ac:spMkLst>
        </pc:spChg>
        <pc:spChg chg="add del mo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19" creationId="{BAFCF63D-E826-AE26-C638-8174C795F65B}"/>
          </ac:spMkLst>
        </pc:spChg>
        <pc:spChg chg="add del mod">
          <ac:chgData name="Shuojie Feng" userId="4f46ee3d-74b6-4475-bf09-c95ccd3ea1b3" providerId="ADAL" clId="{B49B2F8D-98F2-4EA3-A1B4-11DD63CA80F4}" dt="2025-03-10T06:33:27.441" v="21" actId="6264"/>
          <ac:spMkLst>
            <pc:docMk/>
            <pc:sldMk cId="2557989569" sldId="393"/>
            <ac:spMk id="24" creationId="{47D20F6F-6DF4-A0BC-5673-09BBAB801114}"/>
          </ac:spMkLst>
        </pc:sp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2557989569" sldId="393"/>
            <ac:picMk id="22" creationId="{08A5F688-AAE4-8F1E-0364-2ED6166E8AE4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19.638" v="35" actId="6264"/>
        <pc:sldMkLst>
          <pc:docMk/>
          <pc:sldMk cId="1641402621" sldId="394"/>
        </pc:sldMkLst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2" creationId="{E2CB49C4-FC7A-8BCB-7DC5-BD3EECC0A92C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3" creationId="{E1469678-B54B-33BC-D8CB-6B765371E129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4" creationId="{AE15009E-0C11-75CD-B7F1-D6B390495827}"/>
          </ac:spMkLst>
        </pc:spChg>
        <pc:spChg chg="mod or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5" creationId="{E1CEC497-BA41-D759-D0F7-EC62A4D42F31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6" creationId="{9DA22CEF-421E-A6A6-ECB4-2612EA3A23A4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7" creationId="{0ED94099-95E8-15D8-1853-398FB3EE3658}"/>
          </ac:spMkLst>
        </pc:spChg>
        <pc:spChg chg="mod or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8" creationId="{21C1E420-3479-335A-0C4A-9EA0FB5C93EE}"/>
          </ac:spMkLst>
        </pc:spChg>
        <pc:spChg chg="mod or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9" creationId="{9468D026-F39F-28BC-62CD-A87314298DCA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10" creationId="{A14D7915-4738-62D9-18BB-D068002D1F93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1641402621" sldId="394"/>
            <ac:spMk id="11" creationId="{23311576-1347-9A46-4CF4-5EC72E4F6F56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12" creationId="{9A7A7C36-4C2C-CC67-E2BA-73A015E7B283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14" creationId="{384200D1-376B-B3A0-7710-F3A32DD615F6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16" creationId="{907F75AB-0119-415A-1667-AA0B03FE6233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18" creationId="{8AF2EADF-322A-E69A-FABA-87F6CA0DB16D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19" creationId="{578EFB34-97A1-9D28-3AF7-4947734B7907}"/>
          </ac:spMkLst>
        </pc:spChg>
        <pc:spChg chg="add del mod">
          <ac:chgData name="Shuojie Feng" userId="4f46ee3d-74b6-4475-bf09-c95ccd3ea1b3" providerId="ADAL" clId="{B49B2F8D-98F2-4EA3-A1B4-11DD63CA80F4}" dt="2025-03-10T06:34:19.638" v="35" actId="6264"/>
          <ac:spMkLst>
            <pc:docMk/>
            <pc:sldMk cId="1641402621" sldId="394"/>
            <ac:spMk id="20" creationId="{DE3DC3A8-288F-3A93-64B6-CF9E7878C328}"/>
          </ac:spMkLst>
        </pc:sp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1641402621" sldId="394"/>
            <ac:picMk id="13" creationId="{B53F619D-4864-2762-897F-5A7F5B528779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4:40.260" v="44" actId="6264"/>
        <pc:sldMkLst>
          <pc:docMk/>
          <pc:sldMk cId="2942273986" sldId="395"/>
        </pc:sldMkLst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942273986" sldId="395"/>
            <ac:spMk id="2" creationId="{8760C028-0252-4472-9630-911E31C0452F}"/>
          </ac:spMkLst>
        </pc:spChg>
        <pc:spChg chg="mod or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3" creationId="{9A47EDB9-A641-BB47-6B84-5B093BE0F8EE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942273986" sldId="395"/>
            <ac:spMk id="4" creationId="{BBBB0DB3-26D3-A0EF-0432-72535E7F39BB}"/>
          </ac:spMkLst>
        </pc:spChg>
        <pc:spChg chg="mod or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5" creationId="{54ADCFBF-7A0C-0E6D-3794-DB7930F5FEBA}"/>
          </ac:spMkLst>
        </pc:spChg>
        <pc:spChg chg="mod or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6" creationId="{AD2F73A1-45B1-038E-B5E0-015C8B74DF5F}"/>
          </ac:spMkLst>
        </pc:spChg>
        <pc:spChg chg="mod or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7" creationId="{8F6E209A-E39B-355A-CA57-CB976767A75A}"/>
          </ac:spMkLst>
        </pc:spChg>
        <pc:spChg chg="mod or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8" creationId="{0B88896F-7054-08CD-74E4-1D3DD168C964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942273986" sldId="395"/>
            <ac:spMk id="9" creationId="{6067E782-0EFC-0174-01B6-60E84068C2D6}"/>
          </ac:spMkLst>
        </pc:spChg>
        <pc:spChg chg="mod">
          <ac:chgData name="Shuojie Feng" userId="4f46ee3d-74b6-4475-bf09-c95ccd3ea1b3" providerId="ADAL" clId="{B49B2F8D-98F2-4EA3-A1B4-11DD63CA80F4}" dt="2025-03-09T18:14:11.921" v="1"/>
          <ac:spMkLst>
            <pc:docMk/>
            <pc:sldMk cId="2942273986" sldId="395"/>
            <ac:spMk id="10" creationId="{B1A5BFAD-1A24-0271-D8CA-762425E2D016}"/>
          </ac:spMkLst>
        </pc:spChg>
        <pc:spChg chg="add del mo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12" creationId="{057486FD-73AD-9127-E5BF-42A29226532F}"/>
          </ac:spMkLst>
        </pc:spChg>
        <pc:spChg chg="add del mo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17" creationId="{106BBEFD-5A31-C322-EC7E-899D97D0D91B}"/>
          </ac:spMkLst>
        </pc:spChg>
        <pc:spChg chg="add del mo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19" creationId="{EBA1E38E-2DE5-4E59-92BF-19F2DC4A94FC}"/>
          </ac:spMkLst>
        </pc:spChg>
        <pc:spChg chg="add del mo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24" creationId="{C5913DCA-3CA8-8DEF-32ED-FDC1577B8B5C}"/>
          </ac:spMkLst>
        </pc:spChg>
        <pc:spChg chg="add del mod">
          <ac:chgData name="Shuojie Feng" userId="4f46ee3d-74b6-4475-bf09-c95ccd3ea1b3" providerId="ADAL" clId="{B49B2F8D-98F2-4EA3-A1B4-11DD63CA80F4}" dt="2025-03-10T06:34:40.260" v="44" actId="6264"/>
          <ac:spMkLst>
            <pc:docMk/>
            <pc:sldMk cId="2942273986" sldId="395"/>
            <ac:spMk id="26" creationId="{94E78046-BE8B-666A-F154-BBA2D9DE3B19}"/>
          </ac:spMkLst>
        </pc:sp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2942273986" sldId="395"/>
            <ac:picMk id="16" creationId="{2D784751-E088-2165-89EE-071DC66E37A4}"/>
          </ac:picMkLst>
        </pc:pic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2942273986" sldId="395"/>
            <ac:picMk id="18" creationId="{A20CC4F2-A89A-80FD-2824-A387C8F6A9A0}"/>
          </ac:picMkLst>
        </pc:pic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2942273986" sldId="395"/>
            <ac:picMk id="20" creationId="{E2FD0FDD-074F-8B15-080E-30A017E7CDBC}"/>
          </ac:picMkLst>
        </pc:picChg>
        <pc:picChg chg="mod">
          <ac:chgData name="Shuojie Feng" userId="4f46ee3d-74b6-4475-bf09-c95ccd3ea1b3" providerId="ADAL" clId="{B49B2F8D-98F2-4EA3-A1B4-11DD63CA80F4}" dt="2025-03-09T18:14:11.921" v="1"/>
          <ac:picMkLst>
            <pc:docMk/>
            <pc:sldMk cId="2942273986" sldId="395"/>
            <ac:picMk id="22" creationId="{253C9F8E-F2F0-BD53-758F-E6BCDE160F62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07.727" v="12" actId="6264"/>
        <pc:sldMkLst>
          <pc:docMk/>
          <pc:sldMk cId="3656576612" sldId="397"/>
        </pc:sldMkLst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3" creationId="{64E5B9A5-654F-D10C-C72F-92F9B261CB60}"/>
          </ac:spMkLst>
        </pc:spChg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4" creationId="{F24B31C9-771F-A407-D89F-280DF73B2FEF}"/>
          </ac:spMkLst>
        </pc:spChg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6" creationId="{930E7F64-B964-8C53-CF09-F8CC256DCB1B}"/>
          </ac:spMkLst>
        </pc:spChg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8" creationId="{1FF48E63-DF4C-5288-C8FE-B465284EA825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10" creationId="{44926C95-B877-91A7-C35C-D42E894A714C}"/>
          </ac:spMkLst>
        </pc:spChg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11" creationId="{1892148A-47C2-00A7-9F32-9193CDAA3EDE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12" creationId="{8CCE4395-2732-DD6C-B289-143F90EC99FA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13" creationId="{8F99EFA3-031E-E36A-8AD1-8C56185D1B2F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14" creationId="{C2D00FDD-9F14-449E-3CD7-6B5341C37C94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18" creationId="{61893011-B4F2-675B-6ABD-AB8CFD0E5219}"/>
          </ac:spMkLst>
        </pc:spChg>
        <pc:spChg chg="mod or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19" creationId="{233AB34C-AC52-A4BF-66C8-5517AA5B1484}"/>
          </ac:spMkLst>
        </pc:spChg>
        <pc:spChg chg="mod ord">
          <ac:chgData name="Shuojie Feng" userId="4f46ee3d-74b6-4475-bf09-c95ccd3ea1b3" providerId="ADAL" clId="{B49B2F8D-98F2-4EA3-A1B4-11DD63CA80F4}" dt="2025-03-09T18:15:36.021" v="3" actId="700"/>
          <ac:spMkLst>
            <pc:docMk/>
            <pc:sldMk cId="3656576612" sldId="397"/>
            <ac:spMk id="20" creationId="{E119D6F8-1848-56DE-40BE-052E4802C19F}"/>
          </ac:spMkLst>
        </pc:spChg>
        <pc:spChg chg="add del mo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22" creationId="{1F02ADC0-0099-67F6-F08A-0029B2577699}"/>
          </ac:spMkLst>
        </pc:spChg>
        <pc:spChg chg="add del mo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32" creationId="{2971C787-3522-FE7B-6225-DE8C9753B9CB}"/>
          </ac:spMkLst>
        </pc:spChg>
        <pc:spChg chg="add del mo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33" creationId="{F4FF6A71-C7CC-D39B-86E1-368A658659F3}"/>
          </ac:spMkLst>
        </pc:spChg>
        <pc:spChg chg="add del mod">
          <ac:chgData name="Shuojie Feng" userId="4f46ee3d-74b6-4475-bf09-c95ccd3ea1b3" providerId="ADAL" clId="{B49B2F8D-98F2-4EA3-A1B4-11DD63CA80F4}" dt="2025-03-10T06:33:07.727" v="12" actId="6264"/>
          <ac:spMkLst>
            <pc:docMk/>
            <pc:sldMk cId="3656576612" sldId="397"/>
            <ac:spMk id="37" creationId="{4B97D513-A6D7-AA78-BCCC-59B16953F273}"/>
          </ac:spMkLst>
        </pc:spChg>
      </pc:sldChg>
      <pc:sldChg chg="addSp delSp modSp mod chgLayout">
        <pc:chgData name="Shuojie Feng" userId="4f46ee3d-74b6-4475-bf09-c95ccd3ea1b3" providerId="ADAL" clId="{B49B2F8D-98F2-4EA3-A1B4-11DD63CA80F4}" dt="2025-03-10T06:33:20.195" v="18" actId="6264"/>
        <pc:sldMkLst>
          <pc:docMk/>
          <pc:sldMk cId="3999775115" sldId="398"/>
        </pc:sldMkLst>
        <pc:spChg chg="mod ord">
          <ac:chgData name="Shuojie Feng" userId="4f46ee3d-74b6-4475-bf09-c95ccd3ea1b3" providerId="ADAL" clId="{B49B2F8D-98F2-4EA3-A1B4-11DD63CA80F4}" dt="2025-03-10T06:33:20.195" v="18" actId="6264"/>
          <ac:spMkLst>
            <pc:docMk/>
            <pc:sldMk cId="3999775115" sldId="398"/>
            <ac:spMk id="2" creationId="{E4635989-D16D-49E3-0B23-EF6D950B53E1}"/>
          </ac:spMkLst>
        </pc:spChg>
        <pc:spChg chg="mod ord">
          <ac:chgData name="Shuojie Feng" userId="4f46ee3d-74b6-4475-bf09-c95ccd3ea1b3" providerId="ADAL" clId="{B49B2F8D-98F2-4EA3-A1B4-11DD63CA80F4}" dt="2025-03-10T06:33:20.195" v="18" actId="6264"/>
          <ac:spMkLst>
            <pc:docMk/>
            <pc:sldMk cId="3999775115" sldId="398"/>
            <ac:spMk id="3" creationId="{01CC583E-C6DE-280C-5CB1-CCFC8F4CD04E}"/>
          </ac:spMkLst>
        </pc:spChg>
        <pc:spChg chg="add del mod">
          <ac:chgData name="Shuojie Feng" userId="4f46ee3d-74b6-4475-bf09-c95ccd3ea1b3" providerId="ADAL" clId="{B49B2F8D-98F2-4EA3-A1B4-11DD63CA80F4}" dt="2025-03-10T06:33:20.195" v="18" actId="6264"/>
          <ac:spMkLst>
            <pc:docMk/>
            <pc:sldMk cId="3999775115" sldId="398"/>
            <ac:spMk id="4" creationId="{135EF74D-6E4B-4D67-A79C-BB4FCAB8CDDF}"/>
          </ac:spMkLst>
        </pc:spChg>
        <pc:spChg chg="add del mod">
          <ac:chgData name="Shuojie Feng" userId="4f46ee3d-74b6-4475-bf09-c95ccd3ea1b3" providerId="ADAL" clId="{B49B2F8D-98F2-4EA3-A1B4-11DD63CA80F4}" dt="2025-03-10T06:33:20.195" v="18" actId="6264"/>
          <ac:spMkLst>
            <pc:docMk/>
            <pc:sldMk cId="3999775115" sldId="398"/>
            <ac:spMk id="5" creationId="{E870ABBD-DBA4-B8BF-2C4D-D58A13A3311A}"/>
          </ac:spMkLst>
        </pc:spChg>
        <pc:spChg chg="add del mod">
          <ac:chgData name="Shuojie Feng" userId="4f46ee3d-74b6-4475-bf09-c95ccd3ea1b3" providerId="ADAL" clId="{B49B2F8D-98F2-4EA3-A1B4-11DD63CA80F4}" dt="2025-03-10T06:33:20.195" v="18" actId="6264"/>
          <ac:spMkLst>
            <pc:docMk/>
            <pc:sldMk cId="3999775115" sldId="398"/>
            <ac:spMk id="7" creationId="{D8C2C093-A0DE-B2F8-EFD4-728302368EFE}"/>
          </ac:spMkLst>
        </pc:spChg>
        <pc:picChg chg="mod ord">
          <ac:chgData name="Shuojie Feng" userId="4f46ee3d-74b6-4475-bf09-c95ccd3ea1b3" providerId="ADAL" clId="{B49B2F8D-98F2-4EA3-A1B4-11DD63CA80F4}" dt="2025-03-10T06:33:20.195" v="18" actId="6264"/>
          <ac:picMkLst>
            <pc:docMk/>
            <pc:sldMk cId="3999775115" sldId="398"/>
            <ac:picMk id="6" creationId="{DC2B93C7-00B2-30B3-AB94-2985B49D60C1}"/>
          </ac:picMkLst>
        </pc:picChg>
      </pc:sldChg>
      <pc:sldChg chg="addSp delSp modSp mod chgLayout">
        <pc:chgData name="Shuojie Feng" userId="4f46ee3d-74b6-4475-bf09-c95ccd3ea1b3" providerId="ADAL" clId="{B49B2F8D-98F2-4EA3-A1B4-11DD63CA80F4}" dt="2025-03-10T06:33:05.237" v="11" actId="6264"/>
        <pc:sldMkLst>
          <pc:docMk/>
          <pc:sldMk cId="2274281614" sldId="399"/>
        </pc:sldMkLst>
        <pc:spChg chg="mod or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2" creationId="{20D3872E-D8F0-BF64-FC5F-317F5A47DBCD}"/>
          </ac:spMkLst>
        </pc:spChg>
        <pc:spChg chg="mod or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3" creationId="{DEB480B4-3B70-1D3F-43D1-F14B9904D8BF}"/>
          </ac:spMkLst>
        </pc:spChg>
        <pc:spChg chg="add del mo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4" creationId="{B6939176-8AB7-8803-966C-1366EA6750DF}"/>
          </ac:spMkLst>
        </pc:spChg>
        <pc:spChg chg="mod or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5" creationId="{BF48FAAD-5698-8F60-B5F5-D8E6848186B7}"/>
          </ac:spMkLst>
        </pc:spChg>
        <pc:spChg chg="add del mo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6" creationId="{EC32ED60-B684-BBC5-ED34-5EE46C0414FE}"/>
          </ac:spMkLst>
        </pc:spChg>
        <pc:spChg chg="add del mo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8" creationId="{317CC358-8CB9-DE18-3BE7-3B3927A51E48}"/>
          </ac:spMkLst>
        </pc:spChg>
        <pc:spChg chg="add del mod">
          <ac:chgData name="Shuojie Feng" userId="4f46ee3d-74b6-4475-bf09-c95ccd3ea1b3" providerId="ADAL" clId="{B49B2F8D-98F2-4EA3-A1B4-11DD63CA80F4}" dt="2025-03-10T06:33:05.237" v="11" actId="6264"/>
          <ac:spMkLst>
            <pc:docMk/>
            <pc:sldMk cId="2274281614" sldId="399"/>
            <ac:spMk id="9" creationId="{BB9C0364-1BD1-DBD2-5D02-B69DDA34E867}"/>
          </ac:spMkLst>
        </pc:spChg>
        <pc:picChg chg="mod ord">
          <ac:chgData name="Shuojie Feng" userId="4f46ee3d-74b6-4475-bf09-c95ccd3ea1b3" providerId="ADAL" clId="{B49B2F8D-98F2-4EA3-A1B4-11DD63CA80F4}" dt="2025-03-10T06:33:05.237" v="11" actId="6264"/>
          <ac:picMkLst>
            <pc:docMk/>
            <pc:sldMk cId="2274281614" sldId="399"/>
            <ac:picMk id="7" creationId="{E2BED5B4-2DEA-47BF-036D-691EEE7D2772}"/>
          </ac:picMkLst>
        </pc:picChg>
      </pc:sldChg>
      <pc:sldMasterChg chg="modSldLayout">
        <pc:chgData name="Shuojie Feng" userId="4f46ee3d-74b6-4475-bf09-c95ccd3ea1b3" providerId="ADAL" clId="{B49B2F8D-98F2-4EA3-A1B4-11DD63CA80F4}" dt="2025-03-11T08:31:03.008" v="82"/>
        <pc:sldMasterMkLst>
          <pc:docMk/>
          <pc:sldMasterMk cId="0" sldId="2147483648"/>
        </pc:sldMasterMkLst>
        <pc:sldLayoutChg chg="modSp mod">
          <pc:chgData name="Shuojie Feng" userId="4f46ee3d-74b6-4475-bf09-c95ccd3ea1b3" providerId="ADAL" clId="{B49B2F8D-98F2-4EA3-A1B4-11DD63CA80F4}" dt="2025-03-10T06:38:19.543" v="46" actId="1035"/>
          <pc:sldLayoutMkLst>
            <pc:docMk/>
            <pc:sldMasterMk cId="0" sldId="2147483648"/>
            <pc:sldLayoutMk cId="1702519291" sldId="2147483654"/>
          </pc:sldLayoutMkLst>
          <pc:spChg chg="mod">
            <ac:chgData name="Shuojie Feng" userId="4f46ee3d-74b6-4475-bf09-c95ccd3ea1b3" providerId="ADAL" clId="{B49B2F8D-98F2-4EA3-A1B4-11DD63CA80F4}" dt="2025-03-10T06:38:19.543" v="46" actId="1035"/>
            <ac:spMkLst>
              <pc:docMk/>
              <pc:sldMasterMk cId="0" sldId="2147483648"/>
              <pc:sldLayoutMk cId="1702519291" sldId="2147483654"/>
              <ac:spMk id="18" creationId="{54D9E87A-1CDC-4014-2314-39FC7B07C83B}"/>
            </ac:spMkLst>
          </pc:spChg>
        </pc:sldLayoutChg>
        <pc:sldLayoutChg chg="addSp delSp modSp">
          <pc:chgData name="Shuojie Feng" userId="4f46ee3d-74b6-4475-bf09-c95ccd3ea1b3" providerId="ADAL" clId="{B49B2F8D-98F2-4EA3-A1B4-11DD63CA80F4}" dt="2025-03-11T08:31:03.008" v="82"/>
          <pc:sldLayoutMkLst>
            <pc:docMk/>
            <pc:sldMasterMk cId="0" sldId="2147483648"/>
            <pc:sldLayoutMk cId="375255261" sldId="2147483661"/>
          </pc:sldLayoutMkLst>
          <pc:spChg chg="add mod">
            <ac:chgData name="Shuojie Feng" userId="4f46ee3d-74b6-4475-bf09-c95ccd3ea1b3" providerId="ADAL" clId="{B49B2F8D-98F2-4EA3-A1B4-11DD63CA80F4}" dt="2025-03-11T08:30:59.919" v="81"/>
            <ac:spMkLst>
              <pc:docMk/>
              <pc:sldMasterMk cId="0" sldId="2147483648"/>
              <pc:sldLayoutMk cId="375255261" sldId="2147483661"/>
              <ac:spMk id="2" creationId="{948FCB26-FABA-4254-8C9B-A36A81AB477E}"/>
            </ac:spMkLst>
          </pc:spChg>
          <pc:spChg chg="add mod">
            <ac:chgData name="Shuojie Feng" userId="4f46ee3d-74b6-4475-bf09-c95ccd3ea1b3" providerId="ADAL" clId="{B49B2F8D-98F2-4EA3-A1B4-11DD63CA80F4}" dt="2025-03-11T08:30:59.919" v="81"/>
            <ac:spMkLst>
              <pc:docMk/>
              <pc:sldMasterMk cId="0" sldId="2147483648"/>
              <pc:sldLayoutMk cId="375255261" sldId="2147483661"/>
              <ac:spMk id="4" creationId="{4293705F-098C-6843-501F-04E56D73A27B}"/>
            </ac:spMkLst>
          </pc:spChg>
          <pc:spChg chg="add del">
            <ac:chgData name="Shuojie Feng" userId="4f46ee3d-74b6-4475-bf09-c95ccd3ea1b3" providerId="ADAL" clId="{B49B2F8D-98F2-4EA3-A1B4-11DD63CA80F4}" dt="2025-03-11T08:31:03.008" v="82"/>
            <ac:spMkLst>
              <pc:docMk/>
              <pc:sldMasterMk cId="0" sldId="2147483648"/>
              <pc:sldLayoutMk cId="375255261" sldId="2147483661"/>
              <ac:spMk id="5" creationId="{9D7705C1-E2D3-B1B7-C51C-44843980FFF1}"/>
            </ac:spMkLst>
          </pc:spChg>
          <pc:spChg chg="add del">
            <ac:chgData name="Shuojie Feng" userId="4f46ee3d-74b6-4475-bf09-c95ccd3ea1b3" providerId="ADAL" clId="{B49B2F8D-98F2-4EA3-A1B4-11DD63CA80F4}" dt="2025-03-11T08:31:03.008" v="82"/>
            <ac:spMkLst>
              <pc:docMk/>
              <pc:sldMasterMk cId="0" sldId="2147483648"/>
              <pc:sldLayoutMk cId="375255261" sldId="2147483661"/>
              <ac:spMk id="6" creationId="{5E67C389-E6A8-48B1-74CD-322C690F98FD}"/>
            </ac:spMkLst>
          </pc:spChg>
          <pc:spChg chg="add del">
            <ac:chgData name="Shuojie Feng" userId="4f46ee3d-74b6-4475-bf09-c95ccd3ea1b3" providerId="ADAL" clId="{B49B2F8D-98F2-4EA3-A1B4-11DD63CA80F4}" dt="2025-03-11T08:31:03.008" v="82"/>
            <ac:spMkLst>
              <pc:docMk/>
              <pc:sldMasterMk cId="0" sldId="2147483648"/>
              <pc:sldLayoutMk cId="375255261" sldId="2147483661"/>
              <ac:spMk id="7" creationId="{021528A5-067A-BD49-2204-67FF006E8BBF}"/>
            </ac:spMkLst>
          </pc:spChg>
          <pc:spChg chg="add mod">
            <ac:chgData name="Shuojie Feng" userId="4f46ee3d-74b6-4475-bf09-c95ccd3ea1b3" providerId="ADAL" clId="{B49B2F8D-98F2-4EA3-A1B4-11DD63CA80F4}" dt="2025-03-11T08:30:59.919" v="81"/>
            <ac:spMkLst>
              <pc:docMk/>
              <pc:sldMasterMk cId="0" sldId="2147483648"/>
              <pc:sldLayoutMk cId="375255261" sldId="2147483661"/>
              <ac:spMk id="8" creationId="{04060EE7-4A1F-B89A-364A-DE0B3714BFBD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39:55.819" v="47" actId="13244"/>
          <pc:sldLayoutMkLst>
            <pc:docMk/>
            <pc:sldMasterMk cId="0" sldId="2147483648"/>
            <pc:sldLayoutMk cId="2089415090" sldId="2147483664"/>
          </pc:sldLayoutMkLst>
          <pc:spChg chg="ord">
            <ac:chgData name="Shuojie Feng" userId="4f46ee3d-74b6-4475-bf09-c95ccd3ea1b3" providerId="ADAL" clId="{B49B2F8D-98F2-4EA3-A1B4-11DD63CA80F4}" dt="2025-03-10T06:39:55.819" v="47" actId="13244"/>
            <ac:spMkLst>
              <pc:docMk/>
              <pc:sldMasterMk cId="0" sldId="2147483648"/>
              <pc:sldLayoutMk cId="2089415090" sldId="2147483664"/>
              <ac:spMk id="4" creationId="{C40143AB-871B-A40A-4ABF-203E363009E3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03.816" v="48" actId="13244"/>
          <pc:sldLayoutMkLst>
            <pc:docMk/>
            <pc:sldMasterMk cId="0" sldId="2147483648"/>
            <pc:sldLayoutMk cId="2291920708" sldId="2147483665"/>
          </pc:sldLayoutMkLst>
          <pc:spChg chg="mod ord">
            <ac:chgData name="Shuojie Feng" userId="4f46ee3d-74b6-4475-bf09-c95ccd3ea1b3" providerId="ADAL" clId="{B49B2F8D-98F2-4EA3-A1B4-11DD63CA80F4}" dt="2025-03-10T06:40:03.816" v="48" actId="13244"/>
            <ac:spMkLst>
              <pc:docMk/>
              <pc:sldMasterMk cId="0" sldId="2147483648"/>
              <pc:sldLayoutMk cId="2291920708" sldId="2147483665"/>
              <ac:spMk id="5" creationId="{80179A78-77A7-2005-19C5-C07E817AB4A8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07.659" v="49" actId="13244"/>
          <pc:sldLayoutMkLst>
            <pc:docMk/>
            <pc:sldMasterMk cId="0" sldId="2147483648"/>
            <pc:sldLayoutMk cId="617752306" sldId="2147483666"/>
          </pc:sldLayoutMkLst>
          <pc:spChg chg="ord">
            <ac:chgData name="Shuojie Feng" userId="4f46ee3d-74b6-4475-bf09-c95ccd3ea1b3" providerId="ADAL" clId="{B49B2F8D-98F2-4EA3-A1B4-11DD63CA80F4}" dt="2025-03-10T06:40:07.659" v="49" actId="13244"/>
            <ac:spMkLst>
              <pc:docMk/>
              <pc:sldMasterMk cId="0" sldId="2147483648"/>
              <pc:sldLayoutMk cId="617752306" sldId="2147483666"/>
              <ac:spMk id="3" creationId="{42467BD2-62D0-543A-E4EC-DB0D7C8A1B03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11.607" v="50" actId="13244"/>
          <pc:sldLayoutMkLst>
            <pc:docMk/>
            <pc:sldMasterMk cId="0" sldId="2147483648"/>
            <pc:sldLayoutMk cId="3282136060" sldId="2147483667"/>
          </pc:sldLayoutMkLst>
          <pc:spChg chg="ord">
            <ac:chgData name="Shuojie Feng" userId="4f46ee3d-74b6-4475-bf09-c95ccd3ea1b3" providerId="ADAL" clId="{B49B2F8D-98F2-4EA3-A1B4-11DD63CA80F4}" dt="2025-03-10T06:40:11.607" v="50" actId="13244"/>
            <ac:spMkLst>
              <pc:docMk/>
              <pc:sldMasterMk cId="0" sldId="2147483648"/>
              <pc:sldLayoutMk cId="3282136060" sldId="2147483667"/>
              <ac:spMk id="5" creationId="{A31706AB-E4B8-078D-026D-990252BF26E4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16.991" v="51" actId="13244"/>
          <pc:sldLayoutMkLst>
            <pc:docMk/>
            <pc:sldMasterMk cId="0" sldId="2147483648"/>
            <pc:sldLayoutMk cId="1647383111" sldId="2147483668"/>
          </pc:sldLayoutMkLst>
          <pc:spChg chg="ord">
            <ac:chgData name="Shuojie Feng" userId="4f46ee3d-74b6-4475-bf09-c95ccd3ea1b3" providerId="ADAL" clId="{B49B2F8D-98F2-4EA3-A1B4-11DD63CA80F4}" dt="2025-03-10T06:40:16.991" v="51" actId="13244"/>
            <ac:spMkLst>
              <pc:docMk/>
              <pc:sldMasterMk cId="0" sldId="2147483648"/>
              <pc:sldLayoutMk cId="1647383111" sldId="2147483668"/>
              <ac:spMk id="11" creationId="{EAF18FE0-442F-6AE0-4A34-0A68895F343D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21.397" v="52" actId="13244"/>
          <pc:sldLayoutMkLst>
            <pc:docMk/>
            <pc:sldMasterMk cId="0" sldId="2147483648"/>
            <pc:sldLayoutMk cId="1607788861" sldId="2147483669"/>
          </pc:sldLayoutMkLst>
          <pc:spChg chg="ord">
            <ac:chgData name="Shuojie Feng" userId="4f46ee3d-74b6-4475-bf09-c95ccd3ea1b3" providerId="ADAL" clId="{B49B2F8D-98F2-4EA3-A1B4-11DD63CA80F4}" dt="2025-03-10T06:40:21.397" v="52" actId="13244"/>
            <ac:spMkLst>
              <pc:docMk/>
              <pc:sldMasterMk cId="0" sldId="2147483648"/>
              <pc:sldLayoutMk cId="1607788861" sldId="2147483669"/>
              <ac:spMk id="7" creationId="{34DD1C0B-8CAB-7B69-0068-FA66F2AC06B9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25.173" v="53" actId="13244"/>
          <pc:sldLayoutMkLst>
            <pc:docMk/>
            <pc:sldMasterMk cId="0" sldId="2147483648"/>
            <pc:sldLayoutMk cId="1481064607" sldId="2147483670"/>
          </pc:sldLayoutMkLst>
          <pc:spChg chg="ord">
            <ac:chgData name="Shuojie Feng" userId="4f46ee3d-74b6-4475-bf09-c95ccd3ea1b3" providerId="ADAL" clId="{B49B2F8D-98F2-4EA3-A1B4-11DD63CA80F4}" dt="2025-03-10T06:40:25.173" v="53" actId="13244"/>
            <ac:spMkLst>
              <pc:docMk/>
              <pc:sldMasterMk cId="0" sldId="2147483648"/>
              <pc:sldLayoutMk cId="1481064607" sldId="2147483670"/>
              <ac:spMk id="6" creationId="{CA46B297-C880-6157-3B17-0BC02453DF43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37.042" v="54" actId="13244"/>
          <pc:sldLayoutMkLst>
            <pc:docMk/>
            <pc:sldMasterMk cId="0" sldId="2147483648"/>
            <pc:sldLayoutMk cId="1978662322" sldId="2147483671"/>
          </pc:sldLayoutMkLst>
          <pc:spChg chg="ord">
            <ac:chgData name="Shuojie Feng" userId="4f46ee3d-74b6-4475-bf09-c95ccd3ea1b3" providerId="ADAL" clId="{B49B2F8D-98F2-4EA3-A1B4-11DD63CA80F4}" dt="2025-03-10T06:40:37.042" v="54" actId="13244"/>
            <ac:spMkLst>
              <pc:docMk/>
              <pc:sldMasterMk cId="0" sldId="2147483648"/>
              <pc:sldLayoutMk cId="1978662322" sldId="2147483671"/>
              <ac:spMk id="3" creationId="{DADA4ECD-4494-EA14-631D-9D60BF413E7F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1T08:26:45.748" v="75" actId="1076"/>
          <pc:sldLayoutMkLst>
            <pc:docMk/>
            <pc:sldMasterMk cId="0" sldId="2147483648"/>
            <pc:sldLayoutMk cId="1392514246" sldId="2147483672"/>
          </pc:sldLayoutMkLst>
          <pc:spChg chg="mod">
            <ac:chgData name="Shuojie Feng" userId="4f46ee3d-74b6-4475-bf09-c95ccd3ea1b3" providerId="ADAL" clId="{B49B2F8D-98F2-4EA3-A1B4-11DD63CA80F4}" dt="2025-03-11T08:26:45.748" v="75" actId="1076"/>
            <ac:spMkLst>
              <pc:docMk/>
              <pc:sldMasterMk cId="0" sldId="2147483648"/>
              <pc:sldLayoutMk cId="1392514246" sldId="2147483672"/>
              <ac:spMk id="9" creationId="{40307E41-6967-98D0-2B22-C44AADD69EAF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42.093" v="55" actId="13244"/>
          <pc:sldLayoutMkLst>
            <pc:docMk/>
            <pc:sldMasterMk cId="0" sldId="2147483648"/>
            <pc:sldLayoutMk cId="1895295507" sldId="2147483673"/>
          </pc:sldLayoutMkLst>
          <pc:spChg chg="ord">
            <ac:chgData name="Shuojie Feng" userId="4f46ee3d-74b6-4475-bf09-c95ccd3ea1b3" providerId="ADAL" clId="{B49B2F8D-98F2-4EA3-A1B4-11DD63CA80F4}" dt="2025-03-10T06:40:42.093" v="55" actId="13244"/>
            <ac:spMkLst>
              <pc:docMk/>
              <pc:sldMasterMk cId="0" sldId="2147483648"/>
              <pc:sldLayoutMk cId="1895295507" sldId="2147483673"/>
              <ac:spMk id="3" creationId="{F58B0601-C34C-BDF8-8583-9991A91F8EF6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0:52.701" v="57" actId="13244"/>
          <pc:sldLayoutMkLst>
            <pc:docMk/>
            <pc:sldMasterMk cId="0" sldId="2147483648"/>
            <pc:sldLayoutMk cId="1033042907" sldId="2147483674"/>
          </pc:sldLayoutMkLst>
          <pc:spChg chg="ord">
            <ac:chgData name="Shuojie Feng" userId="4f46ee3d-74b6-4475-bf09-c95ccd3ea1b3" providerId="ADAL" clId="{B49B2F8D-98F2-4EA3-A1B4-11DD63CA80F4}" dt="2025-03-10T06:40:52.701" v="57" actId="13244"/>
            <ac:spMkLst>
              <pc:docMk/>
              <pc:sldMasterMk cId="0" sldId="2147483648"/>
              <pc:sldLayoutMk cId="1033042907" sldId="2147483674"/>
              <ac:spMk id="2" creationId="{B59458D0-3685-F716-1340-4CA2129FC0A3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02.427" v="58" actId="13244"/>
          <pc:sldLayoutMkLst>
            <pc:docMk/>
            <pc:sldMasterMk cId="0" sldId="2147483648"/>
            <pc:sldLayoutMk cId="1237107816" sldId="2147483675"/>
          </pc:sldLayoutMkLst>
          <pc:spChg chg="ord">
            <ac:chgData name="Shuojie Feng" userId="4f46ee3d-74b6-4475-bf09-c95ccd3ea1b3" providerId="ADAL" clId="{B49B2F8D-98F2-4EA3-A1B4-11DD63CA80F4}" dt="2025-03-10T06:41:02.427" v="58" actId="13244"/>
            <ac:spMkLst>
              <pc:docMk/>
              <pc:sldMasterMk cId="0" sldId="2147483648"/>
              <pc:sldLayoutMk cId="1237107816" sldId="2147483675"/>
              <ac:spMk id="3" creationId="{C6D4AD2F-D082-4D53-364B-2AB7F22C4BE2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13.903" v="59" actId="13244"/>
          <pc:sldLayoutMkLst>
            <pc:docMk/>
            <pc:sldMasterMk cId="0" sldId="2147483648"/>
            <pc:sldLayoutMk cId="1007427702" sldId="2147483677"/>
          </pc:sldLayoutMkLst>
          <pc:spChg chg="ord">
            <ac:chgData name="Shuojie Feng" userId="4f46ee3d-74b6-4475-bf09-c95ccd3ea1b3" providerId="ADAL" clId="{B49B2F8D-98F2-4EA3-A1B4-11DD63CA80F4}" dt="2025-03-10T06:41:13.903" v="59" actId="13244"/>
            <ac:spMkLst>
              <pc:docMk/>
              <pc:sldMasterMk cId="0" sldId="2147483648"/>
              <pc:sldLayoutMk cId="1007427702" sldId="2147483677"/>
              <ac:spMk id="4" creationId="{6AD37751-87A6-2102-5FE0-13CF0475375A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28.052" v="60" actId="13244"/>
          <pc:sldLayoutMkLst>
            <pc:docMk/>
            <pc:sldMasterMk cId="0" sldId="2147483648"/>
            <pc:sldLayoutMk cId="3566484376" sldId="2147483679"/>
          </pc:sldLayoutMkLst>
          <pc:spChg chg="ord">
            <ac:chgData name="Shuojie Feng" userId="4f46ee3d-74b6-4475-bf09-c95ccd3ea1b3" providerId="ADAL" clId="{B49B2F8D-98F2-4EA3-A1B4-11DD63CA80F4}" dt="2025-03-10T06:41:28.052" v="60" actId="13244"/>
            <ac:spMkLst>
              <pc:docMk/>
              <pc:sldMasterMk cId="0" sldId="2147483648"/>
              <pc:sldLayoutMk cId="3566484376" sldId="2147483679"/>
              <ac:spMk id="5" creationId="{588022B9-94F3-E71A-0D00-132BBF9A0CA7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32.896" v="61" actId="13244"/>
          <pc:sldLayoutMkLst>
            <pc:docMk/>
            <pc:sldMasterMk cId="0" sldId="2147483648"/>
            <pc:sldLayoutMk cId="2683211096" sldId="2147483680"/>
          </pc:sldLayoutMkLst>
          <pc:spChg chg="ord">
            <ac:chgData name="Shuojie Feng" userId="4f46ee3d-74b6-4475-bf09-c95ccd3ea1b3" providerId="ADAL" clId="{B49B2F8D-98F2-4EA3-A1B4-11DD63CA80F4}" dt="2025-03-10T06:41:32.896" v="61" actId="13244"/>
            <ac:spMkLst>
              <pc:docMk/>
              <pc:sldMasterMk cId="0" sldId="2147483648"/>
              <pc:sldLayoutMk cId="2683211096" sldId="2147483680"/>
              <ac:spMk id="3" creationId="{BDB04DE6-EAC2-AC37-0397-9528F6C574F2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37.189" v="62" actId="13244"/>
          <pc:sldLayoutMkLst>
            <pc:docMk/>
            <pc:sldMasterMk cId="0" sldId="2147483648"/>
            <pc:sldLayoutMk cId="3243713867" sldId="2147483681"/>
          </pc:sldLayoutMkLst>
          <pc:spChg chg="ord">
            <ac:chgData name="Shuojie Feng" userId="4f46ee3d-74b6-4475-bf09-c95ccd3ea1b3" providerId="ADAL" clId="{B49B2F8D-98F2-4EA3-A1B4-11DD63CA80F4}" dt="2025-03-10T06:41:37.189" v="62" actId="13244"/>
            <ac:spMkLst>
              <pc:docMk/>
              <pc:sldMasterMk cId="0" sldId="2147483648"/>
              <pc:sldLayoutMk cId="3243713867" sldId="2147483681"/>
              <ac:spMk id="4" creationId="{A83DB3FE-F7D2-E449-4412-979DFDADDC86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43.600" v="64" actId="13244"/>
          <pc:sldLayoutMkLst>
            <pc:docMk/>
            <pc:sldMasterMk cId="0" sldId="2147483648"/>
            <pc:sldLayoutMk cId="3300740001" sldId="2147483682"/>
          </pc:sldLayoutMkLst>
          <pc:spChg chg="ord">
            <ac:chgData name="Shuojie Feng" userId="4f46ee3d-74b6-4475-bf09-c95ccd3ea1b3" providerId="ADAL" clId="{B49B2F8D-98F2-4EA3-A1B4-11DD63CA80F4}" dt="2025-03-10T06:41:42.243" v="63" actId="13244"/>
            <ac:spMkLst>
              <pc:docMk/>
              <pc:sldMasterMk cId="0" sldId="2147483648"/>
              <pc:sldLayoutMk cId="3300740001" sldId="2147483682"/>
              <ac:spMk id="7" creationId="{9A29A789-F42A-CE01-5134-E27AA725CDBF}"/>
            </ac:spMkLst>
          </pc:spChg>
          <pc:spChg chg="ord">
            <ac:chgData name="Shuojie Feng" userId="4f46ee3d-74b6-4475-bf09-c95ccd3ea1b3" providerId="ADAL" clId="{B49B2F8D-98F2-4EA3-A1B4-11DD63CA80F4}" dt="2025-03-10T06:41:43.600" v="64" actId="13244"/>
            <ac:spMkLst>
              <pc:docMk/>
              <pc:sldMasterMk cId="0" sldId="2147483648"/>
              <pc:sldLayoutMk cId="3300740001" sldId="2147483682"/>
              <ac:spMk id="11" creationId="{7F8EA658-2652-6F81-1B04-D50C60A3F171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52.487" v="66" actId="13244"/>
          <pc:sldLayoutMkLst>
            <pc:docMk/>
            <pc:sldMasterMk cId="0" sldId="2147483648"/>
            <pc:sldLayoutMk cId="1440830589" sldId="2147483683"/>
          </pc:sldLayoutMkLst>
          <pc:spChg chg="ord">
            <ac:chgData name="Shuojie Feng" userId="4f46ee3d-74b6-4475-bf09-c95ccd3ea1b3" providerId="ADAL" clId="{B49B2F8D-98F2-4EA3-A1B4-11DD63CA80F4}" dt="2025-03-10T06:41:52.487" v="66" actId="13244"/>
            <ac:spMkLst>
              <pc:docMk/>
              <pc:sldMasterMk cId="0" sldId="2147483648"/>
              <pc:sldLayoutMk cId="1440830589" sldId="2147483683"/>
              <ac:spMk id="4" creationId="{E98E2102-73F7-E059-C739-47418EA880A4}"/>
            </ac:spMkLst>
          </pc:spChg>
          <pc:spChg chg="ord">
            <ac:chgData name="Shuojie Feng" userId="4f46ee3d-74b6-4475-bf09-c95ccd3ea1b3" providerId="ADAL" clId="{B49B2F8D-98F2-4EA3-A1B4-11DD63CA80F4}" dt="2025-03-10T06:41:47.989" v="65" actId="13244"/>
            <ac:spMkLst>
              <pc:docMk/>
              <pc:sldMasterMk cId="0" sldId="2147483648"/>
              <pc:sldLayoutMk cId="1440830589" sldId="2147483683"/>
              <ac:spMk id="11" creationId="{7F8EA658-2652-6F81-1B04-D50C60A3F171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1:59.297" v="67" actId="13244"/>
          <pc:sldLayoutMkLst>
            <pc:docMk/>
            <pc:sldMasterMk cId="0" sldId="2147483648"/>
            <pc:sldLayoutMk cId="3524722207" sldId="2147483684"/>
          </pc:sldLayoutMkLst>
          <pc:spChg chg="ord">
            <ac:chgData name="Shuojie Feng" userId="4f46ee3d-74b6-4475-bf09-c95ccd3ea1b3" providerId="ADAL" clId="{B49B2F8D-98F2-4EA3-A1B4-11DD63CA80F4}" dt="2025-03-10T06:41:59.297" v="67" actId="13244"/>
            <ac:spMkLst>
              <pc:docMk/>
              <pc:sldMasterMk cId="0" sldId="2147483648"/>
              <pc:sldLayoutMk cId="3524722207" sldId="2147483684"/>
              <ac:spMk id="4" creationId="{3F37715F-06AC-F5A6-12CE-84D44B400AD6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2:05.686" v="68" actId="13244"/>
          <pc:sldLayoutMkLst>
            <pc:docMk/>
            <pc:sldMasterMk cId="0" sldId="2147483648"/>
            <pc:sldLayoutMk cId="1106498779" sldId="2147483685"/>
          </pc:sldLayoutMkLst>
          <pc:spChg chg="ord">
            <ac:chgData name="Shuojie Feng" userId="4f46ee3d-74b6-4475-bf09-c95ccd3ea1b3" providerId="ADAL" clId="{B49B2F8D-98F2-4EA3-A1B4-11DD63CA80F4}" dt="2025-03-10T06:42:05.686" v="68" actId="13244"/>
            <ac:spMkLst>
              <pc:docMk/>
              <pc:sldMasterMk cId="0" sldId="2147483648"/>
              <pc:sldLayoutMk cId="1106498779" sldId="2147483685"/>
              <ac:spMk id="6" creationId="{408C7461-314A-7430-6CA4-63A01F73BA43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2:08.776" v="69" actId="13244"/>
          <pc:sldLayoutMkLst>
            <pc:docMk/>
            <pc:sldMasterMk cId="0" sldId="2147483648"/>
            <pc:sldLayoutMk cId="1715890625" sldId="2147483686"/>
          </pc:sldLayoutMkLst>
          <pc:spChg chg="ord">
            <ac:chgData name="Shuojie Feng" userId="4f46ee3d-74b6-4475-bf09-c95ccd3ea1b3" providerId="ADAL" clId="{B49B2F8D-98F2-4EA3-A1B4-11DD63CA80F4}" dt="2025-03-10T06:42:08.776" v="69" actId="13244"/>
            <ac:spMkLst>
              <pc:docMk/>
              <pc:sldMasterMk cId="0" sldId="2147483648"/>
              <pc:sldLayoutMk cId="1715890625" sldId="2147483686"/>
              <ac:spMk id="3" creationId="{A1E571DC-86DF-2230-52AD-9440B5CB4DB4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2:13.706" v="70" actId="13244"/>
          <pc:sldLayoutMkLst>
            <pc:docMk/>
            <pc:sldMasterMk cId="0" sldId="2147483648"/>
            <pc:sldLayoutMk cId="2245109382" sldId="2147483687"/>
          </pc:sldLayoutMkLst>
          <pc:spChg chg="ord">
            <ac:chgData name="Shuojie Feng" userId="4f46ee3d-74b6-4475-bf09-c95ccd3ea1b3" providerId="ADAL" clId="{B49B2F8D-98F2-4EA3-A1B4-11DD63CA80F4}" dt="2025-03-10T06:42:13.706" v="70" actId="13244"/>
            <ac:spMkLst>
              <pc:docMk/>
              <pc:sldMasterMk cId="0" sldId="2147483648"/>
              <pc:sldLayoutMk cId="2245109382" sldId="2147483687"/>
              <ac:spMk id="7" creationId="{81C9BBE1-F163-BFCA-3F62-3189A30FA7B6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0T06:43:45.592" v="72" actId="255"/>
          <pc:sldLayoutMkLst>
            <pc:docMk/>
            <pc:sldMasterMk cId="0" sldId="2147483648"/>
            <pc:sldLayoutMk cId="2595250059" sldId="2147483700"/>
          </pc:sldLayoutMkLst>
          <pc:spChg chg="mod">
            <ac:chgData name="Shuojie Feng" userId="4f46ee3d-74b6-4475-bf09-c95ccd3ea1b3" providerId="ADAL" clId="{B49B2F8D-98F2-4EA3-A1B4-11DD63CA80F4}" dt="2025-03-10T06:43:45.592" v="72" actId="255"/>
            <ac:spMkLst>
              <pc:docMk/>
              <pc:sldMasterMk cId="0" sldId="2147483648"/>
              <pc:sldLayoutMk cId="2595250059" sldId="2147483700"/>
              <ac:spMk id="3" creationId="{9571C769-CEC8-962A-01E6-15B0E056791E}"/>
            </ac:spMkLst>
          </pc:spChg>
        </pc:sldLayoutChg>
        <pc:sldLayoutChg chg="modSp mod">
          <pc:chgData name="Shuojie Feng" userId="4f46ee3d-74b6-4475-bf09-c95ccd3ea1b3" providerId="ADAL" clId="{B49B2F8D-98F2-4EA3-A1B4-11DD63CA80F4}" dt="2025-03-11T08:30:41.936" v="79" actId="1076"/>
          <pc:sldLayoutMkLst>
            <pc:docMk/>
            <pc:sldMasterMk cId="0" sldId="2147483648"/>
            <pc:sldLayoutMk cId="3191022383" sldId="2147483702"/>
          </pc:sldLayoutMkLst>
          <pc:spChg chg="mod ord">
            <ac:chgData name="Shuojie Feng" userId="4f46ee3d-74b6-4475-bf09-c95ccd3ea1b3" providerId="ADAL" clId="{B49B2F8D-98F2-4EA3-A1B4-11DD63CA80F4}" dt="2025-03-11T08:30:41.936" v="79" actId="1076"/>
            <ac:spMkLst>
              <pc:docMk/>
              <pc:sldMasterMk cId="0" sldId="2147483648"/>
              <pc:sldLayoutMk cId="3191022383" sldId="2147483702"/>
              <ac:spMk id="11" creationId="{4915D485-D4CB-65C5-C05B-8D3E535F6A4E}"/>
            </ac:spMkLst>
          </pc:spChg>
        </pc:sldLayoutChg>
      </pc:sldMasterChg>
    </pc:docChg>
  </pc:docChgLst>
  <pc:docChgLst>
    <pc:chgData name="Yuanhang Yao" userId="fbd8fcc3-4ede-4902-84ec-22c70022bdad" providerId="ADAL" clId="{EB018C0C-C30B-0E4E-BDF9-EE14B89F01E9}"/>
    <pc:docChg chg="undo custSel addSld delSld modSld">
      <pc:chgData name="Yuanhang Yao" userId="fbd8fcc3-4ede-4902-84ec-22c70022bdad" providerId="ADAL" clId="{EB018C0C-C30B-0E4E-BDF9-EE14B89F01E9}" dt="2025-03-12T00:32:25.502" v="38" actId="962"/>
      <pc:docMkLst>
        <pc:docMk/>
      </pc:docMkLst>
      <pc:sldChg chg="modSp mod">
        <pc:chgData name="Yuanhang Yao" userId="fbd8fcc3-4ede-4902-84ec-22c70022bdad" providerId="ADAL" clId="{EB018C0C-C30B-0E4E-BDF9-EE14B89F01E9}" dt="2025-03-12T00:32:25.502" v="38" actId="962"/>
        <pc:sldMkLst>
          <pc:docMk/>
          <pc:sldMk cId="129312256" sldId="310"/>
        </pc:sldMkLst>
        <pc:picChg chg="mod">
          <ac:chgData name="Yuanhang Yao" userId="fbd8fcc3-4ede-4902-84ec-22c70022bdad" providerId="ADAL" clId="{EB018C0C-C30B-0E4E-BDF9-EE14B89F01E9}" dt="2025-03-12T00:32:25.502" v="38" actId="962"/>
          <ac:picMkLst>
            <pc:docMk/>
            <pc:sldMk cId="129312256" sldId="310"/>
            <ac:picMk id="7" creationId="{89C32DD0-BD2F-6524-4667-DB5E224F949E}"/>
          </ac:picMkLst>
        </pc:picChg>
      </pc:sldChg>
      <pc:sldChg chg="modSp mod">
        <pc:chgData name="Yuanhang Yao" userId="fbd8fcc3-4ede-4902-84ec-22c70022bdad" providerId="ADAL" clId="{EB018C0C-C30B-0E4E-BDF9-EE14B89F01E9}" dt="2025-03-12T00:32:11.881" v="28" actId="962"/>
        <pc:sldMkLst>
          <pc:docMk/>
          <pc:sldMk cId="2274281614" sldId="399"/>
        </pc:sldMkLst>
        <pc:picChg chg="mod">
          <ac:chgData name="Yuanhang Yao" userId="fbd8fcc3-4ede-4902-84ec-22c70022bdad" providerId="ADAL" clId="{EB018C0C-C30B-0E4E-BDF9-EE14B89F01E9}" dt="2025-03-12T00:32:11.881" v="28" actId="962"/>
          <ac:picMkLst>
            <pc:docMk/>
            <pc:sldMk cId="2274281614" sldId="399"/>
            <ac:picMk id="7" creationId="{E2BED5B4-2DEA-47BF-036D-691EEE7D2772}"/>
          </ac:picMkLst>
        </pc:picChg>
      </pc:sldChg>
      <pc:sldChg chg="new del">
        <pc:chgData name="Yuanhang Yao" userId="fbd8fcc3-4ede-4902-84ec-22c70022bdad" providerId="ADAL" clId="{EB018C0C-C30B-0E4E-BDF9-EE14B89F01E9}" dt="2025-03-11T07:44:25.373" v="1" actId="2696"/>
        <pc:sldMkLst>
          <pc:docMk/>
          <pc:sldMk cId="444042017" sldId="400"/>
        </pc:sldMkLst>
      </pc:sldChg>
    </pc:docChg>
  </pc:docChgLst>
  <pc:docChgLst>
    <pc:chgData name="Yuanhang Yao" userId="fbd8fcc3-4ede-4902-84ec-22c70022bdad" providerId="ADAL" clId="{BAAF8A4B-3EFE-442B-9C86-F995E429D1A1}"/>
    <pc:docChg chg="custSel modSld modMainMaster">
      <pc:chgData name="Yuanhang Yao" userId="fbd8fcc3-4ede-4902-84ec-22c70022bdad" providerId="ADAL" clId="{BAAF8A4B-3EFE-442B-9C86-F995E429D1A1}" dt="2025-03-10T04:03:47.456" v="191" actId="700"/>
      <pc:docMkLst>
        <pc:docMk/>
      </pc:docMkLst>
      <pc:sldChg chg="modSp mod chgLayout">
        <pc:chgData name="Yuanhang Yao" userId="fbd8fcc3-4ede-4902-84ec-22c70022bdad" providerId="ADAL" clId="{BAAF8A4B-3EFE-442B-9C86-F995E429D1A1}" dt="2025-03-10T04:03:35.920" v="189" actId="700"/>
        <pc:sldMkLst>
          <pc:docMk/>
          <pc:sldMk cId="2282397125" sldId="369"/>
        </pc:sldMkLst>
        <pc:spChg chg="mod ord">
          <ac:chgData name="Yuanhang Yao" userId="fbd8fcc3-4ede-4902-84ec-22c70022bdad" providerId="ADAL" clId="{BAAF8A4B-3EFE-442B-9C86-F995E429D1A1}" dt="2025-03-10T04:03:35.920" v="189" actId="700"/>
          <ac:spMkLst>
            <pc:docMk/>
            <pc:sldMk cId="2282397125" sldId="369"/>
            <ac:spMk id="2" creationId="{EF7DBF8C-DE05-CDCC-8A93-E9CF8DD166AD}"/>
          </ac:spMkLst>
        </pc:spChg>
        <pc:spChg chg="mod ord">
          <ac:chgData name="Yuanhang Yao" userId="fbd8fcc3-4ede-4902-84ec-22c70022bdad" providerId="ADAL" clId="{BAAF8A4B-3EFE-442B-9C86-F995E429D1A1}" dt="2025-03-10T04:03:35.920" v="189" actId="700"/>
          <ac:spMkLst>
            <pc:docMk/>
            <pc:sldMk cId="2282397125" sldId="369"/>
            <ac:spMk id="3" creationId="{2F369B94-B996-1CE7-AD33-7FA0009972C6}"/>
          </ac:spMkLst>
        </pc:spChg>
        <pc:picChg chg="mod ord">
          <ac:chgData name="Yuanhang Yao" userId="fbd8fcc3-4ede-4902-84ec-22c70022bdad" providerId="ADAL" clId="{BAAF8A4B-3EFE-442B-9C86-F995E429D1A1}" dt="2025-03-10T04:03:35.920" v="189" actId="700"/>
          <ac:picMkLst>
            <pc:docMk/>
            <pc:sldMk cId="2282397125" sldId="369"/>
            <ac:picMk id="6" creationId="{B2DC8609-9C64-3194-CCDD-22AF7CC24D70}"/>
          </ac:picMkLst>
        </pc:picChg>
      </pc:sldChg>
      <pc:sldChg chg="modSp mod chgLayout">
        <pc:chgData name="Yuanhang Yao" userId="fbd8fcc3-4ede-4902-84ec-22c70022bdad" providerId="ADAL" clId="{BAAF8A4B-3EFE-442B-9C86-F995E429D1A1}" dt="2025-03-10T04:03:24.129" v="187" actId="700"/>
        <pc:sldMkLst>
          <pc:docMk/>
          <pc:sldMk cId="789118905" sldId="371"/>
        </pc:sldMkLst>
        <pc:spChg chg="mod ord">
          <ac:chgData name="Yuanhang Yao" userId="fbd8fcc3-4ede-4902-84ec-22c70022bdad" providerId="ADAL" clId="{BAAF8A4B-3EFE-442B-9C86-F995E429D1A1}" dt="2025-03-10T04:03:24.129" v="187" actId="700"/>
          <ac:spMkLst>
            <pc:docMk/>
            <pc:sldMk cId="789118905" sldId="371"/>
            <ac:spMk id="2" creationId="{A5F73290-150D-4023-3438-A81F0FB72F5A}"/>
          </ac:spMkLst>
        </pc:spChg>
        <pc:spChg chg="mod ord">
          <ac:chgData name="Yuanhang Yao" userId="fbd8fcc3-4ede-4902-84ec-22c70022bdad" providerId="ADAL" clId="{BAAF8A4B-3EFE-442B-9C86-F995E429D1A1}" dt="2025-03-10T04:03:24.129" v="187" actId="700"/>
          <ac:spMkLst>
            <pc:docMk/>
            <pc:sldMk cId="789118905" sldId="371"/>
            <ac:spMk id="3" creationId="{417391A1-8DE5-BF6D-13CA-82EB9E4F9031}"/>
          </ac:spMkLst>
        </pc:spChg>
        <pc:picChg chg="mod ord">
          <ac:chgData name="Yuanhang Yao" userId="fbd8fcc3-4ede-4902-84ec-22c70022bdad" providerId="ADAL" clId="{BAAF8A4B-3EFE-442B-9C86-F995E429D1A1}" dt="2025-03-10T04:03:24.129" v="187" actId="700"/>
          <ac:picMkLst>
            <pc:docMk/>
            <pc:sldMk cId="789118905" sldId="371"/>
            <ac:picMk id="6" creationId="{AE363C14-CDF1-3709-050E-00FB4419F0BA}"/>
          </ac:picMkLst>
        </pc:picChg>
      </pc:sldChg>
      <pc:sldChg chg="modSp mod modClrScheme chgLayout">
        <pc:chgData name="Yuanhang Yao" userId="fbd8fcc3-4ede-4902-84ec-22c70022bdad" providerId="ADAL" clId="{BAAF8A4B-3EFE-442B-9C86-F995E429D1A1}" dt="2025-03-10T04:03:12.474" v="186" actId="700"/>
        <pc:sldMkLst>
          <pc:docMk/>
          <pc:sldMk cId="944611234" sldId="372"/>
        </pc:sldMkLst>
        <pc:spChg chg="mod ord">
          <ac:chgData name="Yuanhang Yao" userId="fbd8fcc3-4ede-4902-84ec-22c70022bdad" providerId="ADAL" clId="{BAAF8A4B-3EFE-442B-9C86-F995E429D1A1}" dt="2025-03-10T04:03:12.474" v="186" actId="700"/>
          <ac:spMkLst>
            <pc:docMk/>
            <pc:sldMk cId="944611234" sldId="372"/>
            <ac:spMk id="2" creationId="{9ED6094F-4883-575A-31A0-A3144044AC57}"/>
          </ac:spMkLst>
        </pc:spChg>
        <pc:spChg chg="mod ord">
          <ac:chgData name="Yuanhang Yao" userId="fbd8fcc3-4ede-4902-84ec-22c70022bdad" providerId="ADAL" clId="{BAAF8A4B-3EFE-442B-9C86-F995E429D1A1}" dt="2025-03-10T04:03:12.474" v="186" actId="700"/>
          <ac:spMkLst>
            <pc:docMk/>
            <pc:sldMk cId="944611234" sldId="372"/>
            <ac:spMk id="3" creationId="{525372EA-97A7-967B-7FC1-3EE0599C7CFB}"/>
          </ac:spMkLst>
        </pc:spChg>
        <pc:picChg chg="mod ord">
          <ac:chgData name="Yuanhang Yao" userId="fbd8fcc3-4ede-4902-84ec-22c70022bdad" providerId="ADAL" clId="{BAAF8A4B-3EFE-442B-9C86-F995E429D1A1}" dt="2025-03-10T04:03:12.474" v="186" actId="700"/>
          <ac:picMkLst>
            <pc:docMk/>
            <pc:sldMk cId="944611234" sldId="372"/>
            <ac:picMk id="6" creationId="{83F06EEB-60A0-B5E1-17A6-EC72049B5F53}"/>
          </ac:picMkLst>
        </pc:picChg>
      </pc:sldChg>
      <pc:sldChg chg="modSp mod chgLayout">
        <pc:chgData name="Yuanhang Yao" userId="fbd8fcc3-4ede-4902-84ec-22c70022bdad" providerId="ADAL" clId="{BAAF8A4B-3EFE-442B-9C86-F995E429D1A1}" dt="2025-03-10T04:03:47.456" v="191" actId="700"/>
        <pc:sldMkLst>
          <pc:docMk/>
          <pc:sldMk cId="517663243" sldId="373"/>
        </pc:sldMkLst>
        <pc:spChg chg="mod ord">
          <ac:chgData name="Yuanhang Yao" userId="fbd8fcc3-4ede-4902-84ec-22c70022bdad" providerId="ADAL" clId="{BAAF8A4B-3EFE-442B-9C86-F995E429D1A1}" dt="2025-03-10T04:03:47.456" v="191" actId="700"/>
          <ac:spMkLst>
            <pc:docMk/>
            <pc:sldMk cId="517663243" sldId="373"/>
            <ac:spMk id="2" creationId="{918B5E49-1830-7F44-FE5E-D9B670A0DC24}"/>
          </ac:spMkLst>
        </pc:spChg>
        <pc:spChg chg="mod ord">
          <ac:chgData name="Yuanhang Yao" userId="fbd8fcc3-4ede-4902-84ec-22c70022bdad" providerId="ADAL" clId="{BAAF8A4B-3EFE-442B-9C86-F995E429D1A1}" dt="2025-03-10T04:03:47.456" v="191" actId="700"/>
          <ac:spMkLst>
            <pc:docMk/>
            <pc:sldMk cId="517663243" sldId="373"/>
            <ac:spMk id="3" creationId="{410C25AC-82DB-271A-826C-DEA7115112A0}"/>
          </ac:spMkLst>
        </pc:spChg>
        <pc:picChg chg="mod ord">
          <ac:chgData name="Yuanhang Yao" userId="fbd8fcc3-4ede-4902-84ec-22c70022bdad" providerId="ADAL" clId="{BAAF8A4B-3EFE-442B-9C86-F995E429D1A1}" dt="2025-03-10T04:03:47.456" v="191" actId="700"/>
          <ac:picMkLst>
            <pc:docMk/>
            <pc:sldMk cId="517663243" sldId="373"/>
            <ac:picMk id="6" creationId="{327C52FA-1890-DE05-4462-FBBE6A11048E}"/>
          </ac:picMkLst>
        </pc:picChg>
      </pc:sldChg>
      <pc:sldChg chg="modSp mod chgLayout">
        <pc:chgData name="Yuanhang Yao" userId="fbd8fcc3-4ede-4902-84ec-22c70022bdad" providerId="ADAL" clId="{BAAF8A4B-3EFE-442B-9C86-F995E429D1A1}" dt="2025-03-10T04:03:42.566" v="190" actId="700"/>
        <pc:sldMkLst>
          <pc:docMk/>
          <pc:sldMk cId="2036958596" sldId="376"/>
        </pc:sldMkLst>
        <pc:spChg chg="mod ord">
          <ac:chgData name="Yuanhang Yao" userId="fbd8fcc3-4ede-4902-84ec-22c70022bdad" providerId="ADAL" clId="{BAAF8A4B-3EFE-442B-9C86-F995E429D1A1}" dt="2025-03-10T04:03:42.566" v="190" actId="700"/>
          <ac:spMkLst>
            <pc:docMk/>
            <pc:sldMk cId="2036958596" sldId="376"/>
            <ac:spMk id="2" creationId="{16D1893A-DF1D-7DD3-0C05-8A427767EFAA}"/>
          </ac:spMkLst>
        </pc:spChg>
        <pc:spChg chg="mod ord">
          <ac:chgData name="Yuanhang Yao" userId="fbd8fcc3-4ede-4902-84ec-22c70022bdad" providerId="ADAL" clId="{BAAF8A4B-3EFE-442B-9C86-F995E429D1A1}" dt="2025-03-10T04:03:42.566" v="190" actId="700"/>
          <ac:spMkLst>
            <pc:docMk/>
            <pc:sldMk cId="2036958596" sldId="376"/>
            <ac:spMk id="3" creationId="{663A7D0E-5B93-72F4-4F9F-244480212DEA}"/>
          </ac:spMkLst>
        </pc:spChg>
        <pc:picChg chg="mod ord">
          <ac:chgData name="Yuanhang Yao" userId="fbd8fcc3-4ede-4902-84ec-22c70022bdad" providerId="ADAL" clId="{BAAF8A4B-3EFE-442B-9C86-F995E429D1A1}" dt="2025-03-10T04:03:42.566" v="190" actId="700"/>
          <ac:picMkLst>
            <pc:docMk/>
            <pc:sldMk cId="2036958596" sldId="376"/>
            <ac:picMk id="6" creationId="{7D661F13-2151-CD4F-DC7F-77A3077BD5B8}"/>
          </ac:picMkLst>
        </pc:picChg>
      </pc:sldChg>
      <pc:sldChg chg="modSp mod chgLayout">
        <pc:chgData name="Yuanhang Yao" userId="fbd8fcc3-4ede-4902-84ec-22c70022bdad" providerId="ADAL" clId="{BAAF8A4B-3EFE-442B-9C86-F995E429D1A1}" dt="2025-03-10T04:03:30.122" v="188" actId="700"/>
        <pc:sldMkLst>
          <pc:docMk/>
          <pc:sldMk cId="3999775115" sldId="398"/>
        </pc:sldMkLst>
        <pc:spChg chg="mod ord">
          <ac:chgData name="Yuanhang Yao" userId="fbd8fcc3-4ede-4902-84ec-22c70022bdad" providerId="ADAL" clId="{BAAF8A4B-3EFE-442B-9C86-F995E429D1A1}" dt="2025-03-10T04:03:30.122" v="188" actId="700"/>
          <ac:spMkLst>
            <pc:docMk/>
            <pc:sldMk cId="3999775115" sldId="398"/>
            <ac:spMk id="2" creationId="{E4635989-D16D-49E3-0B23-EF6D950B53E1}"/>
          </ac:spMkLst>
        </pc:spChg>
        <pc:spChg chg="mod ord">
          <ac:chgData name="Yuanhang Yao" userId="fbd8fcc3-4ede-4902-84ec-22c70022bdad" providerId="ADAL" clId="{BAAF8A4B-3EFE-442B-9C86-F995E429D1A1}" dt="2025-03-10T04:03:30.122" v="188" actId="700"/>
          <ac:spMkLst>
            <pc:docMk/>
            <pc:sldMk cId="3999775115" sldId="398"/>
            <ac:spMk id="3" creationId="{01CC583E-C6DE-280C-5CB1-CCFC8F4CD04E}"/>
          </ac:spMkLst>
        </pc:spChg>
        <pc:picChg chg="mod ord">
          <ac:chgData name="Yuanhang Yao" userId="fbd8fcc3-4ede-4902-84ec-22c70022bdad" providerId="ADAL" clId="{BAAF8A4B-3EFE-442B-9C86-F995E429D1A1}" dt="2025-03-10T04:03:30.122" v="188" actId="700"/>
          <ac:picMkLst>
            <pc:docMk/>
            <pc:sldMk cId="3999775115" sldId="398"/>
            <ac:picMk id="6" creationId="{DC2B93C7-00B2-30B3-AB94-2985B49D60C1}"/>
          </ac:picMkLst>
        </pc:picChg>
      </pc:sldChg>
      <pc:sldChg chg="modSp mod">
        <pc:chgData name="Yuanhang Yao" userId="fbd8fcc3-4ede-4902-84ec-22c70022bdad" providerId="ADAL" clId="{BAAF8A4B-3EFE-442B-9C86-F995E429D1A1}" dt="2025-03-10T03:49:39.396" v="171"/>
        <pc:sldMkLst>
          <pc:docMk/>
          <pc:sldMk cId="2274281614" sldId="399"/>
        </pc:sldMkLst>
        <pc:spChg chg="ord">
          <ac:chgData name="Yuanhang Yao" userId="fbd8fcc3-4ede-4902-84ec-22c70022bdad" providerId="ADAL" clId="{BAAF8A4B-3EFE-442B-9C86-F995E429D1A1}" dt="2025-03-10T03:49:39.396" v="171"/>
          <ac:spMkLst>
            <pc:docMk/>
            <pc:sldMk cId="2274281614" sldId="399"/>
            <ac:spMk id="5" creationId="{BF48FAAD-5698-8F60-B5F5-D8E6848186B7}"/>
          </ac:spMkLst>
        </pc:spChg>
      </pc:sldChg>
      <pc:sldMasterChg chg="modSldLayout">
        <pc:chgData name="Yuanhang Yao" userId="fbd8fcc3-4ede-4902-84ec-22c70022bdad" providerId="ADAL" clId="{BAAF8A4B-3EFE-442B-9C86-F995E429D1A1}" dt="2025-03-10T04:03:05.847" v="185" actId="14100"/>
        <pc:sldMasterMkLst>
          <pc:docMk/>
          <pc:sldMasterMk cId="0" sldId="2147483648"/>
        </pc:sldMasterMkLst>
        <pc:sldLayoutChg chg="modSp mod">
          <pc:chgData name="Yuanhang Yao" userId="fbd8fcc3-4ede-4902-84ec-22c70022bdad" providerId="ADAL" clId="{BAAF8A4B-3EFE-442B-9C86-F995E429D1A1}" dt="2025-03-10T03:49:46.356" v="172"/>
          <pc:sldLayoutMkLst>
            <pc:docMk/>
            <pc:sldMasterMk cId="0" sldId="2147483648"/>
            <pc:sldLayoutMk cId="2123551480" sldId="2147483650"/>
          </pc:sldLayoutMkLst>
          <pc:spChg chg="ord">
            <ac:chgData name="Yuanhang Yao" userId="fbd8fcc3-4ede-4902-84ec-22c70022bdad" providerId="ADAL" clId="{BAAF8A4B-3EFE-442B-9C86-F995E429D1A1}" dt="2025-03-10T03:49:46.356" v="172"/>
            <ac:spMkLst>
              <pc:docMk/>
              <pc:sldMasterMk cId="0" sldId="2147483648"/>
              <pc:sldLayoutMk cId="2123551480" sldId="2147483650"/>
              <ac:spMk id="2" creationId="{EC403ECD-0E61-4F10-7162-E98E5D2C68D4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38:19.163" v="7" actId="403"/>
          <pc:sldLayoutMkLst>
            <pc:docMk/>
            <pc:sldMasterMk cId="0" sldId="2147483648"/>
            <pc:sldLayoutMk cId="41172783" sldId="2147483663"/>
          </pc:sldLayoutMkLst>
          <pc:spChg chg="mod">
            <ac:chgData name="Yuanhang Yao" userId="fbd8fcc3-4ede-4902-84ec-22c70022bdad" providerId="ADAL" clId="{BAAF8A4B-3EFE-442B-9C86-F995E429D1A1}" dt="2025-03-10T03:38:19.163" v="7" actId="403"/>
            <ac:spMkLst>
              <pc:docMk/>
              <pc:sldMasterMk cId="0" sldId="2147483648"/>
              <pc:sldLayoutMk cId="41172783" sldId="2147483663"/>
              <ac:spMk id="6" creationId="{6A73CEA9-5FE2-4144-7BCF-29CF17143BAB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38:51.279" v="23" actId="1076"/>
          <pc:sldLayoutMkLst>
            <pc:docMk/>
            <pc:sldMasterMk cId="0" sldId="2147483648"/>
            <pc:sldLayoutMk cId="2089415090" sldId="2147483664"/>
          </pc:sldLayoutMkLst>
          <pc:spChg chg="del mod">
            <ac:chgData name="Yuanhang Yao" userId="fbd8fcc3-4ede-4902-84ec-22c70022bdad" providerId="ADAL" clId="{BAAF8A4B-3EFE-442B-9C86-F995E429D1A1}" dt="2025-03-10T03:38:41.980" v="10" actId="478"/>
            <ac:spMkLst>
              <pc:docMk/>
              <pc:sldMasterMk cId="0" sldId="2147483648"/>
              <pc:sldLayoutMk cId="2089415090" sldId="2147483664"/>
              <ac:spMk id="3" creationId="{6C2DD052-3E45-E789-01F8-33250024ECBD}"/>
            </ac:spMkLst>
          </pc:spChg>
          <pc:spChg chg="add mod">
            <ac:chgData name="Yuanhang Yao" userId="fbd8fcc3-4ede-4902-84ec-22c70022bdad" providerId="ADAL" clId="{BAAF8A4B-3EFE-442B-9C86-F995E429D1A1}" dt="2025-03-10T03:38:51.279" v="23" actId="1076"/>
            <ac:spMkLst>
              <pc:docMk/>
              <pc:sldMasterMk cId="0" sldId="2147483648"/>
              <pc:sldLayoutMk cId="2089415090" sldId="2147483664"/>
              <ac:spMk id="4" creationId="{C40143AB-871B-A40A-4ABF-203E363009E3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39:03.298" v="29" actId="122"/>
          <pc:sldLayoutMkLst>
            <pc:docMk/>
            <pc:sldMasterMk cId="0" sldId="2147483648"/>
            <pc:sldLayoutMk cId="2291920708" sldId="2147483665"/>
          </pc:sldLayoutMkLst>
          <pc:spChg chg="del">
            <ac:chgData name="Yuanhang Yao" userId="fbd8fcc3-4ede-4902-84ec-22c70022bdad" providerId="ADAL" clId="{BAAF8A4B-3EFE-442B-9C86-F995E429D1A1}" dt="2025-03-10T03:38:54" v="24" actId="478"/>
            <ac:spMkLst>
              <pc:docMk/>
              <pc:sldMasterMk cId="0" sldId="2147483648"/>
              <pc:sldLayoutMk cId="2291920708" sldId="2147483665"/>
              <ac:spMk id="3" creationId="{6C2DD052-3E45-E789-01F8-33250024ECBD}"/>
            </ac:spMkLst>
          </pc:spChg>
          <pc:spChg chg="add mod">
            <ac:chgData name="Yuanhang Yao" userId="fbd8fcc3-4ede-4902-84ec-22c70022bdad" providerId="ADAL" clId="{BAAF8A4B-3EFE-442B-9C86-F995E429D1A1}" dt="2025-03-10T03:39:03.298" v="29" actId="122"/>
            <ac:spMkLst>
              <pc:docMk/>
              <pc:sldMasterMk cId="0" sldId="2147483648"/>
              <pc:sldLayoutMk cId="2291920708" sldId="2147483665"/>
              <ac:spMk id="5" creationId="{80179A78-77A7-2005-19C5-C07E817AB4A8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39:15.295" v="34" actId="14100"/>
          <pc:sldLayoutMkLst>
            <pc:docMk/>
            <pc:sldMasterMk cId="0" sldId="2147483648"/>
            <pc:sldLayoutMk cId="617752306" sldId="2147483666"/>
          </pc:sldLayoutMkLst>
          <pc:spChg chg="add mod">
            <ac:chgData name="Yuanhang Yao" userId="fbd8fcc3-4ede-4902-84ec-22c70022bdad" providerId="ADAL" clId="{BAAF8A4B-3EFE-442B-9C86-F995E429D1A1}" dt="2025-03-10T03:39:15.295" v="34" actId="14100"/>
            <ac:spMkLst>
              <pc:docMk/>
              <pc:sldMasterMk cId="0" sldId="2147483648"/>
              <pc:sldLayoutMk cId="617752306" sldId="2147483666"/>
              <ac:spMk id="3" creationId="{42467BD2-62D0-543A-E4EC-DB0D7C8A1B03}"/>
            </ac:spMkLst>
          </pc:spChg>
          <pc:spChg chg="del">
            <ac:chgData name="Yuanhang Yao" userId="fbd8fcc3-4ede-4902-84ec-22c70022bdad" providerId="ADAL" clId="{BAAF8A4B-3EFE-442B-9C86-F995E429D1A1}" dt="2025-03-10T03:39:07.561" v="30" actId="478"/>
            <ac:spMkLst>
              <pc:docMk/>
              <pc:sldMasterMk cId="0" sldId="2147483648"/>
              <pc:sldLayoutMk cId="617752306" sldId="2147483666"/>
              <ac:spMk id="8" creationId="{7D633F00-464B-3088-812A-40496FD1021A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39:34.063" v="40" actId="14100"/>
          <pc:sldLayoutMkLst>
            <pc:docMk/>
            <pc:sldMasterMk cId="0" sldId="2147483648"/>
            <pc:sldLayoutMk cId="3282136060" sldId="2147483667"/>
          </pc:sldLayoutMkLst>
          <pc:spChg chg="add mod">
            <ac:chgData name="Yuanhang Yao" userId="fbd8fcc3-4ede-4902-84ec-22c70022bdad" providerId="ADAL" clId="{BAAF8A4B-3EFE-442B-9C86-F995E429D1A1}" dt="2025-03-10T03:39:34.063" v="40" actId="14100"/>
            <ac:spMkLst>
              <pc:docMk/>
              <pc:sldMasterMk cId="0" sldId="2147483648"/>
              <pc:sldLayoutMk cId="3282136060" sldId="2147483667"/>
              <ac:spMk id="5" creationId="{A31706AB-E4B8-078D-026D-990252BF26E4}"/>
            </ac:spMkLst>
          </pc:spChg>
          <pc:spChg chg="del">
            <ac:chgData name="Yuanhang Yao" userId="fbd8fcc3-4ede-4902-84ec-22c70022bdad" providerId="ADAL" clId="{BAAF8A4B-3EFE-442B-9C86-F995E429D1A1}" dt="2025-03-10T03:39:19.816" v="35" actId="478"/>
            <ac:spMkLst>
              <pc:docMk/>
              <pc:sldMasterMk cId="0" sldId="2147483648"/>
              <pc:sldLayoutMk cId="3282136060" sldId="2147483667"/>
              <ac:spMk id="8" creationId="{D42D62A0-8127-CE86-0633-0D65E1E136F7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39:44.587" v="44" actId="14100"/>
          <pc:sldLayoutMkLst>
            <pc:docMk/>
            <pc:sldMasterMk cId="0" sldId="2147483648"/>
            <pc:sldLayoutMk cId="1647383111" sldId="2147483668"/>
          </pc:sldLayoutMkLst>
          <pc:spChg chg="del">
            <ac:chgData name="Yuanhang Yao" userId="fbd8fcc3-4ede-4902-84ec-22c70022bdad" providerId="ADAL" clId="{BAAF8A4B-3EFE-442B-9C86-F995E429D1A1}" dt="2025-03-10T03:39:39.294" v="41" actId="478"/>
            <ac:spMkLst>
              <pc:docMk/>
              <pc:sldMasterMk cId="0" sldId="2147483648"/>
              <pc:sldLayoutMk cId="1647383111" sldId="2147483668"/>
              <ac:spMk id="8" creationId="{FFB4667A-FE47-8556-FD3A-55FDBA801D76}"/>
            </ac:spMkLst>
          </pc:spChg>
          <pc:spChg chg="add mod">
            <ac:chgData name="Yuanhang Yao" userId="fbd8fcc3-4ede-4902-84ec-22c70022bdad" providerId="ADAL" clId="{BAAF8A4B-3EFE-442B-9C86-F995E429D1A1}" dt="2025-03-10T03:39:44.587" v="44" actId="14100"/>
            <ac:spMkLst>
              <pc:docMk/>
              <pc:sldMasterMk cId="0" sldId="2147483648"/>
              <pc:sldLayoutMk cId="1647383111" sldId="2147483668"/>
              <ac:spMk id="11" creationId="{EAF18FE0-442F-6AE0-4A34-0A68895F343D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0:04.131" v="48" actId="242"/>
          <pc:sldLayoutMkLst>
            <pc:docMk/>
            <pc:sldMasterMk cId="0" sldId="2147483648"/>
            <pc:sldLayoutMk cId="1607788861" sldId="2147483669"/>
          </pc:sldLayoutMkLst>
          <pc:spChg chg="mod">
            <ac:chgData name="Yuanhang Yao" userId="fbd8fcc3-4ede-4902-84ec-22c70022bdad" providerId="ADAL" clId="{BAAF8A4B-3EFE-442B-9C86-F995E429D1A1}" dt="2025-03-10T03:40:04.131" v="48" actId="242"/>
            <ac:spMkLst>
              <pc:docMk/>
              <pc:sldMasterMk cId="0" sldId="2147483648"/>
              <pc:sldLayoutMk cId="1607788861" sldId="2147483669"/>
              <ac:spMk id="2" creationId="{BC7433D9-FD02-59E2-0F81-A0B7201D2DA0}"/>
            </ac:spMkLst>
          </pc:spChg>
          <pc:spChg chg="add mod">
            <ac:chgData name="Yuanhang Yao" userId="fbd8fcc3-4ede-4902-84ec-22c70022bdad" providerId="ADAL" clId="{BAAF8A4B-3EFE-442B-9C86-F995E429D1A1}" dt="2025-03-10T03:40:04.131" v="48" actId="242"/>
            <ac:spMkLst>
              <pc:docMk/>
              <pc:sldMasterMk cId="0" sldId="2147483648"/>
              <pc:sldLayoutMk cId="1607788861" sldId="2147483669"/>
              <ac:spMk id="7" creationId="{34DD1C0B-8CAB-7B69-0068-FA66F2AC06B9}"/>
            </ac:spMkLst>
          </pc:spChg>
          <pc:spChg chg="del">
            <ac:chgData name="Yuanhang Yao" userId="fbd8fcc3-4ede-4902-84ec-22c70022bdad" providerId="ADAL" clId="{BAAF8A4B-3EFE-442B-9C86-F995E429D1A1}" dt="2025-03-10T03:39:47.743" v="45" actId="478"/>
            <ac:spMkLst>
              <pc:docMk/>
              <pc:sldMasterMk cId="0" sldId="2147483648"/>
              <pc:sldLayoutMk cId="1607788861" sldId="2147483669"/>
              <ac:spMk id="8" creationId="{C6F072A2-EBC7-B7EA-DA98-BAC0AA46E7A4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0:18.339" v="53" actId="242"/>
          <pc:sldLayoutMkLst>
            <pc:docMk/>
            <pc:sldMasterMk cId="0" sldId="2147483648"/>
            <pc:sldLayoutMk cId="1481064607" sldId="2147483670"/>
          </pc:sldLayoutMkLst>
          <pc:spChg chg="mod">
            <ac:chgData name="Yuanhang Yao" userId="fbd8fcc3-4ede-4902-84ec-22c70022bdad" providerId="ADAL" clId="{BAAF8A4B-3EFE-442B-9C86-F995E429D1A1}" dt="2025-03-10T03:40:18.339" v="53" actId="242"/>
            <ac:spMkLst>
              <pc:docMk/>
              <pc:sldMasterMk cId="0" sldId="2147483648"/>
              <pc:sldLayoutMk cId="1481064607" sldId="2147483670"/>
              <ac:spMk id="2" creationId="{BC7433D9-FD02-59E2-0F81-A0B7201D2DA0}"/>
            </ac:spMkLst>
          </pc:spChg>
          <pc:spChg chg="add mod">
            <ac:chgData name="Yuanhang Yao" userId="fbd8fcc3-4ede-4902-84ec-22c70022bdad" providerId="ADAL" clId="{BAAF8A4B-3EFE-442B-9C86-F995E429D1A1}" dt="2025-03-10T03:40:18.339" v="53" actId="242"/>
            <ac:spMkLst>
              <pc:docMk/>
              <pc:sldMasterMk cId="0" sldId="2147483648"/>
              <pc:sldLayoutMk cId="1481064607" sldId="2147483670"/>
              <ac:spMk id="6" creationId="{CA46B297-C880-6157-3B17-0BC02453DF43}"/>
            </ac:spMkLst>
          </pc:spChg>
          <pc:spChg chg="del">
            <ac:chgData name="Yuanhang Yao" userId="fbd8fcc3-4ede-4902-84ec-22c70022bdad" providerId="ADAL" clId="{BAAF8A4B-3EFE-442B-9C86-F995E429D1A1}" dt="2025-03-10T03:40:07.563" v="49" actId="478"/>
            <ac:spMkLst>
              <pc:docMk/>
              <pc:sldMasterMk cId="0" sldId="2147483648"/>
              <pc:sldLayoutMk cId="1481064607" sldId="2147483670"/>
              <ac:spMk id="8" creationId="{8C71126E-AEFA-B45A-CD39-AC1315E03339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0:42.008" v="60" actId="1076"/>
          <pc:sldLayoutMkLst>
            <pc:docMk/>
            <pc:sldMasterMk cId="0" sldId="2147483648"/>
            <pc:sldLayoutMk cId="1978662322" sldId="2147483671"/>
          </pc:sldLayoutMkLst>
          <pc:spChg chg="add mod">
            <ac:chgData name="Yuanhang Yao" userId="fbd8fcc3-4ede-4902-84ec-22c70022bdad" providerId="ADAL" clId="{BAAF8A4B-3EFE-442B-9C86-F995E429D1A1}" dt="2025-03-10T03:40:42.008" v="60" actId="1076"/>
            <ac:spMkLst>
              <pc:docMk/>
              <pc:sldMasterMk cId="0" sldId="2147483648"/>
              <pc:sldLayoutMk cId="1978662322" sldId="2147483671"/>
              <ac:spMk id="3" creationId="{DADA4ECD-4494-EA14-631D-9D60BF413E7F}"/>
            </ac:spMkLst>
          </pc:spChg>
          <pc:spChg chg="del">
            <ac:chgData name="Yuanhang Yao" userId="fbd8fcc3-4ede-4902-84ec-22c70022bdad" providerId="ADAL" clId="{BAAF8A4B-3EFE-442B-9C86-F995E429D1A1}" dt="2025-03-10T03:40:39.228" v="58" actId="478"/>
            <ac:spMkLst>
              <pc:docMk/>
              <pc:sldMasterMk cId="0" sldId="2147483648"/>
              <pc:sldLayoutMk cId="1978662322" sldId="2147483671"/>
              <ac:spMk id="32" creationId="{87608A7D-6FA9-CE7A-0D14-14087E61F071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50:08.316" v="173" actId="13244"/>
          <pc:sldLayoutMkLst>
            <pc:docMk/>
            <pc:sldMasterMk cId="0" sldId="2147483648"/>
            <pc:sldLayoutMk cId="1392514246" sldId="2147483672"/>
          </pc:sldLayoutMkLst>
          <pc:spChg chg="add mod ord">
            <ac:chgData name="Yuanhang Yao" userId="fbd8fcc3-4ede-4902-84ec-22c70022bdad" providerId="ADAL" clId="{BAAF8A4B-3EFE-442B-9C86-F995E429D1A1}" dt="2025-03-10T03:50:08.316" v="173" actId="13244"/>
            <ac:spMkLst>
              <pc:docMk/>
              <pc:sldMasterMk cId="0" sldId="2147483648"/>
              <pc:sldLayoutMk cId="1392514246" sldId="2147483672"/>
              <ac:spMk id="3" creationId="{C251700B-05FA-57C3-2F6D-E68122FE6B91}"/>
            </ac:spMkLst>
          </pc:spChg>
          <pc:spChg chg="del">
            <ac:chgData name="Yuanhang Yao" userId="fbd8fcc3-4ede-4902-84ec-22c70022bdad" providerId="ADAL" clId="{BAAF8A4B-3EFE-442B-9C86-F995E429D1A1}" dt="2025-03-10T03:40:22.496" v="54" actId="478"/>
            <ac:spMkLst>
              <pc:docMk/>
              <pc:sldMasterMk cId="0" sldId="2147483648"/>
              <pc:sldLayoutMk cId="1392514246" sldId="2147483672"/>
              <ac:spMk id="8" creationId="{07755DB3-9272-8E5E-039F-AC14A2C07898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0:53.849" v="69" actId="1036"/>
          <pc:sldLayoutMkLst>
            <pc:docMk/>
            <pc:sldMasterMk cId="0" sldId="2147483648"/>
            <pc:sldLayoutMk cId="1895295507" sldId="2147483673"/>
          </pc:sldLayoutMkLst>
          <pc:spChg chg="add mod">
            <ac:chgData name="Yuanhang Yao" userId="fbd8fcc3-4ede-4902-84ec-22c70022bdad" providerId="ADAL" clId="{BAAF8A4B-3EFE-442B-9C86-F995E429D1A1}" dt="2025-03-10T03:40:53.849" v="69" actId="1036"/>
            <ac:spMkLst>
              <pc:docMk/>
              <pc:sldMasterMk cId="0" sldId="2147483648"/>
              <pc:sldLayoutMk cId="1895295507" sldId="2147483673"/>
              <ac:spMk id="3" creationId="{F58B0601-C34C-BDF8-8583-9991A91F8EF6}"/>
            </ac:spMkLst>
          </pc:spChg>
          <pc:spChg chg="del">
            <ac:chgData name="Yuanhang Yao" userId="fbd8fcc3-4ede-4902-84ec-22c70022bdad" providerId="ADAL" clId="{BAAF8A4B-3EFE-442B-9C86-F995E429D1A1}" dt="2025-03-10T03:40:45.934" v="61" actId="478"/>
            <ac:spMkLst>
              <pc:docMk/>
              <pc:sldMasterMk cId="0" sldId="2147483648"/>
              <pc:sldLayoutMk cId="1895295507" sldId="2147483673"/>
              <ac:spMk id="8" creationId="{818B74D6-CD72-B859-C229-60DB988B25E3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1:06.689" v="73" actId="14100"/>
          <pc:sldLayoutMkLst>
            <pc:docMk/>
            <pc:sldMasterMk cId="0" sldId="2147483648"/>
            <pc:sldLayoutMk cId="1033042907" sldId="2147483674"/>
          </pc:sldLayoutMkLst>
          <pc:spChg chg="add mod">
            <ac:chgData name="Yuanhang Yao" userId="fbd8fcc3-4ede-4902-84ec-22c70022bdad" providerId="ADAL" clId="{BAAF8A4B-3EFE-442B-9C86-F995E429D1A1}" dt="2025-03-10T03:41:06.689" v="73" actId="14100"/>
            <ac:spMkLst>
              <pc:docMk/>
              <pc:sldMasterMk cId="0" sldId="2147483648"/>
              <pc:sldLayoutMk cId="1033042907" sldId="2147483674"/>
              <ac:spMk id="2" creationId="{B59458D0-3685-F716-1340-4CA2129FC0A3}"/>
            </ac:spMkLst>
          </pc:spChg>
          <pc:spChg chg="del">
            <ac:chgData name="Yuanhang Yao" userId="fbd8fcc3-4ede-4902-84ec-22c70022bdad" providerId="ADAL" clId="{BAAF8A4B-3EFE-442B-9C86-F995E429D1A1}" dt="2025-03-10T03:41:02.291" v="70" actId="478"/>
            <ac:spMkLst>
              <pc:docMk/>
              <pc:sldMasterMk cId="0" sldId="2147483648"/>
              <pc:sldLayoutMk cId="1033042907" sldId="2147483674"/>
              <ac:spMk id="7" creationId="{E2EFBB43-B3C7-180D-E5F8-4117BD99096A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1:14.703" v="77" actId="1076"/>
          <pc:sldLayoutMkLst>
            <pc:docMk/>
            <pc:sldMasterMk cId="0" sldId="2147483648"/>
            <pc:sldLayoutMk cId="1237107816" sldId="2147483675"/>
          </pc:sldLayoutMkLst>
          <pc:spChg chg="add mod">
            <ac:chgData name="Yuanhang Yao" userId="fbd8fcc3-4ede-4902-84ec-22c70022bdad" providerId="ADAL" clId="{BAAF8A4B-3EFE-442B-9C86-F995E429D1A1}" dt="2025-03-10T03:41:14.703" v="77" actId="1076"/>
            <ac:spMkLst>
              <pc:docMk/>
              <pc:sldMasterMk cId="0" sldId="2147483648"/>
              <pc:sldLayoutMk cId="1237107816" sldId="2147483675"/>
              <ac:spMk id="3" creationId="{C6D4AD2F-D082-4D53-364B-2AB7F22C4BE2}"/>
            </ac:spMkLst>
          </pc:spChg>
          <pc:spChg chg="del">
            <ac:chgData name="Yuanhang Yao" userId="fbd8fcc3-4ede-4902-84ec-22c70022bdad" providerId="ADAL" clId="{BAAF8A4B-3EFE-442B-9C86-F995E429D1A1}" dt="2025-03-10T03:41:11.321" v="74" actId="478"/>
            <ac:spMkLst>
              <pc:docMk/>
              <pc:sldMasterMk cId="0" sldId="2147483648"/>
              <pc:sldLayoutMk cId="1237107816" sldId="2147483675"/>
              <ac:spMk id="8" creationId="{7FF0220E-48F8-B4D9-19DE-7B457C3C221C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51:49.676" v="179" actId="13244"/>
          <pc:sldLayoutMkLst>
            <pc:docMk/>
            <pc:sldMasterMk cId="0" sldId="2147483648"/>
            <pc:sldLayoutMk cId="150540284" sldId="2147483676"/>
          </pc:sldLayoutMkLst>
          <pc:spChg chg="add mod ord">
            <ac:chgData name="Yuanhang Yao" userId="fbd8fcc3-4ede-4902-84ec-22c70022bdad" providerId="ADAL" clId="{BAAF8A4B-3EFE-442B-9C86-F995E429D1A1}" dt="2025-03-10T03:51:49.676" v="179" actId="13244"/>
            <ac:spMkLst>
              <pc:docMk/>
              <pc:sldMasterMk cId="0" sldId="2147483648"/>
              <pc:sldLayoutMk cId="150540284" sldId="2147483676"/>
              <ac:spMk id="2" creationId="{1CE8CAE3-17FA-FA2A-D6BF-43BBD09B080B}"/>
            </ac:spMkLst>
          </pc:spChg>
          <pc:spChg chg="del">
            <ac:chgData name="Yuanhang Yao" userId="fbd8fcc3-4ede-4902-84ec-22c70022bdad" providerId="ADAL" clId="{BAAF8A4B-3EFE-442B-9C86-F995E429D1A1}" dt="2025-03-10T03:41:17.557" v="78" actId="478"/>
            <ac:spMkLst>
              <pc:docMk/>
              <pc:sldMasterMk cId="0" sldId="2147483648"/>
              <pc:sldLayoutMk cId="150540284" sldId="2147483676"/>
              <ac:spMk id="26" creationId="{D779C84F-8EF4-3421-FF4F-42BC7A40CA40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1:39.422" v="86" actId="14100"/>
          <pc:sldLayoutMkLst>
            <pc:docMk/>
            <pc:sldMasterMk cId="0" sldId="2147483648"/>
            <pc:sldLayoutMk cId="1007427702" sldId="2147483677"/>
          </pc:sldLayoutMkLst>
          <pc:spChg chg="add mod">
            <ac:chgData name="Yuanhang Yao" userId="fbd8fcc3-4ede-4902-84ec-22c70022bdad" providerId="ADAL" clId="{BAAF8A4B-3EFE-442B-9C86-F995E429D1A1}" dt="2025-03-10T03:41:39.422" v="86" actId="14100"/>
            <ac:spMkLst>
              <pc:docMk/>
              <pc:sldMasterMk cId="0" sldId="2147483648"/>
              <pc:sldLayoutMk cId="1007427702" sldId="2147483677"/>
              <ac:spMk id="4" creationId="{6AD37751-87A6-2102-5FE0-13CF0475375A}"/>
            </ac:spMkLst>
          </pc:spChg>
          <pc:spChg chg="del">
            <ac:chgData name="Yuanhang Yao" userId="fbd8fcc3-4ede-4902-84ec-22c70022bdad" providerId="ADAL" clId="{BAAF8A4B-3EFE-442B-9C86-F995E429D1A1}" dt="2025-03-10T03:41:27.495" v="82" actId="478"/>
            <ac:spMkLst>
              <pc:docMk/>
              <pc:sldMasterMk cId="0" sldId="2147483648"/>
              <pc:sldLayoutMk cId="1007427702" sldId="2147483677"/>
              <ac:spMk id="8" creationId="{7FF0220E-48F8-B4D9-19DE-7B457C3C221C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4:03:05.847" v="185" actId="14100"/>
          <pc:sldLayoutMkLst>
            <pc:docMk/>
            <pc:sldMasterMk cId="0" sldId="2147483648"/>
            <pc:sldLayoutMk cId="369408507" sldId="2147483678"/>
          </pc:sldLayoutMkLst>
          <pc:spChg chg="mod">
            <ac:chgData name="Yuanhang Yao" userId="fbd8fcc3-4ede-4902-84ec-22c70022bdad" providerId="ADAL" clId="{BAAF8A4B-3EFE-442B-9C86-F995E429D1A1}" dt="2025-03-10T04:03:05.847" v="185" actId="14100"/>
            <ac:spMkLst>
              <pc:docMk/>
              <pc:sldMasterMk cId="0" sldId="2147483648"/>
              <pc:sldLayoutMk cId="369408507" sldId="2147483678"/>
              <ac:spMk id="2" creationId="{FAF3BB49-A328-F121-7F27-DEB7C3CC2B0F}"/>
            </ac:spMkLst>
          </pc:spChg>
          <pc:spChg chg="add mod ord">
            <ac:chgData name="Yuanhang Yao" userId="fbd8fcc3-4ede-4902-84ec-22c70022bdad" providerId="ADAL" clId="{BAAF8A4B-3EFE-442B-9C86-F995E429D1A1}" dt="2025-03-10T04:03:02.955" v="184" actId="14100"/>
            <ac:spMkLst>
              <pc:docMk/>
              <pc:sldMasterMk cId="0" sldId="2147483648"/>
              <pc:sldLayoutMk cId="369408507" sldId="2147483678"/>
              <ac:spMk id="7" creationId="{736A5C8C-1C5F-8F3C-7273-ECFA26869FC1}"/>
            </ac:spMkLst>
          </pc:spChg>
          <pc:spChg chg="del mod">
            <ac:chgData name="Yuanhang Yao" userId="fbd8fcc3-4ede-4902-84ec-22c70022bdad" providerId="ADAL" clId="{BAAF8A4B-3EFE-442B-9C86-F995E429D1A1}" dt="2025-03-10T03:43:02.709" v="88" actId="478"/>
            <ac:spMkLst>
              <pc:docMk/>
              <pc:sldMasterMk cId="0" sldId="2147483648"/>
              <pc:sldLayoutMk cId="369408507" sldId="2147483678"/>
              <ac:spMk id="8" creationId="{747AED59-1A26-9C13-8482-7857E7DEFE52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3:33.421" v="98" actId="14100"/>
          <pc:sldLayoutMkLst>
            <pc:docMk/>
            <pc:sldMasterMk cId="0" sldId="2147483648"/>
            <pc:sldLayoutMk cId="3566484376" sldId="2147483679"/>
          </pc:sldLayoutMkLst>
          <pc:spChg chg="add mod">
            <ac:chgData name="Yuanhang Yao" userId="fbd8fcc3-4ede-4902-84ec-22c70022bdad" providerId="ADAL" clId="{BAAF8A4B-3EFE-442B-9C86-F995E429D1A1}" dt="2025-03-10T03:43:33.421" v="98" actId="14100"/>
            <ac:spMkLst>
              <pc:docMk/>
              <pc:sldMasterMk cId="0" sldId="2147483648"/>
              <pc:sldLayoutMk cId="3566484376" sldId="2147483679"/>
              <ac:spMk id="5" creationId="{588022B9-94F3-E71A-0D00-132BBF9A0CA7}"/>
            </ac:spMkLst>
          </pc:spChg>
          <pc:spChg chg="del">
            <ac:chgData name="Yuanhang Yao" userId="fbd8fcc3-4ede-4902-84ec-22c70022bdad" providerId="ADAL" clId="{BAAF8A4B-3EFE-442B-9C86-F995E429D1A1}" dt="2025-03-10T03:43:24.212" v="94" actId="478"/>
            <ac:spMkLst>
              <pc:docMk/>
              <pc:sldMasterMk cId="0" sldId="2147483648"/>
              <pc:sldLayoutMk cId="3566484376" sldId="2147483679"/>
              <ac:spMk id="8" creationId="{747AED59-1A26-9C13-8482-7857E7DEFE52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3:42.726" v="102" actId="14100"/>
          <pc:sldLayoutMkLst>
            <pc:docMk/>
            <pc:sldMasterMk cId="0" sldId="2147483648"/>
            <pc:sldLayoutMk cId="2683211096" sldId="2147483680"/>
          </pc:sldLayoutMkLst>
          <pc:spChg chg="add mod">
            <ac:chgData name="Yuanhang Yao" userId="fbd8fcc3-4ede-4902-84ec-22c70022bdad" providerId="ADAL" clId="{BAAF8A4B-3EFE-442B-9C86-F995E429D1A1}" dt="2025-03-10T03:43:42.726" v="102" actId="14100"/>
            <ac:spMkLst>
              <pc:docMk/>
              <pc:sldMasterMk cId="0" sldId="2147483648"/>
              <pc:sldLayoutMk cId="2683211096" sldId="2147483680"/>
              <ac:spMk id="3" creationId="{BDB04DE6-EAC2-AC37-0397-9528F6C574F2}"/>
            </ac:spMkLst>
          </pc:spChg>
          <pc:spChg chg="del">
            <ac:chgData name="Yuanhang Yao" userId="fbd8fcc3-4ede-4902-84ec-22c70022bdad" providerId="ADAL" clId="{BAAF8A4B-3EFE-442B-9C86-F995E429D1A1}" dt="2025-03-10T03:43:36.622" v="99" actId="478"/>
            <ac:spMkLst>
              <pc:docMk/>
              <pc:sldMasterMk cId="0" sldId="2147483648"/>
              <pc:sldLayoutMk cId="2683211096" sldId="2147483680"/>
              <ac:spMk id="8" creationId="{747AED59-1A26-9C13-8482-7857E7DEFE52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3:57.753" v="107" actId="14100"/>
          <pc:sldLayoutMkLst>
            <pc:docMk/>
            <pc:sldMasterMk cId="0" sldId="2147483648"/>
            <pc:sldLayoutMk cId="3243713867" sldId="2147483681"/>
          </pc:sldLayoutMkLst>
          <pc:spChg chg="add mod">
            <ac:chgData name="Yuanhang Yao" userId="fbd8fcc3-4ede-4902-84ec-22c70022bdad" providerId="ADAL" clId="{BAAF8A4B-3EFE-442B-9C86-F995E429D1A1}" dt="2025-03-10T03:43:57.753" v="107" actId="14100"/>
            <ac:spMkLst>
              <pc:docMk/>
              <pc:sldMasterMk cId="0" sldId="2147483648"/>
              <pc:sldLayoutMk cId="3243713867" sldId="2147483681"/>
              <ac:spMk id="4" creationId="{A83DB3FE-F7D2-E449-4412-979DFDADDC86}"/>
            </ac:spMkLst>
          </pc:spChg>
          <pc:spChg chg="del">
            <ac:chgData name="Yuanhang Yao" userId="fbd8fcc3-4ede-4902-84ec-22c70022bdad" providerId="ADAL" clId="{BAAF8A4B-3EFE-442B-9C86-F995E429D1A1}" dt="2025-03-10T03:43:45.953" v="103" actId="478"/>
            <ac:spMkLst>
              <pc:docMk/>
              <pc:sldMasterMk cId="0" sldId="2147483648"/>
              <pc:sldLayoutMk cId="3243713867" sldId="2147483681"/>
              <ac:spMk id="8" creationId="{6E0D00CE-C191-6DE5-9D82-7EFB59BC3739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4:10.094" v="112" actId="14100"/>
          <pc:sldLayoutMkLst>
            <pc:docMk/>
            <pc:sldMasterMk cId="0" sldId="2147483648"/>
            <pc:sldLayoutMk cId="3300740001" sldId="2147483682"/>
          </pc:sldLayoutMkLst>
          <pc:spChg chg="add mod">
            <ac:chgData name="Yuanhang Yao" userId="fbd8fcc3-4ede-4902-84ec-22c70022bdad" providerId="ADAL" clId="{BAAF8A4B-3EFE-442B-9C86-F995E429D1A1}" dt="2025-03-10T03:44:10.094" v="112" actId="14100"/>
            <ac:spMkLst>
              <pc:docMk/>
              <pc:sldMasterMk cId="0" sldId="2147483648"/>
              <pc:sldLayoutMk cId="3300740001" sldId="2147483682"/>
              <ac:spMk id="7" creationId="{9A29A789-F42A-CE01-5134-E27AA725CDBF}"/>
            </ac:spMkLst>
          </pc:spChg>
          <pc:spChg chg="del">
            <ac:chgData name="Yuanhang Yao" userId="fbd8fcc3-4ede-4902-84ec-22c70022bdad" providerId="ADAL" clId="{BAAF8A4B-3EFE-442B-9C86-F995E429D1A1}" dt="2025-03-10T03:44:01.112" v="108" actId="478"/>
            <ac:spMkLst>
              <pc:docMk/>
              <pc:sldMasterMk cId="0" sldId="2147483648"/>
              <pc:sldLayoutMk cId="3300740001" sldId="2147483682"/>
              <ac:spMk id="8" creationId="{C3D15418-1E32-0501-0E66-54FC2DD08E39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4:18.810" v="115" actId="14100"/>
          <pc:sldLayoutMkLst>
            <pc:docMk/>
            <pc:sldMasterMk cId="0" sldId="2147483648"/>
            <pc:sldLayoutMk cId="1440830589" sldId="2147483683"/>
          </pc:sldLayoutMkLst>
          <pc:spChg chg="add mod">
            <ac:chgData name="Yuanhang Yao" userId="fbd8fcc3-4ede-4902-84ec-22c70022bdad" providerId="ADAL" clId="{BAAF8A4B-3EFE-442B-9C86-F995E429D1A1}" dt="2025-03-10T03:44:18.810" v="115" actId="14100"/>
            <ac:spMkLst>
              <pc:docMk/>
              <pc:sldMasterMk cId="0" sldId="2147483648"/>
              <pc:sldLayoutMk cId="1440830589" sldId="2147483683"/>
              <ac:spMk id="4" creationId="{E98E2102-73F7-E059-C739-47418EA880A4}"/>
            </ac:spMkLst>
          </pc:spChg>
          <pc:spChg chg="del">
            <ac:chgData name="Yuanhang Yao" userId="fbd8fcc3-4ede-4902-84ec-22c70022bdad" providerId="ADAL" clId="{BAAF8A4B-3EFE-442B-9C86-F995E429D1A1}" dt="2025-03-10T03:44:15.311" v="113" actId="478"/>
            <ac:spMkLst>
              <pc:docMk/>
              <pc:sldMasterMk cId="0" sldId="2147483648"/>
              <pc:sldLayoutMk cId="1440830589" sldId="2147483683"/>
              <ac:spMk id="8" creationId="{C3D15418-1E32-0501-0E66-54FC2DD08E39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4:32.993" v="120" actId="14100"/>
          <pc:sldLayoutMkLst>
            <pc:docMk/>
            <pc:sldMasterMk cId="0" sldId="2147483648"/>
            <pc:sldLayoutMk cId="3524722207" sldId="2147483684"/>
          </pc:sldLayoutMkLst>
          <pc:spChg chg="add mod">
            <ac:chgData name="Yuanhang Yao" userId="fbd8fcc3-4ede-4902-84ec-22c70022bdad" providerId="ADAL" clId="{BAAF8A4B-3EFE-442B-9C86-F995E429D1A1}" dt="2025-03-10T03:44:32.993" v="120" actId="14100"/>
            <ac:spMkLst>
              <pc:docMk/>
              <pc:sldMasterMk cId="0" sldId="2147483648"/>
              <pc:sldLayoutMk cId="3524722207" sldId="2147483684"/>
              <ac:spMk id="4" creationId="{3F37715F-06AC-F5A6-12CE-84D44B400AD6}"/>
            </ac:spMkLst>
          </pc:spChg>
          <pc:spChg chg="del">
            <ac:chgData name="Yuanhang Yao" userId="fbd8fcc3-4ede-4902-84ec-22c70022bdad" providerId="ADAL" clId="{BAAF8A4B-3EFE-442B-9C86-F995E429D1A1}" dt="2025-03-10T03:44:22.508" v="116" actId="478"/>
            <ac:spMkLst>
              <pc:docMk/>
              <pc:sldMasterMk cId="0" sldId="2147483648"/>
              <pc:sldLayoutMk cId="3524722207" sldId="2147483684"/>
              <ac:spMk id="8" creationId="{C3D15418-1E32-0501-0E66-54FC2DD08E39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4:56.666" v="125" actId="14100"/>
          <pc:sldLayoutMkLst>
            <pc:docMk/>
            <pc:sldMasterMk cId="0" sldId="2147483648"/>
            <pc:sldLayoutMk cId="1106498779" sldId="2147483685"/>
          </pc:sldLayoutMkLst>
          <pc:spChg chg="add mod">
            <ac:chgData name="Yuanhang Yao" userId="fbd8fcc3-4ede-4902-84ec-22c70022bdad" providerId="ADAL" clId="{BAAF8A4B-3EFE-442B-9C86-F995E429D1A1}" dt="2025-03-10T03:44:56.666" v="125" actId="14100"/>
            <ac:spMkLst>
              <pc:docMk/>
              <pc:sldMasterMk cId="0" sldId="2147483648"/>
              <pc:sldLayoutMk cId="1106498779" sldId="2147483685"/>
              <ac:spMk id="6" creationId="{408C7461-314A-7430-6CA4-63A01F73BA43}"/>
            </ac:spMkLst>
          </pc:spChg>
          <pc:spChg chg="del">
            <ac:chgData name="Yuanhang Yao" userId="fbd8fcc3-4ede-4902-84ec-22c70022bdad" providerId="ADAL" clId="{BAAF8A4B-3EFE-442B-9C86-F995E429D1A1}" dt="2025-03-10T03:44:38.884" v="121" actId="478"/>
            <ac:spMkLst>
              <pc:docMk/>
              <pc:sldMasterMk cId="0" sldId="2147483648"/>
              <pc:sldLayoutMk cId="1106498779" sldId="2147483685"/>
              <ac:spMk id="8" creationId="{C1897688-419F-6EB2-5CC1-DC14924E5FC3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5:51.885" v="129" actId="14100"/>
          <pc:sldLayoutMkLst>
            <pc:docMk/>
            <pc:sldMasterMk cId="0" sldId="2147483648"/>
            <pc:sldLayoutMk cId="1715890625" sldId="2147483686"/>
          </pc:sldLayoutMkLst>
          <pc:spChg chg="add mod">
            <ac:chgData name="Yuanhang Yao" userId="fbd8fcc3-4ede-4902-84ec-22c70022bdad" providerId="ADAL" clId="{BAAF8A4B-3EFE-442B-9C86-F995E429D1A1}" dt="2025-03-10T03:45:51.885" v="129" actId="14100"/>
            <ac:spMkLst>
              <pc:docMk/>
              <pc:sldMasterMk cId="0" sldId="2147483648"/>
              <pc:sldLayoutMk cId="1715890625" sldId="2147483686"/>
              <ac:spMk id="3" creationId="{A1E571DC-86DF-2230-52AD-9440B5CB4DB4}"/>
            </ac:spMkLst>
          </pc:spChg>
          <pc:spChg chg="del">
            <ac:chgData name="Yuanhang Yao" userId="fbd8fcc3-4ede-4902-84ec-22c70022bdad" providerId="ADAL" clId="{BAAF8A4B-3EFE-442B-9C86-F995E429D1A1}" dt="2025-03-10T03:45:41.650" v="126" actId="478"/>
            <ac:spMkLst>
              <pc:docMk/>
              <pc:sldMasterMk cId="0" sldId="2147483648"/>
              <pc:sldLayoutMk cId="1715890625" sldId="2147483686"/>
              <ac:spMk id="8" creationId="{8BAC3300-BF12-B200-9F06-8D5AC45CB7EF}"/>
            </ac:spMkLst>
          </pc:spChg>
        </pc:sldLayoutChg>
        <pc:sldLayoutChg chg="addSp delSp modSp mod">
          <pc:chgData name="Yuanhang Yao" userId="fbd8fcc3-4ede-4902-84ec-22c70022bdad" providerId="ADAL" clId="{BAAF8A4B-3EFE-442B-9C86-F995E429D1A1}" dt="2025-03-10T03:46:01.104" v="132" actId="14100"/>
          <pc:sldLayoutMkLst>
            <pc:docMk/>
            <pc:sldMasterMk cId="0" sldId="2147483648"/>
            <pc:sldLayoutMk cId="2245109382" sldId="2147483687"/>
          </pc:sldLayoutMkLst>
          <pc:spChg chg="add mod">
            <ac:chgData name="Yuanhang Yao" userId="fbd8fcc3-4ede-4902-84ec-22c70022bdad" providerId="ADAL" clId="{BAAF8A4B-3EFE-442B-9C86-F995E429D1A1}" dt="2025-03-10T03:46:01.104" v="132" actId="14100"/>
            <ac:spMkLst>
              <pc:docMk/>
              <pc:sldMasterMk cId="0" sldId="2147483648"/>
              <pc:sldLayoutMk cId="2245109382" sldId="2147483687"/>
              <ac:spMk id="7" creationId="{81C9BBE1-F163-BFCA-3F62-3189A30FA7B6}"/>
            </ac:spMkLst>
          </pc:spChg>
          <pc:spChg chg="del">
            <ac:chgData name="Yuanhang Yao" userId="fbd8fcc3-4ede-4902-84ec-22c70022bdad" providerId="ADAL" clId="{BAAF8A4B-3EFE-442B-9C86-F995E429D1A1}" dt="2025-03-10T03:45:56.680" v="130" actId="478"/>
            <ac:spMkLst>
              <pc:docMk/>
              <pc:sldMasterMk cId="0" sldId="2147483648"/>
              <pc:sldLayoutMk cId="2245109382" sldId="2147483687"/>
              <ac:spMk id="8" creationId="{83F7B03F-5EDA-605B-1A2E-F48896E48939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46:13.047" v="135" actId="12"/>
          <pc:sldLayoutMkLst>
            <pc:docMk/>
            <pc:sldMasterMk cId="0" sldId="2147483648"/>
            <pc:sldLayoutMk cId="854796725" sldId="2147483695"/>
          </pc:sldLayoutMkLst>
          <pc:spChg chg="mod">
            <ac:chgData name="Yuanhang Yao" userId="fbd8fcc3-4ede-4902-84ec-22c70022bdad" providerId="ADAL" clId="{BAAF8A4B-3EFE-442B-9C86-F995E429D1A1}" dt="2025-03-10T03:46:13.047" v="135" actId="12"/>
            <ac:spMkLst>
              <pc:docMk/>
              <pc:sldMasterMk cId="0" sldId="2147483648"/>
              <pc:sldLayoutMk cId="854796725" sldId="2147483695"/>
              <ac:spMk id="9" creationId="{84DC103C-4E45-07FA-2734-5BAE2624DC48}"/>
            </ac:spMkLst>
          </pc:spChg>
          <pc:spChg chg="mod">
            <ac:chgData name="Yuanhang Yao" userId="fbd8fcc3-4ede-4902-84ec-22c70022bdad" providerId="ADAL" clId="{BAAF8A4B-3EFE-442B-9C86-F995E429D1A1}" dt="2025-03-10T03:46:13.047" v="135" actId="12"/>
            <ac:spMkLst>
              <pc:docMk/>
              <pc:sldMasterMk cId="0" sldId="2147483648"/>
              <pc:sldLayoutMk cId="854796725" sldId="2147483695"/>
              <ac:spMk id="11" creationId="{288F1ED9-CE64-0191-F909-FDC002A7456F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46:20.498" v="138" actId="12"/>
          <pc:sldLayoutMkLst>
            <pc:docMk/>
            <pc:sldMasterMk cId="0" sldId="2147483648"/>
            <pc:sldLayoutMk cId="1626089341" sldId="2147483696"/>
          </pc:sldLayoutMkLst>
          <pc:spChg chg="mod">
            <ac:chgData name="Yuanhang Yao" userId="fbd8fcc3-4ede-4902-84ec-22c70022bdad" providerId="ADAL" clId="{BAAF8A4B-3EFE-442B-9C86-F995E429D1A1}" dt="2025-03-10T03:46:20.498" v="138" actId="12"/>
            <ac:spMkLst>
              <pc:docMk/>
              <pc:sldMasterMk cId="0" sldId="2147483648"/>
              <pc:sldLayoutMk cId="1626089341" sldId="2147483696"/>
              <ac:spMk id="11" creationId="{F86E5640-DE07-46FE-2EFB-FCD8C5238DC9}"/>
            </ac:spMkLst>
          </pc:spChg>
          <pc:spChg chg="mod">
            <ac:chgData name="Yuanhang Yao" userId="fbd8fcc3-4ede-4902-84ec-22c70022bdad" providerId="ADAL" clId="{BAAF8A4B-3EFE-442B-9C86-F995E429D1A1}" dt="2025-03-10T03:46:20.498" v="138" actId="12"/>
            <ac:spMkLst>
              <pc:docMk/>
              <pc:sldMasterMk cId="0" sldId="2147483648"/>
              <pc:sldLayoutMk cId="1626089341" sldId="2147483696"/>
              <ac:spMk id="13" creationId="{20D5795C-6228-AA6F-1CF7-AD7010686BC6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47:04.890" v="150" actId="12"/>
          <pc:sldLayoutMkLst>
            <pc:docMk/>
            <pc:sldMasterMk cId="0" sldId="2147483648"/>
            <pc:sldLayoutMk cId="3848848947" sldId="2147483699"/>
          </pc:sldLayoutMkLst>
          <pc:spChg chg="mod">
            <ac:chgData name="Yuanhang Yao" userId="fbd8fcc3-4ede-4902-84ec-22c70022bdad" providerId="ADAL" clId="{BAAF8A4B-3EFE-442B-9C86-F995E429D1A1}" dt="2025-03-10T03:47:04.890" v="150" actId="12"/>
            <ac:spMkLst>
              <pc:docMk/>
              <pc:sldMasterMk cId="0" sldId="2147483648"/>
              <pc:sldLayoutMk cId="3848848947" sldId="2147483699"/>
              <ac:spMk id="3" creationId="{2F3B20A8-A604-C977-02C0-083BA8663484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46:29.075" v="140" actId="404"/>
          <pc:sldLayoutMkLst>
            <pc:docMk/>
            <pc:sldMasterMk cId="0" sldId="2147483648"/>
            <pc:sldLayoutMk cId="784800036" sldId="2147483701"/>
          </pc:sldLayoutMkLst>
          <pc:spChg chg="mod">
            <ac:chgData name="Yuanhang Yao" userId="fbd8fcc3-4ede-4902-84ec-22c70022bdad" providerId="ADAL" clId="{BAAF8A4B-3EFE-442B-9C86-F995E429D1A1}" dt="2025-03-10T03:46:29.075" v="140" actId="404"/>
            <ac:spMkLst>
              <pc:docMk/>
              <pc:sldMasterMk cId="0" sldId="2147483648"/>
              <pc:sldLayoutMk cId="784800036" sldId="2147483701"/>
              <ac:spMk id="8" creationId="{C7E1FCC9-2D1D-9C6B-8C9A-E3D0A77DBEF0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46:37.310" v="144" actId="404"/>
          <pc:sldLayoutMkLst>
            <pc:docMk/>
            <pc:sldMasterMk cId="0" sldId="2147483648"/>
            <pc:sldLayoutMk cId="3191022383" sldId="2147483702"/>
          </pc:sldLayoutMkLst>
          <pc:spChg chg="mod">
            <ac:chgData name="Yuanhang Yao" userId="fbd8fcc3-4ede-4902-84ec-22c70022bdad" providerId="ADAL" clId="{BAAF8A4B-3EFE-442B-9C86-F995E429D1A1}" dt="2025-03-10T03:46:37.310" v="144" actId="404"/>
            <ac:spMkLst>
              <pc:docMk/>
              <pc:sldMasterMk cId="0" sldId="2147483648"/>
              <pc:sldLayoutMk cId="3191022383" sldId="2147483702"/>
              <ac:spMk id="7" creationId="{053FFEDA-E57B-DF13-2394-A1514E15F85A}"/>
            </ac:spMkLst>
          </pc:spChg>
        </pc:sldLayoutChg>
        <pc:sldLayoutChg chg="modSp mod">
          <pc:chgData name="Yuanhang Yao" userId="fbd8fcc3-4ede-4902-84ec-22c70022bdad" providerId="ADAL" clId="{BAAF8A4B-3EFE-442B-9C86-F995E429D1A1}" dt="2025-03-10T03:47:28.750" v="153" actId="12789"/>
          <pc:sldLayoutMkLst>
            <pc:docMk/>
            <pc:sldMasterMk cId="0" sldId="2147483648"/>
            <pc:sldLayoutMk cId="3671749232" sldId="2147483762"/>
          </pc:sldLayoutMkLst>
          <pc:spChg chg="mod">
            <ac:chgData name="Yuanhang Yao" userId="fbd8fcc3-4ede-4902-84ec-22c70022bdad" providerId="ADAL" clId="{BAAF8A4B-3EFE-442B-9C86-F995E429D1A1}" dt="2025-03-10T03:47:28.750" v="153" actId="12789"/>
            <ac:spMkLst>
              <pc:docMk/>
              <pc:sldMasterMk cId="0" sldId="2147483648"/>
              <pc:sldLayoutMk cId="3671749232" sldId="2147483762"/>
              <ac:spMk id="7" creationId="{3575A47E-66DF-0DFE-6068-FCE75A83C7A8}"/>
            </ac:spMkLst>
          </pc:spChg>
        </pc:sldLayoutChg>
        <pc:sldLayoutChg chg="modSp">
          <pc:chgData name="Yuanhang Yao" userId="fbd8fcc3-4ede-4902-84ec-22c70022bdad" providerId="ADAL" clId="{BAAF8A4B-3EFE-442B-9C86-F995E429D1A1}" dt="2025-03-10T03:38:09.026" v="2" actId="404"/>
          <pc:sldLayoutMkLst>
            <pc:docMk/>
            <pc:sldMasterMk cId="0" sldId="2147483648"/>
            <pc:sldLayoutMk cId="1171354504" sldId="2147483763"/>
          </pc:sldLayoutMkLst>
          <pc:spChg chg="mod">
            <ac:chgData name="Yuanhang Yao" userId="fbd8fcc3-4ede-4902-84ec-22c70022bdad" providerId="ADAL" clId="{BAAF8A4B-3EFE-442B-9C86-F995E429D1A1}" dt="2025-03-10T03:38:09.026" v="2" actId="404"/>
            <ac:spMkLst>
              <pc:docMk/>
              <pc:sldMasterMk cId="0" sldId="2147483648"/>
              <pc:sldLayoutMk cId="1171354504" sldId="2147483763"/>
              <ac:spMk id="23" creationId="{86F79B09-7D88-8381-B406-AFD71843F9C1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8F-45A7-997D-CF884BDA96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8F-45A7-997D-CF884BDA96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68F-45A7-997D-CF884BDA96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68F-45A7-997D-CF884BDA96A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68F-45A7-997D-CF884BDA96A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68F-45A7-997D-CF884BDA96AB}"/>
              </c:ext>
            </c:extLst>
          </c:dPt>
          <c:dLbls>
            <c:dLbl>
              <c:idx val="2"/>
              <c:layout>
                <c:manualLayout>
                  <c:x val="5.2416890981630021E-2"/>
                  <c:y val="-6.8615425555336423E-2"/>
                </c:manualLayout>
              </c:layout>
              <c:tx>
                <c:rich>
                  <a:bodyPr/>
                  <a:lstStyle/>
                  <a:p>
                    <a:fld id="{B29122CB-E3F0-4FD1-A103-91B10E534854}" type="CATEGORYNAME">
                      <a:rPr lang="uk-UA">
                        <a:solidFill>
                          <a:schemeClr val="tx1"/>
                        </a:solidFill>
                      </a:rPr>
                      <a:pPr/>
                      <a:t>[ІМ’Я КАТЕГОРІЇ]</a:t>
                    </a:fld>
                    <a:r>
                      <a:rPr lang="uk-UA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5EA0D22-784E-4F35-87B9-3F282584635D}" type="PERCENTAGE">
                      <a:rPr lang="uk-UA" baseline="0">
                        <a:solidFill>
                          <a:schemeClr val="tx1"/>
                        </a:solidFill>
                      </a:rPr>
                      <a:pPr/>
                      <a:t>[ВІДСОТОК]</a:t>
                    </a:fld>
                    <a:endParaRPr lang="uk-UA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71106069612483"/>
                      <c:h val="0.15828165891630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8F-45A7-997D-CF884BDA96AB}"/>
                </c:ext>
              </c:extLst>
            </c:dLbl>
            <c:dLbl>
              <c:idx val="4"/>
              <c:layout>
                <c:manualLayout>
                  <c:x val="-4.3409552832338785E-2"/>
                  <c:y val="-4.9580637935754651E-2"/>
                </c:manualLayout>
              </c:layout>
              <c:tx>
                <c:rich>
                  <a:bodyPr/>
                  <a:lstStyle/>
                  <a:p>
                    <a:fld id="{074EA136-80C0-4465-949B-50ACA34BB0C4}" type="CATEGORYNAME">
                      <a:rPr lang="uk-UA">
                        <a:solidFill>
                          <a:schemeClr val="tx1"/>
                        </a:solidFill>
                      </a:rPr>
                      <a:pPr/>
                      <a:t>[ІМ’Я КАТЕГОРІЇ]</a:t>
                    </a:fld>
                    <a:r>
                      <a:rPr lang="uk-UA" baseline="0" dirty="0">
                        <a:solidFill>
                          <a:schemeClr val="tx1"/>
                        </a:solidFill>
                      </a:rPr>
                      <a:t>
</a:t>
                    </a:r>
                    <a:fld id="{F1002211-8B40-4F5F-8648-EE52F4793A47}" type="PERCENTAGE">
                      <a:rPr lang="uk-UA" baseline="0">
                        <a:solidFill>
                          <a:schemeClr val="tx1"/>
                        </a:solidFill>
                      </a:rPr>
                      <a:pPr/>
                      <a:t>[ВІДСОТОК]</a:t>
                    </a:fld>
                    <a:endParaRPr lang="uk-UA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68F-45A7-997D-CF884BDA96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Кіпр </c:v>
                </c:pt>
                <c:pt idx="1">
                  <c:v>Польща </c:v>
                </c:pt>
                <c:pt idx="2">
                  <c:v>Великобританія</c:v>
                </c:pt>
                <c:pt idx="3">
                  <c:v>США</c:v>
                </c:pt>
                <c:pt idx="4">
                  <c:v>Естонія</c:v>
                </c:pt>
                <c:pt idx="5">
                  <c:v>інші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2738</c:v>
                </c:pt>
                <c:pt idx="1">
                  <c:v>2712</c:v>
                </c:pt>
                <c:pt idx="2">
                  <c:v>1431</c:v>
                </c:pt>
                <c:pt idx="3">
                  <c:v>1393</c:v>
                </c:pt>
                <c:pt idx="4">
                  <c:v>1292</c:v>
                </c:pt>
                <c:pt idx="5">
                  <c:v>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E-439C-969B-592EAB0D5EB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68F-45A7-997D-CF884BDA96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68F-45A7-997D-CF884BDA96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68F-45A7-997D-CF884BDA96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68F-45A7-997D-CF884BDA96A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68F-45A7-997D-CF884BDA96A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68F-45A7-997D-CF884BDA96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Кіпр </c:v>
                </c:pt>
                <c:pt idx="1">
                  <c:v>Польща </c:v>
                </c:pt>
                <c:pt idx="2">
                  <c:v>Великобританія</c:v>
                </c:pt>
                <c:pt idx="3">
                  <c:v>США</c:v>
                </c:pt>
                <c:pt idx="4">
                  <c:v>Естонія</c:v>
                </c:pt>
                <c:pt idx="5">
                  <c:v>інші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0.16882476260944629</c:v>
                </c:pt>
                <c:pt idx="1">
                  <c:v>0.16722160562338143</c:v>
                </c:pt>
                <c:pt idx="2">
                  <c:v>8.8235294117647106E-2</c:v>
                </c:pt>
                <c:pt idx="3">
                  <c:v>8.5892218522629238E-2</c:v>
                </c:pt>
                <c:pt idx="4">
                  <c:v>7.9664570230607995E-2</c:v>
                </c:pt>
                <c:pt idx="5">
                  <c:v>0.41016154889628809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BE-439C-969B-592EAB0D5E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1BA97-03BB-4334-BFB3-43C88B97F1E7}" type="doc">
      <dgm:prSet loTypeId="urn:microsoft.com/office/officeart/2005/8/layout/radial4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6D6325D0-84F9-4E9A-8B55-115F8B4F24C3}">
      <dgm:prSet phldrT="[Текст]"/>
      <dgm:spPr/>
      <dgm:t>
        <a:bodyPr/>
        <a:lstStyle/>
        <a:p>
          <a:r>
            <a:rPr lang="uk-UA" dirty="0"/>
            <a:t>Фізична/юридична особа володіє часткою в іноземній юридичній особі у розмірі </a:t>
          </a:r>
          <a:r>
            <a:rPr lang="uk-UA" b="1" dirty="0"/>
            <a:t>більше ніж 50% </a:t>
          </a:r>
          <a:r>
            <a:rPr lang="uk-UA" dirty="0"/>
            <a:t>або</a:t>
          </a:r>
        </a:p>
      </dgm:t>
    </dgm:pt>
    <dgm:pt modelId="{E83DEF0F-4DBF-4B7F-AC5B-72426975529E}" type="parTrans" cxnId="{C5E242E7-8282-4C72-BE79-1FBC6FC7BEF3}">
      <dgm:prSet/>
      <dgm:spPr/>
      <dgm:t>
        <a:bodyPr/>
        <a:lstStyle/>
        <a:p>
          <a:endParaRPr lang="uk-UA"/>
        </a:p>
      </dgm:t>
    </dgm:pt>
    <dgm:pt modelId="{DC7E14D9-70E7-4D5F-B523-6EC0B64A81F2}" type="sibTrans" cxnId="{C5E242E7-8282-4C72-BE79-1FBC6FC7BEF3}">
      <dgm:prSet/>
      <dgm:spPr/>
      <dgm:t>
        <a:bodyPr/>
        <a:lstStyle/>
        <a:p>
          <a:endParaRPr lang="uk-UA"/>
        </a:p>
      </dgm:t>
    </dgm:pt>
    <dgm:pt modelId="{1C7E21A2-2CCF-467A-A30F-C4AD01F29F2B}">
      <dgm:prSet phldrT="[Текст]" custT="1"/>
      <dgm:spPr/>
      <dgm:t>
        <a:bodyPr/>
        <a:lstStyle/>
        <a:p>
          <a:r>
            <a:rPr lang="uk-UA" sz="2000" b="1" dirty="0"/>
            <a:t>більше ніж 10% </a:t>
          </a:r>
          <a:r>
            <a:rPr lang="uk-UA" sz="2000" b="1" i="1" dirty="0"/>
            <a:t>(25% для 2022 – 2023 років)</a:t>
          </a:r>
          <a:r>
            <a:rPr lang="uk-UA" sz="2000" i="1" dirty="0"/>
            <a:t>,</a:t>
          </a:r>
          <a:r>
            <a:rPr lang="uk-UA" sz="2000" dirty="0"/>
            <a:t> за умови що декілька </a:t>
          </a:r>
          <a:r>
            <a:rPr lang="uk-UA" sz="2000" dirty="0" err="1"/>
            <a:t>фіз</a:t>
          </a:r>
          <a:r>
            <a:rPr lang="uk-UA" sz="2000" dirty="0"/>
            <a:t>./</a:t>
          </a:r>
          <a:r>
            <a:rPr lang="uk-UA" sz="2000" dirty="0" err="1"/>
            <a:t>юр</a:t>
          </a:r>
          <a:r>
            <a:rPr lang="uk-UA" sz="2000" dirty="0"/>
            <a:t>. осіб-резидентів  України володіють частками у іноземній </a:t>
          </a:r>
          <a:r>
            <a:rPr lang="uk-UA" sz="2000" dirty="0" err="1"/>
            <a:t>юр</a:t>
          </a:r>
          <a:r>
            <a:rPr lang="uk-UA" sz="2000" dirty="0"/>
            <a:t>. особі </a:t>
          </a:r>
          <a:r>
            <a:rPr lang="ru-RU" sz="2000" b="0" i="0" dirty="0" err="1"/>
            <a:t>розмір</a:t>
          </a:r>
          <a:r>
            <a:rPr lang="ru-RU" sz="2000" b="0" i="0" dirty="0"/>
            <a:t> </a:t>
          </a:r>
          <a:r>
            <a:rPr lang="ru-RU" sz="2000" b="0" i="0" dirty="0" err="1"/>
            <a:t>яких</a:t>
          </a:r>
          <a:r>
            <a:rPr lang="ru-RU" sz="2000" b="0" i="0" dirty="0"/>
            <a:t> у </a:t>
          </a:r>
          <a:r>
            <a:rPr lang="ru-RU" sz="2000" b="0" i="0" dirty="0" err="1"/>
            <a:t>сукупності</a:t>
          </a:r>
          <a:r>
            <a:rPr lang="ru-RU" sz="2000" b="0" i="0" dirty="0"/>
            <a:t> становить 50 і </a:t>
          </a:r>
          <a:r>
            <a:rPr lang="ru-RU" sz="2000" b="0" i="0" dirty="0" err="1"/>
            <a:t>більше</a:t>
          </a:r>
          <a:r>
            <a:rPr lang="ru-RU" sz="2000" b="0" i="0" dirty="0"/>
            <a:t> </a:t>
          </a:r>
          <a:r>
            <a:rPr lang="ru-RU" sz="2000" b="0" i="0" dirty="0" err="1"/>
            <a:t>відсотків</a:t>
          </a:r>
          <a:r>
            <a:rPr lang="ru-RU" sz="2000" b="0" i="0" dirty="0"/>
            <a:t>,</a:t>
          </a:r>
          <a:r>
            <a:rPr lang="uk-UA" sz="2000" dirty="0"/>
            <a:t> </a:t>
          </a:r>
        </a:p>
      </dgm:t>
    </dgm:pt>
    <dgm:pt modelId="{F59DC13F-8CB7-455D-A2A7-6290A7C29E26}" type="parTrans" cxnId="{B522024B-001E-4652-887D-236149BE340F}">
      <dgm:prSet/>
      <dgm:spPr/>
      <dgm:t>
        <a:bodyPr/>
        <a:lstStyle/>
        <a:p>
          <a:endParaRPr lang="uk-UA"/>
        </a:p>
      </dgm:t>
    </dgm:pt>
    <dgm:pt modelId="{D08223C5-BB58-4E43-9023-C75EDF7AF76C}" type="sibTrans" cxnId="{B522024B-001E-4652-887D-236149BE340F}">
      <dgm:prSet/>
      <dgm:spPr/>
      <dgm:t>
        <a:bodyPr/>
        <a:lstStyle/>
        <a:p>
          <a:endParaRPr lang="uk-UA"/>
        </a:p>
      </dgm:t>
    </dgm:pt>
    <dgm:pt modelId="{AB74E7BE-FC0E-470F-BC10-2D61BEAD5098}">
      <dgm:prSet phldrT="[Текст]"/>
      <dgm:spPr/>
      <dgm:t>
        <a:bodyPr/>
        <a:lstStyle/>
        <a:p>
          <a:pPr>
            <a:buNone/>
          </a:pPr>
          <a:r>
            <a:rPr lang="ru-RU" b="0" i="0" dirty="0" err="1"/>
            <a:t>окремо</a:t>
          </a:r>
          <a:r>
            <a:rPr lang="ru-RU" b="0" i="0" dirty="0"/>
            <a:t> </a:t>
          </a:r>
          <a:r>
            <a:rPr lang="ru-RU" b="0" i="0" dirty="0" err="1"/>
            <a:t>або</a:t>
          </a:r>
          <a:r>
            <a:rPr lang="ru-RU" b="0" i="0" dirty="0"/>
            <a:t> разом з </a:t>
          </a:r>
          <a:r>
            <a:rPr lang="ru-RU" b="0" i="0" dirty="0" err="1"/>
            <a:t>іншими</a:t>
          </a:r>
          <a:r>
            <a:rPr lang="ru-RU" b="0" i="0" dirty="0"/>
            <a:t> резидентами </a:t>
          </a:r>
          <a:r>
            <a:rPr lang="ru-RU" b="0" i="0" dirty="0" err="1"/>
            <a:t>України</a:t>
          </a:r>
          <a:r>
            <a:rPr lang="ru-RU" b="0" i="0" dirty="0"/>
            <a:t> - </a:t>
          </a:r>
          <a:r>
            <a:rPr lang="ru-RU" b="0" i="0" dirty="0" err="1"/>
            <a:t>пов’язаними</a:t>
          </a:r>
          <a:r>
            <a:rPr lang="ru-RU" b="0" i="0" dirty="0"/>
            <a:t> особами </a:t>
          </a:r>
          <a:r>
            <a:rPr lang="ru-RU" b="0" i="0" dirty="0" err="1"/>
            <a:t>здійснює</a:t>
          </a:r>
          <a:r>
            <a:rPr lang="ru-RU" b="0" i="0" dirty="0"/>
            <a:t> </a:t>
          </a:r>
          <a:r>
            <a:rPr lang="ru-RU" b="0" i="0" dirty="0" err="1"/>
            <a:t>фактичний</a:t>
          </a:r>
          <a:r>
            <a:rPr lang="ru-RU" b="0" i="0" dirty="0"/>
            <a:t> контроль над </a:t>
          </a:r>
          <a:r>
            <a:rPr lang="ru-RU" b="0" i="0" dirty="0" err="1"/>
            <a:t>іноземною</a:t>
          </a:r>
          <a:r>
            <a:rPr lang="ru-RU" b="0" i="0" dirty="0"/>
            <a:t> </a:t>
          </a:r>
          <a:r>
            <a:rPr lang="ru-RU" b="0" i="0" dirty="0" err="1"/>
            <a:t>юридичною</a:t>
          </a:r>
          <a:r>
            <a:rPr lang="ru-RU" b="0" i="0" dirty="0"/>
            <a:t> особою.</a:t>
          </a:r>
          <a:endParaRPr lang="uk-UA" dirty="0"/>
        </a:p>
      </dgm:t>
    </dgm:pt>
    <dgm:pt modelId="{1E61C15A-79C7-4139-B677-3B2B5CD9095F}" type="parTrans" cxnId="{935900F3-6B66-47B8-8968-470A403546D9}">
      <dgm:prSet/>
      <dgm:spPr/>
      <dgm:t>
        <a:bodyPr/>
        <a:lstStyle/>
        <a:p>
          <a:endParaRPr lang="uk-UA"/>
        </a:p>
      </dgm:t>
    </dgm:pt>
    <dgm:pt modelId="{56811603-CA72-47DE-AAC4-3198135D1A9F}" type="sibTrans" cxnId="{935900F3-6B66-47B8-8968-470A403546D9}">
      <dgm:prSet/>
      <dgm:spPr/>
      <dgm:t>
        <a:bodyPr/>
        <a:lstStyle/>
        <a:p>
          <a:endParaRPr lang="uk-UA"/>
        </a:p>
      </dgm:t>
    </dgm:pt>
    <dgm:pt modelId="{1CD8B311-FE11-4ABE-BD02-315B96F1DABF}">
      <dgm:prSet phldrT="[Текст]"/>
      <dgm:spPr/>
      <dgm:t>
        <a:bodyPr/>
        <a:lstStyle/>
        <a:p>
          <a:r>
            <a:rPr lang="uk-UA" dirty="0"/>
            <a:t>КІК</a:t>
          </a:r>
        </a:p>
      </dgm:t>
    </dgm:pt>
    <dgm:pt modelId="{0D298145-1C1B-49EC-BA12-F2BCBF9A9DEA}" type="sibTrans" cxnId="{24CAB83B-7C8B-4500-AB09-7882D6CB973C}">
      <dgm:prSet/>
      <dgm:spPr/>
      <dgm:t>
        <a:bodyPr/>
        <a:lstStyle/>
        <a:p>
          <a:endParaRPr lang="uk-UA"/>
        </a:p>
      </dgm:t>
    </dgm:pt>
    <dgm:pt modelId="{66DDB6E5-B0EB-413F-973A-058DB98118B3}" type="parTrans" cxnId="{24CAB83B-7C8B-4500-AB09-7882D6CB973C}">
      <dgm:prSet/>
      <dgm:spPr/>
      <dgm:t>
        <a:bodyPr/>
        <a:lstStyle/>
        <a:p>
          <a:endParaRPr lang="uk-UA"/>
        </a:p>
      </dgm:t>
    </dgm:pt>
    <dgm:pt modelId="{581E1168-7A24-43A1-A035-9D1E5BDF7CD9}" type="pres">
      <dgm:prSet presAssocID="{3271BA97-03BB-4334-BFB3-43C88B97F1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9719FB-6124-4B58-9B44-D09B0FFD7E59}" type="pres">
      <dgm:prSet presAssocID="{1CD8B311-FE11-4ABE-BD02-315B96F1DABF}" presName="centerShape" presStyleLbl="node0" presStyleIdx="0" presStyleCnt="1" custScaleX="44079" custScaleY="56662" custLinFactX="-18540" custLinFactNeighborX="-100000" custLinFactNeighborY="-63682"/>
      <dgm:spPr>
        <a:prstGeom prst="roundRect">
          <a:avLst/>
        </a:prstGeom>
      </dgm:spPr>
    </dgm:pt>
    <dgm:pt modelId="{8C6CFEAD-5B8C-4DC5-8F64-9E71CE3784C8}" type="pres">
      <dgm:prSet presAssocID="{E83DEF0F-4DBF-4B7F-AC5B-72426975529E}" presName="parTrans" presStyleLbl="bgSibTrans2D1" presStyleIdx="0" presStyleCnt="3" custLinFactNeighborX="3740" custLinFactNeighborY="-26623"/>
      <dgm:spPr/>
    </dgm:pt>
    <dgm:pt modelId="{A85BEB85-79DC-417E-96BE-F48F2BF1F3CB}" type="pres">
      <dgm:prSet presAssocID="{6D6325D0-84F9-4E9A-8B55-115F8B4F24C3}" presName="node" presStyleLbl="node1" presStyleIdx="0" presStyleCnt="3" custScaleX="443702" custScaleY="46356" custRadScaleRad="124995" custRadScaleInc="137771">
        <dgm:presLayoutVars>
          <dgm:bulletEnabled val="1"/>
        </dgm:presLayoutVars>
      </dgm:prSet>
      <dgm:spPr/>
    </dgm:pt>
    <dgm:pt modelId="{1C468696-58B7-4EC7-AFB3-A6B28D29B261}" type="pres">
      <dgm:prSet presAssocID="{F59DC13F-8CB7-455D-A2A7-6290A7C29E26}" presName="parTrans" presStyleLbl="bgSibTrans2D1" presStyleIdx="1" presStyleCnt="3" custLinFactNeighborX="2918" custLinFactNeighborY="36602"/>
      <dgm:spPr/>
    </dgm:pt>
    <dgm:pt modelId="{2B5A9E5B-765F-47A7-9166-29130477C818}" type="pres">
      <dgm:prSet presAssocID="{1C7E21A2-2CCF-467A-A30F-C4AD01F29F2B}" presName="node" presStyleLbl="node1" presStyleIdx="1" presStyleCnt="3" custScaleX="461819" custScaleY="76770" custRadScaleRad="87524" custRadScaleInc="59362">
        <dgm:presLayoutVars>
          <dgm:bulletEnabled val="1"/>
        </dgm:presLayoutVars>
      </dgm:prSet>
      <dgm:spPr/>
    </dgm:pt>
    <dgm:pt modelId="{A9BDEEDB-9452-4F79-B14A-73440BFC5F8C}" type="pres">
      <dgm:prSet presAssocID="{1E61C15A-79C7-4139-B677-3B2B5CD9095F}" presName="parTrans" presStyleLbl="bgSibTrans2D1" presStyleIdx="2" presStyleCnt="3" custScaleX="84662" custLinFactNeighborX="-3910" custLinFactNeighborY="61305"/>
      <dgm:spPr/>
    </dgm:pt>
    <dgm:pt modelId="{2F24142D-63B7-4F36-A531-0BE6385EEF45}" type="pres">
      <dgm:prSet presAssocID="{AB74E7BE-FC0E-470F-BC10-2D61BEAD5098}" presName="node" presStyleLbl="node1" presStyleIdx="2" presStyleCnt="3" custScaleX="485423" custScaleY="63481" custRadScaleRad="49989" custRadScaleInc="9405">
        <dgm:presLayoutVars>
          <dgm:bulletEnabled val="1"/>
        </dgm:presLayoutVars>
      </dgm:prSet>
      <dgm:spPr/>
    </dgm:pt>
  </dgm:ptLst>
  <dgm:cxnLst>
    <dgm:cxn modelId="{0F3D5F00-4379-40E6-9919-0C090F20AD37}" type="presOf" srcId="{3271BA97-03BB-4334-BFB3-43C88B97F1E7}" destId="{581E1168-7A24-43A1-A035-9D1E5BDF7CD9}" srcOrd="0" destOrd="0" presId="urn:microsoft.com/office/officeart/2005/8/layout/radial4"/>
    <dgm:cxn modelId="{EFA93B12-B799-4B74-8DD8-72F10F5D9650}" type="presOf" srcId="{1E61C15A-79C7-4139-B677-3B2B5CD9095F}" destId="{A9BDEEDB-9452-4F79-B14A-73440BFC5F8C}" srcOrd="0" destOrd="0" presId="urn:microsoft.com/office/officeart/2005/8/layout/radial4"/>
    <dgm:cxn modelId="{9E826B31-68A3-4E72-9431-A0C7BD5406F3}" type="presOf" srcId="{AB74E7BE-FC0E-470F-BC10-2D61BEAD5098}" destId="{2F24142D-63B7-4F36-A531-0BE6385EEF45}" srcOrd="0" destOrd="0" presId="urn:microsoft.com/office/officeart/2005/8/layout/radial4"/>
    <dgm:cxn modelId="{BA541036-E641-4023-822B-02CFAB7F637C}" type="presOf" srcId="{F59DC13F-8CB7-455D-A2A7-6290A7C29E26}" destId="{1C468696-58B7-4EC7-AFB3-A6B28D29B261}" srcOrd="0" destOrd="0" presId="urn:microsoft.com/office/officeart/2005/8/layout/radial4"/>
    <dgm:cxn modelId="{24CAB83B-7C8B-4500-AB09-7882D6CB973C}" srcId="{3271BA97-03BB-4334-BFB3-43C88B97F1E7}" destId="{1CD8B311-FE11-4ABE-BD02-315B96F1DABF}" srcOrd="0" destOrd="0" parTransId="{66DDB6E5-B0EB-413F-973A-058DB98118B3}" sibTransId="{0D298145-1C1B-49EC-BA12-F2BCBF9A9DEA}"/>
    <dgm:cxn modelId="{B522024B-001E-4652-887D-236149BE340F}" srcId="{1CD8B311-FE11-4ABE-BD02-315B96F1DABF}" destId="{1C7E21A2-2CCF-467A-A30F-C4AD01F29F2B}" srcOrd="1" destOrd="0" parTransId="{F59DC13F-8CB7-455D-A2A7-6290A7C29E26}" sibTransId="{D08223C5-BB58-4E43-9023-C75EDF7AF76C}"/>
    <dgm:cxn modelId="{0058C86F-0C4D-4524-AEBF-87AB6E6DD860}" type="presOf" srcId="{E83DEF0F-4DBF-4B7F-AC5B-72426975529E}" destId="{8C6CFEAD-5B8C-4DC5-8F64-9E71CE3784C8}" srcOrd="0" destOrd="0" presId="urn:microsoft.com/office/officeart/2005/8/layout/radial4"/>
    <dgm:cxn modelId="{0F716E79-AD2B-4F59-8B1B-8B2550CF855E}" type="presOf" srcId="{6D6325D0-84F9-4E9A-8B55-115F8B4F24C3}" destId="{A85BEB85-79DC-417E-96BE-F48F2BF1F3CB}" srcOrd="0" destOrd="0" presId="urn:microsoft.com/office/officeart/2005/8/layout/radial4"/>
    <dgm:cxn modelId="{9BC0A6B4-B431-4694-9DCC-3788284882FB}" type="presOf" srcId="{1C7E21A2-2CCF-467A-A30F-C4AD01F29F2B}" destId="{2B5A9E5B-765F-47A7-9166-29130477C818}" srcOrd="0" destOrd="0" presId="urn:microsoft.com/office/officeart/2005/8/layout/radial4"/>
    <dgm:cxn modelId="{2B038DD7-6FD9-45E2-853F-60DADD30B6CF}" type="presOf" srcId="{1CD8B311-FE11-4ABE-BD02-315B96F1DABF}" destId="{D79719FB-6124-4B58-9B44-D09B0FFD7E59}" srcOrd="0" destOrd="0" presId="urn:microsoft.com/office/officeart/2005/8/layout/radial4"/>
    <dgm:cxn modelId="{C5E242E7-8282-4C72-BE79-1FBC6FC7BEF3}" srcId="{1CD8B311-FE11-4ABE-BD02-315B96F1DABF}" destId="{6D6325D0-84F9-4E9A-8B55-115F8B4F24C3}" srcOrd="0" destOrd="0" parTransId="{E83DEF0F-4DBF-4B7F-AC5B-72426975529E}" sibTransId="{DC7E14D9-70E7-4D5F-B523-6EC0B64A81F2}"/>
    <dgm:cxn modelId="{935900F3-6B66-47B8-8968-470A403546D9}" srcId="{1CD8B311-FE11-4ABE-BD02-315B96F1DABF}" destId="{AB74E7BE-FC0E-470F-BC10-2D61BEAD5098}" srcOrd="2" destOrd="0" parTransId="{1E61C15A-79C7-4139-B677-3B2B5CD9095F}" sibTransId="{56811603-CA72-47DE-AAC4-3198135D1A9F}"/>
    <dgm:cxn modelId="{3E67609F-0508-47AB-BA45-6727E5742724}" type="presParOf" srcId="{581E1168-7A24-43A1-A035-9D1E5BDF7CD9}" destId="{D79719FB-6124-4B58-9B44-D09B0FFD7E59}" srcOrd="0" destOrd="0" presId="urn:microsoft.com/office/officeart/2005/8/layout/radial4"/>
    <dgm:cxn modelId="{B2F34254-C105-4B30-8339-57D90740A585}" type="presParOf" srcId="{581E1168-7A24-43A1-A035-9D1E5BDF7CD9}" destId="{8C6CFEAD-5B8C-4DC5-8F64-9E71CE3784C8}" srcOrd="1" destOrd="0" presId="urn:microsoft.com/office/officeart/2005/8/layout/radial4"/>
    <dgm:cxn modelId="{96D7FEA8-9743-4899-BEEB-419BBF3C953C}" type="presParOf" srcId="{581E1168-7A24-43A1-A035-9D1E5BDF7CD9}" destId="{A85BEB85-79DC-417E-96BE-F48F2BF1F3CB}" srcOrd="2" destOrd="0" presId="urn:microsoft.com/office/officeart/2005/8/layout/radial4"/>
    <dgm:cxn modelId="{96407C12-EAF4-413D-AD72-DC0291BC9DD7}" type="presParOf" srcId="{581E1168-7A24-43A1-A035-9D1E5BDF7CD9}" destId="{1C468696-58B7-4EC7-AFB3-A6B28D29B261}" srcOrd="3" destOrd="0" presId="urn:microsoft.com/office/officeart/2005/8/layout/radial4"/>
    <dgm:cxn modelId="{824EC6E8-B6F7-498B-B100-57F08503F9C4}" type="presParOf" srcId="{581E1168-7A24-43A1-A035-9D1E5BDF7CD9}" destId="{2B5A9E5B-765F-47A7-9166-29130477C818}" srcOrd="4" destOrd="0" presId="urn:microsoft.com/office/officeart/2005/8/layout/radial4"/>
    <dgm:cxn modelId="{9C82D0E1-63E3-4C9E-9748-145FEE1075FC}" type="presParOf" srcId="{581E1168-7A24-43A1-A035-9D1E5BDF7CD9}" destId="{A9BDEEDB-9452-4F79-B14A-73440BFC5F8C}" srcOrd="5" destOrd="0" presId="urn:microsoft.com/office/officeart/2005/8/layout/radial4"/>
    <dgm:cxn modelId="{9B7CFBFE-C98E-4DC9-A908-3844C1A9F66F}" type="presParOf" srcId="{581E1168-7A24-43A1-A035-9D1E5BDF7CD9}" destId="{2F24142D-63B7-4F36-A531-0BE6385EEF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6D991-B6B6-4446-B70F-CAC9C5AE891E}" type="doc">
      <dgm:prSet loTypeId="urn:microsoft.com/office/officeart/2005/8/layout/vList6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B423B0CA-5571-483F-ACFC-73F98B47886D}">
      <dgm:prSet phldrT="[Текст]" custT="1"/>
      <dgm:spPr/>
      <dgm:t>
        <a:bodyPr vert="vert270"/>
        <a:lstStyle/>
        <a:p>
          <a:r>
            <a:rPr lang="uk-UA" sz="3600" b="1" dirty="0">
              <a:solidFill>
                <a:schemeClr val="tx2">
                  <a:lumMod val="75000"/>
                </a:schemeClr>
              </a:solidFill>
            </a:rPr>
            <a:t>Контрольована іноземна компанія</a:t>
          </a:r>
        </a:p>
      </dgm:t>
    </dgm:pt>
    <dgm:pt modelId="{FA31A8F4-DBFA-4FE1-880C-25540126D2DC}" type="parTrans" cxnId="{8905E5B4-9BAB-46B0-AAC9-9A38A021B5F6}">
      <dgm:prSet/>
      <dgm:spPr/>
      <dgm:t>
        <a:bodyPr/>
        <a:lstStyle/>
        <a:p>
          <a:endParaRPr lang="uk-UA"/>
        </a:p>
      </dgm:t>
    </dgm:pt>
    <dgm:pt modelId="{9CC108E1-0535-4CDE-AF1B-48248052B285}" type="sibTrans" cxnId="{8905E5B4-9BAB-46B0-AAC9-9A38A021B5F6}">
      <dgm:prSet/>
      <dgm:spPr/>
      <dgm:t>
        <a:bodyPr/>
        <a:lstStyle/>
        <a:p>
          <a:endParaRPr lang="uk-UA"/>
        </a:p>
      </dgm:t>
    </dgm:pt>
    <dgm:pt modelId="{BC20F52D-C007-45C0-A82F-5AC9A6CE942F}">
      <dgm:prSet phldrT="[Текст]"/>
      <dgm:spPr/>
      <dgm:t>
        <a:bodyPr/>
        <a:lstStyle/>
        <a:p>
          <a:pPr>
            <a:buNone/>
          </a:pPr>
          <a:r>
            <a:rPr lang="uk-UA" b="0" i="0" dirty="0"/>
            <a:t>   </a:t>
          </a:r>
          <a:r>
            <a:rPr lang="uk-UA" b="1" i="1" dirty="0">
              <a:solidFill>
                <a:schemeClr val="tx2">
                  <a:lumMod val="75000"/>
                </a:schemeClr>
              </a:solidFill>
            </a:rPr>
            <a:t>Контрольованою іноземною компанією </a:t>
          </a:r>
          <a:r>
            <a:rPr lang="uk-UA" b="0" i="1" dirty="0"/>
            <a:t>визнається будь-яка юридична особа, зареєстрована в іноземній державі або території, яка визнається такою, що знаходиться під контролем фізичної особи - резидента України або юридичної особи - резидента України відповідно до правил, визначених цим Кодексом.</a:t>
          </a:r>
          <a:endParaRPr lang="uk-UA" i="1" dirty="0"/>
        </a:p>
      </dgm:t>
    </dgm:pt>
    <dgm:pt modelId="{3CA1377B-1048-4DB5-923E-99C77A358AF1}" type="parTrans" cxnId="{36E3AD7A-98DE-4D83-9482-FD166F18966E}">
      <dgm:prSet/>
      <dgm:spPr/>
      <dgm:t>
        <a:bodyPr/>
        <a:lstStyle/>
        <a:p>
          <a:endParaRPr lang="uk-UA"/>
        </a:p>
      </dgm:t>
    </dgm:pt>
    <dgm:pt modelId="{D627FFC8-C426-4598-BDB7-611ECAE1B605}" type="sibTrans" cxnId="{36E3AD7A-98DE-4D83-9482-FD166F18966E}">
      <dgm:prSet/>
      <dgm:spPr/>
      <dgm:t>
        <a:bodyPr/>
        <a:lstStyle/>
        <a:p>
          <a:endParaRPr lang="uk-UA"/>
        </a:p>
      </dgm:t>
    </dgm:pt>
    <dgm:pt modelId="{3139600E-F9B4-4B26-9C46-70E8BFA19A54}" type="pres">
      <dgm:prSet presAssocID="{FE46D991-B6B6-4446-B70F-CAC9C5AE891E}" presName="Name0" presStyleCnt="0">
        <dgm:presLayoutVars>
          <dgm:dir/>
          <dgm:animLvl val="lvl"/>
          <dgm:resizeHandles/>
        </dgm:presLayoutVars>
      </dgm:prSet>
      <dgm:spPr/>
    </dgm:pt>
    <dgm:pt modelId="{B59DECAD-A3B0-453E-AD44-6CEBE37C9BCF}" type="pres">
      <dgm:prSet presAssocID="{B423B0CA-5571-483F-ACFC-73F98B47886D}" presName="linNode" presStyleCnt="0"/>
      <dgm:spPr/>
    </dgm:pt>
    <dgm:pt modelId="{FB89CE08-8D2B-4A35-A52E-46B7D26D4AA2}" type="pres">
      <dgm:prSet presAssocID="{B423B0CA-5571-483F-ACFC-73F98B47886D}" presName="parentShp" presStyleLbl="node1" presStyleIdx="0" presStyleCnt="1" custScaleX="30970" custScaleY="97066" custLinFactNeighborX="1273" custLinFactNeighborY="7054">
        <dgm:presLayoutVars>
          <dgm:bulletEnabled val="1"/>
        </dgm:presLayoutVars>
      </dgm:prSet>
      <dgm:spPr/>
    </dgm:pt>
    <dgm:pt modelId="{D14493DD-BC1B-457A-A9DA-06DF158227CA}" type="pres">
      <dgm:prSet presAssocID="{B423B0CA-5571-483F-ACFC-73F98B47886D}" presName="childShp" presStyleLbl="bgAccFollowNode1" presStyleIdx="0" presStyleCnt="1" custScaleX="153182" custScaleY="26617" custLinFactNeighborX="-397" custLinFactNeighborY="-36290">
        <dgm:presLayoutVars>
          <dgm:bulletEnabled val="1"/>
        </dgm:presLayoutVars>
      </dgm:prSet>
      <dgm:spPr/>
    </dgm:pt>
  </dgm:ptLst>
  <dgm:cxnLst>
    <dgm:cxn modelId="{F7D0711A-F159-4A15-9630-D8023F8B5637}" type="presOf" srcId="{FE46D991-B6B6-4446-B70F-CAC9C5AE891E}" destId="{3139600E-F9B4-4B26-9C46-70E8BFA19A54}" srcOrd="0" destOrd="0" presId="urn:microsoft.com/office/officeart/2005/8/layout/vList6"/>
    <dgm:cxn modelId="{8E129541-2B7A-480B-A164-F4CE1CB66BE2}" type="presOf" srcId="{B423B0CA-5571-483F-ACFC-73F98B47886D}" destId="{FB89CE08-8D2B-4A35-A52E-46B7D26D4AA2}" srcOrd="0" destOrd="0" presId="urn:microsoft.com/office/officeart/2005/8/layout/vList6"/>
    <dgm:cxn modelId="{F472EB66-121D-4D0C-ACE8-C41297BF7F2E}" type="presOf" srcId="{BC20F52D-C007-45C0-A82F-5AC9A6CE942F}" destId="{D14493DD-BC1B-457A-A9DA-06DF158227CA}" srcOrd="0" destOrd="0" presId="urn:microsoft.com/office/officeart/2005/8/layout/vList6"/>
    <dgm:cxn modelId="{36E3AD7A-98DE-4D83-9482-FD166F18966E}" srcId="{B423B0CA-5571-483F-ACFC-73F98B47886D}" destId="{BC20F52D-C007-45C0-A82F-5AC9A6CE942F}" srcOrd="0" destOrd="0" parTransId="{3CA1377B-1048-4DB5-923E-99C77A358AF1}" sibTransId="{D627FFC8-C426-4598-BDB7-611ECAE1B605}"/>
    <dgm:cxn modelId="{8905E5B4-9BAB-46B0-AAC9-9A38A021B5F6}" srcId="{FE46D991-B6B6-4446-B70F-CAC9C5AE891E}" destId="{B423B0CA-5571-483F-ACFC-73F98B47886D}" srcOrd="0" destOrd="0" parTransId="{FA31A8F4-DBFA-4FE1-880C-25540126D2DC}" sibTransId="{9CC108E1-0535-4CDE-AF1B-48248052B285}"/>
    <dgm:cxn modelId="{3C1366D7-240B-4D61-BF84-F62DF6EB48D5}" type="presParOf" srcId="{3139600E-F9B4-4B26-9C46-70E8BFA19A54}" destId="{B59DECAD-A3B0-453E-AD44-6CEBE37C9BCF}" srcOrd="0" destOrd="0" presId="urn:microsoft.com/office/officeart/2005/8/layout/vList6"/>
    <dgm:cxn modelId="{DF456DEC-6DE7-44E3-95D0-954EB7617BBF}" type="presParOf" srcId="{B59DECAD-A3B0-453E-AD44-6CEBE37C9BCF}" destId="{FB89CE08-8D2B-4A35-A52E-46B7D26D4AA2}" srcOrd="0" destOrd="0" presId="urn:microsoft.com/office/officeart/2005/8/layout/vList6"/>
    <dgm:cxn modelId="{15BE54AF-605E-4BDC-9C73-3EE983963139}" type="presParOf" srcId="{B59DECAD-A3B0-453E-AD44-6CEBE37C9BCF}" destId="{D14493DD-BC1B-457A-A9DA-06DF158227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4AB9F-FDA0-49B6-AC6B-EDAB020AFD5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9F192B9-AAE7-4180-9001-CC4B8A7B2D62}">
      <dgm:prSet phldrT="[Текст]" custT="1"/>
      <dgm:spPr>
        <a:solidFill>
          <a:schemeClr val="bg1"/>
        </a:solidFill>
        <a:ln w="44450">
          <a:solidFill>
            <a:srgbClr val="FF0000"/>
          </a:solidFill>
        </a:ln>
      </dgm:spPr>
      <dgm:t>
        <a:bodyPr/>
        <a:lstStyle/>
        <a:p>
          <a:r>
            <a:rPr lang="uk-UA" sz="1300" b="1" dirty="0">
              <a:solidFill>
                <a:schemeClr val="tx1"/>
              </a:solidFill>
            </a:rPr>
            <a:t>1 розмір ПМ на 1 січня звітного року за кожен календарний день неподання але не більше 5 розмірів ПМ</a:t>
          </a:r>
        </a:p>
      </dgm:t>
    </dgm:pt>
    <dgm:pt modelId="{C4A9DCB9-43C1-4D4B-A134-7BEBE2161834}" type="parTrans" cxnId="{5E658607-A85B-4187-9EBE-5D847C4F764A}">
      <dgm:prSet/>
      <dgm:spPr/>
      <dgm:t>
        <a:bodyPr/>
        <a:lstStyle/>
        <a:p>
          <a:endParaRPr lang="uk-UA"/>
        </a:p>
      </dgm:t>
    </dgm:pt>
    <dgm:pt modelId="{20299FDB-573E-44F4-A99B-A797BAEC3A69}" type="sibTrans" cxnId="{5E658607-A85B-4187-9EBE-5D847C4F764A}">
      <dgm:prSet custT="1"/>
      <dgm:spPr>
        <a:solidFill>
          <a:schemeClr val="bg1"/>
        </a:solidFill>
        <a:ln w="44450">
          <a:solidFill>
            <a:srgbClr val="FFFF00"/>
          </a:solidFill>
        </a:ln>
      </dgm:spPr>
      <dgm:t>
        <a:bodyPr/>
        <a:lstStyle/>
        <a:p>
          <a:r>
            <a:rPr lang="uk-UA" sz="1300" b="1" dirty="0">
              <a:solidFill>
                <a:schemeClr val="tx1"/>
              </a:solidFill>
            </a:rPr>
            <a:t>100 розмірів ПМ на 1 січня звітного року</a:t>
          </a:r>
        </a:p>
      </dgm:t>
    </dgm:pt>
    <dgm:pt modelId="{01649062-D654-4E8B-A1D9-22D296E681E8}">
      <dgm:prSet phldrT="[Текст]"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Несвоєчасне подання Звіту</a:t>
          </a:r>
          <a:endParaRPr lang="uk-UA" sz="1800" dirty="0"/>
        </a:p>
      </dgm:t>
    </dgm:pt>
    <dgm:pt modelId="{55FD23B9-436A-44E5-8B0B-CDDC9E99004E}" type="parTrans" cxnId="{4EDA9B43-A08B-49B8-A555-C690B4CDDEA3}">
      <dgm:prSet/>
      <dgm:spPr/>
      <dgm:t>
        <a:bodyPr/>
        <a:lstStyle/>
        <a:p>
          <a:endParaRPr lang="uk-UA"/>
        </a:p>
      </dgm:t>
    </dgm:pt>
    <dgm:pt modelId="{A97D71AC-11DE-4FE1-A5D3-F3E3E61900CD}" type="sibTrans" cxnId="{4EDA9B43-A08B-49B8-A555-C690B4CDDEA3}">
      <dgm:prSet/>
      <dgm:spPr/>
      <dgm:t>
        <a:bodyPr/>
        <a:lstStyle/>
        <a:p>
          <a:endParaRPr lang="uk-UA"/>
        </a:p>
      </dgm:t>
    </dgm:pt>
    <dgm:pt modelId="{04A357DF-1B9F-4DC9-8C28-E35269A668A1}">
      <dgm:prSet phldrT="[Текст]" custT="1"/>
      <dgm:spPr>
        <a:solidFill>
          <a:schemeClr val="bg1"/>
        </a:solidFill>
        <a:ln w="44450">
          <a:solidFill>
            <a:srgbClr val="92D050"/>
          </a:solidFill>
        </a:ln>
      </dgm:spPr>
      <dgm:t>
        <a:bodyPr/>
        <a:lstStyle/>
        <a:p>
          <a:r>
            <a:rPr lang="uk-UA" sz="1300" b="1" dirty="0">
              <a:solidFill>
                <a:schemeClr val="tx1"/>
              </a:solidFill>
            </a:rPr>
            <a:t>3% суми доходу КІК або 25% скориговано-го прибутку КІК, але не більше 1000 ПМ за кожен факт </a:t>
          </a:r>
        </a:p>
      </dgm:t>
    </dgm:pt>
    <dgm:pt modelId="{8D0E07CF-6E9F-480B-9A98-E9F61BED472F}" type="parTrans" cxnId="{34AD5AA1-AFEF-4B56-9DCD-DC7F34301F47}">
      <dgm:prSet/>
      <dgm:spPr/>
      <dgm:t>
        <a:bodyPr/>
        <a:lstStyle/>
        <a:p>
          <a:endParaRPr lang="uk-UA"/>
        </a:p>
      </dgm:t>
    </dgm:pt>
    <dgm:pt modelId="{E20F2917-F15B-4604-86F2-C1542AA831FF}" type="sibTrans" cxnId="{34AD5AA1-AFEF-4B56-9DCD-DC7F34301F47}">
      <dgm:prSet custT="1"/>
      <dgm:spPr>
        <a:solidFill>
          <a:schemeClr val="bg1"/>
        </a:solidFill>
        <a:ln w="44450">
          <a:solidFill>
            <a:srgbClr val="00B050"/>
          </a:solidFill>
        </a:ln>
      </dgm:spPr>
      <dgm:t>
        <a:bodyPr/>
        <a:lstStyle/>
        <a:p>
          <a:r>
            <a:rPr lang="uk-UA" sz="1300" b="1" dirty="0">
              <a:solidFill>
                <a:schemeClr val="tx1"/>
              </a:solidFill>
            </a:rPr>
            <a:t>3% суми доходу КІК щодо яких не подано документацію але не більше 1000 ПМ на 1 січня</a:t>
          </a:r>
        </a:p>
      </dgm:t>
    </dgm:pt>
    <dgm:pt modelId="{06077163-C7DA-402D-9B66-9855C15BA1FB}">
      <dgm:prSet phldrT="[Текст]" custT="1"/>
      <dgm:spPr/>
      <dgm:t>
        <a:bodyPr/>
        <a:lstStyle/>
        <a:p>
          <a:pPr algn="l"/>
          <a:r>
            <a:rPr lang="uk-UA" sz="1400" dirty="0">
              <a:solidFill>
                <a:schemeClr val="tx1"/>
              </a:solidFill>
            </a:rPr>
            <a:t>Невідображення  у Звіті відомостей щодо наявних КІК та/або </a:t>
          </a:r>
          <a:r>
            <a:rPr lang="uk-UA" sz="1400" dirty="0" err="1">
              <a:solidFill>
                <a:schemeClr val="tx1"/>
              </a:solidFill>
            </a:rPr>
            <a:t>невідображення</a:t>
          </a:r>
          <a:r>
            <a:rPr lang="uk-UA" sz="1400" dirty="0">
              <a:solidFill>
                <a:schemeClr val="tx1"/>
              </a:solidFill>
            </a:rPr>
            <a:t> інформації визначеної підпунктами Г – З           </a:t>
          </a:r>
          <a:r>
            <a:rPr lang="uk-UA" sz="1400" dirty="0" err="1">
              <a:solidFill>
                <a:schemeClr val="tx1"/>
              </a:solidFill>
            </a:rPr>
            <a:t>п.п</a:t>
          </a:r>
          <a:r>
            <a:rPr lang="uk-UA" sz="1400" dirty="0">
              <a:solidFill>
                <a:schemeClr val="tx1"/>
              </a:solidFill>
            </a:rPr>
            <a:t>. 39 прим 2.5.3 </a:t>
          </a:r>
          <a:endParaRPr lang="uk-UA" sz="1400" dirty="0"/>
        </a:p>
      </dgm:t>
    </dgm:pt>
    <dgm:pt modelId="{79209086-153B-49A0-9119-82EF9C9B4476}" type="parTrans" cxnId="{94896904-F421-4262-A91D-0D30771DBA33}">
      <dgm:prSet/>
      <dgm:spPr/>
      <dgm:t>
        <a:bodyPr/>
        <a:lstStyle/>
        <a:p>
          <a:endParaRPr lang="uk-UA"/>
        </a:p>
      </dgm:t>
    </dgm:pt>
    <dgm:pt modelId="{1AE951E5-12C9-41A1-ADEC-C63BA7361BDC}" type="sibTrans" cxnId="{94896904-F421-4262-A91D-0D30771DBA33}">
      <dgm:prSet/>
      <dgm:spPr/>
      <dgm:t>
        <a:bodyPr/>
        <a:lstStyle/>
        <a:p>
          <a:endParaRPr lang="uk-UA"/>
        </a:p>
      </dgm:t>
    </dgm:pt>
    <dgm:pt modelId="{B1BD9DA8-2D1D-44C3-B839-34648FEEDD7F}">
      <dgm:prSet phldrT="[Текст]"/>
      <dgm:spPr>
        <a:solidFill>
          <a:schemeClr val="bg1"/>
        </a:solidFill>
        <a:ln w="44450">
          <a:solidFill>
            <a:srgbClr val="0070C0"/>
          </a:solidFill>
        </a:ln>
      </dgm:spPr>
      <dgm:t>
        <a:bodyPr/>
        <a:lstStyle/>
        <a:p>
          <a:pPr>
            <a:buNone/>
          </a:pPr>
          <a:r>
            <a:rPr lang="ru-RU" b="1" i="0" dirty="0">
              <a:solidFill>
                <a:schemeClr val="tx1"/>
              </a:solidFill>
            </a:rPr>
            <a:t>300 </a:t>
          </a:r>
          <a:r>
            <a:rPr lang="ru-RU" b="1" i="0" dirty="0" err="1">
              <a:solidFill>
                <a:schemeClr val="tx1"/>
              </a:solidFill>
            </a:rPr>
            <a:t>розмірів</a:t>
          </a:r>
          <a:r>
            <a:rPr lang="ru-RU" b="1" i="0" dirty="0">
              <a:solidFill>
                <a:schemeClr val="tx1"/>
              </a:solidFill>
            </a:rPr>
            <a:t> ПМ за </a:t>
          </a:r>
          <a:r>
            <a:rPr lang="ru-RU" b="1" i="0" dirty="0" err="1">
              <a:solidFill>
                <a:schemeClr val="tx1"/>
              </a:solidFill>
            </a:rPr>
            <a:t>кожний</a:t>
          </a:r>
          <a:r>
            <a:rPr lang="ru-RU" b="1" i="0" dirty="0">
              <a:solidFill>
                <a:schemeClr val="tx1"/>
              </a:solidFill>
            </a:rPr>
            <a:t> </a:t>
          </a:r>
          <a:r>
            <a:rPr lang="ru-RU" b="1" i="0" dirty="0" err="1">
              <a:solidFill>
                <a:schemeClr val="tx1"/>
              </a:solidFill>
            </a:rPr>
            <a:t>такий</a:t>
          </a:r>
          <a:r>
            <a:rPr lang="ru-RU" b="1" i="0" dirty="0">
              <a:solidFill>
                <a:schemeClr val="tx1"/>
              </a:solidFill>
            </a:rPr>
            <a:t> факт</a:t>
          </a:r>
          <a:endParaRPr lang="uk-UA" b="1" dirty="0">
            <a:solidFill>
              <a:schemeClr val="tx1"/>
            </a:solidFill>
          </a:endParaRPr>
        </a:p>
      </dgm:t>
    </dgm:pt>
    <dgm:pt modelId="{A17C5C09-8855-4C34-80A4-EE80EFF9BA8C}" type="parTrans" cxnId="{4B54AF61-E6A7-49CF-851C-AECBFC012ECD}">
      <dgm:prSet/>
      <dgm:spPr/>
      <dgm:t>
        <a:bodyPr/>
        <a:lstStyle/>
        <a:p>
          <a:endParaRPr lang="uk-UA"/>
        </a:p>
      </dgm:t>
    </dgm:pt>
    <dgm:pt modelId="{DFCD3843-9578-460B-9568-A5763052AC6B}" type="sibTrans" cxnId="{4B54AF61-E6A7-49CF-851C-AECBFC012ECD}">
      <dgm:prSet custT="1"/>
      <dgm:spPr>
        <a:solidFill>
          <a:schemeClr val="bg1"/>
        </a:solidFill>
        <a:ln w="44450">
          <a:solidFill>
            <a:srgbClr val="00B0F0"/>
          </a:solidFill>
        </a:ln>
      </dgm:spPr>
      <dgm:t>
        <a:bodyPr/>
        <a:lstStyle/>
        <a:p>
          <a:r>
            <a:rPr lang="uk-UA" sz="1300" b="1" dirty="0">
              <a:solidFill>
                <a:schemeClr val="tx1"/>
              </a:solidFill>
            </a:rPr>
            <a:t>5 розмірів ПМ на 1 січня звітного року за кожен календарний день неподання, але не більше 300 розмірів ПМ  </a:t>
          </a:r>
        </a:p>
      </dgm:t>
    </dgm:pt>
    <dgm:pt modelId="{00627615-2A27-4061-ACBC-C09962367AA8}" type="pres">
      <dgm:prSet presAssocID="{1804AB9F-FDA0-49B6-AC6B-EDAB020AFD54}" presName="Name0" presStyleCnt="0">
        <dgm:presLayoutVars>
          <dgm:chMax/>
          <dgm:chPref/>
          <dgm:dir/>
          <dgm:animLvl val="lvl"/>
        </dgm:presLayoutVars>
      </dgm:prSet>
      <dgm:spPr/>
    </dgm:pt>
    <dgm:pt modelId="{12BBF16A-F988-4BDF-A7D8-DF0686FCF77E}" type="pres">
      <dgm:prSet presAssocID="{69F192B9-AAE7-4180-9001-CC4B8A7B2D62}" presName="composite" presStyleCnt="0"/>
      <dgm:spPr/>
    </dgm:pt>
    <dgm:pt modelId="{78A7883D-9967-43B6-88C4-3D3E53CFF080}" type="pres">
      <dgm:prSet presAssocID="{69F192B9-AAE7-4180-9001-CC4B8A7B2D6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6E1CFFD-292D-430C-A690-8BDD9E7BBF94}" type="pres">
      <dgm:prSet presAssocID="{69F192B9-AAE7-4180-9001-CC4B8A7B2D62}" presName="Childtext1" presStyleLbl="revTx" presStyleIdx="0" presStyleCnt="3" custLinFactNeighborX="4769" custLinFactNeighborY="20796">
        <dgm:presLayoutVars>
          <dgm:chMax val="0"/>
          <dgm:chPref val="0"/>
          <dgm:bulletEnabled val="1"/>
        </dgm:presLayoutVars>
      </dgm:prSet>
      <dgm:spPr/>
    </dgm:pt>
    <dgm:pt modelId="{C2BA3EB1-4183-4D60-BC04-9D88CC6D6325}" type="pres">
      <dgm:prSet presAssocID="{69F192B9-AAE7-4180-9001-CC4B8A7B2D62}" presName="BalanceSpacing" presStyleCnt="0"/>
      <dgm:spPr/>
    </dgm:pt>
    <dgm:pt modelId="{DF79C889-3BCD-4272-AD0A-1D744F9EF27D}" type="pres">
      <dgm:prSet presAssocID="{69F192B9-AAE7-4180-9001-CC4B8A7B2D62}" presName="BalanceSpacing1" presStyleCnt="0"/>
      <dgm:spPr/>
    </dgm:pt>
    <dgm:pt modelId="{DD6C4916-E4D1-46B2-BAED-E2B0F47FFC25}" type="pres">
      <dgm:prSet presAssocID="{20299FDB-573E-44F4-A99B-A797BAEC3A69}" presName="Accent1Text" presStyleLbl="node1" presStyleIdx="1" presStyleCnt="6" custAng="0"/>
      <dgm:spPr/>
    </dgm:pt>
    <dgm:pt modelId="{829575F0-9B9B-4937-B9F9-D55CC65C2688}" type="pres">
      <dgm:prSet presAssocID="{20299FDB-573E-44F4-A99B-A797BAEC3A69}" presName="spaceBetweenRectangles" presStyleCnt="0"/>
      <dgm:spPr/>
    </dgm:pt>
    <dgm:pt modelId="{604FE503-392F-4C30-8922-D43AF7A90CBD}" type="pres">
      <dgm:prSet presAssocID="{04A357DF-1B9F-4DC9-8C28-E35269A668A1}" presName="composite" presStyleCnt="0"/>
      <dgm:spPr/>
    </dgm:pt>
    <dgm:pt modelId="{C732347F-9CEC-4B93-962C-E0F2B3D76C26}" type="pres">
      <dgm:prSet presAssocID="{04A357DF-1B9F-4DC9-8C28-E35269A668A1}" presName="Parent1" presStyleLbl="node1" presStyleIdx="2" presStyleCnt="6" custLinFactNeighborX="-1191" custLinFactNeighborY="-1115">
        <dgm:presLayoutVars>
          <dgm:chMax val="1"/>
          <dgm:chPref val="1"/>
          <dgm:bulletEnabled val="1"/>
        </dgm:presLayoutVars>
      </dgm:prSet>
      <dgm:spPr/>
    </dgm:pt>
    <dgm:pt modelId="{B1189125-CF42-4F80-82BE-98BDC0DD76A8}" type="pres">
      <dgm:prSet presAssocID="{04A357DF-1B9F-4DC9-8C28-E35269A668A1}" presName="Childtext1" presStyleLbl="revTx" presStyleIdx="1" presStyleCnt="3" custScaleY="70349" custLinFactNeighborX="-7353" custLinFactNeighborY="-4205">
        <dgm:presLayoutVars>
          <dgm:chMax val="0"/>
          <dgm:chPref val="0"/>
          <dgm:bulletEnabled val="1"/>
        </dgm:presLayoutVars>
      </dgm:prSet>
      <dgm:spPr/>
    </dgm:pt>
    <dgm:pt modelId="{D506D648-3EEC-4F6B-B6AE-6A22C0B52E2C}" type="pres">
      <dgm:prSet presAssocID="{04A357DF-1B9F-4DC9-8C28-E35269A668A1}" presName="BalanceSpacing" presStyleCnt="0"/>
      <dgm:spPr/>
    </dgm:pt>
    <dgm:pt modelId="{C9067708-77D3-4E68-A72F-62AFFB15F027}" type="pres">
      <dgm:prSet presAssocID="{04A357DF-1B9F-4DC9-8C28-E35269A668A1}" presName="BalanceSpacing1" presStyleCnt="0"/>
      <dgm:spPr/>
    </dgm:pt>
    <dgm:pt modelId="{ADF8A5A2-7519-4AE1-8648-9CCA088FEE7A}" type="pres">
      <dgm:prSet presAssocID="{E20F2917-F15B-4604-86F2-C1542AA831FF}" presName="Accent1Text" presStyleLbl="node1" presStyleIdx="3" presStyleCnt="6"/>
      <dgm:spPr/>
    </dgm:pt>
    <dgm:pt modelId="{D2931A39-3684-4641-B1DA-162B4D332044}" type="pres">
      <dgm:prSet presAssocID="{E20F2917-F15B-4604-86F2-C1542AA831FF}" presName="spaceBetweenRectangles" presStyleCnt="0"/>
      <dgm:spPr/>
    </dgm:pt>
    <dgm:pt modelId="{1BA38AA4-D09F-46A0-8435-2BD515570602}" type="pres">
      <dgm:prSet presAssocID="{B1BD9DA8-2D1D-44C3-B839-34648FEEDD7F}" presName="composite" presStyleCnt="0"/>
      <dgm:spPr/>
    </dgm:pt>
    <dgm:pt modelId="{609280B8-BE91-42CB-9A25-1A2BD1E6CF9F}" type="pres">
      <dgm:prSet presAssocID="{B1BD9DA8-2D1D-44C3-B839-34648FEEDD7F}" presName="Parent1" presStyleLbl="node1" presStyleIdx="4" presStyleCnt="6" custAng="0" custLinFactNeighborX="-958" custLinFactNeighborY="2238">
        <dgm:presLayoutVars>
          <dgm:chMax val="1"/>
          <dgm:chPref val="1"/>
          <dgm:bulletEnabled val="1"/>
        </dgm:presLayoutVars>
      </dgm:prSet>
      <dgm:spPr/>
    </dgm:pt>
    <dgm:pt modelId="{36941A10-A393-44B0-A2B2-FB937C7685F2}" type="pres">
      <dgm:prSet presAssocID="{B1BD9DA8-2D1D-44C3-B839-34648FEEDD7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24044B5-73C1-4606-89A2-CF0745F7C98F}" type="pres">
      <dgm:prSet presAssocID="{B1BD9DA8-2D1D-44C3-B839-34648FEEDD7F}" presName="BalanceSpacing" presStyleCnt="0"/>
      <dgm:spPr/>
    </dgm:pt>
    <dgm:pt modelId="{0DF74680-394F-4BDE-B83C-FE85395ED136}" type="pres">
      <dgm:prSet presAssocID="{B1BD9DA8-2D1D-44C3-B839-34648FEEDD7F}" presName="BalanceSpacing1" presStyleCnt="0"/>
      <dgm:spPr/>
    </dgm:pt>
    <dgm:pt modelId="{6F36D8CF-1A09-486F-8AF5-D131B02AEC49}" type="pres">
      <dgm:prSet presAssocID="{DFCD3843-9578-460B-9568-A5763052AC6B}" presName="Accent1Text" presStyleLbl="node1" presStyleIdx="5" presStyleCnt="6" custLinFactNeighborX="-118" custLinFactNeighborY="10422"/>
      <dgm:spPr/>
    </dgm:pt>
  </dgm:ptLst>
  <dgm:cxnLst>
    <dgm:cxn modelId="{94896904-F421-4262-A91D-0D30771DBA33}" srcId="{04A357DF-1B9F-4DC9-8C28-E35269A668A1}" destId="{06077163-C7DA-402D-9B66-9855C15BA1FB}" srcOrd="0" destOrd="0" parTransId="{79209086-153B-49A0-9119-82EF9C9B4476}" sibTransId="{1AE951E5-12C9-41A1-ADEC-C63BA7361BDC}"/>
    <dgm:cxn modelId="{464D3206-0EE6-4E21-837C-0764DF8930B4}" type="presOf" srcId="{1804AB9F-FDA0-49B6-AC6B-EDAB020AFD54}" destId="{00627615-2A27-4061-ACBC-C09962367AA8}" srcOrd="0" destOrd="0" presId="urn:microsoft.com/office/officeart/2008/layout/AlternatingHexagons"/>
    <dgm:cxn modelId="{5E658607-A85B-4187-9EBE-5D847C4F764A}" srcId="{1804AB9F-FDA0-49B6-AC6B-EDAB020AFD54}" destId="{69F192B9-AAE7-4180-9001-CC4B8A7B2D62}" srcOrd="0" destOrd="0" parTransId="{C4A9DCB9-43C1-4D4B-A134-7BEBE2161834}" sibTransId="{20299FDB-573E-44F4-A99B-A797BAEC3A69}"/>
    <dgm:cxn modelId="{B5DB3113-993E-4AAF-8F09-BD99CA6C23A5}" type="presOf" srcId="{04A357DF-1B9F-4DC9-8C28-E35269A668A1}" destId="{C732347F-9CEC-4B93-962C-E0F2B3D76C26}" srcOrd="0" destOrd="0" presId="urn:microsoft.com/office/officeart/2008/layout/AlternatingHexagons"/>
    <dgm:cxn modelId="{4B54AF61-E6A7-49CF-851C-AECBFC012ECD}" srcId="{1804AB9F-FDA0-49B6-AC6B-EDAB020AFD54}" destId="{B1BD9DA8-2D1D-44C3-B839-34648FEEDD7F}" srcOrd="2" destOrd="0" parTransId="{A17C5C09-8855-4C34-80A4-EE80EFF9BA8C}" sibTransId="{DFCD3843-9578-460B-9568-A5763052AC6B}"/>
    <dgm:cxn modelId="{EA449942-8E69-4660-9A7C-62D1ED81083A}" type="presOf" srcId="{DFCD3843-9578-460B-9568-A5763052AC6B}" destId="{6F36D8CF-1A09-486F-8AF5-D131B02AEC49}" srcOrd="0" destOrd="0" presId="urn:microsoft.com/office/officeart/2008/layout/AlternatingHexagons"/>
    <dgm:cxn modelId="{4EDA9B43-A08B-49B8-A555-C690B4CDDEA3}" srcId="{69F192B9-AAE7-4180-9001-CC4B8A7B2D62}" destId="{01649062-D654-4E8B-A1D9-22D296E681E8}" srcOrd="0" destOrd="0" parTransId="{55FD23B9-436A-44E5-8B0B-CDDC9E99004E}" sibTransId="{A97D71AC-11DE-4FE1-A5D3-F3E3E61900CD}"/>
    <dgm:cxn modelId="{6DE66649-7CD8-4796-BBEC-9521912B95ED}" type="presOf" srcId="{69F192B9-AAE7-4180-9001-CC4B8A7B2D62}" destId="{78A7883D-9967-43B6-88C4-3D3E53CFF080}" srcOrd="0" destOrd="0" presId="urn:microsoft.com/office/officeart/2008/layout/AlternatingHexagons"/>
    <dgm:cxn modelId="{16561950-3062-41ED-B0E2-ED9A495A6B13}" type="presOf" srcId="{01649062-D654-4E8B-A1D9-22D296E681E8}" destId="{C6E1CFFD-292D-430C-A690-8BDD9E7BBF94}" srcOrd="0" destOrd="0" presId="urn:microsoft.com/office/officeart/2008/layout/AlternatingHexagons"/>
    <dgm:cxn modelId="{EAC2BC81-0E85-4D4A-AB49-2C46198BB2A4}" type="presOf" srcId="{06077163-C7DA-402D-9B66-9855C15BA1FB}" destId="{B1189125-CF42-4F80-82BE-98BDC0DD76A8}" srcOrd="0" destOrd="0" presId="urn:microsoft.com/office/officeart/2008/layout/AlternatingHexagons"/>
    <dgm:cxn modelId="{A49EB887-59C5-4D66-A268-EA057DBA049C}" type="presOf" srcId="{B1BD9DA8-2D1D-44C3-B839-34648FEEDD7F}" destId="{609280B8-BE91-42CB-9A25-1A2BD1E6CF9F}" srcOrd="0" destOrd="0" presId="urn:microsoft.com/office/officeart/2008/layout/AlternatingHexagons"/>
    <dgm:cxn modelId="{EAEA55A1-9398-413D-89F9-88F928F9C2D9}" type="presOf" srcId="{E20F2917-F15B-4604-86F2-C1542AA831FF}" destId="{ADF8A5A2-7519-4AE1-8648-9CCA088FEE7A}" srcOrd="0" destOrd="0" presId="urn:microsoft.com/office/officeart/2008/layout/AlternatingHexagons"/>
    <dgm:cxn modelId="{34AD5AA1-AFEF-4B56-9DCD-DC7F34301F47}" srcId="{1804AB9F-FDA0-49B6-AC6B-EDAB020AFD54}" destId="{04A357DF-1B9F-4DC9-8C28-E35269A668A1}" srcOrd="1" destOrd="0" parTransId="{8D0E07CF-6E9F-480B-9A98-E9F61BED472F}" sibTransId="{E20F2917-F15B-4604-86F2-C1542AA831FF}"/>
    <dgm:cxn modelId="{53600DE3-A548-470A-BB94-86F1604EDB7C}" type="presOf" srcId="{20299FDB-573E-44F4-A99B-A797BAEC3A69}" destId="{DD6C4916-E4D1-46B2-BAED-E2B0F47FFC25}" srcOrd="0" destOrd="0" presId="urn:microsoft.com/office/officeart/2008/layout/AlternatingHexagons"/>
    <dgm:cxn modelId="{4DD653A0-A76B-42B2-8D54-0313AEF413D1}" type="presParOf" srcId="{00627615-2A27-4061-ACBC-C09962367AA8}" destId="{12BBF16A-F988-4BDF-A7D8-DF0686FCF77E}" srcOrd="0" destOrd="0" presId="urn:microsoft.com/office/officeart/2008/layout/AlternatingHexagons"/>
    <dgm:cxn modelId="{B85C6FAF-FA15-4D55-AAC0-086C30DAF012}" type="presParOf" srcId="{12BBF16A-F988-4BDF-A7D8-DF0686FCF77E}" destId="{78A7883D-9967-43B6-88C4-3D3E53CFF080}" srcOrd="0" destOrd="0" presId="urn:microsoft.com/office/officeart/2008/layout/AlternatingHexagons"/>
    <dgm:cxn modelId="{ED84E115-9930-46C2-A50B-CB1E07883CC8}" type="presParOf" srcId="{12BBF16A-F988-4BDF-A7D8-DF0686FCF77E}" destId="{C6E1CFFD-292D-430C-A690-8BDD9E7BBF94}" srcOrd="1" destOrd="0" presId="urn:microsoft.com/office/officeart/2008/layout/AlternatingHexagons"/>
    <dgm:cxn modelId="{F5CEDD37-2CAC-4275-A88F-3A6DA1B541B0}" type="presParOf" srcId="{12BBF16A-F988-4BDF-A7D8-DF0686FCF77E}" destId="{C2BA3EB1-4183-4D60-BC04-9D88CC6D6325}" srcOrd="2" destOrd="0" presId="urn:microsoft.com/office/officeart/2008/layout/AlternatingHexagons"/>
    <dgm:cxn modelId="{8840AC57-3EEE-4FEA-B17E-F75F91AB39D9}" type="presParOf" srcId="{12BBF16A-F988-4BDF-A7D8-DF0686FCF77E}" destId="{DF79C889-3BCD-4272-AD0A-1D744F9EF27D}" srcOrd="3" destOrd="0" presId="urn:microsoft.com/office/officeart/2008/layout/AlternatingHexagons"/>
    <dgm:cxn modelId="{4CB181CC-F9E7-49D5-A0AC-B12FB4BC5BE3}" type="presParOf" srcId="{12BBF16A-F988-4BDF-A7D8-DF0686FCF77E}" destId="{DD6C4916-E4D1-46B2-BAED-E2B0F47FFC25}" srcOrd="4" destOrd="0" presId="urn:microsoft.com/office/officeart/2008/layout/AlternatingHexagons"/>
    <dgm:cxn modelId="{9AC4C62F-D9B6-40EB-BCF2-E64A90CC136C}" type="presParOf" srcId="{00627615-2A27-4061-ACBC-C09962367AA8}" destId="{829575F0-9B9B-4937-B9F9-D55CC65C2688}" srcOrd="1" destOrd="0" presId="urn:microsoft.com/office/officeart/2008/layout/AlternatingHexagons"/>
    <dgm:cxn modelId="{3A3861EE-E149-4455-B8A3-5B477822D327}" type="presParOf" srcId="{00627615-2A27-4061-ACBC-C09962367AA8}" destId="{604FE503-392F-4C30-8922-D43AF7A90CBD}" srcOrd="2" destOrd="0" presId="urn:microsoft.com/office/officeart/2008/layout/AlternatingHexagons"/>
    <dgm:cxn modelId="{3503BAC5-0EBA-4541-99E4-24C2FBEFFF20}" type="presParOf" srcId="{604FE503-392F-4C30-8922-D43AF7A90CBD}" destId="{C732347F-9CEC-4B93-962C-E0F2B3D76C26}" srcOrd="0" destOrd="0" presId="urn:microsoft.com/office/officeart/2008/layout/AlternatingHexagons"/>
    <dgm:cxn modelId="{EEE55C30-F3B5-4774-A9C7-AEE0DB33ED84}" type="presParOf" srcId="{604FE503-392F-4C30-8922-D43AF7A90CBD}" destId="{B1189125-CF42-4F80-82BE-98BDC0DD76A8}" srcOrd="1" destOrd="0" presId="urn:microsoft.com/office/officeart/2008/layout/AlternatingHexagons"/>
    <dgm:cxn modelId="{0C4ED391-7D63-436D-BF6B-7F511F14D043}" type="presParOf" srcId="{604FE503-392F-4C30-8922-D43AF7A90CBD}" destId="{D506D648-3EEC-4F6B-B6AE-6A22C0B52E2C}" srcOrd="2" destOrd="0" presId="urn:microsoft.com/office/officeart/2008/layout/AlternatingHexagons"/>
    <dgm:cxn modelId="{95427917-DBDE-411B-A21C-E962DA1CCE1A}" type="presParOf" srcId="{604FE503-392F-4C30-8922-D43AF7A90CBD}" destId="{C9067708-77D3-4E68-A72F-62AFFB15F027}" srcOrd="3" destOrd="0" presId="urn:microsoft.com/office/officeart/2008/layout/AlternatingHexagons"/>
    <dgm:cxn modelId="{C1A5E8A4-5882-4673-AAC2-3197FA2525AB}" type="presParOf" srcId="{604FE503-392F-4C30-8922-D43AF7A90CBD}" destId="{ADF8A5A2-7519-4AE1-8648-9CCA088FEE7A}" srcOrd="4" destOrd="0" presId="urn:microsoft.com/office/officeart/2008/layout/AlternatingHexagons"/>
    <dgm:cxn modelId="{39B19B6F-EDB8-4FB8-8E45-DB7D99EC2E31}" type="presParOf" srcId="{00627615-2A27-4061-ACBC-C09962367AA8}" destId="{D2931A39-3684-4641-B1DA-162B4D332044}" srcOrd="3" destOrd="0" presId="urn:microsoft.com/office/officeart/2008/layout/AlternatingHexagons"/>
    <dgm:cxn modelId="{827F0530-792F-4F85-8989-E34EF79E622A}" type="presParOf" srcId="{00627615-2A27-4061-ACBC-C09962367AA8}" destId="{1BA38AA4-D09F-46A0-8435-2BD515570602}" srcOrd="4" destOrd="0" presId="urn:microsoft.com/office/officeart/2008/layout/AlternatingHexagons"/>
    <dgm:cxn modelId="{E9DE9599-97AE-452D-BC46-930A08CCDB52}" type="presParOf" srcId="{1BA38AA4-D09F-46A0-8435-2BD515570602}" destId="{609280B8-BE91-42CB-9A25-1A2BD1E6CF9F}" srcOrd="0" destOrd="0" presId="urn:microsoft.com/office/officeart/2008/layout/AlternatingHexagons"/>
    <dgm:cxn modelId="{11A8092A-E357-4BC4-8C19-370F5ECC67F2}" type="presParOf" srcId="{1BA38AA4-D09F-46A0-8435-2BD515570602}" destId="{36941A10-A393-44B0-A2B2-FB937C7685F2}" srcOrd="1" destOrd="0" presId="urn:microsoft.com/office/officeart/2008/layout/AlternatingHexagons"/>
    <dgm:cxn modelId="{28344EBD-0280-4610-9AB1-30A2FA90FCF8}" type="presParOf" srcId="{1BA38AA4-D09F-46A0-8435-2BD515570602}" destId="{024044B5-73C1-4606-89A2-CF0745F7C98F}" srcOrd="2" destOrd="0" presId="urn:microsoft.com/office/officeart/2008/layout/AlternatingHexagons"/>
    <dgm:cxn modelId="{8AC7704D-F310-464A-A553-EA8F4FBC3E04}" type="presParOf" srcId="{1BA38AA4-D09F-46A0-8435-2BD515570602}" destId="{0DF74680-394F-4BDE-B83C-FE85395ED136}" srcOrd="3" destOrd="0" presId="urn:microsoft.com/office/officeart/2008/layout/AlternatingHexagons"/>
    <dgm:cxn modelId="{08EC91C8-2C3E-43D3-A0CD-AADCBFABBEDB}" type="presParOf" srcId="{1BA38AA4-D09F-46A0-8435-2BD515570602}" destId="{6F36D8CF-1A09-486F-8AF5-D131B02AEC4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19FB-6124-4B58-9B44-D09B0FFD7E59}">
      <dsp:nvSpPr>
        <dsp:cNvPr id="0" name=""/>
        <dsp:cNvSpPr/>
      </dsp:nvSpPr>
      <dsp:spPr>
        <a:xfrm>
          <a:off x="0" y="0"/>
          <a:ext cx="915898" cy="1177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КІК</a:t>
          </a:r>
        </a:p>
      </dsp:txBody>
      <dsp:txXfrm>
        <a:off x="0" y="0"/>
        <a:ext cx="915898" cy="1177355"/>
      </dsp:txXfrm>
    </dsp:sp>
    <dsp:sp modelId="{8C6CFEAD-5B8C-4DC5-8F64-9E71CE3784C8}">
      <dsp:nvSpPr>
        <dsp:cNvPr id="0" name=""/>
        <dsp:cNvSpPr/>
      </dsp:nvSpPr>
      <dsp:spPr>
        <a:xfrm rot="20956">
          <a:off x="1514287" y="159016"/>
          <a:ext cx="6259956" cy="592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BEB85-79DC-417E-96BE-F48F2BF1F3CB}">
      <dsp:nvSpPr>
        <dsp:cNvPr id="0" name=""/>
        <dsp:cNvSpPr/>
      </dsp:nvSpPr>
      <dsp:spPr>
        <a:xfrm>
          <a:off x="3160802" y="265828"/>
          <a:ext cx="8758520" cy="732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Фізична/юридична особа володіє часткою в іноземній юридичній особі у розмірі </a:t>
          </a:r>
          <a:r>
            <a:rPr lang="uk-UA" sz="2100" b="1" kern="1200" dirty="0"/>
            <a:t>більше ніж 50% </a:t>
          </a:r>
          <a:r>
            <a:rPr lang="uk-UA" sz="2100" kern="1200" dirty="0"/>
            <a:t>або</a:t>
          </a:r>
        </a:p>
      </dsp:txBody>
      <dsp:txXfrm>
        <a:off x="3160802" y="265828"/>
        <a:ext cx="8758520" cy="732040"/>
      </dsp:txXfrm>
    </dsp:sp>
    <dsp:sp modelId="{1C468696-58B7-4EC7-AFB3-A6B28D29B261}">
      <dsp:nvSpPr>
        <dsp:cNvPr id="0" name=""/>
        <dsp:cNvSpPr/>
      </dsp:nvSpPr>
      <dsp:spPr>
        <a:xfrm rot="553976">
          <a:off x="1406117" y="1135026"/>
          <a:ext cx="6161475" cy="592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9E5B-765F-47A7-9166-29130477C818}">
      <dsp:nvSpPr>
        <dsp:cNvPr id="0" name=""/>
        <dsp:cNvSpPr/>
      </dsp:nvSpPr>
      <dsp:spPr>
        <a:xfrm>
          <a:off x="2789815" y="1102502"/>
          <a:ext cx="9116143" cy="1212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більше ніж 10% </a:t>
          </a:r>
          <a:r>
            <a:rPr lang="uk-UA" sz="2000" b="1" i="1" kern="1200" dirty="0"/>
            <a:t>(25% для 2022 – 2023 років)</a:t>
          </a:r>
          <a:r>
            <a:rPr lang="uk-UA" sz="2000" i="1" kern="1200" dirty="0"/>
            <a:t>,</a:t>
          </a:r>
          <a:r>
            <a:rPr lang="uk-UA" sz="2000" kern="1200" dirty="0"/>
            <a:t> за умови що декілька </a:t>
          </a:r>
          <a:r>
            <a:rPr lang="uk-UA" sz="2000" kern="1200" dirty="0" err="1"/>
            <a:t>фіз</a:t>
          </a:r>
          <a:r>
            <a:rPr lang="uk-UA" sz="2000" kern="1200" dirty="0"/>
            <a:t>./</a:t>
          </a:r>
          <a:r>
            <a:rPr lang="uk-UA" sz="2000" kern="1200" dirty="0" err="1"/>
            <a:t>юр</a:t>
          </a:r>
          <a:r>
            <a:rPr lang="uk-UA" sz="2000" kern="1200" dirty="0"/>
            <a:t>. осіб-резидентів  України володіють частками у іноземній </a:t>
          </a:r>
          <a:r>
            <a:rPr lang="uk-UA" sz="2000" kern="1200" dirty="0" err="1"/>
            <a:t>юр</a:t>
          </a:r>
          <a:r>
            <a:rPr lang="uk-UA" sz="2000" kern="1200" dirty="0"/>
            <a:t>. особі </a:t>
          </a:r>
          <a:r>
            <a:rPr lang="ru-RU" sz="2000" b="0" i="0" kern="1200" dirty="0" err="1"/>
            <a:t>розмір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яких</a:t>
          </a:r>
          <a:r>
            <a:rPr lang="ru-RU" sz="2000" b="0" i="0" kern="1200" dirty="0"/>
            <a:t> у </a:t>
          </a:r>
          <a:r>
            <a:rPr lang="ru-RU" sz="2000" b="0" i="0" kern="1200" dirty="0" err="1"/>
            <a:t>сукупності</a:t>
          </a:r>
          <a:r>
            <a:rPr lang="ru-RU" sz="2000" b="0" i="0" kern="1200" dirty="0"/>
            <a:t> становить 50 і </a:t>
          </a:r>
          <a:r>
            <a:rPr lang="ru-RU" sz="2000" b="0" i="0" kern="1200" dirty="0" err="1"/>
            <a:t>більше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відсотків</a:t>
          </a:r>
          <a:r>
            <a:rPr lang="ru-RU" sz="2000" b="0" i="0" kern="1200" dirty="0"/>
            <a:t>,</a:t>
          </a:r>
          <a:r>
            <a:rPr lang="uk-UA" sz="2000" kern="1200" dirty="0"/>
            <a:t> </a:t>
          </a:r>
        </a:p>
      </dsp:txBody>
      <dsp:txXfrm>
        <a:off x="2789815" y="1102502"/>
        <a:ext cx="9116143" cy="1212330"/>
      </dsp:txXfrm>
    </dsp:sp>
    <dsp:sp modelId="{A9BDEEDB-9452-4F79-B14A-73440BFC5F8C}">
      <dsp:nvSpPr>
        <dsp:cNvPr id="0" name=""/>
        <dsp:cNvSpPr/>
      </dsp:nvSpPr>
      <dsp:spPr>
        <a:xfrm rot="1179675">
          <a:off x="1295676" y="1990684"/>
          <a:ext cx="5307573" cy="592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4142D-63B7-4F36-A531-0BE6385EEF45}">
      <dsp:nvSpPr>
        <dsp:cNvPr id="0" name=""/>
        <dsp:cNvSpPr/>
      </dsp:nvSpPr>
      <dsp:spPr>
        <a:xfrm>
          <a:off x="2355363" y="2477151"/>
          <a:ext cx="9582078" cy="1002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 err="1"/>
            <a:t>окремо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або</a:t>
          </a:r>
          <a:r>
            <a:rPr lang="ru-RU" sz="2100" b="0" i="0" kern="1200" dirty="0"/>
            <a:t> разом з </a:t>
          </a:r>
          <a:r>
            <a:rPr lang="ru-RU" sz="2100" b="0" i="0" kern="1200" dirty="0" err="1"/>
            <a:t>іншими</a:t>
          </a:r>
          <a:r>
            <a:rPr lang="ru-RU" sz="2100" b="0" i="0" kern="1200" dirty="0"/>
            <a:t> резидентами </a:t>
          </a:r>
          <a:r>
            <a:rPr lang="ru-RU" sz="2100" b="0" i="0" kern="1200" dirty="0" err="1"/>
            <a:t>України</a:t>
          </a:r>
          <a:r>
            <a:rPr lang="ru-RU" sz="2100" b="0" i="0" kern="1200" dirty="0"/>
            <a:t> - </a:t>
          </a:r>
          <a:r>
            <a:rPr lang="ru-RU" sz="2100" b="0" i="0" kern="1200" dirty="0" err="1"/>
            <a:t>пов’язаними</a:t>
          </a:r>
          <a:r>
            <a:rPr lang="ru-RU" sz="2100" b="0" i="0" kern="1200" dirty="0"/>
            <a:t> особами </a:t>
          </a:r>
          <a:r>
            <a:rPr lang="ru-RU" sz="2100" b="0" i="0" kern="1200" dirty="0" err="1"/>
            <a:t>здійснює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фактичний</a:t>
          </a:r>
          <a:r>
            <a:rPr lang="ru-RU" sz="2100" b="0" i="0" kern="1200" dirty="0"/>
            <a:t> контроль над </a:t>
          </a:r>
          <a:r>
            <a:rPr lang="ru-RU" sz="2100" b="0" i="0" kern="1200" dirty="0" err="1"/>
            <a:t>іноземною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юридичною</a:t>
          </a:r>
          <a:r>
            <a:rPr lang="ru-RU" sz="2100" b="0" i="0" kern="1200" dirty="0"/>
            <a:t> особою.</a:t>
          </a:r>
          <a:endParaRPr lang="uk-UA" sz="2100" kern="1200" dirty="0"/>
        </a:p>
      </dsp:txBody>
      <dsp:txXfrm>
        <a:off x="2355363" y="2477151"/>
        <a:ext cx="9582078" cy="1002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93DD-BC1B-457A-A9DA-06DF158227CA}">
      <dsp:nvSpPr>
        <dsp:cNvPr id="0" name=""/>
        <dsp:cNvSpPr/>
      </dsp:nvSpPr>
      <dsp:spPr>
        <a:xfrm>
          <a:off x="1438962" y="23792"/>
          <a:ext cx="10776668" cy="157726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b="0" i="0" kern="1200" dirty="0"/>
            <a:t>   </a:t>
          </a:r>
          <a:r>
            <a:rPr lang="uk-UA" sz="2000" b="1" i="1" kern="1200" dirty="0">
              <a:solidFill>
                <a:schemeClr val="tx2">
                  <a:lumMod val="75000"/>
                </a:schemeClr>
              </a:solidFill>
            </a:rPr>
            <a:t>Контрольованою іноземною компанією </a:t>
          </a:r>
          <a:r>
            <a:rPr lang="uk-UA" sz="2000" b="0" i="1" kern="1200" dirty="0"/>
            <a:t>визнається будь-яка юридична особа, зареєстрована в іноземній державі або території, яка визнається такою, що знаходиться під контролем фізичної особи - резидента України або юридичної особи - резидента України відповідно до правил, визначених цим Кодексом.</a:t>
          </a:r>
          <a:endParaRPr lang="uk-UA" sz="2000" i="1" kern="1200" dirty="0"/>
        </a:p>
      </dsp:txBody>
      <dsp:txXfrm>
        <a:off x="1438962" y="23792"/>
        <a:ext cx="10776668" cy="1577267"/>
      </dsp:txXfrm>
    </dsp:sp>
    <dsp:sp modelId="{FB89CE08-8D2B-4A35-A52E-46B7D26D4AA2}">
      <dsp:nvSpPr>
        <dsp:cNvPr id="0" name=""/>
        <dsp:cNvSpPr/>
      </dsp:nvSpPr>
      <dsp:spPr>
        <a:xfrm>
          <a:off x="94604" y="173862"/>
          <a:ext cx="1452535" cy="57519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chemeClr val="tx2">
                  <a:lumMod val="75000"/>
                </a:schemeClr>
              </a:solidFill>
            </a:rPr>
            <a:t>Контрольована іноземна компанія</a:t>
          </a:r>
        </a:p>
      </dsp:txBody>
      <dsp:txXfrm>
        <a:off x="94604" y="173862"/>
        <a:ext cx="1452535" cy="5751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883D-9967-43B6-88C4-3D3E53CFF080}">
      <dsp:nvSpPr>
        <dsp:cNvPr id="0" name=""/>
        <dsp:cNvSpPr/>
      </dsp:nvSpPr>
      <dsp:spPr>
        <a:xfrm rot="5400000">
          <a:off x="4104973" y="142373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chemeClr val="tx1"/>
              </a:solidFill>
            </a:rPr>
            <a:t>1 розмір ПМ на 1 січня звітного року за кожен календарний день неподання але не більше 5 розмірів ПМ</a:t>
          </a:r>
        </a:p>
      </dsp:txBody>
      <dsp:txXfrm rot="-5400000">
        <a:off x="4535086" y="337156"/>
        <a:ext cx="1284173" cy="1476061"/>
      </dsp:txXfrm>
    </dsp:sp>
    <dsp:sp modelId="{C6E1CFFD-292D-430C-A690-8BDD9E7BBF94}">
      <dsp:nvSpPr>
        <dsp:cNvPr id="0" name=""/>
        <dsp:cNvSpPr/>
      </dsp:nvSpPr>
      <dsp:spPr>
        <a:xfrm>
          <a:off x="6280727" y="699436"/>
          <a:ext cx="2393149" cy="128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Несвоєчасне подання Звіту</a:t>
          </a:r>
          <a:endParaRPr lang="uk-UA" sz="1800" kern="1200" dirty="0"/>
        </a:p>
      </dsp:txBody>
      <dsp:txXfrm>
        <a:off x="6280727" y="699436"/>
        <a:ext cx="2393149" cy="1286639"/>
      </dsp:txXfrm>
    </dsp:sp>
    <dsp:sp modelId="{DD6C4916-E4D1-46B2-BAED-E2B0F47FFC25}">
      <dsp:nvSpPr>
        <dsp:cNvPr id="0" name=""/>
        <dsp:cNvSpPr/>
      </dsp:nvSpPr>
      <dsp:spPr>
        <a:xfrm rot="5400000">
          <a:off x="2090095" y="142373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chemeClr val="tx1"/>
              </a:solidFill>
            </a:rPr>
            <a:t>100 розмірів ПМ на 1 січня звітного року</a:t>
          </a:r>
        </a:p>
      </dsp:txBody>
      <dsp:txXfrm rot="-5400000">
        <a:off x="2520208" y="337156"/>
        <a:ext cx="1284173" cy="1476061"/>
      </dsp:txXfrm>
    </dsp:sp>
    <dsp:sp modelId="{C732347F-9CEC-4B93-962C-E0F2B3D76C26}">
      <dsp:nvSpPr>
        <dsp:cNvPr id="0" name=""/>
        <dsp:cNvSpPr/>
      </dsp:nvSpPr>
      <dsp:spPr>
        <a:xfrm rot="5400000">
          <a:off x="3071454" y="1938629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chemeClr val="tx1"/>
              </a:solidFill>
            </a:rPr>
            <a:t>3% суми доходу КІК або 25% скориговано-го прибутку КІК, але не більше 1000 ПМ за кожен факт </a:t>
          </a:r>
        </a:p>
      </dsp:txBody>
      <dsp:txXfrm rot="-5400000">
        <a:off x="3501567" y="2133412"/>
        <a:ext cx="1284173" cy="1476061"/>
      </dsp:txXfrm>
    </dsp:sp>
    <dsp:sp modelId="{B1189125-CF42-4F80-82BE-98BDC0DD76A8}">
      <dsp:nvSpPr>
        <dsp:cNvPr id="0" name=""/>
        <dsp:cNvSpPr/>
      </dsp:nvSpPr>
      <dsp:spPr>
        <a:xfrm>
          <a:off x="669619" y="2388680"/>
          <a:ext cx="2315951" cy="90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Невідображення  у Звіті відомостей щодо наявних КІК та/або </a:t>
          </a:r>
          <a:r>
            <a:rPr lang="uk-UA" sz="1400" kern="1200" dirty="0" err="1">
              <a:solidFill>
                <a:schemeClr val="tx1"/>
              </a:solidFill>
            </a:rPr>
            <a:t>невідображення</a:t>
          </a:r>
          <a:r>
            <a:rPr lang="uk-UA" sz="1400" kern="1200" dirty="0">
              <a:solidFill>
                <a:schemeClr val="tx1"/>
              </a:solidFill>
            </a:rPr>
            <a:t> інформації визначеної підпунктами Г – З           </a:t>
          </a:r>
          <a:r>
            <a:rPr lang="uk-UA" sz="1400" kern="1200" dirty="0" err="1">
              <a:solidFill>
                <a:schemeClr val="tx1"/>
              </a:solidFill>
            </a:rPr>
            <a:t>п.п</a:t>
          </a:r>
          <a:r>
            <a:rPr lang="uk-UA" sz="1400" kern="1200" dirty="0">
              <a:solidFill>
                <a:schemeClr val="tx1"/>
              </a:solidFill>
            </a:rPr>
            <a:t>. 39 прим 2.5.3 </a:t>
          </a:r>
          <a:endParaRPr lang="uk-UA" sz="1400" kern="1200" dirty="0"/>
        </a:p>
      </dsp:txBody>
      <dsp:txXfrm>
        <a:off x="669619" y="2388680"/>
        <a:ext cx="2315951" cy="905138"/>
      </dsp:txXfrm>
    </dsp:sp>
    <dsp:sp modelId="{ADF8A5A2-7519-4AE1-8648-9CCA088FEE7A}">
      <dsp:nvSpPr>
        <dsp:cNvPr id="0" name=""/>
        <dsp:cNvSpPr/>
      </dsp:nvSpPr>
      <dsp:spPr>
        <a:xfrm rot="5400000">
          <a:off x="5108551" y="1962539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chemeClr val="tx1"/>
              </a:solidFill>
            </a:rPr>
            <a:t>3% суми доходу КІК щодо яких не подано документацію але не більше 1000 ПМ на 1 січня</a:t>
          </a:r>
        </a:p>
      </dsp:txBody>
      <dsp:txXfrm rot="-5400000">
        <a:off x="5538664" y="2157322"/>
        <a:ext cx="1284173" cy="1476061"/>
      </dsp:txXfrm>
    </dsp:sp>
    <dsp:sp modelId="{609280B8-BE91-42CB-9A25-1A2BD1E6CF9F}">
      <dsp:nvSpPr>
        <dsp:cNvPr id="0" name=""/>
        <dsp:cNvSpPr/>
      </dsp:nvSpPr>
      <dsp:spPr>
        <a:xfrm rot="5400000">
          <a:off x="4087100" y="3785692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</a:rPr>
            <a:t>300 </a:t>
          </a:r>
          <a:r>
            <a:rPr lang="ru-RU" sz="1700" b="1" i="0" kern="1200" dirty="0" err="1">
              <a:solidFill>
                <a:schemeClr val="tx1"/>
              </a:solidFill>
            </a:rPr>
            <a:t>розмірів</a:t>
          </a:r>
          <a:r>
            <a:rPr lang="ru-RU" sz="1700" b="1" i="0" kern="1200" dirty="0">
              <a:solidFill>
                <a:schemeClr val="tx1"/>
              </a:solidFill>
            </a:rPr>
            <a:t> ПМ за </a:t>
          </a:r>
          <a:r>
            <a:rPr lang="ru-RU" sz="1700" b="1" i="0" kern="1200" dirty="0" err="1">
              <a:solidFill>
                <a:schemeClr val="tx1"/>
              </a:solidFill>
            </a:rPr>
            <a:t>кожний</a:t>
          </a:r>
          <a:r>
            <a:rPr lang="ru-RU" sz="1700" b="1" i="0" kern="1200" dirty="0">
              <a:solidFill>
                <a:schemeClr val="tx1"/>
              </a:solidFill>
            </a:rPr>
            <a:t> </a:t>
          </a:r>
          <a:r>
            <a:rPr lang="ru-RU" sz="1700" b="1" i="0" kern="1200" dirty="0" err="1">
              <a:solidFill>
                <a:schemeClr val="tx1"/>
              </a:solidFill>
            </a:rPr>
            <a:t>такий</a:t>
          </a:r>
          <a:r>
            <a:rPr lang="ru-RU" sz="1700" b="1" i="0" kern="1200" dirty="0">
              <a:solidFill>
                <a:schemeClr val="tx1"/>
              </a:solidFill>
            </a:rPr>
            <a:t> факт</a:t>
          </a:r>
          <a:endParaRPr lang="uk-UA" sz="1700" b="1" kern="1200" dirty="0">
            <a:solidFill>
              <a:schemeClr val="tx1"/>
            </a:solidFill>
          </a:endParaRPr>
        </a:p>
      </dsp:txBody>
      <dsp:txXfrm rot="-5400000">
        <a:off x="4517213" y="3980475"/>
        <a:ext cx="1284173" cy="1476061"/>
      </dsp:txXfrm>
    </dsp:sp>
    <dsp:sp modelId="{36941A10-A393-44B0-A2B2-FB937C7685F2}">
      <dsp:nvSpPr>
        <dsp:cNvPr id="0" name=""/>
        <dsp:cNvSpPr/>
      </dsp:nvSpPr>
      <dsp:spPr>
        <a:xfrm>
          <a:off x="6166598" y="4072199"/>
          <a:ext cx="2393149" cy="128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D8CF-1A09-486F-8AF5-D131B02AEC49}">
      <dsp:nvSpPr>
        <dsp:cNvPr id="0" name=""/>
        <dsp:cNvSpPr/>
      </dsp:nvSpPr>
      <dsp:spPr>
        <a:xfrm rot="5400000">
          <a:off x="2087894" y="3785692"/>
          <a:ext cx="2144399" cy="18656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444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chemeClr val="tx1"/>
              </a:solidFill>
            </a:rPr>
            <a:t>5 розмірів ПМ на 1 січня звітного року за кожен календарний день неподання, але не більше 300 розмірів ПМ  </a:t>
          </a:r>
        </a:p>
      </dsp:txBody>
      <dsp:txXfrm rot="-5400000">
        <a:off x="2518007" y="3980475"/>
        <a:ext cx="1284173" cy="147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pPr/>
              <a:t>‹№›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pPr/>
              <a:t>6/4/2025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4BDD-333F-CB67-9C40-405F49CB2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9F995-B3E5-004C-6EB9-E42B6E6AC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1F405-1373-83D2-3E57-F5CF231C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58BB4-83F2-7FB1-0553-A601F0717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21250-A1F0-4E7C-9F1A-96E3E3FAD1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6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4D56CB-7729-4F9B-B383-5D5EDD1C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9821333" y="4558433"/>
            <a:ext cx="2370667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39E53A78-6591-EEDA-1DFD-F106ECC52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21333" y="4558438"/>
            <a:ext cx="2370667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5ADCC5-3878-853E-8614-59CF8B281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08" y="837382"/>
            <a:ext cx="7837069" cy="3696518"/>
          </a:xfr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9E747C-251E-F759-ABCD-CD941BA33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208" y="4648199"/>
            <a:ext cx="7837070" cy="8915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031AA0C-A2A7-B56D-9661-B2A56DD37D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1208" y="5730282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8A332-DECC-D8DD-0E19-762C6FFB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EB1C08-1A28-5224-563E-C8AF24A3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529DAF-CFD3-BC3E-C570-099DAEE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C113ED2-FAFE-A686-C43C-7C104C28E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580C5C3-0FF4-BA92-445D-48CC4C54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B71EF6-F4ED-6CD6-E0C2-EAB75D0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3" y="0"/>
            <a:ext cx="2370665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24268F0-A8A4-E399-5FC5-6384B8BD9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35107" y="-1"/>
            <a:ext cx="2356893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C4EA9-78A7-EDEB-A4B1-0E44AB22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1" y="2456493"/>
            <a:ext cx="2370668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ACCD3CEE-6646-969D-7160-69226A1B7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0444462" y="2810904"/>
            <a:ext cx="1124412" cy="2370664"/>
          </a:xfrm>
          <a:custGeom>
            <a:avLst/>
            <a:gdLst>
              <a:gd name="connsiteX0" fmla="*/ 600765 w 600765"/>
              <a:gd name="connsiteY0" fmla="*/ 0 h 1266628"/>
              <a:gd name="connsiteX1" fmla="*/ 600765 w 600765"/>
              <a:gd name="connsiteY1" fmla="*/ 1266628 h 1266628"/>
              <a:gd name="connsiteX2" fmla="*/ 508593 w 600765"/>
              <a:gd name="connsiteY2" fmla="*/ 1257336 h 1266628"/>
              <a:gd name="connsiteX3" fmla="*/ 0 w 600765"/>
              <a:gd name="connsiteY3" fmla="*/ 633314 h 1266628"/>
              <a:gd name="connsiteX4" fmla="*/ 508593 w 600765"/>
              <a:gd name="connsiteY4" fmla="*/ 9292 h 12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765" h="1266628">
                <a:moveTo>
                  <a:pt x="600765" y="0"/>
                </a:moveTo>
                <a:lnTo>
                  <a:pt x="600765" y="1266628"/>
                </a:lnTo>
                <a:lnTo>
                  <a:pt x="508593" y="1257336"/>
                </a:lnTo>
                <a:cubicBezTo>
                  <a:pt x="218339" y="1197942"/>
                  <a:pt x="0" y="941126"/>
                  <a:pt x="0" y="633314"/>
                </a:cubicBezTo>
                <a:cubicBezTo>
                  <a:pt x="0" y="325502"/>
                  <a:pt x="218339" y="68686"/>
                  <a:pt x="508593" y="92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16038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0B915B-DDF9-DD98-A561-3684DEE3834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8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02" y="2160856"/>
            <a:ext cx="6735597" cy="2536289"/>
          </a:xfrm>
        </p:spPr>
        <p:txBody>
          <a:bodyPr lIns="0" tIns="0" rIns="0" bIns="0" anchor="ctr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8F1E9F-8DC0-3F47-3713-0A6BECA4A2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2963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229F71-3CE4-1A56-A454-B19344890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4268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2F71417-AF87-8BCD-86C2-D6D8455F67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84403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F0D168-760E-3567-B5E3-6EB79B152A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1805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0ECA0-C9A9-7F6F-DDEE-49117E596C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6257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B9C6248-FAAF-2686-9707-F8099CFE546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62712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9235EC0-5363-881D-ECDD-99F8343231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94871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87FA2C-E603-94B3-BA10-F664570584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3513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664AE50-9F09-679F-6A2C-FCFE2305B0F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541021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091BDB1-D06A-F20F-BD0A-FA4BEE12E6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963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B2A11E-0D27-4D46-A91D-448866797E4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84268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BE6E289-1987-1965-BF2F-9BA862779B9C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84403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A2DADA-11CE-0CFF-67A5-C675A9F797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21805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9CDCE3-2BC6-3295-3B7D-D64BF96C5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6257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CD76792D-C530-0E2F-8D16-3B89EFFB4FF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62712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36CB067-7239-D038-646D-52E7105AE7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94871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A33470-6404-0E70-04B0-CDCAA18D436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3513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068F9459-BC8A-0B9B-0553-20FAA0BDB90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541021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687739-4F1B-4886-C248-53466C296513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4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6F79B09-7D88-8381-B406-AFD71843F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000" y="2197099"/>
            <a:ext cx="10504000" cy="37741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D5E2D8-F574-39FC-A2DB-A1AE4B96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4751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23949A-41F3-9274-96B9-AE55D20E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3CEA9-5FE2-4144-7BCF-29CF1714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13246-8EC0-8C70-3F45-8768D7C5F7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50C69B-A152-BD06-9047-9F7118B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912CA5-005B-5D63-2624-E78C51C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693E4553-C52A-1094-51E7-50535E769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C42F7F-708C-263A-B3B6-00E85FDE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2D9E626-EA86-5127-0C73-7BCA5CC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: Shape 59">
            <a:extLst>
              <a:ext uri="{FF2B5EF4-FFF2-40B4-BE49-F238E27FC236}">
                <a16:creationId xmlns:a16="http://schemas.microsoft.com/office/drawing/2014/main" id="{E36196F9-2EDE-D6C7-C18F-0CA6607F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-1424940"/>
            <a:ext cx="10515600" cy="1325880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143AB-871B-A40A-4ABF-203E3630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00" y="313467"/>
            <a:ext cx="11554400" cy="55070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213731-C6F5-8BF4-CFFA-DB6F3E7C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518267-D602-CAB2-16AC-CF280D7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6B0E37-DA37-08EC-5352-201C4409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031" y="977462"/>
            <a:ext cx="6357939" cy="1639640"/>
          </a:xfr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179A78-77A7-2005-19C5-C07E817A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030" y="3178628"/>
            <a:ext cx="6357939" cy="284745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050"/>
            </a:lvl4pPr>
            <a:lvl5pPr marL="1828800" indent="0" algn="ctr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3A9C5A-2E4F-8513-3BB5-484AF6AB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71FE74-F4ED-F522-8E6C-987B7D9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DB04A-B800-A67D-2202-5E3127D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8FE1527-C73A-10FD-DC23-1B90C0C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594723" cy="1218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06E1E0-F3DA-894A-2D3C-A22A48141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218702"/>
            <a:ext cx="592750" cy="3553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37B66F-8A88-B401-B56A-B1819D1B7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72126"/>
            <a:ext cx="592750" cy="2085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B4A883-7D2B-B3A4-E71C-97A5282E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-1"/>
            <a:ext cx="589758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33DD5763-4396-FB3F-84CF-397FE27E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5880326"/>
            <a:ext cx="592750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79FFE37C-246F-C521-201C-7A3929C7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606189" y="0"/>
            <a:ext cx="593702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03D9D30-3DEA-8443-E734-46EB19A6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92" y="2076566"/>
            <a:ext cx="589753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FF138E9-CABA-E863-0725-2AF946DD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5633579"/>
            <a:ext cx="589755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2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0BBEF3D7-DB5B-7581-44D1-A96990F4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Freeform: Shape 59">
            <a:extLst>
              <a:ext uri="{FF2B5EF4-FFF2-40B4-BE49-F238E27FC236}">
                <a16:creationId xmlns:a16="http://schemas.microsoft.com/office/drawing/2014/main" id="{AA1200B2-C1B6-992C-FCB0-92D95EFEB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37E9B1-B103-4DC6-4C5C-CBAE64410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69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CE39DDF-DFF5-AB6F-F487-951C570F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7BD2-62D0-543A-E4EC-DB0D7C8A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2385976"/>
            <a:ext cx="5464817" cy="24547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0CB7A08-999A-FAF6-CC22-3A805F79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1001B33-CCD1-56DE-1347-50FE52B4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BA3F666-FC83-4A06-E2D1-F54F36EE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1706AB-E4B8-078D-026D-990252BF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2258568"/>
            <a:ext cx="6077527" cy="35570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DBBEFEB-B716-AD6B-320D-005C214A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4575B1-A0F2-12EE-BB19-CB6ADE89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431A50-B82F-CFF9-D038-8C4456D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1A17-6EB4-B345-9C96-E6F438C8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3B3BEDEF-57A1-D087-1E15-6B0456EC5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1370119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0E338B6-58A3-91A4-F5EB-CD40D614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AD26084-EDDC-61FF-5474-7DF349CC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3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3184A5B9-E2EB-CB8F-9FCE-B435678BB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3696527"/>
            <a:ext cx="2254248" cy="3163005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BEF628E3-8F76-0E9D-3DEE-A459731EF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9937750" y="5736197"/>
            <a:ext cx="2254250" cy="1121803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4A9AA8-C219-474F-E074-634356B77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837382"/>
            <a:ext cx="7837069" cy="3696518"/>
          </a:xfrm>
        </p:spPr>
        <p:txBody>
          <a:bodyPr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979924-61C7-4C37-EAF2-46A0A2A2D1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225" y="4648199"/>
            <a:ext cx="7837070" cy="10428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46F423E-A433-4DDE-A3C0-3165FE754F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225" y="5883110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4AAE30-F15B-1702-BB62-5EF514C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F5C5-ED4D-E322-2AF6-F166C684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C27666-6814-D528-A7CD-540241E7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5F1C151-830E-3940-1AE4-FB8D2BD62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19F9CAC-9EAC-C1A6-0F7E-3F8E87DF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173937D-CDC9-73E6-6B3E-2447EC17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1"/>
            <a:ext cx="2254248" cy="3694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CBC384E9-DFB8-C4B8-FD41-571F33CD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7750" y="-2"/>
            <a:ext cx="2254250" cy="369651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4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18FE0-442F-6AE0-4A34-0A68895F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1109587"/>
            <a:ext cx="6077527" cy="4638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C0C90B-196D-619B-00AC-36C5F6C0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4F9FBE-A6F5-09E6-684B-233C0D23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51D253-EA22-2614-2FD1-DC0FEB26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6832F4-CE37-2BF9-DDF5-11B7ABE0B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94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: Shape 59">
            <a:extLst>
              <a:ext uri="{FF2B5EF4-FFF2-40B4-BE49-F238E27FC236}">
                <a16:creationId xmlns:a16="http://schemas.microsoft.com/office/drawing/2014/main" id="{7DBA236D-4EBB-E514-DF68-7891C120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-229131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191311-3AF4-ADF9-7C92-3ED08ED5E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D7C5B45-BE42-B3FC-6515-F1F37CCC2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97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3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DD1C0B-8CAB-7B69-0068-FA66F2AC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874923"/>
            <a:ext cx="6077527" cy="494066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4E1284-6ADD-36BA-D939-FD3B6B69F2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EEB4352-9E14-63F9-D5BD-0659C3CC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A0B020-52CF-C931-68F6-A67EAB11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274252EB-C02E-C37B-E2A2-ABBFED74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66E27A39-E979-7436-99F0-9EE45FC8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ACA57297-62CA-9D0A-0CFD-396A7514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389D975E-EBA4-68ED-C38F-B40A2C9D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8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46B297-C880-6157-3B17-0BC0245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31919"/>
            <a:ext cx="6742545" cy="5194161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ECDA90-A26B-C002-52AC-C255703344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998B-12FC-4418-98A3-E280DFBA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562A23-051B-C681-23C4-7436AC3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9702558A-53E4-8EAB-6E0F-09871DB4F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D9D4F1C-0061-C3CC-D460-24FDA6B8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E74AEB5-27F7-D3F7-353D-F0C293E2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038BAB3B-0C8B-44FB-985D-D01959AF8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F32ACEC3-9042-9CA8-6E03-E51EC9B0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C406346C-7029-3258-5052-CEF732EAE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1525127B-EAD0-C6C2-5539-A82B684A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0AD2D883-EB46-4708-231E-8E06FFCC0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00B-05FA-57C3-2F6D-E68122FE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9F9493-409B-15D0-BE96-3C506B18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E01870-8427-A77F-33A2-524EAE9E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307E41-6967-98D0-2B22-C44AADD6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CE92327-3D7D-91A2-CBCF-20D78488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11E7B7-7FBD-C6BE-4220-4A9AFC26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694C599F-AFDE-9701-5E41-913EF170A2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6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ECD-4494-EA14-631D-9D60BF41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979BA07-7690-B8B0-F566-619EBF2C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B42A884-4919-DB12-4A6A-A0629C84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0A143ED-F5E5-1F8B-C749-6CB1442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2328280-7591-87BA-48BC-57154E8F9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2E09B4-079D-3AC2-569B-351AC77F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6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67A2B41B-7B73-7F7C-BDE4-B64E367EF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ECD5DF8A-9681-079A-0E04-84852AD0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26C698D-FB25-B1C4-B155-8945F760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DCB0DA2-1A73-EDEF-65E1-746EFDD2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BD555F-4F6F-4781-E21D-653B87345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1" y="2187607"/>
            <a:ext cx="10504000" cy="18233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0601-C34C-BDF8-8583-9991A91F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4202973"/>
            <a:ext cx="10504000" cy="14986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F96EBD-A9C3-5CC5-2542-574F114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8FB8D1-F05B-FD90-FBC8-67149E0F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84F2-1BC7-D2C7-0CEC-21588919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B4555F-BCE5-B734-1A0A-7B68F143C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9458D0-3685-F716-1340-4CA2129F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1874ABC-5130-9579-629F-5CECD6DC2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49" y="2698033"/>
            <a:ext cx="4040595" cy="295742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FDF597-FAC1-BC65-1C5C-5C7AA57F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CF5147-075A-42DE-BA84-4D53ACCB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66F281-4FB2-63EB-5F87-0CE9630E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B09EC07-8CA4-4E29-5495-97F9FF909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7907203D-D192-301A-C181-9D4573A85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631F856-0C45-8546-C095-0C0B6F379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924F2AA6-5AE1-A2E0-1742-8C4205481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2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55CA260-60C6-0862-8D37-67F8B32D7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5" y="2698032"/>
            <a:ext cx="4040596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AD2F-D082-4D53-364B-2AB7F22C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3427FD-24F0-2A8C-4797-41345DBC14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5F9FEB-4B22-C769-CFAF-F6CF37A5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E8B32F-8DE7-DA38-22D9-A4AB011E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4FEF3EBE-C792-9A19-4F3A-11F8E852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32DD04BE-0EC2-B435-EC39-F70F0B4D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Freeform: Shape 19">
            <a:extLst>
              <a:ext uri="{FF2B5EF4-FFF2-40B4-BE49-F238E27FC236}">
                <a16:creationId xmlns:a16="http://schemas.microsoft.com/office/drawing/2014/main" id="{C7346FF1-1F4E-6102-72E8-B661677DE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281C9290-51EF-B467-0F94-917BE4AB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61B8709-B6C6-B6A2-8039-23E2746AC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3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8CAE3-17FA-FA2A-D6BF-43BBD09B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BCF6BC28-50F8-F181-0051-83FAF0564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269C55-855F-A8C7-5284-8ADFEC54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DC330-9F30-20C2-60AD-2F0AD28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A67A5-F86C-E56E-2CA5-913F58D0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1D8A0EC4-4B8F-427F-7E90-7A7BCDFF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7710114B-0C3A-98B0-CCBD-1242ACA3F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0F1B5886-DB08-F251-544B-FA1B14D51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0BA04B21-2519-6018-CD0C-897EC7ACF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064" y="825622"/>
            <a:ext cx="4522936" cy="932688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37751-87A6-2102-5FE0-13CF0475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64" y="2050473"/>
            <a:ext cx="4522936" cy="39527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7C7EDD-DB32-06EC-F820-BCF6715A244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C55F9D-1F89-7C43-F3C5-6A855F82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A576E1-43A8-DA10-8404-0BA92AFB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4774B974-C60E-962D-A2BF-A8D91844B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ED7D40-86A1-ABCA-9230-F31126FB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644CC40D-4D0B-8820-3E77-FF38C10EF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F876AF74-00A8-A58C-C900-156CB37E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2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B97416E4-EDCD-B6B0-871B-59B52393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: Shape 59">
            <a:extLst>
              <a:ext uri="{FF2B5EF4-FFF2-40B4-BE49-F238E27FC236}">
                <a16:creationId xmlns:a16="http://schemas.microsoft.com/office/drawing/2014/main" id="{E2D01E03-0AE5-38F7-B2E7-A561D2D8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F6DBF5FB-1D7F-AA76-089E-78475F22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: Shape 59">
            <a:extLst>
              <a:ext uri="{FF2B5EF4-FFF2-40B4-BE49-F238E27FC236}">
                <a16:creationId xmlns:a16="http://schemas.microsoft.com/office/drawing/2014/main" id="{44A1C6DB-DBF1-64FE-805A-746B1CA7C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7D558E-B648-BBEB-46E0-F39608643F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1122363"/>
            <a:ext cx="8140700" cy="23876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64C513-A87E-FCB7-156B-282EBAF01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5650" y="3602038"/>
            <a:ext cx="8140700" cy="8810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D9CC7D7-743B-85D5-5C99-E91249AF7E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981200" y="5793918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A3A1DD-04DE-1541-1FFF-3A707AF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C9CB-6FF6-0287-178B-6CADEEB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84A680-FB9E-E42D-DDAA-5791A07B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3A19901-5D82-7B65-7782-E6852337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8F412048-B308-2DFC-686A-6DA38261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419E24-8272-CD51-84D8-E7CA5E6F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Freeform: Shape 9">
            <a:extLst>
              <a:ext uri="{FF2B5EF4-FFF2-40B4-BE49-F238E27FC236}">
                <a16:creationId xmlns:a16="http://schemas.microsoft.com/office/drawing/2014/main" id="{FC750F5C-AF95-4BA8-1FF7-DF14E175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EB19805-760B-FC22-27FF-2642CF681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16723D4D-CE24-1BFA-381F-67A51CF4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DD86B10-8265-2F8F-A1C8-E1C52EB8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Freeform: Shape 9">
            <a:extLst>
              <a:ext uri="{FF2B5EF4-FFF2-40B4-BE49-F238E27FC236}">
                <a16:creationId xmlns:a16="http://schemas.microsoft.com/office/drawing/2014/main" id="{4EDA9D06-9457-35FD-607C-E7105181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7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9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90" y="831918"/>
            <a:ext cx="4572000" cy="18766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6A5C8C-1C5F-8F3C-7273-ECFA2686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91" y="2899064"/>
            <a:ext cx="4572000" cy="31270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9D7FA6-EF6B-01F5-1B41-77B0DC79D0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0937A-F86B-C55A-CAB8-2F846105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1334FA-8FF3-5A9F-F579-96C33FF3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7A021801-1E66-C93E-CA81-2F4A5B6D0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DE776DA-FCE8-B4E5-0C47-C09678BF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850E7C7-C469-6C82-35B3-A4D50FA38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BDD13537-C329-9582-A499-5B198F35C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6432" y="831918"/>
            <a:ext cx="3401568" cy="1527048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022B9-94F3-E71A-0D00-132BBF9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2595418"/>
            <a:ext cx="3423200" cy="340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2A4C20-C591-B7BA-88A2-EE4295E42B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90BD26-2598-EE89-F73A-1685B739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82322-2806-6BFB-ACF1-EB3E6930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A7FA8BD1-9A20-5381-CC5C-A27497B1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FCD0DE49-3A7C-EE4C-61A3-FAF4F1B2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67B11D7-CD08-FAED-9296-480025235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50CF2599-B950-2167-E974-CC7481C7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8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401568" cy="1527048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4DE6-EAC2-AC37-0397-9528F6C5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2540000"/>
            <a:ext cx="3423200" cy="34860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8F2FDC-C562-B34A-6571-DC327742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CD5EAC-3346-2E3B-3C1B-E978B8B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21974C-11FF-808A-131E-5B13E74A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9F1C76D-67DE-DFCB-797B-209A9222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2D7E2290-C841-FA30-B540-94E323C37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98CB2567-FE22-5916-E6EE-BF2E420C8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061982EF-A562-8BFF-583D-EB011D564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1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3454" y="831919"/>
            <a:ext cx="3273552" cy="203569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DB3FE-F7D2-E449-4412-979DFDAD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452" y="2992582"/>
            <a:ext cx="3273553" cy="29310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3F9524-AF16-7B88-FD0F-5D85D35D40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09F231-51ED-DDB0-9D71-BF8956A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4408D-81FD-E507-7BBD-A8D6584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697E7E97-2AF1-DCEF-1577-E6BB3BF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E9317DCD-DD5B-9395-5430-ADD837B16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FD993BD8-30E5-EFEA-32A5-68475D04F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AA84551-1089-1E65-5C17-6F400C1EA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71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8" y="4509559"/>
            <a:ext cx="4579339" cy="151652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29A789-F42A-CE01-5134-E27AA725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36" y="4509559"/>
            <a:ext cx="5750764" cy="15165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6EE51A-242F-6B3B-BC3A-A775A4D3ABC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AF2934-39B9-625F-CE2A-760A04F0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A7CB57-5E03-8E25-767F-8320CC05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EDC08D2B-BE98-2387-126D-01CA1E35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DB9B957-9A7F-6030-9FD9-7190608C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30A39C3-B004-B36E-236D-BDD46BB5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C16C57F0-678F-7C1D-45CA-3A0EEF6DA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0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9" y="3785800"/>
            <a:ext cx="2953618" cy="224028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E2102-73F7-E059-C739-47418EA8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9" y="3785800"/>
            <a:ext cx="7357891" cy="22402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29124B-3B19-6FC6-9F79-A760D6CA945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173872-0F8A-92BB-60FA-06E41B05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982C76-6FB9-F3AD-FA15-0D32F3D9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731B2A6-3038-F565-C577-E69DD5BC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A67BA275-E7E6-7053-A026-EB387262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F446589-4583-8647-CFA5-49008F0B9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B5B742C4-F546-E27E-53EA-AC608C08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30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8"/>
            <a:ext cx="2953618" cy="224027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37715F-06AC-F5A6-12CE-84D44B40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64" y="824389"/>
            <a:ext cx="7293236" cy="22478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42EE36-6D78-ED96-BA7A-0AE1F0DD311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81D81-8909-BE95-6F06-C0C3249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87E8A-0424-908A-2920-72BA97B7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2F4F436-2885-E919-59D1-9F4B7246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19B02536-A5B7-CFE8-D253-CC3FCA17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99ACFEDC-62BE-1738-94DB-A9A84742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C3F2215-0CD2-E69F-A2BD-8DFCDB37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2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963" y="858337"/>
            <a:ext cx="10504000" cy="970463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8C7461-314A-7430-6CA4-63A01F73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017" y="2081049"/>
            <a:ext cx="4108945" cy="3945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8C7D2F-9D75-2435-3CAF-B6029DA9EDE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794DE6-442D-DCFE-9025-59816725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CE053A-D84D-F068-2187-0593A6D6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481F23A8-0C6F-3F32-0B98-06736333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C56C0F3-A0B5-A7A6-A072-97B2A572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D199749-F152-56FE-4504-73DF7E15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95BDD05D-8B5F-8B0A-B47B-E97C0D38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8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52884"/>
            <a:ext cx="4672584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71DC-86DF-2230-52AD-9440B5CB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852883"/>
            <a:ext cx="5750764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62FE03-22B1-3FC9-D0A1-70C4C9B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AD1C7F-699D-B975-BBB5-3F8AAE99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90F4F4-332A-7489-099F-649FE29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9458B26-18DF-0F22-F73B-FBF0117A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29454459-F726-2777-3904-98ED4301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FF45CF-7D31-04CD-2EDB-8FBEADAE8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7EC0A88E-95E4-54C0-4C7B-90A8A6AD7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0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3725"/>
            <a:ext cx="3657603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9BBE1-F163-BFCA-3F62-3189A30F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73" y="852883"/>
            <a:ext cx="6757527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1735F2-E2C8-9B6A-C3E1-C7B56CDE41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ABF240-AB8A-B851-60A3-07C17BF9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CE6569-5A00-FAA6-16A6-9CAC579A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D093A1E9-14E7-F1BD-8AD3-0926AC48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082F9D-17F7-A6A3-6F59-395DBD04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0635C57-C6B6-95FF-FF70-8E4EC72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64C0BF67-AD24-8BA3-7BFE-4FC4B3109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9885F5-BCBD-1B93-4BD0-913F4539E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973" y="3986909"/>
            <a:ext cx="11288052" cy="1331597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44FD8C-6C45-EC5E-5CA3-79C3C87BF8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973" y="5416550"/>
            <a:ext cx="11288052" cy="61595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9621" y="964"/>
            <a:ext cx="5578791" cy="3888401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6436228-797E-53A8-A7F9-52AD1B8E0F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1973" y="6087722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4172-860D-1647-047C-C3738A9C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9D81A-40A1-67EF-AB98-6D6B4700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469B88-8070-4714-51D1-F43A0AFE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13429-7FDC-7187-2143-8A9EEDD8A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93548" y="-195013"/>
            <a:ext cx="1957956" cy="2347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4876CF-E930-1022-BFB1-831273576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597" y="3"/>
            <a:ext cx="2351132" cy="117001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63CC7-EA2E-97AB-5E20-B44890F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03865" y="1754093"/>
            <a:ext cx="1940257" cy="234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A88D6-0F39-DB96-BA62-7586959D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544101" y="-198088"/>
            <a:ext cx="1954953" cy="2351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13202E-A252-90D1-ED83-5D7FB9C4F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1501" y="1746727"/>
            <a:ext cx="1940259" cy="2351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B2E8D-ECD5-FF51-A5CA-5FB0750D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4974" y="1743143"/>
            <a:ext cx="1933202" cy="2351131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E33DCB4-EBE4-F9F4-40E1-A1109F436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53534" y="22400"/>
            <a:ext cx="1960861" cy="191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9D37B0-DB36-8B46-3EE5-848EE070F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65341" y="1968544"/>
            <a:ext cx="1937248" cy="19160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49AE85A-7CA3-CA3E-CAC1-2D64B468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0263835" y="1970054"/>
            <a:ext cx="1940259" cy="1916066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0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999" y="5076496"/>
            <a:ext cx="7559021" cy="949583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0B43-8816-7247-6389-43D5551017B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7E193F-93CE-A072-84E6-1413DA17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423F9-4799-A3D7-1F4C-F18DF70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88041669-6793-077D-9837-4A969A82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AC3F6980-A0AE-0D20-BB5F-49A002200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02937DA2-B26D-43F5-EA04-BE9925EF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EBDA1D10-E930-CB39-86A5-FA42DB42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4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E8812C-E055-50E4-0169-A1950E62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6A94C-87F9-4135-8D16-E44AFA1F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E2A589-D2DC-84F9-7195-EA18408E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3E8DDA7-6F09-A45D-D2CD-D785473E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Freeform: Shape 59">
            <a:extLst>
              <a:ext uri="{FF2B5EF4-FFF2-40B4-BE49-F238E27FC236}">
                <a16:creationId xmlns:a16="http://schemas.microsoft.com/office/drawing/2014/main" id="{67B1242D-E100-7A0B-1A2F-727DD993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18569" y="-219375"/>
            <a:ext cx="312166" cy="7493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3D4B49A-33A3-4552-3BC7-AFEDF4F5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-1971971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539B139C-807D-C305-EDA8-691E0DFB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-590448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7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BFDC082-8545-4E14-11AF-FFBD6384E6D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EC98-351C-9217-F32A-E626491D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28185-249C-C3DD-E678-AFBB8FFF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699D7479-A95C-B9AB-8F14-BDAE9D997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6AD101D-8188-88D0-9B81-9437DD5E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148622B-2A3E-B519-D517-B1227723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0B9E09DF-714D-90DF-B3AD-44EABE33E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0D95FF-5457-4897-C849-71357B0B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FA8F0C3-BC6D-6591-CB4A-11D861FBC7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0E5DD-D445-87A5-7673-8A1F88B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BBD032-D2AB-904A-8441-9141AC4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B3875C-AB86-8E9A-4F93-9CCBB06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B298429-8DA5-BFFD-51EB-A90E073B0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3C3643E2-FB9D-A282-05D4-4ADCA28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1D24C1E-2499-ECF1-B8DF-E0B4343EA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B0AE408-95C0-A98F-93FE-469A71B6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FA7C22B-A89C-426A-2C61-A4248B0D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372961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2744D9B-8B76-550A-34DF-7C3E89C14E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68500"/>
            <a:ext cx="8266176" cy="426770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EFFE-734C-E450-E89C-CA99223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40393E-DBD1-6BA9-3978-D776FE4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968107-B15C-8E6D-FE8F-5B9CF718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74BB1-A215-A0A5-E737-8BCC4B63B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EBEFF781-B473-6F4A-B48E-4BDDBDA22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949D4-4863-4EB4-07B7-1DE490BE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66188E6-7A98-AC66-FEEF-2258A532A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66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3AB473-5AA2-F8C2-52FE-444C26F55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B5C6304-7175-022B-6047-B7061B952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1E0B-6390-6AEC-5C53-5D538E15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45BA7E-BB20-C646-2450-F8562ED9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1D2082-DF85-D231-9624-6372331F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E5FC2-5685-46E9-2717-E0629E60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C526560E-0081-7213-2B8C-2BEC157A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A8E9E-14B4-DCD2-5039-79CFB3442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BFDC890-4416-3434-05AF-08ECA9FC9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0D50B0-843C-5B14-48D1-87F8D200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ADB1-ED49-7629-9149-E16F9F0A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9AE49E-D511-6279-081B-4E86B48E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D384D22-7069-5A9F-31CA-EEDEA8AAF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AE04790-7C0A-5078-4BBB-C4DBA563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111550E-DD6C-68D9-796D-CC69B24BB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29EB5C97-94A5-1E7B-8EEE-F0194617F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0EAFB48-77A7-BA54-C30E-13615B2CFC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A297-04CE-E894-0801-F7FA853E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02B948-797F-2EDF-6B6F-80E2635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37AA86A7-00D3-E74F-78A0-15D0D5E6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6BF3A7D-5E07-57E7-65BD-0684EBF6B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DC52BC5-949D-F72A-1862-B4C2DF8AD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64EF6841-D3F8-5018-9386-312A1A88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2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DEA9FFE-FE2C-A2CF-6A54-6A11FD045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7F3191B1-5F85-BFE9-41AB-CC31EB42A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857FF-9996-86DA-9589-6D9F2E71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B0CE-1E90-D91B-206A-1AAEF0D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64268-0963-3A71-EC86-705E6E65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AFCBF-0E31-230A-60F4-103AA780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15B40AB6-F47D-71EB-5487-2535D533C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880F52-3352-D5BD-BC6D-2567B22B1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93C49F-06BF-DE6C-456D-E415925B3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2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919"/>
            <a:ext cx="10515600" cy="113225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951C9BE-1BC0-DA0E-97D3-AEEBAEC8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408A81-CDF6-5FC4-EB66-DF74E6CD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4B2F785-3677-7806-7A3C-AB27487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792B4B1-A255-634B-7113-0BE8BAE8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E17EB6F-9BB3-4A94-402E-FAD02B2C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B5C09CFD-5DB4-D507-3AC9-437BB1B64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4" name="Freeform: Shape 59">
            <a:extLst>
              <a:ext uri="{FF2B5EF4-FFF2-40B4-BE49-F238E27FC236}">
                <a16:creationId xmlns:a16="http://schemas.microsoft.com/office/drawing/2014/main" id="{3D77659E-88C7-E969-8E1D-2B9E7B0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7621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3FFF1-DDFA-80AA-76D1-22BD8FF1A0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2261" y="482261"/>
            <a:ext cx="5828395" cy="3987800"/>
          </a:xfrm>
        </p:spPr>
        <p:txBody>
          <a:bodyPr lIns="0" tIns="0" rIns="0" bIns="0"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507D3A1-9DD8-7489-4AF4-BA29A6CDB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2260" y="4625351"/>
            <a:ext cx="5828396" cy="89167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64491" y="1339850"/>
            <a:ext cx="3762007" cy="4905375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0F3AF08-58B8-1240-DC7F-D213996B2A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71050" y="5982369"/>
            <a:ext cx="1589606" cy="266701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C3F6DD-F963-7D20-7D44-A9471028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D3E5DEB-74C0-2DEA-0038-2F004421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FCC32E-F87E-343D-5B5C-6507310C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E8E679-660F-5B58-91D7-9E0CDF0AB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-3"/>
            <a:ext cx="1360674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587E180-57E3-C8FA-E365-AB365B7F4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37" y="-5"/>
            <a:ext cx="1352738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F644D-1D4F-6486-A506-5B5A7BE4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2232018"/>
            <a:ext cx="1360677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155A9F5C-6C2B-B9A0-9DF2-D4B82FBE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471537"/>
            <a:ext cx="1360678" cy="677127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B928C87-B3CE-A38B-38D7-B0948D3E4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-2" y="4148664"/>
            <a:ext cx="1360677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1F867251-402A-C2DE-7D05-B8E48B7E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4148663"/>
            <a:ext cx="1360678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34332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814480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74" y="838988"/>
            <a:ext cx="10461626" cy="114329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000" y="2142935"/>
            <a:ext cx="5157787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000" y="2844801"/>
            <a:ext cx="51577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812" y="2142935"/>
            <a:ext cx="5183188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4812" y="2844801"/>
            <a:ext cx="51831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4F43-A159-C557-9E6B-CFF4F10369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69F11A-4BB7-E399-ADBB-0F360C06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6F30B9-EE4B-C493-7E8E-D3B0E35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03AB0DEF-0DAF-10A0-D371-A2D5CFF3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E00B65A-4DD3-A66E-7B7D-B1480BCB5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69C3029D-7FB9-5E45-82D3-D6A8844A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BE1498E0-4720-9D5C-04B8-B5A8136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89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21">
            <a:extLst>
              <a:ext uri="{FF2B5EF4-FFF2-40B4-BE49-F238E27FC236}">
                <a16:creationId xmlns:a16="http://schemas.microsoft.com/office/drawing/2014/main" id="{D0542117-0280-7EF2-981E-7EBEEA22B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077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0CA7D34-E67D-8E1E-D764-4EEF48B5F1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242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BF9C1CC2-757F-2074-A27F-0C3465D031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7242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21">
            <a:extLst>
              <a:ext uri="{FF2B5EF4-FFF2-40B4-BE49-F238E27FC236}">
                <a16:creationId xmlns:a16="http://schemas.microsoft.com/office/drawing/2014/main" id="{57B833E3-1027-D68D-486F-417BDE65BF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376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51119BFC-5232-31B7-0199-2BC44B1610E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4541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5B52BFC0-79AE-E39B-C284-97D8EDBCA7A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74541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CF406033-2018-29A3-CCC9-6C9E44FD5D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4789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C3ED7ECE-1ADF-CD96-C30D-6F02AC54B1F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06435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12DF7936-36F7-44AF-D721-23AB627439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06435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3EABF6-4EA1-0F72-47E7-E214CDBF7DD4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Freeform: Shape 59">
            <a:extLst>
              <a:ext uri="{FF2B5EF4-FFF2-40B4-BE49-F238E27FC236}">
                <a16:creationId xmlns:a16="http://schemas.microsoft.com/office/drawing/2014/main" id="{ED3CEBA7-0265-2989-2EC6-ED2043F33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5533D8-30B7-6701-E92E-C0BA672D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35F9418-7400-2BD9-AE41-597ECEA37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: Shape 59">
            <a:extLst>
              <a:ext uri="{FF2B5EF4-FFF2-40B4-BE49-F238E27FC236}">
                <a16:creationId xmlns:a16="http://schemas.microsoft.com/office/drawing/2014/main" id="{C0743258-BC4B-50FD-71BE-9D97DF0A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A6D91015-EB22-C504-4A41-5D8469D6BF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64866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532D2B12-D41E-8DA0-8841-A776ACF449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64866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40A11E8F-696A-E4EF-90AF-7299A387E8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56353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ED0764D2-EF05-95D7-E518-B428DEA78A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56353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C07DDEA9-66DD-7AAA-0D2F-798B2B9629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64866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D27F749F-CAF5-FF7B-7CF9-192E876432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64866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C192F01-6AB2-5F7C-6D0A-CB9465FB2B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56353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92B7605E-FACE-97D3-9DDD-CBD52582C5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56353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77065C-2494-1885-831E-3BA6D45D1B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9495CF4B-5A18-C9CB-401F-E668B73D1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A3A58E7B-24DB-5995-5E8D-E19B88CD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7AEF2BAC-C579-9EFD-2089-8AAF5C6A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5D70562F-DEEF-5606-F5E8-63AEA8B62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60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E932CF8-809C-FD53-EC2F-3F8B262C9E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8775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C5471E28-499C-13C5-B42B-B8FC431D73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30248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A5EC27E-AE02-883E-31F5-32208B9F14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30248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5771AF9B-91C5-4FCF-3268-BEF15CB2C6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78356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6CD61A4-9D01-CB18-B80D-F0D20394AF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6966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A936668-A06C-15E6-9A5A-A170E3C8A6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6966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66E6D2AA-72F5-D5EB-9F7A-61EFDB8679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28775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06D78574-9004-D5A4-06C4-6DE8A9BCBC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0248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9A4992FB-C1F4-515B-6938-346345DE2B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30248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7A8246B-3515-AD53-2508-3FC029202D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78356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1FFCB778-56FA-17FD-49C7-D7F1BDD26C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76966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7AAE6DE1-1F3D-F4AB-184E-8A3A4CEDCD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76966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563E81-A6F0-648D-DCF7-BFF1870E75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495DF-573A-3AAB-5854-8A09491B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D49C3F5-81F6-6E72-50FF-8F3AEFA1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EEEF2-460E-B70B-6230-10A7994E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C4E3626D-71B6-6652-8FE1-40921DF0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2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EE5EE63-A6DA-348D-8495-E51900A59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2366167"/>
            <a:ext cx="3255962" cy="3604422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4087FA0-09BB-9F62-C383-36B2C6623B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4844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156A739-AA76-7366-9AE0-D20D44A62F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4844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57BB261E-3856-D4EB-E49A-A805AA8CA0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35143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4EE8DBC-744D-FDE5-F388-611D6C0C1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35143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29E55623-928E-5F9E-2EBB-9C1009DA21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34844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E7542672-472E-0E16-8066-DFA6279908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34844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8D6428D0-36EF-16D7-741F-B91DFF9CC9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143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0BCE5C17-683A-5D3B-ECCE-2C25D14F893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5143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234816-4552-682C-7011-792489AA85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516C1398-A7AF-C02F-934D-C37C5E987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38EA50-6705-E42C-3897-B0D76FAA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F1543-7A6B-249C-1650-3EFEB63C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BBAD9B21-7393-1499-E59D-EA109D80C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4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CC5A7648-D01A-875E-E9BB-ED5949D47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5EC3073-FA99-7015-CBD2-0E3B9CE430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198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C879862E-201F-4356-6D65-28E89DB6F1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989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A15D05C0-B891-85E5-35C5-24FBD31E32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989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Picture Placeholder 29">
            <a:extLst>
              <a:ext uri="{FF2B5EF4-FFF2-40B4-BE49-F238E27FC236}">
                <a16:creationId xmlns:a16="http://schemas.microsoft.com/office/drawing/2014/main" id="{B9CDE245-8A43-C7AE-733E-5136299821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52179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6741BED5-DD9B-DA08-B276-4A6A9619A7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2493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4211193A-897F-A0CB-98F7-FD02B1E032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2493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6776899D-7EB0-41AC-9AF4-FE101D6C9E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84660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1DED0997-D314-C6AE-A692-306403BBE6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974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B02C1DA-F7C6-2990-C630-24D0D3CA8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4974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F1FE3630-D074-6944-4F08-08363014CC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4514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2BD521B6-BD70-6519-3BCC-0441BC9099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5462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B09D8CE1-C90E-B457-C2C5-5AE34D538B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45462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AF960F-EA2C-059B-FD05-9627AA9B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1B0960E-E397-9136-EE2E-F2595BA18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9DDA4E8-D382-3D12-576D-43FB555E0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69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53CF-A657-E995-A3A7-271D67F3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39344-307B-8BD6-D5B8-D1E1F155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632A0F-F12A-0DEF-B91F-C360E12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9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1757505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4000" y="2724912"/>
            <a:ext cx="3595634" cy="3301168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7742" y="831919"/>
            <a:ext cx="6440258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9FEA63-1DA3-3F9F-C50E-7AC4477F22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582E8-8B0D-6439-7715-18DB0157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5968CD-929F-6D74-C903-1AA5B153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0322356F-D701-4C42-BB8B-523069A7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841F2B-D332-09D0-EBCB-48E8FBC6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024EB45-DF26-BF12-BFEF-CA485F4D9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1D17E64-4E73-BCCA-9364-C59A3D226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4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221231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9024" y="3260034"/>
            <a:ext cx="3585586" cy="2766045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ADB269-BBE0-1959-FE0B-2D6A08AE1A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8765A0-98CE-097F-70CA-A8CE8867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CCF01-6BD8-D0D5-B68F-BF0D0E1E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978EDC5-9ECC-A0CA-79B2-E1099D05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5CC0BF8E-63A7-7E59-17B3-46BB432D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7C16A068-4B31-D509-6638-F057A8F5C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ED2C66E4-77A5-559A-C4D6-22E169AE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2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B4F649-ECC0-65D4-73EB-F610B1EEE4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AC71-4189-4AAE-3C30-91D3E764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5CC0F-60E4-5024-B6AB-D87255AB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DE042-7AE4-75AA-1CFC-2590300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B955153-AC29-8EA8-DE1E-EF143A12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393-915A-6526-812F-61956DD2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36817505-F187-6307-3AA7-E8701992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C19B4F-DFB6-9576-9DF4-96FE43A1E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28" y="482261"/>
            <a:ext cx="5824186" cy="3987799"/>
          </a:xfrm>
        </p:spPr>
        <p:txBody>
          <a:bodyPr lIns="0" tIns="0" rIns="0" bIns="0"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9BC2BC-8A72-7BB8-D8C8-CB385D30B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28" y="4640704"/>
            <a:ext cx="5824186" cy="8763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C403ECD-0E61-4F10-7162-E98E5D2C68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0629" y="5978808"/>
            <a:ext cx="1737322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5818" y="1331046"/>
            <a:ext cx="3772303" cy="4914460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42842F-049E-5CE5-521C-3D7CF466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807E5-619C-C6C7-6226-8A9540B6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73A478-35CD-870F-0A0C-AD044CED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5FF0307-7223-2A57-49F7-205DFC3CA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AB33DB86-5F38-0CF7-F613-511E8B1B1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297F7B8-C42C-1B4A-C596-DA900418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3CDB4C82-C1F2-7A31-B0C0-EC7A16E8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888" y="3428999"/>
            <a:ext cx="1366047" cy="71966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03B5295-1DAD-F67E-A9D1-1EDDEDAE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5" y="4148664"/>
            <a:ext cx="1365981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C681F86B-1EB2-1ABD-11BE-7405C317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65980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21509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15D485-D4CB-65C5-C05B-8D3E535F6A4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7240-62F7-D89C-BF3D-34806BC2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26FF9-AAAD-F331-EC9B-83CB551F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7C2CB355-42E5-6CAD-CDA4-04E8698C7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7F51CA23-0DF4-94C6-A295-9A6ED5AA7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78973DDC-FE45-271D-D333-1265C63D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98BB5E17-8DB4-2B6A-4A48-E57456A3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2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3">
            <a:extLst>
              <a:ext uri="{FF2B5EF4-FFF2-40B4-BE49-F238E27FC236}">
                <a16:creationId xmlns:a16="http://schemas.microsoft.com/office/drawing/2014/main" id="{590E6AF1-4025-C539-6638-597177D00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2617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itle 6">
            <a:extLst>
              <a:ext uri="{FF2B5EF4-FFF2-40B4-BE49-F238E27FC236}">
                <a16:creationId xmlns:a16="http://schemas.microsoft.com/office/drawing/2014/main" id="{25E8EC5E-EA9E-1F86-2E83-5D549960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64" y="1532081"/>
            <a:ext cx="5273221" cy="3793838"/>
          </a:xfrm>
        </p:spPr>
        <p:txBody>
          <a:bodyPr lIns="0" tIns="0" rIns="0" bIns="0" anchor="ctr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5" descr="A woman wearing a yellow sweater working at the office">
            <a:extLst>
              <a:ext uri="{FF2B5EF4-FFF2-40B4-BE49-F238E27FC236}">
                <a16:creationId xmlns:a16="http://schemas.microsoft.com/office/drawing/2014/main" id="{0F266249-25B1-EF53-33EB-FA594F7F68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3457" y="1326812"/>
            <a:ext cx="3778434" cy="4924193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1528A5-067A-BD49-2204-67FF006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7C389-E6A8-48B1-74CD-322C690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705C1-E2D3-B1B7-C51C-44843980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917FF65-0254-002E-D43D-FF8B5E60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D6108ED-5598-D9CD-3F7C-E35B4C8B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1EB73BE-3F32-B696-CCF3-3120CC02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Freeform: Shape 59">
            <a:extLst>
              <a:ext uri="{FF2B5EF4-FFF2-40B4-BE49-F238E27FC236}">
                <a16:creationId xmlns:a16="http://schemas.microsoft.com/office/drawing/2014/main" id="{A7A3C520-412F-3B3C-3DD2-BA1FA9970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9367659-61EC-44B3-A73E-47A6D3C10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14EDCCCA-96A0-0D33-9C7F-224DCB3D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956" y="3472845"/>
            <a:ext cx="1358044" cy="675816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2C55E30B-D458-A8B6-11AB-5FAEA926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4" y="4148664"/>
            <a:ext cx="1358043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1D1A457-4F77-6BE6-3713-4638E83D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58045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176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E4AF8E1-6D3D-7A31-0DD3-7B583B82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20120" y="2020391"/>
            <a:ext cx="9378501" cy="2410190"/>
            <a:chOff x="1320120" y="2020391"/>
            <a:chExt cx="9378501" cy="2410190"/>
          </a:xfrm>
        </p:grpSpPr>
        <p:sp>
          <p:nvSpPr>
            <p:cNvPr id="8" name="Freeform: Shape 7" descr="timeline ">
              <a:extLst>
                <a:ext uri="{FF2B5EF4-FFF2-40B4-BE49-F238E27FC236}">
                  <a16:creationId xmlns:a16="http://schemas.microsoft.com/office/drawing/2014/main" id="{95FFD2E4-8235-F2BF-A205-9D552619322C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FD500365-FF2B-BD97-E160-2EE37926D791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 descr="timeline endpoints">
              <a:extLst>
                <a:ext uri="{FF2B5EF4-FFF2-40B4-BE49-F238E27FC236}">
                  <a16:creationId xmlns:a16="http://schemas.microsoft.com/office/drawing/2014/main" id="{34C8CF17-1B0C-28D1-6E4D-5187FFFDCE2D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8AC32E-428F-9A0A-3195-B3423A2C9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0355" y="2660943"/>
            <a:ext cx="1161288" cy="116128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8A1666A-610A-35B4-038A-027C26F29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505" y="2660943"/>
            <a:ext cx="1161288" cy="116128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FDDA6AC-3BDE-259D-EBBE-6A7B12A21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8655" y="2660943"/>
            <a:ext cx="1161288" cy="11612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DFBC172-3AC7-02D5-403B-5AB8BAB34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7805" y="2644842"/>
            <a:ext cx="1161288" cy="116128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537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2365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06802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50334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0042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8202" y="2558836"/>
            <a:ext cx="6735597" cy="2536289"/>
          </a:xfrm>
        </p:spPr>
        <p:txBody>
          <a:bodyPr lIns="0" tIns="0" rIns="0" bIns="0"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z="1418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z="1418"/>
              <a:t>Click to edit Master text styles</a:t>
            </a:r>
            <a:endParaRPr lang="en-US"/>
          </a:p>
          <a:p>
            <a:pPr lvl="1"/>
            <a:r>
              <a:rPr lang="en-US" sz="1418"/>
              <a:t>Second level</a:t>
            </a:r>
          </a:p>
          <a:p>
            <a:pPr lvl="2"/>
            <a:r>
              <a:rPr lang="en-US" sz="1418"/>
              <a:t>Third level</a:t>
            </a:r>
          </a:p>
          <a:p>
            <a:pPr lvl="3"/>
            <a:r>
              <a:rPr lang="en-US" sz="1418"/>
              <a:t>Fourth level</a:t>
            </a:r>
          </a:p>
          <a:p>
            <a:pPr lvl="4"/>
            <a:r>
              <a:rPr lang="en-US" sz="1418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DDEA0E-07E9-13B1-EDC7-61BAFA5FF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fld id="{FD138C57-8E3B-4697-92F8-0ED9B71F7E17}" type="datetime1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A10547-A0BF-14BF-EF18-92FBBF644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 sz="1200"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13A03B-58A6-5266-F4CA-95B7A6F4B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 sz="1200"/>
            </a:lvl1pPr>
          </a:lstStyle>
          <a:p>
            <a:fld id="{CC057153-B650-4DEB-B370-79DDCFDCE934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3" r:id="rId4"/>
    <p:sldLayoutId id="2147483707" r:id="rId5"/>
    <p:sldLayoutId id="2147483650" r:id="rId6"/>
    <p:sldLayoutId id="2147483654" r:id="rId7"/>
    <p:sldLayoutId id="2147483754" r:id="rId8"/>
    <p:sldLayoutId id="2147483755" r:id="rId9"/>
    <p:sldLayoutId id="2147483760" r:id="rId10"/>
    <p:sldLayoutId id="2147483761" r:id="rId11"/>
    <p:sldLayoutId id="2147483762" r:id="rId12"/>
    <p:sldLayoutId id="2147483662" r:id="rId13"/>
    <p:sldLayoutId id="214748376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752" r:id="rId43"/>
    <p:sldLayoutId id="2147483753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756" r:id="rId52"/>
    <p:sldLayoutId id="2147483757" r:id="rId53"/>
    <p:sldLayoutId id="2147483758" r:id="rId54"/>
    <p:sldLayoutId id="2147483759" r:id="rId55"/>
    <p:sldLayoutId id="2147483698" r:id="rId56"/>
    <p:sldLayoutId id="2147483699" r:id="rId57"/>
    <p:sldLayoutId id="2147483700" r:id="rId58"/>
    <p:sldLayoutId id="2147483701" r:id="rId59"/>
    <p:sldLayoutId id="2147483702" r:id="rId60"/>
    <p:sldLayoutId id="2147483661" r:id="rId61"/>
    <p:sldLayoutId id="2147483764" r:id="rId6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zakon.rada.gov.ua/laws/show/480-2017-%D0%BF" TargetMode="External"/><Relationship Id="rId5" Type="http://schemas.openxmlformats.org/officeDocument/2006/relationships/hyperlink" Target="https://zakon.rada.gov.ua/laws/show/1045-2017-%D0%BF" TargetMode="Externa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hyperlink" Target="https://zakon.rada.gov.ua/laws/show/2102-20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kon.rada.gov.ua/laws/show/64/2022" TargetMode="External"/><Relationship Id="rId5" Type="http://schemas.openxmlformats.org/officeDocument/2006/relationships/hyperlink" Target="https://zakon.rada.gov.ua/laws/show/2755-17/conv" TargetMode="External"/><Relationship Id="rId4" Type="http://schemas.openxmlformats.org/officeDocument/2006/relationships/hyperlink" Target="https://zakon.rada.gov.ua/laws/show/4113-IX" TargetMode="External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hyperlink" Target="https://zakon.rada.gov.ua/laws/show/2755-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872E-D8F0-BF64-FC5F-317F5A47D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61" y="773899"/>
            <a:ext cx="5824186" cy="2886793"/>
          </a:xfrm>
        </p:spPr>
        <p:txBody>
          <a:bodyPr/>
          <a:lstStyle/>
          <a:p>
            <a:r>
              <a:rPr lang="uk-UA" dirty="0"/>
              <a:t>Контрольовані іноземні компанії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480B4-3B70-1D3F-43D1-F14B9904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361" y="3859341"/>
            <a:ext cx="5824186" cy="1550860"/>
          </a:xfrm>
        </p:spPr>
        <p:txBody>
          <a:bodyPr/>
          <a:lstStyle/>
          <a:p>
            <a:r>
              <a:rPr lang="uk-UA" altLang="zh-CN" dirty="0"/>
              <a:t>звітна кампанія 2024                помилки подання звітності відповідальність </a:t>
            </a:r>
            <a:endParaRPr lang="zh-CN" altLang="en-US" dirty="0"/>
          </a:p>
        </p:txBody>
      </p:sp>
      <p:pic>
        <p:nvPicPr>
          <p:cNvPr id="8" name="Місце для зображення 7" descr="645e060e6b5a9.png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/>
          <a:srcRect l="21924" r="-4788"/>
          <a:stretch>
            <a:fillRect/>
          </a:stretch>
        </p:blipFill>
        <p:spPr>
          <a:xfrm>
            <a:off x="6154766" y="1295400"/>
            <a:ext cx="6100280" cy="4515236"/>
          </a:xfrm>
          <a:scene3d>
            <a:camera prst="obliqueTopLeft"/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48015-9216-1E65-720D-017D43E507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28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2D9C23BC-739D-A8CE-616A-0E50FC09ABCE}"/>
              </a:ext>
            </a:extLst>
          </p:cNvPr>
          <p:cNvSpPr/>
          <p:nvPr/>
        </p:nvSpPr>
        <p:spPr>
          <a:xfrm rot="10800000">
            <a:off x="-6" y="5147722"/>
            <a:ext cx="5606719" cy="1710278"/>
          </a:xfrm>
          <a:prstGeom prst="homePlate">
            <a:avLst/>
          </a:prstGeom>
          <a:solidFill>
            <a:srgbClr val="CEE4D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uk-UA" sz="15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1DF12D-F094-50A1-0D97-231D8CD886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27C70-5009-8E4B-788E-31CCE9A20C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154" t="754" r="2487" b="5355"/>
          <a:stretch/>
        </p:blipFill>
        <p:spPr>
          <a:xfrm>
            <a:off x="5434929" y="179122"/>
            <a:ext cx="6637868" cy="46651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05DBD1-B7BD-C5DC-D97A-6DA49793F9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595" t="19200" r="2595" b="4899"/>
          <a:stretch/>
        </p:blipFill>
        <p:spPr>
          <a:xfrm>
            <a:off x="5542546" y="4925182"/>
            <a:ext cx="6493933" cy="1168400"/>
          </a:xfrm>
          <a:prstGeom prst="rect">
            <a:avLst/>
          </a:prstGeom>
        </p:spPr>
      </p:pic>
      <p:sp>
        <p:nvSpPr>
          <p:cNvPr id="2" name="Стрілка: п’ятикутник 1">
            <a:extLst>
              <a:ext uri="{FF2B5EF4-FFF2-40B4-BE49-F238E27FC236}">
                <a16:creationId xmlns:a16="http://schemas.microsoft.com/office/drawing/2014/main" id="{276EFFE1-88E2-90C0-EF83-EB130ACF9C19}"/>
              </a:ext>
            </a:extLst>
          </p:cNvPr>
          <p:cNvSpPr/>
          <p:nvPr/>
        </p:nvSpPr>
        <p:spPr>
          <a:xfrm>
            <a:off x="-3" y="855411"/>
            <a:ext cx="5542549" cy="1164210"/>
          </a:xfrm>
          <a:prstGeom prst="homePlate">
            <a:avLst/>
          </a:prstGeom>
          <a:solidFill>
            <a:srgbClr val="CEE4D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         У </a:t>
            </a:r>
            <a:r>
              <a:rPr lang="ru-RU" sz="1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графі</a:t>
            </a:r>
            <a:r>
              <a:rPr lang="ru-RU" sz="1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31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зазначається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КІК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   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нерезидентами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1400" b="0" i="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Переліку</a:t>
            </a:r>
            <a:r>
              <a:rPr lang="ru-RU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держав     </a:t>
            </a:r>
          </a:p>
          <a:p>
            <a:pPr algn="ctr"/>
            <a:r>
              <a:rPr lang="ru-RU" sz="1400" u="sng" dirty="0">
                <a:solidFill>
                  <a:srgbClr val="ED861F"/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</a:t>
            </a:r>
            <a:r>
              <a:rPr lang="ru-RU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(територій)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затвердженого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постановою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КМУ  </a:t>
            </a:r>
          </a:p>
          <a:p>
            <a:pPr algn="ctr"/>
            <a:r>
              <a:rPr lang="ru-RU" sz="1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27 грудня 2017 року № 1045 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4" name="Стрілка: п’ятикутник 3">
            <a:extLst>
              <a:ext uri="{FF2B5EF4-FFF2-40B4-BE49-F238E27FC236}">
                <a16:creationId xmlns:a16="http://schemas.microsoft.com/office/drawing/2014/main" id="{19F2CEDB-019A-C0F8-4B0C-515B75BC65C6}"/>
              </a:ext>
            </a:extLst>
          </p:cNvPr>
          <p:cNvSpPr/>
          <p:nvPr/>
        </p:nvSpPr>
        <p:spPr>
          <a:xfrm>
            <a:off x="0" y="2081317"/>
            <a:ext cx="5542549" cy="1164210"/>
          </a:xfrm>
          <a:prstGeom prst="homePlate">
            <a:avLst/>
          </a:prstGeom>
          <a:solidFill>
            <a:srgbClr val="CEE4D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графі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32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зазначається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КІК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нерезидентами -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пов'язаними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особами, з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повним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переліком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проведених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такими нерезидентами (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зазначається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повне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найменування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нерезидента,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назва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код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код платника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податку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sz="1400" b="1" i="1" dirty="0"/>
          </a:p>
        </p:txBody>
      </p:sp>
      <p:sp>
        <p:nvSpPr>
          <p:cNvPr id="6" name="Стрілка: п’ятикутник 5">
            <a:extLst>
              <a:ext uri="{FF2B5EF4-FFF2-40B4-BE49-F238E27FC236}">
                <a16:creationId xmlns:a16="http://schemas.microsoft.com/office/drawing/2014/main" id="{F33F9BF9-E350-AF93-D321-8C92A6106F01}"/>
              </a:ext>
            </a:extLst>
          </p:cNvPr>
          <p:cNvSpPr/>
          <p:nvPr/>
        </p:nvSpPr>
        <p:spPr>
          <a:xfrm>
            <a:off x="-3" y="3311103"/>
            <a:ext cx="5542549" cy="1164210"/>
          </a:xfrm>
          <a:prstGeom prst="homePlate">
            <a:avLst/>
          </a:prstGeom>
          <a:solidFill>
            <a:srgbClr val="CEE4D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            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графі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33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зазначається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КІК з     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нерезидентами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організаційно-правова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форма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   включена до </a:t>
            </a:r>
            <a:r>
              <a:rPr lang="uk-UA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Переліку організаційно-правових   </a:t>
            </a:r>
            <a:r>
              <a:rPr lang="uk-UA" sz="1400" u="sng" dirty="0">
                <a:solidFill>
                  <a:srgbClr val="002060"/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</a:p>
          <a:p>
            <a:pPr algn="ctr"/>
            <a:r>
              <a:rPr lang="uk-UA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форм</a:t>
            </a:r>
            <a:r>
              <a:rPr lang="uk-UA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затвердженого постановою КМУ </a:t>
            </a:r>
          </a:p>
          <a:p>
            <a:pPr algn="ctr"/>
            <a:r>
              <a:rPr lang="uk-UA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</a:t>
            </a:r>
            <a:r>
              <a:rPr lang="uk-UA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ід 04 липня 2017 року № 480 </a:t>
            </a:r>
            <a:endParaRPr lang="uk-UA" sz="1400" b="1" i="1" dirty="0"/>
          </a:p>
        </p:txBody>
      </p:sp>
      <p:sp>
        <p:nvSpPr>
          <p:cNvPr id="8" name="Стрілка: п’ятикутник 7">
            <a:extLst>
              <a:ext uri="{FF2B5EF4-FFF2-40B4-BE49-F238E27FC236}">
                <a16:creationId xmlns:a16="http://schemas.microsoft.com/office/drawing/2014/main" id="{0F0C9F79-824E-CFBC-1453-9C5FED93B72A}"/>
              </a:ext>
            </a:extLst>
          </p:cNvPr>
          <p:cNvSpPr/>
          <p:nvPr/>
        </p:nvSpPr>
        <p:spPr>
          <a:xfrm>
            <a:off x="41907" y="4579304"/>
            <a:ext cx="5606718" cy="1590433"/>
          </a:xfrm>
          <a:prstGeom prst="homePlate">
            <a:avLst/>
          </a:prstGeom>
          <a:solidFill>
            <a:srgbClr val="CEE4D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ru-RU" sz="1400" b="1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У графах 31-33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Звіту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зазначаються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всі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без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виключення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операції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КІК,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проведені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з нерезидентами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відносно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такої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КІК;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b="1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Така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інформація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відображається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по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кожній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операції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окремо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</a:p>
          <a:p>
            <a:pPr marL="285750" indent="-285750" algn="just"/>
            <a:endParaRPr lang="ru-RU" sz="1400" b="1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У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разі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наявності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більше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однієї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операції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перелік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операцій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зазначається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в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наступних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рядках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таблиці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у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довільному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порядку по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кожній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юридичній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особі</a:t>
            </a:r>
            <a:r>
              <a:rPr lang="ru-RU" sz="1400" b="1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uk-UA" sz="1400" b="1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96C8E-FE8F-FCD9-C84C-64D06FA48FD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07" y="942216"/>
            <a:ext cx="990600" cy="990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8B9FA8-8399-9C62-A800-DDFA74E7993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415094"/>
            <a:ext cx="999278" cy="9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0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470" y="56525"/>
            <a:ext cx="4329133" cy="323950"/>
          </a:xfrm>
        </p:spPr>
        <p:txBody>
          <a:bodyPr/>
          <a:lstStyle/>
          <a:p>
            <a:r>
              <a:rPr lang="ru-RU" sz="2400" dirty="0" err="1"/>
              <a:t>Відповідальність</a:t>
            </a:r>
            <a:endParaRPr lang="ru-RU" sz="2400" dirty="0"/>
          </a:p>
        </p:txBody>
      </p:sp>
      <p:graphicFrame>
        <p:nvGraphicFramePr>
          <p:cNvPr id="26" name="Місце для вмісту 25">
            <a:extLst>
              <a:ext uri="{FF2B5EF4-FFF2-40B4-BE49-F238E27FC236}">
                <a16:creationId xmlns:a16="http://schemas.microsoft.com/office/drawing/2014/main" id="{1C8FB870-8E49-447A-5C29-F1F7B0A66CA8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2351247083"/>
              </p:ext>
            </p:extLst>
          </p:nvPr>
        </p:nvGraphicFramePr>
        <p:xfrm>
          <a:off x="3063274" y="346844"/>
          <a:ext cx="9399659" cy="579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64C315-86A7-DAAF-C898-655E46494A9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5387135" cy="107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9567A369-13A2-BD61-1EDC-8074EB25CF4B}"/>
              </a:ext>
            </a:extLst>
          </p:cNvPr>
          <p:cNvCxnSpPr>
            <a:cxnSpLocks/>
          </p:cNvCxnSpPr>
          <p:nvPr/>
        </p:nvCxnSpPr>
        <p:spPr>
          <a:xfrm>
            <a:off x="2570655" y="2023357"/>
            <a:ext cx="2726943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41AF76-0093-E008-9F04-BAD95904EB8C}"/>
              </a:ext>
            </a:extLst>
          </p:cNvPr>
          <p:cNvSpPr txBox="1"/>
          <p:nvPr/>
        </p:nvSpPr>
        <p:spPr>
          <a:xfrm>
            <a:off x="3063274" y="1360092"/>
            <a:ext cx="256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dirty="0"/>
          </a:p>
          <a:p>
            <a:pPr lvl="0"/>
            <a:r>
              <a:rPr lang="uk-UA" dirty="0">
                <a:solidFill>
                  <a:schemeClr val="tx1"/>
                </a:solidFill>
              </a:rPr>
              <a:t>Неподання  Звіту</a:t>
            </a:r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3C04A46-08A7-1D40-607F-A2B85E5BD244}"/>
              </a:ext>
            </a:extLst>
          </p:cNvPr>
          <p:cNvCxnSpPr>
            <a:cxnSpLocks/>
          </p:cNvCxnSpPr>
          <p:nvPr/>
        </p:nvCxnSpPr>
        <p:spPr>
          <a:xfrm>
            <a:off x="9196259" y="2023357"/>
            <a:ext cx="272694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DE68AD9E-5261-C319-1CC5-ED4E13893B46}"/>
              </a:ext>
            </a:extLst>
          </p:cNvPr>
          <p:cNvCxnSpPr>
            <a:cxnSpLocks/>
          </p:cNvCxnSpPr>
          <p:nvPr/>
        </p:nvCxnSpPr>
        <p:spPr>
          <a:xfrm>
            <a:off x="3527388" y="3835224"/>
            <a:ext cx="2726943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DC8D7598-4253-D832-BA09-848DA31F18C4}"/>
              </a:ext>
            </a:extLst>
          </p:cNvPr>
          <p:cNvCxnSpPr>
            <a:cxnSpLocks/>
          </p:cNvCxnSpPr>
          <p:nvPr/>
        </p:nvCxnSpPr>
        <p:spPr>
          <a:xfrm>
            <a:off x="10173721" y="3835224"/>
            <a:ext cx="2018279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181A41-FC05-ABD8-AE49-F5B8E5C700AB}"/>
              </a:ext>
            </a:extLst>
          </p:cNvPr>
          <p:cNvSpPr txBox="1"/>
          <p:nvPr/>
        </p:nvSpPr>
        <p:spPr>
          <a:xfrm>
            <a:off x="10173721" y="2208529"/>
            <a:ext cx="2018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dirty="0"/>
          </a:p>
          <a:p>
            <a:pPr lvl="0"/>
            <a:r>
              <a:rPr lang="uk-UA" sz="1400" dirty="0">
                <a:solidFill>
                  <a:schemeClr val="tx1"/>
                </a:solidFill>
              </a:rPr>
              <a:t>Неподання або подання не в повному обсязі  документації з ТЦ, інших копій первинних документів щодо КІК на запит</a:t>
            </a:r>
          </a:p>
          <a:p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45CD9536-B94A-4ABA-53E1-839CA76DFA4D}"/>
              </a:ext>
            </a:extLst>
          </p:cNvPr>
          <p:cNvCxnSpPr>
            <a:cxnSpLocks/>
          </p:cNvCxnSpPr>
          <p:nvPr/>
        </p:nvCxnSpPr>
        <p:spPr>
          <a:xfrm>
            <a:off x="2570654" y="5689424"/>
            <a:ext cx="2726943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E6A8DA-D28E-5E58-F7EB-E9392478667F}"/>
              </a:ext>
            </a:extLst>
          </p:cNvPr>
          <p:cNvSpPr txBox="1"/>
          <p:nvPr/>
        </p:nvSpPr>
        <p:spPr>
          <a:xfrm>
            <a:off x="2543907" y="4191357"/>
            <a:ext cx="2895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dirty="0"/>
          </a:p>
          <a:p>
            <a:pPr lvl="0"/>
            <a:r>
              <a:rPr lang="uk-UA" sz="1400" dirty="0">
                <a:solidFill>
                  <a:schemeClr val="tx1"/>
                </a:solidFill>
              </a:rPr>
              <a:t>Неподання Звіту протягом 30 календарних днів, наступних за останнім днем граничного строку сплати фінансових санкцій (штрафів)</a:t>
            </a:r>
          </a:p>
          <a:p>
            <a:endParaRPr lang="uk-UA" dirty="0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89BB674A-F8EE-B74D-2EEE-61D2B5DF2B77}"/>
              </a:ext>
            </a:extLst>
          </p:cNvPr>
          <p:cNvCxnSpPr>
            <a:cxnSpLocks/>
          </p:cNvCxnSpPr>
          <p:nvPr/>
        </p:nvCxnSpPr>
        <p:spPr>
          <a:xfrm>
            <a:off x="9123854" y="5689424"/>
            <a:ext cx="2726943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B16E7D-1AEC-E2C8-C1E5-2CC14598263A}"/>
              </a:ext>
            </a:extLst>
          </p:cNvPr>
          <p:cNvSpPr txBox="1"/>
          <p:nvPr/>
        </p:nvSpPr>
        <p:spPr>
          <a:xfrm>
            <a:off x="9196259" y="5074620"/>
            <a:ext cx="2196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Неподання Повідомлення</a:t>
            </a:r>
          </a:p>
          <a:p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FFE23-E617-E1CB-5771-9A5C33A0CCBB}"/>
              </a:ext>
            </a:extLst>
          </p:cNvPr>
          <p:cNvSpPr txBox="1"/>
          <p:nvPr/>
        </p:nvSpPr>
        <p:spPr>
          <a:xfrm>
            <a:off x="818003" y="6529710"/>
            <a:ext cx="1115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i="1" dirty="0"/>
              <a:t>* ПМ – прожитковий мінімум для працездатної особи, встановлений на 1 січня податкового (звітного) року  </a:t>
            </a:r>
          </a:p>
        </p:txBody>
      </p:sp>
      <p:sp>
        <p:nvSpPr>
          <p:cNvPr id="16" name="Виноска: зі стрілкою вправо 15">
            <a:extLst>
              <a:ext uri="{FF2B5EF4-FFF2-40B4-BE49-F238E27FC236}">
                <a16:creationId xmlns:a16="http://schemas.microsoft.com/office/drawing/2014/main" id="{2E6D8B70-694E-38D8-752C-2F49E6290119}"/>
              </a:ext>
            </a:extLst>
          </p:cNvPr>
          <p:cNvSpPr/>
          <p:nvPr/>
        </p:nvSpPr>
        <p:spPr>
          <a:xfrm>
            <a:off x="113408" y="1504852"/>
            <a:ext cx="3662725" cy="3147579"/>
          </a:xfrm>
          <a:prstGeom prst="rightArrowCallout">
            <a:avLst/>
          </a:prstGeom>
          <a:pattFill prst="pct20">
            <a:fgClr>
              <a:srgbClr val="DDE5FB"/>
            </a:fgClr>
            <a:bgClr>
              <a:schemeClr val="bg1"/>
            </a:bgClr>
          </a:pattFill>
          <a:ln w="28575">
            <a:solidFill>
              <a:schemeClr val="bg2">
                <a:lumMod val="90000"/>
              </a:schemeClr>
            </a:solidFill>
          </a:ln>
          <a:effectLst>
            <a:outerShdw blurRad="304800" dist="25400" dir="5400000" sx="99000" sy="99000" algn="ctr" rotWithShape="0">
              <a:srgbClr val="000000">
                <a:alpha val="93000"/>
              </a:srgbClr>
            </a:outerShdw>
            <a:reflection blurRad="50800" stA="50000" endPos="7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За невиконання правил КІК до контролюючої особи застосовується фінансова відповідальність у вигляді штрафу, розмір якого визначено п. 120.7 ПКУ</a:t>
            </a:r>
          </a:p>
        </p:txBody>
      </p:sp>
      <p:pic>
        <p:nvPicPr>
          <p:cNvPr id="20" name="Графіка 19" descr="Paperclip with solid fill">
            <a:extLst>
              <a:ext uri="{FF2B5EF4-FFF2-40B4-BE49-F238E27FC236}">
                <a16:creationId xmlns:a16="http://schemas.microsoft.com/office/drawing/2014/main" id="{BEF98C09-9078-DA09-43F8-9A62B89D8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8738" y="1298437"/>
            <a:ext cx="769640" cy="769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Stopwatch">
            <a:extLst>
              <a:ext uri="{FF2B5EF4-FFF2-40B4-BE49-F238E27FC236}">
                <a16:creationId xmlns:a16="http://schemas.microsoft.com/office/drawing/2014/main" id="{14EFBB3C-B56E-E410-C91E-2D88B2FB1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98" y="5247291"/>
            <a:ext cx="2477110" cy="14550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06273C-FF81-68D2-269E-AC0757190F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25" y="80210"/>
            <a:ext cx="4066675" cy="80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ілка: п’ятикутник 24">
            <a:extLst>
              <a:ext uri="{FF2B5EF4-FFF2-40B4-BE49-F238E27FC236}">
                <a16:creationId xmlns:a16="http://schemas.microsoft.com/office/drawing/2014/main" id="{AFCBA007-7503-5FC8-D407-226C8E30B176}"/>
              </a:ext>
            </a:extLst>
          </p:cNvPr>
          <p:cNvSpPr/>
          <p:nvPr/>
        </p:nvSpPr>
        <p:spPr>
          <a:xfrm>
            <a:off x="3237186" y="0"/>
            <a:ext cx="9574925" cy="2837793"/>
          </a:xfrm>
          <a:prstGeom prst="homePlate">
            <a:avLst/>
          </a:prstGeom>
          <a:solidFill>
            <a:schemeClr val="accent1">
              <a:alpha val="7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39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uk-UA" sz="1800" b="0" i="0" dirty="0">
              <a:solidFill>
                <a:srgbClr val="333333"/>
              </a:solidFill>
              <a:effectLst/>
            </a:endParaRPr>
          </a:p>
          <a:p>
            <a:pPr algn="ctr"/>
            <a:endParaRPr lang="uk-UA" sz="1800" b="0" i="0" dirty="0">
              <a:solidFill>
                <a:srgbClr val="333333"/>
              </a:solidFill>
              <a:effectLst/>
            </a:endParaRPr>
          </a:p>
          <a:p>
            <a:pPr algn="ctr"/>
            <a:endParaRPr lang="uk-UA" dirty="0">
              <a:solidFill>
                <a:srgbClr val="333333"/>
              </a:solidFill>
            </a:endParaRPr>
          </a:p>
          <a:p>
            <a:pPr algn="ctr"/>
            <a:endParaRPr lang="uk-UA" sz="1800" b="0" i="0" dirty="0">
              <a:solidFill>
                <a:srgbClr val="333333"/>
              </a:solidFill>
              <a:effectLst/>
            </a:endParaRPr>
          </a:p>
          <a:p>
            <a:pPr algn="ctr"/>
            <a:endParaRPr lang="uk-UA" dirty="0">
              <a:solidFill>
                <a:srgbClr val="333333"/>
              </a:solidFill>
            </a:endParaRPr>
          </a:p>
          <a:p>
            <a:pPr algn="ctr"/>
            <a:endParaRPr lang="uk-UA" sz="1800" b="0" i="0" dirty="0">
              <a:solidFill>
                <a:srgbClr val="333333"/>
              </a:solidFill>
              <a:effectLst/>
            </a:endParaRPr>
          </a:p>
          <a:p>
            <a:pPr algn="ctr"/>
            <a:endParaRPr lang="uk-UA" dirty="0">
              <a:solidFill>
                <a:srgbClr val="333333"/>
              </a:solidFill>
            </a:endParaRPr>
          </a:p>
          <a:p>
            <a:pPr algn="ctr"/>
            <a:r>
              <a:rPr lang="uk-UA" sz="1800" b="0" i="0" dirty="0">
                <a:solidFill>
                  <a:srgbClr val="333333"/>
                </a:solidFill>
                <a:effectLst/>
              </a:rPr>
              <a:t>Законом України </a:t>
            </a:r>
            <a:r>
              <a:rPr lang="uk-UA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 04.12.2024  р. № 4113-ІХ</a:t>
            </a:r>
            <a:r>
              <a:rPr lang="uk-UA" sz="18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uk-UA" sz="1800" b="0" i="0" dirty="0">
                <a:solidFill>
                  <a:srgbClr val="333333"/>
                </a:solidFill>
                <a:effectLst/>
              </a:rPr>
              <a:t>«Про внесення змін до Податкового кодексу України та інших законів України щодо стимулювання розвитку цифрової економіки в Україні», який набрав чинності 26.12.2024 р., внесені зміни щодо застосування штрафних санкцій до контролерів контрольованих іноземних компаній, а саме: </a:t>
            </a:r>
            <a:r>
              <a:rPr lang="uk-UA" sz="1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абз</a:t>
            </a:r>
            <a:r>
              <a:rPr lang="uk-UA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перший – четвертий п. 72 </a:t>
            </a:r>
            <a:r>
              <a:rPr lang="uk-UA" sz="1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підрозд</a:t>
            </a:r>
            <a:r>
              <a:rPr lang="uk-UA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10 </a:t>
            </a:r>
            <a:r>
              <a:rPr lang="uk-UA" sz="1800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розд</a:t>
            </a:r>
            <a:r>
              <a:rPr lang="uk-UA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ХХ «Перехідні положення» Податкового кодексу України</a:t>
            </a:r>
            <a:r>
              <a:rPr lang="uk-UA" sz="18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uk-UA" sz="1800" b="0" i="0" dirty="0">
                <a:solidFill>
                  <a:srgbClr val="333333"/>
                </a:solidFill>
                <a:effectLst/>
              </a:rPr>
              <a:t> викладено в такій редакції: </a:t>
            </a:r>
          </a:p>
          <a:p>
            <a:pPr algn="ctr"/>
            <a:endParaRPr lang="uk-UA" dirty="0">
              <a:solidFill>
                <a:srgbClr val="333333"/>
              </a:solidFill>
            </a:endParaRPr>
          </a:p>
          <a:p>
            <a:pPr algn="ctr"/>
            <a:endParaRPr lang="uk-UA" sz="1800" dirty="0">
              <a:solidFill>
                <a:srgbClr val="333333"/>
              </a:solidFill>
            </a:endParaRPr>
          </a:p>
          <a:p>
            <a:pPr algn="ctr"/>
            <a:endParaRPr lang="uk-UA" dirty="0">
              <a:solidFill>
                <a:srgbClr val="333333"/>
              </a:solidFill>
            </a:endParaRPr>
          </a:p>
          <a:p>
            <a:pPr algn="ctr"/>
            <a:endParaRPr lang="uk-UA" sz="1800" dirty="0">
              <a:solidFill>
                <a:srgbClr val="333333"/>
              </a:solidFill>
            </a:endParaRPr>
          </a:p>
          <a:p>
            <a:pPr algn="ctr"/>
            <a:endParaRPr lang="uk-UA" sz="1800" dirty="0"/>
          </a:p>
          <a:p>
            <a:pPr algn="ctr"/>
            <a:endParaRPr lang="uk-UA" dirty="0"/>
          </a:p>
        </p:txBody>
      </p:sp>
      <p:sp>
        <p:nvSpPr>
          <p:cNvPr id="23" name="Стрілка: п’ятикутник 22">
            <a:extLst>
              <a:ext uri="{FF2B5EF4-FFF2-40B4-BE49-F238E27FC236}">
                <a16:creationId xmlns:a16="http://schemas.microsoft.com/office/drawing/2014/main" id="{0D0B6A10-F1AA-DB0B-86C3-33BCC9B71D42}"/>
              </a:ext>
            </a:extLst>
          </p:cNvPr>
          <p:cNvSpPr/>
          <p:nvPr/>
        </p:nvSpPr>
        <p:spPr>
          <a:xfrm>
            <a:off x="200525" y="2293884"/>
            <a:ext cx="12065876" cy="4483906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Aft>
                <a:spcPts val="800"/>
              </a:spcAft>
              <a:buNone/>
            </a:pPr>
            <a:r>
              <a:rPr lang="ru-RU" b="0" i="0" dirty="0">
                <a:solidFill>
                  <a:schemeClr val="tx1"/>
                </a:solidFill>
                <a:effectLst/>
              </a:rPr>
              <a:t>«За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порушення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вчинені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у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період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з 1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січня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2022 року та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протягом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дії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воєнного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стану в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Україні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введеного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Указом Президента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</a:rPr>
              <a:t> «Про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введення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воєнного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стану в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Україні</a:t>
            </a:r>
            <a:r>
              <a:rPr lang="ru-RU" b="0" i="0" dirty="0">
                <a:solidFill>
                  <a:schemeClr val="tx1"/>
                </a:solidFill>
                <a:effectLst/>
              </a:rPr>
              <a:t>» 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24 лютого 2022 року № 64/2022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затвердженим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Законом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</a:rPr>
              <a:t> «Про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затвердження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Указу Президента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</a:rPr>
              <a:t> «Про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введення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воєнного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стану в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Україні</a:t>
            </a:r>
            <a:r>
              <a:rPr lang="ru-RU" b="0" i="0" dirty="0">
                <a:solidFill>
                  <a:schemeClr val="tx1"/>
                </a:solidFill>
                <a:effectLst/>
              </a:rPr>
              <a:t>» 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24 лютого 2022 року № 2102–ІХ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по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останній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календарний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день (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включно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) календарного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місяця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в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якому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воєнний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стан буде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припинено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або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скасовано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: </a:t>
            </a:r>
          </a:p>
          <a:p>
            <a:pPr fontAlgn="base">
              <a:spcAft>
                <a:spcPts val="800"/>
              </a:spcAft>
              <a:buNone/>
            </a:pPr>
            <a:endParaRPr lang="ru-RU" b="0" i="0" dirty="0">
              <a:solidFill>
                <a:schemeClr val="tx1"/>
              </a:solidFill>
              <a:effectLst/>
            </a:endParaRPr>
          </a:p>
          <a:p>
            <a:pPr fontAlgn="base">
              <a:spcAft>
                <a:spcPts val="800"/>
              </a:spcAft>
            </a:pPr>
            <a:r>
              <a:rPr lang="ru-RU" b="0" i="1" dirty="0">
                <a:solidFill>
                  <a:schemeClr val="tx1"/>
                </a:solidFill>
                <a:effectLst/>
              </a:rPr>
              <a:t>до </a:t>
            </a:r>
            <a:r>
              <a:rPr lang="ru-RU" b="0" i="1" dirty="0" err="1">
                <a:solidFill>
                  <a:schemeClr val="tx1"/>
                </a:solidFill>
                <a:effectLst/>
              </a:rPr>
              <a:t>платників</a:t>
            </a:r>
            <a:r>
              <a:rPr lang="ru-RU" b="0" i="1" dirty="0">
                <a:solidFill>
                  <a:schemeClr val="tx1"/>
                </a:solidFill>
                <a:effectLst/>
              </a:rPr>
              <a:t> </a:t>
            </a:r>
            <a:r>
              <a:rPr lang="ru-RU" b="0" i="1" dirty="0" err="1">
                <a:solidFill>
                  <a:schemeClr val="tx1"/>
                </a:solidFill>
                <a:effectLst/>
              </a:rPr>
              <a:t>податків</a:t>
            </a:r>
            <a:r>
              <a:rPr lang="ru-RU" b="0" i="1" dirty="0">
                <a:solidFill>
                  <a:schemeClr val="tx1"/>
                </a:solidFill>
                <a:effectLst/>
              </a:rPr>
              <a:t> не </a:t>
            </a:r>
            <a:r>
              <a:rPr lang="ru-RU" b="0" i="1" dirty="0" err="1">
                <a:solidFill>
                  <a:schemeClr val="tx1"/>
                </a:solidFill>
                <a:effectLst/>
              </a:rPr>
              <a:t>застосовуються</a:t>
            </a:r>
            <a:r>
              <a:rPr lang="ru-RU" b="0" i="1" dirty="0">
                <a:solidFill>
                  <a:schemeClr val="tx1"/>
                </a:solidFill>
                <a:effectLst/>
              </a:rPr>
              <a:t> </a:t>
            </a:r>
            <a:r>
              <a:rPr lang="ru-RU" b="0" i="1" dirty="0" err="1">
                <a:solidFill>
                  <a:schemeClr val="tx1"/>
                </a:solidFill>
                <a:effectLst/>
              </a:rPr>
              <a:t>штрафні</a:t>
            </a:r>
            <a:r>
              <a:rPr lang="ru-RU" b="0" i="1" dirty="0">
                <a:solidFill>
                  <a:schemeClr val="tx1"/>
                </a:solidFill>
                <a:effectLst/>
              </a:rPr>
              <a:t> </a:t>
            </a:r>
            <a:r>
              <a:rPr lang="ru-RU" b="0" i="1" dirty="0" err="1">
                <a:solidFill>
                  <a:schemeClr val="tx1"/>
                </a:solidFill>
                <a:effectLst/>
              </a:rPr>
              <a:t>санкції</a:t>
            </a:r>
            <a:r>
              <a:rPr lang="ru-RU" b="0" i="0" dirty="0">
                <a:solidFill>
                  <a:schemeClr val="tx1"/>
                </a:solidFill>
                <a:effectLst/>
              </a:rPr>
              <a:t> – за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порушення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передбачені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абзацами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першим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–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восьмим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пункту 120.7 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статті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120 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цього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Кодексу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за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умови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виконання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контролюючою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особою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обов’язків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передбачених</a:t>
            </a:r>
            <a:r>
              <a:rPr lang="ru-RU" b="0" i="0" dirty="0">
                <a:solidFill>
                  <a:schemeClr val="tx1"/>
                </a:solidFill>
                <a:effectLst/>
              </a:rPr>
              <a:t> 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статтею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39-2 </a:t>
            </a:r>
            <a:r>
              <a:rPr lang="ru-RU" b="0" i="0" u="none" strike="noStrike" dirty="0" err="1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цього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Кодексу</a:t>
            </a:r>
            <a:r>
              <a:rPr lang="ru-RU" b="0" i="0" dirty="0">
                <a:solidFill>
                  <a:schemeClr val="tx1"/>
                </a:solidFill>
                <a:effectLst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протягом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шести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місяців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після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припинення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або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скасування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</a:rPr>
              <a:t>воєнного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стану; </a:t>
            </a:r>
          </a:p>
          <a:p>
            <a:pPr algn="ctr"/>
            <a:endParaRPr lang="uk-UA" dirty="0"/>
          </a:p>
        </p:txBody>
      </p:sp>
      <p:pic>
        <p:nvPicPr>
          <p:cNvPr id="31" name="Графіка 30" descr="Gavel with solid fill">
            <a:extLst>
              <a:ext uri="{FF2B5EF4-FFF2-40B4-BE49-F238E27FC236}">
                <a16:creationId xmlns:a16="http://schemas.microsoft.com/office/drawing/2014/main" id="{9BEF2819-06E3-5B72-7B6C-8333A53F27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622" y="773311"/>
            <a:ext cx="1796854" cy="17968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DF94F-46C2-3CFB-9F1A-3AAA4191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95" y="94517"/>
            <a:ext cx="8195673" cy="323950"/>
          </a:xfrm>
        </p:spPr>
        <p:txBody>
          <a:bodyPr/>
          <a:lstStyle/>
          <a:p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штрафних</a:t>
            </a:r>
            <a:r>
              <a:rPr lang="ru-RU" sz="2400" dirty="0"/>
              <a:t> </a:t>
            </a:r>
            <a:r>
              <a:rPr lang="ru-RU" sz="2400" dirty="0" err="1"/>
              <a:t>санкцій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90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іка 22" descr="Graph and note paper pads with pencil">
            <a:extLst>
              <a:ext uri="{FF2B5EF4-FFF2-40B4-BE49-F238E27FC236}">
                <a16:creationId xmlns:a16="http://schemas.microsoft.com/office/drawing/2014/main" id="{4D234AD3-8575-8E70-00DD-09E3CBCD3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4853" y="5280252"/>
            <a:ext cx="1667147" cy="1667147"/>
          </a:xfrm>
          <a:prstGeom prst="rect">
            <a:avLst/>
          </a:prstGeom>
        </p:spPr>
      </p:pic>
      <p:sp>
        <p:nvSpPr>
          <p:cNvPr id="12" name="Стрілка: п’ятикутник 11">
            <a:extLst>
              <a:ext uri="{FF2B5EF4-FFF2-40B4-BE49-F238E27FC236}">
                <a16:creationId xmlns:a16="http://schemas.microsoft.com/office/drawing/2014/main" id="{E7DC6379-B8BA-A634-C120-6C8E0103D37A}"/>
              </a:ext>
            </a:extLst>
          </p:cNvPr>
          <p:cNvSpPr/>
          <p:nvPr/>
        </p:nvSpPr>
        <p:spPr>
          <a:xfrm>
            <a:off x="84722" y="4026041"/>
            <a:ext cx="5225165" cy="780529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>
              <a:solidFill>
                <a:schemeClr val="tx1"/>
              </a:solidFill>
            </a:endParaRPr>
          </a:p>
          <a:p>
            <a:pPr algn="ctr"/>
            <a:r>
              <a:rPr lang="uk-UA" sz="1500" b="1" i="1" dirty="0">
                <a:solidFill>
                  <a:schemeClr val="tx1"/>
                </a:solidFill>
              </a:rPr>
              <a:t>При яких обставинах і в які терміни слід подавати Повідомлення про КІК? Про кожну зміну чи не про кожну?</a:t>
            </a:r>
          </a:p>
          <a:p>
            <a:pPr algn="ctr"/>
            <a:endParaRPr lang="uk-UA" dirty="0"/>
          </a:p>
        </p:txBody>
      </p:sp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57558756-270B-E3B2-3E38-15DFCB15F7F5}"/>
              </a:ext>
            </a:extLst>
          </p:cNvPr>
          <p:cNvSpPr/>
          <p:nvPr/>
        </p:nvSpPr>
        <p:spPr>
          <a:xfrm>
            <a:off x="77238" y="5043864"/>
            <a:ext cx="5232649" cy="780529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штрафні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санкції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наразі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передбачені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частині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подання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помилками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неподання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несвоєчасного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подання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Повідомлення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про КІК?</a:t>
            </a:r>
            <a:endParaRPr lang="uk-UA" sz="1500" b="1" i="1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14" name="Стрілка: п’ятикутник 13">
            <a:extLst>
              <a:ext uri="{FF2B5EF4-FFF2-40B4-BE49-F238E27FC236}">
                <a16:creationId xmlns:a16="http://schemas.microsoft.com/office/drawing/2014/main" id="{B6F8936B-A769-445C-E513-83400F78CF90}"/>
              </a:ext>
            </a:extLst>
          </p:cNvPr>
          <p:cNvSpPr/>
          <p:nvPr/>
        </p:nvSpPr>
        <p:spPr>
          <a:xfrm>
            <a:off x="672663" y="6000652"/>
            <a:ext cx="4626222" cy="803327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передбачена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можливість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відізвати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помилково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подане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Повідомлення</a:t>
            </a:r>
            <a:r>
              <a:rPr lang="ru-RU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про КІК?</a:t>
            </a:r>
            <a:endParaRPr lang="uk-UA" sz="1500" b="1" i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FB0A5F-076A-3029-2D39-8191D1AEB0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8250" y="-64371"/>
            <a:ext cx="5387135" cy="107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89D4ADB-CB75-55E6-242B-5471648A5724}"/>
              </a:ext>
            </a:extLst>
          </p:cNvPr>
          <p:cNvSpPr/>
          <p:nvPr/>
        </p:nvSpPr>
        <p:spPr>
          <a:xfrm>
            <a:off x="5471857" y="1072958"/>
            <a:ext cx="6635421" cy="822981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- фін. звітність  завірена відповідно до вимог п. 5.26 Національного стандарту «Вимоги до оформлювання документів»; </a:t>
            </a:r>
          </a:p>
          <a:p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- у разі наявності сумнівів щодо достовірності фін. звітності, контролюючий орган має право вимагати надання аудиторського висновку;  (п.39/2.3.1 Кодексу)</a:t>
            </a:r>
          </a:p>
          <a:p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- норми діючого законодавства не передбачають переклад на українську мову фінансової звітності, а також її </a:t>
            </a:r>
            <a:r>
              <a:rPr lang="uk-UA" sz="1200" dirty="0" err="1">
                <a:solidFill>
                  <a:schemeClr val="accent1">
                    <a:lumMod val="75000"/>
                  </a:schemeClr>
                </a:solidFill>
              </a:rPr>
              <a:t>апостилювання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 та нотаріальне засвідчення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EF8F1A52-4DA0-C64D-915E-05351395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25" y="-99341"/>
            <a:ext cx="7342468" cy="1132258"/>
          </a:xfrm>
        </p:spPr>
        <p:txBody>
          <a:bodyPr/>
          <a:lstStyle/>
          <a:p>
            <a:r>
              <a:rPr lang="uk-UA" dirty="0"/>
              <a:t>Питання - відповіді</a:t>
            </a:r>
          </a:p>
        </p:txBody>
      </p:sp>
      <p:pic>
        <p:nvPicPr>
          <p:cNvPr id="25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6765">
            <a:off x="4206060" y="-188071"/>
            <a:ext cx="1758272" cy="1758272"/>
          </a:xfrm>
          <a:prstGeom prst="rect">
            <a:avLst/>
          </a:prstGeom>
        </p:spPr>
      </p:pic>
      <p:sp>
        <p:nvSpPr>
          <p:cNvPr id="28" name="Стрілка: п’ятикутник 27">
            <a:extLst>
              <a:ext uri="{FF2B5EF4-FFF2-40B4-BE49-F238E27FC236}">
                <a16:creationId xmlns:a16="http://schemas.microsoft.com/office/drawing/2014/main" id="{09E3F25A-6C9F-B02D-387E-252E192B009B}"/>
              </a:ext>
            </a:extLst>
          </p:cNvPr>
          <p:cNvSpPr/>
          <p:nvPr/>
        </p:nvSpPr>
        <p:spPr>
          <a:xfrm>
            <a:off x="84722" y="1064125"/>
            <a:ext cx="5225165" cy="831814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Що вважається належним чином завіреною копією фінансового звіту КІК, чи вимагається аудит і нотаріально засвідчений переклад, тощо?</a:t>
            </a:r>
            <a:endParaRPr lang="uk-UA" sz="1500" b="1" i="1" dirty="0"/>
          </a:p>
        </p:txBody>
      </p:sp>
      <p:sp>
        <p:nvSpPr>
          <p:cNvPr id="30" name="Стрілка: п’ятикутник 29">
            <a:extLst>
              <a:ext uri="{FF2B5EF4-FFF2-40B4-BE49-F238E27FC236}">
                <a16:creationId xmlns:a16="http://schemas.microsoft.com/office/drawing/2014/main" id="{C68EEF57-E823-D834-2FC7-96E88BFFF06A}"/>
              </a:ext>
            </a:extLst>
          </p:cNvPr>
          <p:cNvSpPr/>
          <p:nvPr/>
        </p:nvSpPr>
        <p:spPr>
          <a:xfrm>
            <a:off x="118427" y="2561174"/>
            <a:ext cx="5225165" cy="780529"/>
          </a:xfrm>
          <a:prstGeom prst="homePlat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Ризики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наслідки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тих,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хто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вирішив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відкласти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подання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КІК-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звіту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2023 </a:t>
            </a:r>
            <a:r>
              <a:rPr lang="ru-RU" sz="1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рік</a:t>
            </a:r>
            <a:r>
              <a:rPr lang="ru-RU" sz="1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1500" b="1" i="1" dirty="0">
              <a:solidFill>
                <a:schemeClr val="tx1"/>
              </a:solidFill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9468D1B9-78C0-90C6-0581-4808747931EF}"/>
              </a:ext>
            </a:extLst>
          </p:cNvPr>
          <p:cNvSpPr/>
          <p:nvPr/>
        </p:nvSpPr>
        <p:spPr>
          <a:xfrm>
            <a:off x="5438904" y="2497570"/>
            <a:ext cx="6635421" cy="78053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EA294BFB-2707-99CF-EB1F-016A1827747C}"/>
              </a:ext>
            </a:extLst>
          </p:cNvPr>
          <p:cNvSpPr/>
          <p:nvPr/>
        </p:nvSpPr>
        <p:spPr>
          <a:xfrm>
            <a:off x="5471857" y="3974756"/>
            <a:ext cx="6635420" cy="78053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Повідомлення подається при кожному безпосередньому/опосередкованому набутті/відчуженні частки у іноземній юридичній особі початку/припинення здійснення фактичного контролю, що призводить до набуття або втрати статусу контролюючої особи. Повідомлення надсилається протягом 60 днів з дня настання визначених обставин.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48E8DB52-076C-47FD-50FC-75D89C1287FD}"/>
              </a:ext>
            </a:extLst>
          </p:cNvPr>
          <p:cNvSpPr/>
          <p:nvPr/>
        </p:nvSpPr>
        <p:spPr>
          <a:xfrm>
            <a:off x="5471856" y="4993067"/>
            <a:ext cx="6635419" cy="78053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Штраф передбачений за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1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еповідомлення</a:t>
            </a:r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1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контролюючою</a:t>
            </a:r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особою про </a:t>
            </a:r>
            <a:r>
              <a:rPr lang="ru-RU" sz="1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набуття</a:t>
            </a:r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/</a:t>
            </a:r>
            <a:r>
              <a:rPr lang="ru-RU" sz="1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втрати</a:t>
            </a:r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статусу </a:t>
            </a:r>
            <a:r>
              <a:rPr lang="ru-RU" sz="1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контролюючої</a:t>
            </a:r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особи</a:t>
            </a:r>
            <a:endParaRPr lang="uk-UA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637304B9-797C-4A76-30D7-31F93FD8782C}"/>
              </a:ext>
            </a:extLst>
          </p:cNvPr>
          <p:cNvSpPr/>
          <p:nvPr/>
        </p:nvSpPr>
        <p:spPr>
          <a:xfrm>
            <a:off x="5471857" y="6010891"/>
            <a:ext cx="5068532" cy="78053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Законодавчо не встановлено механізм щодо скасування/відкликання/анулювання тощо поданого Повідомлення</a:t>
            </a:r>
          </a:p>
        </p:txBody>
      </p:sp>
      <p:pic>
        <p:nvPicPr>
          <p:cNvPr id="37" name="Графіка 36" descr="Question mark with solid fill">
            <a:extLst>
              <a:ext uri="{FF2B5EF4-FFF2-40B4-BE49-F238E27FC236}">
                <a16:creationId xmlns:a16="http://schemas.microsoft.com/office/drawing/2014/main" id="{F65211D2-8F45-6707-BDBA-7910FDE96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68983">
            <a:off x="4603722" y="5215999"/>
            <a:ext cx="1758272" cy="1758272"/>
          </a:xfrm>
          <a:prstGeom prst="rect">
            <a:avLst/>
          </a:prstGeom>
        </p:spPr>
      </p:pic>
      <p:pic>
        <p:nvPicPr>
          <p:cNvPr id="38" name="Графіка 37" descr="Question mark with solid fill">
            <a:extLst>
              <a:ext uri="{FF2B5EF4-FFF2-40B4-BE49-F238E27FC236}">
                <a16:creationId xmlns:a16="http://schemas.microsoft.com/office/drawing/2014/main" id="{69CBEA34-F4FE-6597-B15E-70F1FE9CF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98983">
            <a:off x="4206060" y="2479419"/>
            <a:ext cx="1758272" cy="1758272"/>
          </a:xfrm>
          <a:prstGeom prst="rect">
            <a:avLst/>
          </a:prstGeom>
        </p:spPr>
      </p:pic>
      <p:pic>
        <p:nvPicPr>
          <p:cNvPr id="20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6765">
            <a:off x="9329117" y="2562646"/>
            <a:ext cx="599024" cy="522853"/>
          </a:xfrm>
          <a:prstGeom prst="rect">
            <a:avLst/>
          </a:prstGeom>
          <a:ln>
            <a:noFill/>
          </a:ln>
        </p:spPr>
      </p:pic>
      <p:pic>
        <p:nvPicPr>
          <p:cNvPr id="22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6765">
            <a:off x="8229366" y="2566764"/>
            <a:ext cx="599024" cy="522853"/>
          </a:xfrm>
          <a:prstGeom prst="rect">
            <a:avLst/>
          </a:prstGeom>
          <a:ln>
            <a:noFill/>
          </a:ln>
        </p:spPr>
      </p:pic>
      <p:pic>
        <p:nvPicPr>
          <p:cNvPr id="24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6765">
            <a:off x="7055473" y="2570882"/>
            <a:ext cx="599024" cy="52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0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CF988-1159-034F-FA8D-822A3A0EB8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757" t="10083" b="1609"/>
          <a:stretch/>
        </p:blipFill>
        <p:spPr>
          <a:xfrm>
            <a:off x="6222124" y="136634"/>
            <a:ext cx="5969876" cy="57538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" name="Стрілка: п’ятикутник 11">
            <a:extLst>
              <a:ext uri="{FF2B5EF4-FFF2-40B4-BE49-F238E27FC236}">
                <a16:creationId xmlns:a16="http://schemas.microsoft.com/office/drawing/2014/main" id="{792B2CAE-AE75-BA21-813D-B0B7D1E4F7D3}"/>
              </a:ext>
            </a:extLst>
          </p:cNvPr>
          <p:cNvSpPr/>
          <p:nvPr/>
        </p:nvSpPr>
        <p:spPr>
          <a:xfrm>
            <a:off x="59299" y="-7178"/>
            <a:ext cx="8702567" cy="6865177"/>
          </a:xfrm>
          <a:prstGeom prst="homePlate">
            <a:avLst>
              <a:gd name="adj" fmla="val 50913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uk-UA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uk-UA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uk-UA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uk-UA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 заповнювати Повідомлення про КІК:</a:t>
            </a:r>
          </a:p>
          <a:p>
            <a:br>
              <a:rPr lang="uk-UA" sz="1400" dirty="0"/>
            </a:br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 дані розділу І заповнюються в ЕК автоматично й на що </a:t>
            </a: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звернути увагу?</a:t>
            </a:r>
          </a:p>
          <a:p>
            <a:endParaRPr lang="uk-UA" sz="1400" dirty="0"/>
          </a:p>
          <a:p>
            <a:br>
              <a:rPr lang="uk-UA" sz="1400" dirty="0"/>
            </a:br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 обирати причину Повідомлення для відмітки в         </a:t>
            </a: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графі 5 – одну чи декілька?</a:t>
            </a:r>
          </a:p>
          <a:p>
            <a:endParaRPr lang="uk-UA" sz="1400" dirty="0"/>
          </a:p>
          <a:p>
            <a:br>
              <a:rPr lang="uk-UA" sz="1400" dirty="0"/>
            </a:br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 заповнювати розділ ІІ, код країн – літерний </a:t>
            </a: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чи цифровий?</a:t>
            </a:r>
          </a:p>
          <a:p>
            <a:endParaRPr lang="uk-UA" sz="1400" dirty="0"/>
          </a:p>
          <a:p>
            <a:br>
              <a:rPr lang="uk-UA" sz="1400" dirty="0"/>
            </a:br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 заповнювати розділ ІІІ, про яких осіб вносити інформацію </a:t>
            </a: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 рядки 14 «опосередковане володіння» та 15 «спільне здійснення володіння» і чи обов’язково їх заповнювати?</a:t>
            </a:r>
          </a:p>
          <a:p>
            <a:endParaRPr lang="uk-UA" sz="1400" i="1" dirty="0"/>
          </a:p>
          <a:p>
            <a:endParaRPr lang="uk-UA" sz="1400" dirty="0"/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 заповнювати розділ І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V, </a:t>
            </a:r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чи слід відмічати  </a:t>
            </a:r>
          </a:p>
          <a:p>
            <a:r>
              <a:rPr lang="uk-UA" sz="1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             декілька обставин фактичного контролю?</a:t>
            </a:r>
          </a:p>
          <a:p>
            <a:br>
              <a:rPr lang="uk-UA" sz="1400" i="1" dirty="0"/>
            </a:br>
            <a:endParaRPr lang="uk-UA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30EF64-F3C7-7389-4073-B6C092AB9A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44" y="-7177"/>
            <a:ext cx="5387135" cy="1072956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D74635E-7B3A-ED78-543B-EA578051D7D0}"/>
              </a:ext>
            </a:extLst>
          </p:cNvPr>
          <p:cNvSpPr/>
          <p:nvPr/>
        </p:nvSpPr>
        <p:spPr>
          <a:xfrm>
            <a:off x="1664230" y="2060647"/>
            <a:ext cx="4729656" cy="529390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Поля 1 – 4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заповнюються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автоматично,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облікових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відомостей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платника 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60D5CDF-748A-11C8-A79E-F5F56BCC0D83}"/>
              </a:ext>
            </a:extLst>
          </p:cNvPr>
          <p:cNvSpPr/>
          <p:nvPr/>
        </p:nvSpPr>
        <p:spPr>
          <a:xfrm>
            <a:off x="2427889" y="2841937"/>
            <a:ext cx="3794235" cy="529390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Зазначається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одна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декілька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причин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D3468C4-0BCB-9F24-6CF0-C162EBFD7E5B}"/>
              </a:ext>
            </a:extLst>
          </p:cNvPr>
          <p:cNvSpPr/>
          <p:nvPr/>
        </p:nvSpPr>
        <p:spPr>
          <a:xfrm>
            <a:off x="1366344" y="3971333"/>
            <a:ext cx="4729656" cy="529390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Рядок 9.2- двозначний літерний код країни (Наказ Державної служби статистики № 32 від 08.01.2020)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31F6715-A2EC-0E50-2B70-5D18587E3BA0}"/>
              </a:ext>
            </a:extLst>
          </p:cNvPr>
          <p:cNvSpPr/>
          <p:nvPr/>
        </p:nvSpPr>
        <p:spPr>
          <a:xfrm>
            <a:off x="929288" y="5116536"/>
            <a:ext cx="3528558" cy="630964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251E694-50BD-4CF7-2463-34F19123FF03}"/>
              </a:ext>
            </a:extLst>
          </p:cNvPr>
          <p:cNvSpPr/>
          <p:nvPr/>
        </p:nvSpPr>
        <p:spPr>
          <a:xfrm>
            <a:off x="929288" y="6176826"/>
            <a:ext cx="3528558" cy="630964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означається</a:t>
            </a:r>
            <a:r>
              <a:rPr lang="ru-RU" sz="1400" b="0" dirty="0">
                <a:solidFill>
                  <a:schemeClr val="accent1">
                    <a:lumMod val="75000"/>
                  </a:schemeClr>
                </a:solidFill>
                <a:effectLst/>
              </a:rPr>
              <a:t> одна </a:t>
            </a:r>
            <a:r>
              <a:rPr lang="ru-RU" sz="1400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або</a:t>
            </a:r>
            <a:r>
              <a:rPr lang="ru-RU" sz="1400" b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1400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декілька</a:t>
            </a:r>
            <a:r>
              <a:rPr lang="ru-RU" sz="1400" b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1400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підстав</a:t>
            </a:r>
            <a:r>
              <a:rPr lang="ru-RU" sz="1400" b="0" dirty="0">
                <a:solidFill>
                  <a:schemeClr val="accent1">
                    <a:lumMod val="75000"/>
                  </a:schemeClr>
                </a:solidFill>
                <a:effectLst/>
              </a:rPr>
              <a:t> фактичного контролю.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Графіка 26" descr="Two speech bubbles">
            <a:extLst>
              <a:ext uri="{FF2B5EF4-FFF2-40B4-BE49-F238E27FC236}">
                <a16:creationId xmlns:a16="http://schemas.microsoft.com/office/drawing/2014/main" id="{7D443B99-0E75-3835-FF4D-BD3F2C11A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9145" y="-477253"/>
            <a:ext cx="2286000" cy="228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0D5FA-1BAD-21D5-A547-4C04E6498C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97" t="8767" r="1652"/>
          <a:stretch>
            <a:fillRect/>
          </a:stretch>
        </p:blipFill>
        <p:spPr>
          <a:xfrm>
            <a:off x="8109284" y="5739382"/>
            <a:ext cx="3914275" cy="106826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E8AA356-5719-4191-5666-99D1F3AB9D16}"/>
              </a:ext>
            </a:extLst>
          </p:cNvPr>
          <p:cNvSpPr/>
          <p:nvPr/>
        </p:nvSpPr>
        <p:spPr>
          <a:xfrm>
            <a:off x="4970325" y="5603351"/>
            <a:ext cx="2847121" cy="1291540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Рядки 14 – 15 підлягають обов’язковому заповненню!!! у разі відсутності інформації для заповнення варто зазначати – «Інформація відсутня»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7F1EDF-5DC8-37CA-2FA7-2F5F64F48564}"/>
              </a:ext>
            </a:extLst>
          </p:cNvPr>
          <p:cNvSpPr/>
          <p:nvPr/>
        </p:nvSpPr>
        <p:spPr>
          <a:xfrm>
            <a:off x="8109285" y="5747500"/>
            <a:ext cx="1259588" cy="4293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8FEA65B6-00AF-1034-28A3-CFD8FED51919}"/>
              </a:ext>
            </a:extLst>
          </p:cNvPr>
          <p:cNvSpPr/>
          <p:nvPr/>
        </p:nvSpPr>
        <p:spPr>
          <a:xfrm>
            <a:off x="8151173" y="6292040"/>
            <a:ext cx="1581406" cy="5156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EDEA9930-D607-A8C8-C4E1-E1299ECAFCE6}"/>
              </a:ext>
            </a:extLst>
          </p:cNvPr>
          <p:cNvCxnSpPr>
            <a:stCxn id="7" idx="1"/>
          </p:cNvCxnSpPr>
          <p:nvPr/>
        </p:nvCxnSpPr>
        <p:spPr>
          <a:xfrm flipH="1">
            <a:off x="7693572" y="5962163"/>
            <a:ext cx="415713" cy="2146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2E3A8E4D-A86F-3183-3522-2FA077D4FE8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693572" y="6176826"/>
            <a:ext cx="457601" cy="3730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3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93C14A-E01C-56A6-40AF-B01CD6924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18338" y="2241777"/>
            <a:ext cx="7229430" cy="1439886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608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Місце для вмісту 11">
            <a:extLst>
              <a:ext uri="{FF2B5EF4-FFF2-40B4-BE49-F238E27FC236}">
                <a16:creationId xmlns:a16="http://schemas.microsoft.com/office/drawing/2014/main" id="{D90F33BA-0DE3-8732-4D4C-633D0DB33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88603"/>
              </p:ext>
            </p:extLst>
          </p:nvPr>
        </p:nvGraphicFramePr>
        <p:xfrm>
          <a:off x="151000" y="2152972"/>
          <a:ext cx="12332499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2B5D9C-518F-CC3F-54E1-D87C10091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070819"/>
              </p:ext>
            </p:extLst>
          </p:nvPr>
        </p:nvGraphicFramePr>
        <p:xfrm>
          <a:off x="-23649" y="577322"/>
          <a:ext cx="12239297" cy="59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FD290E-9D95-88C4-1636-A0524F38A39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33">
            <a:extLst>
              <a:ext uri="{FF2B5EF4-FFF2-40B4-BE49-F238E27FC236}">
                <a16:creationId xmlns:a16="http://schemas.microsoft.com/office/drawing/2014/main" id="{EF4A41D7-E023-E389-09B8-76CB2A2C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185" y="54320"/>
            <a:ext cx="5027676" cy="601133"/>
          </a:xfrm>
        </p:spPr>
        <p:txBody>
          <a:bodyPr>
            <a:normAutofit/>
          </a:bodyPr>
          <a:lstStyle/>
          <a:p>
            <a:r>
              <a:rPr lang="uk-UA" sz="3200" dirty="0"/>
              <a:t>Основні визначення</a:t>
            </a:r>
            <a:endParaRPr lang="en-US" sz="3200" dirty="0"/>
          </a:p>
        </p:txBody>
      </p:sp>
      <p:sp>
        <p:nvSpPr>
          <p:cNvPr id="22" name="Стрілка: п’ятикутник 21">
            <a:extLst>
              <a:ext uri="{FF2B5EF4-FFF2-40B4-BE49-F238E27FC236}">
                <a16:creationId xmlns:a16="http://schemas.microsoft.com/office/drawing/2014/main" id="{30631886-285E-F1DB-B6E5-AF84ACA01E1F}"/>
              </a:ext>
            </a:extLst>
          </p:cNvPr>
          <p:cNvSpPr/>
          <p:nvPr/>
        </p:nvSpPr>
        <p:spPr>
          <a:xfrm>
            <a:off x="2276266" y="5665449"/>
            <a:ext cx="9585435" cy="942393"/>
          </a:xfrm>
          <a:prstGeom prst="homePlate">
            <a:avLst/>
          </a:prstGeom>
          <a:solidFill>
            <a:srgbClr val="DDE5FB">
              <a:alpha val="49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stA="0" endPos="64000" dist="50800" dir="5400000" sy="-100000" algn="bl" rotWithShape="0"/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онтролюючою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</a:rPr>
              <a:t> особою 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є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фізична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особа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або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юридична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особа -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резиденти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України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що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є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прямими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або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опосередкованими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власниками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(контролерами)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контрольованої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іноземної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i="0" dirty="0" err="1">
                <a:solidFill>
                  <a:schemeClr val="tx2">
                    <a:lumMod val="75000"/>
                  </a:schemeClr>
                </a:solidFill>
                <a:effectLst/>
              </a:rPr>
              <a:t>компанії</a:t>
            </a:r>
            <a:r>
              <a:rPr lang="ru-RU" sz="20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Графіка 23" descr="Send with solid fill">
            <a:extLst>
              <a:ext uri="{FF2B5EF4-FFF2-40B4-BE49-F238E27FC236}">
                <a16:creationId xmlns:a16="http://schemas.microsoft.com/office/drawing/2014/main" id="{84196BCD-715A-9F91-A169-3429196DE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6357" y="41279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1BF7-CE64-58A0-0828-4610F3BBF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85D2B18-E8FF-EF1B-94E5-B5234D310C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0355" y="2660943"/>
            <a:ext cx="1161288" cy="1161288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437821-047D-7888-8768-E6E630975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5402" y="4024008"/>
            <a:ext cx="3477861" cy="103402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>
                <a:solidFill>
                  <a:srgbClr val="1A77D4"/>
                </a:solidFill>
              </a:rPr>
              <a:t>Складання та подання звіту</a:t>
            </a:r>
          </a:p>
          <a:p>
            <a:pPr algn="ctr"/>
            <a:r>
              <a:rPr lang="uk-UA" sz="1200" i="1" dirty="0">
                <a:solidFill>
                  <a:srgbClr val="1A77D4"/>
                </a:solidFill>
              </a:rPr>
              <a:t>Протягом 60 календарних днів, що настають за останнім календарним днем звітного (податкового року) для </a:t>
            </a:r>
            <a:r>
              <a:rPr lang="uk-UA" sz="1200" i="1" dirty="0" err="1">
                <a:solidFill>
                  <a:srgbClr val="1A77D4"/>
                </a:solidFill>
              </a:rPr>
              <a:t>юр</a:t>
            </a:r>
            <a:r>
              <a:rPr lang="uk-UA" sz="1200" i="1" dirty="0">
                <a:solidFill>
                  <a:srgbClr val="1A77D4"/>
                </a:solidFill>
              </a:rPr>
              <a:t>. Осіб</a:t>
            </a:r>
          </a:p>
          <a:p>
            <a:endParaRPr lang="uk-UA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D9A30AB-6012-8D5E-0BAE-87B323ECA3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9505" y="2660943"/>
            <a:ext cx="1161288" cy="1161288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26A34A-E088-8415-F740-97C47356C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410" y="818289"/>
            <a:ext cx="3172657" cy="1891959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D050"/>
                </a:solidFill>
              </a:rPr>
              <a:t>Підготовка завірених належним чином копій фінансової звітності КІК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C009BEC-CF7F-E4FF-4693-DA3CD211B9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8655" y="2660943"/>
            <a:ext cx="1161288" cy="1161288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F09399-C397-9E9B-9654-E9F62EED8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9481" y="1588767"/>
            <a:ext cx="1796396" cy="302186"/>
          </a:xfrm>
        </p:spPr>
        <p:txBody>
          <a:bodyPr/>
          <a:lstStyle/>
          <a:p>
            <a:pPr algn="ctr"/>
            <a:r>
              <a:rPr lang="uk-UA" dirty="0"/>
              <a:t>Сплата податків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56C02B6-BCE2-82C8-AE00-772455FB4A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7805" y="2644842"/>
            <a:ext cx="1161288" cy="1161288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20A7C24-DCA2-1C64-151E-D7913A1E22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6226" y="3838707"/>
            <a:ext cx="3281691" cy="970173"/>
          </a:xfrm>
        </p:spPr>
        <p:txBody>
          <a:bodyPr/>
          <a:lstStyle/>
          <a:p>
            <a:pPr algn="ctr"/>
            <a:r>
              <a:rPr lang="uk-UA" dirty="0"/>
              <a:t>Подання Повідомлення </a:t>
            </a:r>
          </a:p>
          <a:p>
            <a:pPr algn="ctr"/>
            <a:r>
              <a:rPr lang="uk-UA" sz="1200" i="1" dirty="0"/>
              <a:t>Протягом 60 днів з дня набуття/відчуження початку/припиненні здійснення фактичного контролю</a:t>
            </a:r>
            <a:endParaRPr lang="en-US" sz="1200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C51C6-D667-D35E-7729-676AFD45B6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64" y="5580993"/>
            <a:ext cx="1071152" cy="1071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D2F751-30D3-490E-3581-0D5ACCF21F02}"/>
              </a:ext>
            </a:extLst>
          </p:cNvPr>
          <p:cNvSpPr txBox="1"/>
          <p:nvPr/>
        </p:nvSpPr>
        <p:spPr>
          <a:xfrm>
            <a:off x="1265632" y="5947510"/>
            <a:ext cx="15155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Наказ Міністерства фінансів України від 25.08.2022 № 254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EEBCCF-DB3D-CEB5-4909-A2230E047F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8762" y="5750964"/>
            <a:ext cx="970174" cy="970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EA9077-ACB5-769E-5348-65CED30906CE}"/>
              </a:ext>
            </a:extLst>
          </p:cNvPr>
          <p:cNvSpPr txBox="1"/>
          <p:nvPr/>
        </p:nvSpPr>
        <p:spPr>
          <a:xfrm>
            <a:off x="9427950" y="6075064"/>
            <a:ext cx="15155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/>
              <a:t>Наказ Міністерства фінансів України від 22.09.2021 № 512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12EEDA-E938-1077-5DA1-D633E4A8D2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79D3E837-586F-8097-DCE5-56656205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078" y="75364"/>
            <a:ext cx="5027676" cy="601133"/>
          </a:xfrm>
        </p:spPr>
        <p:txBody>
          <a:bodyPr/>
          <a:lstStyle/>
          <a:p>
            <a:r>
              <a:rPr lang="uk-UA" dirty="0"/>
              <a:t>Обов’язки контролера КІК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9437821-047D-7888-8768-E6E630975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985" y="5733361"/>
            <a:ext cx="2748243" cy="387352"/>
          </a:xfrm>
        </p:spPr>
        <p:txBody>
          <a:bodyPr/>
          <a:lstStyle/>
          <a:p>
            <a:pPr algn="ctr"/>
            <a:r>
              <a:rPr lang="uk-UA" sz="1200" i="1" dirty="0">
                <a:solidFill>
                  <a:srgbClr val="1A77D4"/>
                </a:solidFill>
              </a:rPr>
              <a:t>До 1 травня року  наступного за звітним для фіз. осіб</a:t>
            </a:r>
            <a:endParaRPr lang="en-US" sz="1200" i="1" dirty="0">
              <a:solidFill>
                <a:srgbClr val="1A77D4"/>
              </a:solidFill>
            </a:endParaRPr>
          </a:p>
          <a:p>
            <a:pPr algn="ctr"/>
            <a:endParaRPr lang="uk-UA" sz="1000" i="1" dirty="0"/>
          </a:p>
          <a:p>
            <a:pPr algn="ctr"/>
            <a:endParaRPr lang="uk-UA" sz="1000" i="1" dirty="0"/>
          </a:p>
          <a:p>
            <a:pPr algn="ctr"/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95775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D6AD71F2-4B1B-2CFB-2D3E-1A04F4821B62}"/>
              </a:ext>
            </a:extLst>
          </p:cNvPr>
          <p:cNvCxnSpPr>
            <a:cxnSpLocks/>
          </p:cNvCxnSpPr>
          <p:nvPr/>
        </p:nvCxnSpPr>
        <p:spPr>
          <a:xfrm>
            <a:off x="6300288" y="2775962"/>
            <a:ext cx="5396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91A2054-22A4-89C4-7AFF-210247A1CA36}"/>
              </a:ext>
            </a:extLst>
          </p:cNvPr>
          <p:cNvSpPr/>
          <p:nvPr/>
        </p:nvSpPr>
        <p:spPr>
          <a:xfrm>
            <a:off x="353339" y="1831557"/>
            <a:ext cx="4836694" cy="27672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За повною формою</a:t>
            </a:r>
            <a:r>
              <a:rPr lang="uk-UA" dirty="0">
                <a:solidFill>
                  <a:schemeClr val="tx1"/>
                </a:solidFill>
              </a:rPr>
              <a:t>:</a:t>
            </a:r>
          </a:p>
          <a:p>
            <a:r>
              <a:rPr lang="uk-UA" dirty="0">
                <a:solidFill>
                  <a:schemeClr val="tx1"/>
                </a:solidFill>
              </a:rPr>
              <a:t>2022 – 5 826</a:t>
            </a:r>
          </a:p>
          <a:p>
            <a:r>
              <a:rPr lang="uk-UA" dirty="0">
                <a:solidFill>
                  <a:schemeClr val="tx1"/>
                </a:solidFill>
              </a:rPr>
              <a:t>2023 – 6 868 </a:t>
            </a:r>
          </a:p>
          <a:p>
            <a:r>
              <a:rPr lang="uk-UA" dirty="0">
                <a:solidFill>
                  <a:schemeClr val="tx1"/>
                </a:solidFill>
              </a:rPr>
              <a:t>2024 – 3 252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За скороченою формою:</a:t>
            </a:r>
          </a:p>
          <a:p>
            <a:r>
              <a:rPr lang="uk-UA" dirty="0">
                <a:solidFill>
                  <a:schemeClr val="tx1"/>
                </a:solidFill>
              </a:rPr>
              <a:t>2022 –  543</a:t>
            </a:r>
          </a:p>
          <a:p>
            <a:r>
              <a:rPr lang="uk-UA" dirty="0">
                <a:solidFill>
                  <a:schemeClr val="tx1"/>
                </a:solidFill>
              </a:rPr>
              <a:t>2023 – 3 737</a:t>
            </a:r>
          </a:p>
          <a:p>
            <a:r>
              <a:rPr lang="uk-UA" dirty="0">
                <a:solidFill>
                  <a:schemeClr val="tx1"/>
                </a:solidFill>
              </a:rPr>
              <a:t>2024 – 3 645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F3213CE6-0534-9C20-2D3D-FA8CDA2399F3}"/>
              </a:ext>
            </a:extLst>
          </p:cNvPr>
          <p:cNvSpPr/>
          <p:nvPr/>
        </p:nvSpPr>
        <p:spPr>
          <a:xfrm>
            <a:off x="525931" y="1483482"/>
            <a:ext cx="4472981" cy="906728"/>
          </a:xfrm>
          <a:prstGeom prst="rect">
            <a:avLst/>
          </a:prstGeom>
          <a:solidFill>
            <a:srgbClr val="1A77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Подано </a:t>
            </a:r>
            <a:r>
              <a:rPr lang="uk-UA" sz="3200" b="1" dirty="0">
                <a:solidFill>
                  <a:schemeClr val="bg1"/>
                </a:solidFill>
              </a:rPr>
              <a:t>Звітів 23 871</a:t>
            </a:r>
          </a:p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5D9B23-B8C2-88DD-3C41-D4B64E5169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418622F7-494E-165B-69F6-9E7C089E86F1}"/>
              </a:ext>
            </a:extLst>
          </p:cNvPr>
          <p:cNvSpPr/>
          <p:nvPr/>
        </p:nvSpPr>
        <p:spPr>
          <a:xfrm>
            <a:off x="6167734" y="1785875"/>
            <a:ext cx="5661756" cy="27672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В розрізі років:</a:t>
            </a:r>
          </a:p>
          <a:p>
            <a:endParaRPr lang="uk-UA" b="1" dirty="0">
              <a:solidFill>
                <a:schemeClr val="tx1"/>
              </a:solidFill>
            </a:endParaRPr>
          </a:p>
          <a:p>
            <a:r>
              <a:rPr lang="uk-UA" sz="2000" b="1" dirty="0">
                <a:solidFill>
                  <a:schemeClr val="tx1"/>
                </a:solidFill>
              </a:rPr>
              <a:t>2022</a:t>
            </a:r>
            <a:r>
              <a:rPr lang="uk-UA" sz="2000" dirty="0">
                <a:solidFill>
                  <a:schemeClr val="tx1"/>
                </a:solidFill>
              </a:rPr>
              <a:t> – 718</a:t>
            </a:r>
          </a:p>
          <a:p>
            <a:r>
              <a:rPr lang="uk-UA" sz="2000" b="1" dirty="0">
                <a:solidFill>
                  <a:schemeClr val="tx1"/>
                </a:solidFill>
              </a:rPr>
              <a:t>2023</a:t>
            </a:r>
            <a:r>
              <a:rPr lang="uk-UA" sz="2000" dirty="0">
                <a:solidFill>
                  <a:schemeClr val="tx1"/>
                </a:solidFill>
              </a:rPr>
              <a:t> – 2 612</a:t>
            </a:r>
          </a:p>
          <a:p>
            <a:r>
              <a:rPr lang="uk-UA" sz="2000" b="1" dirty="0">
                <a:solidFill>
                  <a:schemeClr val="tx1"/>
                </a:solidFill>
              </a:rPr>
              <a:t>2024</a:t>
            </a:r>
            <a:r>
              <a:rPr lang="uk-UA" sz="2000" dirty="0">
                <a:solidFill>
                  <a:schemeClr val="tx1"/>
                </a:solidFill>
              </a:rPr>
              <a:t> – 3 331</a:t>
            </a:r>
          </a:p>
          <a:p>
            <a:r>
              <a:rPr lang="uk-UA" sz="2000" b="1" dirty="0">
                <a:solidFill>
                  <a:schemeClr val="tx1"/>
                </a:solidFill>
              </a:rPr>
              <a:t>2025</a:t>
            </a:r>
            <a:r>
              <a:rPr lang="uk-UA" sz="2000" dirty="0">
                <a:solidFill>
                  <a:schemeClr val="tx1"/>
                </a:solidFill>
              </a:rPr>
              <a:t> – 875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331F7578-420A-AEA9-D8D9-D414B6A4CB2F}"/>
              </a:ext>
            </a:extLst>
          </p:cNvPr>
          <p:cNvSpPr/>
          <p:nvPr/>
        </p:nvSpPr>
        <p:spPr>
          <a:xfrm>
            <a:off x="6393471" y="1467684"/>
            <a:ext cx="5319895" cy="906728"/>
          </a:xfrm>
          <a:prstGeom prst="rect">
            <a:avLst/>
          </a:prstGeom>
          <a:solidFill>
            <a:srgbClr val="1A77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Подано </a:t>
            </a:r>
            <a:r>
              <a:rPr lang="uk-UA" sz="2800" b="1" dirty="0">
                <a:solidFill>
                  <a:schemeClr val="bg1"/>
                </a:solidFill>
              </a:rPr>
              <a:t>Повідомлень 7 536 </a:t>
            </a:r>
          </a:p>
          <a:p>
            <a:pPr algn="ctr"/>
            <a:endParaRPr lang="uk-UA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A1D62A9-E7E5-A316-29D6-3F5D7ED7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79470"/>
            <a:ext cx="11861334" cy="1132258"/>
          </a:xfrm>
        </p:spPr>
        <p:txBody>
          <a:bodyPr/>
          <a:lstStyle/>
          <a:p>
            <a:r>
              <a:rPr lang="uk-UA" dirty="0"/>
              <a:t>                               </a:t>
            </a:r>
            <a:r>
              <a:rPr lang="uk-UA" sz="3500" dirty="0"/>
              <a:t>Результати кампанії звітування по контрольованим іноземним компаніям 2022 – 2025 </a:t>
            </a:r>
            <a:endParaRPr lang="en-GB" sz="3500" dirty="0"/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29E45F2F-B51E-0E84-8E65-4D59B23C15D4}"/>
              </a:ext>
            </a:extLst>
          </p:cNvPr>
          <p:cNvCxnSpPr>
            <a:cxnSpLocks/>
          </p:cNvCxnSpPr>
          <p:nvPr/>
        </p:nvCxnSpPr>
        <p:spPr>
          <a:xfrm>
            <a:off x="439634" y="2676115"/>
            <a:ext cx="4645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DB53488F-55D3-749C-C1C7-0BDBA2EFB090}"/>
              </a:ext>
            </a:extLst>
          </p:cNvPr>
          <p:cNvCxnSpPr>
            <a:cxnSpLocks/>
          </p:cNvCxnSpPr>
          <p:nvPr/>
        </p:nvCxnSpPr>
        <p:spPr>
          <a:xfrm>
            <a:off x="439633" y="3753426"/>
            <a:ext cx="4645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816BF493-2D67-8771-6414-3B776AF7A33F}"/>
              </a:ext>
            </a:extLst>
          </p:cNvPr>
          <p:cNvSpPr/>
          <p:nvPr/>
        </p:nvSpPr>
        <p:spPr>
          <a:xfrm>
            <a:off x="1439917" y="5268164"/>
            <a:ext cx="10389573" cy="131036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2400" b="1" i="1" dirty="0">
                <a:solidFill>
                  <a:schemeClr val="tx1"/>
                </a:solidFill>
              </a:rPr>
              <a:t>1,4 млрд. грн. </a:t>
            </a:r>
            <a:r>
              <a:rPr lang="uk-UA" dirty="0">
                <a:solidFill>
                  <a:schemeClr val="tx1"/>
                </a:solidFill>
              </a:rPr>
              <a:t>2022 – 2023 звітні роки 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2,0 млрд. грн.</a:t>
            </a:r>
            <a:r>
              <a:rPr lang="uk-UA" dirty="0">
                <a:solidFill>
                  <a:schemeClr val="tx1"/>
                </a:solidFill>
              </a:rPr>
              <a:t> 2024 звітний рік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0237B49E-D4A8-BD45-6C28-909B77BB52EE}"/>
              </a:ext>
            </a:extLst>
          </p:cNvPr>
          <p:cNvSpPr/>
          <p:nvPr/>
        </p:nvSpPr>
        <p:spPr>
          <a:xfrm>
            <a:off x="1650124" y="4740513"/>
            <a:ext cx="10046812" cy="906728"/>
          </a:xfrm>
          <a:prstGeom prst="rect">
            <a:avLst/>
          </a:prstGeom>
          <a:solidFill>
            <a:srgbClr val="1A77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Задекларовано до сплати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Всього: 3,4 млрд. грн.</a:t>
            </a:r>
          </a:p>
          <a:p>
            <a:pPr algn="ctr"/>
            <a:endParaRPr lang="uk-UA" dirty="0"/>
          </a:p>
        </p:txBody>
      </p:sp>
      <p:pic>
        <p:nvPicPr>
          <p:cNvPr id="20" name="Графіка 19" descr="Europe with solid fill">
            <a:extLst>
              <a:ext uri="{FF2B5EF4-FFF2-40B4-BE49-F238E27FC236}">
                <a16:creationId xmlns:a16="http://schemas.microsoft.com/office/drawing/2014/main" id="{D6FE17B6-67D3-792C-58BC-05C3361A4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7400" y="2761000"/>
            <a:ext cx="1644841" cy="16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EC9510-9D38-01B4-F3FC-A4AA3A532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39" y="499850"/>
            <a:ext cx="10830421" cy="55994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43186E-44CF-DB0A-A519-EC9ABF5F93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893A-DF1D-7DD3-0C05-8A427767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75" y="301564"/>
            <a:ext cx="9386351" cy="1132258"/>
          </a:xfrm>
        </p:spPr>
        <p:txBody>
          <a:bodyPr/>
          <a:lstStyle/>
          <a:p>
            <a:r>
              <a:rPr lang="uk-UA" dirty="0"/>
              <a:t>Географія </a:t>
            </a:r>
            <a:r>
              <a:rPr lang="uk-UA" dirty="0" err="1"/>
              <a:t>КІК</a:t>
            </a:r>
            <a:endParaRPr lang="en-GB" dirty="0"/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9F39456F-A063-4818-309A-C77300372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016393"/>
              </p:ext>
            </p:extLst>
          </p:nvPr>
        </p:nvGraphicFramePr>
        <p:xfrm>
          <a:off x="-1853364" y="1913595"/>
          <a:ext cx="7704940" cy="522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BB1B5F0-C44D-4138-E931-B78AEC78124A}"/>
              </a:ext>
            </a:extLst>
          </p:cNvPr>
          <p:cNvSpPr/>
          <p:nvPr/>
        </p:nvSpPr>
        <p:spPr>
          <a:xfrm>
            <a:off x="6613633" y="4314090"/>
            <a:ext cx="5578367" cy="2506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i="1" dirty="0">
              <a:solidFill>
                <a:schemeClr val="tx1"/>
              </a:solidFill>
            </a:endParaRPr>
          </a:p>
          <a:p>
            <a:r>
              <a:rPr lang="uk-UA" sz="3200" b="1" i="1" dirty="0">
                <a:solidFill>
                  <a:srgbClr val="002060"/>
                </a:solidFill>
              </a:rPr>
              <a:t>ТОП країн КІК:</a:t>
            </a: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Кіпр - 17%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Польща – 17%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Сполучене королівство Великобританії – 9%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США – 8%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Естонія – 8%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Інші країни – 41%</a:t>
            </a:r>
          </a:p>
          <a:p>
            <a:r>
              <a:rPr lang="uk-UA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Графіка 8" descr="Marker with solid fill">
            <a:extLst>
              <a:ext uri="{FF2B5EF4-FFF2-40B4-BE49-F238E27FC236}">
                <a16:creationId xmlns:a16="http://schemas.microsoft.com/office/drawing/2014/main" id="{E89335C5-E69F-CA36-9B6C-6A29AB552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3633" y="2719773"/>
            <a:ext cx="457199" cy="457199"/>
          </a:xfrm>
          <a:prstGeom prst="rect">
            <a:avLst/>
          </a:prstGeom>
        </p:spPr>
      </p:pic>
      <p:pic>
        <p:nvPicPr>
          <p:cNvPr id="13" name="Графіка 12" descr="Marker with solid fill">
            <a:extLst>
              <a:ext uri="{FF2B5EF4-FFF2-40B4-BE49-F238E27FC236}">
                <a16:creationId xmlns:a16="http://schemas.microsoft.com/office/drawing/2014/main" id="{22B7612D-72CC-B419-B968-E1A3C14D0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5033" y="2154911"/>
            <a:ext cx="457199" cy="457199"/>
          </a:xfrm>
          <a:prstGeom prst="rect">
            <a:avLst/>
          </a:prstGeom>
        </p:spPr>
      </p:pic>
      <p:pic>
        <p:nvPicPr>
          <p:cNvPr id="14" name="Графіка 13" descr="Marker with solid fill">
            <a:extLst>
              <a:ext uri="{FF2B5EF4-FFF2-40B4-BE49-F238E27FC236}">
                <a16:creationId xmlns:a16="http://schemas.microsoft.com/office/drawing/2014/main" id="{072AFFA1-377A-EEDC-F2BC-12077AAA7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6371" y="2108374"/>
            <a:ext cx="457199" cy="457199"/>
          </a:xfrm>
          <a:prstGeom prst="rect">
            <a:avLst/>
          </a:prstGeom>
        </p:spPr>
      </p:pic>
      <p:pic>
        <p:nvPicPr>
          <p:cNvPr id="15" name="Графіка 14" descr="Marker with solid fill">
            <a:extLst>
              <a:ext uri="{FF2B5EF4-FFF2-40B4-BE49-F238E27FC236}">
                <a16:creationId xmlns:a16="http://schemas.microsoft.com/office/drawing/2014/main" id="{C08AB990-57AC-785E-0C0D-664A31D82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1412" y="2477804"/>
            <a:ext cx="457199" cy="457199"/>
          </a:xfrm>
          <a:prstGeom prst="rect">
            <a:avLst/>
          </a:prstGeom>
        </p:spPr>
      </p:pic>
      <p:pic>
        <p:nvPicPr>
          <p:cNvPr id="16" name="Графіка 15" descr="Marker with solid fill">
            <a:extLst>
              <a:ext uri="{FF2B5EF4-FFF2-40B4-BE49-F238E27FC236}">
                <a16:creationId xmlns:a16="http://schemas.microsoft.com/office/drawing/2014/main" id="{88480B0B-D43E-F488-4E89-3F2B3B7BE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6750" y="1934847"/>
            <a:ext cx="457199" cy="457199"/>
          </a:xfrm>
          <a:prstGeom prst="rect">
            <a:avLst/>
          </a:prstGeom>
        </p:spPr>
      </p:pic>
      <p:pic>
        <p:nvPicPr>
          <p:cNvPr id="17" name="Графіка 16" descr="Marker with solid fill">
            <a:extLst>
              <a:ext uri="{FF2B5EF4-FFF2-40B4-BE49-F238E27FC236}">
                <a16:creationId xmlns:a16="http://schemas.microsoft.com/office/drawing/2014/main" id="{8D82AB75-BE2A-C9E6-25E5-4BFD1C86A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8166" y="2428944"/>
            <a:ext cx="457199" cy="457199"/>
          </a:xfrm>
          <a:prstGeom prst="rect">
            <a:avLst/>
          </a:prstGeom>
        </p:spPr>
      </p:pic>
      <p:pic>
        <p:nvPicPr>
          <p:cNvPr id="19" name="Графіка 18" descr="Marker with solid fill">
            <a:extLst>
              <a:ext uri="{FF2B5EF4-FFF2-40B4-BE49-F238E27FC236}">
                <a16:creationId xmlns:a16="http://schemas.microsoft.com/office/drawing/2014/main" id="{036B524B-7F26-E1B4-7849-E24F314BA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0193" y="2842336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8F09-0216-EAD6-E390-0251C65B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79A3C7-E016-F187-E45D-550F101D0884}"/>
              </a:ext>
            </a:extLst>
          </p:cNvPr>
          <p:cNvSpPr txBox="1"/>
          <p:nvPr/>
        </p:nvSpPr>
        <p:spPr>
          <a:xfrm>
            <a:off x="96316" y="1896534"/>
            <a:ext cx="519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 вірне визначення звітного періоду компанії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1421FC6-937B-023D-03CD-BB18FCA4069E}"/>
              </a:ext>
            </a:extLst>
          </p:cNvPr>
          <p:cNvSpPr/>
          <p:nvPr/>
        </p:nvSpPr>
        <p:spPr>
          <a:xfrm>
            <a:off x="81613" y="2265866"/>
            <a:ext cx="5012449" cy="926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i="1" dirty="0">
              <a:solidFill>
                <a:schemeClr val="tx1"/>
              </a:solidFill>
            </a:endParaRPr>
          </a:p>
          <a:p>
            <a:r>
              <a:rPr lang="uk-UA" sz="1600" i="1" u="sng" dirty="0">
                <a:solidFill>
                  <a:schemeClr val="tx1"/>
                </a:solidFill>
              </a:rPr>
              <a:t>Приклад:</a:t>
            </a:r>
          </a:p>
          <a:p>
            <a:r>
              <a:rPr lang="uk-UA" sz="1600" i="1" dirty="0">
                <a:solidFill>
                  <a:schemeClr val="tx1"/>
                </a:solidFill>
              </a:rPr>
              <a:t>Фінансовий рік компанії з 01.06.2023 по 31.05.2024, звітний період </a:t>
            </a:r>
            <a:r>
              <a:rPr lang="uk-UA" sz="1600" b="1" i="1" dirty="0">
                <a:solidFill>
                  <a:schemeClr val="tx1"/>
                </a:solidFill>
              </a:rPr>
              <a:t>2024 рік</a:t>
            </a:r>
            <a:endParaRPr lang="uk-UA" sz="1600" b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87349D-4E3C-8CB3-3659-7F72D42E63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4253"/>
          <a:stretch/>
        </p:blipFill>
        <p:spPr>
          <a:xfrm>
            <a:off x="5546784" y="994692"/>
            <a:ext cx="6645216" cy="5333818"/>
          </a:xfrm>
          <a:prstGeom prst="rect">
            <a:avLst/>
          </a:prstGeom>
        </p:spPr>
      </p:pic>
      <p:sp>
        <p:nvSpPr>
          <p:cNvPr id="5" name="Виноска: лінія 4">
            <a:extLst>
              <a:ext uri="{FF2B5EF4-FFF2-40B4-BE49-F238E27FC236}">
                <a16:creationId xmlns:a16="http://schemas.microsoft.com/office/drawing/2014/main" id="{B5BBD0DA-F603-1103-1111-7458D024CE70}"/>
              </a:ext>
            </a:extLst>
          </p:cNvPr>
          <p:cNvSpPr/>
          <p:nvPr/>
        </p:nvSpPr>
        <p:spPr>
          <a:xfrm>
            <a:off x="96316" y="1747088"/>
            <a:ext cx="5012448" cy="1444845"/>
          </a:xfrm>
          <a:prstGeom prst="borderCallout1">
            <a:avLst>
              <a:gd name="adj1" fmla="val 16243"/>
              <a:gd name="adj2" fmla="val 100745"/>
              <a:gd name="adj3" fmla="val 53660"/>
              <a:gd name="adj4" fmla="val 113396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Виноска: лінія 18">
            <a:extLst>
              <a:ext uri="{FF2B5EF4-FFF2-40B4-BE49-F238E27FC236}">
                <a16:creationId xmlns:a16="http://schemas.microsoft.com/office/drawing/2014/main" id="{71640A14-8166-F599-E83F-FFB6C45C2C9A}"/>
              </a:ext>
            </a:extLst>
          </p:cNvPr>
          <p:cNvSpPr/>
          <p:nvPr/>
        </p:nvSpPr>
        <p:spPr>
          <a:xfrm>
            <a:off x="96316" y="3661601"/>
            <a:ext cx="5012448" cy="1444845"/>
          </a:xfrm>
          <a:prstGeom prst="borderCallout1">
            <a:avLst>
              <a:gd name="adj1" fmla="val 43158"/>
              <a:gd name="adj2" fmla="val 102003"/>
              <a:gd name="adj3" fmla="val 143297"/>
              <a:gd name="adj4" fmla="val 113565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50226-D73B-B031-12BE-0EFA54E2B7BF}"/>
              </a:ext>
            </a:extLst>
          </p:cNvPr>
          <p:cNvSpPr txBox="1"/>
          <p:nvPr/>
        </p:nvSpPr>
        <p:spPr>
          <a:xfrm>
            <a:off x="96316" y="3752193"/>
            <a:ext cx="48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 вірне визначення виду контролю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A769A43B-3A76-31EC-6127-81364AF17685}"/>
              </a:ext>
            </a:extLst>
          </p:cNvPr>
          <p:cNvSpPr/>
          <p:nvPr/>
        </p:nvSpPr>
        <p:spPr>
          <a:xfrm>
            <a:off x="96316" y="4181266"/>
            <a:ext cx="5012449" cy="926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i="1" dirty="0">
              <a:solidFill>
                <a:schemeClr val="tx1"/>
              </a:solidFill>
            </a:endParaRPr>
          </a:p>
          <a:p>
            <a:r>
              <a:rPr lang="uk-UA" sz="1600" i="1" u="sng" dirty="0">
                <a:solidFill>
                  <a:schemeClr val="tx1"/>
                </a:solidFill>
              </a:rPr>
              <a:t>Приклад:</a:t>
            </a:r>
          </a:p>
          <a:p>
            <a:r>
              <a:rPr lang="uk-UA" sz="1600" i="1" dirty="0">
                <a:solidFill>
                  <a:schemeClr val="tx1"/>
                </a:solidFill>
              </a:rPr>
              <a:t>Зазначення фактичного контролю при безпосередньому володінні часткою</a:t>
            </a:r>
            <a:endParaRPr lang="uk-UA" sz="1600" b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11C860-1BD3-5BBF-B01F-434FD00A8B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1613" y="5468125"/>
            <a:ext cx="1255307" cy="1255307"/>
          </a:xfrm>
          <a:prstGeom prst="rect">
            <a:avLst/>
          </a:prstGeom>
        </p:spPr>
      </p:pic>
      <p:sp>
        <p:nvSpPr>
          <p:cNvPr id="23" name="Стрілка: п’ятикутник 22">
            <a:extLst>
              <a:ext uri="{FF2B5EF4-FFF2-40B4-BE49-F238E27FC236}">
                <a16:creationId xmlns:a16="http://schemas.microsoft.com/office/drawing/2014/main" id="{A38C39FC-F41C-B360-171A-12C27F73BC4A}"/>
              </a:ext>
            </a:extLst>
          </p:cNvPr>
          <p:cNvSpPr/>
          <p:nvPr/>
        </p:nvSpPr>
        <p:spPr>
          <a:xfrm>
            <a:off x="96316" y="5668150"/>
            <a:ext cx="3804896" cy="926067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i="1" dirty="0">
              <a:solidFill>
                <a:schemeClr val="tx1"/>
              </a:solidFill>
            </a:endParaRPr>
          </a:p>
          <a:p>
            <a:pPr algn="ctr"/>
            <a:r>
              <a:rPr lang="uk-UA" sz="1600" i="1" dirty="0">
                <a:solidFill>
                  <a:schemeClr val="tx1"/>
                </a:solidFill>
              </a:rPr>
              <a:t>Наказ Міністерства фінансів України від 25.08.2022 № 254</a:t>
            </a:r>
          </a:p>
          <a:p>
            <a:pPr algn="ctr"/>
            <a:endParaRPr lang="uk-UA" dirty="0"/>
          </a:p>
        </p:txBody>
      </p:sp>
      <p:pic>
        <p:nvPicPr>
          <p:cNvPr id="26" name="Графіка 25" descr="Checkmark with solid fill">
            <a:extLst>
              <a:ext uri="{FF2B5EF4-FFF2-40B4-BE49-F238E27FC236}">
                <a16:creationId xmlns:a16="http://schemas.microsoft.com/office/drawing/2014/main" id="{40ECA1D0-E525-CBF7-6621-84A03E2851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267" y="6324600"/>
            <a:ext cx="533400" cy="533400"/>
          </a:xfrm>
          <a:prstGeom prst="rect">
            <a:avLst/>
          </a:prstGeom>
        </p:spPr>
      </p:pic>
      <p:pic>
        <p:nvPicPr>
          <p:cNvPr id="28" name="Графіка 27" descr="Line arrow: Rotate right with solid fill">
            <a:extLst>
              <a:ext uri="{FF2B5EF4-FFF2-40B4-BE49-F238E27FC236}">
                <a16:creationId xmlns:a16="http://schemas.microsoft.com/office/drawing/2014/main" id="{B729ABC8-2A78-AAFA-7A42-CAF87758A8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5133" y="5030111"/>
            <a:ext cx="1069044" cy="914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DE18BE-0002-C65C-13A9-F9E2E847A2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122211" cy="8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47AFE-6408-9948-5C62-1B20F44A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04" y="428563"/>
            <a:ext cx="9386351" cy="1132258"/>
          </a:xfrm>
        </p:spPr>
        <p:txBody>
          <a:bodyPr/>
          <a:lstStyle/>
          <a:p>
            <a:r>
              <a:rPr lang="uk-UA" dirty="0"/>
              <a:t>Типові помилки заповнення/подання звітності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72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FFFCD0-43C7-DC3C-224E-3D7332891F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96" t="5972" r="1478" b="109"/>
          <a:stretch/>
        </p:blipFill>
        <p:spPr>
          <a:xfrm>
            <a:off x="0" y="2929466"/>
            <a:ext cx="6493933" cy="38649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F91D22-1384-A28D-F4E7-91E8D97C91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059" t="2330" r="2436" b="7328"/>
          <a:stretch/>
        </p:blipFill>
        <p:spPr>
          <a:xfrm>
            <a:off x="5621866" y="199385"/>
            <a:ext cx="6570134" cy="3979333"/>
          </a:xfrm>
          <a:prstGeom prst="rect">
            <a:avLst/>
          </a:prstGeom>
        </p:spPr>
      </p:pic>
      <p:sp>
        <p:nvSpPr>
          <p:cNvPr id="14" name="Виноска: лінія 13">
            <a:extLst>
              <a:ext uri="{FF2B5EF4-FFF2-40B4-BE49-F238E27FC236}">
                <a16:creationId xmlns:a16="http://schemas.microsoft.com/office/drawing/2014/main" id="{F0E5ADF9-F14E-74BE-19B7-0731DB0DA6A4}"/>
              </a:ext>
            </a:extLst>
          </p:cNvPr>
          <p:cNvSpPr/>
          <p:nvPr/>
        </p:nvSpPr>
        <p:spPr>
          <a:xfrm>
            <a:off x="384183" y="858089"/>
            <a:ext cx="5012448" cy="919912"/>
          </a:xfrm>
          <a:prstGeom prst="borderCallout1">
            <a:avLst>
              <a:gd name="adj1" fmla="val 49376"/>
              <a:gd name="adj2" fmla="val 100407"/>
              <a:gd name="adj3" fmla="val 153899"/>
              <a:gd name="adj4" fmla="val 108666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0BBB05EE-9370-4F94-435D-78A4813EC9DB}"/>
              </a:ext>
            </a:extLst>
          </p:cNvPr>
          <p:cNvSpPr/>
          <p:nvPr/>
        </p:nvSpPr>
        <p:spPr>
          <a:xfrm>
            <a:off x="384182" y="858089"/>
            <a:ext cx="5012449" cy="9199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400" i="1" u="sng" dirty="0">
                <a:solidFill>
                  <a:schemeClr val="tx1"/>
                </a:solidFill>
              </a:rPr>
              <a:t>Приклад:</a:t>
            </a:r>
          </a:p>
          <a:p>
            <a:r>
              <a:rPr lang="uk-UA" sz="1400" i="1" dirty="0">
                <a:solidFill>
                  <a:schemeClr val="tx1"/>
                </a:solidFill>
              </a:rPr>
              <a:t>Якщо звітний період є фінансовим роком КІК, який не дорівнює календарному року і починається з 01 квітня 2022 року, то у графі 10.1 поставляється «01.04.2022»</a:t>
            </a:r>
            <a:endParaRPr lang="uk-UA" sz="1400" b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иноска: лінія 16">
            <a:extLst>
              <a:ext uri="{FF2B5EF4-FFF2-40B4-BE49-F238E27FC236}">
                <a16:creationId xmlns:a16="http://schemas.microsoft.com/office/drawing/2014/main" id="{24B06799-2A3C-3E55-52BE-AF3859F9C933}"/>
              </a:ext>
            </a:extLst>
          </p:cNvPr>
          <p:cNvSpPr/>
          <p:nvPr/>
        </p:nvSpPr>
        <p:spPr>
          <a:xfrm>
            <a:off x="384182" y="2150533"/>
            <a:ext cx="5012448" cy="491067"/>
          </a:xfrm>
          <a:prstGeom prst="borderCallout1">
            <a:avLst>
              <a:gd name="adj1" fmla="val 47151"/>
              <a:gd name="adj2" fmla="val 100745"/>
              <a:gd name="adj3" fmla="val 236390"/>
              <a:gd name="adj4" fmla="val 107991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9A393C4B-04D4-3CE2-442A-1C9D63339CBC}"/>
              </a:ext>
            </a:extLst>
          </p:cNvPr>
          <p:cNvSpPr/>
          <p:nvPr/>
        </p:nvSpPr>
        <p:spPr>
          <a:xfrm>
            <a:off x="384182" y="2150533"/>
            <a:ext cx="5012449" cy="491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400" i="1" dirty="0">
                <a:solidFill>
                  <a:schemeClr val="tx1"/>
                </a:solidFill>
              </a:rPr>
              <a:t>Зазначається кількість працівників КІК у звітному (податковому) році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F8B64B-9CBC-49E2-ADD3-286DB07663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475" y="5366808"/>
            <a:ext cx="1152525" cy="1152525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D337CBE-3A28-C913-2DE4-56AC95B5C726}"/>
              </a:ext>
            </a:extLst>
          </p:cNvPr>
          <p:cNvSpPr/>
          <p:nvPr/>
        </p:nvSpPr>
        <p:spPr>
          <a:xfrm>
            <a:off x="6934200" y="4178718"/>
            <a:ext cx="5080001" cy="8758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350" i="1" dirty="0">
              <a:solidFill>
                <a:schemeClr val="tx1"/>
              </a:solidFill>
            </a:endParaRPr>
          </a:p>
          <a:p>
            <a:r>
              <a:rPr lang="uk-UA" sz="1350" i="1" dirty="0">
                <a:solidFill>
                  <a:schemeClr val="tx1"/>
                </a:solidFill>
              </a:rPr>
              <a:t>Для цілей заповнення графи 12.2 використовується </a:t>
            </a:r>
            <a:r>
              <a:rPr lang="uk-UA" sz="1350" b="1" i="1" u="sng" dirty="0">
                <a:solidFill>
                  <a:schemeClr val="tx1"/>
                </a:solidFill>
              </a:rPr>
              <a:t>двозначний літерний код </a:t>
            </a:r>
            <a:r>
              <a:rPr lang="uk-UA" sz="1350" i="1" dirty="0">
                <a:solidFill>
                  <a:schemeClr val="tx1"/>
                </a:solidFill>
              </a:rPr>
              <a:t>відповідно до Переліку кодів країн світу для статистичних цілей (Наказ Державної служби статистики України від 08 січня 2020 року № 32)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Виноска: лінія 21">
            <a:extLst>
              <a:ext uri="{FF2B5EF4-FFF2-40B4-BE49-F238E27FC236}">
                <a16:creationId xmlns:a16="http://schemas.microsoft.com/office/drawing/2014/main" id="{3D3FF4A8-CD54-2391-2528-4BC6008B8DE2}"/>
              </a:ext>
            </a:extLst>
          </p:cNvPr>
          <p:cNvSpPr/>
          <p:nvPr/>
        </p:nvSpPr>
        <p:spPr>
          <a:xfrm>
            <a:off x="6934200" y="4178718"/>
            <a:ext cx="5080001" cy="875881"/>
          </a:xfrm>
          <a:prstGeom prst="borderCallout1">
            <a:avLst>
              <a:gd name="adj1" fmla="val 48277"/>
              <a:gd name="adj2" fmla="val -863"/>
              <a:gd name="adj3" fmla="val -37351"/>
              <a:gd name="adj4" fmla="val -18995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4" name="Графіка 23" descr="Line arrow: Counter-clockwise curve with solid fill">
            <a:extLst>
              <a:ext uri="{FF2B5EF4-FFF2-40B4-BE49-F238E27FC236}">
                <a16:creationId xmlns:a16="http://schemas.microsoft.com/office/drawing/2014/main" id="{1EE6847D-F52C-1284-323A-8959359B0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898088">
            <a:off x="10353675" y="5026508"/>
            <a:ext cx="914400" cy="9144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238926-8E09-F976-5274-8C211E39634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Графіка 28" descr="Pencil with solid fill">
            <a:extLst>
              <a:ext uri="{FF2B5EF4-FFF2-40B4-BE49-F238E27FC236}">
                <a16:creationId xmlns:a16="http://schemas.microsoft.com/office/drawing/2014/main" id="{9C25C8E3-8485-EAF4-64C1-FCAB37BCE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86439" y="453364"/>
            <a:ext cx="638836" cy="638836"/>
          </a:xfrm>
          <a:prstGeom prst="rect">
            <a:avLst/>
          </a:prstGeom>
        </p:spPr>
      </p:pic>
      <p:sp>
        <p:nvSpPr>
          <p:cNvPr id="19" name="Прямокутник: округлені кути 14">
            <a:extLst>
              <a:ext uri="{FF2B5EF4-FFF2-40B4-BE49-F238E27FC236}">
                <a16:creationId xmlns:a16="http://schemas.microsoft.com/office/drawing/2014/main" id="{0BBB05EE-9370-4F94-435D-78A4813EC9DB}"/>
              </a:ext>
            </a:extLst>
          </p:cNvPr>
          <p:cNvSpPr/>
          <p:nvPr/>
        </p:nvSpPr>
        <p:spPr>
          <a:xfrm>
            <a:off x="6978571" y="5129407"/>
            <a:ext cx="3302249" cy="8018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50" i="1" u="sng" dirty="0">
                <a:solidFill>
                  <a:schemeClr val="tx1"/>
                </a:solidFill>
              </a:rPr>
              <a:t>Приклад:</a:t>
            </a:r>
          </a:p>
          <a:p>
            <a:r>
              <a:rPr lang="uk-UA" sz="1350" i="1" dirty="0">
                <a:solidFill>
                  <a:schemeClr val="tx1"/>
                </a:solidFill>
              </a:rPr>
              <a:t>Всього 50</a:t>
            </a:r>
          </a:p>
          <a:p>
            <a:r>
              <a:rPr lang="uk-UA" sz="1350" i="1" dirty="0">
                <a:solidFill>
                  <a:schemeClr val="tx1"/>
                </a:solidFill>
              </a:rPr>
              <a:t>Безпосереднє володіння 5</a:t>
            </a:r>
          </a:p>
          <a:p>
            <a:r>
              <a:rPr lang="uk-UA" sz="1350" i="1" dirty="0">
                <a:solidFill>
                  <a:schemeClr val="tx1"/>
                </a:solidFill>
              </a:rPr>
              <a:t>Опосередковане володіння 0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43135" y="5362832"/>
            <a:ext cx="568411" cy="9061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14">
            <a:extLst>
              <a:ext uri="{FF2B5EF4-FFF2-40B4-BE49-F238E27FC236}">
                <a16:creationId xmlns:a16="http://schemas.microsoft.com/office/drawing/2014/main" id="{0BBB05EE-9370-4F94-435D-78A4813EC9DB}"/>
              </a:ext>
            </a:extLst>
          </p:cNvPr>
          <p:cNvSpPr/>
          <p:nvPr/>
        </p:nvSpPr>
        <p:spPr>
          <a:xfrm>
            <a:off x="6990928" y="6014974"/>
            <a:ext cx="3479364" cy="5752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350" i="1" u="sng" dirty="0">
                <a:solidFill>
                  <a:schemeClr val="tx1"/>
                </a:solidFill>
              </a:rPr>
              <a:t>Приклад:  17.3 – “80%”</a:t>
            </a:r>
          </a:p>
          <a:p>
            <a:r>
              <a:rPr lang="uk-UA" sz="1350" i="1" u="sng" dirty="0">
                <a:solidFill>
                  <a:schemeClr val="tx1"/>
                </a:solidFill>
              </a:rPr>
              <a:t>18.1 – “0”; 18.2 – “0”; 18.3 –”0”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491416" y="6030097"/>
            <a:ext cx="453082" cy="1070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91416" y="6347255"/>
            <a:ext cx="416010" cy="7002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066765">
            <a:off x="9654511" y="6018417"/>
            <a:ext cx="599024" cy="522853"/>
          </a:xfrm>
          <a:prstGeom prst="rect">
            <a:avLst/>
          </a:prstGeom>
          <a:ln>
            <a:noFill/>
          </a:ln>
        </p:spPr>
      </p:pic>
      <p:pic>
        <p:nvPicPr>
          <p:cNvPr id="39" name="Графіка 24" descr="Question mark with solid fill">
            <a:extLst>
              <a:ext uri="{FF2B5EF4-FFF2-40B4-BE49-F238E27FC236}">
                <a16:creationId xmlns:a16="http://schemas.microsoft.com/office/drawing/2014/main" id="{406BF67F-EC8D-AB56-E5DA-5097E14B83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066765">
            <a:off x="9444446" y="5231704"/>
            <a:ext cx="599024" cy="52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1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40D41B-3219-0059-AD88-2CDA6C17E9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533C2A-EABE-C0CE-54FD-A8EF57082A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793" t="3955" r="4225" b="10018"/>
          <a:stretch/>
        </p:blipFill>
        <p:spPr>
          <a:xfrm>
            <a:off x="5497756" y="1219199"/>
            <a:ext cx="6575711" cy="42079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1614654-C8C3-BB38-6318-7F7AD3F7D2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79943" y="40867"/>
            <a:ext cx="1060307" cy="106030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0602B036-B87D-2BA6-09C7-6316AA3E258C}"/>
              </a:ext>
            </a:extLst>
          </p:cNvPr>
          <p:cNvSpPr/>
          <p:nvPr/>
        </p:nvSpPr>
        <p:spPr>
          <a:xfrm>
            <a:off x="5453847" y="125379"/>
            <a:ext cx="4966751" cy="906728"/>
          </a:xfrm>
          <a:prstGeom prst="roundRect">
            <a:avLst/>
          </a:prstGeom>
          <a:solidFill>
            <a:srgbClr val="DDE5FB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400" i="1" dirty="0">
                <a:solidFill>
                  <a:schemeClr val="tx1"/>
                </a:solidFill>
              </a:rPr>
              <a:t>Зазначається </a:t>
            </a:r>
            <a:r>
              <a:rPr lang="uk-UA" sz="1400" b="1" i="1" u="sng" dirty="0">
                <a:solidFill>
                  <a:schemeClr val="tx1"/>
                </a:solidFill>
              </a:rPr>
              <a:t>тризначний літерний код </a:t>
            </a:r>
            <a:r>
              <a:rPr lang="uk-UA" sz="1400" i="1" dirty="0">
                <a:solidFill>
                  <a:schemeClr val="tx1"/>
                </a:solidFill>
              </a:rPr>
              <a:t>відповідно до Класифікатора іноземних валют та банківських металів, затвердженого Постановою Правління НБУ від 04.02.1998 № 34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6" name="Графіка 35" descr="Line arrow: Clockwise curve with solid fill">
            <a:extLst>
              <a:ext uri="{FF2B5EF4-FFF2-40B4-BE49-F238E27FC236}">
                <a16:creationId xmlns:a16="http://schemas.microsoft.com/office/drawing/2014/main" id="{00A01908-814A-879F-08AD-4D921DF93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756763">
            <a:off x="10296014" y="157047"/>
            <a:ext cx="691406" cy="691406"/>
          </a:xfrm>
          <a:prstGeom prst="rect">
            <a:avLst/>
          </a:prstGeom>
        </p:spPr>
      </p:pic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C59F5BDD-468B-375A-ACAE-28C66C7AF966}"/>
              </a:ext>
            </a:extLst>
          </p:cNvPr>
          <p:cNvSpPr/>
          <p:nvPr/>
        </p:nvSpPr>
        <p:spPr>
          <a:xfrm>
            <a:off x="118533" y="906727"/>
            <a:ext cx="4966751" cy="1206638"/>
          </a:xfrm>
          <a:prstGeom prst="roundRect">
            <a:avLst>
              <a:gd name="adj" fmla="val 14799"/>
            </a:avLst>
          </a:prstGeom>
          <a:solidFill>
            <a:srgbClr val="DDE5FB"/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i="1" dirty="0">
              <a:solidFill>
                <a:schemeClr val="tx1"/>
              </a:solidFill>
            </a:endParaRPr>
          </a:p>
          <a:p>
            <a:endParaRPr lang="uk-UA" sz="1400" i="1" dirty="0">
              <a:solidFill>
                <a:schemeClr val="tx1"/>
              </a:solidFill>
            </a:endParaRPr>
          </a:p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400" i="1" u="sng" dirty="0">
                <a:solidFill>
                  <a:schemeClr val="tx1"/>
                </a:solidFill>
              </a:rPr>
              <a:t>Важливо !</a:t>
            </a:r>
          </a:p>
          <a:p>
            <a:r>
              <a:rPr lang="uk-UA" sz="1400" i="1" dirty="0">
                <a:solidFill>
                  <a:schemeClr val="tx1"/>
                </a:solidFill>
              </a:rPr>
              <a:t>Зазначається сума доходу (виручки) КІК за звітний фінансовий рік. Доходи повинні включати дохід від продажу товарно-матеріальних цінностей та майна, послуг, роялті, відсотки, премії та будь-які інші суми.</a:t>
            </a:r>
          </a:p>
          <a:p>
            <a:endParaRPr lang="uk-UA" sz="1400" i="1" dirty="0">
              <a:solidFill>
                <a:schemeClr val="tx1"/>
              </a:solidFill>
            </a:endParaRPr>
          </a:p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400" i="1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E7D9B838-3ACD-DAFF-4212-627129AE6780}"/>
              </a:ext>
            </a:extLst>
          </p:cNvPr>
          <p:cNvCxnSpPr>
            <a:cxnSpLocks/>
          </p:cNvCxnSpPr>
          <p:nvPr/>
        </p:nvCxnSpPr>
        <p:spPr>
          <a:xfrm flipV="1">
            <a:off x="5878523" y="1057539"/>
            <a:ext cx="745039" cy="28778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723E4633-B545-839F-874E-1871465133B3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5085284" y="1510046"/>
            <a:ext cx="528584" cy="5448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іва фігурна дужка 11">
            <a:extLst>
              <a:ext uri="{FF2B5EF4-FFF2-40B4-BE49-F238E27FC236}">
                <a16:creationId xmlns:a16="http://schemas.microsoft.com/office/drawing/2014/main" id="{A41C8080-125A-AFB7-12F1-AC5D96CE4CC4}"/>
              </a:ext>
            </a:extLst>
          </p:cNvPr>
          <p:cNvSpPr/>
          <p:nvPr/>
        </p:nvSpPr>
        <p:spPr>
          <a:xfrm>
            <a:off x="5232953" y="1884230"/>
            <a:ext cx="220894" cy="325532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D9CBB5B-4A04-2103-F304-6942F6EFF136}"/>
              </a:ext>
            </a:extLst>
          </p:cNvPr>
          <p:cNvSpPr/>
          <p:nvPr/>
        </p:nvSpPr>
        <p:spPr>
          <a:xfrm>
            <a:off x="140488" y="2208089"/>
            <a:ext cx="5092465" cy="766429"/>
          </a:xfrm>
          <a:prstGeom prst="roundRect">
            <a:avLst>
              <a:gd name="adj" fmla="val 14799"/>
            </a:avLst>
          </a:prstGeom>
          <a:noFill/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i="1" dirty="0">
              <a:solidFill>
                <a:schemeClr val="tx1"/>
              </a:solidFill>
            </a:endParaRPr>
          </a:p>
          <a:p>
            <a:r>
              <a:rPr lang="uk-UA" sz="1600" i="1" dirty="0">
                <a:solidFill>
                  <a:schemeClr val="tx1"/>
                </a:solidFill>
              </a:rPr>
              <a:t>Фінансові показники заповнюються в гривнях без копійок з відповідним округленням за загальновстановленими правилами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BCCF73-F429-CB4B-5A8C-CB0D8F9A7753}"/>
              </a:ext>
            </a:extLst>
          </p:cNvPr>
          <p:cNvSpPr/>
          <p:nvPr/>
        </p:nvSpPr>
        <p:spPr>
          <a:xfrm>
            <a:off x="135555" y="3069242"/>
            <a:ext cx="5092466" cy="1284281"/>
          </a:xfrm>
          <a:prstGeom prst="roundRect">
            <a:avLst>
              <a:gd name="adj" fmla="val 14799"/>
            </a:avLst>
          </a:prstGeom>
          <a:noFill/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0" i="0" dirty="0">
                <a:solidFill>
                  <a:schemeClr val="tx1"/>
                </a:solidFill>
                <a:effectLst/>
              </a:rPr>
              <a:t>У графах 25.1 - 25.3 графи 25 Звіту відображається розрахунок скоригованого прибутку контрольованої іноземної компанії, який здійснюється контролюючою особою на підставі фінансової звітності КІК із застосуванням особливостей, встановлених</a:t>
            </a:r>
            <a:r>
              <a:rPr lang="uk-UA" sz="1200" b="0" i="0" u="sng" dirty="0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підпунктом 39</a:t>
            </a:r>
            <a:r>
              <a:rPr lang="uk-UA" sz="1200" b="1" i="0" u="sng" baseline="30000" dirty="0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</a:t>
            </a:r>
            <a:r>
              <a:rPr lang="uk-UA" sz="1200" b="0" i="0" u="sng" dirty="0">
                <a:solidFill>
                  <a:schemeClr val="tx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.3.2</a:t>
            </a:r>
            <a:r>
              <a:rPr lang="uk-UA" sz="1200" b="0" i="0" dirty="0">
                <a:solidFill>
                  <a:schemeClr val="tx1"/>
                </a:solidFill>
                <a:effectLst/>
              </a:rPr>
              <a:t> пункту 39</a:t>
            </a:r>
            <a:r>
              <a:rPr lang="uk-UA" sz="1200" b="1" i="0" u="none" strike="noStrike" baseline="30000" dirty="0">
                <a:solidFill>
                  <a:schemeClr val="tx1"/>
                </a:solidFill>
                <a:effectLst/>
              </a:rPr>
              <a:t>-2</a:t>
            </a:r>
            <a:r>
              <a:rPr lang="uk-UA" sz="1200" b="0" i="0" dirty="0">
                <a:solidFill>
                  <a:schemeClr val="tx1"/>
                </a:solidFill>
                <a:effectLst/>
              </a:rPr>
              <a:t>.3 статті 39</a:t>
            </a:r>
            <a:r>
              <a:rPr lang="uk-UA" sz="1200" b="1" i="0" u="none" strike="noStrike" baseline="30000" dirty="0">
                <a:solidFill>
                  <a:schemeClr val="tx1"/>
                </a:solidFill>
                <a:effectLst/>
              </a:rPr>
              <a:t>-2</a:t>
            </a:r>
            <a:r>
              <a:rPr lang="uk-UA" sz="1200" b="0" i="0" dirty="0">
                <a:solidFill>
                  <a:schemeClr val="tx1"/>
                </a:solidFill>
                <a:effectLst/>
              </a:rPr>
              <a:t> розділу </a:t>
            </a:r>
            <a:r>
              <a:rPr lang="en-US" sz="1200" b="0" i="0" dirty="0">
                <a:solidFill>
                  <a:schemeClr val="tx1"/>
                </a:solidFill>
                <a:effectLst/>
              </a:rPr>
              <a:t>I </a:t>
            </a:r>
            <a:r>
              <a:rPr lang="uk-UA" sz="1200" b="0" i="0" dirty="0">
                <a:solidFill>
                  <a:schemeClr val="tx1"/>
                </a:solidFill>
                <a:effectLst/>
              </a:rPr>
              <a:t>Кодексу.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F347659-E95C-0480-3F3A-9ECCE1589D20}"/>
              </a:ext>
            </a:extLst>
          </p:cNvPr>
          <p:cNvSpPr/>
          <p:nvPr/>
        </p:nvSpPr>
        <p:spPr>
          <a:xfrm>
            <a:off x="237079" y="4537819"/>
            <a:ext cx="4990941" cy="1862981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У разі звільнення від оподаткування прибутку КІК, контролююча особа звільняється від обов’язку розраховувати скоригований прибуток КІК.</a:t>
            </a:r>
          </a:p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У такому випадку у рядках 25.1, 25.2К та 25.3 проставляється – 0.</a:t>
            </a:r>
          </a:p>
          <a:p>
            <a:pPr algn="ctr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Також не підлягають заповненню Додаток К, Додаток ТЦ та Додаток ЦП  </a:t>
            </a:r>
          </a:p>
        </p:txBody>
      </p:sp>
      <p:pic>
        <p:nvPicPr>
          <p:cNvPr id="5" name="Графіка 4" descr="Exclamation mark with solid fill">
            <a:extLst>
              <a:ext uri="{FF2B5EF4-FFF2-40B4-BE49-F238E27FC236}">
                <a16:creationId xmlns:a16="http://schemas.microsoft.com/office/drawing/2014/main" id="{78B3F26E-56FE-2624-DBCE-9C104D8506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2359"/>
            <a:ext cx="9144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551E9-3DB6-9F40-C8A4-3C808D155FC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l="650" t="17230" r="2070" b="9630"/>
          <a:stretch/>
        </p:blipFill>
        <p:spPr>
          <a:xfrm>
            <a:off x="5465099" y="5423149"/>
            <a:ext cx="6575712" cy="50720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057F09D-C2D4-A0FC-E4C0-FEC06CA6F2E1}"/>
              </a:ext>
            </a:extLst>
          </p:cNvPr>
          <p:cNvSpPr/>
          <p:nvPr/>
        </p:nvSpPr>
        <p:spPr>
          <a:xfrm>
            <a:off x="6781756" y="5972956"/>
            <a:ext cx="2310932" cy="544828"/>
          </a:xfrm>
          <a:prstGeom prst="rect">
            <a:avLst/>
          </a:prstGeom>
          <a:solidFill>
            <a:schemeClr val="accent1">
              <a:alpha val="9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333333"/>
              </a:solidFill>
            </a:endParaRPr>
          </a:p>
          <a:p>
            <a:pPr algn="ctr"/>
            <a:r>
              <a:rPr lang="ru-RU" sz="1400" dirty="0" err="1">
                <a:solidFill>
                  <a:srgbClr val="333333"/>
                </a:solidFill>
              </a:rPr>
              <a:t>Зазначається</a:t>
            </a:r>
            <a:r>
              <a:rPr lang="ru-RU" sz="1400" dirty="0">
                <a:solidFill>
                  <a:srgbClr val="333333"/>
                </a:solidFill>
              </a:rPr>
              <a:t> одна </a:t>
            </a:r>
            <a:r>
              <a:rPr lang="ru-RU" sz="1400" dirty="0" err="1">
                <a:solidFill>
                  <a:srgbClr val="333333"/>
                </a:solidFill>
              </a:rPr>
              <a:t>або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err="1">
                <a:solidFill>
                  <a:srgbClr val="333333"/>
                </a:solidFill>
              </a:rPr>
              <a:t>декілька</a:t>
            </a:r>
            <a:r>
              <a:rPr lang="ru-RU" sz="1400" dirty="0">
                <a:solidFill>
                  <a:srgbClr val="333333"/>
                </a:solidFill>
              </a:rPr>
              <a:t> умов </a:t>
            </a:r>
            <a:r>
              <a:rPr lang="ru-RU" sz="1400" dirty="0" err="1">
                <a:solidFill>
                  <a:srgbClr val="333333"/>
                </a:solidFill>
              </a:rPr>
              <a:t>звільнення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endParaRPr lang="uk-UA" sz="1400" b="1" i="1" dirty="0"/>
          </a:p>
          <a:p>
            <a:pPr algn="ctr"/>
            <a:endParaRPr lang="uk-UA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840454A8-3943-AA70-BDB0-9207C7375320}"/>
              </a:ext>
            </a:extLst>
          </p:cNvPr>
          <p:cNvCxnSpPr>
            <a:cxnSpLocks/>
          </p:cNvCxnSpPr>
          <p:nvPr/>
        </p:nvCxnSpPr>
        <p:spPr>
          <a:xfrm>
            <a:off x="5779550" y="5924270"/>
            <a:ext cx="974176" cy="3211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5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ілка: п’ятикутник 16">
            <a:extLst>
              <a:ext uri="{FF2B5EF4-FFF2-40B4-BE49-F238E27FC236}">
                <a16:creationId xmlns:a16="http://schemas.microsoft.com/office/drawing/2014/main" id="{229C9201-2B14-FA0D-2DE2-0D39DC88B48C}"/>
              </a:ext>
            </a:extLst>
          </p:cNvPr>
          <p:cNvSpPr/>
          <p:nvPr/>
        </p:nvSpPr>
        <p:spPr>
          <a:xfrm>
            <a:off x="0" y="-7177"/>
            <a:ext cx="8702567" cy="6865177"/>
          </a:xfrm>
          <a:prstGeom prst="homePlate">
            <a:avLst>
              <a:gd name="adj" fmla="val 50913"/>
            </a:avLst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uk-UA" sz="1400" i="1" dirty="0"/>
            </a:b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CCEA0-A875-849B-484C-582BCD9444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52532" cy="9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58763E-3573-992F-752A-C13A191ACD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248" t="4930" r="2049"/>
          <a:stretch/>
        </p:blipFill>
        <p:spPr>
          <a:xfrm>
            <a:off x="392970" y="1000789"/>
            <a:ext cx="6536267" cy="2303885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7388410-F073-42D5-8D37-F638FF7CB7A5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241409" y="925509"/>
            <a:ext cx="687828" cy="4922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835A838-C987-BAA0-E05D-AAD627DF93EC}"/>
              </a:ext>
            </a:extLst>
          </p:cNvPr>
          <p:cNvSpPr/>
          <p:nvPr/>
        </p:nvSpPr>
        <p:spPr>
          <a:xfrm>
            <a:off x="2069156" y="3644791"/>
            <a:ext cx="4966751" cy="1090239"/>
          </a:xfrm>
          <a:prstGeom prst="roundRect">
            <a:avLst>
              <a:gd name="adj" fmla="val 14799"/>
            </a:avLst>
          </a:prstGeom>
          <a:solidFill>
            <a:srgbClr val="DDE5FB"/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u="sng" dirty="0">
                <a:solidFill>
                  <a:schemeClr val="tx1"/>
                </a:solidFill>
              </a:rPr>
              <a:t>Рядок 30 </a:t>
            </a:r>
            <a:r>
              <a:rPr lang="uk-UA" sz="1400" i="1" dirty="0">
                <a:solidFill>
                  <a:schemeClr val="tx1"/>
                </a:solidFill>
              </a:rPr>
              <a:t>Дивіденди отримані контролюючою особою від КІК включаються до бази оподаткування контролюючої особи та оподатковуються за </a:t>
            </a:r>
            <a:r>
              <a:rPr lang="uk-UA" sz="1400" b="1" i="1" dirty="0">
                <a:solidFill>
                  <a:schemeClr val="tx1"/>
                </a:solidFill>
              </a:rPr>
              <a:t>ставками 9% ПДФО та 1,5% ВЗ</a:t>
            </a:r>
            <a:endParaRPr lang="uk-UA" b="1" i="1" dirty="0">
              <a:solidFill>
                <a:schemeClr val="tx1"/>
              </a:solidFill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04B71962-3CBC-C69C-255A-8922697A9E0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552532" y="3140198"/>
            <a:ext cx="1203054" cy="50459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иноска: зі стрілкою вгору 17">
            <a:extLst>
              <a:ext uri="{FF2B5EF4-FFF2-40B4-BE49-F238E27FC236}">
                <a16:creationId xmlns:a16="http://schemas.microsoft.com/office/drawing/2014/main" id="{80F0A8B5-31C7-6063-C793-8FCC56A1188B}"/>
              </a:ext>
            </a:extLst>
          </p:cNvPr>
          <p:cNvSpPr/>
          <p:nvPr/>
        </p:nvSpPr>
        <p:spPr>
          <a:xfrm>
            <a:off x="7321140" y="845702"/>
            <a:ext cx="4653163" cy="3962897"/>
          </a:xfrm>
          <a:prstGeom prst="upArrowCallout">
            <a:avLst/>
          </a:prstGeom>
          <a:solidFill>
            <a:srgbClr val="CEE4D8">
              <a:alpha val="47000"/>
            </a:srgbClr>
          </a:solidFill>
          <a:ln>
            <a:noFill/>
          </a:ln>
          <a:effectLst>
            <a:outerShdw blurRad="50800" dist="50800" dir="5400000" sx="98000" sy="98000" algn="ctr" rotWithShape="0">
              <a:srgbClr val="000000">
                <a:alpha val="0"/>
              </a:srgbClr>
            </a:outerShdw>
            <a:reflection stA="18000" endPos="35000" dist="50800" dir="5400000" sy="-100000" algn="bl" rotWithShape="0"/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00" dirty="0">
              <a:solidFill>
                <a:srgbClr val="002060"/>
              </a:solidFill>
            </a:endParaRPr>
          </a:p>
          <a:p>
            <a:pPr algn="ctr"/>
            <a:r>
              <a:rPr lang="uk-UA" sz="1650" i="1" dirty="0">
                <a:solidFill>
                  <a:srgbClr val="002060"/>
                </a:solidFill>
              </a:rPr>
              <a:t>В рамках проведеного аналізу та співставлення поданих Звітів та Декларацій, встановлено відсутність декларування контролюючими особами доходів отриманих КІК від українських юридичних осіб.</a:t>
            </a:r>
          </a:p>
          <a:p>
            <a:pPr algn="ctr"/>
            <a:r>
              <a:rPr lang="uk-UA" sz="1650" i="1" dirty="0">
                <a:solidFill>
                  <a:srgbClr val="002060"/>
                </a:solidFill>
              </a:rPr>
              <a:t>За результатами проведеної роботи платниками подано уточнюючі Декларації та сплачено 13 млн. грн. податків              (ПДФО та ВЗ)</a:t>
            </a:r>
          </a:p>
          <a:p>
            <a:pPr algn="ctr"/>
            <a:endParaRPr lang="uk-UA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8FE03B5C-1A22-3575-8259-EC9C88F48499}"/>
              </a:ext>
            </a:extLst>
          </p:cNvPr>
          <p:cNvSpPr/>
          <p:nvPr/>
        </p:nvSpPr>
        <p:spPr>
          <a:xfrm>
            <a:off x="6929237" y="223554"/>
            <a:ext cx="4966751" cy="1403910"/>
          </a:xfrm>
          <a:prstGeom prst="roundRect">
            <a:avLst>
              <a:gd name="adj" fmla="val 14799"/>
            </a:avLst>
          </a:prstGeom>
          <a:solidFill>
            <a:srgbClr val="DDE5FB"/>
          </a:solidFill>
          <a:ln w="28575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u="sng" dirty="0">
                <a:solidFill>
                  <a:schemeClr val="tx1"/>
                </a:solidFill>
              </a:rPr>
              <a:t>Рядок 29 </a:t>
            </a:r>
            <a:r>
              <a:rPr lang="uk-UA" sz="1400" i="1" dirty="0">
                <a:solidFill>
                  <a:schemeClr val="tx1"/>
                </a:solidFill>
              </a:rPr>
              <a:t>Дивіденди отримані КІК від українських юридичних осіб, включаються до бази оподаткування контролюючої особи та оподатковуються за </a:t>
            </a:r>
            <a:r>
              <a:rPr lang="uk-UA" sz="1400" b="1" i="1" dirty="0">
                <a:solidFill>
                  <a:schemeClr val="tx1"/>
                </a:solidFill>
              </a:rPr>
              <a:t>ставками 5% ПДФО та 1,5% ВЗ 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10" name="Графіка 9" descr="A collection of circles in various sizes and patterns">
            <a:extLst>
              <a:ext uri="{FF2B5EF4-FFF2-40B4-BE49-F238E27FC236}">
                <a16:creationId xmlns:a16="http://schemas.microsoft.com/office/drawing/2014/main" id="{2A589FDF-30FE-147D-85AB-08F604BB5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5416" y="355332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5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OP_001_Biz Presentation_Personal Budgeting_250210_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871CA"/>
      </a:accent1>
      <a:accent2>
        <a:srgbClr val="F6C94C"/>
      </a:accent2>
      <a:accent3>
        <a:srgbClr val="02C9CE"/>
      </a:accent3>
      <a:accent4>
        <a:srgbClr val="92D050"/>
      </a:accent4>
      <a:accent5>
        <a:srgbClr val="8E7EF0"/>
      </a:accent5>
      <a:accent6>
        <a:srgbClr val="D90909"/>
      </a:accent6>
      <a:hlink>
        <a:srgbClr val="ED861F"/>
      </a:hlink>
      <a:folHlink>
        <a:srgbClr val="979797"/>
      </a:folHlink>
    </a:clrScheme>
    <a:fontScheme name="Custom">
      <a:majorFont>
        <a:latin typeface="Segoe UI Black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ED828-D6B6-42DA-8DEE-DE8638CBB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33B44-FF7C-4DD4-AB3A-1FC68C05FF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3.xml><?xml version="1.0" encoding="utf-8"?>
<ds:datastoreItem xmlns:ds="http://schemas.openxmlformats.org/officeDocument/2006/customXml" ds:itemID="{4AE86BAD-86C6-47EA-A0F9-642802C2F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1882</TotalTime>
  <Words>1738</Words>
  <Application>Microsoft Office PowerPoint</Application>
  <PresentationFormat>Широкий екран</PresentationFormat>
  <Paragraphs>209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等线</vt:lpstr>
      <vt:lpstr>Arial</vt:lpstr>
      <vt:lpstr>Segoe UI Black</vt:lpstr>
      <vt:lpstr>Times New Roman</vt:lpstr>
      <vt:lpstr>Wingdings</vt:lpstr>
      <vt:lpstr>Custom</vt:lpstr>
      <vt:lpstr>Контрольовані іноземні компанії</vt:lpstr>
      <vt:lpstr>Основні визначення</vt:lpstr>
      <vt:lpstr>Обов’язки контролера КІК</vt:lpstr>
      <vt:lpstr>                               Результати кампанії звітування по контрольованим іноземним компаніям 2022 – 2025 </vt:lpstr>
      <vt:lpstr>Географія КІК</vt:lpstr>
      <vt:lpstr>Типові помилки заповнення/подання звітності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Відповідальність</vt:lpstr>
      <vt:lpstr>Особливості застосування штрафних санкцій</vt:lpstr>
      <vt:lpstr>Питання - відповіді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internet</dc:creator>
  <cp:lastModifiedBy>Admin</cp:lastModifiedBy>
  <cp:revision>71</cp:revision>
  <dcterms:modified xsi:type="dcterms:W3CDTF">2025-06-04T08:04:00Z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ediaServiceImageTags">
    <vt:lpwstr/>
  </property>
</Properties>
</file>