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7" r:id="rId4"/>
    <p:sldId id="260" r:id="rId5"/>
    <p:sldId id="265" r:id="rId6"/>
    <p:sldId id="261" r:id="rId7"/>
    <p:sldId id="262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20F3E-6680-4DF9-99AB-AF9D753233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3798FC-E41F-4945-A8E3-87E03FA99409}" type="pres">
      <dgm:prSet presAssocID="{7E820F3E-6680-4DF9-99AB-AF9D753233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3814FC0-6477-451B-AC25-34E34F20CE6A}" type="presOf" srcId="{7E820F3E-6680-4DF9-99AB-AF9D75323304}" destId="{283798FC-E41F-4945-A8E3-87E03FA994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FBE959-F74C-4C65-B775-6C60BB4A00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D4581C-EE7C-433C-8703-41F1B96D601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 rtl="0"/>
          <a:endParaRPr lang="uk-UA" sz="2000" kern="1200" dirty="0" smtClean="0"/>
        </a:p>
        <a:p>
          <a:pPr algn="just" rtl="0"/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Згідно з п. 199.1 ст. 199 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Кодексу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у разі якщо придбані або виготовлені товари/послуги, необоротні активи 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частково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використовуються в оподатковуваних операціях, а 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частково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ні, платник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податку зобов'язаний</a:t>
          </a:r>
          <a:r>
            <a:rPr lang="uk-UA" sz="20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нарахувати податкові зобов'язання 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виходячи з бази оподаткування, визначеної відповідно до пункту 189.1 статті 189 цього Кодексу, та скласти не пізніше останнього дня звітного (податкового) періоду і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зареєструвати зведену податкову накладну</a:t>
          </a:r>
          <a:r>
            <a:rPr lang="uk-UA" sz="2000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Єдиному реєстрі податкових накладних на загальну суму частки сплаченого податку під час їх придбання або виготовлення, яка відповідає частці використання таких товарів/послуг, необоротних активів в неоподатковуваних операціях.</a:t>
          </a:r>
        </a:p>
        <a:p>
          <a:pPr algn="just" rtl="0"/>
          <a:endParaRPr lang="uk-UA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Відповідно до пункту 199.2 статті 199 Кодексу частка використання товарів/послуг, необоротних активів в оподатковуваних операціях визначається у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відсотках як відношення обсягів з постачання оподатковуваних операцій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(без урахування сум податку) за попередній календарний рік до сукупних обсягів постачання оподатковуваних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 неоподатковуваних операцій 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(без урахування сум податку) за цей же попередній календарний рік. Визначена у процентах величина застосовується протягом поточного календарного року.</a:t>
          </a:r>
        </a:p>
        <a:p>
          <a:pPr algn="just" rtl="0"/>
          <a:endParaRPr lang="ru-RU" sz="36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498A3FE-14E7-4ECF-A14C-F87023CF3CA6}" type="parTrans" cxnId="{CAE6F681-7F83-40CA-ABC0-CBBC7162D68E}">
      <dgm:prSet/>
      <dgm:spPr/>
      <dgm:t>
        <a:bodyPr/>
        <a:lstStyle/>
        <a:p>
          <a:endParaRPr lang="ru-RU"/>
        </a:p>
      </dgm:t>
    </dgm:pt>
    <dgm:pt modelId="{50282CD1-5BC6-41D2-A36B-3C13ED6103FF}" type="sibTrans" cxnId="{CAE6F681-7F83-40CA-ABC0-CBBC7162D68E}">
      <dgm:prSet/>
      <dgm:spPr/>
      <dgm:t>
        <a:bodyPr/>
        <a:lstStyle/>
        <a:p>
          <a:endParaRPr lang="ru-RU"/>
        </a:p>
      </dgm:t>
    </dgm:pt>
    <dgm:pt modelId="{66E6E7F4-C988-41DE-92B0-5D81AA3C4E3E}" type="pres">
      <dgm:prSet presAssocID="{D6FBE959-F74C-4C65-B775-6C60BB4A00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91B3EBC-5ADD-4FE0-A7BF-B8C37B88646B}" type="pres">
      <dgm:prSet presAssocID="{CED4581C-EE7C-433C-8703-41F1B96D6017}" presName="parentText" presStyleLbl="node1" presStyleIdx="0" presStyleCnt="1" custScaleY="1281125" custLinFactNeighborY="-4597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AE6F681-7F83-40CA-ABC0-CBBC7162D68E}" srcId="{D6FBE959-F74C-4C65-B775-6C60BB4A000D}" destId="{CED4581C-EE7C-433C-8703-41F1B96D6017}" srcOrd="0" destOrd="0" parTransId="{C498A3FE-14E7-4ECF-A14C-F87023CF3CA6}" sibTransId="{50282CD1-5BC6-41D2-A36B-3C13ED6103FF}"/>
    <dgm:cxn modelId="{65641B87-6D57-4FC5-90E9-1BF1B8170598}" type="presOf" srcId="{CED4581C-EE7C-433C-8703-41F1B96D6017}" destId="{391B3EBC-5ADD-4FE0-A7BF-B8C37B88646B}" srcOrd="0" destOrd="0" presId="urn:microsoft.com/office/officeart/2005/8/layout/vList2"/>
    <dgm:cxn modelId="{70BA1E5F-BB94-424D-A113-C0C3729294F2}" type="presOf" srcId="{D6FBE959-F74C-4C65-B775-6C60BB4A000D}" destId="{66E6E7F4-C988-41DE-92B0-5D81AA3C4E3E}" srcOrd="0" destOrd="0" presId="urn:microsoft.com/office/officeart/2005/8/layout/vList2"/>
    <dgm:cxn modelId="{E97CC90D-676A-4725-8CFA-27CE0B9EC7A9}" type="presParOf" srcId="{66E6E7F4-C988-41DE-92B0-5D81AA3C4E3E}" destId="{391B3EBC-5ADD-4FE0-A7BF-B8C37B8864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FBE959-F74C-4C65-B775-6C60BB4A00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D4581C-EE7C-433C-8703-41F1B96D601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uk-UA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 з п. 199.6 ст. 199 Кодексу правила ст.199 Кодексу не застосовуються в разі проведення операцій, передбачених : 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196.1.7 п. 196.1 ст. 196 Кодексу;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197.1.28 п. 197.1, пп.197.11 та 197.24 ст. 197 Кодексу</a:t>
          </a:r>
          <a:r>
            <a:rPr lang="uk-UA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  <a:p>
          <a:pPr algn="just"/>
          <a:endParaRPr lang="uk-UA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 rtl="0"/>
          <a:r>
            <a:rPr lang="uk-UA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Також, окремими нормами Кодексу визначено інші операції, у разі здійснення яких положення ст. 199 Кодексу не застосовуються, а саме: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*п. 26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 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 і 5 п. 32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п. 38 прим. 1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XX Перехідні положення Кодексу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*п.46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</a:t>
          </a:r>
        </a:p>
        <a:p>
          <a:pPr algn="just"/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*п. 71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Кодексу.</a:t>
          </a:r>
          <a:endParaRPr lang="ru-RU" sz="20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498A3FE-14E7-4ECF-A14C-F87023CF3CA6}" type="parTrans" cxnId="{CAE6F681-7F83-40CA-ABC0-CBBC7162D68E}">
      <dgm:prSet/>
      <dgm:spPr/>
      <dgm:t>
        <a:bodyPr/>
        <a:lstStyle/>
        <a:p>
          <a:endParaRPr lang="ru-RU"/>
        </a:p>
      </dgm:t>
    </dgm:pt>
    <dgm:pt modelId="{50282CD1-5BC6-41D2-A36B-3C13ED6103FF}" type="sibTrans" cxnId="{CAE6F681-7F83-40CA-ABC0-CBBC7162D68E}">
      <dgm:prSet/>
      <dgm:spPr/>
      <dgm:t>
        <a:bodyPr/>
        <a:lstStyle/>
        <a:p>
          <a:endParaRPr lang="ru-RU"/>
        </a:p>
      </dgm:t>
    </dgm:pt>
    <dgm:pt modelId="{66E6E7F4-C988-41DE-92B0-5D81AA3C4E3E}" type="pres">
      <dgm:prSet presAssocID="{D6FBE959-F74C-4C65-B775-6C60BB4A00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91B3EBC-5ADD-4FE0-A7BF-B8C37B88646B}" type="pres">
      <dgm:prSet presAssocID="{CED4581C-EE7C-433C-8703-41F1B96D6017}" presName="parentText" presStyleLbl="node1" presStyleIdx="0" presStyleCnt="1" custScaleY="1281125" custLinFactNeighborX="-496" custLinFactNeighborY="1333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AE6F681-7F83-40CA-ABC0-CBBC7162D68E}" srcId="{D6FBE959-F74C-4C65-B775-6C60BB4A000D}" destId="{CED4581C-EE7C-433C-8703-41F1B96D6017}" srcOrd="0" destOrd="0" parTransId="{C498A3FE-14E7-4ECF-A14C-F87023CF3CA6}" sibTransId="{50282CD1-5BC6-41D2-A36B-3C13ED6103FF}"/>
    <dgm:cxn modelId="{65641B87-6D57-4FC5-90E9-1BF1B8170598}" type="presOf" srcId="{CED4581C-EE7C-433C-8703-41F1B96D6017}" destId="{391B3EBC-5ADD-4FE0-A7BF-B8C37B88646B}" srcOrd="0" destOrd="0" presId="urn:microsoft.com/office/officeart/2005/8/layout/vList2"/>
    <dgm:cxn modelId="{70BA1E5F-BB94-424D-A113-C0C3729294F2}" type="presOf" srcId="{D6FBE959-F74C-4C65-B775-6C60BB4A000D}" destId="{66E6E7F4-C988-41DE-92B0-5D81AA3C4E3E}" srcOrd="0" destOrd="0" presId="urn:microsoft.com/office/officeart/2005/8/layout/vList2"/>
    <dgm:cxn modelId="{E97CC90D-676A-4725-8CFA-27CE0B9EC7A9}" type="presParOf" srcId="{66E6E7F4-C988-41DE-92B0-5D81AA3C4E3E}" destId="{391B3EBC-5ADD-4FE0-A7BF-B8C37B8864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993447-C845-42AB-A975-4F60ECC2D1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2CF370-22A3-4DE2-BC28-BC82B3676DE9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uk-UA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загальний обсяг постачання за всією діяльністю платника за 2024 рік (оподатковувана + неоподатковувана).</a:t>
          </a: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</a:p>
        <a:p>
          <a:pPr rtl="0"/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Це рядки 1.1, 1.2, 2, 3, 5, та 7 колонки А декларацій за січень-грудень 2024 року, що включають як оподатковувану, так і неоподатковувану діяльність з урахуванням усіх поданих </a:t>
          </a:r>
          <a:r>
            <a:rPr lang="uk-UA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УТОЧНЮЮЧИХ</a:t>
          </a: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декларацій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Для графи 4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таблиці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додатка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5 (Д5) з рядка 5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враховуються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всі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операції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у тому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числі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до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яких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положення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ст. 199 ПКУ не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застосовуються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C1D4C-170E-4F49-9809-01FCE6E8EDEF}" type="parTrans" cxnId="{12B03BAE-99C5-4887-B26F-970836A14801}">
      <dgm:prSet/>
      <dgm:spPr/>
      <dgm:t>
        <a:bodyPr/>
        <a:lstStyle/>
        <a:p>
          <a:endParaRPr lang="ru-RU"/>
        </a:p>
      </dgm:t>
    </dgm:pt>
    <dgm:pt modelId="{4EFBA9A4-47BF-43E4-9DBA-E4596D8EB4ED}" type="sibTrans" cxnId="{12B03BAE-99C5-4887-B26F-970836A14801}">
      <dgm:prSet/>
      <dgm:spPr/>
      <dgm:t>
        <a:bodyPr/>
        <a:lstStyle/>
        <a:p>
          <a:endParaRPr lang="ru-RU"/>
        </a:p>
      </dgm:t>
    </dgm:pt>
    <dgm:pt modelId="{B6E87A47-C738-422E-A0BE-5A20B43A1426}" type="pres">
      <dgm:prSet presAssocID="{C5993447-C845-42AB-A975-4F60ECC2D1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93DDF4E-4847-4954-8C6E-919250BBEA63}" type="pres">
      <dgm:prSet presAssocID="{C22CF370-22A3-4DE2-BC28-BC82B3676DE9}" presName="parentText" presStyleLbl="node1" presStyleIdx="0" presStyleCnt="1" custAng="0" custScaleY="856451" custLinFactNeighborX="725" custLinFactNeighborY="24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4775F18-9BFE-41EF-8207-39031A4494DC}" type="presOf" srcId="{C5993447-C845-42AB-A975-4F60ECC2D1F3}" destId="{B6E87A47-C738-422E-A0BE-5A20B43A1426}" srcOrd="0" destOrd="0" presId="urn:microsoft.com/office/officeart/2005/8/layout/vList2"/>
    <dgm:cxn modelId="{30B1CE01-0CDD-4E75-8570-ADCBC13053DA}" type="presOf" srcId="{C22CF370-22A3-4DE2-BC28-BC82B3676DE9}" destId="{593DDF4E-4847-4954-8C6E-919250BBEA63}" srcOrd="0" destOrd="0" presId="urn:microsoft.com/office/officeart/2005/8/layout/vList2"/>
    <dgm:cxn modelId="{12B03BAE-99C5-4887-B26F-970836A14801}" srcId="{C5993447-C845-42AB-A975-4F60ECC2D1F3}" destId="{C22CF370-22A3-4DE2-BC28-BC82B3676DE9}" srcOrd="0" destOrd="0" parTransId="{D20C1D4C-170E-4F49-9809-01FCE6E8EDEF}" sibTransId="{4EFBA9A4-47BF-43E4-9DBA-E4596D8EB4ED}"/>
    <dgm:cxn modelId="{BB68C76B-9D69-48DF-A6E8-35BAB627CA91}" type="presParOf" srcId="{B6E87A47-C738-422E-A0BE-5A20B43A1426}" destId="{593DDF4E-4847-4954-8C6E-919250BBEA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993447-C845-42AB-A975-4F60ECC2D1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2CF370-22A3-4DE2-BC28-BC82B3676DE9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uk-UA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загальний обсяг оподатковуваних операцій.</a:t>
          </a: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</a:p>
        <a:p>
          <a:pPr rtl="0"/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Це все той же загальний обсяг, але без рядка 5 колонки А декларацій за січень-грудень (тільки ряд. 1.1, 1.2, 2, 3 та 7). </a:t>
          </a:r>
        </a:p>
      </dgm:t>
    </dgm:pt>
    <dgm:pt modelId="{D20C1D4C-170E-4F49-9809-01FCE6E8EDEF}" type="parTrans" cxnId="{12B03BAE-99C5-4887-B26F-970836A14801}">
      <dgm:prSet/>
      <dgm:spPr/>
      <dgm:t>
        <a:bodyPr/>
        <a:lstStyle/>
        <a:p>
          <a:endParaRPr lang="ru-RU"/>
        </a:p>
      </dgm:t>
    </dgm:pt>
    <dgm:pt modelId="{4EFBA9A4-47BF-43E4-9DBA-E4596D8EB4ED}" type="sibTrans" cxnId="{12B03BAE-99C5-4887-B26F-970836A14801}">
      <dgm:prSet/>
      <dgm:spPr/>
      <dgm:t>
        <a:bodyPr/>
        <a:lstStyle/>
        <a:p>
          <a:endParaRPr lang="ru-RU"/>
        </a:p>
      </dgm:t>
    </dgm:pt>
    <dgm:pt modelId="{B6E87A47-C738-422E-A0BE-5A20B43A1426}" type="pres">
      <dgm:prSet presAssocID="{C5993447-C845-42AB-A975-4F60ECC2D1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93DDF4E-4847-4954-8C6E-919250BBEA63}" type="pres">
      <dgm:prSet presAssocID="{C22CF370-22A3-4DE2-BC28-BC82B3676DE9}" presName="parentText" presStyleLbl="node1" presStyleIdx="0" presStyleCnt="1" custScaleX="100000" custScaleY="294205" custLinFactNeighborX="-412" custLinFactNeighborY="997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4775F18-9BFE-41EF-8207-39031A4494DC}" type="presOf" srcId="{C5993447-C845-42AB-A975-4F60ECC2D1F3}" destId="{B6E87A47-C738-422E-A0BE-5A20B43A1426}" srcOrd="0" destOrd="0" presId="urn:microsoft.com/office/officeart/2005/8/layout/vList2"/>
    <dgm:cxn modelId="{30B1CE01-0CDD-4E75-8570-ADCBC13053DA}" type="presOf" srcId="{C22CF370-22A3-4DE2-BC28-BC82B3676DE9}" destId="{593DDF4E-4847-4954-8C6E-919250BBEA63}" srcOrd="0" destOrd="0" presId="urn:microsoft.com/office/officeart/2005/8/layout/vList2"/>
    <dgm:cxn modelId="{12B03BAE-99C5-4887-B26F-970836A14801}" srcId="{C5993447-C845-42AB-A975-4F60ECC2D1F3}" destId="{C22CF370-22A3-4DE2-BC28-BC82B3676DE9}" srcOrd="0" destOrd="0" parTransId="{D20C1D4C-170E-4F49-9809-01FCE6E8EDEF}" sibTransId="{4EFBA9A4-47BF-43E4-9DBA-E4596D8EB4ED}"/>
    <dgm:cxn modelId="{BB68C76B-9D69-48DF-A6E8-35BAB627CA91}" type="presParOf" srcId="{B6E87A47-C738-422E-A0BE-5A20B43A1426}" destId="{593DDF4E-4847-4954-8C6E-919250BBEA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B1F5A6-F183-406E-8AC9-E60316EB51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01A4186-7514-4E2D-A84C-213EC7F1FE54}">
      <dgm:prSet custT="1"/>
      <dgm:spPr/>
      <dgm:t>
        <a:bodyPr/>
        <a:lstStyle/>
        <a:p>
          <a:pPr algn="ctr" rtl="0"/>
          <a:r>
            <a:rPr lang="uk-UA" sz="4000" b="1" dirty="0"/>
            <a:t>ДЯКУЄМО ЗА УВАГУ!</a:t>
          </a:r>
          <a:endParaRPr lang="ru-RU" sz="4000" dirty="0"/>
        </a:p>
      </dgm:t>
    </dgm:pt>
    <dgm:pt modelId="{935445D5-E7A2-4B00-9845-53A7CAF6A628}" type="parTrans" cxnId="{EED7E21B-B299-485E-9D0A-01D14354EFCD}">
      <dgm:prSet/>
      <dgm:spPr/>
      <dgm:t>
        <a:bodyPr/>
        <a:lstStyle/>
        <a:p>
          <a:endParaRPr lang="ru-RU"/>
        </a:p>
      </dgm:t>
    </dgm:pt>
    <dgm:pt modelId="{31DF62C2-04DA-40CB-9C63-3E44FBAAA973}" type="sibTrans" cxnId="{EED7E21B-B299-485E-9D0A-01D14354EFCD}">
      <dgm:prSet/>
      <dgm:spPr/>
      <dgm:t>
        <a:bodyPr/>
        <a:lstStyle/>
        <a:p>
          <a:endParaRPr lang="ru-RU"/>
        </a:p>
      </dgm:t>
    </dgm:pt>
    <dgm:pt modelId="{F8CF4BF0-61BA-41FC-8C35-456703214B7B}" type="pres">
      <dgm:prSet presAssocID="{E7B1F5A6-F183-406E-8AC9-E60316EB51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85610CF-6B78-4FCE-ACEF-AC07F9F5E76F}" type="pres">
      <dgm:prSet presAssocID="{F01A4186-7514-4E2D-A84C-213EC7F1FE5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FADBD18-D323-47F4-B4F4-4AB69258361E}" type="presOf" srcId="{F01A4186-7514-4E2D-A84C-213EC7F1FE54}" destId="{585610CF-6B78-4FCE-ACEF-AC07F9F5E76F}" srcOrd="0" destOrd="0" presId="urn:microsoft.com/office/officeart/2005/8/layout/vList2"/>
    <dgm:cxn modelId="{EED7E21B-B299-485E-9D0A-01D14354EFCD}" srcId="{E7B1F5A6-F183-406E-8AC9-E60316EB5129}" destId="{F01A4186-7514-4E2D-A84C-213EC7F1FE54}" srcOrd="0" destOrd="0" parTransId="{935445D5-E7A2-4B00-9845-53A7CAF6A628}" sibTransId="{31DF62C2-04DA-40CB-9C63-3E44FBAAA973}"/>
    <dgm:cxn modelId="{7C10EA97-A153-419F-9C65-E753B4C3F2CB}" type="presOf" srcId="{E7B1F5A6-F183-406E-8AC9-E60316EB5129}" destId="{F8CF4BF0-61BA-41FC-8C35-456703214B7B}" srcOrd="0" destOrd="0" presId="urn:microsoft.com/office/officeart/2005/8/layout/vList2"/>
    <dgm:cxn modelId="{615CBFB1-4619-4B5F-BFA9-10B9B48D2B6B}" type="presParOf" srcId="{F8CF4BF0-61BA-41FC-8C35-456703214B7B}" destId="{585610CF-6B78-4FCE-ACEF-AC07F9F5E7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B3EBC-5ADD-4FE0-A7BF-B8C37B88646B}">
      <dsp:nvSpPr>
        <dsp:cNvPr id="0" name=""/>
        <dsp:cNvSpPr/>
      </dsp:nvSpPr>
      <dsp:spPr>
        <a:xfrm>
          <a:off x="0" y="0"/>
          <a:ext cx="11193435" cy="5129833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/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Згідно з п. 199.1 ст. 199 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Кодексу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у разі якщо придбані або виготовлені товари/послуги, необоротні активи 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частково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використовуються в оподатковуваних операціях, а 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частково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- ні, платник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податку зобов'язаний</a:t>
          </a:r>
          <a:r>
            <a:rPr lang="uk-UA" sz="20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нарахувати податкові зобов'язання 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виходячи з бази оподаткування, визначеної відповідно до пункту 189.1 статті 189 цього Кодексу, та скласти не пізніше останнього дня звітного (податкового) періоду і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зареєструвати зведену податкову накладну</a:t>
          </a:r>
          <a:r>
            <a:rPr lang="uk-UA" sz="2000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Єдиному реєстрі податкових накладних на загальну суму частки сплаченого податку під час їх придбання або виготовлення, яка відповідає частці використання таких товарів/послуг, необоротних активів в неоподатковуваних операціях.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Відповідно до пункту 199.2 статті 199 Кодексу частка використання товарів/послуг, необоротних активів в оподатковуваних операціях визначається у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відсотках як відношення обсягів з постачання оподатковуваних операцій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(без урахування сум податку) за попередній календарний рік до сукупних обсягів постачання оподатковуваних </a:t>
          </a:r>
          <a:r>
            <a:rPr lang="uk-UA" sz="2000" b="1" u="sng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 неоподатковуваних операцій </a:t>
          </a: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(без урахування сум податку) за цей же попередній календарний рік. Визначена у процентах величина застосовується протягом поточного календарного року.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50418" y="250418"/>
        <a:ext cx="10692599" cy="4628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B3EBC-5ADD-4FE0-A7BF-B8C37B88646B}">
      <dsp:nvSpPr>
        <dsp:cNvPr id="0" name=""/>
        <dsp:cNvSpPr/>
      </dsp:nvSpPr>
      <dsp:spPr>
        <a:xfrm>
          <a:off x="0" y="4699"/>
          <a:ext cx="11219726" cy="4808000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 з п. 199.6 ст. 199 Кодексу правила ст.199 Кодексу не застосовуються в разі проведення операцій, передбачених :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196.1.7 п. 196.1 ст. 196 Кодексу;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197.1.28 п. 197.1, пп.197.11 та 197.24 ст. 197 Кодексу</a:t>
          </a:r>
          <a:r>
            <a:rPr lang="uk-UA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Також, окремими нормами Кодексу визначено інші операції, у разі здійснення яких положення ст. 199 Кодексу не застосовуються, а саме: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*п. 26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 і 5 п. 32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п.п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п. 38 прим. 1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XX Перехідні положення Кодексу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*п.46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*п. 71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 </a:t>
          </a: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ХХ Перехідні положення Кодексу.</a:t>
          </a:r>
          <a:endParaRPr lang="ru-RU" sz="20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34707" y="239406"/>
        <a:ext cx="10750312" cy="4338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DDF4E-4847-4954-8C6E-919250BBEA63}">
      <dsp:nvSpPr>
        <dsp:cNvPr id="0" name=""/>
        <dsp:cNvSpPr/>
      </dsp:nvSpPr>
      <dsp:spPr>
        <a:xfrm>
          <a:off x="0" y="2067"/>
          <a:ext cx="4812138" cy="2115248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uk-UA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загальний обсяг постачання за всією діяльністю платника за 2024 рік (оподатковувана + неоподатковувана).</a:t>
          </a: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Це рядки 1.1, 1.2, 2, 3, 5, та 7 колонки А декларацій за січень-грудень 2024 року, що включають як оподатковувану, так і неоподатковувану діяльність з урахуванням усіх поданих </a:t>
          </a:r>
          <a:r>
            <a:rPr lang="uk-UA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УТОЧНЮЮЧИХ</a:t>
          </a: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декларацій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Для графи 4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таблиці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додатка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5 (Д5) з рядка 5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враховуються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всі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операції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у тому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числі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ті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до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яких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положення</a:t>
          </a: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ст. 199 ПКУ не </a:t>
          </a:r>
          <a:r>
            <a:rPr lang="ru-RU" sz="1400" b="1" kern="1200" dirty="0" err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застосовуються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258" y="105325"/>
        <a:ext cx="4605622" cy="1908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DDF4E-4847-4954-8C6E-919250BBEA63}">
      <dsp:nvSpPr>
        <dsp:cNvPr id="0" name=""/>
        <dsp:cNvSpPr/>
      </dsp:nvSpPr>
      <dsp:spPr>
        <a:xfrm>
          <a:off x="0" y="133338"/>
          <a:ext cx="4792416" cy="859709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• </a:t>
          </a:r>
          <a:r>
            <a:rPr lang="uk-UA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загальний обсяг оподатковуваних операцій.</a:t>
          </a: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Це все той же загальний обсяг, але без рядка 5 колонки А декларацій за січень-грудень (тільки ряд. 1.1, 1.2, 2, 3 та 7). </a:t>
          </a:r>
        </a:p>
      </dsp:txBody>
      <dsp:txXfrm>
        <a:off x="41968" y="175306"/>
        <a:ext cx="4708480" cy="775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610CF-6B78-4FCE-ACEF-AC07F9F5E76F}">
      <dsp:nvSpPr>
        <dsp:cNvPr id="0" name=""/>
        <dsp:cNvSpPr/>
      </dsp:nvSpPr>
      <dsp:spPr>
        <a:xfrm>
          <a:off x="0" y="708520"/>
          <a:ext cx="730082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/>
            <a:t>ДЯКУЄМО ЗА УВАГУ!</a:t>
          </a:r>
          <a:endParaRPr lang="ru-RU" sz="4000" kern="1200" dirty="0"/>
        </a:p>
      </dsp:txBody>
      <dsp:txXfrm>
        <a:off x="59399" y="767919"/>
        <a:ext cx="7182026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062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29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642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609" y="1232389"/>
            <a:ext cx="5942267" cy="5449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6998" y="165279"/>
            <a:ext cx="5616638" cy="544613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2140" y="186995"/>
            <a:ext cx="5934900" cy="548626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46332" y="4337443"/>
            <a:ext cx="645668" cy="252007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848985" y="270745"/>
            <a:ext cx="5544934" cy="5486400"/>
          </a:xfrm>
          <a:custGeom>
            <a:avLst/>
            <a:gdLst/>
            <a:ahLst/>
            <a:cxnLst/>
            <a:rect l="l" t="t" r="r" b="b"/>
            <a:pathLst>
              <a:path w="9143365" h="9047480">
                <a:moveTo>
                  <a:pt x="4571379" y="0"/>
                </a:moveTo>
                <a:lnTo>
                  <a:pt x="4522885" y="249"/>
                </a:lnTo>
                <a:lnTo>
                  <a:pt x="4474512" y="995"/>
                </a:lnTo>
                <a:lnTo>
                  <a:pt x="4426262" y="2235"/>
                </a:lnTo>
                <a:lnTo>
                  <a:pt x="4378137" y="3968"/>
                </a:lnTo>
                <a:lnTo>
                  <a:pt x="4330140" y="6190"/>
                </a:lnTo>
                <a:lnTo>
                  <a:pt x="4282273" y="8899"/>
                </a:lnTo>
                <a:lnTo>
                  <a:pt x="4234539" y="12093"/>
                </a:lnTo>
                <a:lnTo>
                  <a:pt x="4186941" y="15769"/>
                </a:lnTo>
                <a:lnTo>
                  <a:pt x="4139480" y="19924"/>
                </a:lnTo>
                <a:lnTo>
                  <a:pt x="4092159" y="24557"/>
                </a:lnTo>
                <a:lnTo>
                  <a:pt x="4044980" y="29665"/>
                </a:lnTo>
                <a:lnTo>
                  <a:pt x="3997947" y="35245"/>
                </a:lnTo>
                <a:lnTo>
                  <a:pt x="3951062" y="41295"/>
                </a:lnTo>
                <a:lnTo>
                  <a:pt x="3904326" y="47812"/>
                </a:lnTo>
                <a:lnTo>
                  <a:pt x="3857744" y="54794"/>
                </a:lnTo>
                <a:lnTo>
                  <a:pt x="3811316" y="62239"/>
                </a:lnTo>
                <a:lnTo>
                  <a:pt x="3765046" y="70144"/>
                </a:lnTo>
                <a:lnTo>
                  <a:pt x="3718936" y="78506"/>
                </a:lnTo>
                <a:lnTo>
                  <a:pt x="3672988" y="87324"/>
                </a:lnTo>
                <a:lnTo>
                  <a:pt x="3627205" y="96594"/>
                </a:lnTo>
                <a:lnTo>
                  <a:pt x="3581590" y="106315"/>
                </a:lnTo>
                <a:lnTo>
                  <a:pt x="3536145" y="116484"/>
                </a:lnTo>
                <a:lnTo>
                  <a:pt x="3490872" y="127097"/>
                </a:lnTo>
                <a:lnTo>
                  <a:pt x="3445774" y="138154"/>
                </a:lnTo>
                <a:lnTo>
                  <a:pt x="3400853" y="149651"/>
                </a:lnTo>
                <a:lnTo>
                  <a:pt x="3356112" y="161587"/>
                </a:lnTo>
                <a:lnTo>
                  <a:pt x="3311554" y="173957"/>
                </a:lnTo>
                <a:lnTo>
                  <a:pt x="3267180" y="186761"/>
                </a:lnTo>
                <a:lnTo>
                  <a:pt x="3222994" y="199996"/>
                </a:lnTo>
                <a:lnTo>
                  <a:pt x="3178997" y="213658"/>
                </a:lnTo>
                <a:lnTo>
                  <a:pt x="3135193" y="227747"/>
                </a:lnTo>
                <a:lnTo>
                  <a:pt x="3091583" y="242258"/>
                </a:lnTo>
                <a:lnTo>
                  <a:pt x="3048171" y="257191"/>
                </a:lnTo>
                <a:lnTo>
                  <a:pt x="3004958" y="272542"/>
                </a:lnTo>
                <a:lnTo>
                  <a:pt x="2961947" y="288309"/>
                </a:lnTo>
                <a:lnTo>
                  <a:pt x="2919141" y="304489"/>
                </a:lnTo>
                <a:lnTo>
                  <a:pt x="2876542" y="321080"/>
                </a:lnTo>
                <a:lnTo>
                  <a:pt x="2834153" y="338080"/>
                </a:lnTo>
                <a:lnTo>
                  <a:pt x="2791976" y="355486"/>
                </a:lnTo>
                <a:lnTo>
                  <a:pt x="2750013" y="373296"/>
                </a:lnTo>
                <a:lnTo>
                  <a:pt x="2708268" y="391507"/>
                </a:lnTo>
                <a:lnTo>
                  <a:pt x="2666742" y="410116"/>
                </a:lnTo>
                <a:lnTo>
                  <a:pt x="2625438" y="429122"/>
                </a:lnTo>
                <a:lnTo>
                  <a:pt x="2584358" y="448522"/>
                </a:lnTo>
                <a:lnTo>
                  <a:pt x="2543505" y="468313"/>
                </a:lnTo>
                <a:lnTo>
                  <a:pt x="2502882" y="488493"/>
                </a:lnTo>
                <a:lnTo>
                  <a:pt x="2462491" y="509059"/>
                </a:lnTo>
                <a:lnTo>
                  <a:pt x="2422334" y="530010"/>
                </a:lnTo>
                <a:lnTo>
                  <a:pt x="2382414" y="551342"/>
                </a:lnTo>
                <a:lnTo>
                  <a:pt x="2342733" y="573053"/>
                </a:lnTo>
                <a:lnTo>
                  <a:pt x="2303294" y="595141"/>
                </a:lnTo>
                <a:lnTo>
                  <a:pt x="2264100" y="617603"/>
                </a:lnTo>
                <a:lnTo>
                  <a:pt x="2225152" y="640437"/>
                </a:lnTo>
                <a:lnTo>
                  <a:pt x="2186453" y="663640"/>
                </a:lnTo>
                <a:lnTo>
                  <a:pt x="2148006" y="687211"/>
                </a:lnTo>
                <a:lnTo>
                  <a:pt x="2109814" y="711145"/>
                </a:lnTo>
                <a:lnTo>
                  <a:pt x="2071878" y="735441"/>
                </a:lnTo>
                <a:lnTo>
                  <a:pt x="2034201" y="760097"/>
                </a:lnTo>
                <a:lnTo>
                  <a:pt x="1996786" y="785110"/>
                </a:lnTo>
                <a:lnTo>
                  <a:pt x="1959635" y="810478"/>
                </a:lnTo>
                <a:lnTo>
                  <a:pt x="1922751" y="836198"/>
                </a:lnTo>
                <a:lnTo>
                  <a:pt x="1886136" y="862267"/>
                </a:lnTo>
                <a:lnTo>
                  <a:pt x="1849792" y="888684"/>
                </a:lnTo>
                <a:lnTo>
                  <a:pt x="1813722" y="915445"/>
                </a:lnTo>
                <a:lnTo>
                  <a:pt x="1777929" y="942549"/>
                </a:lnTo>
                <a:lnTo>
                  <a:pt x="1742415" y="969992"/>
                </a:lnTo>
                <a:lnTo>
                  <a:pt x="1707183" y="997773"/>
                </a:lnTo>
                <a:lnTo>
                  <a:pt x="1672234" y="1025889"/>
                </a:lnTo>
                <a:lnTo>
                  <a:pt x="1637572" y="1054338"/>
                </a:lnTo>
                <a:lnTo>
                  <a:pt x="1603199" y="1083117"/>
                </a:lnTo>
                <a:lnTo>
                  <a:pt x="1569117" y="1112223"/>
                </a:lnTo>
                <a:lnTo>
                  <a:pt x="1535329" y="1141654"/>
                </a:lnTo>
                <a:lnTo>
                  <a:pt x="1501837" y="1171408"/>
                </a:lnTo>
                <a:lnTo>
                  <a:pt x="1468645" y="1201482"/>
                </a:lnTo>
                <a:lnTo>
                  <a:pt x="1435753" y="1231874"/>
                </a:lnTo>
                <a:lnTo>
                  <a:pt x="1403166" y="1262582"/>
                </a:lnTo>
                <a:lnTo>
                  <a:pt x="1370884" y="1293602"/>
                </a:lnTo>
                <a:lnTo>
                  <a:pt x="1338912" y="1324933"/>
                </a:lnTo>
                <a:lnTo>
                  <a:pt x="1307250" y="1356572"/>
                </a:lnTo>
                <a:lnTo>
                  <a:pt x="1275903" y="1388516"/>
                </a:lnTo>
                <a:lnTo>
                  <a:pt x="1244871" y="1420763"/>
                </a:lnTo>
                <a:lnTo>
                  <a:pt x="1214158" y="1453311"/>
                </a:lnTo>
                <a:lnTo>
                  <a:pt x="1183767" y="1486157"/>
                </a:lnTo>
                <a:lnTo>
                  <a:pt x="1153699" y="1519299"/>
                </a:lnTo>
                <a:lnTo>
                  <a:pt x="1123957" y="1552734"/>
                </a:lnTo>
                <a:lnTo>
                  <a:pt x="1094544" y="1586460"/>
                </a:lnTo>
                <a:lnTo>
                  <a:pt x="1065461" y="1620475"/>
                </a:lnTo>
                <a:lnTo>
                  <a:pt x="1036713" y="1654775"/>
                </a:lnTo>
                <a:lnTo>
                  <a:pt x="1008300" y="1689358"/>
                </a:lnTo>
                <a:lnTo>
                  <a:pt x="980226" y="1724223"/>
                </a:lnTo>
                <a:lnTo>
                  <a:pt x="952493" y="1759366"/>
                </a:lnTo>
                <a:lnTo>
                  <a:pt x="925103" y="1794785"/>
                </a:lnTo>
                <a:lnTo>
                  <a:pt x="898059" y="1830478"/>
                </a:lnTo>
                <a:lnTo>
                  <a:pt x="871364" y="1866442"/>
                </a:lnTo>
                <a:lnTo>
                  <a:pt x="845019" y="1902675"/>
                </a:lnTo>
                <a:lnTo>
                  <a:pt x="819028" y="1939174"/>
                </a:lnTo>
                <a:lnTo>
                  <a:pt x="793393" y="1975937"/>
                </a:lnTo>
                <a:lnTo>
                  <a:pt x="768116" y="2012962"/>
                </a:lnTo>
                <a:lnTo>
                  <a:pt x="743200" y="2050245"/>
                </a:lnTo>
                <a:lnTo>
                  <a:pt x="718647" y="2087784"/>
                </a:lnTo>
                <a:lnTo>
                  <a:pt x="694460" y="2125578"/>
                </a:lnTo>
                <a:lnTo>
                  <a:pt x="670641" y="2163623"/>
                </a:lnTo>
                <a:lnTo>
                  <a:pt x="647193" y="2201918"/>
                </a:lnTo>
                <a:lnTo>
                  <a:pt x="624119" y="2240459"/>
                </a:lnTo>
                <a:lnTo>
                  <a:pt x="601419" y="2279244"/>
                </a:lnTo>
                <a:lnTo>
                  <a:pt x="579098" y="2318271"/>
                </a:lnTo>
                <a:lnTo>
                  <a:pt x="557158" y="2357537"/>
                </a:lnTo>
                <a:lnTo>
                  <a:pt x="535601" y="2397040"/>
                </a:lnTo>
                <a:lnTo>
                  <a:pt x="514429" y="2436778"/>
                </a:lnTo>
                <a:lnTo>
                  <a:pt x="493646" y="2476747"/>
                </a:lnTo>
                <a:lnTo>
                  <a:pt x="473253" y="2516946"/>
                </a:lnTo>
                <a:lnTo>
                  <a:pt x="453253" y="2557372"/>
                </a:lnTo>
                <a:lnTo>
                  <a:pt x="433649" y="2598022"/>
                </a:lnTo>
                <a:lnTo>
                  <a:pt x="414442" y="2638895"/>
                </a:lnTo>
                <a:lnTo>
                  <a:pt x="395636" y="2679987"/>
                </a:lnTo>
                <a:lnTo>
                  <a:pt x="377233" y="2721297"/>
                </a:lnTo>
                <a:lnTo>
                  <a:pt x="359236" y="2762821"/>
                </a:lnTo>
                <a:lnTo>
                  <a:pt x="341646" y="2804558"/>
                </a:lnTo>
                <a:lnTo>
                  <a:pt x="324467" y="2846504"/>
                </a:lnTo>
                <a:lnTo>
                  <a:pt x="307701" y="2888658"/>
                </a:lnTo>
                <a:lnTo>
                  <a:pt x="291350" y="2931017"/>
                </a:lnTo>
                <a:lnTo>
                  <a:pt x="275417" y="2973578"/>
                </a:lnTo>
                <a:lnTo>
                  <a:pt x="259904" y="3016339"/>
                </a:lnTo>
                <a:lnTo>
                  <a:pt x="244814" y="3059298"/>
                </a:lnTo>
                <a:lnTo>
                  <a:pt x="230149" y="3102452"/>
                </a:lnTo>
                <a:lnTo>
                  <a:pt x="215912" y="3145799"/>
                </a:lnTo>
                <a:lnTo>
                  <a:pt x="202105" y="3189336"/>
                </a:lnTo>
                <a:lnTo>
                  <a:pt x="188731" y="3233061"/>
                </a:lnTo>
                <a:lnTo>
                  <a:pt x="175792" y="3276971"/>
                </a:lnTo>
                <a:lnTo>
                  <a:pt x="163291" y="3321064"/>
                </a:lnTo>
                <a:lnTo>
                  <a:pt x="151230" y="3365337"/>
                </a:lnTo>
                <a:lnTo>
                  <a:pt x="139611" y="3409788"/>
                </a:lnTo>
                <a:lnTo>
                  <a:pt x="128438" y="3454415"/>
                </a:lnTo>
                <a:lnTo>
                  <a:pt x="117712" y="3499215"/>
                </a:lnTo>
                <a:lnTo>
                  <a:pt x="107437" y="3544186"/>
                </a:lnTo>
                <a:lnTo>
                  <a:pt x="97613" y="3589324"/>
                </a:lnTo>
                <a:lnTo>
                  <a:pt x="88245" y="3634629"/>
                </a:lnTo>
                <a:lnTo>
                  <a:pt x="79334" y="3680096"/>
                </a:lnTo>
                <a:lnTo>
                  <a:pt x="70884" y="3725725"/>
                </a:lnTo>
                <a:lnTo>
                  <a:pt x="62895" y="3771511"/>
                </a:lnTo>
                <a:lnTo>
                  <a:pt x="55372" y="3817454"/>
                </a:lnTo>
                <a:lnTo>
                  <a:pt x="48316" y="3863550"/>
                </a:lnTo>
                <a:lnTo>
                  <a:pt x="41730" y="3909797"/>
                </a:lnTo>
                <a:lnTo>
                  <a:pt x="35616" y="3956193"/>
                </a:lnTo>
                <a:lnTo>
                  <a:pt x="29978" y="4002734"/>
                </a:lnTo>
                <a:lnTo>
                  <a:pt x="24816" y="4049419"/>
                </a:lnTo>
                <a:lnTo>
                  <a:pt x="20134" y="4096246"/>
                </a:lnTo>
                <a:lnTo>
                  <a:pt x="15935" y="4143211"/>
                </a:lnTo>
                <a:lnTo>
                  <a:pt x="12220" y="4190312"/>
                </a:lnTo>
                <a:lnTo>
                  <a:pt x="8993" y="4237548"/>
                </a:lnTo>
                <a:lnTo>
                  <a:pt x="6255" y="4284914"/>
                </a:lnTo>
                <a:lnTo>
                  <a:pt x="4010" y="4332410"/>
                </a:lnTo>
                <a:lnTo>
                  <a:pt x="2259" y="4380032"/>
                </a:lnTo>
                <a:lnTo>
                  <a:pt x="1005" y="4427777"/>
                </a:lnTo>
                <a:lnTo>
                  <a:pt x="251" y="4475645"/>
                </a:lnTo>
                <a:lnTo>
                  <a:pt x="0" y="4523631"/>
                </a:lnTo>
                <a:lnTo>
                  <a:pt x="251" y="4571618"/>
                </a:lnTo>
                <a:lnTo>
                  <a:pt x="1005" y="4619485"/>
                </a:lnTo>
                <a:lnTo>
                  <a:pt x="2259" y="4667231"/>
                </a:lnTo>
                <a:lnTo>
                  <a:pt x="4010" y="4714853"/>
                </a:lnTo>
                <a:lnTo>
                  <a:pt x="6255" y="4762349"/>
                </a:lnTo>
                <a:lnTo>
                  <a:pt x="8993" y="4809716"/>
                </a:lnTo>
                <a:lnTo>
                  <a:pt x="12220" y="4856951"/>
                </a:lnTo>
                <a:lnTo>
                  <a:pt x="15935" y="4904053"/>
                </a:lnTo>
                <a:lnTo>
                  <a:pt x="20134" y="4951018"/>
                </a:lnTo>
                <a:lnTo>
                  <a:pt x="24816" y="4997845"/>
                </a:lnTo>
                <a:lnTo>
                  <a:pt x="29978" y="5044530"/>
                </a:lnTo>
                <a:lnTo>
                  <a:pt x="35616" y="5091072"/>
                </a:lnTo>
                <a:lnTo>
                  <a:pt x="41730" y="5137468"/>
                </a:lnTo>
                <a:lnTo>
                  <a:pt x="48316" y="5183715"/>
                </a:lnTo>
                <a:lnTo>
                  <a:pt x="55372" y="5229812"/>
                </a:lnTo>
                <a:lnTo>
                  <a:pt x="62895" y="5275754"/>
                </a:lnTo>
                <a:lnTo>
                  <a:pt x="70884" y="5321542"/>
                </a:lnTo>
                <a:lnTo>
                  <a:pt x="79334" y="5367170"/>
                </a:lnTo>
                <a:lnTo>
                  <a:pt x="88245" y="5412638"/>
                </a:lnTo>
                <a:lnTo>
                  <a:pt x="97613" y="5457943"/>
                </a:lnTo>
                <a:lnTo>
                  <a:pt x="107437" y="5503082"/>
                </a:lnTo>
                <a:lnTo>
                  <a:pt x="117712" y="5548053"/>
                </a:lnTo>
                <a:lnTo>
                  <a:pt x="128438" y="5592854"/>
                </a:lnTo>
                <a:lnTo>
                  <a:pt x="139611" y="5637481"/>
                </a:lnTo>
                <a:lnTo>
                  <a:pt x="151230" y="5681933"/>
                </a:lnTo>
                <a:lnTo>
                  <a:pt x="163291" y="5726207"/>
                </a:lnTo>
                <a:lnTo>
                  <a:pt x="175792" y="5770300"/>
                </a:lnTo>
                <a:lnTo>
                  <a:pt x="188731" y="5814211"/>
                </a:lnTo>
                <a:lnTo>
                  <a:pt x="202105" y="5857936"/>
                </a:lnTo>
                <a:lnTo>
                  <a:pt x="215912" y="5901474"/>
                </a:lnTo>
                <a:lnTo>
                  <a:pt x="230149" y="5944821"/>
                </a:lnTo>
                <a:lnTo>
                  <a:pt x="244814" y="5987976"/>
                </a:lnTo>
                <a:lnTo>
                  <a:pt x="259904" y="6030935"/>
                </a:lnTo>
                <a:lnTo>
                  <a:pt x="275417" y="6073698"/>
                </a:lnTo>
                <a:lnTo>
                  <a:pt x="291350" y="6116259"/>
                </a:lnTo>
                <a:lnTo>
                  <a:pt x="307701" y="6158619"/>
                </a:lnTo>
                <a:lnTo>
                  <a:pt x="324467" y="6200774"/>
                </a:lnTo>
                <a:lnTo>
                  <a:pt x="341646" y="6242721"/>
                </a:lnTo>
                <a:lnTo>
                  <a:pt x="359236" y="6284458"/>
                </a:lnTo>
                <a:lnTo>
                  <a:pt x="377233" y="6325983"/>
                </a:lnTo>
                <a:lnTo>
                  <a:pt x="395636" y="6367293"/>
                </a:lnTo>
                <a:lnTo>
                  <a:pt x="414442" y="6408386"/>
                </a:lnTo>
                <a:lnTo>
                  <a:pt x="433649" y="6449260"/>
                </a:lnTo>
                <a:lnTo>
                  <a:pt x="453253" y="6489911"/>
                </a:lnTo>
                <a:lnTo>
                  <a:pt x="473253" y="6530338"/>
                </a:lnTo>
                <a:lnTo>
                  <a:pt x="493646" y="6570538"/>
                </a:lnTo>
                <a:lnTo>
                  <a:pt x="514429" y="6610508"/>
                </a:lnTo>
                <a:lnTo>
                  <a:pt x="535601" y="6650246"/>
                </a:lnTo>
                <a:lnTo>
                  <a:pt x="557158" y="6689750"/>
                </a:lnTo>
                <a:lnTo>
                  <a:pt x="579098" y="6729017"/>
                </a:lnTo>
                <a:lnTo>
                  <a:pt x="601419" y="6768045"/>
                </a:lnTo>
                <a:lnTo>
                  <a:pt x="624119" y="6806831"/>
                </a:lnTo>
                <a:lnTo>
                  <a:pt x="647193" y="6845373"/>
                </a:lnTo>
                <a:lnTo>
                  <a:pt x="670641" y="6883668"/>
                </a:lnTo>
                <a:lnTo>
                  <a:pt x="694460" y="6921715"/>
                </a:lnTo>
                <a:lnTo>
                  <a:pt x="718647" y="6959509"/>
                </a:lnTo>
                <a:lnTo>
                  <a:pt x="743200" y="6997050"/>
                </a:lnTo>
                <a:lnTo>
                  <a:pt x="768116" y="7034334"/>
                </a:lnTo>
                <a:lnTo>
                  <a:pt x="793393" y="7071359"/>
                </a:lnTo>
                <a:lnTo>
                  <a:pt x="819028" y="7108123"/>
                </a:lnTo>
                <a:lnTo>
                  <a:pt x="845019" y="7144623"/>
                </a:lnTo>
                <a:lnTo>
                  <a:pt x="871364" y="7180857"/>
                </a:lnTo>
                <a:lnTo>
                  <a:pt x="898059" y="7216822"/>
                </a:lnTo>
                <a:lnTo>
                  <a:pt x="925103" y="7252516"/>
                </a:lnTo>
                <a:lnTo>
                  <a:pt x="952493" y="7287936"/>
                </a:lnTo>
                <a:lnTo>
                  <a:pt x="980226" y="7323080"/>
                </a:lnTo>
                <a:lnTo>
                  <a:pt x="1008300" y="7357946"/>
                </a:lnTo>
                <a:lnTo>
                  <a:pt x="1036713" y="7392530"/>
                </a:lnTo>
                <a:lnTo>
                  <a:pt x="1065461" y="7426832"/>
                </a:lnTo>
                <a:lnTo>
                  <a:pt x="1094544" y="7460847"/>
                </a:lnTo>
                <a:lnTo>
                  <a:pt x="1123957" y="7494574"/>
                </a:lnTo>
                <a:lnTo>
                  <a:pt x="1153699" y="7528010"/>
                </a:lnTo>
                <a:lnTo>
                  <a:pt x="1183767" y="7561153"/>
                </a:lnTo>
                <a:lnTo>
                  <a:pt x="1214158" y="7594000"/>
                </a:lnTo>
                <a:lnTo>
                  <a:pt x="1244871" y="7626549"/>
                </a:lnTo>
                <a:lnTo>
                  <a:pt x="1275903" y="7658797"/>
                </a:lnTo>
                <a:lnTo>
                  <a:pt x="1307250" y="7690742"/>
                </a:lnTo>
                <a:lnTo>
                  <a:pt x="1338912" y="7722382"/>
                </a:lnTo>
                <a:lnTo>
                  <a:pt x="1370884" y="7753714"/>
                </a:lnTo>
                <a:lnTo>
                  <a:pt x="1403166" y="7784735"/>
                </a:lnTo>
                <a:lnTo>
                  <a:pt x="1435753" y="7815444"/>
                </a:lnTo>
                <a:lnTo>
                  <a:pt x="1468645" y="7845837"/>
                </a:lnTo>
                <a:lnTo>
                  <a:pt x="1501837" y="7875912"/>
                </a:lnTo>
                <a:lnTo>
                  <a:pt x="1535329" y="7905667"/>
                </a:lnTo>
                <a:lnTo>
                  <a:pt x="1569117" y="7935099"/>
                </a:lnTo>
                <a:lnTo>
                  <a:pt x="1603199" y="7964207"/>
                </a:lnTo>
                <a:lnTo>
                  <a:pt x="1637572" y="7992986"/>
                </a:lnTo>
                <a:lnTo>
                  <a:pt x="1672234" y="8021436"/>
                </a:lnTo>
                <a:lnTo>
                  <a:pt x="1707183" y="8049553"/>
                </a:lnTo>
                <a:lnTo>
                  <a:pt x="1742415" y="8077335"/>
                </a:lnTo>
                <a:lnTo>
                  <a:pt x="1777929" y="8104779"/>
                </a:lnTo>
                <a:lnTo>
                  <a:pt x="1813722" y="8131884"/>
                </a:lnTo>
                <a:lnTo>
                  <a:pt x="1849792" y="8158646"/>
                </a:lnTo>
                <a:lnTo>
                  <a:pt x="1886136" y="8185064"/>
                </a:lnTo>
                <a:lnTo>
                  <a:pt x="1922751" y="8211134"/>
                </a:lnTo>
                <a:lnTo>
                  <a:pt x="1959635" y="8236855"/>
                </a:lnTo>
                <a:lnTo>
                  <a:pt x="1996786" y="8262224"/>
                </a:lnTo>
                <a:lnTo>
                  <a:pt x="2034201" y="8287237"/>
                </a:lnTo>
                <a:lnTo>
                  <a:pt x="2071878" y="8311894"/>
                </a:lnTo>
                <a:lnTo>
                  <a:pt x="2109814" y="8336192"/>
                </a:lnTo>
                <a:lnTo>
                  <a:pt x="2148006" y="8360127"/>
                </a:lnTo>
                <a:lnTo>
                  <a:pt x="2186453" y="8383698"/>
                </a:lnTo>
                <a:lnTo>
                  <a:pt x="2225152" y="8406902"/>
                </a:lnTo>
                <a:lnTo>
                  <a:pt x="2264100" y="8429737"/>
                </a:lnTo>
                <a:lnTo>
                  <a:pt x="2303294" y="8452200"/>
                </a:lnTo>
                <a:lnTo>
                  <a:pt x="2342733" y="8474289"/>
                </a:lnTo>
                <a:lnTo>
                  <a:pt x="2382414" y="8496001"/>
                </a:lnTo>
                <a:lnTo>
                  <a:pt x="2422334" y="8517334"/>
                </a:lnTo>
                <a:lnTo>
                  <a:pt x="2462491" y="8538285"/>
                </a:lnTo>
                <a:lnTo>
                  <a:pt x="2502882" y="8558853"/>
                </a:lnTo>
                <a:lnTo>
                  <a:pt x="2543505" y="8579034"/>
                </a:lnTo>
                <a:lnTo>
                  <a:pt x="2584358" y="8598826"/>
                </a:lnTo>
                <a:lnTo>
                  <a:pt x="2625438" y="8618226"/>
                </a:lnTo>
                <a:lnTo>
                  <a:pt x="2666742" y="8637233"/>
                </a:lnTo>
                <a:lnTo>
                  <a:pt x="2708268" y="8655843"/>
                </a:lnTo>
                <a:lnTo>
                  <a:pt x="2750013" y="8674055"/>
                </a:lnTo>
                <a:lnTo>
                  <a:pt x="2791976" y="8691865"/>
                </a:lnTo>
                <a:lnTo>
                  <a:pt x="2834153" y="8709272"/>
                </a:lnTo>
                <a:lnTo>
                  <a:pt x="2876542" y="8726272"/>
                </a:lnTo>
                <a:lnTo>
                  <a:pt x="2919141" y="8742864"/>
                </a:lnTo>
                <a:lnTo>
                  <a:pt x="2961947" y="8759045"/>
                </a:lnTo>
                <a:lnTo>
                  <a:pt x="3004958" y="8774813"/>
                </a:lnTo>
                <a:lnTo>
                  <a:pt x="3048171" y="8790164"/>
                </a:lnTo>
                <a:lnTo>
                  <a:pt x="3091583" y="8805098"/>
                </a:lnTo>
                <a:lnTo>
                  <a:pt x="3135193" y="8819610"/>
                </a:lnTo>
                <a:lnTo>
                  <a:pt x="3178997" y="8833699"/>
                </a:lnTo>
                <a:lnTo>
                  <a:pt x="3222994" y="8847362"/>
                </a:lnTo>
                <a:lnTo>
                  <a:pt x="3267180" y="8860597"/>
                </a:lnTo>
                <a:lnTo>
                  <a:pt x="3311554" y="8873402"/>
                </a:lnTo>
                <a:lnTo>
                  <a:pt x="3356112" y="8885773"/>
                </a:lnTo>
                <a:lnTo>
                  <a:pt x="3400853" y="8897709"/>
                </a:lnTo>
                <a:lnTo>
                  <a:pt x="3445774" y="8909207"/>
                </a:lnTo>
                <a:lnTo>
                  <a:pt x="3490872" y="8920264"/>
                </a:lnTo>
                <a:lnTo>
                  <a:pt x="3536145" y="8930878"/>
                </a:lnTo>
                <a:lnTo>
                  <a:pt x="3581590" y="8941047"/>
                </a:lnTo>
                <a:lnTo>
                  <a:pt x="3627205" y="8950768"/>
                </a:lnTo>
                <a:lnTo>
                  <a:pt x="3672988" y="8960039"/>
                </a:lnTo>
                <a:lnTo>
                  <a:pt x="3718936" y="8968857"/>
                </a:lnTo>
                <a:lnTo>
                  <a:pt x="3765046" y="8977220"/>
                </a:lnTo>
                <a:lnTo>
                  <a:pt x="3811316" y="8985125"/>
                </a:lnTo>
                <a:lnTo>
                  <a:pt x="3857744" y="8992571"/>
                </a:lnTo>
                <a:lnTo>
                  <a:pt x="3904326" y="8999553"/>
                </a:lnTo>
                <a:lnTo>
                  <a:pt x="3951062" y="9006071"/>
                </a:lnTo>
                <a:lnTo>
                  <a:pt x="3997947" y="9012121"/>
                </a:lnTo>
                <a:lnTo>
                  <a:pt x="4044980" y="9017701"/>
                </a:lnTo>
                <a:lnTo>
                  <a:pt x="4092159" y="9022809"/>
                </a:lnTo>
                <a:lnTo>
                  <a:pt x="4139480" y="9027442"/>
                </a:lnTo>
                <a:lnTo>
                  <a:pt x="4186941" y="9031598"/>
                </a:lnTo>
                <a:lnTo>
                  <a:pt x="4234539" y="9035274"/>
                </a:lnTo>
                <a:lnTo>
                  <a:pt x="4282273" y="9038468"/>
                </a:lnTo>
                <a:lnTo>
                  <a:pt x="4330140" y="9041177"/>
                </a:lnTo>
                <a:lnTo>
                  <a:pt x="4378137" y="9043399"/>
                </a:lnTo>
                <a:lnTo>
                  <a:pt x="4426262" y="9045132"/>
                </a:lnTo>
                <a:lnTo>
                  <a:pt x="4474512" y="9046373"/>
                </a:lnTo>
                <a:lnTo>
                  <a:pt x="4522885" y="9047119"/>
                </a:lnTo>
                <a:lnTo>
                  <a:pt x="4571379" y="9047368"/>
                </a:lnTo>
                <a:lnTo>
                  <a:pt x="4619872" y="9047119"/>
                </a:lnTo>
                <a:lnTo>
                  <a:pt x="4668245" y="9046373"/>
                </a:lnTo>
                <a:lnTo>
                  <a:pt x="4716495" y="9045132"/>
                </a:lnTo>
                <a:lnTo>
                  <a:pt x="4764620" y="9043399"/>
                </a:lnTo>
                <a:lnTo>
                  <a:pt x="4812617" y="9041177"/>
                </a:lnTo>
                <a:lnTo>
                  <a:pt x="4860484" y="9038468"/>
                </a:lnTo>
                <a:lnTo>
                  <a:pt x="4908218" y="9035274"/>
                </a:lnTo>
                <a:lnTo>
                  <a:pt x="4955817" y="9031598"/>
                </a:lnTo>
                <a:lnTo>
                  <a:pt x="5003278" y="9027442"/>
                </a:lnTo>
                <a:lnTo>
                  <a:pt x="5050599" y="9022809"/>
                </a:lnTo>
                <a:lnTo>
                  <a:pt x="5097777" y="9017701"/>
                </a:lnTo>
                <a:lnTo>
                  <a:pt x="5144810" y="9012121"/>
                </a:lnTo>
                <a:lnTo>
                  <a:pt x="5191695" y="9006071"/>
                </a:lnTo>
                <a:lnTo>
                  <a:pt x="5238431" y="8999553"/>
                </a:lnTo>
                <a:lnTo>
                  <a:pt x="5285014" y="8992571"/>
                </a:lnTo>
                <a:lnTo>
                  <a:pt x="5331441" y="8985125"/>
                </a:lnTo>
                <a:lnTo>
                  <a:pt x="5377712" y="8977220"/>
                </a:lnTo>
                <a:lnTo>
                  <a:pt x="5423822" y="8968857"/>
                </a:lnTo>
                <a:lnTo>
                  <a:pt x="5469769" y="8960039"/>
                </a:lnTo>
                <a:lnTo>
                  <a:pt x="5515552" y="8950768"/>
                </a:lnTo>
                <a:lnTo>
                  <a:pt x="5561167" y="8941047"/>
                </a:lnTo>
                <a:lnTo>
                  <a:pt x="5606613" y="8930878"/>
                </a:lnTo>
                <a:lnTo>
                  <a:pt x="5651886" y="8920264"/>
                </a:lnTo>
                <a:lnTo>
                  <a:pt x="5696984" y="8909207"/>
                </a:lnTo>
                <a:lnTo>
                  <a:pt x="5741904" y="8897709"/>
                </a:lnTo>
                <a:lnTo>
                  <a:pt x="5786645" y="8885773"/>
                </a:lnTo>
                <a:lnTo>
                  <a:pt x="5831204" y="8873402"/>
                </a:lnTo>
                <a:lnTo>
                  <a:pt x="5875577" y="8860597"/>
                </a:lnTo>
                <a:lnTo>
                  <a:pt x="5919764" y="8847362"/>
                </a:lnTo>
                <a:lnTo>
                  <a:pt x="5963760" y="8833699"/>
                </a:lnTo>
                <a:lnTo>
                  <a:pt x="6007565" y="8819610"/>
                </a:lnTo>
                <a:lnTo>
                  <a:pt x="6051174" y="8805098"/>
                </a:lnTo>
                <a:lnTo>
                  <a:pt x="6094587" y="8790164"/>
                </a:lnTo>
                <a:lnTo>
                  <a:pt x="6137799" y="8774813"/>
                </a:lnTo>
                <a:lnTo>
                  <a:pt x="6180810" y="8759045"/>
                </a:lnTo>
                <a:lnTo>
                  <a:pt x="6223616" y="8742864"/>
                </a:lnTo>
                <a:lnTo>
                  <a:pt x="6266215" y="8726272"/>
                </a:lnTo>
                <a:lnTo>
                  <a:pt x="6308604" y="8709272"/>
                </a:lnTo>
                <a:lnTo>
                  <a:pt x="6350781" y="8691865"/>
                </a:lnTo>
                <a:lnTo>
                  <a:pt x="6392744" y="8674055"/>
                </a:lnTo>
                <a:lnTo>
                  <a:pt x="6434489" y="8655843"/>
                </a:lnTo>
                <a:lnTo>
                  <a:pt x="6476016" y="8637233"/>
                </a:lnTo>
                <a:lnTo>
                  <a:pt x="6517320" y="8618226"/>
                </a:lnTo>
                <a:lnTo>
                  <a:pt x="6558399" y="8598826"/>
                </a:lnTo>
                <a:lnTo>
                  <a:pt x="6599252" y="8579034"/>
                </a:lnTo>
                <a:lnTo>
                  <a:pt x="6639875" y="8558853"/>
                </a:lnTo>
                <a:lnTo>
                  <a:pt x="6680266" y="8538285"/>
                </a:lnTo>
                <a:lnTo>
                  <a:pt x="6720423" y="8517334"/>
                </a:lnTo>
                <a:lnTo>
                  <a:pt x="6760343" y="8496001"/>
                </a:lnTo>
                <a:lnTo>
                  <a:pt x="6800024" y="8474289"/>
                </a:lnTo>
                <a:lnTo>
                  <a:pt x="6839463" y="8452200"/>
                </a:lnTo>
                <a:lnTo>
                  <a:pt x="6878658" y="8429737"/>
                </a:lnTo>
                <a:lnTo>
                  <a:pt x="6917605" y="8406902"/>
                </a:lnTo>
                <a:lnTo>
                  <a:pt x="6956304" y="8383698"/>
                </a:lnTo>
                <a:lnTo>
                  <a:pt x="6994751" y="8360127"/>
                </a:lnTo>
                <a:lnTo>
                  <a:pt x="7032943" y="8336192"/>
                </a:lnTo>
                <a:lnTo>
                  <a:pt x="7070879" y="8311894"/>
                </a:lnTo>
                <a:lnTo>
                  <a:pt x="7108556" y="8287237"/>
                </a:lnTo>
                <a:lnTo>
                  <a:pt x="7145971" y="8262224"/>
                </a:lnTo>
                <a:lnTo>
                  <a:pt x="7183122" y="8236855"/>
                </a:lnTo>
                <a:lnTo>
                  <a:pt x="7220006" y="8211134"/>
                </a:lnTo>
                <a:lnTo>
                  <a:pt x="7256622" y="8185064"/>
                </a:lnTo>
                <a:lnTo>
                  <a:pt x="7292965" y="8158646"/>
                </a:lnTo>
                <a:lnTo>
                  <a:pt x="7329035" y="8131884"/>
                </a:lnTo>
                <a:lnTo>
                  <a:pt x="7364828" y="8104779"/>
                </a:lnTo>
                <a:lnTo>
                  <a:pt x="7400342" y="8077335"/>
                </a:lnTo>
                <a:lnTo>
                  <a:pt x="7435574" y="8049553"/>
                </a:lnTo>
                <a:lnTo>
                  <a:pt x="7470523" y="8021436"/>
                </a:lnTo>
                <a:lnTo>
                  <a:pt x="7505185" y="7992986"/>
                </a:lnTo>
                <a:lnTo>
                  <a:pt x="7539558" y="7964207"/>
                </a:lnTo>
                <a:lnTo>
                  <a:pt x="7573640" y="7935099"/>
                </a:lnTo>
                <a:lnTo>
                  <a:pt x="7607428" y="7905667"/>
                </a:lnTo>
                <a:lnTo>
                  <a:pt x="7640920" y="7875912"/>
                </a:lnTo>
                <a:lnTo>
                  <a:pt x="7674113" y="7845837"/>
                </a:lnTo>
                <a:lnTo>
                  <a:pt x="7707004" y="7815444"/>
                </a:lnTo>
                <a:lnTo>
                  <a:pt x="7739592" y="7784735"/>
                </a:lnTo>
                <a:lnTo>
                  <a:pt x="7771873" y="7753714"/>
                </a:lnTo>
                <a:lnTo>
                  <a:pt x="7803846" y="7722382"/>
                </a:lnTo>
                <a:lnTo>
                  <a:pt x="7835507" y="7690742"/>
                </a:lnTo>
                <a:lnTo>
                  <a:pt x="7866855" y="7658797"/>
                </a:lnTo>
                <a:lnTo>
                  <a:pt x="7897886" y="7626549"/>
                </a:lnTo>
                <a:lnTo>
                  <a:pt x="7928599" y="7594000"/>
                </a:lnTo>
                <a:lnTo>
                  <a:pt x="7958991" y="7561153"/>
                </a:lnTo>
                <a:lnTo>
                  <a:pt x="7989059" y="7528010"/>
                </a:lnTo>
                <a:lnTo>
                  <a:pt x="8018800" y="7494574"/>
                </a:lnTo>
                <a:lnTo>
                  <a:pt x="8048214" y="7460847"/>
                </a:lnTo>
                <a:lnTo>
                  <a:pt x="8077296" y="7426832"/>
                </a:lnTo>
                <a:lnTo>
                  <a:pt x="8106045" y="7392530"/>
                </a:lnTo>
                <a:lnTo>
                  <a:pt x="8134457" y="7357946"/>
                </a:lnTo>
                <a:lnTo>
                  <a:pt x="8162532" y="7323080"/>
                </a:lnTo>
                <a:lnTo>
                  <a:pt x="8190265" y="7287936"/>
                </a:lnTo>
                <a:lnTo>
                  <a:pt x="8217654" y="7252516"/>
                </a:lnTo>
                <a:lnTo>
                  <a:pt x="8244698" y="7216822"/>
                </a:lnTo>
                <a:lnTo>
                  <a:pt x="8271394" y="7180857"/>
                </a:lnTo>
                <a:lnTo>
                  <a:pt x="8297738" y="7144623"/>
                </a:lnTo>
                <a:lnTo>
                  <a:pt x="8323729" y="7108123"/>
                </a:lnTo>
                <a:lnTo>
                  <a:pt x="8349364" y="7071359"/>
                </a:lnTo>
                <a:lnTo>
                  <a:pt x="8374641" y="7034334"/>
                </a:lnTo>
                <a:lnTo>
                  <a:pt x="8399557" y="6997050"/>
                </a:lnTo>
                <a:lnTo>
                  <a:pt x="8424110" y="6959509"/>
                </a:lnTo>
                <a:lnTo>
                  <a:pt x="8448297" y="6921715"/>
                </a:lnTo>
                <a:lnTo>
                  <a:pt x="8472116" y="6883668"/>
                </a:lnTo>
                <a:lnTo>
                  <a:pt x="8495564" y="6845373"/>
                </a:lnTo>
                <a:lnTo>
                  <a:pt x="8518639" y="6806831"/>
                </a:lnTo>
                <a:lnTo>
                  <a:pt x="8541338" y="6768045"/>
                </a:lnTo>
                <a:lnTo>
                  <a:pt x="8563659" y="6729017"/>
                </a:lnTo>
                <a:lnTo>
                  <a:pt x="8585599" y="6689750"/>
                </a:lnTo>
                <a:lnTo>
                  <a:pt x="8607156" y="6650246"/>
                </a:lnTo>
                <a:lnTo>
                  <a:pt x="8628328" y="6610508"/>
                </a:lnTo>
                <a:lnTo>
                  <a:pt x="8649111" y="6570538"/>
                </a:lnTo>
                <a:lnTo>
                  <a:pt x="8669504" y="6530338"/>
                </a:lnTo>
                <a:lnTo>
                  <a:pt x="8689504" y="6489911"/>
                </a:lnTo>
                <a:lnTo>
                  <a:pt x="8709109" y="6449260"/>
                </a:lnTo>
                <a:lnTo>
                  <a:pt x="8728315" y="6408386"/>
                </a:lnTo>
                <a:lnTo>
                  <a:pt x="8747121" y="6367293"/>
                </a:lnTo>
                <a:lnTo>
                  <a:pt x="8765524" y="6325983"/>
                </a:lnTo>
                <a:lnTo>
                  <a:pt x="8783521" y="6284458"/>
                </a:lnTo>
                <a:lnTo>
                  <a:pt x="8801111" y="6242721"/>
                </a:lnTo>
                <a:lnTo>
                  <a:pt x="8818290" y="6200774"/>
                </a:lnTo>
                <a:lnTo>
                  <a:pt x="8835056" y="6158619"/>
                </a:lnTo>
                <a:lnTo>
                  <a:pt x="8851407" y="6116259"/>
                </a:lnTo>
                <a:lnTo>
                  <a:pt x="8867341" y="6073698"/>
                </a:lnTo>
                <a:lnTo>
                  <a:pt x="8882853" y="6030935"/>
                </a:lnTo>
                <a:lnTo>
                  <a:pt x="8897943" y="5987976"/>
                </a:lnTo>
                <a:lnTo>
                  <a:pt x="8912608" y="5944821"/>
                </a:lnTo>
                <a:lnTo>
                  <a:pt x="8926845" y="5901474"/>
                </a:lnTo>
                <a:lnTo>
                  <a:pt x="8940652" y="5857936"/>
                </a:lnTo>
                <a:lnTo>
                  <a:pt x="8954026" y="5814211"/>
                </a:lnTo>
                <a:lnTo>
                  <a:pt x="8966965" y="5770300"/>
                </a:lnTo>
                <a:lnTo>
                  <a:pt x="8979466" y="5726207"/>
                </a:lnTo>
                <a:lnTo>
                  <a:pt x="8991527" y="5681933"/>
                </a:lnTo>
                <a:lnTo>
                  <a:pt x="9003146" y="5637481"/>
                </a:lnTo>
                <a:lnTo>
                  <a:pt x="9014319" y="5592854"/>
                </a:lnTo>
                <a:lnTo>
                  <a:pt x="9025045" y="5548053"/>
                </a:lnTo>
                <a:lnTo>
                  <a:pt x="9035321" y="5503082"/>
                </a:lnTo>
                <a:lnTo>
                  <a:pt x="9045144" y="5457943"/>
                </a:lnTo>
                <a:lnTo>
                  <a:pt x="9054512" y="5412638"/>
                </a:lnTo>
                <a:lnTo>
                  <a:pt x="9063423" y="5367170"/>
                </a:lnTo>
                <a:lnTo>
                  <a:pt x="9071874" y="5321542"/>
                </a:lnTo>
                <a:lnTo>
                  <a:pt x="9079862" y="5275754"/>
                </a:lnTo>
                <a:lnTo>
                  <a:pt x="9087385" y="5229812"/>
                </a:lnTo>
                <a:lnTo>
                  <a:pt x="9094441" y="5183715"/>
                </a:lnTo>
                <a:lnTo>
                  <a:pt x="9101027" y="5137468"/>
                </a:lnTo>
                <a:lnTo>
                  <a:pt x="9107141" y="5091072"/>
                </a:lnTo>
                <a:lnTo>
                  <a:pt x="9112780" y="5044530"/>
                </a:lnTo>
                <a:lnTo>
                  <a:pt x="9117941" y="4997845"/>
                </a:lnTo>
                <a:lnTo>
                  <a:pt x="9122623" y="4951018"/>
                </a:lnTo>
                <a:lnTo>
                  <a:pt x="9126822" y="4904053"/>
                </a:lnTo>
                <a:lnTo>
                  <a:pt x="9130537" y="4856951"/>
                </a:lnTo>
                <a:lnTo>
                  <a:pt x="9133764" y="4809716"/>
                </a:lnTo>
                <a:lnTo>
                  <a:pt x="9136502" y="4762349"/>
                </a:lnTo>
                <a:lnTo>
                  <a:pt x="9138747" y="4714853"/>
                </a:lnTo>
                <a:lnTo>
                  <a:pt x="9140498" y="4667231"/>
                </a:lnTo>
                <a:lnTo>
                  <a:pt x="9141752" y="4619485"/>
                </a:lnTo>
                <a:lnTo>
                  <a:pt x="9142506" y="4571618"/>
                </a:lnTo>
                <a:lnTo>
                  <a:pt x="9142758" y="4523631"/>
                </a:lnTo>
                <a:lnTo>
                  <a:pt x="9142506" y="4475645"/>
                </a:lnTo>
                <a:lnTo>
                  <a:pt x="9141752" y="4427777"/>
                </a:lnTo>
                <a:lnTo>
                  <a:pt x="9140498" y="4380032"/>
                </a:lnTo>
                <a:lnTo>
                  <a:pt x="9138747" y="4332410"/>
                </a:lnTo>
                <a:lnTo>
                  <a:pt x="9136502" y="4284914"/>
                </a:lnTo>
                <a:lnTo>
                  <a:pt x="9133764" y="4237548"/>
                </a:lnTo>
                <a:lnTo>
                  <a:pt x="9130537" y="4190312"/>
                </a:lnTo>
                <a:lnTo>
                  <a:pt x="9126822" y="4143211"/>
                </a:lnTo>
                <a:lnTo>
                  <a:pt x="9122623" y="4096246"/>
                </a:lnTo>
                <a:lnTo>
                  <a:pt x="9117941" y="4049419"/>
                </a:lnTo>
                <a:lnTo>
                  <a:pt x="9112780" y="4002734"/>
                </a:lnTo>
                <a:lnTo>
                  <a:pt x="9107141" y="3956193"/>
                </a:lnTo>
                <a:lnTo>
                  <a:pt x="9101027" y="3909797"/>
                </a:lnTo>
                <a:lnTo>
                  <a:pt x="9094441" y="3863550"/>
                </a:lnTo>
                <a:lnTo>
                  <a:pt x="9087385" y="3817454"/>
                </a:lnTo>
                <a:lnTo>
                  <a:pt x="9079862" y="3771511"/>
                </a:lnTo>
                <a:lnTo>
                  <a:pt x="9071874" y="3725725"/>
                </a:lnTo>
                <a:lnTo>
                  <a:pt x="9063423" y="3680096"/>
                </a:lnTo>
                <a:lnTo>
                  <a:pt x="9054512" y="3634629"/>
                </a:lnTo>
                <a:lnTo>
                  <a:pt x="9045144" y="3589324"/>
                </a:lnTo>
                <a:lnTo>
                  <a:pt x="9035321" y="3544186"/>
                </a:lnTo>
                <a:lnTo>
                  <a:pt x="9025045" y="3499215"/>
                </a:lnTo>
                <a:lnTo>
                  <a:pt x="9014319" y="3454415"/>
                </a:lnTo>
                <a:lnTo>
                  <a:pt x="9003146" y="3409788"/>
                </a:lnTo>
                <a:lnTo>
                  <a:pt x="8991527" y="3365337"/>
                </a:lnTo>
                <a:lnTo>
                  <a:pt x="8979466" y="3321064"/>
                </a:lnTo>
                <a:lnTo>
                  <a:pt x="8966965" y="3276971"/>
                </a:lnTo>
                <a:lnTo>
                  <a:pt x="8954026" y="3233061"/>
                </a:lnTo>
                <a:lnTo>
                  <a:pt x="8940652" y="3189336"/>
                </a:lnTo>
                <a:lnTo>
                  <a:pt x="8926845" y="3145799"/>
                </a:lnTo>
                <a:lnTo>
                  <a:pt x="8912608" y="3102452"/>
                </a:lnTo>
                <a:lnTo>
                  <a:pt x="8897943" y="3059298"/>
                </a:lnTo>
                <a:lnTo>
                  <a:pt x="8882853" y="3016339"/>
                </a:lnTo>
                <a:lnTo>
                  <a:pt x="8867341" y="2973578"/>
                </a:lnTo>
                <a:lnTo>
                  <a:pt x="8851407" y="2931017"/>
                </a:lnTo>
                <a:lnTo>
                  <a:pt x="8835056" y="2888658"/>
                </a:lnTo>
                <a:lnTo>
                  <a:pt x="8818290" y="2846504"/>
                </a:lnTo>
                <a:lnTo>
                  <a:pt x="8801111" y="2804558"/>
                </a:lnTo>
                <a:lnTo>
                  <a:pt x="8783521" y="2762821"/>
                </a:lnTo>
                <a:lnTo>
                  <a:pt x="8765524" y="2721297"/>
                </a:lnTo>
                <a:lnTo>
                  <a:pt x="8747121" y="2679987"/>
                </a:lnTo>
                <a:lnTo>
                  <a:pt x="8728315" y="2638895"/>
                </a:lnTo>
                <a:lnTo>
                  <a:pt x="8709109" y="2598022"/>
                </a:lnTo>
                <a:lnTo>
                  <a:pt x="8689504" y="2557372"/>
                </a:lnTo>
                <a:lnTo>
                  <a:pt x="8669504" y="2516946"/>
                </a:lnTo>
                <a:lnTo>
                  <a:pt x="8649111" y="2476747"/>
                </a:lnTo>
                <a:lnTo>
                  <a:pt x="8628328" y="2436778"/>
                </a:lnTo>
                <a:lnTo>
                  <a:pt x="8607156" y="2397040"/>
                </a:lnTo>
                <a:lnTo>
                  <a:pt x="8585599" y="2357537"/>
                </a:lnTo>
                <a:lnTo>
                  <a:pt x="8563659" y="2318271"/>
                </a:lnTo>
                <a:lnTo>
                  <a:pt x="8541338" y="2279244"/>
                </a:lnTo>
                <a:lnTo>
                  <a:pt x="8518639" y="2240459"/>
                </a:lnTo>
                <a:lnTo>
                  <a:pt x="8495564" y="2201918"/>
                </a:lnTo>
                <a:lnTo>
                  <a:pt x="8472116" y="2163623"/>
                </a:lnTo>
                <a:lnTo>
                  <a:pt x="8448297" y="2125578"/>
                </a:lnTo>
                <a:lnTo>
                  <a:pt x="8424110" y="2087784"/>
                </a:lnTo>
                <a:lnTo>
                  <a:pt x="8399557" y="2050245"/>
                </a:lnTo>
                <a:lnTo>
                  <a:pt x="8374641" y="2012962"/>
                </a:lnTo>
                <a:lnTo>
                  <a:pt x="8349364" y="1975937"/>
                </a:lnTo>
                <a:lnTo>
                  <a:pt x="8323729" y="1939174"/>
                </a:lnTo>
                <a:lnTo>
                  <a:pt x="8297738" y="1902675"/>
                </a:lnTo>
                <a:lnTo>
                  <a:pt x="8271394" y="1866442"/>
                </a:lnTo>
                <a:lnTo>
                  <a:pt x="8244698" y="1830478"/>
                </a:lnTo>
                <a:lnTo>
                  <a:pt x="8217654" y="1794785"/>
                </a:lnTo>
                <a:lnTo>
                  <a:pt x="8190265" y="1759366"/>
                </a:lnTo>
                <a:lnTo>
                  <a:pt x="8162532" y="1724223"/>
                </a:lnTo>
                <a:lnTo>
                  <a:pt x="8134457" y="1689358"/>
                </a:lnTo>
                <a:lnTo>
                  <a:pt x="8106045" y="1654775"/>
                </a:lnTo>
                <a:lnTo>
                  <a:pt x="8077296" y="1620475"/>
                </a:lnTo>
                <a:lnTo>
                  <a:pt x="8048214" y="1586460"/>
                </a:lnTo>
                <a:lnTo>
                  <a:pt x="8018800" y="1552734"/>
                </a:lnTo>
                <a:lnTo>
                  <a:pt x="7989059" y="1519299"/>
                </a:lnTo>
                <a:lnTo>
                  <a:pt x="7958991" y="1486157"/>
                </a:lnTo>
                <a:lnTo>
                  <a:pt x="7928599" y="1453311"/>
                </a:lnTo>
                <a:lnTo>
                  <a:pt x="7897886" y="1420763"/>
                </a:lnTo>
                <a:lnTo>
                  <a:pt x="7866855" y="1388516"/>
                </a:lnTo>
                <a:lnTo>
                  <a:pt x="7835507" y="1356572"/>
                </a:lnTo>
                <a:lnTo>
                  <a:pt x="7803846" y="1324933"/>
                </a:lnTo>
                <a:lnTo>
                  <a:pt x="7771873" y="1293602"/>
                </a:lnTo>
                <a:lnTo>
                  <a:pt x="7739592" y="1262582"/>
                </a:lnTo>
                <a:lnTo>
                  <a:pt x="7707004" y="1231874"/>
                </a:lnTo>
                <a:lnTo>
                  <a:pt x="7674113" y="1201482"/>
                </a:lnTo>
                <a:lnTo>
                  <a:pt x="7640920" y="1171408"/>
                </a:lnTo>
                <a:lnTo>
                  <a:pt x="7607428" y="1141654"/>
                </a:lnTo>
                <a:lnTo>
                  <a:pt x="7573640" y="1112223"/>
                </a:lnTo>
                <a:lnTo>
                  <a:pt x="7539558" y="1083117"/>
                </a:lnTo>
                <a:lnTo>
                  <a:pt x="7505185" y="1054338"/>
                </a:lnTo>
                <a:lnTo>
                  <a:pt x="7470523" y="1025889"/>
                </a:lnTo>
                <a:lnTo>
                  <a:pt x="7435574" y="997773"/>
                </a:lnTo>
                <a:lnTo>
                  <a:pt x="7400342" y="969992"/>
                </a:lnTo>
                <a:lnTo>
                  <a:pt x="7364828" y="942549"/>
                </a:lnTo>
                <a:lnTo>
                  <a:pt x="7329035" y="915445"/>
                </a:lnTo>
                <a:lnTo>
                  <a:pt x="7292965" y="888684"/>
                </a:lnTo>
                <a:lnTo>
                  <a:pt x="7256622" y="862267"/>
                </a:lnTo>
                <a:lnTo>
                  <a:pt x="7220006" y="836198"/>
                </a:lnTo>
                <a:lnTo>
                  <a:pt x="7183122" y="810478"/>
                </a:lnTo>
                <a:lnTo>
                  <a:pt x="7145971" y="785110"/>
                </a:lnTo>
                <a:lnTo>
                  <a:pt x="7108556" y="760097"/>
                </a:lnTo>
                <a:lnTo>
                  <a:pt x="7070879" y="735441"/>
                </a:lnTo>
                <a:lnTo>
                  <a:pt x="7032943" y="711145"/>
                </a:lnTo>
                <a:lnTo>
                  <a:pt x="6994751" y="687211"/>
                </a:lnTo>
                <a:lnTo>
                  <a:pt x="6956304" y="663640"/>
                </a:lnTo>
                <a:lnTo>
                  <a:pt x="6917605" y="640437"/>
                </a:lnTo>
                <a:lnTo>
                  <a:pt x="6878658" y="617603"/>
                </a:lnTo>
                <a:lnTo>
                  <a:pt x="6839463" y="595141"/>
                </a:lnTo>
                <a:lnTo>
                  <a:pt x="6800024" y="573053"/>
                </a:lnTo>
                <a:lnTo>
                  <a:pt x="6760343" y="551342"/>
                </a:lnTo>
                <a:lnTo>
                  <a:pt x="6720423" y="530010"/>
                </a:lnTo>
                <a:lnTo>
                  <a:pt x="6680266" y="509059"/>
                </a:lnTo>
                <a:lnTo>
                  <a:pt x="6639875" y="488493"/>
                </a:lnTo>
                <a:lnTo>
                  <a:pt x="6599252" y="468313"/>
                </a:lnTo>
                <a:lnTo>
                  <a:pt x="6558399" y="448522"/>
                </a:lnTo>
                <a:lnTo>
                  <a:pt x="6517320" y="429122"/>
                </a:lnTo>
                <a:lnTo>
                  <a:pt x="6476016" y="410116"/>
                </a:lnTo>
                <a:lnTo>
                  <a:pt x="6434489" y="391507"/>
                </a:lnTo>
                <a:lnTo>
                  <a:pt x="6392744" y="373296"/>
                </a:lnTo>
                <a:lnTo>
                  <a:pt x="6350781" y="355486"/>
                </a:lnTo>
                <a:lnTo>
                  <a:pt x="6308604" y="338080"/>
                </a:lnTo>
                <a:lnTo>
                  <a:pt x="6266215" y="321080"/>
                </a:lnTo>
                <a:lnTo>
                  <a:pt x="6223616" y="304489"/>
                </a:lnTo>
                <a:lnTo>
                  <a:pt x="6180810" y="288309"/>
                </a:lnTo>
                <a:lnTo>
                  <a:pt x="6137799" y="272542"/>
                </a:lnTo>
                <a:lnTo>
                  <a:pt x="6094587" y="257191"/>
                </a:lnTo>
                <a:lnTo>
                  <a:pt x="6051174" y="242258"/>
                </a:lnTo>
                <a:lnTo>
                  <a:pt x="6007565" y="227747"/>
                </a:lnTo>
                <a:lnTo>
                  <a:pt x="5963760" y="213658"/>
                </a:lnTo>
                <a:lnTo>
                  <a:pt x="5919764" y="199996"/>
                </a:lnTo>
                <a:lnTo>
                  <a:pt x="5875577" y="186761"/>
                </a:lnTo>
                <a:lnTo>
                  <a:pt x="5831204" y="173957"/>
                </a:lnTo>
                <a:lnTo>
                  <a:pt x="5786645" y="161587"/>
                </a:lnTo>
                <a:lnTo>
                  <a:pt x="5741904" y="149651"/>
                </a:lnTo>
                <a:lnTo>
                  <a:pt x="5696984" y="138154"/>
                </a:lnTo>
                <a:lnTo>
                  <a:pt x="5651886" y="127097"/>
                </a:lnTo>
                <a:lnTo>
                  <a:pt x="5606613" y="116484"/>
                </a:lnTo>
                <a:lnTo>
                  <a:pt x="5561167" y="106315"/>
                </a:lnTo>
                <a:lnTo>
                  <a:pt x="5515552" y="96594"/>
                </a:lnTo>
                <a:lnTo>
                  <a:pt x="5469769" y="87324"/>
                </a:lnTo>
                <a:lnTo>
                  <a:pt x="5423822" y="78506"/>
                </a:lnTo>
                <a:lnTo>
                  <a:pt x="5377712" y="70144"/>
                </a:lnTo>
                <a:lnTo>
                  <a:pt x="5331441" y="62239"/>
                </a:lnTo>
                <a:lnTo>
                  <a:pt x="5285014" y="54794"/>
                </a:lnTo>
                <a:lnTo>
                  <a:pt x="5238431" y="47812"/>
                </a:lnTo>
                <a:lnTo>
                  <a:pt x="5191695" y="41295"/>
                </a:lnTo>
                <a:lnTo>
                  <a:pt x="5144810" y="35245"/>
                </a:lnTo>
                <a:lnTo>
                  <a:pt x="5097777" y="29665"/>
                </a:lnTo>
                <a:lnTo>
                  <a:pt x="5050599" y="24557"/>
                </a:lnTo>
                <a:lnTo>
                  <a:pt x="5003278" y="19924"/>
                </a:lnTo>
                <a:lnTo>
                  <a:pt x="4955817" y="15769"/>
                </a:lnTo>
                <a:lnTo>
                  <a:pt x="4908218" y="12093"/>
                </a:lnTo>
                <a:lnTo>
                  <a:pt x="4860484" y="8899"/>
                </a:lnTo>
                <a:lnTo>
                  <a:pt x="4812617" y="6190"/>
                </a:lnTo>
                <a:lnTo>
                  <a:pt x="4764620" y="3968"/>
                </a:lnTo>
                <a:lnTo>
                  <a:pt x="4716495" y="2235"/>
                </a:lnTo>
                <a:lnTo>
                  <a:pt x="4668245" y="995"/>
                </a:lnTo>
                <a:lnTo>
                  <a:pt x="4619872" y="249"/>
                </a:lnTo>
                <a:lnTo>
                  <a:pt x="4571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80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90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96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10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309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50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943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513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986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07894-8AF9-41B4-BBB7-1E4CEEF28E31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E019A-970A-4E10-8041-BA840E1BFF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5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3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2.png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microsoft.com/office/2007/relationships/diagramDrawing" Target="../diagrams/drawing3.xml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13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12.png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17.png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3.png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10924264" y="4004474"/>
            <a:ext cx="375823" cy="383909"/>
            <a:chOff x="18014215" y="6603673"/>
            <a:chExt cx="619760" cy="633095"/>
          </a:xfrm>
        </p:grpSpPr>
        <p:sp>
          <p:nvSpPr>
            <p:cNvPr id="8" name="object 8"/>
            <p:cNvSpPr/>
            <p:nvPr/>
          </p:nvSpPr>
          <p:spPr>
            <a:xfrm>
              <a:off x="18014215" y="6603673"/>
              <a:ext cx="619760" cy="633095"/>
            </a:xfrm>
            <a:custGeom>
              <a:avLst/>
              <a:gdLst/>
              <a:ahLst/>
              <a:cxnLst/>
              <a:rect l="l" t="t" r="r" b="b"/>
              <a:pathLst>
                <a:path w="619759" h="633095">
                  <a:moveTo>
                    <a:pt x="309624" y="0"/>
                  </a:moveTo>
                  <a:lnTo>
                    <a:pt x="263872" y="3430"/>
                  </a:lnTo>
                  <a:lnTo>
                    <a:pt x="220204" y="13397"/>
                  </a:lnTo>
                  <a:lnTo>
                    <a:pt x="179099" y="29409"/>
                  </a:lnTo>
                  <a:lnTo>
                    <a:pt x="141035" y="50978"/>
                  </a:lnTo>
                  <a:lnTo>
                    <a:pt x="106492" y="77615"/>
                  </a:lnTo>
                  <a:lnTo>
                    <a:pt x="75949" y="108828"/>
                  </a:lnTo>
                  <a:lnTo>
                    <a:pt x="49885" y="144130"/>
                  </a:lnTo>
                  <a:lnTo>
                    <a:pt x="28779" y="183031"/>
                  </a:lnTo>
                  <a:lnTo>
                    <a:pt x="13110" y="225041"/>
                  </a:lnTo>
                  <a:lnTo>
                    <a:pt x="3357" y="269670"/>
                  </a:lnTo>
                  <a:lnTo>
                    <a:pt x="0" y="316430"/>
                  </a:lnTo>
                  <a:lnTo>
                    <a:pt x="3357" y="363189"/>
                  </a:lnTo>
                  <a:lnTo>
                    <a:pt x="13110" y="407819"/>
                  </a:lnTo>
                  <a:lnTo>
                    <a:pt x="28779" y="449828"/>
                  </a:lnTo>
                  <a:lnTo>
                    <a:pt x="49885" y="488729"/>
                  </a:lnTo>
                  <a:lnTo>
                    <a:pt x="75949" y="524031"/>
                  </a:lnTo>
                  <a:lnTo>
                    <a:pt x="106492" y="555245"/>
                  </a:lnTo>
                  <a:lnTo>
                    <a:pt x="141035" y="581881"/>
                  </a:lnTo>
                  <a:lnTo>
                    <a:pt x="179099" y="603450"/>
                  </a:lnTo>
                  <a:lnTo>
                    <a:pt x="220204" y="619462"/>
                  </a:lnTo>
                  <a:lnTo>
                    <a:pt x="263872" y="629429"/>
                  </a:lnTo>
                  <a:lnTo>
                    <a:pt x="309624" y="632860"/>
                  </a:lnTo>
                  <a:lnTo>
                    <a:pt x="355349" y="629429"/>
                  </a:lnTo>
                  <a:lnTo>
                    <a:pt x="398996" y="619462"/>
                  </a:lnTo>
                  <a:lnTo>
                    <a:pt x="440084" y="603450"/>
                  </a:lnTo>
                  <a:lnTo>
                    <a:pt x="478135" y="581881"/>
                  </a:lnTo>
                  <a:lnTo>
                    <a:pt x="512667" y="555245"/>
                  </a:lnTo>
                  <a:lnTo>
                    <a:pt x="543203" y="524031"/>
                  </a:lnTo>
                  <a:lnTo>
                    <a:pt x="569263" y="488729"/>
                  </a:lnTo>
                  <a:lnTo>
                    <a:pt x="590366" y="449828"/>
                  </a:lnTo>
                  <a:lnTo>
                    <a:pt x="606033" y="407819"/>
                  </a:lnTo>
                  <a:lnTo>
                    <a:pt x="615786" y="363189"/>
                  </a:lnTo>
                  <a:lnTo>
                    <a:pt x="619143" y="316430"/>
                  </a:lnTo>
                  <a:lnTo>
                    <a:pt x="615786" y="269670"/>
                  </a:lnTo>
                  <a:lnTo>
                    <a:pt x="606033" y="225041"/>
                  </a:lnTo>
                  <a:lnTo>
                    <a:pt x="590366" y="183031"/>
                  </a:lnTo>
                  <a:lnTo>
                    <a:pt x="569263" y="144130"/>
                  </a:lnTo>
                  <a:lnTo>
                    <a:pt x="543203" y="108828"/>
                  </a:lnTo>
                  <a:lnTo>
                    <a:pt x="512667" y="77615"/>
                  </a:lnTo>
                  <a:lnTo>
                    <a:pt x="478135" y="50978"/>
                  </a:lnTo>
                  <a:lnTo>
                    <a:pt x="440084" y="29409"/>
                  </a:lnTo>
                  <a:lnTo>
                    <a:pt x="398996" y="13397"/>
                  </a:lnTo>
                  <a:lnTo>
                    <a:pt x="355349" y="3430"/>
                  </a:lnTo>
                  <a:lnTo>
                    <a:pt x="309624" y="0"/>
                  </a:lnTo>
                  <a:close/>
                </a:path>
              </a:pathLst>
            </a:custGeom>
            <a:solidFill>
              <a:srgbClr val="126AB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8014215" y="6603673"/>
              <a:ext cx="619760" cy="633095"/>
            </a:xfrm>
            <a:custGeom>
              <a:avLst/>
              <a:gdLst/>
              <a:ahLst/>
              <a:cxnLst/>
              <a:rect l="l" t="t" r="r" b="b"/>
              <a:pathLst>
                <a:path w="619759" h="633095">
                  <a:moveTo>
                    <a:pt x="0" y="316430"/>
                  </a:moveTo>
                  <a:lnTo>
                    <a:pt x="3357" y="269670"/>
                  </a:lnTo>
                  <a:lnTo>
                    <a:pt x="13110" y="225041"/>
                  </a:lnTo>
                  <a:lnTo>
                    <a:pt x="28779" y="183031"/>
                  </a:lnTo>
                  <a:lnTo>
                    <a:pt x="49885" y="144130"/>
                  </a:lnTo>
                  <a:lnTo>
                    <a:pt x="75949" y="108828"/>
                  </a:lnTo>
                  <a:lnTo>
                    <a:pt x="106492" y="77615"/>
                  </a:lnTo>
                  <a:lnTo>
                    <a:pt x="141035" y="50978"/>
                  </a:lnTo>
                  <a:lnTo>
                    <a:pt x="179099" y="29409"/>
                  </a:lnTo>
                  <a:lnTo>
                    <a:pt x="220204" y="13397"/>
                  </a:lnTo>
                  <a:lnTo>
                    <a:pt x="263872" y="3430"/>
                  </a:lnTo>
                  <a:lnTo>
                    <a:pt x="309624" y="0"/>
                  </a:lnTo>
                  <a:lnTo>
                    <a:pt x="355349" y="3430"/>
                  </a:lnTo>
                  <a:lnTo>
                    <a:pt x="398996" y="13397"/>
                  </a:lnTo>
                  <a:lnTo>
                    <a:pt x="440084" y="29409"/>
                  </a:lnTo>
                  <a:lnTo>
                    <a:pt x="478135" y="50978"/>
                  </a:lnTo>
                  <a:lnTo>
                    <a:pt x="512667" y="77615"/>
                  </a:lnTo>
                  <a:lnTo>
                    <a:pt x="543203" y="108828"/>
                  </a:lnTo>
                  <a:lnTo>
                    <a:pt x="569263" y="144130"/>
                  </a:lnTo>
                  <a:lnTo>
                    <a:pt x="590366" y="183031"/>
                  </a:lnTo>
                  <a:lnTo>
                    <a:pt x="606033" y="225041"/>
                  </a:lnTo>
                  <a:lnTo>
                    <a:pt x="615786" y="269670"/>
                  </a:lnTo>
                  <a:lnTo>
                    <a:pt x="619143" y="316430"/>
                  </a:lnTo>
                  <a:lnTo>
                    <a:pt x="615786" y="363189"/>
                  </a:lnTo>
                  <a:lnTo>
                    <a:pt x="606033" y="407819"/>
                  </a:lnTo>
                  <a:lnTo>
                    <a:pt x="590366" y="449828"/>
                  </a:lnTo>
                  <a:lnTo>
                    <a:pt x="569263" y="488729"/>
                  </a:lnTo>
                  <a:lnTo>
                    <a:pt x="543203" y="524031"/>
                  </a:lnTo>
                  <a:lnTo>
                    <a:pt x="512667" y="555245"/>
                  </a:lnTo>
                  <a:lnTo>
                    <a:pt x="478135" y="581881"/>
                  </a:lnTo>
                  <a:lnTo>
                    <a:pt x="440084" y="603450"/>
                  </a:lnTo>
                  <a:lnTo>
                    <a:pt x="398996" y="619462"/>
                  </a:lnTo>
                  <a:lnTo>
                    <a:pt x="355349" y="629429"/>
                  </a:lnTo>
                  <a:lnTo>
                    <a:pt x="309624" y="632860"/>
                  </a:lnTo>
                  <a:lnTo>
                    <a:pt x="263872" y="629429"/>
                  </a:lnTo>
                  <a:lnTo>
                    <a:pt x="220204" y="619462"/>
                  </a:lnTo>
                  <a:lnTo>
                    <a:pt x="179099" y="603450"/>
                  </a:lnTo>
                  <a:lnTo>
                    <a:pt x="141035" y="581881"/>
                  </a:lnTo>
                  <a:lnTo>
                    <a:pt x="106492" y="555245"/>
                  </a:lnTo>
                  <a:lnTo>
                    <a:pt x="75949" y="524031"/>
                  </a:lnTo>
                  <a:lnTo>
                    <a:pt x="49885" y="488729"/>
                  </a:lnTo>
                  <a:lnTo>
                    <a:pt x="28779" y="449828"/>
                  </a:lnTo>
                  <a:lnTo>
                    <a:pt x="13110" y="407819"/>
                  </a:lnTo>
                  <a:lnTo>
                    <a:pt x="3357" y="363189"/>
                  </a:lnTo>
                  <a:lnTo>
                    <a:pt x="0" y="316430"/>
                  </a:lnTo>
                  <a:close/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A094A0-1D32-80B6-87C0-8C0850CE7E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050885C3-4D74-C776-9FE4-BE54EDB9464F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3" y="631575"/>
            <a:ext cx="6759086" cy="4145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49" y="3002954"/>
            <a:ext cx="6784923" cy="3844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161" y="4171572"/>
            <a:ext cx="8174921" cy="2676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graphicFrame>
        <p:nvGraphicFramePr>
          <p:cNvPr id="19" name="Схема 18"/>
          <p:cNvGraphicFramePr/>
          <p:nvPr>
            <p:extLst/>
          </p:nvPr>
        </p:nvGraphicFramePr>
        <p:xfrm>
          <a:off x="2075926" y="1257236"/>
          <a:ext cx="6328536" cy="355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" name="object 34"/>
          <p:cNvSpPr/>
          <p:nvPr/>
        </p:nvSpPr>
        <p:spPr>
          <a:xfrm>
            <a:off x="903680" y="6053583"/>
            <a:ext cx="522612" cy="534628"/>
          </a:xfrm>
          <a:custGeom>
            <a:avLst/>
            <a:gdLst/>
            <a:ahLst/>
            <a:cxnLst/>
            <a:rect l="l" t="t" r="r" b="b"/>
            <a:pathLst>
              <a:path w="861695" h="881379">
                <a:moveTo>
                  <a:pt x="430876" y="0"/>
                </a:moveTo>
                <a:lnTo>
                  <a:pt x="383921" y="2584"/>
                </a:lnTo>
                <a:lnTo>
                  <a:pt x="338432" y="10157"/>
                </a:lnTo>
                <a:lnTo>
                  <a:pt x="294672" y="22452"/>
                </a:lnTo>
                <a:lnTo>
                  <a:pt x="252903" y="39198"/>
                </a:lnTo>
                <a:lnTo>
                  <a:pt x="213388" y="60128"/>
                </a:lnTo>
                <a:lnTo>
                  <a:pt x="176390" y="84972"/>
                </a:lnTo>
                <a:lnTo>
                  <a:pt x="142172" y="113463"/>
                </a:lnTo>
                <a:lnTo>
                  <a:pt x="110995" y="145331"/>
                </a:lnTo>
                <a:lnTo>
                  <a:pt x="83123" y="180308"/>
                </a:lnTo>
                <a:lnTo>
                  <a:pt x="58819" y="218124"/>
                </a:lnTo>
                <a:lnTo>
                  <a:pt x="38344" y="258512"/>
                </a:lnTo>
                <a:lnTo>
                  <a:pt x="21962" y="301203"/>
                </a:lnTo>
                <a:lnTo>
                  <a:pt x="9936" y="345928"/>
                </a:lnTo>
                <a:lnTo>
                  <a:pt x="2527" y="392418"/>
                </a:lnTo>
                <a:lnTo>
                  <a:pt x="0" y="440405"/>
                </a:lnTo>
                <a:lnTo>
                  <a:pt x="2527" y="488390"/>
                </a:lnTo>
                <a:lnTo>
                  <a:pt x="9936" y="534878"/>
                </a:lnTo>
                <a:lnTo>
                  <a:pt x="21962" y="579601"/>
                </a:lnTo>
                <a:lnTo>
                  <a:pt x="38344" y="622291"/>
                </a:lnTo>
                <a:lnTo>
                  <a:pt x="58819" y="662678"/>
                </a:lnTo>
                <a:lnTo>
                  <a:pt x="83123" y="700493"/>
                </a:lnTo>
                <a:lnTo>
                  <a:pt x="110995" y="735469"/>
                </a:lnTo>
                <a:lnTo>
                  <a:pt x="142172" y="767336"/>
                </a:lnTo>
                <a:lnTo>
                  <a:pt x="176390" y="795826"/>
                </a:lnTo>
                <a:lnTo>
                  <a:pt x="213388" y="820670"/>
                </a:lnTo>
                <a:lnTo>
                  <a:pt x="252903" y="841600"/>
                </a:lnTo>
                <a:lnTo>
                  <a:pt x="294672" y="858346"/>
                </a:lnTo>
                <a:lnTo>
                  <a:pt x="338432" y="870640"/>
                </a:lnTo>
                <a:lnTo>
                  <a:pt x="383921" y="878214"/>
                </a:lnTo>
                <a:lnTo>
                  <a:pt x="430876" y="880798"/>
                </a:lnTo>
                <a:lnTo>
                  <a:pt x="477812" y="878214"/>
                </a:lnTo>
                <a:lnTo>
                  <a:pt x="523284" y="870640"/>
                </a:lnTo>
                <a:lnTo>
                  <a:pt x="567030" y="858346"/>
                </a:lnTo>
                <a:lnTo>
                  <a:pt x="608786" y="841600"/>
                </a:lnTo>
                <a:lnTo>
                  <a:pt x="648291" y="820670"/>
                </a:lnTo>
                <a:lnTo>
                  <a:pt x="685280" y="795826"/>
                </a:lnTo>
                <a:lnTo>
                  <a:pt x="719492" y="767336"/>
                </a:lnTo>
                <a:lnTo>
                  <a:pt x="750664" y="735469"/>
                </a:lnTo>
                <a:lnTo>
                  <a:pt x="778532" y="700493"/>
                </a:lnTo>
                <a:lnTo>
                  <a:pt x="802833" y="662678"/>
                </a:lnTo>
                <a:lnTo>
                  <a:pt x="823306" y="622291"/>
                </a:lnTo>
                <a:lnTo>
                  <a:pt x="839687" y="579601"/>
                </a:lnTo>
                <a:lnTo>
                  <a:pt x="851713" y="534878"/>
                </a:lnTo>
                <a:lnTo>
                  <a:pt x="859121" y="488390"/>
                </a:lnTo>
                <a:lnTo>
                  <a:pt x="861649" y="440405"/>
                </a:lnTo>
                <a:lnTo>
                  <a:pt x="859121" y="392418"/>
                </a:lnTo>
                <a:lnTo>
                  <a:pt x="851713" y="345928"/>
                </a:lnTo>
                <a:lnTo>
                  <a:pt x="839687" y="301203"/>
                </a:lnTo>
                <a:lnTo>
                  <a:pt x="823306" y="258512"/>
                </a:lnTo>
                <a:lnTo>
                  <a:pt x="802833" y="218124"/>
                </a:lnTo>
                <a:lnTo>
                  <a:pt x="778532" y="180308"/>
                </a:lnTo>
                <a:lnTo>
                  <a:pt x="750664" y="145331"/>
                </a:lnTo>
                <a:lnTo>
                  <a:pt x="719492" y="113463"/>
                </a:lnTo>
                <a:lnTo>
                  <a:pt x="685280" y="84972"/>
                </a:lnTo>
                <a:lnTo>
                  <a:pt x="648291" y="60128"/>
                </a:lnTo>
                <a:lnTo>
                  <a:pt x="608786" y="39198"/>
                </a:lnTo>
                <a:lnTo>
                  <a:pt x="567030" y="22452"/>
                </a:lnTo>
                <a:lnTo>
                  <a:pt x="523284" y="10157"/>
                </a:lnTo>
                <a:lnTo>
                  <a:pt x="477812" y="2584"/>
                </a:lnTo>
                <a:lnTo>
                  <a:pt x="430876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8" name="object 4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59518" y="6343205"/>
            <a:ext cx="333548" cy="333536"/>
          </a:xfrm>
          <a:prstGeom prst="rect">
            <a:avLst/>
          </a:prstGeom>
        </p:spPr>
      </p:pic>
      <p:grpSp>
        <p:nvGrpSpPr>
          <p:cNvPr id="14" name="Групувати 13"/>
          <p:cNvGrpSpPr/>
          <p:nvPr/>
        </p:nvGrpSpPr>
        <p:grpSpPr>
          <a:xfrm>
            <a:off x="2129861" y="2287301"/>
            <a:ext cx="8203301" cy="2791654"/>
            <a:chOff x="736730" y="1923712"/>
            <a:chExt cx="13080915" cy="3765491"/>
          </a:xfrm>
          <a:scene3d>
            <a:camera prst="orthographicFront"/>
            <a:lightRig rig="flat" dir="t"/>
          </a:scene3d>
        </p:grpSpPr>
        <p:sp>
          <p:nvSpPr>
            <p:cNvPr id="15" name="Округлений прямокутник 14"/>
            <p:cNvSpPr/>
            <p:nvPr/>
          </p:nvSpPr>
          <p:spPr>
            <a:xfrm>
              <a:off x="736730" y="1923712"/>
              <a:ext cx="13080915" cy="3765491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Округлений прямокутник 4"/>
            <p:cNvSpPr txBox="1"/>
            <p:nvPr/>
          </p:nvSpPr>
          <p:spPr>
            <a:xfrm>
              <a:off x="920546" y="2107528"/>
              <a:ext cx="12713283" cy="3281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5519" tIns="115519" rIns="115519" bIns="115519" numCol="1" spcCol="1270" anchor="ctr" anchorCtr="0">
              <a:noAutofit/>
            </a:bodyPr>
            <a:lstStyle/>
            <a:p>
              <a:pPr algn="ctr" defTabSz="134772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Пропорційне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віднесення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сум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ПДВ до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податкового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кредиту у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разі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здійснення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оподатковуваних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неоподатковуваних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операцій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статті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199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Податкового</a:t>
              </a:r>
              <a:r>
                <a:rPr lang="ru-RU" sz="3032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Кодексу </a:t>
              </a:r>
              <a:r>
                <a:rPr lang="ru-RU" sz="3032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України</a:t>
              </a:r>
              <a:endParaRPr lang="ru-RU" sz="303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9046" y="3869764"/>
            <a:ext cx="2228523" cy="30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072F1D-92F9-4850-AA00-E7C3C8FF2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10" y="3658774"/>
            <a:ext cx="5294277" cy="323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5521" y="1580690"/>
            <a:ext cx="690323" cy="690323"/>
          </a:xfrm>
          <a:prstGeom prst="rect">
            <a:avLst/>
          </a:prstGeom>
        </p:spPr>
      </p:pic>
      <p:sp>
        <p:nvSpPr>
          <p:cNvPr id="18" name="object 34"/>
          <p:cNvSpPr/>
          <p:nvPr/>
        </p:nvSpPr>
        <p:spPr>
          <a:xfrm>
            <a:off x="4961049" y="5901745"/>
            <a:ext cx="522612" cy="534628"/>
          </a:xfrm>
          <a:custGeom>
            <a:avLst/>
            <a:gdLst/>
            <a:ahLst/>
            <a:cxnLst/>
            <a:rect l="l" t="t" r="r" b="b"/>
            <a:pathLst>
              <a:path w="861695" h="881379">
                <a:moveTo>
                  <a:pt x="430876" y="0"/>
                </a:moveTo>
                <a:lnTo>
                  <a:pt x="383921" y="2584"/>
                </a:lnTo>
                <a:lnTo>
                  <a:pt x="338432" y="10157"/>
                </a:lnTo>
                <a:lnTo>
                  <a:pt x="294672" y="22452"/>
                </a:lnTo>
                <a:lnTo>
                  <a:pt x="252903" y="39198"/>
                </a:lnTo>
                <a:lnTo>
                  <a:pt x="213388" y="60128"/>
                </a:lnTo>
                <a:lnTo>
                  <a:pt x="176390" y="84972"/>
                </a:lnTo>
                <a:lnTo>
                  <a:pt x="142172" y="113463"/>
                </a:lnTo>
                <a:lnTo>
                  <a:pt x="110995" y="145331"/>
                </a:lnTo>
                <a:lnTo>
                  <a:pt x="83123" y="180308"/>
                </a:lnTo>
                <a:lnTo>
                  <a:pt x="58819" y="218124"/>
                </a:lnTo>
                <a:lnTo>
                  <a:pt x="38344" y="258512"/>
                </a:lnTo>
                <a:lnTo>
                  <a:pt x="21962" y="301203"/>
                </a:lnTo>
                <a:lnTo>
                  <a:pt x="9936" y="345928"/>
                </a:lnTo>
                <a:lnTo>
                  <a:pt x="2527" y="392418"/>
                </a:lnTo>
                <a:lnTo>
                  <a:pt x="0" y="440405"/>
                </a:lnTo>
                <a:lnTo>
                  <a:pt x="2527" y="488390"/>
                </a:lnTo>
                <a:lnTo>
                  <a:pt x="9936" y="534878"/>
                </a:lnTo>
                <a:lnTo>
                  <a:pt x="21962" y="579601"/>
                </a:lnTo>
                <a:lnTo>
                  <a:pt x="38344" y="622291"/>
                </a:lnTo>
                <a:lnTo>
                  <a:pt x="58819" y="662678"/>
                </a:lnTo>
                <a:lnTo>
                  <a:pt x="83123" y="700493"/>
                </a:lnTo>
                <a:lnTo>
                  <a:pt x="110995" y="735469"/>
                </a:lnTo>
                <a:lnTo>
                  <a:pt x="142172" y="767336"/>
                </a:lnTo>
                <a:lnTo>
                  <a:pt x="176390" y="795826"/>
                </a:lnTo>
                <a:lnTo>
                  <a:pt x="213388" y="820670"/>
                </a:lnTo>
                <a:lnTo>
                  <a:pt x="252903" y="841600"/>
                </a:lnTo>
                <a:lnTo>
                  <a:pt x="294672" y="858346"/>
                </a:lnTo>
                <a:lnTo>
                  <a:pt x="338432" y="870640"/>
                </a:lnTo>
                <a:lnTo>
                  <a:pt x="383921" y="878214"/>
                </a:lnTo>
                <a:lnTo>
                  <a:pt x="430876" y="880798"/>
                </a:lnTo>
                <a:lnTo>
                  <a:pt x="477812" y="878214"/>
                </a:lnTo>
                <a:lnTo>
                  <a:pt x="523284" y="870640"/>
                </a:lnTo>
                <a:lnTo>
                  <a:pt x="567030" y="858346"/>
                </a:lnTo>
                <a:lnTo>
                  <a:pt x="608786" y="841600"/>
                </a:lnTo>
                <a:lnTo>
                  <a:pt x="648291" y="820670"/>
                </a:lnTo>
                <a:lnTo>
                  <a:pt x="685280" y="795826"/>
                </a:lnTo>
                <a:lnTo>
                  <a:pt x="719492" y="767336"/>
                </a:lnTo>
                <a:lnTo>
                  <a:pt x="750664" y="735469"/>
                </a:lnTo>
                <a:lnTo>
                  <a:pt x="778532" y="700493"/>
                </a:lnTo>
                <a:lnTo>
                  <a:pt x="802833" y="662678"/>
                </a:lnTo>
                <a:lnTo>
                  <a:pt x="823306" y="622291"/>
                </a:lnTo>
                <a:lnTo>
                  <a:pt x="839687" y="579601"/>
                </a:lnTo>
                <a:lnTo>
                  <a:pt x="851713" y="534878"/>
                </a:lnTo>
                <a:lnTo>
                  <a:pt x="859121" y="488390"/>
                </a:lnTo>
                <a:lnTo>
                  <a:pt x="861649" y="440405"/>
                </a:lnTo>
                <a:lnTo>
                  <a:pt x="859121" y="392418"/>
                </a:lnTo>
                <a:lnTo>
                  <a:pt x="851713" y="345928"/>
                </a:lnTo>
                <a:lnTo>
                  <a:pt x="839687" y="301203"/>
                </a:lnTo>
                <a:lnTo>
                  <a:pt x="823306" y="258512"/>
                </a:lnTo>
                <a:lnTo>
                  <a:pt x="802833" y="218124"/>
                </a:lnTo>
                <a:lnTo>
                  <a:pt x="778532" y="180308"/>
                </a:lnTo>
                <a:lnTo>
                  <a:pt x="750664" y="145331"/>
                </a:lnTo>
                <a:lnTo>
                  <a:pt x="719492" y="113463"/>
                </a:lnTo>
                <a:lnTo>
                  <a:pt x="685280" y="84972"/>
                </a:lnTo>
                <a:lnTo>
                  <a:pt x="648291" y="60128"/>
                </a:lnTo>
                <a:lnTo>
                  <a:pt x="608786" y="39198"/>
                </a:lnTo>
                <a:lnTo>
                  <a:pt x="567030" y="22452"/>
                </a:lnTo>
                <a:lnTo>
                  <a:pt x="523284" y="10157"/>
                </a:lnTo>
                <a:lnTo>
                  <a:pt x="477812" y="2584"/>
                </a:lnTo>
                <a:lnTo>
                  <a:pt x="430876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1490" y="4585759"/>
            <a:ext cx="1343375" cy="3226256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61621" y="1280018"/>
            <a:ext cx="5289756" cy="5753059"/>
            <a:chOff x="257050" y="2111047"/>
            <a:chExt cx="8723199" cy="9152687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050" y="2111047"/>
              <a:ext cx="8723199" cy="91526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1934" y="3320248"/>
              <a:ext cx="7441565" cy="7441565"/>
            </a:xfrm>
            <a:custGeom>
              <a:avLst/>
              <a:gdLst/>
              <a:ahLst/>
              <a:cxnLst/>
              <a:rect l="l" t="t" r="r" b="b"/>
              <a:pathLst>
                <a:path w="7441565" h="7441565">
                  <a:moveTo>
                    <a:pt x="3727375" y="0"/>
                  </a:moveTo>
                  <a:lnTo>
                    <a:pt x="3681961" y="156"/>
                  </a:lnTo>
                  <a:lnTo>
                    <a:pt x="3636514" y="869"/>
                  </a:lnTo>
                  <a:lnTo>
                    <a:pt x="3591040" y="2142"/>
                  </a:lnTo>
                  <a:lnTo>
                    <a:pt x="3545544" y="3975"/>
                  </a:lnTo>
                  <a:lnTo>
                    <a:pt x="3500031" y="6370"/>
                  </a:lnTo>
                  <a:lnTo>
                    <a:pt x="3454506" y="9329"/>
                  </a:lnTo>
                  <a:lnTo>
                    <a:pt x="3408974" y="12853"/>
                  </a:lnTo>
                  <a:lnTo>
                    <a:pt x="3363441" y="16944"/>
                  </a:lnTo>
                  <a:lnTo>
                    <a:pt x="3317911" y="21604"/>
                  </a:lnTo>
                  <a:lnTo>
                    <a:pt x="3272389" y="26834"/>
                  </a:lnTo>
                  <a:lnTo>
                    <a:pt x="3226880" y="32636"/>
                  </a:lnTo>
                  <a:lnTo>
                    <a:pt x="3181390" y="39012"/>
                  </a:lnTo>
                  <a:lnTo>
                    <a:pt x="3135923" y="45963"/>
                  </a:lnTo>
                  <a:lnTo>
                    <a:pt x="3090484" y="53490"/>
                  </a:lnTo>
                  <a:lnTo>
                    <a:pt x="3045079" y="61596"/>
                  </a:lnTo>
                  <a:lnTo>
                    <a:pt x="2999712" y="70281"/>
                  </a:lnTo>
                  <a:lnTo>
                    <a:pt x="2954389" y="79548"/>
                  </a:lnTo>
                  <a:lnTo>
                    <a:pt x="2909114" y="89399"/>
                  </a:lnTo>
                  <a:lnTo>
                    <a:pt x="2863892" y="99834"/>
                  </a:lnTo>
                  <a:lnTo>
                    <a:pt x="2818730" y="110855"/>
                  </a:lnTo>
                  <a:lnTo>
                    <a:pt x="2773631" y="122465"/>
                  </a:lnTo>
                  <a:lnTo>
                    <a:pt x="2728600" y="134664"/>
                  </a:lnTo>
                  <a:lnTo>
                    <a:pt x="2683643" y="147455"/>
                  </a:lnTo>
                  <a:lnTo>
                    <a:pt x="2638765" y="160838"/>
                  </a:lnTo>
                  <a:lnTo>
                    <a:pt x="2593971" y="174816"/>
                  </a:lnTo>
                  <a:lnTo>
                    <a:pt x="2549265" y="189390"/>
                  </a:lnTo>
                  <a:lnTo>
                    <a:pt x="2504654" y="204562"/>
                  </a:lnTo>
                  <a:lnTo>
                    <a:pt x="2460141" y="220333"/>
                  </a:lnTo>
                  <a:lnTo>
                    <a:pt x="2415732" y="236705"/>
                  </a:lnTo>
                  <a:lnTo>
                    <a:pt x="2371431" y="253680"/>
                  </a:lnTo>
                  <a:lnTo>
                    <a:pt x="2327245" y="271259"/>
                  </a:lnTo>
                  <a:lnTo>
                    <a:pt x="2283178" y="289444"/>
                  </a:lnTo>
                  <a:lnTo>
                    <a:pt x="2239235" y="308236"/>
                  </a:lnTo>
                  <a:lnTo>
                    <a:pt x="2195421" y="327637"/>
                  </a:lnTo>
                  <a:lnTo>
                    <a:pt x="2151741" y="347649"/>
                  </a:lnTo>
                  <a:lnTo>
                    <a:pt x="2108200" y="368273"/>
                  </a:lnTo>
                  <a:lnTo>
                    <a:pt x="2064803" y="389511"/>
                  </a:lnTo>
                  <a:lnTo>
                    <a:pt x="2021555" y="411365"/>
                  </a:lnTo>
                  <a:lnTo>
                    <a:pt x="1978592" y="433771"/>
                  </a:lnTo>
                  <a:lnTo>
                    <a:pt x="1936041" y="456657"/>
                  </a:lnTo>
                  <a:lnTo>
                    <a:pt x="1893906" y="480018"/>
                  </a:lnTo>
                  <a:lnTo>
                    <a:pt x="1852187" y="503850"/>
                  </a:lnTo>
                  <a:lnTo>
                    <a:pt x="1810886" y="528145"/>
                  </a:lnTo>
                  <a:lnTo>
                    <a:pt x="1770005" y="552901"/>
                  </a:lnTo>
                  <a:lnTo>
                    <a:pt x="1729546" y="578112"/>
                  </a:lnTo>
                  <a:lnTo>
                    <a:pt x="1689509" y="603772"/>
                  </a:lnTo>
                  <a:lnTo>
                    <a:pt x="1649897" y="629877"/>
                  </a:lnTo>
                  <a:lnTo>
                    <a:pt x="1610711" y="656422"/>
                  </a:lnTo>
                  <a:lnTo>
                    <a:pt x="1571953" y="683402"/>
                  </a:lnTo>
                  <a:lnTo>
                    <a:pt x="1533625" y="710811"/>
                  </a:lnTo>
                  <a:lnTo>
                    <a:pt x="1495728" y="738645"/>
                  </a:lnTo>
                  <a:lnTo>
                    <a:pt x="1458263" y="766898"/>
                  </a:lnTo>
                  <a:lnTo>
                    <a:pt x="1421233" y="795567"/>
                  </a:lnTo>
                  <a:lnTo>
                    <a:pt x="1384638" y="824644"/>
                  </a:lnTo>
                  <a:lnTo>
                    <a:pt x="1348481" y="854126"/>
                  </a:lnTo>
                  <a:lnTo>
                    <a:pt x="1312763" y="884008"/>
                  </a:lnTo>
                  <a:lnTo>
                    <a:pt x="1277486" y="914284"/>
                  </a:lnTo>
                  <a:lnTo>
                    <a:pt x="1242652" y="944949"/>
                  </a:lnTo>
                  <a:lnTo>
                    <a:pt x="1208261" y="975999"/>
                  </a:lnTo>
                  <a:lnTo>
                    <a:pt x="1174317" y="1007428"/>
                  </a:lnTo>
                  <a:lnTo>
                    <a:pt x="1140819" y="1039231"/>
                  </a:lnTo>
                  <a:lnTo>
                    <a:pt x="1107770" y="1071403"/>
                  </a:lnTo>
                  <a:lnTo>
                    <a:pt x="1075172" y="1103940"/>
                  </a:lnTo>
                  <a:lnTo>
                    <a:pt x="1043026" y="1136836"/>
                  </a:lnTo>
                  <a:lnTo>
                    <a:pt x="1011334" y="1170086"/>
                  </a:lnTo>
                  <a:lnTo>
                    <a:pt x="980097" y="1203686"/>
                  </a:lnTo>
                  <a:lnTo>
                    <a:pt x="949317" y="1237629"/>
                  </a:lnTo>
                  <a:lnTo>
                    <a:pt x="918995" y="1271911"/>
                  </a:lnTo>
                  <a:lnTo>
                    <a:pt x="889134" y="1306528"/>
                  </a:lnTo>
                  <a:lnTo>
                    <a:pt x="859735" y="1341473"/>
                  </a:lnTo>
                  <a:lnTo>
                    <a:pt x="830799" y="1376743"/>
                  </a:lnTo>
                  <a:lnTo>
                    <a:pt x="802328" y="1412331"/>
                  </a:lnTo>
                  <a:lnTo>
                    <a:pt x="774324" y="1448233"/>
                  </a:lnTo>
                  <a:lnTo>
                    <a:pt x="746788" y="1484444"/>
                  </a:lnTo>
                  <a:lnTo>
                    <a:pt x="719722" y="1520959"/>
                  </a:lnTo>
                  <a:lnTo>
                    <a:pt x="693128" y="1557773"/>
                  </a:lnTo>
                  <a:lnTo>
                    <a:pt x="667007" y="1594881"/>
                  </a:lnTo>
                  <a:lnTo>
                    <a:pt x="641360" y="1632277"/>
                  </a:lnTo>
                  <a:lnTo>
                    <a:pt x="616190" y="1669957"/>
                  </a:lnTo>
                  <a:lnTo>
                    <a:pt x="591498" y="1707915"/>
                  </a:lnTo>
                  <a:lnTo>
                    <a:pt x="567286" y="1746147"/>
                  </a:lnTo>
                  <a:lnTo>
                    <a:pt x="543555" y="1784648"/>
                  </a:lnTo>
                  <a:lnTo>
                    <a:pt x="520307" y="1823412"/>
                  </a:lnTo>
                  <a:lnTo>
                    <a:pt x="497543" y="1862435"/>
                  </a:lnTo>
                  <a:lnTo>
                    <a:pt x="475265" y="1901712"/>
                  </a:lnTo>
                  <a:lnTo>
                    <a:pt x="453475" y="1941236"/>
                  </a:lnTo>
                  <a:lnTo>
                    <a:pt x="432175" y="1981005"/>
                  </a:lnTo>
                  <a:lnTo>
                    <a:pt x="411365" y="2021011"/>
                  </a:lnTo>
                  <a:lnTo>
                    <a:pt x="391048" y="2061251"/>
                  </a:lnTo>
                  <a:lnTo>
                    <a:pt x="371225" y="2101720"/>
                  </a:lnTo>
                  <a:lnTo>
                    <a:pt x="351898" y="2142411"/>
                  </a:lnTo>
                  <a:lnTo>
                    <a:pt x="333069" y="2183321"/>
                  </a:lnTo>
                  <a:lnTo>
                    <a:pt x="314738" y="2224444"/>
                  </a:lnTo>
                  <a:lnTo>
                    <a:pt x="296909" y="2265775"/>
                  </a:lnTo>
                  <a:lnTo>
                    <a:pt x="279581" y="2307310"/>
                  </a:lnTo>
                  <a:lnTo>
                    <a:pt x="262758" y="2349042"/>
                  </a:lnTo>
                  <a:lnTo>
                    <a:pt x="246440" y="2390968"/>
                  </a:lnTo>
                  <a:lnTo>
                    <a:pt x="230629" y="2433082"/>
                  </a:lnTo>
                  <a:lnTo>
                    <a:pt x="215326" y="2475378"/>
                  </a:lnTo>
                  <a:lnTo>
                    <a:pt x="200535" y="2517853"/>
                  </a:lnTo>
                  <a:lnTo>
                    <a:pt x="186255" y="2560501"/>
                  </a:lnTo>
                  <a:lnTo>
                    <a:pt x="172489" y="2603316"/>
                  </a:lnTo>
                  <a:lnTo>
                    <a:pt x="159238" y="2646295"/>
                  </a:lnTo>
                  <a:lnTo>
                    <a:pt x="146504" y="2689431"/>
                  </a:lnTo>
                  <a:lnTo>
                    <a:pt x="134289" y="2732721"/>
                  </a:lnTo>
                  <a:lnTo>
                    <a:pt x="122593" y="2776158"/>
                  </a:lnTo>
                  <a:lnTo>
                    <a:pt x="111420" y="2819737"/>
                  </a:lnTo>
                  <a:lnTo>
                    <a:pt x="100769" y="2863455"/>
                  </a:lnTo>
                  <a:lnTo>
                    <a:pt x="90644" y="2907305"/>
                  </a:lnTo>
                  <a:lnTo>
                    <a:pt x="81045" y="2951283"/>
                  </a:lnTo>
                  <a:lnTo>
                    <a:pt x="71974" y="2995383"/>
                  </a:lnTo>
                  <a:lnTo>
                    <a:pt x="63434" y="3039601"/>
                  </a:lnTo>
                  <a:lnTo>
                    <a:pt x="55424" y="3083932"/>
                  </a:lnTo>
                  <a:lnTo>
                    <a:pt x="47948" y="3128370"/>
                  </a:lnTo>
                  <a:lnTo>
                    <a:pt x="41006" y="3172910"/>
                  </a:lnTo>
                  <a:lnTo>
                    <a:pt x="34601" y="3217549"/>
                  </a:lnTo>
                  <a:lnTo>
                    <a:pt x="28733" y="3262279"/>
                  </a:lnTo>
                  <a:lnTo>
                    <a:pt x="23405" y="3307097"/>
                  </a:lnTo>
                  <a:lnTo>
                    <a:pt x="18619" y="3351997"/>
                  </a:lnTo>
                  <a:lnTo>
                    <a:pt x="14375" y="3396975"/>
                  </a:lnTo>
                  <a:lnTo>
                    <a:pt x="10675" y="3442025"/>
                  </a:lnTo>
                  <a:lnTo>
                    <a:pt x="7521" y="3487142"/>
                  </a:lnTo>
                  <a:lnTo>
                    <a:pt x="4915" y="3532321"/>
                  </a:lnTo>
                  <a:lnTo>
                    <a:pt x="2858" y="3577558"/>
                  </a:lnTo>
                  <a:lnTo>
                    <a:pt x="1352" y="3622846"/>
                  </a:lnTo>
                  <a:lnTo>
                    <a:pt x="399" y="3668182"/>
                  </a:lnTo>
                  <a:lnTo>
                    <a:pt x="0" y="3713560"/>
                  </a:lnTo>
                  <a:lnTo>
                    <a:pt x="156" y="3758975"/>
                  </a:lnTo>
                  <a:lnTo>
                    <a:pt x="869" y="3804422"/>
                  </a:lnTo>
                  <a:lnTo>
                    <a:pt x="2142" y="3849896"/>
                  </a:lnTo>
                  <a:lnTo>
                    <a:pt x="3975" y="3895392"/>
                  </a:lnTo>
                  <a:lnTo>
                    <a:pt x="6371" y="3940905"/>
                  </a:lnTo>
                  <a:lnTo>
                    <a:pt x="9330" y="3986429"/>
                  </a:lnTo>
                  <a:lnTo>
                    <a:pt x="12854" y="4031961"/>
                  </a:lnTo>
                  <a:lnTo>
                    <a:pt x="16946" y="4077494"/>
                  </a:lnTo>
                  <a:lnTo>
                    <a:pt x="21606" y="4123025"/>
                  </a:lnTo>
                  <a:lnTo>
                    <a:pt x="26837" y="4168547"/>
                  </a:lnTo>
                  <a:lnTo>
                    <a:pt x="32639" y="4214055"/>
                  </a:lnTo>
                  <a:lnTo>
                    <a:pt x="39015" y="4259546"/>
                  </a:lnTo>
                  <a:lnTo>
                    <a:pt x="45966" y="4305013"/>
                  </a:lnTo>
                  <a:lnTo>
                    <a:pt x="53494" y="4350451"/>
                  </a:lnTo>
                  <a:lnTo>
                    <a:pt x="61600" y="4395857"/>
                  </a:lnTo>
                  <a:lnTo>
                    <a:pt x="70286" y="4441224"/>
                  </a:lnTo>
                  <a:lnTo>
                    <a:pt x="79554" y="4486547"/>
                  </a:lnTo>
                  <a:lnTo>
                    <a:pt x="89405" y="4531822"/>
                  </a:lnTo>
                  <a:lnTo>
                    <a:pt x="99841" y="4577043"/>
                  </a:lnTo>
                  <a:lnTo>
                    <a:pt x="110863" y="4622206"/>
                  </a:lnTo>
                  <a:lnTo>
                    <a:pt x="122474" y="4667305"/>
                  </a:lnTo>
                  <a:lnTo>
                    <a:pt x="134674" y="4712335"/>
                  </a:lnTo>
                  <a:lnTo>
                    <a:pt x="147465" y="4757292"/>
                  </a:lnTo>
                  <a:lnTo>
                    <a:pt x="160849" y="4802170"/>
                  </a:lnTo>
                  <a:lnTo>
                    <a:pt x="174828" y="4846965"/>
                  </a:lnTo>
                  <a:lnTo>
                    <a:pt x="189403" y="4891670"/>
                  </a:lnTo>
                  <a:lnTo>
                    <a:pt x="204576" y="4936282"/>
                  </a:lnTo>
                  <a:lnTo>
                    <a:pt x="220348" y="4980795"/>
                  </a:lnTo>
                  <a:lnTo>
                    <a:pt x="236722" y="5025204"/>
                  </a:lnTo>
                  <a:lnTo>
                    <a:pt x="253698" y="5069504"/>
                  </a:lnTo>
                  <a:lnTo>
                    <a:pt x="271278" y="5113690"/>
                  </a:lnTo>
                  <a:lnTo>
                    <a:pt x="289464" y="5157757"/>
                  </a:lnTo>
                  <a:lnTo>
                    <a:pt x="308258" y="5201700"/>
                  </a:lnTo>
                  <a:lnTo>
                    <a:pt x="327660" y="5245515"/>
                  </a:lnTo>
                  <a:lnTo>
                    <a:pt x="347674" y="5289195"/>
                  </a:lnTo>
                  <a:lnTo>
                    <a:pt x="368300" y="5332736"/>
                  </a:lnTo>
                  <a:lnTo>
                    <a:pt x="389539" y="5376132"/>
                  </a:lnTo>
                  <a:lnTo>
                    <a:pt x="411395" y="5419380"/>
                  </a:lnTo>
                  <a:lnTo>
                    <a:pt x="433800" y="5462344"/>
                  </a:lnTo>
                  <a:lnTo>
                    <a:pt x="456685" y="5504895"/>
                  </a:lnTo>
                  <a:lnTo>
                    <a:pt x="480045" y="5547032"/>
                  </a:lnTo>
                  <a:lnTo>
                    <a:pt x="503874" y="5588751"/>
                  </a:lnTo>
                  <a:lnTo>
                    <a:pt x="528169" y="5630052"/>
                  </a:lnTo>
                  <a:lnTo>
                    <a:pt x="552924" y="5670934"/>
                  </a:lnTo>
                  <a:lnTo>
                    <a:pt x="578133" y="5711394"/>
                  </a:lnTo>
                  <a:lnTo>
                    <a:pt x="603793" y="5751432"/>
                  </a:lnTo>
                  <a:lnTo>
                    <a:pt x="629897" y="5791044"/>
                  </a:lnTo>
                  <a:lnTo>
                    <a:pt x="656441" y="5830231"/>
                  </a:lnTo>
                  <a:lnTo>
                    <a:pt x="683419" y="5868989"/>
                  </a:lnTo>
                  <a:lnTo>
                    <a:pt x="710827" y="5907318"/>
                  </a:lnTo>
                  <a:lnTo>
                    <a:pt x="738660" y="5945216"/>
                  </a:lnTo>
                  <a:lnTo>
                    <a:pt x="766913" y="5982682"/>
                  </a:lnTo>
                  <a:lnTo>
                    <a:pt x="795580" y="6019713"/>
                  </a:lnTo>
                  <a:lnTo>
                    <a:pt x="824656" y="6056308"/>
                  </a:lnTo>
                  <a:lnTo>
                    <a:pt x="854138" y="6092465"/>
                  </a:lnTo>
                  <a:lnTo>
                    <a:pt x="884018" y="6128184"/>
                  </a:lnTo>
                  <a:lnTo>
                    <a:pt x="914293" y="6163461"/>
                  </a:lnTo>
                  <a:lnTo>
                    <a:pt x="944958" y="6198296"/>
                  </a:lnTo>
                  <a:lnTo>
                    <a:pt x="976006" y="6232687"/>
                  </a:lnTo>
                  <a:lnTo>
                    <a:pt x="1007435" y="6266632"/>
                  </a:lnTo>
                  <a:lnTo>
                    <a:pt x="1039237" y="6300130"/>
                  </a:lnTo>
                  <a:lnTo>
                    <a:pt x="1071409" y="6333180"/>
                  </a:lnTo>
                  <a:lnTo>
                    <a:pt x="1103945" y="6365778"/>
                  </a:lnTo>
                  <a:lnTo>
                    <a:pt x="1136840" y="6397925"/>
                  </a:lnTo>
                  <a:lnTo>
                    <a:pt x="1170089" y="6429618"/>
                  </a:lnTo>
                  <a:lnTo>
                    <a:pt x="1203688" y="6460855"/>
                  </a:lnTo>
                  <a:lnTo>
                    <a:pt x="1237631" y="6491636"/>
                  </a:lnTo>
                  <a:lnTo>
                    <a:pt x="1271912" y="6521957"/>
                  </a:lnTo>
                  <a:lnTo>
                    <a:pt x="1306528" y="6551819"/>
                  </a:lnTo>
                  <a:lnTo>
                    <a:pt x="1341473" y="6581219"/>
                  </a:lnTo>
                  <a:lnTo>
                    <a:pt x="1376741" y="6610155"/>
                  </a:lnTo>
                  <a:lnTo>
                    <a:pt x="1412329" y="6638626"/>
                  </a:lnTo>
                  <a:lnTo>
                    <a:pt x="1448231" y="6666631"/>
                  </a:lnTo>
                  <a:lnTo>
                    <a:pt x="1484441" y="6694167"/>
                  </a:lnTo>
                  <a:lnTo>
                    <a:pt x="1520955" y="6721233"/>
                  </a:lnTo>
                  <a:lnTo>
                    <a:pt x="1557769" y="6747828"/>
                  </a:lnTo>
                  <a:lnTo>
                    <a:pt x="1594875" y="6773950"/>
                  </a:lnTo>
                  <a:lnTo>
                    <a:pt x="1632271" y="6799596"/>
                  </a:lnTo>
                  <a:lnTo>
                    <a:pt x="1669950" y="6824767"/>
                  </a:lnTo>
                  <a:lnTo>
                    <a:pt x="1707908" y="6849459"/>
                  </a:lnTo>
                  <a:lnTo>
                    <a:pt x="1746140" y="6873672"/>
                  </a:lnTo>
                  <a:lnTo>
                    <a:pt x="1784640" y="6897403"/>
                  </a:lnTo>
                  <a:lnTo>
                    <a:pt x="1823404" y="6920652"/>
                  </a:lnTo>
                  <a:lnTo>
                    <a:pt x="1862426" y="6943416"/>
                  </a:lnTo>
                  <a:lnTo>
                    <a:pt x="1901702" y="6965694"/>
                  </a:lnTo>
                  <a:lnTo>
                    <a:pt x="1941226" y="6987484"/>
                  </a:lnTo>
                  <a:lnTo>
                    <a:pt x="1980994" y="7008785"/>
                  </a:lnTo>
                  <a:lnTo>
                    <a:pt x="2021000" y="7029595"/>
                  </a:lnTo>
                  <a:lnTo>
                    <a:pt x="2061240" y="7049912"/>
                  </a:lnTo>
                  <a:lnTo>
                    <a:pt x="2101708" y="7069735"/>
                  </a:lnTo>
                  <a:lnTo>
                    <a:pt x="2142399" y="7089062"/>
                  </a:lnTo>
                  <a:lnTo>
                    <a:pt x="2183308" y="7107892"/>
                  </a:lnTo>
                  <a:lnTo>
                    <a:pt x="2224431" y="7126223"/>
                  </a:lnTo>
                  <a:lnTo>
                    <a:pt x="2265762" y="7144053"/>
                  </a:lnTo>
                  <a:lnTo>
                    <a:pt x="2307296" y="7161380"/>
                  </a:lnTo>
                  <a:lnTo>
                    <a:pt x="2349028" y="7178204"/>
                  </a:lnTo>
                  <a:lnTo>
                    <a:pt x="2390953" y="7194522"/>
                  </a:lnTo>
                  <a:lnTo>
                    <a:pt x="2433067" y="7210334"/>
                  </a:lnTo>
                  <a:lnTo>
                    <a:pt x="2475363" y="7225636"/>
                  </a:lnTo>
                  <a:lnTo>
                    <a:pt x="2517838" y="7240428"/>
                  </a:lnTo>
                  <a:lnTo>
                    <a:pt x="2560485" y="7254708"/>
                  </a:lnTo>
                  <a:lnTo>
                    <a:pt x="2603300" y="7268474"/>
                  </a:lnTo>
                  <a:lnTo>
                    <a:pt x="2646278" y="7281725"/>
                  </a:lnTo>
                  <a:lnTo>
                    <a:pt x="2689415" y="7294459"/>
                  </a:lnTo>
                  <a:lnTo>
                    <a:pt x="2732703" y="7306675"/>
                  </a:lnTo>
                  <a:lnTo>
                    <a:pt x="2776140" y="7318370"/>
                  </a:lnTo>
                  <a:lnTo>
                    <a:pt x="2819720" y="7329544"/>
                  </a:lnTo>
                  <a:lnTo>
                    <a:pt x="2863437" y="7340195"/>
                  </a:lnTo>
                  <a:lnTo>
                    <a:pt x="2907287" y="7350320"/>
                  </a:lnTo>
                  <a:lnTo>
                    <a:pt x="2951264" y="7359919"/>
                  </a:lnTo>
                  <a:lnTo>
                    <a:pt x="2995365" y="7368990"/>
                  </a:lnTo>
                  <a:lnTo>
                    <a:pt x="3039582" y="7377531"/>
                  </a:lnTo>
                  <a:lnTo>
                    <a:pt x="3083913" y="7385540"/>
                  </a:lnTo>
                  <a:lnTo>
                    <a:pt x="3128351" y="7393017"/>
                  </a:lnTo>
                  <a:lnTo>
                    <a:pt x="3172891" y="7399959"/>
                  </a:lnTo>
                  <a:lnTo>
                    <a:pt x="3217529" y="7406364"/>
                  </a:lnTo>
                  <a:lnTo>
                    <a:pt x="3262259" y="7412232"/>
                  </a:lnTo>
                  <a:lnTo>
                    <a:pt x="3307077" y="7417560"/>
                  </a:lnTo>
                  <a:lnTo>
                    <a:pt x="3351977" y="7422347"/>
                  </a:lnTo>
                  <a:lnTo>
                    <a:pt x="3396954" y="7426591"/>
                  </a:lnTo>
                  <a:lnTo>
                    <a:pt x="3442004" y="7430291"/>
                  </a:lnTo>
                  <a:lnTo>
                    <a:pt x="3487121" y="7433444"/>
                  </a:lnTo>
                  <a:lnTo>
                    <a:pt x="3532300" y="7436051"/>
                  </a:lnTo>
                  <a:lnTo>
                    <a:pt x="3577537" y="7438107"/>
                  </a:lnTo>
                  <a:lnTo>
                    <a:pt x="3622825" y="7439613"/>
                  </a:lnTo>
                  <a:lnTo>
                    <a:pt x="3668161" y="7440567"/>
                  </a:lnTo>
                  <a:lnTo>
                    <a:pt x="3713539" y="7440966"/>
                  </a:lnTo>
                  <a:lnTo>
                    <a:pt x="3758954" y="7440810"/>
                  </a:lnTo>
                  <a:lnTo>
                    <a:pt x="3804400" y="7440097"/>
                  </a:lnTo>
                  <a:lnTo>
                    <a:pt x="3849874" y="7438824"/>
                  </a:lnTo>
                  <a:lnTo>
                    <a:pt x="3895370" y="7436991"/>
                  </a:lnTo>
                  <a:lnTo>
                    <a:pt x="3940883" y="7434596"/>
                  </a:lnTo>
                  <a:lnTo>
                    <a:pt x="3986408" y="7431637"/>
                  </a:lnTo>
                  <a:lnTo>
                    <a:pt x="4031939" y="7428112"/>
                  </a:lnTo>
                  <a:lnTo>
                    <a:pt x="4077473" y="7424021"/>
                  </a:lnTo>
                  <a:lnTo>
                    <a:pt x="4123003" y="7419360"/>
                  </a:lnTo>
                  <a:lnTo>
                    <a:pt x="4168525" y="7414130"/>
                  </a:lnTo>
                  <a:lnTo>
                    <a:pt x="4214033" y="7408327"/>
                  </a:lnTo>
                  <a:lnTo>
                    <a:pt x="4259524" y="7401952"/>
                  </a:lnTo>
                  <a:lnTo>
                    <a:pt x="4304991" y="7395001"/>
                  </a:lnTo>
                  <a:lnTo>
                    <a:pt x="4350429" y="7387473"/>
                  </a:lnTo>
                  <a:lnTo>
                    <a:pt x="4395834" y="7379367"/>
                  </a:lnTo>
                  <a:lnTo>
                    <a:pt x="4441201" y="7370680"/>
                  </a:lnTo>
                  <a:lnTo>
                    <a:pt x="4486525" y="7361413"/>
                  </a:lnTo>
                  <a:lnTo>
                    <a:pt x="4531799" y="7351562"/>
                  </a:lnTo>
                  <a:lnTo>
                    <a:pt x="4577021" y="7341126"/>
                  </a:lnTo>
                  <a:lnTo>
                    <a:pt x="4622183" y="7330104"/>
                  </a:lnTo>
                  <a:lnTo>
                    <a:pt x="4667282" y="7318493"/>
                  </a:lnTo>
                  <a:lnTo>
                    <a:pt x="4712313" y="7306293"/>
                  </a:lnTo>
                  <a:lnTo>
                    <a:pt x="4757270" y="7293502"/>
                  </a:lnTo>
                  <a:lnTo>
                    <a:pt x="4802148" y="7280117"/>
                  </a:lnTo>
                  <a:lnTo>
                    <a:pt x="4846942" y="7266138"/>
                  </a:lnTo>
                  <a:lnTo>
                    <a:pt x="4891648" y="7251563"/>
                  </a:lnTo>
                  <a:lnTo>
                    <a:pt x="4936259" y="7236391"/>
                  </a:lnTo>
                  <a:lnTo>
                    <a:pt x="4980772" y="7220618"/>
                  </a:lnTo>
                  <a:lnTo>
                    <a:pt x="5025181" y="7204245"/>
                  </a:lnTo>
                  <a:lnTo>
                    <a:pt x="5069481" y="7187269"/>
                  </a:lnTo>
                  <a:lnTo>
                    <a:pt x="5113668" y="7169689"/>
                  </a:lnTo>
                  <a:lnTo>
                    <a:pt x="5157735" y="7151503"/>
                  </a:lnTo>
                  <a:lnTo>
                    <a:pt x="5201678" y="7132709"/>
                  </a:lnTo>
                  <a:lnTo>
                    <a:pt x="5245492" y="7113306"/>
                  </a:lnTo>
                  <a:lnTo>
                    <a:pt x="5289172" y="7093293"/>
                  </a:lnTo>
                  <a:lnTo>
                    <a:pt x="5332713" y="7072667"/>
                  </a:lnTo>
                  <a:lnTo>
                    <a:pt x="5376110" y="7051427"/>
                  </a:lnTo>
                  <a:lnTo>
                    <a:pt x="5419358" y="7029572"/>
                  </a:lnTo>
                  <a:lnTo>
                    <a:pt x="5462323" y="7007166"/>
                  </a:lnTo>
                  <a:lnTo>
                    <a:pt x="5504875" y="6984281"/>
                  </a:lnTo>
                  <a:lnTo>
                    <a:pt x="5547012" y="6960920"/>
                  </a:lnTo>
                  <a:lnTo>
                    <a:pt x="5588732" y="6937089"/>
                  </a:lnTo>
                  <a:lnTo>
                    <a:pt x="5630035" y="6912794"/>
                  </a:lnTo>
                  <a:lnTo>
                    <a:pt x="5670917" y="6888039"/>
                  </a:lnTo>
                  <a:lnTo>
                    <a:pt x="5711378" y="6862828"/>
                  </a:lnTo>
                  <a:lnTo>
                    <a:pt x="5751417" y="6837169"/>
                  </a:lnTo>
                  <a:lnTo>
                    <a:pt x="5791030" y="6811064"/>
                  </a:lnTo>
                  <a:lnTo>
                    <a:pt x="5830218" y="6784519"/>
                  </a:lnTo>
                  <a:lnTo>
                    <a:pt x="5868977" y="6757540"/>
                  </a:lnTo>
                  <a:lnTo>
                    <a:pt x="5907307" y="6730131"/>
                  </a:lnTo>
                  <a:lnTo>
                    <a:pt x="5945206" y="6702298"/>
                  </a:lnTo>
                  <a:lnTo>
                    <a:pt x="5982672" y="6674045"/>
                  </a:lnTo>
                  <a:lnTo>
                    <a:pt x="6019704" y="6645377"/>
                  </a:lnTo>
                  <a:lnTo>
                    <a:pt x="6056300" y="6616300"/>
                  </a:lnTo>
                  <a:lnTo>
                    <a:pt x="6092458" y="6586818"/>
                  </a:lnTo>
                  <a:lnTo>
                    <a:pt x="6128177" y="6556937"/>
                  </a:lnTo>
                  <a:lnTo>
                    <a:pt x="6163455" y="6526662"/>
                  </a:lnTo>
                  <a:lnTo>
                    <a:pt x="6198291" y="6495997"/>
                  </a:lnTo>
                  <a:lnTo>
                    <a:pt x="6232683" y="6464947"/>
                  </a:lnTo>
                  <a:lnTo>
                    <a:pt x="6266629" y="6433519"/>
                  </a:lnTo>
                  <a:lnTo>
                    <a:pt x="6300128" y="6401716"/>
                  </a:lnTo>
                  <a:lnTo>
                    <a:pt x="6333177" y="6369543"/>
                  </a:lnTo>
                  <a:lnTo>
                    <a:pt x="6365777" y="6337007"/>
                  </a:lnTo>
                  <a:lnTo>
                    <a:pt x="6397924" y="6304111"/>
                  </a:lnTo>
                  <a:lnTo>
                    <a:pt x="6429617" y="6270861"/>
                  </a:lnTo>
                  <a:lnTo>
                    <a:pt x="6460856" y="6237262"/>
                  </a:lnTo>
                  <a:lnTo>
                    <a:pt x="6491637" y="6203319"/>
                  </a:lnTo>
                  <a:lnTo>
                    <a:pt x="6521959" y="6169037"/>
                  </a:lnTo>
                  <a:lnTo>
                    <a:pt x="6551821" y="6134421"/>
                  </a:lnTo>
                  <a:lnTo>
                    <a:pt x="6581222" y="6099476"/>
                  </a:lnTo>
                  <a:lnTo>
                    <a:pt x="6610159" y="6064207"/>
                  </a:lnTo>
                  <a:lnTo>
                    <a:pt x="6638630" y="6028619"/>
                  </a:lnTo>
                  <a:lnTo>
                    <a:pt x="6666636" y="5992717"/>
                  </a:lnTo>
                  <a:lnTo>
                    <a:pt x="6694172" y="5956506"/>
                  </a:lnTo>
                  <a:lnTo>
                    <a:pt x="6721239" y="5919991"/>
                  </a:lnTo>
                  <a:lnTo>
                    <a:pt x="6747834" y="5883178"/>
                  </a:lnTo>
                  <a:lnTo>
                    <a:pt x="6773956" y="5846070"/>
                  </a:lnTo>
                  <a:lnTo>
                    <a:pt x="6799604" y="5808674"/>
                  </a:lnTo>
                  <a:lnTo>
                    <a:pt x="6824775" y="5770995"/>
                  </a:lnTo>
                  <a:lnTo>
                    <a:pt x="6849467" y="5733037"/>
                  </a:lnTo>
                  <a:lnTo>
                    <a:pt x="6873681" y="5694805"/>
                  </a:lnTo>
                  <a:lnTo>
                    <a:pt x="6897412" y="5656304"/>
                  </a:lnTo>
                  <a:lnTo>
                    <a:pt x="6920661" y="5617540"/>
                  </a:lnTo>
                  <a:lnTo>
                    <a:pt x="6943426" y="5578517"/>
                  </a:lnTo>
                  <a:lnTo>
                    <a:pt x="6965704" y="5539241"/>
                  </a:lnTo>
                  <a:lnTo>
                    <a:pt x="6987495" y="5499717"/>
                  </a:lnTo>
                  <a:lnTo>
                    <a:pt x="7008796" y="5459948"/>
                  </a:lnTo>
                  <a:lnTo>
                    <a:pt x="7029606" y="5419942"/>
                  </a:lnTo>
                  <a:lnTo>
                    <a:pt x="7049924" y="5379702"/>
                  </a:lnTo>
                  <a:lnTo>
                    <a:pt x="7069747" y="5339234"/>
                  </a:lnTo>
                  <a:lnTo>
                    <a:pt x="7089075" y="5298543"/>
                  </a:lnTo>
                  <a:lnTo>
                    <a:pt x="7107905" y="5257633"/>
                  </a:lnTo>
                  <a:lnTo>
                    <a:pt x="7126236" y="5216510"/>
                  </a:lnTo>
                  <a:lnTo>
                    <a:pt x="7144066" y="5175179"/>
                  </a:lnTo>
                  <a:lnTo>
                    <a:pt x="7161394" y="5133645"/>
                  </a:lnTo>
                  <a:lnTo>
                    <a:pt x="7178218" y="5091912"/>
                  </a:lnTo>
                  <a:lnTo>
                    <a:pt x="7194537" y="5049987"/>
                  </a:lnTo>
                  <a:lnTo>
                    <a:pt x="7210348" y="5007873"/>
                  </a:lnTo>
                  <a:lnTo>
                    <a:pt x="7225651" y="4965577"/>
                  </a:lnTo>
                  <a:lnTo>
                    <a:pt x="7240443" y="4923102"/>
                  </a:lnTo>
                  <a:lnTo>
                    <a:pt x="7254723" y="4880454"/>
                  </a:lnTo>
                  <a:lnTo>
                    <a:pt x="7268489" y="4837639"/>
                  </a:lnTo>
                  <a:lnTo>
                    <a:pt x="7281741" y="4794661"/>
                  </a:lnTo>
                  <a:lnTo>
                    <a:pt x="7294475" y="4751524"/>
                  </a:lnTo>
                  <a:lnTo>
                    <a:pt x="7306691" y="4708235"/>
                  </a:lnTo>
                  <a:lnTo>
                    <a:pt x="7318387" y="4664798"/>
                  </a:lnTo>
                  <a:lnTo>
                    <a:pt x="7329560" y="4621219"/>
                  </a:lnTo>
                  <a:lnTo>
                    <a:pt x="7340211" y="4577501"/>
                  </a:lnTo>
                  <a:lnTo>
                    <a:pt x="7350337" y="4533651"/>
                  </a:lnTo>
                  <a:lnTo>
                    <a:pt x="7359936" y="4489674"/>
                  </a:lnTo>
                  <a:lnTo>
                    <a:pt x="7369007" y="4445573"/>
                  </a:lnTo>
                  <a:lnTo>
                    <a:pt x="7377548" y="4401355"/>
                  </a:lnTo>
                  <a:lnTo>
                    <a:pt x="7385557" y="4357025"/>
                  </a:lnTo>
                  <a:lnTo>
                    <a:pt x="7393034" y="4312587"/>
                  </a:lnTo>
                  <a:lnTo>
                    <a:pt x="7399975" y="4268046"/>
                  </a:lnTo>
                  <a:lnTo>
                    <a:pt x="7406381" y="4223408"/>
                  </a:lnTo>
                  <a:lnTo>
                    <a:pt x="7412248" y="4178678"/>
                  </a:lnTo>
                  <a:lnTo>
                    <a:pt x="7417576" y="4133860"/>
                  </a:lnTo>
                  <a:lnTo>
                    <a:pt x="7422363" y="4088960"/>
                  </a:lnTo>
                  <a:lnTo>
                    <a:pt x="7426607" y="4043982"/>
                  </a:lnTo>
                  <a:lnTo>
                    <a:pt x="7430307" y="3998933"/>
                  </a:lnTo>
                  <a:lnTo>
                    <a:pt x="7433461" y="3953815"/>
                  </a:lnTo>
                  <a:lnTo>
                    <a:pt x="7436067" y="3908636"/>
                  </a:lnTo>
                  <a:lnTo>
                    <a:pt x="7438123" y="3863400"/>
                  </a:lnTo>
                  <a:lnTo>
                    <a:pt x="7439629" y="3818111"/>
                  </a:lnTo>
                  <a:lnTo>
                    <a:pt x="7440583" y="3772775"/>
                  </a:lnTo>
                  <a:lnTo>
                    <a:pt x="7440982" y="3727397"/>
                  </a:lnTo>
                  <a:lnTo>
                    <a:pt x="7440826" y="3681983"/>
                  </a:lnTo>
                  <a:lnTo>
                    <a:pt x="7440112" y="3636536"/>
                  </a:lnTo>
                  <a:lnTo>
                    <a:pt x="7438839" y="3591062"/>
                  </a:lnTo>
                  <a:lnTo>
                    <a:pt x="7437006" y="3545566"/>
                  </a:lnTo>
                  <a:lnTo>
                    <a:pt x="7434610" y="3500053"/>
                  </a:lnTo>
                  <a:lnTo>
                    <a:pt x="7431651" y="3454528"/>
                  </a:lnTo>
                  <a:lnTo>
                    <a:pt x="7428126" y="3408997"/>
                  </a:lnTo>
                  <a:lnTo>
                    <a:pt x="7424034" y="3363463"/>
                  </a:lnTo>
                  <a:lnTo>
                    <a:pt x="7419374" y="3317933"/>
                  </a:lnTo>
                  <a:lnTo>
                    <a:pt x="7414143" y="3272411"/>
                  </a:lnTo>
                  <a:lnTo>
                    <a:pt x="7408340" y="3226902"/>
                  </a:lnTo>
                  <a:lnTo>
                    <a:pt x="7401964" y="3181412"/>
                  </a:lnTo>
                  <a:lnTo>
                    <a:pt x="7395013" y="3135945"/>
                  </a:lnTo>
                  <a:lnTo>
                    <a:pt x="7387484" y="3090506"/>
                  </a:lnTo>
                  <a:lnTo>
                    <a:pt x="7379378" y="3045101"/>
                  </a:lnTo>
                  <a:lnTo>
                    <a:pt x="7370691" y="2999734"/>
                  </a:lnTo>
                  <a:lnTo>
                    <a:pt x="7361423" y="2954411"/>
                  </a:lnTo>
                  <a:lnTo>
                    <a:pt x="7351572" y="2909136"/>
                  </a:lnTo>
                  <a:lnTo>
                    <a:pt x="7341136" y="2863915"/>
                  </a:lnTo>
                  <a:lnTo>
                    <a:pt x="7330113" y="2818752"/>
                  </a:lnTo>
                  <a:lnTo>
                    <a:pt x="7318502" y="2773653"/>
                  </a:lnTo>
                  <a:lnTo>
                    <a:pt x="7306301" y="2728623"/>
                  </a:lnTo>
                  <a:lnTo>
                    <a:pt x="7293509" y="2683666"/>
                  </a:lnTo>
                  <a:lnTo>
                    <a:pt x="7280125" y="2638788"/>
                  </a:lnTo>
                  <a:lnTo>
                    <a:pt x="7266145" y="2593993"/>
                  </a:lnTo>
                  <a:lnTo>
                    <a:pt x="7251570" y="2549288"/>
                  </a:lnTo>
                  <a:lnTo>
                    <a:pt x="7236396" y="2504676"/>
                  </a:lnTo>
                  <a:lnTo>
                    <a:pt x="7220623" y="2460163"/>
                  </a:lnTo>
                  <a:lnTo>
                    <a:pt x="7204249" y="2415754"/>
                  </a:lnTo>
                  <a:lnTo>
                    <a:pt x="7187273" y="2371454"/>
                  </a:lnTo>
                  <a:lnTo>
                    <a:pt x="7169692" y="2327268"/>
                  </a:lnTo>
                  <a:lnTo>
                    <a:pt x="7151505" y="2283201"/>
                  </a:lnTo>
                  <a:lnTo>
                    <a:pt x="7132711" y="2239257"/>
                  </a:lnTo>
                  <a:lnTo>
                    <a:pt x="7113308" y="2195443"/>
                  </a:lnTo>
                  <a:lnTo>
                    <a:pt x="7093293" y="2151763"/>
                  </a:lnTo>
                  <a:lnTo>
                    <a:pt x="7072667" y="2108222"/>
                  </a:lnTo>
                  <a:lnTo>
                    <a:pt x="7051426" y="2064825"/>
                  </a:lnTo>
                  <a:lnTo>
                    <a:pt x="7029570" y="2021578"/>
                  </a:lnTo>
                  <a:lnTo>
                    <a:pt x="7007164" y="1978613"/>
                  </a:lnTo>
                  <a:lnTo>
                    <a:pt x="6984278" y="1936061"/>
                  </a:lnTo>
                  <a:lnTo>
                    <a:pt x="6960917" y="1893924"/>
                  </a:lnTo>
                  <a:lnTo>
                    <a:pt x="6937086" y="1852203"/>
                  </a:lnTo>
                  <a:lnTo>
                    <a:pt x="6912790" y="1810901"/>
                  </a:lnTo>
                  <a:lnTo>
                    <a:pt x="6888034" y="1770019"/>
                  </a:lnTo>
                  <a:lnTo>
                    <a:pt x="6862824" y="1729558"/>
                  </a:lnTo>
                  <a:lnTo>
                    <a:pt x="6837163" y="1689520"/>
                  </a:lnTo>
                  <a:lnTo>
                    <a:pt x="6811058" y="1649907"/>
                  </a:lnTo>
                  <a:lnTo>
                    <a:pt x="6784513" y="1610720"/>
                  </a:lnTo>
                  <a:lnTo>
                    <a:pt x="6757534" y="1571961"/>
                  </a:lnTo>
                  <a:lnTo>
                    <a:pt x="6730124" y="1533631"/>
                  </a:lnTo>
                  <a:lnTo>
                    <a:pt x="6702290" y="1495733"/>
                  </a:lnTo>
                  <a:lnTo>
                    <a:pt x="6674037" y="1458267"/>
                  </a:lnTo>
                  <a:lnTo>
                    <a:pt x="6645369" y="1421236"/>
                  </a:lnTo>
                  <a:lnTo>
                    <a:pt x="6616291" y="1384640"/>
                  </a:lnTo>
                  <a:lnTo>
                    <a:pt x="6586809" y="1348483"/>
                  </a:lnTo>
                  <a:lnTo>
                    <a:pt x="6556928" y="1312764"/>
                  </a:lnTo>
                  <a:lnTo>
                    <a:pt x="6526652" y="1277486"/>
                  </a:lnTo>
                  <a:lnTo>
                    <a:pt x="6495987" y="1242651"/>
                  </a:lnTo>
                  <a:lnTo>
                    <a:pt x="6464937" y="1208260"/>
                  </a:lnTo>
                  <a:lnTo>
                    <a:pt x="6433508" y="1174314"/>
                  </a:lnTo>
                  <a:lnTo>
                    <a:pt x="6401704" y="1140816"/>
                  </a:lnTo>
                  <a:lnTo>
                    <a:pt x="6369532" y="1107767"/>
                  </a:lnTo>
                  <a:lnTo>
                    <a:pt x="6336995" y="1075168"/>
                  </a:lnTo>
                  <a:lnTo>
                    <a:pt x="6304099" y="1043022"/>
                  </a:lnTo>
                  <a:lnTo>
                    <a:pt x="6270849" y="1011329"/>
                  </a:lnTo>
                  <a:lnTo>
                    <a:pt x="6237250" y="980092"/>
                  </a:lnTo>
                  <a:lnTo>
                    <a:pt x="6203306" y="949311"/>
                  </a:lnTo>
                  <a:lnTo>
                    <a:pt x="6169024" y="918990"/>
                  </a:lnTo>
                  <a:lnTo>
                    <a:pt x="6134407" y="889128"/>
                  </a:lnTo>
                  <a:lnTo>
                    <a:pt x="6099462" y="859729"/>
                  </a:lnTo>
                  <a:lnTo>
                    <a:pt x="6064193" y="830792"/>
                  </a:lnTo>
                  <a:lnTo>
                    <a:pt x="6028604" y="802321"/>
                  </a:lnTo>
                  <a:lnTo>
                    <a:pt x="5992702" y="774317"/>
                  </a:lnTo>
                  <a:lnTo>
                    <a:pt x="5956491" y="746781"/>
                  </a:lnTo>
                  <a:lnTo>
                    <a:pt x="5919976" y="719715"/>
                  </a:lnTo>
                  <a:lnTo>
                    <a:pt x="5883162" y="693121"/>
                  </a:lnTo>
                  <a:lnTo>
                    <a:pt x="5846055" y="666999"/>
                  </a:lnTo>
                  <a:lnTo>
                    <a:pt x="5808659" y="641353"/>
                  </a:lnTo>
                  <a:lnTo>
                    <a:pt x="5770979" y="616183"/>
                  </a:lnTo>
                  <a:lnTo>
                    <a:pt x="5733020" y="591491"/>
                  </a:lnTo>
                  <a:lnTo>
                    <a:pt x="5694788" y="567279"/>
                  </a:lnTo>
                  <a:lnTo>
                    <a:pt x="5656287" y="543548"/>
                  </a:lnTo>
                  <a:lnTo>
                    <a:pt x="5617523" y="520299"/>
                  </a:lnTo>
                  <a:lnTo>
                    <a:pt x="5578500" y="497536"/>
                  </a:lnTo>
                  <a:lnTo>
                    <a:pt x="5539224" y="475258"/>
                  </a:lnTo>
                  <a:lnTo>
                    <a:pt x="5499699" y="453468"/>
                  </a:lnTo>
                  <a:lnTo>
                    <a:pt x="5459931" y="432168"/>
                  </a:lnTo>
                  <a:lnTo>
                    <a:pt x="5419924" y="411359"/>
                  </a:lnTo>
                  <a:lnTo>
                    <a:pt x="5379684" y="391042"/>
                  </a:lnTo>
                  <a:lnTo>
                    <a:pt x="5339216" y="371219"/>
                  </a:lnTo>
                  <a:lnTo>
                    <a:pt x="5298524" y="351892"/>
                  </a:lnTo>
                  <a:lnTo>
                    <a:pt x="5257614" y="333063"/>
                  </a:lnTo>
                  <a:lnTo>
                    <a:pt x="5216491" y="314733"/>
                  </a:lnTo>
                  <a:lnTo>
                    <a:pt x="5175160" y="296903"/>
                  </a:lnTo>
                  <a:lnTo>
                    <a:pt x="5133626" y="279576"/>
                  </a:lnTo>
                  <a:lnTo>
                    <a:pt x="5091893" y="262753"/>
                  </a:lnTo>
                  <a:lnTo>
                    <a:pt x="5049967" y="246435"/>
                  </a:lnTo>
                  <a:lnTo>
                    <a:pt x="5007854" y="230624"/>
                  </a:lnTo>
                  <a:lnTo>
                    <a:pt x="4965557" y="215322"/>
                  </a:lnTo>
                  <a:lnTo>
                    <a:pt x="4923082" y="200531"/>
                  </a:lnTo>
                  <a:lnTo>
                    <a:pt x="4880435" y="186251"/>
                  </a:lnTo>
                  <a:lnTo>
                    <a:pt x="4837619" y="172485"/>
                  </a:lnTo>
                  <a:lnTo>
                    <a:pt x="4794640" y="159235"/>
                  </a:lnTo>
                  <a:lnTo>
                    <a:pt x="4751504" y="146501"/>
                  </a:lnTo>
                  <a:lnTo>
                    <a:pt x="4708215" y="134286"/>
                  </a:lnTo>
                  <a:lnTo>
                    <a:pt x="4664778" y="122591"/>
                  </a:lnTo>
                  <a:lnTo>
                    <a:pt x="4621198" y="111417"/>
                  </a:lnTo>
                  <a:lnTo>
                    <a:pt x="4577481" y="100767"/>
                  </a:lnTo>
                  <a:lnTo>
                    <a:pt x="4533631" y="90642"/>
                  </a:lnTo>
                  <a:lnTo>
                    <a:pt x="4489653" y="81043"/>
                  </a:lnTo>
                  <a:lnTo>
                    <a:pt x="4445552" y="71973"/>
                  </a:lnTo>
                  <a:lnTo>
                    <a:pt x="4401334" y="63432"/>
                  </a:lnTo>
                  <a:lnTo>
                    <a:pt x="4357004" y="55423"/>
                  </a:lnTo>
                  <a:lnTo>
                    <a:pt x="4312566" y="47947"/>
                  </a:lnTo>
                  <a:lnTo>
                    <a:pt x="4268025" y="41006"/>
                  </a:lnTo>
                  <a:lnTo>
                    <a:pt x="4223387" y="34600"/>
                  </a:lnTo>
                  <a:lnTo>
                    <a:pt x="4178656" y="28733"/>
                  </a:lnTo>
                  <a:lnTo>
                    <a:pt x="4133838" y="23405"/>
                  </a:lnTo>
                  <a:lnTo>
                    <a:pt x="4088938" y="18618"/>
                  </a:lnTo>
                  <a:lnTo>
                    <a:pt x="4043961" y="14374"/>
                  </a:lnTo>
                  <a:lnTo>
                    <a:pt x="3998911" y="10675"/>
                  </a:lnTo>
                  <a:lnTo>
                    <a:pt x="3953794" y="7521"/>
                  </a:lnTo>
                  <a:lnTo>
                    <a:pt x="3908614" y="4915"/>
                  </a:lnTo>
                  <a:lnTo>
                    <a:pt x="3863378" y="2858"/>
                  </a:lnTo>
                  <a:lnTo>
                    <a:pt x="3818089" y="1352"/>
                  </a:lnTo>
                  <a:lnTo>
                    <a:pt x="3772753" y="399"/>
                  </a:lnTo>
                  <a:lnTo>
                    <a:pt x="3727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0913" y="6348017"/>
            <a:ext cx="1739956" cy="50998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4234" y="6244044"/>
            <a:ext cx="333548" cy="3335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E8600C9-489B-02E5-0135-FD5CC398B0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423EFD38-667A-FB1E-D2FA-7BD39974EC4C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17415615"/>
              </p:ext>
            </p:extLst>
          </p:nvPr>
        </p:nvGraphicFramePr>
        <p:xfrm>
          <a:off x="421203" y="680601"/>
          <a:ext cx="11193435" cy="5134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965" y="6186312"/>
            <a:ext cx="333548" cy="333536"/>
          </a:xfrm>
          <a:prstGeom prst="rect">
            <a:avLst/>
          </a:prstGeom>
        </p:spPr>
      </p:pic>
      <p:pic>
        <p:nvPicPr>
          <p:cNvPr id="19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059929" y="-1094612"/>
            <a:ext cx="791305" cy="29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49" y="1161275"/>
            <a:ext cx="6099423" cy="3740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3613" y="5988900"/>
            <a:ext cx="2557960" cy="869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1583520" y="0"/>
            <a:ext cx="608052" cy="16303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176" y="5770977"/>
            <a:ext cx="690323" cy="6903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194751" y="5682610"/>
            <a:ext cx="1348216" cy="97560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E8600C9-489B-02E5-0135-FD5CC398B0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sp>
        <p:nvSpPr>
          <p:cNvPr id="37" name="Подзаголовок 2">
            <a:extLst>
              <a:ext uri="{FF2B5EF4-FFF2-40B4-BE49-F238E27FC236}">
                <a16:creationId xmlns:a16="http://schemas.microsoft.com/office/drawing/2014/main" id="{423EFD38-667A-FB1E-D2FA-7BD39974EC4C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sp>
        <p:nvSpPr>
          <p:cNvPr id="27" name="Скругленный прямоугольник 4"/>
          <p:cNvSpPr/>
          <p:nvPr/>
        </p:nvSpPr>
        <p:spPr>
          <a:xfrm>
            <a:off x="1352031" y="2304255"/>
            <a:ext cx="4112546" cy="14170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691" tIns="64691" rIns="64691" bIns="64691" numCol="1" spcCol="1270" anchor="ctr" anchorCtr="0">
            <a:noAutofit/>
          </a:bodyPr>
          <a:lstStyle/>
          <a:p>
            <a:pPr algn="ctr" defTabSz="754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EB126BBE-8411-4F3C-8898-83E61FDEE6F4}"/>
              </a:ext>
            </a:extLst>
          </p:cNvPr>
          <p:cNvSpPr/>
          <p:nvPr/>
        </p:nvSpPr>
        <p:spPr>
          <a:xfrm>
            <a:off x="227293" y="4980937"/>
            <a:ext cx="504127" cy="515369"/>
          </a:xfrm>
          <a:custGeom>
            <a:avLst/>
            <a:gdLst/>
            <a:ahLst/>
            <a:cxnLst/>
            <a:rect l="l" t="t" r="r" b="b"/>
            <a:pathLst>
              <a:path w="831215" h="849630">
                <a:moveTo>
                  <a:pt x="415484" y="0"/>
                </a:moveTo>
                <a:lnTo>
                  <a:pt x="367039" y="2855"/>
                </a:lnTo>
                <a:lnTo>
                  <a:pt x="320233" y="11211"/>
                </a:lnTo>
                <a:lnTo>
                  <a:pt x="275378" y="24747"/>
                </a:lnTo>
                <a:lnTo>
                  <a:pt x="232786" y="43147"/>
                </a:lnTo>
                <a:lnTo>
                  <a:pt x="192769" y="66091"/>
                </a:lnTo>
                <a:lnTo>
                  <a:pt x="155640" y="93262"/>
                </a:lnTo>
                <a:lnTo>
                  <a:pt x="121710" y="124341"/>
                </a:lnTo>
                <a:lnTo>
                  <a:pt x="91292" y="159010"/>
                </a:lnTo>
                <a:lnTo>
                  <a:pt x="64697" y="196951"/>
                </a:lnTo>
                <a:lnTo>
                  <a:pt x="42238" y="237846"/>
                </a:lnTo>
                <a:lnTo>
                  <a:pt x="24227" y="281376"/>
                </a:lnTo>
                <a:lnTo>
                  <a:pt x="10975" y="327222"/>
                </a:lnTo>
                <a:lnTo>
                  <a:pt x="2795" y="375068"/>
                </a:lnTo>
                <a:lnTo>
                  <a:pt x="0" y="424594"/>
                </a:lnTo>
                <a:lnTo>
                  <a:pt x="2795" y="474120"/>
                </a:lnTo>
                <a:lnTo>
                  <a:pt x="10975" y="521966"/>
                </a:lnTo>
                <a:lnTo>
                  <a:pt x="24227" y="567812"/>
                </a:lnTo>
                <a:lnTo>
                  <a:pt x="42238" y="611342"/>
                </a:lnTo>
                <a:lnTo>
                  <a:pt x="64697" y="652236"/>
                </a:lnTo>
                <a:lnTo>
                  <a:pt x="91292" y="690177"/>
                </a:lnTo>
                <a:lnTo>
                  <a:pt x="121710" y="724847"/>
                </a:lnTo>
                <a:lnTo>
                  <a:pt x="155640" y="755926"/>
                </a:lnTo>
                <a:lnTo>
                  <a:pt x="192769" y="783097"/>
                </a:lnTo>
                <a:lnTo>
                  <a:pt x="232786" y="806041"/>
                </a:lnTo>
                <a:lnTo>
                  <a:pt x="275378" y="824441"/>
                </a:lnTo>
                <a:lnTo>
                  <a:pt x="320233" y="837977"/>
                </a:lnTo>
                <a:lnTo>
                  <a:pt x="367039" y="846332"/>
                </a:lnTo>
                <a:lnTo>
                  <a:pt x="415484" y="849188"/>
                </a:lnTo>
                <a:lnTo>
                  <a:pt x="463928" y="846332"/>
                </a:lnTo>
                <a:lnTo>
                  <a:pt x="510730" y="837977"/>
                </a:lnTo>
                <a:lnTo>
                  <a:pt x="555578" y="824441"/>
                </a:lnTo>
                <a:lnTo>
                  <a:pt x="598162" y="806041"/>
                </a:lnTo>
                <a:lnTo>
                  <a:pt x="638169" y="783097"/>
                </a:lnTo>
                <a:lnTo>
                  <a:pt x="675287" y="755926"/>
                </a:lnTo>
                <a:lnTo>
                  <a:pt x="709206" y="724847"/>
                </a:lnTo>
                <a:lnTo>
                  <a:pt x="739613" y="690177"/>
                </a:lnTo>
                <a:lnTo>
                  <a:pt x="766197" y="652236"/>
                </a:lnTo>
                <a:lnTo>
                  <a:pt x="788646" y="611342"/>
                </a:lnTo>
                <a:lnTo>
                  <a:pt x="806649" y="567812"/>
                </a:lnTo>
                <a:lnTo>
                  <a:pt x="819894" y="521966"/>
                </a:lnTo>
                <a:lnTo>
                  <a:pt x="828070" y="474120"/>
                </a:lnTo>
                <a:lnTo>
                  <a:pt x="830864" y="424594"/>
                </a:lnTo>
                <a:lnTo>
                  <a:pt x="828070" y="375068"/>
                </a:lnTo>
                <a:lnTo>
                  <a:pt x="819894" y="327222"/>
                </a:lnTo>
                <a:lnTo>
                  <a:pt x="806649" y="281376"/>
                </a:lnTo>
                <a:lnTo>
                  <a:pt x="788646" y="237846"/>
                </a:lnTo>
                <a:lnTo>
                  <a:pt x="766197" y="196951"/>
                </a:lnTo>
                <a:lnTo>
                  <a:pt x="739613" y="159010"/>
                </a:lnTo>
                <a:lnTo>
                  <a:pt x="709206" y="124341"/>
                </a:lnTo>
                <a:lnTo>
                  <a:pt x="675287" y="93262"/>
                </a:lnTo>
                <a:lnTo>
                  <a:pt x="638169" y="66091"/>
                </a:lnTo>
                <a:lnTo>
                  <a:pt x="598162" y="43147"/>
                </a:lnTo>
                <a:lnTo>
                  <a:pt x="555578" y="24747"/>
                </a:lnTo>
                <a:lnTo>
                  <a:pt x="510730" y="11211"/>
                </a:lnTo>
                <a:lnTo>
                  <a:pt x="463928" y="2855"/>
                </a:lnTo>
                <a:lnTo>
                  <a:pt x="415484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7353F2-BD45-4FCA-90D2-55DA751E5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83" y="5228616"/>
            <a:ext cx="2374087" cy="145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ject 4">
            <a:extLst>
              <a:ext uri="{FF2B5EF4-FFF2-40B4-BE49-F238E27FC236}">
                <a16:creationId xmlns:a16="http://schemas.microsoft.com/office/drawing/2014/main" id="{CA8DE79C-FA41-4B17-9C1D-57118C89803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7223" y="527312"/>
            <a:ext cx="690323" cy="69032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D3A949F-4A02-4784-A2CD-DEE29C29D999}"/>
              </a:ext>
            </a:extLst>
          </p:cNvPr>
          <p:cNvGrpSpPr/>
          <p:nvPr/>
        </p:nvGrpSpPr>
        <p:grpSpPr>
          <a:xfrm>
            <a:off x="318144" y="1010995"/>
            <a:ext cx="9890345" cy="3969942"/>
            <a:chOff x="412348" y="-151892"/>
            <a:chExt cx="18579302" cy="4728474"/>
          </a:xfrm>
        </p:grpSpPr>
        <p:sp>
          <p:nvSpPr>
            <p:cNvPr id="17" name="Прямоугольник: скругленные углы 20">
              <a:extLst>
                <a:ext uri="{FF2B5EF4-FFF2-40B4-BE49-F238E27FC236}">
                  <a16:creationId xmlns:a16="http://schemas.microsoft.com/office/drawing/2014/main" id="{C272F4DA-A638-4991-B830-17A1193FB90C}"/>
                </a:ext>
              </a:extLst>
            </p:cNvPr>
            <p:cNvSpPr/>
            <p:nvPr/>
          </p:nvSpPr>
          <p:spPr>
            <a:xfrm>
              <a:off x="412348" y="-151892"/>
              <a:ext cx="18579302" cy="4728474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Прямоугольник: скругленные углы 4">
              <a:extLst>
                <a:ext uri="{FF2B5EF4-FFF2-40B4-BE49-F238E27FC236}">
                  <a16:creationId xmlns:a16="http://schemas.microsoft.com/office/drawing/2014/main" id="{B7E9ECAE-4268-4290-86CB-3ED01DF23BB9}"/>
                </a:ext>
              </a:extLst>
            </p:cNvPr>
            <p:cNvSpPr txBox="1"/>
            <p:nvPr/>
          </p:nvSpPr>
          <p:spPr>
            <a:xfrm>
              <a:off x="713381" y="644"/>
              <a:ext cx="18229722" cy="42809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174" tIns="83174" rIns="83174" bIns="83174" numCol="1" spcCol="1270" anchor="ctr" anchorCtr="0">
              <a:noAutofit/>
            </a:bodyPr>
            <a:lstStyle/>
            <a:p>
              <a:pPr defTabSz="9703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Відповідно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до п. 199.3 ст. 199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Податкового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кодексу,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платники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податку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у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протягом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попереднього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календарного року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були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відсутні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неоподатковувані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операції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неоподатковувані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операції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почали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здійснюватися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звітному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періоді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а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також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новостворені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платники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податку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проводять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у поточному календарному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році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розрахунок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частки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використання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товарів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послуг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необоротних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активів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оподатковуваних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операціях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підставі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розрахунку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визначеного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фактичними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даними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обсягів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постачання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оподатковуваних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неоподатковуваних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операцій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першого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звітного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податкового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періоду</a:t>
              </a:r>
              <a:r>
                <a:rPr lang="ru-RU" sz="194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якому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задекларовані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операції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9703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Розрахунок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частки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використання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товарів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послуг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необоротних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активів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оподатковуваних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операціях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подається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контролюючого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органу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одночасно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податковою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декларацією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звітного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податкового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періоду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в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якому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задекларовані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оподатковувані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неоподатковувані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4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операції</a:t>
              </a:r>
              <a:r>
                <a:rPr lang="ru-RU" sz="194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072F1D-92F9-4850-AA00-E7C3C8FF2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10" y="3658774"/>
            <a:ext cx="5294277" cy="323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5521" y="1580690"/>
            <a:ext cx="690323" cy="690323"/>
          </a:xfrm>
          <a:prstGeom prst="rect">
            <a:avLst/>
          </a:prstGeom>
        </p:spPr>
      </p:pic>
      <p:sp>
        <p:nvSpPr>
          <p:cNvPr id="18" name="object 34"/>
          <p:cNvSpPr/>
          <p:nvPr/>
        </p:nvSpPr>
        <p:spPr>
          <a:xfrm>
            <a:off x="4961049" y="5901745"/>
            <a:ext cx="522612" cy="534628"/>
          </a:xfrm>
          <a:custGeom>
            <a:avLst/>
            <a:gdLst/>
            <a:ahLst/>
            <a:cxnLst/>
            <a:rect l="l" t="t" r="r" b="b"/>
            <a:pathLst>
              <a:path w="861695" h="881379">
                <a:moveTo>
                  <a:pt x="430876" y="0"/>
                </a:moveTo>
                <a:lnTo>
                  <a:pt x="383921" y="2584"/>
                </a:lnTo>
                <a:lnTo>
                  <a:pt x="338432" y="10157"/>
                </a:lnTo>
                <a:lnTo>
                  <a:pt x="294672" y="22452"/>
                </a:lnTo>
                <a:lnTo>
                  <a:pt x="252903" y="39198"/>
                </a:lnTo>
                <a:lnTo>
                  <a:pt x="213388" y="60128"/>
                </a:lnTo>
                <a:lnTo>
                  <a:pt x="176390" y="84972"/>
                </a:lnTo>
                <a:lnTo>
                  <a:pt x="142172" y="113463"/>
                </a:lnTo>
                <a:lnTo>
                  <a:pt x="110995" y="145331"/>
                </a:lnTo>
                <a:lnTo>
                  <a:pt x="83123" y="180308"/>
                </a:lnTo>
                <a:lnTo>
                  <a:pt x="58819" y="218124"/>
                </a:lnTo>
                <a:lnTo>
                  <a:pt x="38344" y="258512"/>
                </a:lnTo>
                <a:lnTo>
                  <a:pt x="21962" y="301203"/>
                </a:lnTo>
                <a:lnTo>
                  <a:pt x="9936" y="345928"/>
                </a:lnTo>
                <a:lnTo>
                  <a:pt x="2527" y="392418"/>
                </a:lnTo>
                <a:lnTo>
                  <a:pt x="0" y="440405"/>
                </a:lnTo>
                <a:lnTo>
                  <a:pt x="2527" y="488390"/>
                </a:lnTo>
                <a:lnTo>
                  <a:pt x="9936" y="534878"/>
                </a:lnTo>
                <a:lnTo>
                  <a:pt x="21962" y="579601"/>
                </a:lnTo>
                <a:lnTo>
                  <a:pt x="38344" y="622291"/>
                </a:lnTo>
                <a:lnTo>
                  <a:pt x="58819" y="662678"/>
                </a:lnTo>
                <a:lnTo>
                  <a:pt x="83123" y="700493"/>
                </a:lnTo>
                <a:lnTo>
                  <a:pt x="110995" y="735469"/>
                </a:lnTo>
                <a:lnTo>
                  <a:pt x="142172" y="767336"/>
                </a:lnTo>
                <a:lnTo>
                  <a:pt x="176390" y="795826"/>
                </a:lnTo>
                <a:lnTo>
                  <a:pt x="213388" y="820670"/>
                </a:lnTo>
                <a:lnTo>
                  <a:pt x="252903" y="841600"/>
                </a:lnTo>
                <a:lnTo>
                  <a:pt x="294672" y="858346"/>
                </a:lnTo>
                <a:lnTo>
                  <a:pt x="338432" y="870640"/>
                </a:lnTo>
                <a:lnTo>
                  <a:pt x="383921" y="878214"/>
                </a:lnTo>
                <a:lnTo>
                  <a:pt x="430876" y="880798"/>
                </a:lnTo>
                <a:lnTo>
                  <a:pt x="477812" y="878214"/>
                </a:lnTo>
                <a:lnTo>
                  <a:pt x="523284" y="870640"/>
                </a:lnTo>
                <a:lnTo>
                  <a:pt x="567030" y="858346"/>
                </a:lnTo>
                <a:lnTo>
                  <a:pt x="608786" y="841600"/>
                </a:lnTo>
                <a:lnTo>
                  <a:pt x="648291" y="820670"/>
                </a:lnTo>
                <a:lnTo>
                  <a:pt x="685280" y="795826"/>
                </a:lnTo>
                <a:lnTo>
                  <a:pt x="719492" y="767336"/>
                </a:lnTo>
                <a:lnTo>
                  <a:pt x="750664" y="735469"/>
                </a:lnTo>
                <a:lnTo>
                  <a:pt x="778532" y="700493"/>
                </a:lnTo>
                <a:lnTo>
                  <a:pt x="802833" y="662678"/>
                </a:lnTo>
                <a:lnTo>
                  <a:pt x="823306" y="622291"/>
                </a:lnTo>
                <a:lnTo>
                  <a:pt x="839687" y="579601"/>
                </a:lnTo>
                <a:lnTo>
                  <a:pt x="851713" y="534878"/>
                </a:lnTo>
                <a:lnTo>
                  <a:pt x="859121" y="488390"/>
                </a:lnTo>
                <a:lnTo>
                  <a:pt x="861649" y="440405"/>
                </a:lnTo>
                <a:lnTo>
                  <a:pt x="859121" y="392418"/>
                </a:lnTo>
                <a:lnTo>
                  <a:pt x="851713" y="345928"/>
                </a:lnTo>
                <a:lnTo>
                  <a:pt x="839687" y="301203"/>
                </a:lnTo>
                <a:lnTo>
                  <a:pt x="823306" y="258512"/>
                </a:lnTo>
                <a:lnTo>
                  <a:pt x="802833" y="218124"/>
                </a:lnTo>
                <a:lnTo>
                  <a:pt x="778532" y="180308"/>
                </a:lnTo>
                <a:lnTo>
                  <a:pt x="750664" y="145331"/>
                </a:lnTo>
                <a:lnTo>
                  <a:pt x="719492" y="113463"/>
                </a:lnTo>
                <a:lnTo>
                  <a:pt x="685280" y="84972"/>
                </a:lnTo>
                <a:lnTo>
                  <a:pt x="648291" y="60128"/>
                </a:lnTo>
                <a:lnTo>
                  <a:pt x="608786" y="39198"/>
                </a:lnTo>
                <a:lnTo>
                  <a:pt x="567030" y="22452"/>
                </a:lnTo>
                <a:lnTo>
                  <a:pt x="523284" y="10157"/>
                </a:lnTo>
                <a:lnTo>
                  <a:pt x="477812" y="2584"/>
                </a:lnTo>
                <a:lnTo>
                  <a:pt x="430876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1490" y="4585759"/>
            <a:ext cx="1343375" cy="3226256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61621" y="1280018"/>
            <a:ext cx="5289756" cy="5753059"/>
            <a:chOff x="257050" y="2111047"/>
            <a:chExt cx="8723199" cy="9152687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050" y="2111047"/>
              <a:ext cx="8723199" cy="91526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1934" y="3320248"/>
              <a:ext cx="7441565" cy="7441565"/>
            </a:xfrm>
            <a:custGeom>
              <a:avLst/>
              <a:gdLst/>
              <a:ahLst/>
              <a:cxnLst/>
              <a:rect l="l" t="t" r="r" b="b"/>
              <a:pathLst>
                <a:path w="7441565" h="7441565">
                  <a:moveTo>
                    <a:pt x="3727375" y="0"/>
                  </a:moveTo>
                  <a:lnTo>
                    <a:pt x="3681961" y="156"/>
                  </a:lnTo>
                  <a:lnTo>
                    <a:pt x="3636514" y="869"/>
                  </a:lnTo>
                  <a:lnTo>
                    <a:pt x="3591040" y="2142"/>
                  </a:lnTo>
                  <a:lnTo>
                    <a:pt x="3545544" y="3975"/>
                  </a:lnTo>
                  <a:lnTo>
                    <a:pt x="3500031" y="6370"/>
                  </a:lnTo>
                  <a:lnTo>
                    <a:pt x="3454506" y="9329"/>
                  </a:lnTo>
                  <a:lnTo>
                    <a:pt x="3408974" y="12853"/>
                  </a:lnTo>
                  <a:lnTo>
                    <a:pt x="3363441" y="16944"/>
                  </a:lnTo>
                  <a:lnTo>
                    <a:pt x="3317911" y="21604"/>
                  </a:lnTo>
                  <a:lnTo>
                    <a:pt x="3272389" y="26834"/>
                  </a:lnTo>
                  <a:lnTo>
                    <a:pt x="3226880" y="32636"/>
                  </a:lnTo>
                  <a:lnTo>
                    <a:pt x="3181390" y="39012"/>
                  </a:lnTo>
                  <a:lnTo>
                    <a:pt x="3135923" y="45963"/>
                  </a:lnTo>
                  <a:lnTo>
                    <a:pt x="3090484" y="53490"/>
                  </a:lnTo>
                  <a:lnTo>
                    <a:pt x="3045079" y="61596"/>
                  </a:lnTo>
                  <a:lnTo>
                    <a:pt x="2999712" y="70281"/>
                  </a:lnTo>
                  <a:lnTo>
                    <a:pt x="2954389" y="79548"/>
                  </a:lnTo>
                  <a:lnTo>
                    <a:pt x="2909114" y="89399"/>
                  </a:lnTo>
                  <a:lnTo>
                    <a:pt x="2863892" y="99834"/>
                  </a:lnTo>
                  <a:lnTo>
                    <a:pt x="2818730" y="110855"/>
                  </a:lnTo>
                  <a:lnTo>
                    <a:pt x="2773631" y="122465"/>
                  </a:lnTo>
                  <a:lnTo>
                    <a:pt x="2728600" y="134664"/>
                  </a:lnTo>
                  <a:lnTo>
                    <a:pt x="2683643" y="147455"/>
                  </a:lnTo>
                  <a:lnTo>
                    <a:pt x="2638765" y="160838"/>
                  </a:lnTo>
                  <a:lnTo>
                    <a:pt x="2593971" y="174816"/>
                  </a:lnTo>
                  <a:lnTo>
                    <a:pt x="2549265" y="189390"/>
                  </a:lnTo>
                  <a:lnTo>
                    <a:pt x="2504654" y="204562"/>
                  </a:lnTo>
                  <a:lnTo>
                    <a:pt x="2460141" y="220333"/>
                  </a:lnTo>
                  <a:lnTo>
                    <a:pt x="2415732" y="236705"/>
                  </a:lnTo>
                  <a:lnTo>
                    <a:pt x="2371431" y="253680"/>
                  </a:lnTo>
                  <a:lnTo>
                    <a:pt x="2327245" y="271259"/>
                  </a:lnTo>
                  <a:lnTo>
                    <a:pt x="2283178" y="289444"/>
                  </a:lnTo>
                  <a:lnTo>
                    <a:pt x="2239235" y="308236"/>
                  </a:lnTo>
                  <a:lnTo>
                    <a:pt x="2195421" y="327637"/>
                  </a:lnTo>
                  <a:lnTo>
                    <a:pt x="2151741" y="347649"/>
                  </a:lnTo>
                  <a:lnTo>
                    <a:pt x="2108200" y="368273"/>
                  </a:lnTo>
                  <a:lnTo>
                    <a:pt x="2064803" y="389511"/>
                  </a:lnTo>
                  <a:lnTo>
                    <a:pt x="2021555" y="411365"/>
                  </a:lnTo>
                  <a:lnTo>
                    <a:pt x="1978592" y="433771"/>
                  </a:lnTo>
                  <a:lnTo>
                    <a:pt x="1936041" y="456657"/>
                  </a:lnTo>
                  <a:lnTo>
                    <a:pt x="1893906" y="480018"/>
                  </a:lnTo>
                  <a:lnTo>
                    <a:pt x="1852187" y="503850"/>
                  </a:lnTo>
                  <a:lnTo>
                    <a:pt x="1810886" y="528145"/>
                  </a:lnTo>
                  <a:lnTo>
                    <a:pt x="1770005" y="552901"/>
                  </a:lnTo>
                  <a:lnTo>
                    <a:pt x="1729546" y="578112"/>
                  </a:lnTo>
                  <a:lnTo>
                    <a:pt x="1689509" y="603772"/>
                  </a:lnTo>
                  <a:lnTo>
                    <a:pt x="1649897" y="629877"/>
                  </a:lnTo>
                  <a:lnTo>
                    <a:pt x="1610711" y="656422"/>
                  </a:lnTo>
                  <a:lnTo>
                    <a:pt x="1571953" y="683402"/>
                  </a:lnTo>
                  <a:lnTo>
                    <a:pt x="1533625" y="710811"/>
                  </a:lnTo>
                  <a:lnTo>
                    <a:pt x="1495728" y="738645"/>
                  </a:lnTo>
                  <a:lnTo>
                    <a:pt x="1458263" y="766898"/>
                  </a:lnTo>
                  <a:lnTo>
                    <a:pt x="1421233" y="795567"/>
                  </a:lnTo>
                  <a:lnTo>
                    <a:pt x="1384638" y="824644"/>
                  </a:lnTo>
                  <a:lnTo>
                    <a:pt x="1348481" y="854126"/>
                  </a:lnTo>
                  <a:lnTo>
                    <a:pt x="1312763" y="884008"/>
                  </a:lnTo>
                  <a:lnTo>
                    <a:pt x="1277486" y="914284"/>
                  </a:lnTo>
                  <a:lnTo>
                    <a:pt x="1242652" y="944949"/>
                  </a:lnTo>
                  <a:lnTo>
                    <a:pt x="1208261" y="975999"/>
                  </a:lnTo>
                  <a:lnTo>
                    <a:pt x="1174317" y="1007428"/>
                  </a:lnTo>
                  <a:lnTo>
                    <a:pt x="1140819" y="1039231"/>
                  </a:lnTo>
                  <a:lnTo>
                    <a:pt x="1107770" y="1071403"/>
                  </a:lnTo>
                  <a:lnTo>
                    <a:pt x="1075172" y="1103940"/>
                  </a:lnTo>
                  <a:lnTo>
                    <a:pt x="1043026" y="1136836"/>
                  </a:lnTo>
                  <a:lnTo>
                    <a:pt x="1011334" y="1170086"/>
                  </a:lnTo>
                  <a:lnTo>
                    <a:pt x="980097" y="1203686"/>
                  </a:lnTo>
                  <a:lnTo>
                    <a:pt x="949317" y="1237629"/>
                  </a:lnTo>
                  <a:lnTo>
                    <a:pt x="918995" y="1271911"/>
                  </a:lnTo>
                  <a:lnTo>
                    <a:pt x="889134" y="1306528"/>
                  </a:lnTo>
                  <a:lnTo>
                    <a:pt x="859735" y="1341473"/>
                  </a:lnTo>
                  <a:lnTo>
                    <a:pt x="830799" y="1376743"/>
                  </a:lnTo>
                  <a:lnTo>
                    <a:pt x="802328" y="1412331"/>
                  </a:lnTo>
                  <a:lnTo>
                    <a:pt x="774324" y="1448233"/>
                  </a:lnTo>
                  <a:lnTo>
                    <a:pt x="746788" y="1484444"/>
                  </a:lnTo>
                  <a:lnTo>
                    <a:pt x="719722" y="1520959"/>
                  </a:lnTo>
                  <a:lnTo>
                    <a:pt x="693128" y="1557773"/>
                  </a:lnTo>
                  <a:lnTo>
                    <a:pt x="667007" y="1594881"/>
                  </a:lnTo>
                  <a:lnTo>
                    <a:pt x="641360" y="1632277"/>
                  </a:lnTo>
                  <a:lnTo>
                    <a:pt x="616190" y="1669957"/>
                  </a:lnTo>
                  <a:lnTo>
                    <a:pt x="591498" y="1707915"/>
                  </a:lnTo>
                  <a:lnTo>
                    <a:pt x="567286" y="1746147"/>
                  </a:lnTo>
                  <a:lnTo>
                    <a:pt x="543555" y="1784648"/>
                  </a:lnTo>
                  <a:lnTo>
                    <a:pt x="520307" y="1823412"/>
                  </a:lnTo>
                  <a:lnTo>
                    <a:pt x="497543" y="1862435"/>
                  </a:lnTo>
                  <a:lnTo>
                    <a:pt x="475265" y="1901712"/>
                  </a:lnTo>
                  <a:lnTo>
                    <a:pt x="453475" y="1941236"/>
                  </a:lnTo>
                  <a:lnTo>
                    <a:pt x="432175" y="1981005"/>
                  </a:lnTo>
                  <a:lnTo>
                    <a:pt x="411365" y="2021011"/>
                  </a:lnTo>
                  <a:lnTo>
                    <a:pt x="391048" y="2061251"/>
                  </a:lnTo>
                  <a:lnTo>
                    <a:pt x="371225" y="2101720"/>
                  </a:lnTo>
                  <a:lnTo>
                    <a:pt x="351898" y="2142411"/>
                  </a:lnTo>
                  <a:lnTo>
                    <a:pt x="333069" y="2183321"/>
                  </a:lnTo>
                  <a:lnTo>
                    <a:pt x="314738" y="2224444"/>
                  </a:lnTo>
                  <a:lnTo>
                    <a:pt x="296909" y="2265775"/>
                  </a:lnTo>
                  <a:lnTo>
                    <a:pt x="279581" y="2307310"/>
                  </a:lnTo>
                  <a:lnTo>
                    <a:pt x="262758" y="2349042"/>
                  </a:lnTo>
                  <a:lnTo>
                    <a:pt x="246440" y="2390968"/>
                  </a:lnTo>
                  <a:lnTo>
                    <a:pt x="230629" y="2433082"/>
                  </a:lnTo>
                  <a:lnTo>
                    <a:pt x="215326" y="2475378"/>
                  </a:lnTo>
                  <a:lnTo>
                    <a:pt x="200535" y="2517853"/>
                  </a:lnTo>
                  <a:lnTo>
                    <a:pt x="186255" y="2560501"/>
                  </a:lnTo>
                  <a:lnTo>
                    <a:pt x="172489" y="2603316"/>
                  </a:lnTo>
                  <a:lnTo>
                    <a:pt x="159238" y="2646295"/>
                  </a:lnTo>
                  <a:lnTo>
                    <a:pt x="146504" y="2689431"/>
                  </a:lnTo>
                  <a:lnTo>
                    <a:pt x="134289" y="2732721"/>
                  </a:lnTo>
                  <a:lnTo>
                    <a:pt x="122593" y="2776158"/>
                  </a:lnTo>
                  <a:lnTo>
                    <a:pt x="111420" y="2819737"/>
                  </a:lnTo>
                  <a:lnTo>
                    <a:pt x="100769" y="2863455"/>
                  </a:lnTo>
                  <a:lnTo>
                    <a:pt x="90644" y="2907305"/>
                  </a:lnTo>
                  <a:lnTo>
                    <a:pt x="81045" y="2951283"/>
                  </a:lnTo>
                  <a:lnTo>
                    <a:pt x="71974" y="2995383"/>
                  </a:lnTo>
                  <a:lnTo>
                    <a:pt x="63434" y="3039601"/>
                  </a:lnTo>
                  <a:lnTo>
                    <a:pt x="55424" y="3083932"/>
                  </a:lnTo>
                  <a:lnTo>
                    <a:pt x="47948" y="3128370"/>
                  </a:lnTo>
                  <a:lnTo>
                    <a:pt x="41006" y="3172910"/>
                  </a:lnTo>
                  <a:lnTo>
                    <a:pt x="34601" y="3217549"/>
                  </a:lnTo>
                  <a:lnTo>
                    <a:pt x="28733" y="3262279"/>
                  </a:lnTo>
                  <a:lnTo>
                    <a:pt x="23405" y="3307097"/>
                  </a:lnTo>
                  <a:lnTo>
                    <a:pt x="18619" y="3351997"/>
                  </a:lnTo>
                  <a:lnTo>
                    <a:pt x="14375" y="3396975"/>
                  </a:lnTo>
                  <a:lnTo>
                    <a:pt x="10675" y="3442025"/>
                  </a:lnTo>
                  <a:lnTo>
                    <a:pt x="7521" y="3487142"/>
                  </a:lnTo>
                  <a:lnTo>
                    <a:pt x="4915" y="3532321"/>
                  </a:lnTo>
                  <a:lnTo>
                    <a:pt x="2858" y="3577558"/>
                  </a:lnTo>
                  <a:lnTo>
                    <a:pt x="1352" y="3622846"/>
                  </a:lnTo>
                  <a:lnTo>
                    <a:pt x="399" y="3668182"/>
                  </a:lnTo>
                  <a:lnTo>
                    <a:pt x="0" y="3713560"/>
                  </a:lnTo>
                  <a:lnTo>
                    <a:pt x="156" y="3758975"/>
                  </a:lnTo>
                  <a:lnTo>
                    <a:pt x="869" y="3804422"/>
                  </a:lnTo>
                  <a:lnTo>
                    <a:pt x="2142" y="3849896"/>
                  </a:lnTo>
                  <a:lnTo>
                    <a:pt x="3975" y="3895392"/>
                  </a:lnTo>
                  <a:lnTo>
                    <a:pt x="6371" y="3940905"/>
                  </a:lnTo>
                  <a:lnTo>
                    <a:pt x="9330" y="3986429"/>
                  </a:lnTo>
                  <a:lnTo>
                    <a:pt x="12854" y="4031961"/>
                  </a:lnTo>
                  <a:lnTo>
                    <a:pt x="16946" y="4077494"/>
                  </a:lnTo>
                  <a:lnTo>
                    <a:pt x="21606" y="4123025"/>
                  </a:lnTo>
                  <a:lnTo>
                    <a:pt x="26837" y="4168547"/>
                  </a:lnTo>
                  <a:lnTo>
                    <a:pt x="32639" y="4214055"/>
                  </a:lnTo>
                  <a:lnTo>
                    <a:pt x="39015" y="4259546"/>
                  </a:lnTo>
                  <a:lnTo>
                    <a:pt x="45966" y="4305013"/>
                  </a:lnTo>
                  <a:lnTo>
                    <a:pt x="53494" y="4350451"/>
                  </a:lnTo>
                  <a:lnTo>
                    <a:pt x="61600" y="4395857"/>
                  </a:lnTo>
                  <a:lnTo>
                    <a:pt x="70286" y="4441224"/>
                  </a:lnTo>
                  <a:lnTo>
                    <a:pt x="79554" y="4486547"/>
                  </a:lnTo>
                  <a:lnTo>
                    <a:pt x="89405" y="4531822"/>
                  </a:lnTo>
                  <a:lnTo>
                    <a:pt x="99841" y="4577043"/>
                  </a:lnTo>
                  <a:lnTo>
                    <a:pt x="110863" y="4622206"/>
                  </a:lnTo>
                  <a:lnTo>
                    <a:pt x="122474" y="4667305"/>
                  </a:lnTo>
                  <a:lnTo>
                    <a:pt x="134674" y="4712335"/>
                  </a:lnTo>
                  <a:lnTo>
                    <a:pt x="147465" y="4757292"/>
                  </a:lnTo>
                  <a:lnTo>
                    <a:pt x="160849" y="4802170"/>
                  </a:lnTo>
                  <a:lnTo>
                    <a:pt x="174828" y="4846965"/>
                  </a:lnTo>
                  <a:lnTo>
                    <a:pt x="189403" y="4891670"/>
                  </a:lnTo>
                  <a:lnTo>
                    <a:pt x="204576" y="4936282"/>
                  </a:lnTo>
                  <a:lnTo>
                    <a:pt x="220348" y="4980795"/>
                  </a:lnTo>
                  <a:lnTo>
                    <a:pt x="236722" y="5025204"/>
                  </a:lnTo>
                  <a:lnTo>
                    <a:pt x="253698" y="5069504"/>
                  </a:lnTo>
                  <a:lnTo>
                    <a:pt x="271278" y="5113690"/>
                  </a:lnTo>
                  <a:lnTo>
                    <a:pt x="289464" y="5157757"/>
                  </a:lnTo>
                  <a:lnTo>
                    <a:pt x="308258" y="5201700"/>
                  </a:lnTo>
                  <a:lnTo>
                    <a:pt x="327660" y="5245515"/>
                  </a:lnTo>
                  <a:lnTo>
                    <a:pt x="347674" y="5289195"/>
                  </a:lnTo>
                  <a:lnTo>
                    <a:pt x="368300" y="5332736"/>
                  </a:lnTo>
                  <a:lnTo>
                    <a:pt x="389539" y="5376132"/>
                  </a:lnTo>
                  <a:lnTo>
                    <a:pt x="411395" y="5419380"/>
                  </a:lnTo>
                  <a:lnTo>
                    <a:pt x="433800" y="5462344"/>
                  </a:lnTo>
                  <a:lnTo>
                    <a:pt x="456685" y="5504895"/>
                  </a:lnTo>
                  <a:lnTo>
                    <a:pt x="480045" y="5547032"/>
                  </a:lnTo>
                  <a:lnTo>
                    <a:pt x="503874" y="5588751"/>
                  </a:lnTo>
                  <a:lnTo>
                    <a:pt x="528169" y="5630052"/>
                  </a:lnTo>
                  <a:lnTo>
                    <a:pt x="552924" y="5670934"/>
                  </a:lnTo>
                  <a:lnTo>
                    <a:pt x="578133" y="5711394"/>
                  </a:lnTo>
                  <a:lnTo>
                    <a:pt x="603793" y="5751432"/>
                  </a:lnTo>
                  <a:lnTo>
                    <a:pt x="629897" y="5791044"/>
                  </a:lnTo>
                  <a:lnTo>
                    <a:pt x="656441" y="5830231"/>
                  </a:lnTo>
                  <a:lnTo>
                    <a:pt x="683419" y="5868989"/>
                  </a:lnTo>
                  <a:lnTo>
                    <a:pt x="710827" y="5907318"/>
                  </a:lnTo>
                  <a:lnTo>
                    <a:pt x="738660" y="5945216"/>
                  </a:lnTo>
                  <a:lnTo>
                    <a:pt x="766913" y="5982682"/>
                  </a:lnTo>
                  <a:lnTo>
                    <a:pt x="795580" y="6019713"/>
                  </a:lnTo>
                  <a:lnTo>
                    <a:pt x="824656" y="6056308"/>
                  </a:lnTo>
                  <a:lnTo>
                    <a:pt x="854138" y="6092465"/>
                  </a:lnTo>
                  <a:lnTo>
                    <a:pt x="884018" y="6128184"/>
                  </a:lnTo>
                  <a:lnTo>
                    <a:pt x="914293" y="6163461"/>
                  </a:lnTo>
                  <a:lnTo>
                    <a:pt x="944958" y="6198296"/>
                  </a:lnTo>
                  <a:lnTo>
                    <a:pt x="976006" y="6232687"/>
                  </a:lnTo>
                  <a:lnTo>
                    <a:pt x="1007435" y="6266632"/>
                  </a:lnTo>
                  <a:lnTo>
                    <a:pt x="1039237" y="6300130"/>
                  </a:lnTo>
                  <a:lnTo>
                    <a:pt x="1071409" y="6333180"/>
                  </a:lnTo>
                  <a:lnTo>
                    <a:pt x="1103945" y="6365778"/>
                  </a:lnTo>
                  <a:lnTo>
                    <a:pt x="1136840" y="6397925"/>
                  </a:lnTo>
                  <a:lnTo>
                    <a:pt x="1170089" y="6429618"/>
                  </a:lnTo>
                  <a:lnTo>
                    <a:pt x="1203688" y="6460855"/>
                  </a:lnTo>
                  <a:lnTo>
                    <a:pt x="1237631" y="6491636"/>
                  </a:lnTo>
                  <a:lnTo>
                    <a:pt x="1271912" y="6521957"/>
                  </a:lnTo>
                  <a:lnTo>
                    <a:pt x="1306528" y="6551819"/>
                  </a:lnTo>
                  <a:lnTo>
                    <a:pt x="1341473" y="6581219"/>
                  </a:lnTo>
                  <a:lnTo>
                    <a:pt x="1376741" y="6610155"/>
                  </a:lnTo>
                  <a:lnTo>
                    <a:pt x="1412329" y="6638626"/>
                  </a:lnTo>
                  <a:lnTo>
                    <a:pt x="1448231" y="6666631"/>
                  </a:lnTo>
                  <a:lnTo>
                    <a:pt x="1484441" y="6694167"/>
                  </a:lnTo>
                  <a:lnTo>
                    <a:pt x="1520955" y="6721233"/>
                  </a:lnTo>
                  <a:lnTo>
                    <a:pt x="1557769" y="6747828"/>
                  </a:lnTo>
                  <a:lnTo>
                    <a:pt x="1594875" y="6773950"/>
                  </a:lnTo>
                  <a:lnTo>
                    <a:pt x="1632271" y="6799596"/>
                  </a:lnTo>
                  <a:lnTo>
                    <a:pt x="1669950" y="6824767"/>
                  </a:lnTo>
                  <a:lnTo>
                    <a:pt x="1707908" y="6849459"/>
                  </a:lnTo>
                  <a:lnTo>
                    <a:pt x="1746140" y="6873672"/>
                  </a:lnTo>
                  <a:lnTo>
                    <a:pt x="1784640" y="6897403"/>
                  </a:lnTo>
                  <a:lnTo>
                    <a:pt x="1823404" y="6920652"/>
                  </a:lnTo>
                  <a:lnTo>
                    <a:pt x="1862426" y="6943416"/>
                  </a:lnTo>
                  <a:lnTo>
                    <a:pt x="1901702" y="6965694"/>
                  </a:lnTo>
                  <a:lnTo>
                    <a:pt x="1941226" y="6987484"/>
                  </a:lnTo>
                  <a:lnTo>
                    <a:pt x="1980994" y="7008785"/>
                  </a:lnTo>
                  <a:lnTo>
                    <a:pt x="2021000" y="7029595"/>
                  </a:lnTo>
                  <a:lnTo>
                    <a:pt x="2061240" y="7049912"/>
                  </a:lnTo>
                  <a:lnTo>
                    <a:pt x="2101708" y="7069735"/>
                  </a:lnTo>
                  <a:lnTo>
                    <a:pt x="2142399" y="7089062"/>
                  </a:lnTo>
                  <a:lnTo>
                    <a:pt x="2183308" y="7107892"/>
                  </a:lnTo>
                  <a:lnTo>
                    <a:pt x="2224431" y="7126223"/>
                  </a:lnTo>
                  <a:lnTo>
                    <a:pt x="2265762" y="7144053"/>
                  </a:lnTo>
                  <a:lnTo>
                    <a:pt x="2307296" y="7161380"/>
                  </a:lnTo>
                  <a:lnTo>
                    <a:pt x="2349028" y="7178204"/>
                  </a:lnTo>
                  <a:lnTo>
                    <a:pt x="2390953" y="7194522"/>
                  </a:lnTo>
                  <a:lnTo>
                    <a:pt x="2433067" y="7210334"/>
                  </a:lnTo>
                  <a:lnTo>
                    <a:pt x="2475363" y="7225636"/>
                  </a:lnTo>
                  <a:lnTo>
                    <a:pt x="2517838" y="7240428"/>
                  </a:lnTo>
                  <a:lnTo>
                    <a:pt x="2560485" y="7254708"/>
                  </a:lnTo>
                  <a:lnTo>
                    <a:pt x="2603300" y="7268474"/>
                  </a:lnTo>
                  <a:lnTo>
                    <a:pt x="2646278" y="7281725"/>
                  </a:lnTo>
                  <a:lnTo>
                    <a:pt x="2689415" y="7294459"/>
                  </a:lnTo>
                  <a:lnTo>
                    <a:pt x="2732703" y="7306675"/>
                  </a:lnTo>
                  <a:lnTo>
                    <a:pt x="2776140" y="7318370"/>
                  </a:lnTo>
                  <a:lnTo>
                    <a:pt x="2819720" y="7329544"/>
                  </a:lnTo>
                  <a:lnTo>
                    <a:pt x="2863437" y="7340195"/>
                  </a:lnTo>
                  <a:lnTo>
                    <a:pt x="2907287" y="7350320"/>
                  </a:lnTo>
                  <a:lnTo>
                    <a:pt x="2951264" y="7359919"/>
                  </a:lnTo>
                  <a:lnTo>
                    <a:pt x="2995365" y="7368990"/>
                  </a:lnTo>
                  <a:lnTo>
                    <a:pt x="3039582" y="7377531"/>
                  </a:lnTo>
                  <a:lnTo>
                    <a:pt x="3083913" y="7385540"/>
                  </a:lnTo>
                  <a:lnTo>
                    <a:pt x="3128351" y="7393017"/>
                  </a:lnTo>
                  <a:lnTo>
                    <a:pt x="3172891" y="7399959"/>
                  </a:lnTo>
                  <a:lnTo>
                    <a:pt x="3217529" y="7406364"/>
                  </a:lnTo>
                  <a:lnTo>
                    <a:pt x="3262259" y="7412232"/>
                  </a:lnTo>
                  <a:lnTo>
                    <a:pt x="3307077" y="7417560"/>
                  </a:lnTo>
                  <a:lnTo>
                    <a:pt x="3351977" y="7422347"/>
                  </a:lnTo>
                  <a:lnTo>
                    <a:pt x="3396954" y="7426591"/>
                  </a:lnTo>
                  <a:lnTo>
                    <a:pt x="3442004" y="7430291"/>
                  </a:lnTo>
                  <a:lnTo>
                    <a:pt x="3487121" y="7433444"/>
                  </a:lnTo>
                  <a:lnTo>
                    <a:pt x="3532300" y="7436051"/>
                  </a:lnTo>
                  <a:lnTo>
                    <a:pt x="3577537" y="7438107"/>
                  </a:lnTo>
                  <a:lnTo>
                    <a:pt x="3622825" y="7439613"/>
                  </a:lnTo>
                  <a:lnTo>
                    <a:pt x="3668161" y="7440567"/>
                  </a:lnTo>
                  <a:lnTo>
                    <a:pt x="3713539" y="7440966"/>
                  </a:lnTo>
                  <a:lnTo>
                    <a:pt x="3758954" y="7440810"/>
                  </a:lnTo>
                  <a:lnTo>
                    <a:pt x="3804400" y="7440097"/>
                  </a:lnTo>
                  <a:lnTo>
                    <a:pt x="3849874" y="7438824"/>
                  </a:lnTo>
                  <a:lnTo>
                    <a:pt x="3895370" y="7436991"/>
                  </a:lnTo>
                  <a:lnTo>
                    <a:pt x="3940883" y="7434596"/>
                  </a:lnTo>
                  <a:lnTo>
                    <a:pt x="3986408" y="7431637"/>
                  </a:lnTo>
                  <a:lnTo>
                    <a:pt x="4031939" y="7428112"/>
                  </a:lnTo>
                  <a:lnTo>
                    <a:pt x="4077473" y="7424021"/>
                  </a:lnTo>
                  <a:lnTo>
                    <a:pt x="4123003" y="7419360"/>
                  </a:lnTo>
                  <a:lnTo>
                    <a:pt x="4168525" y="7414130"/>
                  </a:lnTo>
                  <a:lnTo>
                    <a:pt x="4214033" y="7408327"/>
                  </a:lnTo>
                  <a:lnTo>
                    <a:pt x="4259524" y="7401952"/>
                  </a:lnTo>
                  <a:lnTo>
                    <a:pt x="4304991" y="7395001"/>
                  </a:lnTo>
                  <a:lnTo>
                    <a:pt x="4350429" y="7387473"/>
                  </a:lnTo>
                  <a:lnTo>
                    <a:pt x="4395834" y="7379367"/>
                  </a:lnTo>
                  <a:lnTo>
                    <a:pt x="4441201" y="7370680"/>
                  </a:lnTo>
                  <a:lnTo>
                    <a:pt x="4486525" y="7361413"/>
                  </a:lnTo>
                  <a:lnTo>
                    <a:pt x="4531799" y="7351562"/>
                  </a:lnTo>
                  <a:lnTo>
                    <a:pt x="4577021" y="7341126"/>
                  </a:lnTo>
                  <a:lnTo>
                    <a:pt x="4622183" y="7330104"/>
                  </a:lnTo>
                  <a:lnTo>
                    <a:pt x="4667282" y="7318493"/>
                  </a:lnTo>
                  <a:lnTo>
                    <a:pt x="4712313" y="7306293"/>
                  </a:lnTo>
                  <a:lnTo>
                    <a:pt x="4757270" y="7293502"/>
                  </a:lnTo>
                  <a:lnTo>
                    <a:pt x="4802148" y="7280117"/>
                  </a:lnTo>
                  <a:lnTo>
                    <a:pt x="4846942" y="7266138"/>
                  </a:lnTo>
                  <a:lnTo>
                    <a:pt x="4891648" y="7251563"/>
                  </a:lnTo>
                  <a:lnTo>
                    <a:pt x="4936259" y="7236391"/>
                  </a:lnTo>
                  <a:lnTo>
                    <a:pt x="4980772" y="7220618"/>
                  </a:lnTo>
                  <a:lnTo>
                    <a:pt x="5025181" y="7204245"/>
                  </a:lnTo>
                  <a:lnTo>
                    <a:pt x="5069481" y="7187269"/>
                  </a:lnTo>
                  <a:lnTo>
                    <a:pt x="5113668" y="7169689"/>
                  </a:lnTo>
                  <a:lnTo>
                    <a:pt x="5157735" y="7151503"/>
                  </a:lnTo>
                  <a:lnTo>
                    <a:pt x="5201678" y="7132709"/>
                  </a:lnTo>
                  <a:lnTo>
                    <a:pt x="5245492" y="7113306"/>
                  </a:lnTo>
                  <a:lnTo>
                    <a:pt x="5289172" y="7093293"/>
                  </a:lnTo>
                  <a:lnTo>
                    <a:pt x="5332713" y="7072667"/>
                  </a:lnTo>
                  <a:lnTo>
                    <a:pt x="5376110" y="7051427"/>
                  </a:lnTo>
                  <a:lnTo>
                    <a:pt x="5419358" y="7029572"/>
                  </a:lnTo>
                  <a:lnTo>
                    <a:pt x="5462323" y="7007166"/>
                  </a:lnTo>
                  <a:lnTo>
                    <a:pt x="5504875" y="6984281"/>
                  </a:lnTo>
                  <a:lnTo>
                    <a:pt x="5547012" y="6960920"/>
                  </a:lnTo>
                  <a:lnTo>
                    <a:pt x="5588732" y="6937089"/>
                  </a:lnTo>
                  <a:lnTo>
                    <a:pt x="5630035" y="6912794"/>
                  </a:lnTo>
                  <a:lnTo>
                    <a:pt x="5670917" y="6888039"/>
                  </a:lnTo>
                  <a:lnTo>
                    <a:pt x="5711378" y="6862828"/>
                  </a:lnTo>
                  <a:lnTo>
                    <a:pt x="5751417" y="6837169"/>
                  </a:lnTo>
                  <a:lnTo>
                    <a:pt x="5791030" y="6811064"/>
                  </a:lnTo>
                  <a:lnTo>
                    <a:pt x="5830218" y="6784519"/>
                  </a:lnTo>
                  <a:lnTo>
                    <a:pt x="5868977" y="6757540"/>
                  </a:lnTo>
                  <a:lnTo>
                    <a:pt x="5907307" y="6730131"/>
                  </a:lnTo>
                  <a:lnTo>
                    <a:pt x="5945206" y="6702298"/>
                  </a:lnTo>
                  <a:lnTo>
                    <a:pt x="5982672" y="6674045"/>
                  </a:lnTo>
                  <a:lnTo>
                    <a:pt x="6019704" y="6645377"/>
                  </a:lnTo>
                  <a:lnTo>
                    <a:pt x="6056300" y="6616300"/>
                  </a:lnTo>
                  <a:lnTo>
                    <a:pt x="6092458" y="6586818"/>
                  </a:lnTo>
                  <a:lnTo>
                    <a:pt x="6128177" y="6556937"/>
                  </a:lnTo>
                  <a:lnTo>
                    <a:pt x="6163455" y="6526662"/>
                  </a:lnTo>
                  <a:lnTo>
                    <a:pt x="6198291" y="6495997"/>
                  </a:lnTo>
                  <a:lnTo>
                    <a:pt x="6232683" y="6464947"/>
                  </a:lnTo>
                  <a:lnTo>
                    <a:pt x="6266629" y="6433519"/>
                  </a:lnTo>
                  <a:lnTo>
                    <a:pt x="6300128" y="6401716"/>
                  </a:lnTo>
                  <a:lnTo>
                    <a:pt x="6333177" y="6369543"/>
                  </a:lnTo>
                  <a:lnTo>
                    <a:pt x="6365777" y="6337007"/>
                  </a:lnTo>
                  <a:lnTo>
                    <a:pt x="6397924" y="6304111"/>
                  </a:lnTo>
                  <a:lnTo>
                    <a:pt x="6429617" y="6270861"/>
                  </a:lnTo>
                  <a:lnTo>
                    <a:pt x="6460856" y="6237262"/>
                  </a:lnTo>
                  <a:lnTo>
                    <a:pt x="6491637" y="6203319"/>
                  </a:lnTo>
                  <a:lnTo>
                    <a:pt x="6521959" y="6169037"/>
                  </a:lnTo>
                  <a:lnTo>
                    <a:pt x="6551821" y="6134421"/>
                  </a:lnTo>
                  <a:lnTo>
                    <a:pt x="6581222" y="6099476"/>
                  </a:lnTo>
                  <a:lnTo>
                    <a:pt x="6610159" y="6064207"/>
                  </a:lnTo>
                  <a:lnTo>
                    <a:pt x="6638630" y="6028619"/>
                  </a:lnTo>
                  <a:lnTo>
                    <a:pt x="6666636" y="5992717"/>
                  </a:lnTo>
                  <a:lnTo>
                    <a:pt x="6694172" y="5956506"/>
                  </a:lnTo>
                  <a:lnTo>
                    <a:pt x="6721239" y="5919991"/>
                  </a:lnTo>
                  <a:lnTo>
                    <a:pt x="6747834" y="5883178"/>
                  </a:lnTo>
                  <a:lnTo>
                    <a:pt x="6773956" y="5846070"/>
                  </a:lnTo>
                  <a:lnTo>
                    <a:pt x="6799604" y="5808674"/>
                  </a:lnTo>
                  <a:lnTo>
                    <a:pt x="6824775" y="5770995"/>
                  </a:lnTo>
                  <a:lnTo>
                    <a:pt x="6849467" y="5733037"/>
                  </a:lnTo>
                  <a:lnTo>
                    <a:pt x="6873681" y="5694805"/>
                  </a:lnTo>
                  <a:lnTo>
                    <a:pt x="6897412" y="5656304"/>
                  </a:lnTo>
                  <a:lnTo>
                    <a:pt x="6920661" y="5617540"/>
                  </a:lnTo>
                  <a:lnTo>
                    <a:pt x="6943426" y="5578517"/>
                  </a:lnTo>
                  <a:lnTo>
                    <a:pt x="6965704" y="5539241"/>
                  </a:lnTo>
                  <a:lnTo>
                    <a:pt x="6987495" y="5499717"/>
                  </a:lnTo>
                  <a:lnTo>
                    <a:pt x="7008796" y="5459948"/>
                  </a:lnTo>
                  <a:lnTo>
                    <a:pt x="7029606" y="5419942"/>
                  </a:lnTo>
                  <a:lnTo>
                    <a:pt x="7049924" y="5379702"/>
                  </a:lnTo>
                  <a:lnTo>
                    <a:pt x="7069747" y="5339234"/>
                  </a:lnTo>
                  <a:lnTo>
                    <a:pt x="7089075" y="5298543"/>
                  </a:lnTo>
                  <a:lnTo>
                    <a:pt x="7107905" y="5257633"/>
                  </a:lnTo>
                  <a:lnTo>
                    <a:pt x="7126236" y="5216510"/>
                  </a:lnTo>
                  <a:lnTo>
                    <a:pt x="7144066" y="5175179"/>
                  </a:lnTo>
                  <a:lnTo>
                    <a:pt x="7161394" y="5133645"/>
                  </a:lnTo>
                  <a:lnTo>
                    <a:pt x="7178218" y="5091912"/>
                  </a:lnTo>
                  <a:lnTo>
                    <a:pt x="7194537" y="5049987"/>
                  </a:lnTo>
                  <a:lnTo>
                    <a:pt x="7210348" y="5007873"/>
                  </a:lnTo>
                  <a:lnTo>
                    <a:pt x="7225651" y="4965577"/>
                  </a:lnTo>
                  <a:lnTo>
                    <a:pt x="7240443" y="4923102"/>
                  </a:lnTo>
                  <a:lnTo>
                    <a:pt x="7254723" y="4880454"/>
                  </a:lnTo>
                  <a:lnTo>
                    <a:pt x="7268489" y="4837639"/>
                  </a:lnTo>
                  <a:lnTo>
                    <a:pt x="7281741" y="4794661"/>
                  </a:lnTo>
                  <a:lnTo>
                    <a:pt x="7294475" y="4751524"/>
                  </a:lnTo>
                  <a:lnTo>
                    <a:pt x="7306691" y="4708235"/>
                  </a:lnTo>
                  <a:lnTo>
                    <a:pt x="7318387" y="4664798"/>
                  </a:lnTo>
                  <a:lnTo>
                    <a:pt x="7329560" y="4621219"/>
                  </a:lnTo>
                  <a:lnTo>
                    <a:pt x="7340211" y="4577501"/>
                  </a:lnTo>
                  <a:lnTo>
                    <a:pt x="7350337" y="4533651"/>
                  </a:lnTo>
                  <a:lnTo>
                    <a:pt x="7359936" y="4489674"/>
                  </a:lnTo>
                  <a:lnTo>
                    <a:pt x="7369007" y="4445573"/>
                  </a:lnTo>
                  <a:lnTo>
                    <a:pt x="7377548" y="4401355"/>
                  </a:lnTo>
                  <a:lnTo>
                    <a:pt x="7385557" y="4357025"/>
                  </a:lnTo>
                  <a:lnTo>
                    <a:pt x="7393034" y="4312587"/>
                  </a:lnTo>
                  <a:lnTo>
                    <a:pt x="7399975" y="4268046"/>
                  </a:lnTo>
                  <a:lnTo>
                    <a:pt x="7406381" y="4223408"/>
                  </a:lnTo>
                  <a:lnTo>
                    <a:pt x="7412248" y="4178678"/>
                  </a:lnTo>
                  <a:lnTo>
                    <a:pt x="7417576" y="4133860"/>
                  </a:lnTo>
                  <a:lnTo>
                    <a:pt x="7422363" y="4088960"/>
                  </a:lnTo>
                  <a:lnTo>
                    <a:pt x="7426607" y="4043982"/>
                  </a:lnTo>
                  <a:lnTo>
                    <a:pt x="7430307" y="3998933"/>
                  </a:lnTo>
                  <a:lnTo>
                    <a:pt x="7433461" y="3953815"/>
                  </a:lnTo>
                  <a:lnTo>
                    <a:pt x="7436067" y="3908636"/>
                  </a:lnTo>
                  <a:lnTo>
                    <a:pt x="7438123" y="3863400"/>
                  </a:lnTo>
                  <a:lnTo>
                    <a:pt x="7439629" y="3818111"/>
                  </a:lnTo>
                  <a:lnTo>
                    <a:pt x="7440583" y="3772775"/>
                  </a:lnTo>
                  <a:lnTo>
                    <a:pt x="7440982" y="3727397"/>
                  </a:lnTo>
                  <a:lnTo>
                    <a:pt x="7440826" y="3681983"/>
                  </a:lnTo>
                  <a:lnTo>
                    <a:pt x="7440112" y="3636536"/>
                  </a:lnTo>
                  <a:lnTo>
                    <a:pt x="7438839" y="3591062"/>
                  </a:lnTo>
                  <a:lnTo>
                    <a:pt x="7437006" y="3545566"/>
                  </a:lnTo>
                  <a:lnTo>
                    <a:pt x="7434610" y="3500053"/>
                  </a:lnTo>
                  <a:lnTo>
                    <a:pt x="7431651" y="3454528"/>
                  </a:lnTo>
                  <a:lnTo>
                    <a:pt x="7428126" y="3408997"/>
                  </a:lnTo>
                  <a:lnTo>
                    <a:pt x="7424034" y="3363463"/>
                  </a:lnTo>
                  <a:lnTo>
                    <a:pt x="7419374" y="3317933"/>
                  </a:lnTo>
                  <a:lnTo>
                    <a:pt x="7414143" y="3272411"/>
                  </a:lnTo>
                  <a:lnTo>
                    <a:pt x="7408340" y="3226902"/>
                  </a:lnTo>
                  <a:lnTo>
                    <a:pt x="7401964" y="3181412"/>
                  </a:lnTo>
                  <a:lnTo>
                    <a:pt x="7395013" y="3135945"/>
                  </a:lnTo>
                  <a:lnTo>
                    <a:pt x="7387484" y="3090506"/>
                  </a:lnTo>
                  <a:lnTo>
                    <a:pt x="7379378" y="3045101"/>
                  </a:lnTo>
                  <a:lnTo>
                    <a:pt x="7370691" y="2999734"/>
                  </a:lnTo>
                  <a:lnTo>
                    <a:pt x="7361423" y="2954411"/>
                  </a:lnTo>
                  <a:lnTo>
                    <a:pt x="7351572" y="2909136"/>
                  </a:lnTo>
                  <a:lnTo>
                    <a:pt x="7341136" y="2863915"/>
                  </a:lnTo>
                  <a:lnTo>
                    <a:pt x="7330113" y="2818752"/>
                  </a:lnTo>
                  <a:lnTo>
                    <a:pt x="7318502" y="2773653"/>
                  </a:lnTo>
                  <a:lnTo>
                    <a:pt x="7306301" y="2728623"/>
                  </a:lnTo>
                  <a:lnTo>
                    <a:pt x="7293509" y="2683666"/>
                  </a:lnTo>
                  <a:lnTo>
                    <a:pt x="7280125" y="2638788"/>
                  </a:lnTo>
                  <a:lnTo>
                    <a:pt x="7266145" y="2593993"/>
                  </a:lnTo>
                  <a:lnTo>
                    <a:pt x="7251570" y="2549288"/>
                  </a:lnTo>
                  <a:lnTo>
                    <a:pt x="7236396" y="2504676"/>
                  </a:lnTo>
                  <a:lnTo>
                    <a:pt x="7220623" y="2460163"/>
                  </a:lnTo>
                  <a:lnTo>
                    <a:pt x="7204249" y="2415754"/>
                  </a:lnTo>
                  <a:lnTo>
                    <a:pt x="7187273" y="2371454"/>
                  </a:lnTo>
                  <a:lnTo>
                    <a:pt x="7169692" y="2327268"/>
                  </a:lnTo>
                  <a:lnTo>
                    <a:pt x="7151505" y="2283201"/>
                  </a:lnTo>
                  <a:lnTo>
                    <a:pt x="7132711" y="2239257"/>
                  </a:lnTo>
                  <a:lnTo>
                    <a:pt x="7113308" y="2195443"/>
                  </a:lnTo>
                  <a:lnTo>
                    <a:pt x="7093293" y="2151763"/>
                  </a:lnTo>
                  <a:lnTo>
                    <a:pt x="7072667" y="2108222"/>
                  </a:lnTo>
                  <a:lnTo>
                    <a:pt x="7051426" y="2064825"/>
                  </a:lnTo>
                  <a:lnTo>
                    <a:pt x="7029570" y="2021578"/>
                  </a:lnTo>
                  <a:lnTo>
                    <a:pt x="7007164" y="1978613"/>
                  </a:lnTo>
                  <a:lnTo>
                    <a:pt x="6984278" y="1936061"/>
                  </a:lnTo>
                  <a:lnTo>
                    <a:pt x="6960917" y="1893924"/>
                  </a:lnTo>
                  <a:lnTo>
                    <a:pt x="6937086" y="1852203"/>
                  </a:lnTo>
                  <a:lnTo>
                    <a:pt x="6912790" y="1810901"/>
                  </a:lnTo>
                  <a:lnTo>
                    <a:pt x="6888034" y="1770019"/>
                  </a:lnTo>
                  <a:lnTo>
                    <a:pt x="6862824" y="1729558"/>
                  </a:lnTo>
                  <a:lnTo>
                    <a:pt x="6837163" y="1689520"/>
                  </a:lnTo>
                  <a:lnTo>
                    <a:pt x="6811058" y="1649907"/>
                  </a:lnTo>
                  <a:lnTo>
                    <a:pt x="6784513" y="1610720"/>
                  </a:lnTo>
                  <a:lnTo>
                    <a:pt x="6757534" y="1571961"/>
                  </a:lnTo>
                  <a:lnTo>
                    <a:pt x="6730124" y="1533631"/>
                  </a:lnTo>
                  <a:lnTo>
                    <a:pt x="6702290" y="1495733"/>
                  </a:lnTo>
                  <a:lnTo>
                    <a:pt x="6674037" y="1458267"/>
                  </a:lnTo>
                  <a:lnTo>
                    <a:pt x="6645369" y="1421236"/>
                  </a:lnTo>
                  <a:lnTo>
                    <a:pt x="6616291" y="1384640"/>
                  </a:lnTo>
                  <a:lnTo>
                    <a:pt x="6586809" y="1348483"/>
                  </a:lnTo>
                  <a:lnTo>
                    <a:pt x="6556928" y="1312764"/>
                  </a:lnTo>
                  <a:lnTo>
                    <a:pt x="6526652" y="1277486"/>
                  </a:lnTo>
                  <a:lnTo>
                    <a:pt x="6495987" y="1242651"/>
                  </a:lnTo>
                  <a:lnTo>
                    <a:pt x="6464937" y="1208260"/>
                  </a:lnTo>
                  <a:lnTo>
                    <a:pt x="6433508" y="1174314"/>
                  </a:lnTo>
                  <a:lnTo>
                    <a:pt x="6401704" y="1140816"/>
                  </a:lnTo>
                  <a:lnTo>
                    <a:pt x="6369532" y="1107767"/>
                  </a:lnTo>
                  <a:lnTo>
                    <a:pt x="6336995" y="1075168"/>
                  </a:lnTo>
                  <a:lnTo>
                    <a:pt x="6304099" y="1043022"/>
                  </a:lnTo>
                  <a:lnTo>
                    <a:pt x="6270849" y="1011329"/>
                  </a:lnTo>
                  <a:lnTo>
                    <a:pt x="6237250" y="980092"/>
                  </a:lnTo>
                  <a:lnTo>
                    <a:pt x="6203306" y="949311"/>
                  </a:lnTo>
                  <a:lnTo>
                    <a:pt x="6169024" y="918990"/>
                  </a:lnTo>
                  <a:lnTo>
                    <a:pt x="6134407" y="889128"/>
                  </a:lnTo>
                  <a:lnTo>
                    <a:pt x="6099462" y="859729"/>
                  </a:lnTo>
                  <a:lnTo>
                    <a:pt x="6064193" y="830792"/>
                  </a:lnTo>
                  <a:lnTo>
                    <a:pt x="6028604" y="802321"/>
                  </a:lnTo>
                  <a:lnTo>
                    <a:pt x="5992702" y="774317"/>
                  </a:lnTo>
                  <a:lnTo>
                    <a:pt x="5956491" y="746781"/>
                  </a:lnTo>
                  <a:lnTo>
                    <a:pt x="5919976" y="719715"/>
                  </a:lnTo>
                  <a:lnTo>
                    <a:pt x="5883162" y="693121"/>
                  </a:lnTo>
                  <a:lnTo>
                    <a:pt x="5846055" y="666999"/>
                  </a:lnTo>
                  <a:lnTo>
                    <a:pt x="5808659" y="641353"/>
                  </a:lnTo>
                  <a:lnTo>
                    <a:pt x="5770979" y="616183"/>
                  </a:lnTo>
                  <a:lnTo>
                    <a:pt x="5733020" y="591491"/>
                  </a:lnTo>
                  <a:lnTo>
                    <a:pt x="5694788" y="567279"/>
                  </a:lnTo>
                  <a:lnTo>
                    <a:pt x="5656287" y="543548"/>
                  </a:lnTo>
                  <a:lnTo>
                    <a:pt x="5617523" y="520299"/>
                  </a:lnTo>
                  <a:lnTo>
                    <a:pt x="5578500" y="497536"/>
                  </a:lnTo>
                  <a:lnTo>
                    <a:pt x="5539224" y="475258"/>
                  </a:lnTo>
                  <a:lnTo>
                    <a:pt x="5499699" y="453468"/>
                  </a:lnTo>
                  <a:lnTo>
                    <a:pt x="5459931" y="432168"/>
                  </a:lnTo>
                  <a:lnTo>
                    <a:pt x="5419924" y="411359"/>
                  </a:lnTo>
                  <a:lnTo>
                    <a:pt x="5379684" y="391042"/>
                  </a:lnTo>
                  <a:lnTo>
                    <a:pt x="5339216" y="371219"/>
                  </a:lnTo>
                  <a:lnTo>
                    <a:pt x="5298524" y="351892"/>
                  </a:lnTo>
                  <a:lnTo>
                    <a:pt x="5257614" y="333063"/>
                  </a:lnTo>
                  <a:lnTo>
                    <a:pt x="5216491" y="314733"/>
                  </a:lnTo>
                  <a:lnTo>
                    <a:pt x="5175160" y="296903"/>
                  </a:lnTo>
                  <a:lnTo>
                    <a:pt x="5133626" y="279576"/>
                  </a:lnTo>
                  <a:lnTo>
                    <a:pt x="5091893" y="262753"/>
                  </a:lnTo>
                  <a:lnTo>
                    <a:pt x="5049967" y="246435"/>
                  </a:lnTo>
                  <a:lnTo>
                    <a:pt x="5007854" y="230624"/>
                  </a:lnTo>
                  <a:lnTo>
                    <a:pt x="4965557" y="215322"/>
                  </a:lnTo>
                  <a:lnTo>
                    <a:pt x="4923082" y="200531"/>
                  </a:lnTo>
                  <a:lnTo>
                    <a:pt x="4880435" y="186251"/>
                  </a:lnTo>
                  <a:lnTo>
                    <a:pt x="4837619" y="172485"/>
                  </a:lnTo>
                  <a:lnTo>
                    <a:pt x="4794640" y="159235"/>
                  </a:lnTo>
                  <a:lnTo>
                    <a:pt x="4751504" y="146501"/>
                  </a:lnTo>
                  <a:lnTo>
                    <a:pt x="4708215" y="134286"/>
                  </a:lnTo>
                  <a:lnTo>
                    <a:pt x="4664778" y="122591"/>
                  </a:lnTo>
                  <a:lnTo>
                    <a:pt x="4621198" y="111417"/>
                  </a:lnTo>
                  <a:lnTo>
                    <a:pt x="4577481" y="100767"/>
                  </a:lnTo>
                  <a:lnTo>
                    <a:pt x="4533631" y="90642"/>
                  </a:lnTo>
                  <a:lnTo>
                    <a:pt x="4489653" y="81043"/>
                  </a:lnTo>
                  <a:lnTo>
                    <a:pt x="4445552" y="71973"/>
                  </a:lnTo>
                  <a:lnTo>
                    <a:pt x="4401334" y="63432"/>
                  </a:lnTo>
                  <a:lnTo>
                    <a:pt x="4357004" y="55423"/>
                  </a:lnTo>
                  <a:lnTo>
                    <a:pt x="4312566" y="47947"/>
                  </a:lnTo>
                  <a:lnTo>
                    <a:pt x="4268025" y="41006"/>
                  </a:lnTo>
                  <a:lnTo>
                    <a:pt x="4223387" y="34600"/>
                  </a:lnTo>
                  <a:lnTo>
                    <a:pt x="4178656" y="28733"/>
                  </a:lnTo>
                  <a:lnTo>
                    <a:pt x="4133838" y="23405"/>
                  </a:lnTo>
                  <a:lnTo>
                    <a:pt x="4088938" y="18618"/>
                  </a:lnTo>
                  <a:lnTo>
                    <a:pt x="4043961" y="14374"/>
                  </a:lnTo>
                  <a:lnTo>
                    <a:pt x="3998911" y="10675"/>
                  </a:lnTo>
                  <a:lnTo>
                    <a:pt x="3953794" y="7521"/>
                  </a:lnTo>
                  <a:lnTo>
                    <a:pt x="3908614" y="4915"/>
                  </a:lnTo>
                  <a:lnTo>
                    <a:pt x="3863378" y="2858"/>
                  </a:lnTo>
                  <a:lnTo>
                    <a:pt x="3818089" y="1352"/>
                  </a:lnTo>
                  <a:lnTo>
                    <a:pt x="3772753" y="399"/>
                  </a:lnTo>
                  <a:lnTo>
                    <a:pt x="3727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0913" y="6348017"/>
            <a:ext cx="1739956" cy="50998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4234" y="6244044"/>
            <a:ext cx="333548" cy="3335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E8600C9-489B-02E5-0135-FD5CC398B0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423EFD38-667A-FB1E-D2FA-7BD39974EC4C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548713858"/>
              </p:ext>
            </p:extLst>
          </p:nvPr>
        </p:nvGraphicFramePr>
        <p:xfrm>
          <a:off x="421204" y="1002749"/>
          <a:ext cx="11219726" cy="481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965" y="6186312"/>
            <a:ext cx="333548" cy="333536"/>
          </a:xfrm>
          <a:prstGeom prst="rect">
            <a:avLst/>
          </a:prstGeom>
        </p:spPr>
      </p:pic>
      <p:pic>
        <p:nvPicPr>
          <p:cNvPr id="19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238143" y="-1272827"/>
            <a:ext cx="680602" cy="32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485050" y="5106821"/>
            <a:ext cx="2557960" cy="869100"/>
          </a:xfrm>
          <a:prstGeom prst="rect">
            <a:avLst/>
          </a:prstGeom>
        </p:spPr>
      </p:pic>
      <p:pic>
        <p:nvPicPr>
          <p:cNvPr id="2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9479" y="12485"/>
            <a:ext cx="690323" cy="690323"/>
          </a:xfrm>
          <a:prstGeom prst="rect">
            <a:avLst/>
          </a:prstGeom>
        </p:spPr>
      </p:pic>
      <p:sp>
        <p:nvSpPr>
          <p:cNvPr id="18" name="object 34"/>
          <p:cNvSpPr/>
          <p:nvPr/>
        </p:nvSpPr>
        <p:spPr>
          <a:xfrm>
            <a:off x="8313972" y="5765506"/>
            <a:ext cx="522612" cy="534628"/>
          </a:xfrm>
          <a:custGeom>
            <a:avLst/>
            <a:gdLst/>
            <a:ahLst/>
            <a:cxnLst/>
            <a:rect l="l" t="t" r="r" b="b"/>
            <a:pathLst>
              <a:path w="861695" h="881379">
                <a:moveTo>
                  <a:pt x="430876" y="0"/>
                </a:moveTo>
                <a:lnTo>
                  <a:pt x="383921" y="2584"/>
                </a:lnTo>
                <a:lnTo>
                  <a:pt x="338432" y="10157"/>
                </a:lnTo>
                <a:lnTo>
                  <a:pt x="294672" y="22452"/>
                </a:lnTo>
                <a:lnTo>
                  <a:pt x="252903" y="39198"/>
                </a:lnTo>
                <a:lnTo>
                  <a:pt x="213388" y="60128"/>
                </a:lnTo>
                <a:lnTo>
                  <a:pt x="176390" y="84972"/>
                </a:lnTo>
                <a:lnTo>
                  <a:pt x="142172" y="113463"/>
                </a:lnTo>
                <a:lnTo>
                  <a:pt x="110995" y="145331"/>
                </a:lnTo>
                <a:lnTo>
                  <a:pt x="83123" y="180308"/>
                </a:lnTo>
                <a:lnTo>
                  <a:pt x="58819" y="218124"/>
                </a:lnTo>
                <a:lnTo>
                  <a:pt x="38344" y="258512"/>
                </a:lnTo>
                <a:lnTo>
                  <a:pt x="21962" y="301203"/>
                </a:lnTo>
                <a:lnTo>
                  <a:pt x="9936" y="345928"/>
                </a:lnTo>
                <a:lnTo>
                  <a:pt x="2527" y="392418"/>
                </a:lnTo>
                <a:lnTo>
                  <a:pt x="0" y="440405"/>
                </a:lnTo>
                <a:lnTo>
                  <a:pt x="2527" y="488390"/>
                </a:lnTo>
                <a:lnTo>
                  <a:pt x="9936" y="534878"/>
                </a:lnTo>
                <a:lnTo>
                  <a:pt x="21962" y="579601"/>
                </a:lnTo>
                <a:lnTo>
                  <a:pt x="38344" y="622291"/>
                </a:lnTo>
                <a:lnTo>
                  <a:pt x="58819" y="662678"/>
                </a:lnTo>
                <a:lnTo>
                  <a:pt x="83123" y="700493"/>
                </a:lnTo>
                <a:lnTo>
                  <a:pt x="110995" y="735469"/>
                </a:lnTo>
                <a:lnTo>
                  <a:pt x="142172" y="767336"/>
                </a:lnTo>
                <a:lnTo>
                  <a:pt x="176390" y="795826"/>
                </a:lnTo>
                <a:lnTo>
                  <a:pt x="213388" y="820670"/>
                </a:lnTo>
                <a:lnTo>
                  <a:pt x="252903" y="841600"/>
                </a:lnTo>
                <a:lnTo>
                  <a:pt x="294672" y="858346"/>
                </a:lnTo>
                <a:lnTo>
                  <a:pt x="338432" y="870640"/>
                </a:lnTo>
                <a:lnTo>
                  <a:pt x="383921" y="878214"/>
                </a:lnTo>
                <a:lnTo>
                  <a:pt x="430876" y="880798"/>
                </a:lnTo>
                <a:lnTo>
                  <a:pt x="477812" y="878214"/>
                </a:lnTo>
                <a:lnTo>
                  <a:pt x="523284" y="870640"/>
                </a:lnTo>
                <a:lnTo>
                  <a:pt x="567030" y="858346"/>
                </a:lnTo>
                <a:lnTo>
                  <a:pt x="608786" y="841600"/>
                </a:lnTo>
                <a:lnTo>
                  <a:pt x="648291" y="820670"/>
                </a:lnTo>
                <a:lnTo>
                  <a:pt x="685280" y="795826"/>
                </a:lnTo>
                <a:lnTo>
                  <a:pt x="719492" y="767336"/>
                </a:lnTo>
                <a:lnTo>
                  <a:pt x="750664" y="735469"/>
                </a:lnTo>
                <a:lnTo>
                  <a:pt x="778532" y="700493"/>
                </a:lnTo>
                <a:lnTo>
                  <a:pt x="802833" y="662678"/>
                </a:lnTo>
                <a:lnTo>
                  <a:pt x="823306" y="622291"/>
                </a:lnTo>
                <a:lnTo>
                  <a:pt x="839687" y="579601"/>
                </a:lnTo>
                <a:lnTo>
                  <a:pt x="851713" y="534878"/>
                </a:lnTo>
                <a:lnTo>
                  <a:pt x="859121" y="488390"/>
                </a:lnTo>
                <a:lnTo>
                  <a:pt x="861649" y="440405"/>
                </a:lnTo>
                <a:lnTo>
                  <a:pt x="859121" y="392418"/>
                </a:lnTo>
                <a:lnTo>
                  <a:pt x="851713" y="345928"/>
                </a:lnTo>
                <a:lnTo>
                  <a:pt x="839687" y="301203"/>
                </a:lnTo>
                <a:lnTo>
                  <a:pt x="823306" y="258512"/>
                </a:lnTo>
                <a:lnTo>
                  <a:pt x="802833" y="218124"/>
                </a:lnTo>
                <a:lnTo>
                  <a:pt x="778532" y="180308"/>
                </a:lnTo>
                <a:lnTo>
                  <a:pt x="750664" y="145331"/>
                </a:lnTo>
                <a:lnTo>
                  <a:pt x="719492" y="113463"/>
                </a:lnTo>
                <a:lnTo>
                  <a:pt x="685280" y="84972"/>
                </a:lnTo>
                <a:lnTo>
                  <a:pt x="648291" y="60128"/>
                </a:lnTo>
                <a:lnTo>
                  <a:pt x="608786" y="39198"/>
                </a:lnTo>
                <a:lnTo>
                  <a:pt x="567030" y="22452"/>
                </a:lnTo>
                <a:lnTo>
                  <a:pt x="523284" y="10157"/>
                </a:lnTo>
                <a:lnTo>
                  <a:pt x="477812" y="2584"/>
                </a:lnTo>
                <a:lnTo>
                  <a:pt x="430876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" y="2757579"/>
            <a:ext cx="1343375" cy="3226256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220651" y="1141522"/>
            <a:ext cx="5289756" cy="5753059"/>
            <a:chOff x="257050" y="2111047"/>
            <a:chExt cx="8723199" cy="9152687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050" y="2111047"/>
              <a:ext cx="8723199" cy="91526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1934" y="3320248"/>
              <a:ext cx="7441565" cy="7441565"/>
            </a:xfrm>
            <a:custGeom>
              <a:avLst/>
              <a:gdLst/>
              <a:ahLst/>
              <a:cxnLst/>
              <a:rect l="l" t="t" r="r" b="b"/>
              <a:pathLst>
                <a:path w="7441565" h="7441565">
                  <a:moveTo>
                    <a:pt x="3727375" y="0"/>
                  </a:moveTo>
                  <a:lnTo>
                    <a:pt x="3681961" y="156"/>
                  </a:lnTo>
                  <a:lnTo>
                    <a:pt x="3636514" y="869"/>
                  </a:lnTo>
                  <a:lnTo>
                    <a:pt x="3591040" y="2142"/>
                  </a:lnTo>
                  <a:lnTo>
                    <a:pt x="3545544" y="3975"/>
                  </a:lnTo>
                  <a:lnTo>
                    <a:pt x="3500031" y="6370"/>
                  </a:lnTo>
                  <a:lnTo>
                    <a:pt x="3454506" y="9329"/>
                  </a:lnTo>
                  <a:lnTo>
                    <a:pt x="3408974" y="12853"/>
                  </a:lnTo>
                  <a:lnTo>
                    <a:pt x="3363441" y="16944"/>
                  </a:lnTo>
                  <a:lnTo>
                    <a:pt x="3317911" y="21604"/>
                  </a:lnTo>
                  <a:lnTo>
                    <a:pt x="3272389" y="26834"/>
                  </a:lnTo>
                  <a:lnTo>
                    <a:pt x="3226880" y="32636"/>
                  </a:lnTo>
                  <a:lnTo>
                    <a:pt x="3181390" y="39012"/>
                  </a:lnTo>
                  <a:lnTo>
                    <a:pt x="3135923" y="45963"/>
                  </a:lnTo>
                  <a:lnTo>
                    <a:pt x="3090484" y="53490"/>
                  </a:lnTo>
                  <a:lnTo>
                    <a:pt x="3045079" y="61596"/>
                  </a:lnTo>
                  <a:lnTo>
                    <a:pt x="2999712" y="70281"/>
                  </a:lnTo>
                  <a:lnTo>
                    <a:pt x="2954389" y="79548"/>
                  </a:lnTo>
                  <a:lnTo>
                    <a:pt x="2909114" y="89399"/>
                  </a:lnTo>
                  <a:lnTo>
                    <a:pt x="2863892" y="99834"/>
                  </a:lnTo>
                  <a:lnTo>
                    <a:pt x="2818730" y="110855"/>
                  </a:lnTo>
                  <a:lnTo>
                    <a:pt x="2773631" y="122465"/>
                  </a:lnTo>
                  <a:lnTo>
                    <a:pt x="2728600" y="134664"/>
                  </a:lnTo>
                  <a:lnTo>
                    <a:pt x="2683643" y="147455"/>
                  </a:lnTo>
                  <a:lnTo>
                    <a:pt x="2638765" y="160838"/>
                  </a:lnTo>
                  <a:lnTo>
                    <a:pt x="2593971" y="174816"/>
                  </a:lnTo>
                  <a:lnTo>
                    <a:pt x="2549265" y="189390"/>
                  </a:lnTo>
                  <a:lnTo>
                    <a:pt x="2504654" y="204562"/>
                  </a:lnTo>
                  <a:lnTo>
                    <a:pt x="2460141" y="220333"/>
                  </a:lnTo>
                  <a:lnTo>
                    <a:pt x="2415732" y="236705"/>
                  </a:lnTo>
                  <a:lnTo>
                    <a:pt x="2371431" y="253680"/>
                  </a:lnTo>
                  <a:lnTo>
                    <a:pt x="2327245" y="271259"/>
                  </a:lnTo>
                  <a:lnTo>
                    <a:pt x="2283178" y="289444"/>
                  </a:lnTo>
                  <a:lnTo>
                    <a:pt x="2239235" y="308236"/>
                  </a:lnTo>
                  <a:lnTo>
                    <a:pt x="2195421" y="327637"/>
                  </a:lnTo>
                  <a:lnTo>
                    <a:pt x="2151741" y="347649"/>
                  </a:lnTo>
                  <a:lnTo>
                    <a:pt x="2108200" y="368273"/>
                  </a:lnTo>
                  <a:lnTo>
                    <a:pt x="2064803" y="389511"/>
                  </a:lnTo>
                  <a:lnTo>
                    <a:pt x="2021555" y="411365"/>
                  </a:lnTo>
                  <a:lnTo>
                    <a:pt x="1978592" y="433771"/>
                  </a:lnTo>
                  <a:lnTo>
                    <a:pt x="1936041" y="456657"/>
                  </a:lnTo>
                  <a:lnTo>
                    <a:pt x="1893906" y="480018"/>
                  </a:lnTo>
                  <a:lnTo>
                    <a:pt x="1852187" y="503850"/>
                  </a:lnTo>
                  <a:lnTo>
                    <a:pt x="1810886" y="528145"/>
                  </a:lnTo>
                  <a:lnTo>
                    <a:pt x="1770005" y="552901"/>
                  </a:lnTo>
                  <a:lnTo>
                    <a:pt x="1729546" y="578112"/>
                  </a:lnTo>
                  <a:lnTo>
                    <a:pt x="1689509" y="603772"/>
                  </a:lnTo>
                  <a:lnTo>
                    <a:pt x="1649897" y="629877"/>
                  </a:lnTo>
                  <a:lnTo>
                    <a:pt x="1610711" y="656422"/>
                  </a:lnTo>
                  <a:lnTo>
                    <a:pt x="1571953" y="683402"/>
                  </a:lnTo>
                  <a:lnTo>
                    <a:pt x="1533625" y="710811"/>
                  </a:lnTo>
                  <a:lnTo>
                    <a:pt x="1495728" y="738645"/>
                  </a:lnTo>
                  <a:lnTo>
                    <a:pt x="1458263" y="766898"/>
                  </a:lnTo>
                  <a:lnTo>
                    <a:pt x="1421233" y="795567"/>
                  </a:lnTo>
                  <a:lnTo>
                    <a:pt x="1384638" y="824644"/>
                  </a:lnTo>
                  <a:lnTo>
                    <a:pt x="1348481" y="854126"/>
                  </a:lnTo>
                  <a:lnTo>
                    <a:pt x="1312763" y="884008"/>
                  </a:lnTo>
                  <a:lnTo>
                    <a:pt x="1277486" y="914284"/>
                  </a:lnTo>
                  <a:lnTo>
                    <a:pt x="1242652" y="944949"/>
                  </a:lnTo>
                  <a:lnTo>
                    <a:pt x="1208261" y="975999"/>
                  </a:lnTo>
                  <a:lnTo>
                    <a:pt x="1174317" y="1007428"/>
                  </a:lnTo>
                  <a:lnTo>
                    <a:pt x="1140819" y="1039231"/>
                  </a:lnTo>
                  <a:lnTo>
                    <a:pt x="1107770" y="1071403"/>
                  </a:lnTo>
                  <a:lnTo>
                    <a:pt x="1075172" y="1103940"/>
                  </a:lnTo>
                  <a:lnTo>
                    <a:pt x="1043026" y="1136836"/>
                  </a:lnTo>
                  <a:lnTo>
                    <a:pt x="1011334" y="1170086"/>
                  </a:lnTo>
                  <a:lnTo>
                    <a:pt x="980097" y="1203686"/>
                  </a:lnTo>
                  <a:lnTo>
                    <a:pt x="949317" y="1237629"/>
                  </a:lnTo>
                  <a:lnTo>
                    <a:pt x="918995" y="1271911"/>
                  </a:lnTo>
                  <a:lnTo>
                    <a:pt x="889134" y="1306528"/>
                  </a:lnTo>
                  <a:lnTo>
                    <a:pt x="859735" y="1341473"/>
                  </a:lnTo>
                  <a:lnTo>
                    <a:pt x="830799" y="1376743"/>
                  </a:lnTo>
                  <a:lnTo>
                    <a:pt x="802328" y="1412331"/>
                  </a:lnTo>
                  <a:lnTo>
                    <a:pt x="774324" y="1448233"/>
                  </a:lnTo>
                  <a:lnTo>
                    <a:pt x="746788" y="1484444"/>
                  </a:lnTo>
                  <a:lnTo>
                    <a:pt x="719722" y="1520959"/>
                  </a:lnTo>
                  <a:lnTo>
                    <a:pt x="693128" y="1557773"/>
                  </a:lnTo>
                  <a:lnTo>
                    <a:pt x="667007" y="1594881"/>
                  </a:lnTo>
                  <a:lnTo>
                    <a:pt x="641360" y="1632277"/>
                  </a:lnTo>
                  <a:lnTo>
                    <a:pt x="616190" y="1669957"/>
                  </a:lnTo>
                  <a:lnTo>
                    <a:pt x="591498" y="1707915"/>
                  </a:lnTo>
                  <a:lnTo>
                    <a:pt x="567286" y="1746147"/>
                  </a:lnTo>
                  <a:lnTo>
                    <a:pt x="543555" y="1784648"/>
                  </a:lnTo>
                  <a:lnTo>
                    <a:pt x="520307" y="1823412"/>
                  </a:lnTo>
                  <a:lnTo>
                    <a:pt x="497543" y="1862435"/>
                  </a:lnTo>
                  <a:lnTo>
                    <a:pt x="475265" y="1901712"/>
                  </a:lnTo>
                  <a:lnTo>
                    <a:pt x="453475" y="1941236"/>
                  </a:lnTo>
                  <a:lnTo>
                    <a:pt x="432175" y="1981005"/>
                  </a:lnTo>
                  <a:lnTo>
                    <a:pt x="411365" y="2021011"/>
                  </a:lnTo>
                  <a:lnTo>
                    <a:pt x="391048" y="2061251"/>
                  </a:lnTo>
                  <a:lnTo>
                    <a:pt x="371225" y="2101720"/>
                  </a:lnTo>
                  <a:lnTo>
                    <a:pt x="351898" y="2142411"/>
                  </a:lnTo>
                  <a:lnTo>
                    <a:pt x="333069" y="2183321"/>
                  </a:lnTo>
                  <a:lnTo>
                    <a:pt x="314738" y="2224444"/>
                  </a:lnTo>
                  <a:lnTo>
                    <a:pt x="296909" y="2265775"/>
                  </a:lnTo>
                  <a:lnTo>
                    <a:pt x="279581" y="2307310"/>
                  </a:lnTo>
                  <a:lnTo>
                    <a:pt x="262758" y="2349042"/>
                  </a:lnTo>
                  <a:lnTo>
                    <a:pt x="246440" y="2390968"/>
                  </a:lnTo>
                  <a:lnTo>
                    <a:pt x="230629" y="2433082"/>
                  </a:lnTo>
                  <a:lnTo>
                    <a:pt x="215326" y="2475378"/>
                  </a:lnTo>
                  <a:lnTo>
                    <a:pt x="200535" y="2517853"/>
                  </a:lnTo>
                  <a:lnTo>
                    <a:pt x="186255" y="2560501"/>
                  </a:lnTo>
                  <a:lnTo>
                    <a:pt x="172489" y="2603316"/>
                  </a:lnTo>
                  <a:lnTo>
                    <a:pt x="159238" y="2646295"/>
                  </a:lnTo>
                  <a:lnTo>
                    <a:pt x="146504" y="2689431"/>
                  </a:lnTo>
                  <a:lnTo>
                    <a:pt x="134289" y="2732721"/>
                  </a:lnTo>
                  <a:lnTo>
                    <a:pt x="122593" y="2776158"/>
                  </a:lnTo>
                  <a:lnTo>
                    <a:pt x="111420" y="2819737"/>
                  </a:lnTo>
                  <a:lnTo>
                    <a:pt x="100769" y="2863455"/>
                  </a:lnTo>
                  <a:lnTo>
                    <a:pt x="90644" y="2907305"/>
                  </a:lnTo>
                  <a:lnTo>
                    <a:pt x="81045" y="2951283"/>
                  </a:lnTo>
                  <a:lnTo>
                    <a:pt x="71974" y="2995383"/>
                  </a:lnTo>
                  <a:lnTo>
                    <a:pt x="63434" y="3039601"/>
                  </a:lnTo>
                  <a:lnTo>
                    <a:pt x="55424" y="3083932"/>
                  </a:lnTo>
                  <a:lnTo>
                    <a:pt x="47948" y="3128370"/>
                  </a:lnTo>
                  <a:lnTo>
                    <a:pt x="41006" y="3172910"/>
                  </a:lnTo>
                  <a:lnTo>
                    <a:pt x="34601" y="3217549"/>
                  </a:lnTo>
                  <a:lnTo>
                    <a:pt x="28733" y="3262279"/>
                  </a:lnTo>
                  <a:lnTo>
                    <a:pt x="23405" y="3307097"/>
                  </a:lnTo>
                  <a:lnTo>
                    <a:pt x="18619" y="3351997"/>
                  </a:lnTo>
                  <a:lnTo>
                    <a:pt x="14375" y="3396975"/>
                  </a:lnTo>
                  <a:lnTo>
                    <a:pt x="10675" y="3442025"/>
                  </a:lnTo>
                  <a:lnTo>
                    <a:pt x="7521" y="3487142"/>
                  </a:lnTo>
                  <a:lnTo>
                    <a:pt x="4915" y="3532321"/>
                  </a:lnTo>
                  <a:lnTo>
                    <a:pt x="2858" y="3577558"/>
                  </a:lnTo>
                  <a:lnTo>
                    <a:pt x="1352" y="3622846"/>
                  </a:lnTo>
                  <a:lnTo>
                    <a:pt x="399" y="3668182"/>
                  </a:lnTo>
                  <a:lnTo>
                    <a:pt x="0" y="3713560"/>
                  </a:lnTo>
                  <a:lnTo>
                    <a:pt x="156" y="3758975"/>
                  </a:lnTo>
                  <a:lnTo>
                    <a:pt x="869" y="3804422"/>
                  </a:lnTo>
                  <a:lnTo>
                    <a:pt x="2142" y="3849896"/>
                  </a:lnTo>
                  <a:lnTo>
                    <a:pt x="3975" y="3895392"/>
                  </a:lnTo>
                  <a:lnTo>
                    <a:pt x="6371" y="3940905"/>
                  </a:lnTo>
                  <a:lnTo>
                    <a:pt x="9330" y="3986429"/>
                  </a:lnTo>
                  <a:lnTo>
                    <a:pt x="12854" y="4031961"/>
                  </a:lnTo>
                  <a:lnTo>
                    <a:pt x="16946" y="4077494"/>
                  </a:lnTo>
                  <a:lnTo>
                    <a:pt x="21606" y="4123025"/>
                  </a:lnTo>
                  <a:lnTo>
                    <a:pt x="26837" y="4168547"/>
                  </a:lnTo>
                  <a:lnTo>
                    <a:pt x="32639" y="4214055"/>
                  </a:lnTo>
                  <a:lnTo>
                    <a:pt x="39015" y="4259546"/>
                  </a:lnTo>
                  <a:lnTo>
                    <a:pt x="45966" y="4305013"/>
                  </a:lnTo>
                  <a:lnTo>
                    <a:pt x="53494" y="4350451"/>
                  </a:lnTo>
                  <a:lnTo>
                    <a:pt x="61600" y="4395857"/>
                  </a:lnTo>
                  <a:lnTo>
                    <a:pt x="70286" y="4441224"/>
                  </a:lnTo>
                  <a:lnTo>
                    <a:pt x="79554" y="4486547"/>
                  </a:lnTo>
                  <a:lnTo>
                    <a:pt x="89405" y="4531822"/>
                  </a:lnTo>
                  <a:lnTo>
                    <a:pt x="99841" y="4577043"/>
                  </a:lnTo>
                  <a:lnTo>
                    <a:pt x="110863" y="4622206"/>
                  </a:lnTo>
                  <a:lnTo>
                    <a:pt x="122474" y="4667305"/>
                  </a:lnTo>
                  <a:lnTo>
                    <a:pt x="134674" y="4712335"/>
                  </a:lnTo>
                  <a:lnTo>
                    <a:pt x="147465" y="4757292"/>
                  </a:lnTo>
                  <a:lnTo>
                    <a:pt x="160849" y="4802170"/>
                  </a:lnTo>
                  <a:lnTo>
                    <a:pt x="174828" y="4846965"/>
                  </a:lnTo>
                  <a:lnTo>
                    <a:pt x="189403" y="4891670"/>
                  </a:lnTo>
                  <a:lnTo>
                    <a:pt x="204576" y="4936282"/>
                  </a:lnTo>
                  <a:lnTo>
                    <a:pt x="220348" y="4980795"/>
                  </a:lnTo>
                  <a:lnTo>
                    <a:pt x="236722" y="5025204"/>
                  </a:lnTo>
                  <a:lnTo>
                    <a:pt x="253698" y="5069504"/>
                  </a:lnTo>
                  <a:lnTo>
                    <a:pt x="271278" y="5113690"/>
                  </a:lnTo>
                  <a:lnTo>
                    <a:pt x="289464" y="5157757"/>
                  </a:lnTo>
                  <a:lnTo>
                    <a:pt x="308258" y="5201700"/>
                  </a:lnTo>
                  <a:lnTo>
                    <a:pt x="327660" y="5245515"/>
                  </a:lnTo>
                  <a:lnTo>
                    <a:pt x="347674" y="5289195"/>
                  </a:lnTo>
                  <a:lnTo>
                    <a:pt x="368300" y="5332736"/>
                  </a:lnTo>
                  <a:lnTo>
                    <a:pt x="389539" y="5376132"/>
                  </a:lnTo>
                  <a:lnTo>
                    <a:pt x="411395" y="5419380"/>
                  </a:lnTo>
                  <a:lnTo>
                    <a:pt x="433800" y="5462344"/>
                  </a:lnTo>
                  <a:lnTo>
                    <a:pt x="456685" y="5504895"/>
                  </a:lnTo>
                  <a:lnTo>
                    <a:pt x="480045" y="5547032"/>
                  </a:lnTo>
                  <a:lnTo>
                    <a:pt x="503874" y="5588751"/>
                  </a:lnTo>
                  <a:lnTo>
                    <a:pt x="528169" y="5630052"/>
                  </a:lnTo>
                  <a:lnTo>
                    <a:pt x="552924" y="5670934"/>
                  </a:lnTo>
                  <a:lnTo>
                    <a:pt x="578133" y="5711394"/>
                  </a:lnTo>
                  <a:lnTo>
                    <a:pt x="603793" y="5751432"/>
                  </a:lnTo>
                  <a:lnTo>
                    <a:pt x="629897" y="5791044"/>
                  </a:lnTo>
                  <a:lnTo>
                    <a:pt x="656441" y="5830231"/>
                  </a:lnTo>
                  <a:lnTo>
                    <a:pt x="683419" y="5868989"/>
                  </a:lnTo>
                  <a:lnTo>
                    <a:pt x="710827" y="5907318"/>
                  </a:lnTo>
                  <a:lnTo>
                    <a:pt x="738660" y="5945216"/>
                  </a:lnTo>
                  <a:lnTo>
                    <a:pt x="766913" y="5982682"/>
                  </a:lnTo>
                  <a:lnTo>
                    <a:pt x="795580" y="6019713"/>
                  </a:lnTo>
                  <a:lnTo>
                    <a:pt x="824656" y="6056308"/>
                  </a:lnTo>
                  <a:lnTo>
                    <a:pt x="854138" y="6092465"/>
                  </a:lnTo>
                  <a:lnTo>
                    <a:pt x="884018" y="6128184"/>
                  </a:lnTo>
                  <a:lnTo>
                    <a:pt x="914293" y="6163461"/>
                  </a:lnTo>
                  <a:lnTo>
                    <a:pt x="944958" y="6198296"/>
                  </a:lnTo>
                  <a:lnTo>
                    <a:pt x="976006" y="6232687"/>
                  </a:lnTo>
                  <a:lnTo>
                    <a:pt x="1007435" y="6266632"/>
                  </a:lnTo>
                  <a:lnTo>
                    <a:pt x="1039237" y="6300130"/>
                  </a:lnTo>
                  <a:lnTo>
                    <a:pt x="1071409" y="6333180"/>
                  </a:lnTo>
                  <a:lnTo>
                    <a:pt x="1103945" y="6365778"/>
                  </a:lnTo>
                  <a:lnTo>
                    <a:pt x="1136840" y="6397925"/>
                  </a:lnTo>
                  <a:lnTo>
                    <a:pt x="1170089" y="6429618"/>
                  </a:lnTo>
                  <a:lnTo>
                    <a:pt x="1203688" y="6460855"/>
                  </a:lnTo>
                  <a:lnTo>
                    <a:pt x="1237631" y="6491636"/>
                  </a:lnTo>
                  <a:lnTo>
                    <a:pt x="1271912" y="6521957"/>
                  </a:lnTo>
                  <a:lnTo>
                    <a:pt x="1306528" y="6551819"/>
                  </a:lnTo>
                  <a:lnTo>
                    <a:pt x="1341473" y="6581219"/>
                  </a:lnTo>
                  <a:lnTo>
                    <a:pt x="1376741" y="6610155"/>
                  </a:lnTo>
                  <a:lnTo>
                    <a:pt x="1412329" y="6638626"/>
                  </a:lnTo>
                  <a:lnTo>
                    <a:pt x="1448231" y="6666631"/>
                  </a:lnTo>
                  <a:lnTo>
                    <a:pt x="1484441" y="6694167"/>
                  </a:lnTo>
                  <a:lnTo>
                    <a:pt x="1520955" y="6721233"/>
                  </a:lnTo>
                  <a:lnTo>
                    <a:pt x="1557769" y="6747828"/>
                  </a:lnTo>
                  <a:lnTo>
                    <a:pt x="1594875" y="6773950"/>
                  </a:lnTo>
                  <a:lnTo>
                    <a:pt x="1632271" y="6799596"/>
                  </a:lnTo>
                  <a:lnTo>
                    <a:pt x="1669950" y="6824767"/>
                  </a:lnTo>
                  <a:lnTo>
                    <a:pt x="1707908" y="6849459"/>
                  </a:lnTo>
                  <a:lnTo>
                    <a:pt x="1746140" y="6873672"/>
                  </a:lnTo>
                  <a:lnTo>
                    <a:pt x="1784640" y="6897403"/>
                  </a:lnTo>
                  <a:lnTo>
                    <a:pt x="1823404" y="6920652"/>
                  </a:lnTo>
                  <a:lnTo>
                    <a:pt x="1862426" y="6943416"/>
                  </a:lnTo>
                  <a:lnTo>
                    <a:pt x="1901702" y="6965694"/>
                  </a:lnTo>
                  <a:lnTo>
                    <a:pt x="1941226" y="6987484"/>
                  </a:lnTo>
                  <a:lnTo>
                    <a:pt x="1980994" y="7008785"/>
                  </a:lnTo>
                  <a:lnTo>
                    <a:pt x="2021000" y="7029595"/>
                  </a:lnTo>
                  <a:lnTo>
                    <a:pt x="2061240" y="7049912"/>
                  </a:lnTo>
                  <a:lnTo>
                    <a:pt x="2101708" y="7069735"/>
                  </a:lnTo>
                  <a:lnTo>
                    <a:pt x="2142399" y="7089062"/>
                  </a:lnTo>
                  <a:lnTo>
                    <a:pt x="2183308" y="7107892"/>
                  </a:lnTo>
                  <a:lnTo>
                    <a:pt x="2224431" y="7126223"/>
                  </a:lnTo>
                  <a:lnTo>
                    <a:pt x="2265762" y="7144053"/>
                  </a:lnTo>
                  <a:lnTo>
                    <a:pt x="2307296" y="7161380"/>
                  </a:lnTo>
                  <a:lnTo>
                    <a:pt x="2349028" y="7178204"/>
                  </a:lnTo>
                  <a:lnTo>
                    <a:pt x="2390953" y="7194522"/>
                  </a:lnTo>
                  <a:lnTo>
                    <a:pt x="2433067" y="7210334"/>
                  </a:lnTo>
                  <a:lnTo>
                    <a:pt x="2475363" y="7225636"/>
                  </a:lnTo>
                  <a:lnTo>
                    <a:pt x="2517838" y="7240428"/>
                  </a:lnTo>
                  <a:lnTo>
                    <a:pt x="2560485" y="7254708"/>
                  </a:lnTo>
                  <a:lnTo>
                    <a:pt x="2603300" y="7268474"/>
                  </a:lnTo>
                  <a:lnTo>
                    <a:pt x="2646278" y="7281725"/>
                  </a:lnTo>
                  <a:lnTo>
                    <a:pt x="2689415" y="7294459"/>
                  </a:lnTo>
                  <a:lnTo>
                    <a:pt x="2732703" y="7306675"/>
                  </a:lnTo>
                  <a:lnTo>
                    <a:pt x="2776140" y="7318370"/>
                  </a:lnTo>
                  <a:lnTo>
                    <a:pt x="2819720" y="7329544"/>
                  </a:lnTo>
                  <a:lnTo>
                    <a:pt x="2863437" y="7340195"/>
                  </a:lnTo>
                  <a:lnTo>
                    <a:pt x="2907287" y="7350320"/>
                  </a:lnTo>
                  <a:lnTo>
                    <a:pt x="2951264" y="7359919"/>
                  </a:lnTo>
                  <a:lnTo>
                    <a:pt x="2995365" y="7368990"/>
                  </a:lnTo>
                  <a:lnTo>
                    <a:pt x="3039582" y="7377531"/>
                  </a:lnTo>
                  <a:lnTo>
                    <a:pt x="3083913" y="7385540"/>
                  </a:lnTo>
                  <a:lnTo>
                    <a:pt x="3128351" y="7393017"/>
                  </a:lnTo>
                  <a:lnTo>
                    <a:pt x="3172891" y="7399959"/>
                  </a:lnTo>
                  <a:lnTo>
                    <a:pt x="3217529" y="7406364"/>
                  </a:lnTo>
                  <a:lnTo>
                    <a:pt x="3262259" y="7412232"/>
                  </a:lnTo>
                  <a:lnTo>
                    <a:pt x="3307077" y="7417560"/>
                  </a:lnTo>
                  <a:lnTo>
                    <a:pt x="3351977" y="7422347"/>
                  </a:lnTo>
                  <a:lnTo>
                    <a:pt x="3396954" y="7426591"/>
                  </a:lnTo>
                  <a:lnTo>
                    <a:pt x="3442004" y="7430291"/>
                  </a:lnTo>
                  <a:lnTo>
                    <a:pt x="3487121" y="7433444"/>
                  </a:lnTo>
                  <a:lnTo>
                    <a:pt x="3532300" y="7436051"/>
                  </a:lnTo>
                  <a:lnTo>
                    <a:pt x="3577537" y="7438107"/>
                  </a:lnTo>
                  <a:lnTo>
                    <a:pt x="3622825" y="7439613"/>
                  </a:lnTo>
                  <a:lnTo>
                    <a:pt x="3668161" y="7440567"/>
                  </a:lnTo>
                  <a:lnTo>
                    <a:pt x="3713539" y="7440966"/>
                  </a:lnTo>
                  <a:lnTo>
                    <a:pt x="3758954" y="7440810"/>
                  </a:lnTo>
                  <a:lnTo>
                    <a:pt x="3804400" y="7440097"/>
                  </a:lnTo>
                  <a:lnTo>
                    <a:pt x="3849874" y="7438824"/>
                  </a:lnTo>
                  <a:lnTo>
                    <a:pt x="3895370" y="7436991"/>
                  </a:lnTo>
                  <a:lnTo>
                    <a:pt x="3940883" y="7434596"/>
                  </a:lnTo>
                  <a:lnTo>
                    <a:pt x="3986408" y="7431637"/>
                  </a:lnTo>
                  <a:lnTo>
                    <a:pt x="4031939" y="7428112"/>
                  </a:lnTo>
                  <a:lnTo>
                    <a:pt x="4077473" y="7424021"/>
                  </a:lnTo>
                  <a:lnTo>
                    <a:pt x="4123003" y="7419360"/>
                  </a:lnTo>
                  <a:lnTo>
                    <a:pt x="4168525" y="7414130"/>
                  </a:lnTo>
                  <a:lnTo>
                    <a:pt x="4214033" y="7408327"/>
                  </a:lnTo>
                  <a:lnTo>
                    <a:pt x="4259524" y="7401952"/>
                  </a:lnTo>
                  <a:lnTo>
                    <a:pt x="4304991" y="7395001"/>
                  </a:lnTo>
                  <a:lnTo>
                    <a:pt x="4350429" y="7387473"/>
                  </a:lnTo>
                  <a:lnTo>
                    <a:pt x="4395834" y="7379367"/>
                  </a:lnTo>
                  <a:lnTo>
                    <a:pt x="4441201" y="7370680"/>
                  </a:lnTo>
                  <a:lnTo>
                    <a:pt x="4486525" y="7361413"/>
                  </a:lnTo>
                  <a:lnTo>
                    <a:pt x="4531799" y="7351562"/>
                  </a:lnTo>
                  <a:lnTo>
                    <a:pt x="4577021" y="7341126"/>
                  </a:lnTo>
                  <a:lnTo>
                    <a:pt x="4622183" y="7330104"/>
                  </a:lnTo>
                  <a:lnTo>
                    <a:pt x="4667282" y="7318493"/>
                  </a:lnTo>
                  <a:lnTo>
                    <a:pt x="4712313" y="7306293"/>
                  </a:lnTo>
                  <a:lnTo>
                    <a:pt x="4757270" y="7293502"/>
                  </a:lnTo>
                  <a:lnTo>
                    <a:pt x="4802148" y="7280117"/>
                  </a:lnTo>
                  <a:lnTo>
                    <a:pt x="4846942" y="7266138"/>
                  </a:lnTo>
                  <a:lnTo>
                    <a:pt x="4891648" y="7251563"/>
                  </a:lnTo>
                  <a:lnTo>
                    <a:pt x="4936259" y="7236391"/>
                  </a:lnTo>
                  <a:lnTo>
                    <a:pt x="4980772" y="7220618"/>
                  </a:lnTo>
                  <a:lnTo>
                    <a:pt x="5025181" y="7204245"/>
                  </a:lnTo>
                  <a:lnTo>
                    <a:pt x="5069481" y="7187269"/>
                  </a:lnTo>
                  <a:lnTo>
                    <a:pt x="5113668" y="7169689"/>
                  </a:lnTo>
                  <a:lnTo>
                    <a:pt x="5157735" y="7151503"/>
                  </a:lnTo>
                  <a:lnTo>
                    <a:pt x="5201678" y="7132709"/>
                  </a:lnTo>
                  <a:lnTo>
                    <a:pt x="5245492" y="7113306"/>
                  </a:lnTo>
                  <a:lnTo>
                    <a:pt x="5289172" y="7093293"/>
                  </a:lnTo>
                  <a:lnTo>
                    <a:pt x="5332713" y="7072667"/>
                  </a:lnTo>
                  <a:lnTo>
                    <a:pt x="5376110" y="7051427"/>
                  </a:lnTo>
                  <a:lnTo>
                    <a:pt x="5419358" y="7029572"/>
                  </a:lnTo>
                  <a:lnTo>
                    <a:pt x="5462323" y="7007166"/>
                  </a:lnTo>
                  <a:lnTo>
                    <a:pt x="5504875" y="6984281"/>
                  </a:lnTo>
                  <a:lnTo>
                    <a:pt x="5547012" y="6960920"/>
                  </a:lnTo>
                  <a:lnTo>
                    <a:pt x="5588732" y="6937089"/>
                  </a:lnTo>
                  <a:lnTo>
                    <a:pt x="5630035" y="6912794"/>
                  </a:lnTo>
                  <a:lnTo>
                    <a:pt x="5670917" y="6888039"/>
                  </a:lnTo>
                  <a:lnTo>
                    <a:pt x="5711378" y="6862828"/>
                  </a:lnTo>
                  <a:lnTo>
                    <a:pt x="5751417" y="6837169"/>
                  </a:lnTo>
                  <a:lnTo>
                    <a:pt x="5791030" y="6811064"/>
                  </a:lnTo>
                  <a:lnTo>
                    <a:pt x="5830218" y="6784519"/>
                  </a:lnTo>
                  <a:lnTo>
                    <a:pt x="5868977" y="6757540"/>
                  </a:lnTo>
                  <a:lnTo>
                    <a:pt x="5907307" y="6730131"/>
                  </a:lnTo>
                  <a:lnTo>
                    <a:pt x="5945206" y="6702298"/>
                  </a:lnTo>
                  <a:lnTo>
                    <a:pt x="5982672" y="6674045"/>
                  </a:lnTo>
                  <a:lnTo>
                    <a:pt x="6019704" y="6645377"/>
                  </a:lnTo>
                  <a:lnTo>
                    <a:pt x="6056300" y="6616300"/>
                  </a:lnTo>
                  <a:lnTo>
                    <a:pt x="6092458" y="6586818"/>
                  </a:lnTo>
                  <a:lnTo>
                    <a:pt x="6128177" y="6556937"/>
                  </a:lnTo>
                  <a:lnTo>
                    <a:pt x="6163455" y="6526662"/>
                  </a:lnTo>
                  <a:lnTo>
                    <a:pt x="6198291" y="6495997"/>
                  </a:lnTo>
                  <a:lnTo>
                    <a:pt x="6232683" y="6464947"/>
                  </a:lnTo>
                  <a:lnTo>
                    <a:pt x="6266629" y="6433519"/>
                  </a:lnTo>
                  <a:lnTo>
                    <a:pt x="6300128" y="6401716"/>
                  </a:lnTo>
                  <a:lnTo>
                    <a:pt x="6333177" y="6369543"/>
                  </a:lnTo>
                  <a:lnTo>
                    <a:pt x="6365777" y="6337007"/>
                  </a:lnTo>
                  <a:lnTo>
                    <a:pt x="6397924" y="6304111"/>
                  </a:lnTo>
                  <a:lnTo>
                    <a:pt x="6429617" y="6270861"/>
                  </a:lnTo>
                  <a:lnTo>
                    <a:pt x="6460856" y="6237262"/>
                  </a:lnTo>
                  <a:lnTo>
                    <a:pt x="6491637" y="6203319"/>
                  </a:lnTo>
                  <a:lnTo>
                    <a:pt x="6521959" y="6169037"/>
                  </a:lnTo>
                  <a:lnTo>
                    <a:pt x="6551821" y="6134421"/>
                  </a:lnTo>
                  <a:lnTo>
                    <a:pt x="6581222" y="6099476"/>
                  </a:lnTo>
                  <a:lnTo>
                    <a:pt x="6610159" y="6064207"/>
                  </a:lnTo>
                  <a:lnTo>
                    <a:pt x="6638630" y="6028619"/>
                  </a:lnTo>
                  <a:lnTo>
                    <a:pt x="6666636" y="5992717"/>
                  </a:lnTo>
                  <a:lnTo>
                    <a:pt x="6694172" y="5956506"/>
                  </a:lnTo>
                  <a:lnTo>
                    <a:pt x="6721239" y="5919991"/>
                  </a:lnTo>
                  <a:lnTo>
                    <a:pt x="6747834" y="5883178"/>
                  </a:lnTo>
                  <a:lnTo>
                    <a:pt x="6773956" y="5846070"/>
                  </a:lnTo>
                  <a:lnTo>
                    <a:pt x="6799604" y="5808674"/>
                  </a:lnTo>
                  <a:lnTo>
                    <a:pt x="6824775" y="5770995"/>
                  </a:lnTo>
                  <a:lnTo>
                    <a:pt x="6849467" y="5733037"/>
                  </a:lnTo>
                  <a:lnTo>
                    <a:pt x="6873681" y="5694805"/>
                  </a:lnTo>
                  <a:lnTo>
                    <a:pt x="6897412" y="5656304"/>
                  </a:lnTo>
                  <a:lnTo>
                    <a:pt x="6920661" y="5617540"/>
                  </a:lnTo>
                  <a:lnTo>
                    <a:pt x="6943426" y="5578517"/>
                  </a:lnTo>
                  <a:lnTo>
                    <a:pt x="6965704" y="5539241"/>
                  </a:lnTo>
                  <a:lnTo>
                    <a:pt x="6987495" y="5499717"/>
                  </a:lnTo>
                  <a:lnTo>
                    <a:pt x="7008796" y="5459948"/>
                  </a:lnTo>
                  <a:lnTo>
                    <a:pt x="7029606" y="5419942"/>
                  </a:lnTo>
                  <a:lnTo>
                    <a:pt x="7049924" y="5379702"/>
                  </a:lnTo>
                  <a:lnTo>
                    <a:pt x="7069747" y="5339234"/>
                  </a:lnTo>
                  <a:lnTo>
                    <a:pt x="7089075" y="5298543"/>
                  </a:lnTo>
                  <a:lnTo>
                    <a:pt x="7107905" y="5257633"/>
                  </a:lnTo>
                  <a:lnTo>
                    <a:pt x="7126236" y="5216510"/>
                  </a:lnTo>
                  <a:lnTo>
                    <a:pt x="7144066" y="5175179"/>
                  </a:lnTo>
                  <a:lnTo>
                    <a:pt x="7161394" y="5133645"/>
                  </a:lnTo>
                  <a:lnTo>
                    <a:pt x="7178218" y="5091912"/>
                  </a:lnTo>
                  <a:lnTo>
                    <a:pt x="7194537" y="5049987"/>
                  </a:lnTo>
                  <a:lnTo>
                    <a:pt x="7210348" y="5007873"/>
                  </a:lnTo>
                  <a:lnTo>
                    <a:pt x="7225651" y="4965577"/>
                  </a:lnTo>
                  <a:lnTo>
                    <a:pt x="7240443" y="4923102"/>
                  </a:lnTo>
                  <a:lnTo>
                    <a:pt x="7254723" y="4880454"/>
                  </a:lnTo>
                  <a:lnTo>
                    <a:pt x="7268489" y="4837639"/>
                  </a:lnTo>
                  <a:lnTo>
                    <a:pt x="7281741" y="4794661"/>
                  </a:lnTo>
                  <a:lnTo>
                    <a:pt x="7294475" y="4751524"/>
                  </a:lnTo>
                  <a:lnTo>
                    <a:pt x="7306691" y="4708235"/>
                  </a:lnTo>
                  <a:lnTo>
                    <a:pt x="7318387" y="4664798"/>
                  </a:lnTo>
                  <a:lnTo>
                    <a:pt x="7329560" y="4621219"/>
                  </a:lnTo>
                  <a:lnTo>
                    <a:pt x="7340211" y="4577501"/>
                  </a:lnTo>
                  <a:lnTo>
                    <a:pt x="7350337" y="4533651"/>
                  </a:lnTo>
                  <a:lnTo>
                    <a:pt x="7359936" y="4489674"/>
                  </a:lnTo>
                  <a:lnTo>
                    <a:pt x="7369007" y="4445573"/>
                  </a:lnTo>
                  <a:lnTo>
                    <a:pt x="7377548" y="4401355"/>
                  </a:lnTo>
                  <a:lnTo>
                    <a:pt x="7385557" y="4357025"/>
                  </a:lnTo>
                  <a:lnTo>
                    <a:pt x="7393034" y="4312587"/>
                  </a:lnTo>
                  <a:lnTo>
                    <a:pt x="7399975" y="4268046"/>
                  </a:lnTo>
                  <a:lnTo>
                    <a:pt x="7406381" y="4223408"/>
                  </a:lnTo>
                  <a:lnTo>
                    <a:pt x="7412248" y="4178678"/>
                  </a:lnTo>
                  <a:lnTo>
                    <a:pt x="7417576" y="4133860"/>
                  </a:lnTo>
                  <a:lnTo>
                    <a:pt x="7422363" y="4088960"/>
                  </a:lnTo>
                  <a:lnTo>
                    <a:pt x="7426607" y="4043982"/>
                  </a:lnTo>
                  <a:lnTo>
                    <a:pt x="7430307" y="3998933"/>
                  </a:lnTo>
                  <a:lnTo>
                    <a:pt x="7433461" y="3953815"/>
                  </a:lnTo>
                  <a:lnTo>
                    <a:pt x="7436067" y="3908636"/>
                  </a:lnTo>
                  <a:lnTo>
                    <a:pt x="7438123" y="3863400"/>
                  </a:lnTo>
                  <a:lnTo>
                    <a:pt x="7439629" y="3818111"/>
                  </a:lnTo>
                  <a:lnTo>
                    <a:pt x="7440583" y="3772775"/>
                  </a:lnTo>
                  <a:lnTo>
                    <a:pt x="7440982" y="3727397"/>
                  </a:lnTo>
                  <a:lnTo>
                    <a:pt x="7440826" y="3681983"/>
                  </a:lnTo>
                  <a:lnTo>
                    <a:pt x="7440112" y="3636536"/>
                  </a:lnTo>
                  <a:lnTo>
                    <a:pt x="7438839" y="3591062"/>
                  </a:lnTo>
                  <a:lnTo>
                    <a:pt x="7437006" y="3545566"/>
                  </a:lnTo>
                  <a:lnTo>
                    <a:pt x="7434610" y="3500053"/>
                  </a:lnTo>
                  <a:lnTo>
                    <a:pt x="7431651" y="3454528"/>
                  </a:lnTo>
                  <a:lnTo>
                    <a:pt x="7428126" y="3408997"/>
                  </a:lnTo>
                  <a:lnTo>
                    <a:pt x="7424034" y="3363463"/>
                  </a:lnTo>
                  <a:lnTo>
                    <a:pt x="7419374" y="3317933"/>
                  </a:lnTo>
                  <a:lnTo>
                    <a:pt x="7414143" y="3272411"/>
                  </a:lnTo>
                  <a:lnTo>
                    <a:pt x="7408340" y="3226902"/>
                  </a:lnTo>
                  <a:lnTo>
                    <a:pt x="7401964" y="3181412"/>
                  </a:lnTo>
                  <a:lnTo>
                    <a:pt x="7395013" y="3135945"/>
                  </a:lnTo>
                  <a:lnTo>
                    <a:pt x="7387484" y="3090506"/>
                  </a:lnTo>
                  <a:lnTo>
                    <a:pt x="7379378" y="3045101"/>
                  </a:lnTo>
                  <a:lnTo>
                    <a:pt x="7370691" y="2999734"/>
                  </a:lnTo>
                  <a:lnTo>
                    <a:pt x="7361423" y="2954411"/>
                  </a:lnTo>
                  <a:lnTo>
                    <a:pt x="7351572" y="2909136"/>
                  </a:lnTo>
                  <a:lnTo>
                    <a:pt x="7341136" y="2863915"/>
                  </a:lnTo>
                  <a:lnTo>
                    <a:pt x="7330113" y="2818752"/>
                  </a:lnTo>
                  <a:lnTo>
                    <a:pt x="7318502" y="2773653"/>
                  </a:lnTo>
                  <a:lnTo>
                    <a:pt x="7306301" y="2728623"/>
                  </a:lnTo>
                  <a:lnTo>
                    <a:pt x="7293509" y="2683666"/>
                  </a:lnTo>
                  <a:lnTo>
                    <a:pt x="7280125" y="2638788"/>
                  </a:lnTo>
                  <a:lnTo>
                    <a:pt x="7266145" y="2593993"/>
                  </a:lnTo>
                  <a:lnTo>
                    <a:pt x="7251570" y="2549288"/>
                  </a:lnTo>
                  <a:lnTo>
                    <a:pt x="7236396" y="2504676"/>
                  </a:lnTo>
                  <a:lnTo>
                    <a:pt x="7220623" y="2460163"/>
                  </a:lnTo>
                  <a:lnTo>
                    <a:pt x="7204249" y="2415754"/>
                  </a:lnTo>
                  <a:lnTo>
                    <a:pt x="7187273" y="2371454"/>
                  </a:lnTo>
                  <a:lnTo>
                    <a:pt x="7169692" y="2327268"/>
                  </a:lnTo>
                  <a:lnTo>
                    <a:pt x="7151505" y="2283201"/>
                  </a:lnTo>
                  <a:lnTo>
                    <a:pt x="7132711" y="2239257"/>
                  </a:lnTo>
                  <a:lnTo>
                    <a:pt x="7113308" y="2195443"/>
                  </a:lnTo>
                  <a:lnTo>
                    <a:pt x="7093293" y="2151763"/>
                  </a:lnTo>
                  <a:lnTo>
                    <a:pt x="7072667" y="2108222"/>
                  </a:lnTo>
                  <a:lnTo>
                    <a:pt x="7051426" y="2064825"/>
                  </a:lnTo>
                  <a:lnTo>
                    <a:pt x="7029570" y="2021578"/>
                  </a:lnTo>
                  <a:lnTo>
                    <a:pt x="7007164" y="1978613"/>
                  </a:lnTo>
                  <a:lnTo>
                    <a:pt x="6984278" y="1936061"/>
                  </a:lnTo>
                  <a:lnTo>
                    <a:pt x="6960917" y="1893924"/>
                  </a:lnTo>
                  <a:lnTo>
                    <a:pt x="6937086" y="1852203"/>
                  </a:lnTo>
                  <a:lnTo>
                    <a:pt x="6912790" y="1810901"/>
                  </a:lnTo>
                  <a:lnTo>
                    <a:pt x="6888034" y="1770019"/>
                  </a:lnTo>
                  <a:lnTo>
                    <a:pt x="6862824" y="1729558"/>
                  </a:lnTo>
                  <a:lnTo>
                    <a:pt x="6837163" y="1689520"/>
                  </a:lnTo>
                  <a:lnTo>
                    <a:pt x="6811058" y="1649907"/>
                  </a:lnTo>
                  <a:lnTo>
                    <a:pt x="6784513" y="1610720"/>
                  </a:lnTo>
                  <a:lnTo>
                    <a:pt x="6757534" y="1571961"/>
                  </a:lnTo>
                  <a:lnTo>
                    <a:pt x="6730124" y="1533631"/>
                  </a:lnTo>
                  <a:lnTo>
                    <a:pt x="6702290" y="1495733"/>
                  </a:lnTo>
                  <a:lnTo>
                    <a:pt x="6674037" y="1458267"/>
                  </a:lnTo>
                  <a:lnTo>
                    <a:pt x="6645369" y="1421236"/>
                  </a:lnTo>
                  <a:lnTo>
                    <a:pt x="6616291" y="1384640"/>
                  </a:lnTo>
                  <a:lnTo>
                    <a:pt x="6586809" y="1348483"/>
                  </a:lnTo>
                  <a:lnTo>
                    <a:pt x="6556928" y="1312764"/>
                  </a:lnTo>
                  <a:lnTo>
                    <a:pt x="6526652" y="1277486"/>
                  </a:lnTo>
                  <a:lnTo>
                    <a:pt x="6495987" y="1242651"/>
                  </a:lnTo>
                  <a:lnTo>
                    <a:pt x="6464937" y="1208260"/>
                  </a:lnTo>
                  <a:lnTo>
                    <a:pt x="6433508" y="1174314"/>
                  </a:lnTo>
                  <a:lnTo>
                    <a:pt x="6401704" y="1140816"/>
                  </a:lnTo>
                  <a:lnTo>
                    <a:pt x="6369532" y="1107767"/>
                  </a:lnTo>
                  <a:lnTo>
                    <a:pt x="6336995" y="1075168"/>
                  </a:lnTo>
                  <a:lnTo>
                    <a:pt x="6304099" y="1043022"/>
                  </a:lnTo>
                  <a:lnTo>
                    <a:pt x="6270849" y="1011329"/>
                  </a:lnTo>
                  <a:lnTo>
                    <a:pt x="6237250" y="980092"/>
                  </a:lnTo>
                  <a:lnTo>
                    <a:pt x="6203306" y="949311"/>
                  </a:lnTo>
                  <a:lnTo>
                    <a:pt x="6169024" y="918990"/>
                  </a:lnTo>
                  <a:lnTo>
                    <a:pt x="6134407" y="889128"/>
                  </a:lnTo>
                  <a:lnTo>
                    <a:pt x="6099462" y="859729"/>
                  </a:lnTo>
                  <a:lnTo>
                    <a:pt x="6064193" y="830792"/>
                  </a:lnTo>
                  <a:lnTo>
                    <a:pt x="6028604" y="802321"/>
                  </a:lnTo>
                  <a:lnTo>
                    <a:pt x="5992702" y="774317"/>
                  </a:lnTo>
                  <a:lnTo>
                    <a:pt x="5956491" y="746781"/>
                  </a:lnTo>
                  <a:lnTo>
                    <a:pt x="5919976" y="719715"/>
                  </a:lnTo>
                  <a:lnTo>
                    <a:pt x="5883162" y="693121"/>
                  </a:lnTo>
                  <a:lnTo>
                    <a:pt x="5846055" y="666999"/>
                  </a:lnTo>
                  <a:lnTo>
                    <a:pt x="5808659" y="641353"/>
                  </a:lnTo>
                  <a:lnTo>
                    <a:pt x="5770979" y="616183"/>
                  </a:lnTo>
                  <a:lnTo>
                    <a:pt x="5733020" y="591491"/>
                  </a:lnTo>
                  <a:lnTo>
                    <a:pt x="5694788" y="567279"/>
                  </a:lnTo>
                  <a:lnTo>
                    <a:pt x="5656287" y="543548"/>
                  </a:lnTo>
                  <a:lnTo>
                    <a:pt x="5617523" y="520299"/>
                  </a:lnTo>
                  <a:lnTo>
                    <a:pt x="5578500" y="497536"/>
                  </a:lnTo>
                  <a:lnTo>
                    <a:pt x="5539224" y="475258"/>
                  </a:lnTo>
                  <a:lnTo>
                    <a:pt x="5499699" y="453468"/>
                  </a:lnTo>
                  <a:lnTo>
                    <a:pt x="5459931" y="432168"/>
                  </a:lnTo>
                  <a:lnTo>
                    <a:pt x="5419924" y="411359"/>
                  </a:lnTo>
                  <a:lnTo>
                    <a:pt x="5379684" y="391042"/>
                  </a:lnTo>
                  <a:lnTo>
                    <a:pt x="5339216" y="371219"/>
                  </a:lnTo>
                  <a:lnTo>
                    <a:pt x="5298524" y="351892"/>
                  </a:lnTo>
                  <a:lnTo>
                    <a:pt x="5257614" y="333063"/>
                  </a:lnTo>
                  <a:lnTo>
                    <a:pt x="5216491" y="314733"/>
                  </a:lnTo>
                  <a:lnTo>
                    <a:pt x="5175160" y="296903"/>
                  </a:lnTo>
                  <a:lnTo>
                    <a:pt x="5133626" y="279576"/>
                  </a:lnTo>
                  <a:lnTo>
                    <a:pt x="5091893" y="262753"/>
                  </a:lnTo>
                  <a:lnTo>
                    <a:pt x="5049967" y="246435"/>
                  </a:lnTo>
                  <a:lnTo>
                    <a:pt x="5007854" y="230624"/>
                  </a:lnTo>
                  <a:lnTo>
                    <a:pt x="4965557" y="215322"/>
                  </a:lnTo>
                  <a:lnTo>
                    <a:pt x="4923082" y="200531"/>
                  </a:lnTo>
                  <a:lnTo>
                    <a:pt x="4880435" y="186251"/>
                  </a:lnTo>
                  <a:lnTo>
                    <a:pt x="4837619" y="172485"/>
                  </a:lnTo>
                  <a:lnTo>
                    <a:pt x="4794640" y="159235"/>
                  </a:lnTo>
                  <a:lnTo>
                    <a:pt x="4751504" y="146501"/>
                  </a:lnTo>
                  <a:lnTo>
                    <a:pt x="4708215" y="134286"/>
                  </a:lnTo>
                  <a:lnTo>
                    <a:pt x="4664778" y="122591"/>
                  </a:lnTo>
                  <a:lnTo>
                    <a:pt x="4621198" y="111417"/>
                  </a:lnTo>
                  <a:lnTo>
                    <a:pt x="4577481" y="100767"/>
                  </a:lnTo>
                  <a:lnTo>
                    <a:pt x="4533631" y="90642"/>
                  </a:lnTo>
                  <a:lnTo>
                    <a:pt x="4489653" y="81043"/>
                  </a:lnTo>
                  <a:lnTo>
                    <a:pt x="4445552" y="71973"/>
                  </a:lnTo>
                  <a:lnTo>
                    <a:pt x="4401334" y="63432"/>
                  </a:lnTo>
                  <a:lnTo>
                    <a:pt x="4357004" y="55423"/>
                  </a:lnTo>
                  <a:lnTo>
                    <a:pt x="4312566" y="47947"/>
                  </a:lnTo>
                  <a:lnTo>
                    <a:pt x="4268025" y="41006"/>
                  </a:lnTo>
                  <a:lnTo>
                    <a:pt x="4223387" y="34600"/>
                  </a:lnTo>
                  <a:lnTo>
                    <a:pt x="4178656" y="28733"/>
                  </a:lnTo>
                  <a:lnTo>
                    <a:pt x="4133838" y="23405"/>
                  </a:lnTo>
                  <a:lnTo>
                    <a:pt x="4088938" y="18618"/>
                  </a:lnTo>
                  <a:lnTo>
                    <a:pt x="4043961" y="14374"/>
                  </a:lnTo>
                  <a:lnTo>
                    <a:pt x="3998911" y="10675"/>
                  </a:lnTo>
                  <a:lnTo>
                    <a:pt x="3953794" y="7521"/>
                  </a:lnTo>
                  <a:lnTo>
                    <a:pt x="3908614" y="4915"/>
                  </a:lnTo>
                  <a:lnTo>
                    <a:pt x="3863378" y="2858"/>
                  </a:lnTo>
                  <a:lnTo>
                    <a:pt x="3818089" y="1352"/>
                  </a:lnTo>
                  <a:lnTo>
                    <a:pt x="3772753" y="399"/>
                  </a:lnTo>
                  <a:lnTo>
                    <a:pt x="3727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0913" y="6348017"/>
            <a:ext cx="1739956" cy="50998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4234" y="6244044"/>
            <a:ext cx="333548" cy="3335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E8600C9-489B-02E5-0135-FD5CC398B0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423EFD38-667A-FB1E-D2FA-7BD39974EC4C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pic>
        <p:nvPicPr>
          <p:cNvPr id="17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965" y="6186312"/>
            <a:ext cx="333548" cy="33353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4727" y="706238"/>
            <a:ext cx="10022479" cy="344154"/>
          </a:xfrm>
          <a:prstGeom prst="rect">
            <a:avLst/>
          </a:prstGeom>
        </p:spPr>
        <p:txBody>
          <a:bodyPr vert="horz" wrap="square" lIns="0" tIns="8086" rIns="0" bIns="0" rtlCol="0" anchor="ctr">
            <a:spAutoFit/>
          </a:bodyPr>
          <a:lstStyle/>
          <a:p>
            <a:pPr algn="ctr"/>
            <a:r>
              <a:rPr lang="ru-RU" sz="2426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заповнення</a:t>
            </a:r>
            <a:r>
              <a:rPr lang="ru-RU" sz="2426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2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таблиці</a:t>
            </a:r>
            <a:r>
              <a:rPr lang="ru-RU" sz="24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42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додатка</a:t>
            </a:r>
            <a:r>
              <a:rPr lang="ru-RU" sz="24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(Д5) до </a:t>
            </a:r>
            <a:r>
              <a:rPr lang="ru-RU" sz="242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податкової</a:t>
            </a:r>
            <a:r>
              <a:rPr lang="ru-RU" sz="24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2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декларації</a:t>
            </a:r>
            <a:r>
              <a:rPr lang="ru-RU" sz="24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ПДВ</a:t>
            </a:r>
            <a:endParaRPr lang="uk-UA" sz="291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bject 15"/>
          <p:cNvSpPr/>
          <p:nvPr/>
        </p:nvSpPr>
        <p:spPr>
          <a:xfrm>
            <a:off x="11066456" y="265714"/>
            <a:ext cx="366028" cy="355562"/>
          </a:xfrm>
          <a:custGeom>
            <a:avLst/>
            <a:gdLst/>
            <a:ahLst/>
            <a:cxnLst/>
            <a:rect l="l" t="t" r="r" b="b"/>
            <a:pathLst>
              <a:path w="831215" h="849630">
                <a:moveTo>
                  <a:pt x="415484" y="0"/>
                </a:moveTo>
                <a:lnTo>
                  <a:pt x="367039" y="2855"/>
                </a:lnTo>
                <a:lnTo>
                  <a:pt x="320233" y="11211"/>
                </a:lnTo>
                <a:lnTo>
                  <a:pt x="275378" y="24747"/>
                </a:lnTo>
                <a:lnTo>
                  <a:pt x="232786" y="43147"/>
                </a:lnTo>
                <a:lnTo>
                  <a:pt x="192769" y="66091"/>
                </a:lnTo>
                <a:lnTo>
                  <a:pt x="155640" y="93262"/>
                </a:lnTo>
                <a:lnTo>
                  <a:pt x="121710" y="124341"/>
                </a:lnTo>
                <a:lnTo>
                  <a:pt x="91292" y="159010"/>
                </a:lnTo>
                <a:lnTo>
                  <a:pt x="64697" y="196951"/>
                </a:lnTo>
                <a:lnTo>
                  <a:pt x="42238" y="237846"/>
                </a:lnTo>
                <a:lnTo>
                  <a:pt x="24227" y="281376"/>
                </a:lnTo>
                <a:lnTo>
                  <a:pt x="10975" y="327222"/>
                </a:lnTo>
                <a:lnTo>
                  <a:pt x="2795" y="375068"/>
                </a:lnTo>
                <a:lnTo>
                  <a:pt x="0" y="424594"/>
                </a:lnTo>
                <a:lnTo>
                  <a:pt x="2795" y="474120"/>
                </a:lnTo>
                <a:lnTo>
                  <a:pt x="10975" y="521966"/>
                </a:lnTo>
                <a:lnTo>
                  <a:pt x="24227" y="567812"/>
                </a:lnTo>
                <a:lnTo>
                  <a:pt x="42238" y="611342"/>
                </a:lnTo>
                <a:lnTo>
                  <a:pt x="64697" y="652236"/>
                </a:lnTo>
                <a:lnTo>
                  <a:pt x="91292" y="690177"/>
                </a:lnTo>
                <a:lnTo>
                  <a:pt x="121710" y="724847"/>
                </a:lnTo>
                <a:lnTo>
                  <a:pt x="155640" y="755926"/>
                </a:lnTo>
                <a:lnTo>
                  <a:pt x="192769" y="783097"/>
                </a:lnTo>
                <a:lnTo>
                  <a:pt x="232786" y="806041"/>
                </a:lnTo>
                <a:lnTo>
                  <a:pt x="275378" y="824441"/>
                </a:lnTo>
                <a:lnTo>
                  <a:pt x="320233" y="837977"/>
                </a:lnTo>
                <a:lnTo>
                  <a:pt x="367039" y="846332"/>
                </a:lnTo>
                <a:lnTo>
                  <a:pt x="415484" y="849188"/>
                </a:lnTo>
                <a:lnTo>
                  <a:pt x="463928" y="846332"/>
                </a:lnTo>
                <a:lnTo>
                  <a:pt x="510730" y="837977"/>
                </a:lnTo>
                <a:lnTo>
                  <a:pt x="555578" y="824441"/>
                </a:lnTo>
                <a:lnTo>
                  <a:pt x="598162" y="806041"/>
                </a:lnTo>
                <a:lnTo>
                  <a:pt x="638169" y="783097"/>
                </a:lnTo>
                <a:lnTo>
                  <a:pt x="675287" y="755926"/>
                </a:lnTo>
                <a:lnTo>
                  <a:pt x="709206" y="724847"/>
                </a:lnTo>
                <a:lnTo>
                  <a:pt x="739613" y="690177"/>
                </a:lnTo>
                <a:lnTo>
                  <a:pt x="766197" y="652236"/>
                </a:lnTo>
                <a:lnTo>
                  <a:pt x="788646" y="611342"/>
                </a:lnTo>
                <a:lnTo>
                  <a:pt x="806649" y="567812"/>
                </a:lnTo>
                <a:lnTo>
                  <a:pt x="819894" y="521966"/>
                </a:lnTo>
                <a:lnTo>
                  <a:pt x="828070" y="474120"/>
                </a:lnTo>
                <a:lnTo>
                  <a:pt x="830864" y="424594"/>
                </a:lnTo>
                <a:lnTo>
                  <a:pt x="828070" y="375068"/>
                </a:lnTo>
                <a:lnTo>
                  <a:pt x="819894" y="327222"/>
                </a:lnTo>
                <a:lnTo>
                  <a:pt x="806649" y="281376"/>
                </a:lnTo>
                <a:lnTo>
                  <a:pt x="788646" y="237846"/>
                </a:lnTo>
                <a:lnTo>
                  <a:pt x="766197" y="196951"/>
                </a:lnTo>
                <a:lnTo>
                  <a:pt x="739613" y="159010"/>
                </a:lnTo>
                <a:lnTo>
                  <a:pt x="709206" y="124341"/>
                </a:lnTo>
                <a:lnTo>
                  <a:pt x="675287" y="93262"/>
                </a:lnTo>
                <a:lnTo>
                  <a:pt x="638169" y="66091"/>
                </a:lnTo>
                <a:lnTo>
                  <a:pt x="598162" y="43147"/>
                </a:lnTo>
                <a:lnTo>
                  <a:pt x="555578" y="24747"/>
                </a:lnTo>
                <a:lnTo>
                  <a:pt x="510730" y="11211"/>
                </a:lnTo>
                <a:lnTo>
                  <a:pt x="463928" y="2855"/>
                </a:lnTo>
                <a:lnTo>
                  <a:pt x="415484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2376328567"/>
              </p:ext>
            </p:extLst>
          </p:nvPr>
        </p:nvGraphicFramePr>
        <p:xfrm>
          <a:off x="345209" y="1115066"/>
          <a:ext cx="4812138" cy="211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317366308"/>
              </p:ext>
            </p:extLst>
          </p:nvPr>
        </p:nvGraphicFramePr>
        <p:xfrm>
          <a:off x="364931" y="3302282"/>
          <a:ext cx="4792416" cy="1068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43" name="Групувати 42"/>
          <p:cNvGrpSpPr/>
          <p:nvPr/>
        </p:nvGrpSpPr>
        <p:grpSpPr>
          <a:xfrm>
            <a:off x="382332" y="4564108"/>
            <a:ext cx="4816823" cy="1065620"/>
            <a:chOff x="0" y="594475"/>
            <a:chExt cx="14181169" cy="1735614"/>
          </a:xfrm>
        </p:grpSpPr>
        <p:sp>
          <p:nvSpPr>
            <p:cNvPr id="44" name="Округлений прямокутник 43"/>
            <p:cNvSpPr/>
            <p:nvPr/>
          </p:nvSpPr>
          <p:spPr>
            <a:xfrm>
              <a:off x="0" y="594475"/>
              <a:ext cx="14181169" cy="173561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Округлений прямокутник 4"/>
            <p:cNvSpPr txBox="1"/>
            <p:nvPr/>
          </p:nvSpPr>
          <p:spPr>
            <a:xfrm>
              <a:off x="84725" y="679201"/>
              <a:ext cx="14011717" cy="15661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80" tIns="62380" rIns="62380" bIns="62380" numCol="1" spcCol="1270" anchor="ctr" anchorCtr="0">
              <a:noAutofit/>
            </a:bodyPr>
            <a:lstStyle/>
            <a:p>
              <a:pPr defTabSz="7277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частку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використання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товарів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послуг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необоротних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активів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оподатковуваній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діяльності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55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Чод</a:t>
              </a:r>
              <a:r>
                <a:rPr lang="ru-RU" sz="1455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(у %).</a:t>
              </a:r>
              <a:r>
                <a:rPr lang="ru-RU" sz="1455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defTabSz="7277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13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Округлюємо</a:t>
              </a:r>
              <a:r>
                <a:rPr lang="ru-RU" sz="121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до 2-х </a:t>
              </a:r>
              <a:r>
                <a:rPr lang="ru-RU" sz="1213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знаків</a:t>
              </a:r>
              <a:r>
                <a:rPr lang="ru-RU" sz="121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13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після</a:t>
              </a:r>
              <a:r>
                <a:rPr lang="ru-RU" sz="121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13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</a:t>
              </a:r>
              <a:r>
                <a:rPr lang="ru-RU" sz="121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(лист ДПАУ </a:t>
              </a:r>
              <a:r>
                <a:rPr lang="ru-RU" sz="1213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</a:t>
              </a:r>
              <a:r>
                <a:rPr lang="ru-RU" sz="121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25.11.2011 № 4261/6/15-3415-04);</a:t>
              </a:r>
            </a:p>
          </p:txBody>
        </p:sp>
      </p:grpSp>
      <p:grpSp>
        <p:nvGrpSpPr>
          <p:cNvPr id="47" name="Групувати 46"/>
          <p:cNvGrpSpPr/>
          <p:nvPr/>
        </p:nvGrpSpPr>
        <p:grpSpPr>
          <a:xfrm>
            <a:off x="416377" y="5699628"/>
            <a:ext cx="11189469" cy="1101054"/>
            <a:chOff x="0" y="513399"/>
            <a:chExt cx="14181169" cy="1903531"/>
          </a:xfrm>
        </p:grpSpPr>
        <p:sp>
          <p:nvSpPr>
            <p:cNvPr id="50" name="Округлений прямокутник 49"/>
            <p:cNvSpPr/>
            <p:nvPr/>
          </p:nvSpPr>
          <p:spPr>
            <a:xfrm>
              <a:off x="0" y="594475"/>
              <a:ext cx="14181169" cy="173561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Округлений прямокутник 4"/>
            <p:cNvSpPr txBox="1"/>
            <p:nvPr/>
          </p:nvSpPr>
          <p:spPr>
            <a:xfrm>
              <a:off x="84722" y="513399"/>
              <a:ext cx="14096445" cy="1903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80" tIns="62380" rIns="62380" bIns="62380" numCol="1" spcCol="1270" anchor="ctr" anchorCtr="0">
              <a:noAutofit/>
            </a:bodyPr>
            <a:lstStyle/>
            <a:p>
              <a:pPr defTabSz="7277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граф 4 та 5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таблиці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додатка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 (Д5) з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уточнюючих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розрахунків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враховуються</a:t>
              </a:r>
              <a:r>
                <a:rPr lang="ru-RU" sz="1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значення</a:t>
              </a:r>
              <a:r>
                <a:rPr lang="ru-RU" sz="1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графи 6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відповідних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рядків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(колонки А).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Уточнюючі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розрахунки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слід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враховувати</a:t>
              </a:r>
              <a:r>
                <a:rPr lang="ru-RU" sz="1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всі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були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подані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протягом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поточного календарного року,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незалежно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того, </a:t>
              </a:r>
              <a:r>
                <a:rPr lang="ru-RU" sz="14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який</a:t>
              </a:r>
              <a:r>
                <a:rPr lang="ru-RU" sz="1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звітний</a:t>
              </a:r>
              <a:r>
                <a:rPr lang="ru-RU" sz="1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податковий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період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якого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року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підлягав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уточненню</a:t>
              </a:r>
              <a:r>
                <a:rPr lang="ru-RU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Рисунок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240964" y="1500863"/>
            <a:ext cx="6778838" cy="3553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4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4"/>
          <p:cNvSpPr/>
          <p:nvPr/>
        </p:nvSpPr>
        <p:spPr>
          <a:xfrm>
            <a:off x="11564267" y="690160"/>
            <a:ext cx="522612" cy="534628"/>
          </a:xfrm>
          <a:custGeom>
            <a:avLst/>
            <a:gdLst/>
            <a:ahLst/>
            <a:cxnLst/>
            <a:rect l="l" t="t" r="r" b="b"/>
            <a:pathLst>
              <a:path w="861695" h="881379">
                <a:moveTo>
                  <a:pt x="430876" y="0"/>
                </a:moveTo>
                <a:lnTo>
                  <a:pt x="383921" y="2584"/>
                </a:lnTo>
                <a:lnTo>
                  <a:pt x="338432" y="10157"/>
                </a:lnTo>
                <a:lnTo>
                  <a:pt x="294672" y="22452"/>
                </a:lnTo>
                <a:lnTo>
                  <a:pt x="252903" y="39198"/>
                </a:lnTo>
                <a:lnTo>
                  <a:pt x="213388" y="60128"/>
                </a:lnTo>
                <a:lnTo>
                  <a:pt x="176390" y="84972"/>
                </a:lnTo>
                <a:lnTo>
                  <a:pt x="142172" y="113463"/>
                </a:lnTo>
                <a:lnTo>
                  <a:pt x="110995" y="145331"/>
                </a:lnTo>
                <a:lnTo>
                  <a:pt x="83123" y="180308"/>
                </a:lnTo>
                <a:lnTo>
                  <a:pt x="58819" y="218124"/>
                </a:lnTo>
                <a:lnTo>
                  <a:pt x="38344" y="258512"/>
                </a:lnTo>
                <a:lnTo>
                  <a:pt x="21962" y="301203"/>
                </a:lnTo>
                <a:lnTo>
                  <a:pt x="9936" y="345928"/>
                </a:lnTo>
                <a:lnTo>
                  <a:pt x="2527" y="392418"/>
                </a:lnTo>
                <a:lnTo>
                  <a:pt x="0" y="440405"/>
                </a:lnTo>
                <a:lnTo>
                  <a:pt x="2527" y="488390"/>
                </a:lnTo>
                <a:lnTo>
                  <a:pt x="9936" y="534878"/>
                </a:lnTo>
                <a:lnTo>
                  <a:pt x="21962" y="579601"/>
                </a:lnTo>
                <a:lnTo>
                  <a:pt x="38344" y="622291"/>
                </a:lnTo>
                <a:lnTo>
                  <a:pt x="58819" y="662678"/>
                </a:lnTo>
                <a:lnTo>
                  <a:pt x="83123" y="700493"/>
                </a:lnTo>
                <a:lnTo>
                  <a:pt x="110995" y="735469"/>
                </a:lnTo>
                <a:lnTo>
                  <a:pt x="142172" y="767336"/>
                </a:lnTo>
                <a:lnTo>
                  <a:pt x="176390" y="795826"/>
                </a:lnTo>
                <a:lnTo>
                  <a:pt x="213388" y="820670"/>
                </a:lnTo>
                <a:lnTo>
                  <a:pt x="252903" y="841600"/>
                </a:lnTo>
                <a:lnTo>
                  <a:pt x="294672" y="858346"/>
                </a:lnTo>
                <a:lnTo>
                  <a:pt x="338432" y="870640"/>
                </a:lnTo>
                <a:lnTo>
                  <a:pt x="383921" y="878214"/>
                </a:lnTo>
                <a:lnTo>
                  <a:pt x="430876" y="880798"/>
                </a:lnTo>
                <a:lnTo>
                  <a:pt x="477812" y="878214"/>
                </a:lnTo>
                <a:lnTo>
                  <a:pt x="523284" y="870640"/>
                </a:lnTo>
                <a:lnTo>
                  <a:pt x="567030" y="858346"/>
                </a:lnTo>
                <a:lnTo>
                  <a:pt x="608786" y="841600"/>
                </a:lnTo>
                <a:lnTo>
                  <a:pt x="648291" y="820670"/>
                </a:lnTo>
                <a:lnTo>
                  <a:pt x="685280" y="795826"/>
                </a:lnTo>
                <a:lnTo>
                  <a:pt x="719492" y="767336"/>
                </a:lnTo>
                <a:lnTo>
                  <a:pt x="750664" y="735469"/>
                </a:lnTo>
                <a:lnTo>
                  <a:pt x="778532" y="700493"/>
                </a:lnTo>
                <a:lnTo>
                  <a:pt x="802833" y="662678"/>
                </a:lnTo>
                <a:lnTo>
                  <a:pt x="823306" y="622291"/>
                </a:lnTo>
                <a:lnTo>
                  <a:pt x="839687" y="579601"/>
                </a:lnTo>
                <a:lnTo>
                  <a:pt x="851713" y="534878"/>
                </a:lnTo>
                <a:lnTo>
                  <a:pt x="859121" y="488390"/>
                </a:lnTo>
                <a:lnTo>
                  <a:pt x="861649" y="440405"/>
                </a:lnTo>
                <a:lnTo>
                  <a:pt x="859121" y="392418"/>
                </a:lnTo>
                <a:lnTo>
                  <a:pt x="851713" y="345928"/>
                </a:lnTo>
                <a:lnTo>
                  <a:pt x="839687" y="301203"/>
                </a:lnTo>
                <a:lnTo>
                  <a:pt x="823306" y="258512"/>
                </a:lnTo>
                <a:lnTo>
                  <a:pt x="802833" y="218124"/>
                </a:lnTo>
                <a:lnTo>
                  <a:pt x="778532" y="180308"/>
                </a:lnTo>
                <a:lnTo>
                  <a:pt x="750664" y="145331"/>
                </a:lnTo>
                <a:lnTo>
                  <a:pt x="719492" y="113463"/>
                </a:lnTo>
                <a:lnTo>
                  <a:pt x="685280" y="84972"/>
                </a:lnTo>
                <a:lnTo>
                  <a:pt x="648291" y="60128"/>
                </a:lnTo>
                <a:lnTo>
                  <a:pt x="608786" y="39198"/>
                </a:lnTo>
                <a:lnTo>
                  <a:pt x="567030" y="22452"/>
                </a:lnTo>
                <a:lnTo>
                  <a:pt x="523284" y="10157"/>
                </a:lnTo>
                <a:lnTo>
                  <a:pt x="477812" y="2584"/>
                </a:lnTo>
                <a:lnTo>
                  <a:pt x="430876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2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16" y="2920715"/>
            <a:ext cx="690323" cy="690323"/>
          </a:xfrm>
          <a:prstGeom prst="rect">
            <a:avLst/>
          </a:prstGeom>
        </p:spPr>
      </p:pic>
      <p:pic>
        <p:nvPicPr>
          <p:cNvPr id="1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3825" y="6087915"/>
            <a:ext cx="690323" cy="690323"/>
          </a:xfrm>
          <a:prstGeom prst="rect">
            <a:avLst/>
          </a:prstGeom>
        </p:spPr>
      </p:pic>
      <p:pic>
        <p:nvPicPr>
          <p:cNvPr id="10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8229" y="5988900"/>
            <a:ext cx="2557960" cy="869100"/>
          </a:xfrm>
          <a:prstGeom prst="rect">
            <a:avLst/>
          </a:prstGeom>
        </p:spPr>
      </p:pic>
      <p:pic>
        <p:nvPicPr>
          <p:cNvPr id="20" name="object 4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40930" y="5180858"/>
            <a:ext cx="333548" cy="33353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48197" y="830672"/>
            <a:ext cx="1343375" cy="32262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E8600C9-489B-02E5-0135-FD5CC398B0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pic>
        <p:nvPicPr>
          <p:cNvPr id="24" name="object 3">
            <a:extLst>
              <a:ext uri="{FF2B5EF4-FFF2-40B4-BE49-F238E27FC236}">
                <a16:creationId xmlns:a16="http://schemas.microsoft.com/office/drawing/2014/main" id="{9D49D0F8-83D1-BF0C-4343-A9B5C53575E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11583520" y="5092481"/>
            <a:ext cx="608052" cy="1630354"/>
          </a:xfrm>
          <a:prstGeom prst="rect">
            <a:avLst/>
          </a:prstGeom>
        </p:spPr>
      </p:pic>
      <p:pic>
        <p:nvPicPr>
          <p:cNvPr id="1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44002" y="2009250"/>
            <a:ext cx="2557960" cy="869100"/>
          </a:xfrm>
          <a:prstGeom prst="rect">
            <a:avLst/>
          </a:prstGeom>
        </p:spPr>
      </p:pic>
      <p:pic>
        <p:nvPicPr>
          <p:cNvPr id="1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65094" y="-9721"/>
            <a:ext cx="690323" cy="690323"/>
          </a:xfrm>
          <a:prstGeom prst="rect">
            <a:avLst/>
          </a:prstGeom>
        </p:spPr>
      </p:pic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423EFD38-667A-FB1E-D2FA-7BD39974EC4C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pic>
        <p:nvPicPr>
          <p:cNvPr id="16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88" y="6032512"/>
            <a:ext cx="690323" cy="690323"/>
          </a:xfrm>
          <a:prstGeom prst="rect">
            <a:avLst/>
          </a:prstGeom>
        </p:spPr>
      </p:pic>
      <p:sp>
        <p:nvSpPr>
          <p:cNvPr id="19" name="object 34"/>
          <p:cNvSpPr/>
          <p:nvPr/>
        </p:nvSpPr>
        <p:spPr>
          <a:xfrm flipV="1">
            <a:off x="558901" y="6207666"/>
            <a:ext cx="351777" cy="340015"/>
          </a:xfrm>
          <a:custGeom>
            <a:avLst/>
            <a:gdLst/>
            <a:ahLst/>
            <a:cxnLst/>
            <a:rect l="l" t="t" r="r" b="b"/>
            <a:pathLst>
              <a:path w="861695" h="881379">
                <a:moveTo>
                  <a:pt x="430876" y="0"/>
                </a:moveTo>
                <a:lnTo>
                  <a:pt x="383921" y="2584"/>
                </a:lnTo>
                <a:lnTo>
                  <a:pt x="338432" y="10157"/>
                </a:lnTo>
                <a:lnTo>
                  <a:pt x="294672" y="22452"/>
                </a:lnTo>
                <a:lnTo>
                  <a:pt x="252903" y="39198"/>
                </a:lnTo>
                <a:lnTo>
                  <a:pt x="213388" y="60128"/>
                </a:lnTo>
                <a:lnTo>
                  <a:pt x="176390" y="84972"/>
                </a:lnTo>
                <a:lnTo>
                  <a:pt x="142172" y="113463"/>
                </a:lnTo>
                <a:lnTo>
                  <a:pt x="110995" y="145331"/>
                </a:lnTo>
                <a:lnTo>
                  <a:pt x="83123" y="180308"/>
                </a:lnTo>
                <a:lnTo>
                  <a:pt x="58819" y="218124"/>
                </a:lnTo>
                <a:lnTo>
                  <a:pt x="38344" y="258512"/>
                </a:lnTo>
                <a:lnTo>
                  <a:pt x="21962" y="301203"/>
                </a:lnTo>
                <a:lnTo>
                  <a:pt x="9936" y="345928"/>
                </a:lnTo>
                <a:lnTo>
                  <a:pt x="2527" y="392418"/>
                </a:lnTo>
                <a:lnTo>
                  <a:pt x="0" y="440405"/>
                </a:lnTo>
                <a:lnTo>
                  <a:pt x="2527" y="488390"/>
                </a:lnTo>
                <a:lnTo>
                  <a:pt x="9936" y="534878"/>
                </a:lnTo>
                <a:lnTo>
                  <a:pt x="21962" y="579601"/>
                </a:lnTo>
                <a:lnTo>
                  <a:pt x="38344" y="622291"/>
                </a:lnTo>
                <a:lnTo>
                  <a:pt x="58819" y="662678"/>
                </a:lnTo>
                <a:lnTo>
                  <a:pt x="83123" y="700493"/>
                </a:lnTo>
                <a:lnTo>
                  <a:pt x="110995" y="735469"/>
                </a:lnTo>
                <a:lnTo>
                  <a:pt x="142172" y="767336"/>
                </a:lnTo>
                <a:lnTo>
                  <a:pt x="176390" y="795826"/>
                </a:lnTo>
                <a:lnTo>
                  <a:pt x="213388" y="820670"/>
                </a:lnTo>
                <a:lnTo>
                  <a:pt x="252903" y="841600"/>
                </a:lnTo>
                <a:lnTo>
                  <a:pt x="294672" y="858346"/>
                </a:lnTo>
                <a:lnTo>
                  <a:pt x="338432" y="870640"/>
                </a:lnTo>
                <a:lnTo>
                  <a:pt x="383921" y="878214"/>
                </a:lnTo>
                <a:lnTo>
                  <a:pt x="430876" y="880798"/>
                </a:lnTo>
                <a:lnTo>
                  <a:pt x="477812" y="878214"/>
                </a:lnTo>
                <a:lnTo>
                  <a:pt x="523284" y="870640"/>
                </a:lnTo>
                <a:lnTo>
                  <a:pt x="567030" y="858346"/>
                </a:lnTo>
                <a:lnTo>
                  <a:pt x="608786" y="841600"/>
                </a:lnTo>
                <a:lnTo>
                  <a:pt x="648291" y="820670"/>
                </a:lnTo>
                <a:lnTo>
                  <a:pt x="685280" y="795826"/>
                </a:lnTo>
                <a:lnTo>
                  <a:pt x="719492" y="767336"/>
                </a:lnTo>
                <a:lnTo>
                  <a:pt x="750664" y="735469"/>
                </a:lnTo>
                <a:lnTo>
                  <a:pt x="778532" y="700493"/>
                </a:lnTo>
                <a:lnTo>
                  <a:pt x="802833" y="662678"/>
                </a:lnTo>
                <a:lnTo>
                  <a:pt x="823306" y="622291"/>
                </a:lnTo>
                <a:lnTo>
                  <a:pt x="839687" y="579601"/>
                </a:lnTo>
                <a:lnTo>
                  <a:pt x="851713" y="534878"/>
                </a:lnTo>
                <a:lnTo>
                  <a:pt x="859121" y="488390"/>
                </a:lnTo>
                <a:lnTo>
                  <a:pt x="861649" y="440405"/>
                </a:lnTo>
                <a:lnTo>
                  <a:pt x="859121" y="392418"/>
                </a:lnTo>
                <a:lnTo>
                  <a:pt x="851713" y="345928"/>
                </a:lnTo>
                <a:lnTo>
                  <a:pt x="839687" y="301203"/>
                </a:lnTo>
                <a:lnTo>
                  <a:pt x="823306" y="258512"/>
                </a:lnTo>
                <a:lnTo>
                  <a:pt x="802833" y="218124"/>
                </a:lnTo>
                <a:lnTo>
                  <a:pt x="778532" y="180308"/>
                </a:lnTo>
                <a:lnTo>
                  <a:pt x="750664" y="145331"/>
                </a:lnTo>
                <a:lnTo>
                  <a:pt x="719492" y="113463"/>
                </a:lnTo>
                <a:lnTo>
                  <a:pt x="685280" y="84972"/>
                </a:lnTo>
                <a:lnTo>
                  <a:pt x="648291" y="60128"/>
                </a:lnTo>
                <a:lnTo>
                  <a:pt x="608786" y="39198"/>
                </a:lnTo>
                <a:lnTo>
                  <a:pt x="567030" y="22452"/>
                </a:lnTo>
                <a:lnTo>
                  <a:pt x="523284" y="10157"/>
                </a:lnTo>
                <a:lnTo>
                  <a:pt x="477812" y="2584"/>
                </a:lnTo>
                <a:lnTo>
                  <a:pt x="430876" y="0"/>
                </a:lnTo>
                <a:close/>
              </a:path>
            </a:pathLst>
          </a:custGeom>
          <a:solidFill>
            <a:srgbClr val="126A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3" name="Группа 15">
            <a:extLst>
              <a:ext uri="{FF2B5EF4-FFF2-40B4-BE49-F238E27FC236}">
                <a16:creationId xmlns:a16="http://schemas.microsoft.com/office/drawing/2014/main" id="{CD3A949F-4A02-4784-A2CD-DEE29C29D999}"/>
              </a:ext>
            </a:extLst>
          </p:cNvPr>
          <p:cNvGrpSpPr/>
          <p:nvPr/>
        </p:nvGrpSpPr>
        <p:grpSpPr>
          <a:xfrm>
            <a:off x="1399727" y="609216"/>
            <a:ext cx="9510529" cy="902441"/>
            <a:chOff x="412348" y="-151892"/>
            <a:chExt cx="18579301" cy="4728474"/>
          </a:xfrm>
        </p:grpSpPr>
        <p:sp>
          <p:nvSpPr>
            <p:cNvPr id="25" name="Прямоугольник: скругленные углы 20">
              <a:extLst>
                <a:ext uri="{FF2B5EF4-FFF2-40B4-BE49-F238E27FC236}">
                  <a16:creationId xmlns:a16="http://schemas.microsoft.com/office/drawing/2014/main" id="{C272F4DA-A638-4991-B830-17A1193FB90C}"/>
                </a:ext>
              </a:extLst>
            </p:cNvPr>
            <p:cNvSpPr/>
            <p:nvPr/>
          </p:nvSpPr>
          <p:spPr>
            <a:xfrm>
              <a:off x="412348" y="-151892"/>
              <a:ext cx="18579301" cy="4728474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Прямоугольник: скругленные углы 4">
              <a:extLst>
                <a:ext uri="{FF2B5EF4-FFF2-40B4-BE49-F238E27FC236}">
                  <a16:creationId xmlns:a16="http://schemas.microsoft.com/office/drawing/2014/main" id="{B7E9ECAE-4268-4290-86CB-3ED01DF23BB9}"/>
                </a:ext>
              </a:extLst>
            </p:cNvPr>
            <p:cNvSpPr txBox="1"/>
            <p:nvPr/>
          </p:nvSpPr>
          <p:spPr>
            <a:xfrm>
              <a:off x="813548" y="48686"/>
              <a:ext cx="17852341" cy="3416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174" tIns="83174" rIns="83174" bIns="83174" numCol="1" spcCol="1270" anchor="ctr" anchorCtr="0">
              <a:noAutofit/>
            </a:bodyPr>
            <a:lstStyle/>
            <a:p>
              <a:pPr algn="ctr" defTabSz="9703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Огляд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чинних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індивідуальних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податкових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консультацій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надавались ДПС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України</a:t>
              </a:r>
              <a:r>
                <a:rPr lang="ru-RU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5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платникам</a:t>
              </a:r>
              <a:endPara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15">
            <a:extLst>
              <a:ext uri="{FF2B5EF4-FFF2-40B4-BE49-F238E27FC236}">
                <a16:creationId xmlns:a16="http://schemas.microsoft.com/office/drawing/2014/main" id="{CD3A949F-4A02-4784-A2CD-DEE29C29D999}"/>
              </a:ext>
            </a:extLst>
          </p:cNvPr>
          <p:cNvGrpSpPr/>
          <p:nvPr/>
        </p:nvGrpSpPr>
        <p:grpSpPr>
          <a:xfrm>
            <a:off x="2545139" y="1644769"/>
            <a:ext cx="7540859" cy="5078065"/>
            <a:chOff x="412348" y="433784"/>
            <a:chExt cx="18928744" cy="4487174"/>
          </a:xfrm>
        </p:grpSpPr>
        <p:sp>
          <p:nvSpPr>
            <p:cNvPr id="28" name="Прямоугольник: скругленные углы 20">
              <a:extLst>
                <a:ext uri="{FF2B5EF4-FFF2-40B4-BE49-F238E27FC236}">
                  <a16:creationId xmlns:a16="http://schemas.microsoft.com/office/drawing/2014/main" id="{C272F4DA-A638-4991-B830-17A1193FB90C}"/>
                </a:ext>
              </a:extLst>
            </p:cNvPr>
            <p:cNvSpPr/>
            <p:nvPr/>
          </p:nvSpPr>
          <p:spPr>
            <a:xfrm>
              <a:off x="412348" y="433784"/>
              <a:ext cx="18579302" cy="3789924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Прямоугольник: скругленные углы 4">
              <a:extLst>
                <a:ext uri="{FF2B5EF4-FFF2-40B4-BE49-F238E27FC236}">
                  <a16:creationId xmlns:a16="http://schemas.microsoft.com/office/drawing/2014/main" id="{B7E9ECAE-4268-4290-86CB-3ED01DF23BB9}"/>
                </a:ext>
              </a:extLst>
            </p:cNvPr>
            <p:cNvSpPr txBox="1"/>
            <p:nvPr/>
          </p:nvSpPr>
          <p:spPr>
            <a:xfrm>
              <a:off x="412348" y="809975"/>
              <a:ext cx="18928744" cy="4110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174" tIns="83174" rIns="83174" bIns="83174" numCol="1" spcCol="1270" anchor="ctr" anchorCtr="0">
              <a:noAutofit/>
            </a:bodyPr>
            <a:lstStyle/>
            <a:p>
              <a:pPr defTabSz="9703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5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Прямокутник 3"/>
          <p:cNvSpPr/>
          <p:nvPr/>
        </p:nvSpPr>
        <p:spPr>
          <a:xfrm>
            <a:off x="3069857" y="1952889"/>
            <a:ext cx="8132564" cy="4040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246" indent="-277246" algn="just">
              <a:buFont typeface="Wingdings" panose="05000000000000000000" pitchFamily="2" charset="2"/>
              <a:buChar char="q"/>
            </a:pPr>
            <a:r>
              <a:rPr lang="uk-UA" sz="25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15.03.2024 №1415/ІПК/99-00-21-03-01</a:t>
            </a:r>
          </a:p>
          <a:p>
            <a:pPr marL="277246" indent="-277246" algn="just">
              <a:buFont typeface="Wingdings" panose="05000000000000000000" pitchFamily="2" charset="2"/>
              <a:buChar char="q"/>
            </a:pPr>
            <a:endParaRPr lang="uk-UA" sz="25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7246" indent="-277246" algn="just">
              <a:buFont typeface="Wingdings" panose="05000000000000000000" pitchFamily="2" charset="2"/>
              <a:buChar char="q"/>
            </a:pPr>
            <a:r>
              <a:rPr lang="uk-UA" sz="25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20.03.2025 №</a:t>
            </a:r>
            <a:r>
              <a:rPr lang="en-US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1543</a:t>
            </a:r>
            <a:r>
              <a:rPr lang="uk-UA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/ІПК/99-00-21-03-0</a:t>
            </a:r>
            <a:r>
              <a:rPr lang="en-US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sz="25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7246" indent="-277246" algn="just">
              <a:buFont typeface="Wingdings" panose="05000000000000000000" pitchFamily="2" charset="2"/>
              <a:buChar char="q"/>
            </a:pPr>
            <a:endParaRPr lang="uk-UA" sz="25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7246" indent="-277246" algn="just">
              <a:buFont typeface="Wingdings" panose="05000000000000000000" pitchFamily="2" charset="2"/>
              <a:buChar char="q"/>
            </a:pPr>
            <a:r>
              <a:rPr lang="uk-UA" sz="25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29.08.2022 №1335 /ІПК/99-00-21-03-02-06</a:t>
            </a:r>
          </a:p>
          <a:p>
            <a:pPr marL="277246" indent="-277246" algn="just">
              <a:buFont typeface="Wingdings" panose="05000000000000000000" pitchFamily="2" charset="2"/>
              <a:buChar char="q"/>
            </a:pPr>
            <a:endParaRPr lang="uk-UA" sz="25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7246" indent="-277246" algn="just">
              <a:buFont typeface="Wingdings" panose="05000000000000000000" pitchFamily="2" charset="2"/>
              <a:buChar char="q"/>
            </a:pPr>
            <a:r>
              <a:rPr lang="uk-UA" sz="25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14.05.2024 №2704 /ІПК/99-00-21-03-02</a:t>
            </a:r>
          </a:p>
          <a:p>
            <a:pPr marL="277246" indent="-277246" algn="just">
              <a:buFont typeface="Wingdings" panose="05000000000000000000" pitchFamily="2" charset="2"/>
              <a:buChar char="q"/>
            </a:pPr>
            <a:endParaRPr lang="uk-UA" sz="25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7246" indent="-277246" algn="just">
              <a:buFont typeface="Wingdings" panose="05000000000000000000" pitchFamily="2" charset="2"/>
              <a:buChar char="q"/>
            </a:pPr>
            <a:r>
              <a:rPr lang="uk-UA" sz="25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ЗІР </a:t>
            </a:r>
            <a:r>
              <a:rPr lang="uk-UA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101.14 ; </a:t>
            </a:r>
            <a:r>
              <a:rPr lang="ru-RU" sz="25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101.24</a:t>
            </a:r>
            <a:endParaRPr lang="uk-UA" sz="25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935" indent="-207935" algn="just">
              <a:buFont typeface="+mj-lt"/>
              <a:buAutoNum type="arabicParenR"/>
            </a:pPr>
            <a:endParaRPr lang="uk-UA" sz="1092" dirty="0"/>
          </a:p>
          <a:p>
            <a:pPr marL="207935" indent="-207935" algn="just">
              <a:buFont typeface="+mj-lt"/>
              <a:buAutoNum type="arabicParenR"/>
            </a:pPr>
            <a:endParaRPr lang="uk-UA" sz="1092" dirty="0"/>
          </a:p>
          <a:p>
            <a:pPr marL="207935" indent="-207935" algn="just">
              <a:buFont typeface="+mj-lt"/>
              <a:buAutoNum type="arabicParenR"/>
            </a:pPr>
            <a:endParaRPr lang="uk-UA" sz="97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10924264" y="4004474"/>
            <a:ext cx="375823" cy="383909"/>
            <a:chOff x="18014215" y="6603673"/>
            <a:chExt cx="619760" cy="633095"/>
          </a:xfrm>
        </p:grpSpPr>
        <p:sp>
          <p:nvSpPr>
            <p:cNvPr id="8" name="object 8"/>
            <p:cNvSpPr/>
            <p:nvPr/>
          </p:nvSpPr>
          <p:spPr>
            <a:xfrm>
              <a:off x="18014215" y="6603673"/>
              <a:ext cx="619760" cy="633095"/>
            </a:xfrm>
            <a:custGeom>
              <a:avLst/>
              <a:gdLst/>
              <a:ahLst/>
              <a:cxnLst/>
              <a:rect l="l" t="t" r="r" b="b"/>
              <a:pathLst>
                <a:path w="619759" h="633095">
                  <a:moveTo>
                    <a:pt x="309624" y="0"/>
                  </a:moveTo>
                  <a:lnTo>
                    <a:pt x="263872" y="3430"/>
                  </a:lnTo>
                  <a:lnTo>
                    <a:pt x="220204" y="13397"/>
                  </a:lnTo>
                  <a:lnTo>
                    <a:pt x="179099" y="29409"/>
                  </a:lnTo>
                  <a:lnTo>
                    <a:pt x="141035" y="50978"/>
                  </a:lnTo>
                  <a:lnTo>
                    <a:pt x="106492" y="77615"/>
                  </a:lnTo>
                  <a:lnTo>
                    <a:pt x="75949" y="108828"/>
                  </a:lnTo>
                  <a:lnTo>
                    <a:pt x="49885" y="144130"/>
                  </a:lnTo>
                  <a:lnTo>
                    <a:pt x="28779" y="183031"/>
                  </a:lnTo>
                  <a:lnTo>
                    <a:pt x="13110" y="225041"/>
                  </a:lnTo>
                  <a:lnTo>
                    <a:pt x="3357" y="269670"/>
                  </a:lnTo>
                  <a:lnTo>
                    <a:pt x="0" y="316430"/>
                  </a:lnTo>
                  <a:lnTo>
                    <a:pt x="3357" y="363189"/>
                  </a:lnTo>
                  <a:lnTo>
                    <a:pt x="13110" y="407819"/>
                  </a:lnTo>
                  <a:lnTo>
                    <a:pt x="28779" y="449828"/>
                  </a:lnTo>
                  <a:lnTo>
                    <a:pt x="49885" y="488729"/>
                  </a:lnTo>
                  <a:lnTo>
                    <a:pt x="75949" y="524031"/>
                  </a:lnTo>
                  <a:lnTo>
                    <a:pt x="106492" y="555245"/>
                  </a:lnTo>
                  <a:lnTo>
                    <a:pt x="141035" y="581881"/>
                  </a:lnTo>
                  <a:lnTo>
                    <a:pt x="179099" y="603450"/>
                  </a:lnTo>
                  <a:lnTo>
                    <a:pt x="220204" y="619462"/>
                  </a:lnTo>
                  <a:lnTo>
                    <a:pt x="263872" y="629429"/>
                  </a:lnTo>
                  <a:lnTo>
                    <a:pt x="309624" y="632860"/>
                  </a:lnTo>
                  <a:lnTo>
                    <a:pt x="355349" y="629429"/>
                  </a:lnTo>
                  <a:lnTo>
                    <a:pt x="398996" y="619462"/>
                  </a:lnTo>
                  <a:lnTo>
                    <a:pt x="440084" y="603450"/>
                  </a:lnTo>
                  <a:lnTo>
                    <a:pt x="478135" y="581881"/>
                  </a:lnTo>
                  <a:lnTo>
                    <a:pt x="512667" y="555245"/>
                  </a:lnTo>
                  <a:lnTo>
                    <a:pt x="543203" y="524031"/>
                  </a:lnTo>
                  <a:lnTo>
                    <a:pt x="569263" y="488729"/>
                  </a:lnTo>
                  <a:lnTo>
                    <a:pt x="590366" y="449828"/>
                  </a:lnTo>
                  <a:lnTo>
                    <a:pt x="606033" y="407819"/>
                  </a:lnTo>
                  <a:lnTo>
                    <a:pt x="615786" y="363189"/>
                  </a:lnTo>
                  <a:lnTo>
                    <a:pt x="619143" y="316430"/>
                  </a:lnTo>
                  <a:lnTo>
                    <a:pt x="615786" y="269670"/>
                  </a:lnTo>
                  <a:lnTo>
                    <a:pt x="606033" y="225041"/>
                  </a:lnTo>
                  <a:lnTo>
                    <a:pt x="590366" y="183031"/>
                  </a:lnTo>
                  <a:lnTo>
                    <a:pt x="569263" y="144130"/>
                  </a:lnTo>
                  <a:lnTo>
                    <a:pt x="543203" y="108828"/>
                  </a:lnTo>
                  <a:lnTo>
                    <a:pt x="512667" y="77615"/>
                  </a:lnTo>
                  <a:lnTo>
                    <a:pt x="478135" y="50978"/>
                  </a:lnTo>
                  <a:lnTo>
                    <a:pt x="440084" y="29409"/>
                  </a:lnTo>
                  <a:lnTo>
                    <a:pt x="398996" y="13397"/>
                  </a:lnTo>
                  <a:lnTo>
                    <a:pt x="355349" y="3430"/>
                  </a:lnTo>
                  <a:lnTo>
                    <a:pt x="309624" y="0"/>
                  </a:lnTo>
                  <a:close/>
                </a:path>
              </a:pathLst>
            </a:custGeom>
            <a:solidFill>
              <a:srgbClr val="126AB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8014215" y="6603673"/>
              <a:ext cx="619760" cy="633095"/>
            </a:xfrm>
            <a:custGeom>
              <a:avLst/>
              <a:gdLst/>
              <a:ahLst/>
              <a:cxnLst/>
              <a:rect l="l" t="t" r="r" b="b"/>
              <a:pathLst>
                <a:path w="619759" h="633095">
                  <a:moveTo>
                    <a:pt x="0" y="316430"/>
                  </a:moveTo>
                  <a:lnTo>
                    <a:pt x="3357" y="269670"/>
                  </a:lnTo>
                  <a:lnTo>
                    <a:pt x="13110" y="225041"/>
                  </a:lnTo>
                  <a:lnTo>
                    <a:pt x="28779" y="183031"/>
                  </a:lnTo>
                  <a:lnTo>
                    <a:pt x="49885" y="144130"/>
                  </a:lnTo>
                  <a:lnTo>
                    <a:pt x="75949" y="108828"/>
                  </a:lnTo>
                  <a:lnTo>
                    <a:pt x="106492" y="77615"/>
                  </a:lnTo>
                  <a:lnTo>
                    <a:pt x="141035" y="50978"/>
                  </a:lnTo>
                  <a:lnTo>
                    <a:pt x="179099" y="29409"/>
                  </a:lnTo>
                  <a:lnTo>
                    <a:pt x="220204" y="13397"/>
                  </a:lnTo>
                  <a:lnTo>
                    <a:pt x="263872" y="3430"/>
                  </a:lnTo>
                  <a:lnTo>
                    <a:pt x="309624" y="0"/>
                  </a:lnTo>
                  <a:lnTo>
                    <a:pt x="355349" y="3430"/>
                  </a:lnTo>
                  <a:lnTo>
                    <a:pt x="398996" y="13397"/>
                  </a:lnTo>
                  <a:lnTo>
                    <a:pt x="440084" y="29409"/>
                  </a:lnTo>
                  <a:lnTo>
                    <a:pt x="478135" y="50978"/>
                  </a:lnTo>
                  <a:lnTo>
                    <a:pt x="512667" y="77615"/>
                  </a:lnTo>
                  <a:lnTo>
                    <a:pt x="543203" y="108828"/>
                  </a:lnTo>
                  <a:lnTo>
                    <a:pt x="569263" y="144130"/>
                  </a:lnTo>
                  <a:lnTo>
                    <a:pt x="590366" y="183031"/>
                  </a:lnTo>
                  <a:lnTo>
                    <a:pt x="606033" y="225041"/>
                  </a:lnTo>
                  <a:lnTo>
                    <a:pt x="615786" y="269670"/>
                  </a:lnTo>
                  <a:lnTo>
                    <a:pt x="619143" y="316430"/>
                  </a:lnTo>
                  <a:lnTo>
                    <a:pt x="615786" y="363189"/>
                  </a:lnTo>
                  <a:lnTo>
                    <a:pt x="606033" y="407819"/>
                  </a:lnTo>
                  <a:lnTo>
                    <a:pt x="590366" y="449828"/>
                  </a:lnTo>
                  <a:lnTo>
                    <a:pt x="569263" y="488729"/>
                  </a:lnTo>
                  <a:lnTo>
                    <a:pt x="543203" y="524031"/>
                  </a:lnTo>
                  <a:lnTo>
                    <a:pt x="512667" y="555245"/>
                  </a:lnTo>
                  <a:lnTo>
                    <a:pt x="478135" y="581881"/>
                  </a:lnTo>
                  <a:lnTo>
                    <a:pt x="440084" y="603450"/>
                  </a:lnTo>
                  <a:lnTo>
                    <a:pt x="398996" y="619462"/>
                  </a:lnTo>
                  <a:lnTo>
                    <a:pt x="355349" y="629429"/>
                  </a:lnTo>
                  <a:lnTo>
                    <a:pt x="309624" y="632860"/>
                  </a:lnTo>
                  <a:lnTo>
                    <a:pt x="263872" y="629429"/>
                  </a:lnTo>
                  <a:lnTo>
                    <a:pt x="220204" y="619462"/>
                  </a:lnTo>
                  <a:lnTo>
                    <a:pt x="179099" y="603450"/>
                  </a:lnTo>
                  <a:lnTo>
                    <a:pt x="141035" y="581881"/>
                  </a:lnTo>
                  <a:lnTo>
                    <a:pt x="106492" y="555245"/>
                  </a:lnTo>
                  <a:lnTo>
                    <a:pt x="75949" y="524031"/>
                  </a:lnTo>
                  <a:lnTo>
                    <a:pt x="49885" y="488729"/>
                  </a:lnTo>
                  <a:lnTo>
                    <a:pt x="28779" y="449828"/>
                  </a:lnTo>
                  <a:lnTo>
                    <a:pt x="13110" y="407819"/>
                  </a:lnTo>
                  <a:lnTo>
                    <a:pt x="3357" y="363189"/>
                  </a:lnTo>
                  <a:lnTo>
                    <a:pt x="0" y="316430"/>
                  </a:lnTo>
                  <a:close/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A094A0-1D32-80B6-87C0-8C0850CE7E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lum bright="1000"/>
          </a:blip>
          <a:srcRect l="1254" t="2322" r="86936" b="85164"/>
          <a:stretch/>
        </p:blipFill>
        <p:spPr>
          <a:xfrm>
            <a:off x="28807" y="104930"/>
            <a:ext cx="979027" cy="5756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050885C3-4D74-C776-9FE4-BE54EDB9464F}"/>
              </a:ext>
            </a:extLst>
          </p:cNvPr>
          <p:cNvSpPr txBox="1">
            <a:spLocks/>
          </p:cNvSpPr>
          <p:nvPr/>
        </p:nvSpPr>
        <p:spPr>
          <a:xfrm>
            <a:off x="920732" y="167984"/>
            <a:ext cx="2113502" cy="4495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txBody>
          <a:bodyPr>
            <a:normAutofit fontScale="6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1092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ЦЕНТРАЛЬНЕ МІЖРЕГІОНАЛЬНЕ УПРАВЛІННЯ ДПС ПО РОБОТІ З ВЕЛИКИМИ ПЛАТНИКАМИ ПОДАТКІВ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45835343"/>
              </p:ext>
            </p:extLst>
          </p:nvPr>
        </p:nvGraphicFramePr>
        <p:xfrm>
          <a:off x="2676627" y="2088976"/>
          <a:ext cx="7300824" cy="2633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5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783</Words>
  <Application>Microsoft Office PowerPoint</Application>
  <PresentationFormat>Широкий екран</PresentationFormat>
  <Paragraphs>44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заповнення таблиці 1 додатка 5 (Д5) до податкової декларації з ПДВ</vt:lpstr>
      <vt:lpstr>Презентація PowerPoint</vt:lpstr>
      <vt:lpstr>Презентація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u271</dc:creator>
  <cp:lastModifiedBy>u271</cp:lastModifiedBy>
  <cp:revision>11</cp:revision>
  <dcterms:created xsi:type="dcterms:W3CDTF">2025-04-17T11:14:26Z</dcterms:created>
  <dcterms:modified xsi:type="dcterms:W3CDTF">2025-08-20T06:58:00Z</dcterms:modified>
</cp:coreProperties>
</file>