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4076" r:id="rId1"/>
  </p:sldMasterIdLst>
  <p:notesMasterIdLst>
    <p:notesMasterId r:id="rId175"/>
  </p:notesMasterIdLst>
  <p:sldIdLst>
    <p:sldId id="510" r:id="rId2"/>
    <p:sldId id="1098" r:id="rId3"/>
    <p:sldId id="1099" r:id="rId4"/>
    <p:sldId id="1100" r:id="rId5"/>
    <p:sldId id="1101" r:id="rId6"/>
    <p:sldId id="685" r:id="rId7"/>
    <p:sldId id="686" r:id="rId8"/>
    <p:sldId id="687" r:id="rId9"/>
    <p:sldId id="684" r:id="rId10"/>
    <p:sldId id="689" r:id="rId11"/>
    <p:sldId id="690" r:id="rId12"/>
    <p:sldId id="691" r:id="rId13"/>
    <p:sldId id="692" r:id="rId14"/>
    <p:sldId id="693" r:id="rId15"/>
    <p:sldId id="694" r:id="rId16"/>
    <p:sldId id="695" r:id="rId17"/>
    <p:sldId id="697" r:id="rId18"/>
    <p:sldId id="699" r:id="rId19"/>
    <p:sldId id="1102" r:id="rId20"/>
    <p:sldId id="1103" r:id="rId21"/>
    <p:sldId id="1104" r:id="rId22"/>
    <p:sldId id="1105" r:id="rId23"/>
    <p:sldId id="1106" r:id="rId24"/>
    <p:sldId id="1107" r:id="rId25"/>
    <p:sldId id="1108" r:id="rId26"/>
    <p:sldId id="1109" r:id="rId27"/>
    <p:sldId id="1110" r:id="rId28"/>
    <p:sldId id="1111" r:id="rId29"/>
    <p:sldId id="1112" r:id="rId30"/>
    <p:sldId id="1113" r:id="rId31"/>
    <p:sldId id="1114" r:id="rId32"/>
    <p:sldId id="2629" r:id="rId33"/>
    <p:sldId id="2630" r:id="rId34"/>
    <p:sldId id="1115" r:id="rId35"/>
    <p:sldId id="2615" r:id="rId36"/>
    <p:sldId id="2616" r:id="rId37"/>
    <p:sldId id="2617" r:id="rId38"/>
    <p:sldId id="2618" r:id="rId39"/>
    <p:sldId id="2619" r:id="rId40"/>
    <p:sldId id="2620" r:id="rId41"/>
    <p:sldId id="2621" r:id="rId42"/>
    <p:sldId id="2622" r:id="rId43"/>
    <p:sldId id="2623" r:id="rId44"/>
    <p:sldId id="2624" r:id="rId45"/>
    <p:sldId id="2625" r:id="rId46"/>
    <p:sldId id="798" r:id="rId47"/>
    <p:sldId id="806" r:id="rId48"/>
    <p:sldId id="807" r:id="rId49"/>
    <p:sldId id="808" r:id="rId50"/>
    <p:sldId id="809" r:id="rId51"/>
    <p:sldId id="810" r:id="rId52"/>
    <p:sldId id="811" r:id="rId53"/>
    <p:sldId id="812" r:id="rId54"/>
    <p:sldId id="813" r:id="rId55"/>
    <p:sldId id="814" r:id="rId56"/>
    <p:sldId id="815" r:id="rId57"/>
    <p:sldId id="816" r:id="rId58"/>
    <p:sldId id="817" r:id="rId59"/>
    <p:sldId id="818" r:id="rId60"/>
    <p:sldId id="819" r:id="rId61"/>
    <p:sldId id="869" r:id="rId62"/>
    <p:sldId id="870" r:id="rId63"/>
    <p:sldId id="820" r:id="rId64"/>
    <p:sldId id="821" r:id="rId65"/>
    <p:sldId id="822" r:id="rId66"/>
    <p:sldId id="823" r:id="rId67"/>
    <p:sldId id="824" r:id="rId68"/>
    <p:sldId id="825" r:id="rId69"/>
    <p:sldId id="871" r:id="rId70"/>
    <p:sldId id="2626" r:id="rId71"/>
    <p:sldId id="2627" r:id="rId72"/>
    <p:sldId id="1559" r:id="rId73"/>
    <p:sldId id="1535" r:id="rId74"/>
    <p:sldId id="1560" r:id="rId75"/>
    <p:sldId id="1561" r:id="rId76"/>
    <p:sldId id="1562" r:id="rId77"/>
    <p:sldId id="1564" r:id="rId78"/>
    <p:sldId id="1565" r:id="rId79"/>
    <p:sldId id="1566" r:id="rId80"/>
    <p:sldId id="1539" r:id="rId81"/>
    <p:sldId id="1540" r:id="rId82"/>
    <p:sldId id="1541" r:id="rId83"/>
    <p:sldId id="1567" r:id="rId84"/>
    <p:sldId id="1568" r:id="rId85"/>
    <p:sldId id="1569" r:id="rId86"/>
    <p:sldId id="1570" r:id="rId87"/>
    <p:sldId id="1571" r:id="rId88"/>
    <p:sldId id="1572" r:id="rId89"/>
    <p:sldId id="1532" r:id="rId90"/>
    <p:sldId id="1533" r:id="rId91"/>
    <p:sldId id="1534" r:id="rId92"/>
    <p:sldId id="1536" r:id="rId93"/>
    <p:sldId id="1537" r:id="rId94"/>
    <p:sldId id="1538" r:id="rId95"/>
    <p:sldId id="1542" r:id="rId96"/>
    <p:sldId id="1543" r:id="rId97"/>
    <p:sldId id="1544" r:id="rId98"/>
    <p:sldId id="1545" r:id="rId99"/>
    <p:sldId id="1546" r:id="rId100"/>
    <p:sldId id="1547" r:id="rId101"/>
    <p:sldId id="1549" r:id="rId102"/>
    <p:sldId id="1548" r:id="rId103"/>
    <p:sldId id="1551" r:id="rId104"/>
    <p:sldId id="1552" r:id="rId105"/>
    <p:sldId id="1553" r:id="rId106"/>
    <p:sldId id="1554" r:id="rId107"/>
    <p:sldId id="2628" r:id="rId108"/>
    <p:sldId id="2631" r:id="rId109"/>
    <p:sldId id="2275" r:id="rId110"/>
    <p:sldId id="2318" r:id="rId111"/>
    <p:sldId id="2319" r:id="rId112"/>
    <p:sldId id="2320" r:id="rId113"/>
    <p:sldId id="2321" r:id="rId114"/>
    <p:sldId id="2322" r:id="rId115"/>
    <p:sldId id="2323" r:id="rId116"/>
    <p:sldId id="2324" r:id="rId117"/>
    <p:sldId id="2325" r:id="rId118"/>
    <p:sldId id="2326" r:id="rId119"/>
    <p:sldId id="2327" r:id="rId120"/>
    <p:sldId id="2328" r:id="rId121"/>
    <p:sldId id="2632" r:id="rId122"/>
    <p:sldId id="1599" r:id="rId123"/>
    <p:sldId id="797" r:id="rId124"/>
    <p:sldId id="2633" r:id="rId125"/>
    <p:sldId id="799" r:id="rId126"/>
    <p:sldId id="800" r:id="rId127"/>
    <p:sldId id="801" r:id="rId128"/>
    <p:sldId id="854" r:id="rId129"/>
    <p:sldId id="2634" r:id="rId130"/>
    <p:sldId id="2564" r:id="rId131"/>
    <p:sldId id="2565" r:id="rId132"/>
    <p:sldId id="2566" r:id="rId133"/>
    <p:sldId id="2491" r:id="rId134"/>
    <p:sldId id="2567" r:id="rId135"/>
    <p:sldId id="2568" r:id="rId136"/>
    <p:sldId id="2569" r:id="rId137"/>
    <p:sldId id="2570" r:id="rId138"/>
    <p:sldId id="2571" r:id="rId139"/>
    <p:sldId id="2135" r:id="rId140"/>
    <p:sldId id="2556" r:id="rId141"/>
    <p:sldId id="2538" r:id="rId142"/>
    <p:sldId id="2539" r:id="rId143"/>
    <p:sldId id="2540" r:id="rId144"/>
    <p:sldId id="2541" r:id="rId145"/>
    <p:sldId id="2542" r:id="rId146"/>
    <p:sldId id="2543" r:id="rId147"/>
    <p:sldId id="2635" r:id="rId148"/>
    <p:sldId id="850" r:id="rId149"/>
    <p:sldId id="851" r:id="rId150"/>
    <p:sldId id="876" r:id="rId151"/>
    <p:sldId id="2636" r:id="rId152"/>
    <p:sldId id="2637" r:id="rId153"/>
    <p:sldId id="1205" r:id="rId154"/>
    <p:sldId id="1206" r:id="rId155"/>
    <p:sldId id="1207" r:id="rId156"/>
    <p:sldId id="1208" r:id="rId157"/>
    <p:sldId id="1209" r:id="rId158"/>
    <p:sldId id="1210" r:id="rId159"/>
    <p:sldId id="1211" r:id="rId160"/>
    <p:sldId id="1212" r:id="rId161"/>
    <p:sldId id="1213" r:id="rId162"/>
    <p:sldId id="1214" r:id="rId163"/>
    <p:sldId id="1215" r:id="rId164"/>
    <p:sldId id="1216" r:id="rId165"/>
    <p:sldId id="1217" r:id="rId166"/>
    <p:sldId id="1218" r:id="rId167"/>
    <p:sldId id="1219" r:id="rId168"/>
    <p:sldId id="1220" r:id="rId169"/>
    <p:sldId id="1221" r:id="rId170"/>
    <p:sldId id="1222" r:id="rId171"/>
    <p:sldId id="1262" r:id="rId172"/>
    <p:sldId id="1263" r:id="rId173"/>
    <p:sldId id="351" r:id="rId174"/>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5"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9CAC7-7377-42A0-B2A8-1DF58D23C9D3}" v="91" dt="2025-10-02T07:46:01.6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aj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autoAdjust="0"/>
  </p:normalViewPr>
  <p:slideViewPr>
    <p:cSldViewPr snapToGrid="0">
      <p:cViewPr varScale="1">
        <p:scale>
          <a:sx n="52" d="100"/>
          <a:sy n="52" d="100"/>
        </p:scale>
        <p:origin x="918" y="276"/>
      </p:cViewPr>
      <p:guideLst>
        <p:guide orient="horz" pos="4275"/>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microsoft.com/office/2015/10/relationships/revisionInfo" Target="revisionInfo.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microsoft.com/office/2016/11/relationships/changesInfo" Target="changesInfos/changesInfo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алина Галина" userId="5db18f3bd805f1eb" providerId="LiveId" clId="{00C8D140-AD11-47B6-8941-BE95778350D7}"/>
    <pc:docChg chg="undo custSel delSld modSld modMainMaster">
      <pc:chgData name="Галина Галина" userId="5db18f3bd805f1eb" providerId="LiveId" clId="{00C8D140-AD11-47B6-8941-BE95778350D7}" dt="2024-07-07T16:33:04.115" v="388" actId="1076"/>
      <pc:docMkLst>
        <pc:docMk/>
      </pc:docMkLst>
      <pc:sldChg chg="delSp modSp mod">
        <pc:chgData name="Галина Галина" userId="5db18f3bd805f1eb" providerId="LiveId" clId="{00C8D140-AD11-47B6-8941-BE95778350D7}" dt="2024-07-03T17:27:31.987" v="349" actId="255"/>
        <pc:sldMkLst>
          <pc:docMk/>
          <pc:sldMk cId="0" sldId="260"/>
        </pc:sldMkLst>
      </pc:sldChg>
      <pc:sldChg chg="del">
        <pc:chgData name="Галина Галина" userId="5db18f3bd805f1eb" providerId="LiveId" clId="{00C8D140-AD11-47B6-8941-BE95778350D7}" dt="2024-07-03T16:58:07.118" v="23" actId="47"/>
        <pc:sldMkLst>
          <pc:docMk/>
          <pc:sldMk cId="2628633334" sldId="278"/>
        </pc:sldMkLst>
      </pc:sldChg>
      <pc:sldChg chg="addSp delSp modSp mod">
        <pc:chgData name="Галина Галина" userId="5db18f3bd805f1eb" providerId="LiveId" clId="{00C8D140-AD11-47B6-8941-BE95778350D7}" dt="2024-07-03T16:58:05.618" v="22" actId="207"/>
        <pc:sldMkLst>
          <pc:docMk/>
          <pc:sldMk cId="0" sldId="509"/>
        </pc:sldMkLst>
      </pc:sldChg>
      <pc:sldChg chg="addSp delSp modSp mod">
        <pc:chgData name="Галина Галина" userId="5db18f3bd805f1eb" providerId="LiveId" clId="{00C8D140-AD11-47B6-8941-BE95778350D7}" dt="2024-07-03T17:26:53.946" v="339" actId="478"/>
        <pc:sldMkLst>
          <pc:docMk/>
          <pc:sldMk cId="0" sldId="510"/>
        </pc:sldMkLst>
      </pc:sldChg>
      <pc:sldChg chg="delSp modSp mod">
        <pc:chgData name="Галина Галина" userId="5db18f3bd805f1eb" providerId="LiveId" clId="{00C8D140-AD11-47B6-8941-BE95778350D7}" dt="2024-07-03T17:27:36.857" v="350" actId="108"/>
        <pc:sldMkLst>
          <pc:docMk/>
          <pc:sldMk cId="2153582919" sldId="881"/>
        </pc:sldMkLst>
      </pc:sldChg>
      <pc:sldChg chg="del">
        <pc:chgData name="Галина Галина" userId="5db18f3bd805f1eb" providerId="LiveId" clId="{00C8D140-AD11-47B6-8941-BE95778350D7}" dt="2024-07-03T16:58:12.334" v="24" actId="47"/>
        <pc:sldMkLst>
          <pc:docMk/>
          <pc:sldMk cId="2034534000" sldId="882"/>
        </pc:sldMkLst>
      </pc:sldChg>
      <pc:sldChg chg="delSp modSp mod">
        <pc:chgData name="Галина Галина" userId="5db18f3bd805f1eb" providerId="LiveId" clId="{00C8D140-AD11-47B6-8941-BE95778350D7}" dt="2024-07-03T17:14:25.532" v="179" actId="108"/>
        <pc:sldMkLst>
          <pc:docMk/>
          <pc:sldMk cId="620724386" sldId="902"/>
        </pc:sldMkLst>
      </pc:sldChg>
      <pc:sldChg chg="delSp modSp mod">
        <pc:chgData name="Галина Галина" userId="5db18f3bd805f1eb" providerId="LiveId" clId="{00C8D140-AD11-47B6-8941-BE95778350D7}" dt="2024-07-03T17:14:33.512" v="180" actId="108"/>
        <pc:sldMkLst>
          <pc:docMk/>
          <pc:sldMk cId="2767837454" sldId="903"/>
        </pc:sldMkLst>
      </pc:sldChg>
      <pc:sldChg chg="delSp modSp mod">
        <pc:chgData name="Галина Галина" userId="5db18f3bd805f1eb" providerId="LiveId" clId="{00C8D140-AD11-47B6-8941-BE95778350D7}" dt="2024-07-03T17:14:37.317" v="181" actId="108"/>
        <pc:sldMkLst>
          <pc:docMk/>
          <pc:sldMk cId="3195782866" sldId="904"/>
        </pc:sldMkLst>
      </pc:sldChg>
      <pc:sldChg chg="delSp modSp mod">
        <pc:chgData name="Галина Галина" userId="5db18f3bd805f1eb" providerId="LiveId" clId="{00C8D140-AD11-47B6-8941-BE95778350D7}" dt="2024-07-03T17:28:51.503" v="367" actId="478"/>
        <pc:sldMkLst>
          <pc:docMk/>
          <pc:sldMk cId="4030592792" sldId="906"/>
        </pc:sldMkLst>
      </pc:sldChg>
      <pc:sldChg chg="delSp modSp mod">
        <pc:chgData name="Галина Галина" userId="5db18f3bd805f1eb" providerId="LiveId" clId="{00C8D140-AD11-47B6-8941-BE95778350D7}" dt="2024-07-03T17:14:45.137" v="183" actId="108"/>
        <pc:sldMkLst>
          <pc:docMk/>
          <pc:sldMk cId="4062518769" sldId="907"/>
        </pc:sldMkLst>
      </pc:sldChg>
      <pc:sldChg chg="delSp modSp mod">
        <pc:chgData name="Галина Галина" userId="5db18f3bd805f1eb" providerId="LiveId" clId="{00C8D140-AD11-47B6-8941-BE95778350D7}" dt="2024-07-03T17:14:55.797" v="186" actId="108"/>
        <pc:sldMkLst>
          <pc:docMk/>
          <pc:sldMk cId="1442833197" sldId="908"/>
        </pc:sldMkLst>
      </pc:sldChg>
      <pc:sldChg chg="delSp modSp mod">
        <pc:chgData name="Галина Галина" userId="5db18f3bd805f1eb" providerId="LiveId" clId="{00C8D140-AD11-47B6-8941-BE95778350D7}" dt="2024-07-03T17:14:59.917" v="187" actId="108"/>
        <pc:sldMkLst>
          <pc:docMk/>
          <pc:sldMk cId="2562315732" sldId="909"/>
        </pc:sldMkLst>
      </pc:sldChg>
      <pc:sldChg chg="delSp modSp mod">
        <pc:chgData name="Галина Галина" userId="5db18f3bd805f1eb" providerId="LiveId" clId="{00C8D140-AD11-47B6-8941-BE95778350D7}" dt="2024-07-03T17:15:03.247" v="188" actId="108"/>
        <pc:sldMkLst>
          <pc:docMk/>
          <pc:sldMk cId="981358391" sldId="910"/>
        </pc:sldMkLst>
      </pc:sldChg>
      <pc:sldChg chg="delSp modSp mod">
        <pc:chgData name="Галина Галина" userId="5db18f3bd805f1eb" providerId="LiveId" clId="{00C8D140-AD11-47B6-8941-BE95778350D7}" dt="2024-07-03T17:15:07.137" v="189" actId="108"/>
        <pc:sldMkLst>
          <pc:docMk/>
          <pc:sldMk cId="917158716" sldId="911"/>
        </pc:sldMkLst>
      </pc:sldChg>
      <pc:sldChg chg="delSp modSp mod">
        <pc:chgData name="Галина Галина" userId="5db18f3bd805f1eb" providerId="LiveId" clId="{00C8D140-AD11-47B6-8941-BE95778350D7}" dt="2024-07-03T17:15:10.847" v="190" actId="108"/>
        <pc:sldMkLst>
          <pc:docMk/>
          <pc:sldMk cId="179526911" sldId="912"/>
        </pc:sldMkLst>
      </pc:sldChg>
      <pc:sldChg chg="delSp modSp mod">
        <pc:chgData name="Галина Галина" userId="5db18f3bd805f1eb" providerId="LiveId" clId="{00C8D140-AD11-47B6-8941-BE95778350D7}" dt="2024-07-03T17:15:14.240" v="191" actId="108"/>
        <pc:sldMkLst>
          <pc:docMk/>
          <pc:sldMk cId="1977694298" sldId="913"/>
        </pc:sldMkLst>
      </pc:sldChg>
      <pc:sldChg chg="delSp modSp mod">
        <pc:chgData name="Галина Галина" userId="5db18f3bd805f1eb" providerId="LiveId" clId="{00C8D140-AD11-47B6-8941-BE95778350D7}" dt="2024-07-03T17:15:17.960" v="192" actId="108"/>
        <pc:sldMkLst>
          <pc:docMk/>
          <pc:sldMk cId="2157146223" sldId="914"/>
        </pc:sldMkLst>
      </pc:sldChg>
      <pc:sldChg chg="delSp modSp mod">
        <pc:chgData name="Галина Галина" userId="5db18f3bd805f1eb" providerId="LiveId" clId="{00C8D140-AD11-47B6-8941-BE95778350D7}" dt="2024-07-03T17:15:21.518" v="193" actId="108"/>
        <pc:sldMkLst>
          <pc:docMk/>
          <pc:sldMk cId="4147879586" sldId="915"/>
        </pc:sldMkLst>
      </pc:sldChg>
      <pc:sldChg chg="delSp modSp mod">
        <pc:chgData name="Галина Галина" userId="5db18f3bd805f1eb" providerId="LiveId" clId="{00C8D140-AD11-47B6-8941-BE95778350D7}" dt="2024-07-07T16:31:57.155" v="376" actId="21"/>
        <pc:sldMkLst>
          <pc:docMk/>
          <pc:sldMk cId="2218723914" sldId="916"/>
        </pc:sldMkLst>
      </pc:sldChg>
      <pc:sldChg chg="delSp modSp mod">
        <pc:chgData name="Галина Галина" userId="5db18f3bd805f1eb" providerId="LiveId" clId="{00C8D140-AD11-47B6-8941-BE95778350D7}" dt="2024-07-07T16:33:04.115" v="388" actId="1076"/>
        <pc:sldMkLst>
          <pc:docMk/>
          <pc:sldMk cId="4078469599" sldId="917"/>
        </pc:sldMkLst>
      </pc:sldChg>
      <pc:sldChg chg="delSp modSp mod">
        <pc:chgData name="Галина Галина" userId="5db18f3bd805f1eb" providerId="LiveId" clId="{00C8D140-AD11-47B6-8941-BE95778350D7}" dt="2024-07-03T17:24:05.185" v="315" actId="478"/>
        <pc:sldMkLst>
          <pc:docMk/>
          <pc:sldMk cId="1218451679" sldId="918"/>
        </pc:sldMkLst>
      </pc:sldChg>
      <pc:sldChg chg="delSp modSp mod">
        <pc:chgData name="Галина Галина" userId="5db18f3bd805f1eb" providerId="LiveId" clId="{00C8D140-AD11-47B6-8941-BE95778350D7}" dt="2024-07-03T17:15:31.407" v="196" actId="108"/>
        <pc:sldMkLst>
          <pc:docMk/>
          <pc:sldMk cId="1547825461" sldId="919"/>
        </pc:sldMkLst>
      </pc:sldChg>
      <pc:sldChg chg="delSp modSp mod">
        <pc:chgData name="Галина Галина" userId="5db18f3bd805f1eb" providerId="LiveId" clId="{00C8D140-AD11-47B6-8941-BE95778350D7}" dt="2024-07-03T17:15:35.427" v="197" actId="108"/>
        <pc:sldMkLst>
          <pc:docMk/>
          <pc:sldMk cId="2700847558" sldId="920"/>
        </pc:sldMkLst>
      </pc:sldChg>
      <pc:sldChg chg="delSp modSp mod">
        <pc:chgData name="Галина Галина" userId="5db18f3bd805f1eb" providerId="LiveId" clId="{00C8D140-AD11-47B6-8941-BE95778350D7}" dt="2024-07-03T17:24:07.762" v="316" actId="478"/>
        <pc:sldMkLst>
          <pc:docMk/>
          <pc:sldMk cId="2690304342" sldId="921"/>
        </pc:sldMkLst>
      </pc:sldChg>
      <pc:sldChg chg="delSp modSp mod">
        <pc:chgData name="Галина Галина" userId="5db18f3bd805f1eb" providerId="LiveId" clId="{00C8D140-AD11-47B6-8941-BE95778350D7}" dt="2024-07-07T16:29:05.776" v="374" actId="108"/>
        <pc:sldMkLst>
          <pc:docMk/>
          <pc:sldMk cId="1376322829" sldId="922"/>
        </pc:sldMkLst>
      </pc:sldChg>
      <pc:sldChg chg="delSp modSp mod">
        <pc:chgData name="Галина Галина" userId="5db18f3bd805f1eb" providerId="LiveId" clId="{00C8D140-AD11-47B6-8941-BE95778350D7}" dt="2024-07-03T17:15:51.127" v="201" actId="108"/>
        <pc:sldMkLst>
          <pc:docMk/>
          <pc:sldMk cId="2952621207" sldId="923"/>
        </pc:sldMkLst>
      </pc:sldChg>
      <pc:sldChg chg="delSp modSp mod">
        <pc:chgData name="Галина Галина" userId="5db18f3bd805f1eb" providerId="LiveId" clId="{00C8D140-AD11-47B6-8941-BE95778350D7}" dt="2024-07-03T17:15:54.867" v="202" actId="108"/>
        <pc:sldMkLst>
          <pc:docMk/>
          <pc:sldMk cId="1151842630" sldId="924"/>
        </pc:sldMkLst>
      </pc:sldChg>
      <pc:sldChg chg="delSp modSp mod">
        <pc:chgData name="Галина Галина" userId="5db18f3bd805f1eb" providerId="LiveId" clId="{00C8D140-AD11-47B6-8941-BE95778350D7}" dt="2024-07-03T17:15:58.348" v="203" actId="108"/>
        <pc:sldMkLst>
          <pc:docMk/>
          <pc:sldMk cId="3251082445" sldId="925"/>
        </pc:sldMkLst>
      </pc:sldChg>
      <pc:sldChg chg="delSp modSp mod">
        <pc:chgData name="Галина Галина" userId="5db18f3bd805f1eb" providerId="LiveId" clId="{00C8D140-AD11-47B6-8941-BE95778350D7}" dt="2024-07-03T17:16:02.517" v="204" actId="108"/>
        <pc:sldMkLst>
          <pc:docMk/>
          <pc:sldMk cId="640355914" sldId="926"/>
        </pc:sldMkLst>
      </pc:sldChg>
      <pc:sldChg chg="delSp modSp mod">
        <pc:chgData name="Галина Галина" userId="5db18f3bd805f1eb" providerId="LiveId" clId="{00C8D140-AD11-47B6-8941-BE95778350D7}" dt="2024-07-03T17:16:06.757" v="205" actId="108"/>
        <pc:sldMkLst>
          <pc:docMk/>
          <pc:sldMk cId="544753158" sldId="927"/>
        </pc:sldMkLst>
      </pc:sldChg>
      <pc:sldChg chg="delSp modSp mod">
        <pc:chgData name="Галина Галина" userId="5db18f3bd805f1eb" providerId="LiveId" clId="{00C8D140-AD11-47B6-8941-BE95778350D7}" dt="2024-07-03T17:16:10.850" v="206" actId="108"/>
        <pc:sldMkLst>
          <pc:docMk/>
          <pc:sldMk cId="2414130627" sldId="932"/>
        </pc:sldMkLst>
      </pc:sldChg>
      <pc:sldChg chg="delSp modSp mod">
        <pc:chgData name="Галина Галина" userId="5db18f3bd805f1eb" providerId="LiveId" clId="{00C8D140-AD11-47B6-8941-BE95778350D7}" dt="2024-07-03T17:16:14.337" v="207" actId="108"/>
        <pc:sldMkLst>
          <pc:docMk/>
          <pc:sldMk cId="142556118" sldId="934"/>
        </pc:sldMkLst>
      </pc:sldChg>
      <pc:sldChg chg="delSp modSp mod setBg">
        <pc:chgData name="Галина Галина" userId="5db18f3bd805f1eb" providerId="LiveId" clId="{00C8D140-AD11-47B6-8941-BE95778350D7}" dt="2024-07-03T17:16:23.683" v="209" actId="108"/>
        <pc:sldMkLst>
          <pc:docMk/>
          <pc:sldMk cId="589370813" sldId="935"/>
        </pc:sldMkLst>
      </pc:sldChg>
      <pc:sldChg chg="delSp modSp mod">
        <pc:chgData name="Галина Галина" userId="5db18f3bd805f1eb" providerId="LiveId" clId="{00C8D140-AD11-47B6-8941-BE95778350D7}" dt="2024-07-03T17:16:26.990" v="210" actId="108"/>
        <pc:sldMkLst>
          <pc:docMk/>
          <pc:sldMk cId="1845777815" sldId="936"/>
        </pc:sldMkLst>
      </pc:sldChg>
      <pc:sldChg chg="delSp modSp mod">
        <pc:chgData name="Галина Галина" userId="5db18f3bd805f1eb" providerId="LiveId" clId="{00C8D140-AD11-47B6-8941-BE95778350D7}" dt="2024-07-03T17:16:29.898" v="211" actId="108"/>
        <pc:sldMkLst>
          <pc:docMk/>
          <pc:sldMk cId="495347732" sldId="937"/>
        </pc:sldMkLst>
      </pc:sldChg>
      <pc:sldChg chg="delSp modSp mod">
        <pc:chgData name="Галина Галина" userId="5db18f3bd805f1eb" providerId="LiveId" clId="{00C8D140-AD11-47B6-8941-BE95778350D7}" dt="2024-07-03T17:16:34.019" v="212" actId="108"/>
        <pc:sldMkLst>
          <pc:docMk/>
          <pc:sldMk cId="170072308" sldId="939"/>
        </pc:sldMkLst>
      </pc:sldChg>
      <pc:sldChg chg="delSp modSp mod">
        <pc:chgData name="Галина Галина" userId="5db18f3bd805f1eb" providerId="LiveId" clId="{00C8D140-AD11-47B6-8941-BE95778350D7}" dt="2024-07-03T17:24:15.179" v="317" actId="478"/>
        <pc:sldMkLst>
          <pc:docMk/>
          <pc:sldMk cId="2962543017" sldId="940"/>
        </pc:sldMkLst>
      </pc:sldChg>
      <pc:sldChg chg="delSp modSp mod">
        <pc:chgData name="Галина Галина" userId="5db18f3bd805f1eb" providerId="LiveId" clId="{00C8D140-AD11-47B6-8941-BE95778350D7}" dt="2024-07-03T17:16:38.467" v="213" actId="108"/>
        <pc:sldMkLst>
          <pc:docMk/>
          <pc:sldMk cId="4292140052" sldId="941"/>
        </pc:sldMkLst>
      </pc:sldChg>
      <pc:sldChg chg="delSp modSp mod">
        <pc:chgData name="Галина Галина" userId="5db18f3bd805f1eb" providerId="LiveId" clId="{00C8D140-AD11-47B6-8941-BE95778350D7}" dt="2024-07-03T17:23:55.381" v="314"/>
        <pc:sldMkLst>
          <pc:docMk/>
          <pc:sldMk cId="1088757151" sldId="942"/>
        </pc:sldMkLst>
      </pc:sldChg>
      <pc:sldChg chg="delSp modSp mod">
        <pc:chgData name="Галина Галина" userId="5db18f3bd805f1eb" providerId="LiveId" clId="{00C8D140-AD11-47B6-8941-BE95778350D7}" dt="2024-07-03T17:16:45.177" v="215" actId="108"/>
        <pc:sldMkLst>
          <pc:docMk/>
          <pc:sldMk cId="88255473" sldId="943"/>
        </pc:sldMkLst>
      </pc:sldChg>
      <pc:sldChg chg="delSp modSp mod">
        <pc:chgData name="Галина Галина" userId="5db18f3bd805f1eb" providerId="LiveId" clId="{00C8D140-AD11-47B6-8941-BE95778350D7}" dt="2024-07-03T17:24:18.867" v="318" actId="478"/>
        <pc:sldMkLst>
          <pc:docMk/>
          <pc:sldMk cId="4216635552" sldId="944"/>
        </pc:sldMkLst>
      </pc:sldChg>
      <pc:sldChg chg="delSp modSp mod">
        <pc:chgData name="Галина Галина" userId="5db18f3bd805f1eb" providerId="LiveId" clId="{00C8D140-AD11-47B6-8941-BE95778350D7}" dt="2024-07-03T17:16:50.719" v="216" actId="108"/>
        <pc:sldMkLst>
          <pc:docMk/>
          <pc:sldMk cId="1449408231" sldId="945"/>
        </pc:sldMkLst>
      </pc:sldChg>
      <pc:sldChg chg="delSp modSp mod">
        <pc:chgData name="Галина Галина" userId="5db18f3bd805f1eb" providerId="LiveId" clId="{00C8D140-AD11-47B6-8941-BE95778350D7}" dt="2024-07-03T17:16:54.232" v="217" actId="108"/>
        <pc:sldMkLst>
          <pc:docMk/>
          <pc:sldMk cId="1630936530" sldId="946"/>
        </pc:sldMkLst>
      </pc:sldChg>
      <pc:sldChg chg="delSp modSp mod">
        <pc:chgData name="Галина Галина" userId="5db18f3bd805f1eb" providerId="LiveId" clId="{00C8D140-AD11-47B6-8941-BE95778350D7}" dt="2024-07-03T17:16:57.239" v="218" actId="108"/>
        <pc:sldMkLst>
          <pc:docMk/>
          <pc:sldMk cId="679499528" sldId="947"/>
        </pc:sldMkLst>
      </pc:sldChg>
      <pc:sldChg chg="delSp modSp mod">
        <pc:chgData name="Галина Галина" userId="5db18f3bd805f1eb" providerId="LiveId" clId="{00C8D140-AD11-47B6-8941-BE95778350D7}" dt="2024-07-03T17:24:29.697" v="319" actId="478"/>
        <pc:sldMkLst>
          <pc:docMk/>
          <pc:sldMk cId="2485759849" sldId="948"/>
        </pc:sldMkLst>
      </pc:sldChg>
      <pc:sldChg chg="delSp modSp mod">
        <pc:chgData name="Галина Галина" userId="5db18f3bd805f1eb" providerId="LiveId" clId="{00C8D140-AD11-47B6-8941-BE95778350D7}" dt="2024-07-03T17:17:00.752" v="219" actId="108"/>
        <pc:sldMkLst>
          <pc:docMk/>
          <pc:sldMk cId="3990872165" sldId="951"/>
        </pc:sldMkLst>
      </pc:sldChg>
      <pc:sldChg chg="delSp modSp mod">
        <pc:chgData name="Галина Галина" userId="5db18f3bd805f1eb" providerId="LiveId" clId="{00C8D140-AD11-47B6-8941-BE95778350D7}" dt="2024-07-03T17:17:04.557" v="220" actId="108"/>
        <pc:sldMkLst>
          <pc:docMk/>
          <pc:sldMk cId="1715421204" sldId="952"/>
        </pc:sldMkLst>
      </pc:sldChg>
      <pc:sldChg chg="delSp modSp mod">
        <pc:chgData name="Галина Галина" userId="5db18f3bd805f1eb" providerId="LiveId" clId="{00C8D140-AD11-47B6-8941-BE95778350D7}" dt="2024-07-03T17:17:07.817" v="221" actId="108"/>
        <pc:sldMkLst>
          <pc:docMk/>
          <pc:sldMk cId="1177747889" sldId="953"/>
        </pc:sldMkLst>
      </pc:sldChg>
      <pc:sldChg chg="delSp modSp mod">
        <pc:chgData name="Галина Галина" userId="5db18f3bd805f1eb" providerId="LiveId" clId="{00C8D140-AD11-47B6-8941-BE95778350D7}" dt="2024-07-03T17:17:11.601" v="222" actId="108"/>
        <pc:sldMkLst>
          <pc:docMk/>
          <pc:sldMk cId="3767781289" sldId="954"/>
        </pc:sldMkLst>
      </pc:sldChg>
      <pc:sldChg chg="delSp modSp mod">
        <pc:chgData name="Галина Галина" userId="5db18f3bd805f1eb" providerId="LiveId" clId="{00C8D140-AD11-47B6-8941-BE95778350D7}" dt="2024-07-03T17:17:14.297" v="223" actId="108"/>
        <pc:sldMkLst>
          <pc:docMk/>
          <pc:sldMk cId="3944218704" sldId="955"/>
        </pc:sldMkLst>
      </pc:sldChg>
      <pc:sldChg chg="delSp modSp mod">
        <pc:chgData name="Галина Галина" userId="5db18f3bd805f1eb" providerId="LiveId" clId="{00C8D140-AD11-47B6-8941-BE95778350D7}" dt="2024-07-03T17:17:32.513" v="224" actId="108"/>
        <pc:sldMkLst>
          <pc:docMk/>
          <pc:sldMk cId="2610463466" sldId="956"/>
        </pc:sldMkLst>
      </pc:sldChg>
      <pc:sldChg chg="delSp modSp mod">
        <pc:chgData name="Галина Галина" userId="5db18f3bd805f1eb" providerId="LiveId" clId="{00C8D140-AD11-47B6-8941-BE95778350D7}" dt="2024-07-03T17:17:35.547" v="225" actId="108"/>
        <pc:sldMkLst>
          <pc:docMk/>
          <pc:sldMk cId="3762803868" sldId="958"/>
        </pc:sldMkLst>
      </pc:sldChg>
      <pc:sldChg chg="delSp modSp mod">
        <pc:chgData name="Галина Галина" userId="5db18f3bd805f1eb" providerId="LiveId" clId="{00C8D140-AD11-47B6-8941-BE95778350D7}" dt="2024-07-03T17:17:38.402" v="226" actId="108"/>
        <pc:sldMkLst>
          <pc:docMk/>
          <pc:sldMk cId="3101837830" sldId="959"/>
        </pc:sldMkLst>
      </pc:sldChg>
      <pc:sldChg chg="delSp modSp mod">
        <pc:chgData name="Галина Галина" userId="5db18f3bd805f1eb" providerId="LiveId" clId="{00C8D140-AD11-47B6-8941-BE95778350D7}" dt="2024-07-03T17:17:43.058" v="227" actId="108"/>
        <pc:sldMkLst>
          <pc:docMk/>
          <pc:sldMk cId="950502293" sldId="960"/>
        </pc:sldMkLst>
      </pc:sldChg>
      <pc:sldChg chg="delSp modSp mod">
        <pc:chgData name="Галина Галина" userId="5db18f3bd805f1eb" providerId="LiveId" clId="{00C8D140-AD11-47B6-8941-BE95778350D7}" dt="2024-07-03T17:17:52.747" v="230" actId="108"/>
        <pc:sldMkLst>
          <pc:docMk/>
          <pc:sldMk cId="1830365482" sldId="961"/>
        </pc:sldMkLst>
      </pc:sldChg>
      <pc:sldChg chg="delSp modSp mod">
        <pc:chgData name="Галина Галина" userId="5db18f3bd805f1eb" providerId="LiveId" clId="{00C8D140-AD11-47B6-8941-BE95778350D7}" dt="2024-07-03T17:18:02.447" v="232" actId="108"/>
        <pc:sldMkLst>
          <pc:docMk/>
          <pc:sldMk cId="2324510568" sldId="962"/>
        </pc:sldMkLst>
      </pc:sldChg>
      <pc:sldChg chg="delSp modSp mod">
        <pc:chgData name="Галина Галина" userId="5db18f3bd805f1eb" providerId="LiveId" clId="{00C8D140-AD11-47B6-8941-BE95778350D7}" dt="2024-07-03T17:18:06.377" v="233" actId="108"/>
        <pc:sldMkLst>
          <pc:docMk/>
          <pc:sldMk cId="2271083377" sldId="963"/>
        </pc:sldMkLst>
      </pc:sldChg>
      <pc:sldChg chg="delSp modSp mod">
        <pc:chgData name="Галина Галина" userId="5db18f3bd805f1eb" providerId="LiveId" clId="{00C8D140-AD11-47B6-8941-BE95778350D7}" dt="2024-07-03T17:18:09.957" v="234" actId="108"/>
        <pc:sldMkLst>
          <pc:docMk/>
          <pc:sldMk cId="2680100011" sldId="964"/>
        </pc:sldMkLst>
      </pc:sldChg>
      <pc:sldChg chg="del">
        <pc:chgData name="Галина Галина" userId="5db18f3bd805f1eb" providerId="LiveId" clId="{00C8D140-AD11-47B6-8941-BE95778350D7}" dt="2024-07-03T17:01:26.582" v="91" actId="47"/>
        <pc:sldMkLst>
          <pc:docMk/>
          <pc:sldMk cId="1781570940" sldId="967"/>
        </pc:sldMkLst>
      </pc:sldChg>
      <pc:sldChg chg="del">
        <pc:chgData name="Галина Галина" userId="5db18f3bd805f1eb" providerId="LiveId" clId="{00C8D140-AD11-47B6-8941-BE95778350D7}" dt="2024-07-03T17:01:27.295" v="92" actId="47"/>
        <pc:sldMkLst>
          <pc:docMk/>
          <pc:sldMk cId="3119709044" sldId="968"/>
        </pc:sldMkLst>
      </pc:sldChg>
      <pc:sldChg chg="delSp modSp mod">
        <pc:chgData name="Галина Галина" userId="5db18f3bd805f1eb" providerId="LiveId" clId="{00C8D140-AD11-47B6-8941-BE95778350D7}" dt="2024-07-03T17:24:34.367" v="320" actId="478"/>
        <pc:sldMkLst>
          <pc:docMk/>
          <pc:sldMk cId="4289603647" sldId="970"/>
        </pc:sldMkLst>
      </pc:sldChg>
      <pc:sldChg chg="delSp modSp mod">
        <pc:chgData name="Галина Галина" userId="5db18f3bd805f1eb" providerId="LiveId" clId="{00C8D140-AD11-47B6-8941-BE95778350D7}" dt="2024-07-03T17:18:13.339" v="235" actId="108"/>
        <pc:sldMkLst>
          <pc:docMk/>
          <pc:sldMk cId="2275275888" sldId="971"/>
        </pc:sldMkLst>
      </pc:sldChg>
      <pc:sldChg chg="delSp modSp mod">
        <pc:chgData name="Галина Галина" userId="5db18f3bd805f1eb" providerId="LiveId" clId="{00C8D140-AD11-47B6-8941-BE95778350D7}" dt="2024-07-03T17:18:17.091" v="236" actId="108"/>
        <pc:sldMkLst>
          <pc:docMk/>
          <pc:sldMk cId="1527666268" sldId="972"/>
        </pc:sldMkLst>
      </pc:sldChg>
      <pc:sldChg chg="delSp modSp mod">
        <pc:chgData name="Галина Галина" userId="5db18f3bd805f1eb" providerId="LiveId" clId="{00C8D140-AD11-47B6-8941-BE95778350D7}" dt="2024-07-03T17:18:20.307" v="237" actId="108"/>
        <pc:sldMkLst>
          <pc:docMk/>
          <pc:sldMk cId="499895917" sldId="973"/>
        </pc:sldMkLst>
      </pc:sldChg>
      <pc:sldChg chg="delSp modSp mod">
        <pc:chgData name="Галина Галина" userId="5db18f3bd805f1eb" providerId="LiveId" clId="{00C8D140-AD11-47B6-8941-BE95778350D7}" dt="2024-07-03T17:24:36.939" v="321" actId="478"/>
        <pc:sldMkLst>
          <pc:docMk/>
          <pc:sldMk cId="3524498967" sldId="975"/>
        </pc:sldMkLst>
      </pc:sldChg>
      <pc:sldChg chg="delSp modSp mod">
        <pc:chgData name="Галина Галина" userId="5db18f3bd805f1eb" providerId="LiveId" clId="{00C8D140-AD11-47B6-8941-BE95778350D7}" dt="2024-07-03T17:18:23.339" v="238" actId="108"/>
        <pc:sldMkLst>
          <pc:docMk/>
          <pc:sldMk cId="4250764718" sldId="976"/>
        </pc:sldMkLst>
      </pc:sldChg>
      <pc:sldChg chg="delSp modSp mod">
        <pc:chgData name="Галина Галина" userId="5db18f3bd805f1eb" providerId="LiveId" clId="{00C8D140-AD11-47B6-8941-BE95778350D7}" dt="2024-07-03T17:24:39.060" v="322" actId="478"/>
        <pc:sldMkLst>
          <pc:docMk/>
          <pc:sldMk cId="1392510144" sldId="977"/>
        </pc:sldMkLst>
      </pc:sldChg>
      <pc:sldChg chg="delSp modSp mod">
        <pc:chgData name="Галина Галина" userId="5db18f3bd805f1eb" providerId="LiveId" clId="{00C8D140-AD11-47B6-8941-BE95778350D7}" dt="2024-07-03T17:18:26.207" v="239" actId="108"/>
        <pc:sldMkLst>
          <pc:docMk/>
          <pc:sldMk cId="2982981940" sldId="978"/>
        </pc:sldMkLst>
      </pc:sldChg>
      <pc:sldChg chg="delSp modSp mod">
        <pc:chgData name="Галина Галина" userId="5db18f3bd805f1eb" providerId="LiveId" clId="{00C8D140-AD11-47B6-8941-BE95778350D7}" dt="2024-07-03T17:24:41.009" v="323" actId="478"/>
        <pc:sldMkLst>
          <pc:docMk/>
          <pc:sldMk cId="879565792" sldId="979"/>
        </pc:sldMkLst>
      </pc:sldChg>
      <pc:sldChg chg="delSp modSp mod">
        <pc:chgData name="Галина Галина" userId="5db18f3bd805f1eb" providerId="LiveId" clId="{00C8D140-AD11-47B6-8941-BE95778350D7}" dt="2024-07-03T17:18:34.520" v="241" actId="108"/>
        <pc:sldMkLst>
          <pc:docMk/>
          <pc:sldMk cId="972262536" sldId="980"/>
        </pc:sldMkLst>
      </pc:sldChg>
      <pc:sldChg chg="delSp modSp mod">
        <pc:chgData name="Галина Галина" userId="5db18f3bd805f1eb" providerId="LiveId" clId="{00C8D140-AD11-47B6-8941-BE95778350D7}" dt="2024-07-03T17:18:37.684" v="242" actId="108"/>
        <pc:sldMkLst>
          <pc:docMk/>
          <pc:sldMk cId="1461266803" sldId="981"/>
        </pc:sldMkLst>
      </pc:sldChg>
      <pc:sldChg chg="delSp modSp mod">
        <pc:chgData name="Галина Галина" userId="5db18f3bd805f1eb" providerId="LiveId" clId="{00C8D140-AD11-47B6-8941-BE95778350D7}" dt="2024-07-03T17:18:40.817" v="243" actId="108"/>
        <pc:sldMkLst>
          <pc:docMk/>
          <pc:sldMk cId="1671950066" sldId="982"/>
        </pc:sldMkLst>
      </pc:sldChg>
      <pc:sldChg chg="delSp modSp mod">
        <pc:chgData name="Галина Галина" userId="5db18f3bd805f1eb" providerId="LiveId" clId="{00C8D140-AD11-47B6-8941-BE95778350D7}" dt="2024-07-03T17:18:44.170" v="244" actId="108"/>
        <pc:sldMkLst>
          <pc:docMk/>
          <pc:sldMk cId="2737058482" sldId="983"/>
        </pc:sldMkLst>
      </pc:sldChg>
      <pc:sldChg chg="delSp modSp mod">
        <pc:chgData name="Галина Галина" userId="5db18f3bd805f1eb" providerId="LiveId" clId="{00C8D140-AD11-47B6-8941-BE95778350D7}" dt="2024-07-03T17:18:47.200" v="245" actId="108"/>
        <pc:sldMkLst>
          <pc:docMk/>
          <pc:sldMk cId="3086841088" sldId="984"/>
        </pc:sldMkLst>
      </pc:sldChg>
      <pc:sldChg chg="delSp modSp mod">
        <pc:chgData name="Галина Галина" userId="5db18f3bd805f1eb" providerId="LiveId" clId="{00C8D140-AD11-47B6-8941-BE95778350D7}" dt="2024-07-03T17:18:49.887" v="246" actId="108"/>
        <pc:sldMkLst>
          <pc:docMk/>
          <pc:sldMk cId="1916680473" sldId="985"/>
        </pc:sldMkLst>
      </pc:sldChg>
      <pc:sldChg chg="delSp modSp mod">
        <pc:chgData name="Галина Галина" userId="5db18f3bd805f1eb" providerId="LiveId" clId="{00C8D140-AD11-47B6-8941-BE95778350D7}" dt="2024-07-03T17:19:22.432" v="247" actId="108"/>
        <pc:sldMkLst>
          <pc:docMk/>
          <pc:sldMk cId="396773823" sldId="986"/>
        </pc:sldMkLst>
      </pc:sldChg>
      <pc:sldChg chg="delSp modSp mod">
        <pc:chgData name="Галина Галина" userId="5db18f3bd805f1eb" providerId="LiveId" clId="{00C8D140-AD11-47B6-8941-BE95778350D7}" dt="2024-07-03T17:19:26.004" v="248" actId="108"/>
        <pc:sldMkLst>
          <pc:docMk/>
          <pc:sldMk cId="1832858023" sldId="987"/>
        </pc:sldMkLst>
      </pc:sldChg>
      <pc:sldChg chg="delSp modSp mod">
        <pc:chgData name="Галина Галина" userId="5db18f3bd805f1eb" providerId="LiveId" clId="{00C8D140-AD11-47B6-8941-BE95778350D7}" dt="2024-07-03T17:19:29.357" v="249" actId="108"/>
        <pc:sldMkLst>
          <pc:docMk/>
          <pc:sldMk cId="2918272316" sldId="988"/>
        </pc:sldMkLst>
      </pc:sldChg>
      <pc:sldChg chg="del">
        <pc:chgData name="Галина Галина" userId="5db18f3bd805f1eb" providerId="LiveId" clId="{00C8D140-AD11-47B6-8941-BE95778350D7}" dt="2024-07-03T16:58:12.822" v="25" actId="47"/>
        <pc:sldMkLst>
          <pc:docMk/>
          <pc:sldMk cId="57729696" sldId="1006"/>
        </pc:sldMkLst>
      </pc:sldChg>
      <pc:sldChg chg="del">
        <pc:chgData name="Галина Галина" userId="5db18f3bd805f1eb" providerId="LiveId" clId="{00C8D140-AD11-47B6-8941-BE95778350D7}" dt="2024-07-03T16:58:13.573" v="26" actId="47"/>
        <pc:sldMkLst>
          <pc:docMk/>
          <pc:sldMk cId="1800160574" sldId="1007"/>
        </pc:sldMkLst>
      </pc:sldChg>
      <pc:sldChg chg="del">
        <pc:chgData name="Галина Галина" userId="5db18f3bd805f1eb" providerId="LiveId" clId="{00C8D140-AD11-47B6-8941-BE95778350D7}" dt="2024-07-03T16:58:14.542" v="27" actId="47"/>
        <pc:sldMkLst>
          <pc:docMk/>
          <pc:sldMk cId="4023074836" sldId="1008"/>
        </pc:sldMkLst>
      </pc:sldChg>
      <pc:sldChg chg="del">
        <pc:chgData name="Галина Галина" userId="5db18f3bd805f1eb" providerId="LiveId" clId="{00C8D140-AD11-47B6-8941-BE95778350D7}" dt="2024-07-03T16:58:15.570" v="28" actId="47"/>
        <pc:sldMkLst>
          <pc:docMk/>
          <pc:sldMk cId="2525840493" sldId="1009"/>
        </pc:sldMkLst>
      </pc:sldChg>
      <pc:sldChg chg="delSp modSp mod">
        <pc:chgData name="Галина Галина" userId="5db18f3bd805f1eb" providerId="LiveId" clId="{00C8D140-AD11-47B6-8941-BE95778350D7}" dt="2024-07-03T17:14:41.137" v="182" actId="108"/>
        <pc:sldMkLst>
          <pc:docMk/>
          <pc:sldMk cId="3050067958" sldId="1010"/>
        </pc:sldMkLst>
      </pc:sldChg>
      <pc:sldChg chg="delSp modSp mod">
        <pc:chgData name="Галина Галина" userId="5db18f3bd805f1eb" providerId="LiveId" clId="{00C8D140-AD11-47B6-8941-BE95778350D7}" dt="2024-07-03T17:17:46.017" v="228" actId="108"/>
        <pc:sldMkLst>
          <pc:docMk/>
          <pc:sldMk cId="3440870161" sldId="1011"/>
        </pc:sldMkLst>
      </pc:sldChg>
      <pc:sldChg chg="delSp modSp mod">
        <pc:chgData name="Галина Галина" userId="5db18f3bd805f1eb" providerId="LiveId" clId="{00C8D140-AD11-47B6-8941-BE95778350D7}" dt="2024-07-03T17:17:49.460" v="229" actId="108"/>
        <pc:sldMkLst>
          <pc:docMk/>
          <pc:sldMk cId="53095750" sldId="1012"/>
        </pc:sldMkLst>
      </pc:sldChg>
      <pc:sldChg chg="delSp modSp mod">
        <pc:chgData name="Галина Галина" userId="5db18f3bd805f1eb" providerId="LiveId" clId="{00C8D140-AD11-47B6-8941-BE95778350D7}" dt="2024-07-03T17:24:48.530" v="324" actId="478"/>
        <pc:sldMkLst>
          <pc:docMk/>
          <pc:sldMk cId="3790476313" sldId="1013"/>
        </pc:sldMkLst>
      </pc:sldChg>
      <pc:sldChg chg="delSp modSp mod">
        <pc:chgData name="Галина Галина" userId="5db18f3bd805f1eb" providerId="LiveId" clId="{00C8D140-AD11-47B6-8941-BE95778350D7}" dt="2024-07-03T17:19:32.392" v="250" actId="108"/>
        <pc:sldMkLst>
          <pc:docMk/>
          <pc:sldMk cId="2805685296" sldId="1014"/>
        </pc:sldMkLst>
      </pc:sldChg>
      <pc:sldChg chg="delSp modSp mod">
        <pc:chgData name="Галина Галина" userId="5db18f3bd805f1eb" providerId="LiveId" clId="{00C8D140-AD11-47B6-8941-BE95778350D7}" dt="2024-07-03T17:19:36.497" v="251" actId="108"/>
        <pc:sldMkLst>
          <pc:docMk/>
          <pc:sldMk cId="1961404386" sldId="1015"/>
        </pc:sldMkLst>
      </pc:sldChg>
      <pc:sldChg chg="delSp modSp mod">
        <pc:chgData name="Галина Галина" userId="5db18f3bd805f1eb" providerId="LiveId" clId="{00C8D140-AD11-47B6-8941-BE95778350D7}" dt="2024-07-03T17:19:39.167" v="252" actId="108"/>
        <pc:sldMkLst>
          <pc:docMk/>
          <pc:sldMk cId="4285658879" sldId="1016"/>
        </pc:sldMkLst>
      </pc:sldChg>
      <pc:sldChg chg="delSp modSp mod">
        <pc:chgData name="Галина Галина" userId="5db18f3bd805f1eb" providerId="LiveId" clId="{00C8D140-AD11-47B6-8941-BE95778350D7}" dt="2024-07-03T17:19:42.047" v="253" actId="108"/>
        <pc:sldMkLst>
          <pc:docMk/>
          <pc:sldMk cId="529498036" sldId="1017"/>
        </pc:sldMkLst>
      </pc:sldChg>
      <pc:sldChg chg="delSp modSp mod">
        <pc:chgData name="Галина Галина" userId="5db18f3bd805f1eb" providerId="LiveId" clId="{00C8D140-AD11-47B6-8941-BE95778350D7}" dt="2024-07-03T17:19:45.467" v="254" actId="108"/>
        <pc:sldMkLst>
          <pc:docMk/>
          <pc:sldMk cId="2481186375" sldId="1018"/>
        </pc:sldMkLst>
      </pc:sldChg>
      <pc:sldChg chg="delSp modSp mod">
        <pc:chgData name="Галина Галина" userId="5db18f3bd805f1eb" providerId="LiveId" clId="{00C8D140-AD11-47B6-8941-BE95778350D7}" dt="2024-07-03T17:23:55.381" v="314"/>
        <pc:sldMkLst>
          <pc:docMk/>
          <pc:sldMk cId="493153049" sldId="1019"/>
        </pc:sldMkLst>
      </pc:sldChg>
      <pc:sldChg chg="delSp modSp mod">
        <pc:chgData name="Галина Галина" userId="5db18f3bd805f1eb" providerId="LiveId" clId="{00C8D140-AD11-47B6-8941-BE95778350D7}" dt="2024-07-03T17:19:51.712" v="256" actId="108"/>
        <pc:sldMkLst>
          <pc:docMk/>
          <pc:sldMk cId="2936757088" sldId="1020"/>
        </pc:sldMkLst>
      </pc:sldChg>
      <pc:sldChg chg="delSp modSp mod">
        <pc:chgData name="Галина Галина" userId="5db18f3bd805f1eb" providerId="LiveId" clId="{00C8D140-AD11-47B6-8941-BE95778350D7}" dt="2024-07-03T17:30:18.417" v="369" actId="16037"/>
        <pc:sldMkLst>
          <pc:docMk/>
          <pc:sldMk cId="1974759442" sldId="1021"/>
        </pc:sldMkLst>
      </pc:sldChg>
      <pc:sldChg chg="modSp mod">
        <pc:chgData name="Галина Галина" userId="5db18f3bd805f1eb" providerId="LiveId" clId="{00C8D140-AD11-47B6-8941-BE95778350D7}" dt="2024-07-03T17:28:18.071" v="360" actId="27636"/>
        <pc:sldMkLst>
          <pc:docMk/>
          <pc:sldMk cId="3929030261" sldId="1022"/>
        </pc:sldMkLst>
      </pc:sldChg>
      <pc:sldChg chg="delSp modSp mod">
        <pc:chgData name="Галина Галина" userId="5db18f3bd805f1eb" providerId="LiveId" clId="{00C8D140-AD11-47B6-8941-BE95778350D7}" dt="2024-07-03T17:28:18.081" v="361" actId="27636"/>
        <pc:sldMkLst>
          <pc:docMk/>
          <pc:sldMk cId="770653027" sldId="1023"/>
        </pc:sldMkLst>
      </pc:sldChg>
      <pc:sldChg chg="delSp modSp mod">
        <pc:chgData name="Галина Галина" userId="5db18f3bd805f1eb" providerId="LiveId" clId="{00C8D140-AD11-47B6-8941-BE95778350D7}" dt="2024-07-03T17:28:18.094" v="362" actId="27636"/>
        <pc:sldMkLst>
          <pc:docMk/>
          <pc:sldMk cId="4159467673" sldId="1024"/>
        </pc:sldMkLst>
      </pc:sldChg>
      <pc:sldChg chg="delSp modSp mod">
        <pc:chgData name="Галина Галина" userId="5db18f3bd805f1eb" providerId="LiveId" clId="{00C8D140-AD11-47B6-8941-BE95778350D7}" dt="2024-07-03T17:28:18.104" v="363" actId="27636"/>
        <pc:sldMkLst>
          <pc:docMk/>
          <pc:sldMk cId="883607491" sldId="1025"/>
        </pc:sldMkLst>
      </pc:sldChg>
      <pc:sldChg chg="delSp modSp mod">
        <pc:chgData name="Галина Галина" userId="5db18f3bd805f1eb" providerId="LiveId" clId="{00C8D140-AD11-47B6-8941-BE95778350D7}" dt="2024-07-03T17:20:32.107" v="266" actId="108"/>
        <pc:sldMkLst>
          <pc:docMk/>
          <pc:sldMk cId="3744308217" sldId="1026"/>
        </pc:sldMkLst>
      </pc:sldChg>
      <pc:sldChg chg="delSp modSp mod">
        <pc:chgData name="Галина Галина" userId="5db18f3bd805f1eb" providerId="LiveId" clId="{00C8D140-AD11-47B6-8941-BE95778350D7}" dt="2024-07-03T17:20:35.310" v="267" actId="108"/>
        <pc:sldMkLst>
          <pc:docMk/>
          <pc:sldMk cId="885932307" sldId="1027"/>
        </pc:sldMkLst>
      </pc:sldChg>
      <pc:sldChg chg="delSp modSp mod">
        <pc:chgData name="Галина Галина" userId="5db18f3bd805f1eb" providerId="LiveId" clId="{00C8D140-AD11-47B6-8941-BE95778350D7}" dt="2024-07-03T17:20:38.857" v="268" actId="108"/>
        <pc:sldMkLst>
          <pc:docMk/>
          <pc:sldMk cId="3976160218" sldId="1028"/>
        </pc:sldMkLst>
      </pc:sldChg>
      <pc:sldChg chg="delSp modSp mod">
        <pc:chgData name="Галина Галина" userId="5db18f3bd805f1eb" providerId="LiveId" clId="{00C8D140-AD11-47B6-8941-BE95778350D7}" dt="2024-07-03T17:20:42.842" v="269" actId="108"/>
        <pc:sldMkLst>
          <pc:docMk/>
          <pc:sldMk cId="3577316998" sldId="1029"/>
        </pc:sldMkLst>
      </pc:sldChg>
      <pc:sldChg chg="delSp modSp mod">
        <pc:chgData name="Галина Галина" userId="5db18f3bd805f1eb" providerId="LiveId" clId="{00C8D140-AD11-47B6-8941-BE95778350D7}" dt="2024-07-03T17:21:20.467" v="279" actId="108"/>
        <pc:sldMkLst>
          <pc:docMk/>
          <pc:sldMk cId="275616738" sldId="1030"/>
        </pc:sldMkLst>
      </pc:sldChg>
      <pc:sldChg chg="delSp modSp mod">
        <pc:chgData name="Галина Галина" userId="5db18f3bd805f1eb" providerId="LiveId" clId="{00C8D140-AD11-47B6-8941-BE95778350D7}" dt="2024-07-03T17:21:24.042" v="280" actId="108"/>
        <pc:sldMkLst>
          <pc:docMk/>
          <pc:sldMk cId="3611478831" sldId="1031"/>
        </pc:sldMkLst>
      </pc:sldChg>
      <pc:sldChg chg="delSp modSp mod">
        <pc:chgData name="Галина Галина" userId="5db18f3bd805f1eb" providerId="LiveId" clId="{00C8D140-AD11-47B6-8941-BE95778350D7}" dt="2024-07-03T17:21:27.378" v="281" actId="108"/>
        <pc:sldMkLst>
          <pc:docMk/>
          <pc:sldMk cId="115543770" sldId="1032"/>
        </pc:sldMkLst>
      </pc:sldChg>
      <pc:sldChg chg="delSp modSp mod">
        <pc:chgData name="Галина Галина" userId="5db18f3bd805f1eb" providerId="LiveId" clId="{00C8D140-AD11-47B6-8941-BE95778350D7}" dt="2024-07-03T17:21:30.107" v="282" actId="108"/>
        <pc:sldMkLst>
          <pc:docMk/>
          <pc:sldMk cId="324676809" sldId="1033"/>
        </pc:sldMkLst>
      </pc:sldChg>
      <pc:sldChg chg="delSp modSp mod">
        <pc:chgData name="Галина Галина" userId="5db18f3bd805f1eb" providerId="LiveId" clId="{00C8D140-AD11-47B6-8941-BE95778350D7}" dt="2024-07-03T17:21:33.127" v="283" actId="108"/>
        <pc:sldMkLst>
          <pc:docMk/>
          <pc:sldMk cId="2682374602" sldId="1034"/>
        </pc:sldMkLst>
      </pc:sldChg>
      <pc:sldChg chg="delSp modSp mod">
        <pc:chgData name="Галина Галина" userId="5db18f3bd805f1eb" providerId="LiveId" clId="{00C8D140-AD11-47B6-8941-BE95778350D7}" dt="2024-07-03T17:21:36.287" v="284" actId="108"/>
        <pc:sldMkLst>
          <pc:docMk/>
          <pc:sldMk cId="4192490122" sldId="1035"/>
        </pc:sldMkLst>
      </pc:sldChg>
      <pc:sldChg chg="delSp modSp mod">
        <pc:chgData name="Галина Галина" userId="5db18f3bd805f1eb" providerId="LiveId" clId="{00C8D140-AD11-47B6-8941-BE95778350D7}" dt="2024-07-03T17:21:39.019" v="285" actId="108"/>
        <pc:sldMkLst>
          <pc:docMk/>
          <pc:sldMk cId="1863778583" sldId="1036"/>
        </pc:sldMkLst>
      </pc:sldChg>
      <pc:sldChg chg="delSp modSp mod">
        <pc:chgData name="Галина Галина" userId="5db18f3bd805f1eb" providerId="LiveId" clId="{00C8D140-AD11-47B6-8941-BE95778350D7}" dt="2024-07-03T17:21:48.857" v="287" actId="108"/>
        <pc:sldMkLst>
          <pc:docMk/>
          <pc:sldMk cId="3317462363" sldId="1037"/>
        </pc:sldMkLst>
      </pc:sldChg>
      <pc:sldChg chg="delSp modSp mod">
        <pc:chgData name="Галина Галина" userId="5db18f3bd805f1eb" providerId="LiveId" clId="{00C8D140-AD11-47B6-8941-BE95778350D7}" dt="2024-07-03T17:21:52.232" v="288" actId="108"/>
        <pc:sldMkLst>
          <pc:docMk/>
          <pc:sldMk cId="2658505261" sldId="1038"/>
        </pc:sldMkLst>
      </pc:sldChg>
      <pc:sldChg chg="delSp modSp mod">
        <pc:chgData name="Галина Галина" userId="5db18f3bd805f1eb" providerId="LiveId" clId="{00C8D140-AD11-47B6-8941-BE95778350D7}" dt="2024-07-03T17:22:04.755" v="290" actId="108"/>
        <pc:sldMkLst>
          <pc:docMk/>
          <pc:sldMk cId="3559924804" sldId="1039"/>
        </pc:sldMkLst>
      </pc:sldChg>
      <pc:sldChg chg="delSp modSp mod">
        <pc:chgData name="Галина Галина" userId="5db18f3bd805f1eb" providerId="LiveId" clId="{00C8D140-AD11-47B6-8941-BE95778350D7}" dt="2024-07-03T17:22:14.677" v="293" actId="108"/>
        <pc:sldMkLst>
          <pc:docMk/>
          <pc:sldMk cId="2270992888" sldId="1040"/>
        </pc:sldMkLst>
      </pc:sldChg>
      <pc:sldChg chg="delSp modSp mod">
        <pc:chgData name="Галина Галина" userId="5db18f3bd805f1eb" providerId="LiveId" clId="{00C8D140-AD11-47B6-8941-BE95778350D7}" dt="2024-07-03T17:22:17.912" v="294" actId="108"/>
        <pc:sldMkLst>
          <pc:docMk/>
          <pc:sldMk cId="2274532057" sldId="1041"/>
        </pc:sldMkLst>
      </pc:sldChg>
      <pc:sldChg chg="delSp modSp mod">
        <pc:chgData name="Галина Галина" userId="5db18f3bd805f1eb" providerId="LiveId" clId="{00C8D140-AD11-47B6-8941-BE95778350D7}" dt="2024-07-03T17:22:01.387" v="289" actId="108"/>
        <pc:sldMkLst>
          <pc:docMk/>
          <pc:sldMk cId="498658450" sldId="1043"/>
        </pc:sldMkLst>
      </pc:sldChg>
      <pc:sldChg chg="delSp modSp mod">
        <pc:chgData name="Галина Галина" userId="5db18f3bd805f1eb" providerId="LiveId" clId="{00C8D140-AD11-47B6-8941-BE95778350D7}" dt="2024-07-03T17:22:08.012" v="291" actId="108"/>
        <pc:sldMkLst>
          <pc:docMk/>
          <pc:sldMk cId="3383256682" sldId="1044"/>
        </pc:sldMkLst>
      </pc:sldChg>
      <pc:sldChg chg="delSp modSp mod">
        <pc:chgData name="Галина Галина" userId="5db18f3bd805f1eb" providerId="LiveId" clId="{00C8D140-AD11-47B6-8941-BE95778350D7}" dt="2024-07-03T17:22:11.279" v="292" actId="108"/>
        <pc:sldMkLst>
          <pc:docMk/>
          <pc:sldMk cId="1336536203" sldId="1045"/>
        </pc:sldMkLst>
      </pc:sldChg>
      <pc:sldChg chg="delSp modSp mod">
        <pc:chgData name="Галина Галина" userId="5db18f3bd805f1eb" providerId="LiveId" clId="{00C8D140-AD11-47B6-8941-BE95778350D7}" dt="2024-07-03T17:22:20.847" v="295" actId="108"/>
        <pc:sldMkLst>
          <pc:docMk/>
          <pc:sldMk cId="247542507" sldId="1046"/>
        </pc:sldMkLst>
      </pc:sldChg>
      <pc:sldChg chg="delSp modSp mod">
        <pc:chgData name="Галина Галина" userId="5db18f3bd805f1eb" providerId="LiveId" clId="{00C8D140-AD11-47B6-8941-BE95778350D7}" dt="2024-07-03T17:22:24.252" v="296" actId="108"/>
        <pc:sldMkLst>
          <pc:docMk/>
          <pc:sldMk cId="3666216206" sldId="1047"/>
        </pc:sldMkLst>
      </pc:sldChg>
      <pc:sldChg chg="delSp modSp mod">
        <pc:chgData name="Галина Галина" userId="5db18f3bd805f1eb" providerId="LiveId" clId="{00C8D140-AD11-47B6-8941-BE95778350D7}" dt="2024-07-03T17:22:27.827" v="297" actId="108"/>
        <pc:sldMkLst>
          <pc:docMk/>
          <pc:sldMk cId="3969504269" sldId="1048"/>
        </pc:sldMkLst>
      </pc:sldChg>
      <pc:sldChg chg="delSp modSp mod">
        <pc:chgData name="Галина Галина" userId="5db18f3bd805f1eb" providerId="LiveId" clId="{00C8D140-AD11-47B6-8941-BE95778350D7}" dt="2024-07-03T17:20:46.017" v="270" actId="108"/>
        <pc:sldMkLst>
          <pc:docMk/>
          <pc:sldMk cId="1503318022" sldId="1049"/>
        </pc:sldMkLst>
      </pc:sldChg>
      <pc:sldChg chg="delSp modSp mod">
        <pc:chgData name="Галина Галина" userId="5db18f3bd805f1eb" providerId="LiveId" clId="{00C8D140-AD11-47B6-8941-BE95778350D7}" dt="2024-07-03T17:20:49.362" v="271" actId="108"/>
        <pc:sldMkLst>
          <pc:docMk/>
          <pc:sldMk cId="1107680647" sldId="1050"/>
        </pc:sldMkLst>
      </pc:sldChg>
      <pc:sldChg chg="delSp modSp mod">
        <pc:chgData name="Галина Галина" userId="5db18f3bd805f1eb" providerId="LiveId" clId="{00C8D140-AD11-47B6-8941-BE95778350D7}" dt="2024-07-03T17:20:52.657" v="272" actId="108"/>
        <pc:sldMkLst>
          <pc:docMk/>
          <pc:sldMk cId="3411088589" sldId="1051"/>
        </pc:sldMkLst>
      </pc:sldChg>
      <pc:sldChg chg="delSp modSp mod">
        <pc:chgData name="Галина Галина" userId="5db18f3bd805f1eb" providerId="LiveId" clId="{00C8D140-AD11-47B6-8941-BE95778350D7}" dt="2024-07-03T17:20:56.258" v="273" actId="108"/>
        <pc:sldMkLst>
          <pc:docMk/>
          <pc:sldMk cId="556447158" sldId="1052"/>
        </pc:sldMkLst>
      </pc:sldChg>
      <pc:sldChg chg="delSp modSp mod">
        <pc:chgData name="Галина Галина" userId="5db18f3bd805f1eb" providerId="LiveId" clId="{00C8D140-AD11-47B6-8941-BE95778350D7}" dt="2024-07-03T17:21:00.389" v="274" actId="108"/>
        <pc:sldMkLst>
          <pc:docMk/>
          <pc:sldMk cId="1219010873" sldId="1053"/>
        </pc:sldMkLst>
      </pc:sldChg>
      <pc:sldChg chg="delSp modSp mod">
        <pc:chgData name="Галина Галина" userId="5db18f3bd805f1eb" providerId="LiveId" clId="{00C8D140-AD11-47B6-8941-BE95778350D7}" dt="2024-07-03T17:21:04.557" v="275" actId="108"/>
        <pc:sldMkLst>
          <pc:docMk/>
          <pc:sldMk cId="2055027529" sldId="1054"/>
        </pc:sldMkLst>
      </pc:sldChg>
      <pc:sldChg chg="delSp modSp mod">
        <pc:chgData name="Галина Галина" userId="5db18f3bd805f1eb" providerId="LiveId" clId="{00C8D140-AD11-47B6-8941-BE95778350D7}" dt="2024-07-03T17:21:08.163" v="276" actId="108"/>
        <pc:sldMkLst>
          <pc:docMk/>
          <pc:sldMk cId="1700689879" sldId="1055"/>
        </pc:sldMkLst>
      </pc:sldChg>
      <pc:sldChg chg="delSp modSp mod">
        <pc:chgData name="Галина Галина" userId="5db18f3bd805f1eb" providerId="LiveId" clId="{00C8D140-AD11-47B6-8941-BE95778350D7}" dt="2024-07-03T17:21:13.092" v="277" actId="108"/>
        <pc:sldMkLst>
          <pc:docMk/>
          <pc:sldMk cId="1572958187" sldId="1056"/>
        </pc:sldMkLst>
      </pc:sldChg>
      <pc:sldChg chg="delSp del mod">
        <pc:chgData name="Галина Галина" userId="5db18f3bd805f1eb" providerId="LiveId" clId="{00C8D140-AD11-47B6-8941-BE95778350D7}" dt="2024-07-03T17:10:44.147" v="140" actId="47"/>
        <pc:sldMkLst>
          <pc:docMk/>
          <pc:sldMk cId="3618316934" sldId="1057"/>
        </pc:sldMkLst>
      </pc:sldChg>
      <pc:sldChg chg="delSp modSp mod">
        <pc:chgData name="Галина Галина" userId="5db18f3bd805f1eb" providerId="LiveId" clId="{00C8D140-AD11-47B6-8941-BE95778350D7}" dt="2024-07-03T17:21:17.438" v="278" actId="108"/>
        <pc:sldMkLst>
          <pc:docMk/>
          <pc:sldMk cId="4204626875" sldId="1058"/>
        </pc:sldMkLst>
      </pc:sldChg>
      <pc:sldChg chg="delSp modSp mod">
        <pc:chgData name="Галина Галина" userId="5db18f3bd805f1eb" providerId="LiveId" clId="{00C8D140-AD11-47B6-8941-BE95778350D7}" dt="2024-07-03T17:28:18.111" v="364" actId="27636"/>
        <pc:sldMkLst>
          <pc:docMk/>
          <pc:sldMk cId="851782609" sldId="1059"/>
        </pc:sldMkLst>
      </pc:sldChg>
      <pc:sldChg chg="delSp modSp mod">
        <pc:chgData name="Галина Галина" userId="5db18f3bd805f1eb" providerId="LiveId" clId="{00C8D140-AD11-47B6-8941-BE95778350D7}" dt="2024-07-03T17:28:18.136" v="365" actId="27636"/>
        <pc:sldMkLst>
          <pc:docMk/>
          <pc:sldMk cId="2865341518" sldId="1060"/>
        </pc:sldMkLst>
      </pc:sldChg>
      <pc:sldChg chg="delSp modSp mod">
        <pc:chgData name="Галина Галина" userId="5db18f3bd805f1eb" providerId="LiveId" clId="{00C8D140-AD11-47B6-8941-BE95778350D7}" dt="2024-07-03T17:28:18.147" v="366" actId="27636"/>
        <pc:sldMkLst>
          <pc:docMk/>
          <pc:sldMk cId="1184634415" sldId="1061"/>
        </pc:sldMkLst>
      </pc:sldChg>
      <pc:sldChg chg="delSp modSp mod">
        <pc:chgData name="Галина Галина" userId="5db18f3bd805f1eb" providerId="LiveId" clId="{00C8D140-AD11-47B6-8941-BE95778350D7}" dt="2024-07-03T17:25:01.737" v="325" actId="478"/>
        <pc:sldMkLst>
          <pc:docMk/>
          <pc:sldMk cId="3013654440" sldId="1062"/>
        </pc:sldMkLst>
      </pc:sldChg>
      <pc:sldChg chg="delSp modSp mod">
        <pc:chgData name="Галина Галина" userId="5db18f3bd805f1eb" providerId="LiveId" clId="{00C8D140-AD11-47B6-8941-BE95778350D7}" dt="2024-07-03T17:22:31.267" v="298" actId="108"/>
        <pc:sldMkLst>
          <pc:docMk/>
          <pc:sldMk cId="1643673446" sldId="1063"/>
        </pc:sldMkLst>
      </pc:sldChg>
      <pc:sldChg chg="delSp modSp mod">
        <pc:chgData name="Галина Галина" userId="5db18f3bd805f1eb" providerId="LiveId" clId="{00C8D140-AD11-47B6-8941-BE95778350D7}" dt="2024-07-03T17:22:34.557" v="299" actId="108"/>
        <pc:sldMkLst>
          <pc:docMk/>
          <pc:sldMk cId="3101844067" sldId="1064"/>
        </pc:sldMkLst>
      </pc:sldChg>
      <pc:sldChg chg="delSp modSp mod">
        <pc:chgData name="Галина Галина" userId="5db18f3bd805f1eb" providerId="LiveId" clId="{00C8D140-AD11-47B6-8941-BE95778350D7}" dt="2024-07-03T17:22:37.347" v="300" actId="108"/>
        <pc:sldMkLst>
          <pc:docMk/>
          <pc:sldMk cId="3949608278" sldId="1065"/>
        </pc:sldMkLst>
      </pc:sldChg>
      <pc:sldChg chg="delSp modSp mod">
        <pc:chgData name="Галина Галина" userId="5db18f3bd805f1eb" providerId="LiveId" clId="{00C8D140-AD11-47B6-8941-BE95778350D7}" dt="2024-07-03T17:22:40.367" v="301" actId="108"/>
        <pc:sldMkLst>
          <pc:docMk/>
          <pc:sldMk cId="648932214" sldId="1066"/>
        </pc:sldMkLst>
      </pc:sldChg>
      <pc:sldChg chg="delSp modSp mod">
        <pc:chgData name="Галина Галина" userId="5db18f3bd805f1eb" providerId="LiveId" clId="{00C8D140-AD11-47B6-8941-BE95778350D7}" dt="2024-07-03T17:22:43.737" v="302" actId="108"/>
        <pc:sldMkLst>
          <pc:docMk/>
          <pc:sldMk cId="1438659140" sldId="1067"/>
        </pc:sldMkLst>
      </pc:sldChg>
      <pc:sldChg chg="delSp modSp mod">
        <pc:chgData name="Галина Галина" userId="5db18f3bd805f1eb" providerId="LiveId" clId="{00C8D140-AD11-47B6-8941-BE95778350D7}" dt="2024-07-03T17:22:47.312" v="303" actId="108"/>
        <pc:sldMkLst>
          <pc:docMk/>
          <pc:sldMk cId="3966078691" sldId="1068"/>
        </pc:sldMkLst>
      </pc:sldChg>
      <pc:sldChg chg="delSp modSp mod">
        <pc:chgData name="Галина Галина" userId="5db18f3bd805f1eb" providerId="LiveId" clId="{00C8D140-AD11-47B6-8941-BE95778350D7}" dt="2024-07-03T17:22:50.514" v="304" actId="108"/>
        <pc:sldMkLst>
          <pc:docMk/>
          <pc:sldMk cId="1311402319" sldId="1069"/>
        </pc:sldMkLst>
      </pc:sldChg>
      <pc:sldChg chg="delSp modSp mod">
        <pc:chgData name="Галина Галина" userId="5db18f3bd805f1eb" providerId="LiveId" clId="{00C8D140-AD11-47B6-8941-BE95778350D7}" dt="2024-07-03T17:22:53.917" v="305" actId="108"/>
        <pc:sldMkLst>
          <pc:docMk/>
          <pc:sldMk cId="222811824" sldId="1070"/>
        </pc:sldMkLst>
      </pc:sldChg>
      <pc:sldChg chg="delSp modSp mod">
        <pc:chgData name="Галина Галина" userId="5db18f3bd805f1eb" providerId="LiveId" clId="{00C8D140-AD11-47B6-8941-BE95778350D7}" dt="2024-07-03T17:25:06.253" v="326" actId="478"/>
        <pc:sldMkLst>
          <pc:docMk/>
          <pc:sldMk cId="1706258578" sldId="1071"/>
        </pc:sldMkLst>
      </pc:sldChg>
      <pc:sldChg chg="delSp modSp mod">
        <pc:chgData name="Галина Галина" userId="5db18f3bd805f1eb" providerId="LiveId" clId="{00C8D140-AD11-47B6-8941-BE95778350D7}" dt="2024-07-03T17:22:56.995" v="306" actId="108"/>
        <pc:sldMkLst>
          <pc:docMk/>
          <pc:sldMk cId="4294119036" sldId="1072"/>
        </pc:sldMkLst>
      </pc:sldChg>
      <pc:sldChg chg="delSp modSp mod">
        <pc:chgData name="Галина Галина" userId="5db18f3bd805f1eb" providerId="LiveId" clId="{00C8D140-AD11-47B6-8941-BE95778350D7}" dt="2024-07-03T17:23:01.107" v="307" actId="108"/>
        <pc:sldMkLst>
          <pc:docMk/>
          <pc:sldMk cId="83859899" sldId="1073"/>
        </pc:sldMkLst>
      </pc:sldChg>
      <pc:sldChg chg="delSp modSp mod">
        <pc:chgData name="Галина Галина" userId="5db18f3bd805f1eb" providerId="LiveId" clId="{00C8D140-AD11-47B6-8941-BE95778350D7}" dt="2024-07-03T17:23:05.027" v="308" actId="108"/>
        <pc:sldMkLst>
          <pc:docMk/>
          <pc:sldMk cId="146669689" sldId="1074"/>
        </pc:sldMkLst>
      </pc:sldChg>
      <pc:sldChg chg="delSp modSp mod">
        <pc:chgData name="Галина Галина" userId="5db18f3bd805f1eb" providerId="LiveId" clId="{00C8D140-AD11-47B6-8941-BE95778350D7}" dt="2024-07-03T17:23:08.259" v="309" actId="108"/>
        <pc:sldMkLst>
          <pc:docMk/>
          <pc:sldMk cId="1260029233" sldId="1075"/>
        </pc:sldMkLst>
      </pc:sldChg>
      <pc:sldChg chg="delSp modSp mod">
        <pc:chgData name="Галина Галина" userId="5db18f3bd805f1eb" providerId="LiveId" clId="{00C8D140-AD11-47B6-8941-BE95778350D7}" dt="2024-07-03T17:23:14.712" v="310" actId="108"/>
        <pc:sldMkLst>
          <pc:docMk/>
          <pc:sldMk cId="2768910822" sldId="1076"/>
        </pc:sldMkLst>
      </pc:sldChg>
      <pc:sldChg chg="delSp modSp mod">
        <pc:chgData name="Галина Галина" userId="5db18f3bd805f1eb" providerId="LiveId" clId="{00C8D140-AD11-47B6-8941-BE95778350D7}" dt="2024-07-03T17:23:18.118" v="311" actId="108"/>
        <pc:sldMkLst>
          <pc:docMk/>
          <pc:sldMk cId="2290473881" sldId="1077"/>
        </pc:sldMkLst>
      </pc:sldChg>
      <pc:sldChg chg="delSp modSp mod">
        <pc:chgData name="Галина Галина" userId="5db18f3bd805f1eb" providerId="LiveId" clId="{00C8D140-AD11-47B6-8941-BE95778350D7}" dt="2024-07-03T17:23:20.937" v="312" actId="108"/>
        <pc:sldMkLst>
          <pc:docMk/>
          <pc:sldMk cId="1666691956" sldId="1078"/>
        </pc:sldMkLst>
      </pc:sldChg>
      <pc:sldMasterChg chg="delSldLayout">
        <pc:chgData name="Галина Галина" userId="5db18f3bd805f1eb" providerId="LiveId" clId="{00C8D140-AD11-47B6-8941-BE95778350D7}" dt="2024-07-03T16:58:07.118" v="23" actId="47"/>
        <pc:sldMasterMkLst>
          <pc:docMk/>
          <pc:sldMasterMk cId="0" sldId="2147483648"/>
        </pc:sldMasterMkLst>
        <pc:sldLayoutChg chg="del">
          <pc:chgData name="Галина Галина" userId="5db18f3bd805f1eb" providerId="LiveId" clId="{00C8D140-AD11-47B6-8941-BE95778350D7}" dt="2024-07-03T16:58:07.118" v="23" actId="47"/>
          <pc:sldLayoutMkLst>
            <pc:docMk/>
            <pc:sldMasterMk cId="0" sldId="2147483648"/>
            <pc:sldLayoutMk cId="0" sldId="2147483665"/>
          </pc:sldLayoutMkLst>
        </pc:sldLayoutChg>
      </pc:sldMasterChg>
      <pc:sldMasterChg chg="modSldLayout">
        <pc:chgData name="Галина Галина" userId="5db18f3bd805f1eb" providerId="LiveId" clId="{00C8D140-AD11-47B6-8941-BE95778350D7}" dt="2024-07-03T17:23:55.381" v="314"/>
        <pc:sldMasterMkLst>
          <pc:docMk/>
          <pc:sldMasterMk cId="1900622690" sldId="2147483673"/>
        </pc:sldMasterMkLst>
        <pc:sldLayoutChg chg="delSp">
          <pc:chgData name="Галина Галина" userId="5db18f3bd805f1eb" providerId="LiveId" clId="{00C8D140-AD11-47B6-8941-BE95778350D7}" dt="2024-07-03T17:23:55.381" v="314"/>
          <pc:sldLayoutMkLst>
            <pc:docMk/>
            <pc:sldMasterMk cId="1900622690" sldId="2147483673"/>
            <pc:sldLayoutMk cId="3011345612" sldId="2147483687"/>
          </pc:sldLayoutMkLst>
        </pc:sldLayoutChg>
      </pc:sldMasterChg>
    </pc:docChg>
  </pc:docChgLst>
  <pc:docChgLst>
    <pc:chgData name="Галина Галина" userId="5db18f3bd805f1eb" providerId="LiveId" clId="{D0A19FEE-1C42-4BD2-8D5C-A0926A73737A}"/>
    <pc:docChg chg="modSld">
      <pc:chgData name="Галина Галина" userId="5db18f3bd805f1eb" providerId="LiveId" clId="{D0A19FEE-1C42-4BD2-8D5C-A0926A73737A}" dt="2024-04-30T07:10:02.910" v="5" actId="20577"/>
      <pc:docMkLst>
        <pc:docMk/>
      </pc:docMkLst>
      <pc:sldChg chg="modSp mod">
        <pc:chgData name="Галина Галина" userId="5db18f3bd805f1eb" providerId="LiveId" clId="{D0A19FEE-1C42-4BD2-8D5C-A0926A73737A}" dt="2024-04-30T07:10:02.910" v="5" actId="20577"/>
        <pc:sldMkLst>
          <pc:docMk/>
          <pc:sldMk cId="1340001552" sldId="867"/>
        </pc:sldMkLst>
      </pc:sldChg>
    </pc:docChg>
  </pc:docChgLst>
  <pc:docChgLst>
    <pc:chgData name="Галина Галина" userId="5db18f3bd805f1eb" providerId="LiveId" clId="{3E001892-5DB7-4FB0-9417-045906072F5F}"/>
    <pc:docChg chg="custSel delSld modSld">
      <pc:chgData name="Галина Галина" userId="5db18f3bd805f1eb" providerId="LiveId" clId="{3E001892-5DB7-4FB0-9417-045906072F5F}" dt="2024-10-25T06:43:32.208" v="8" actId="47"/>
      <pc:docMkLst>
        <pc:docMk/>
      </pc:docMkLst>
      <pc:sldChg chg="delSp modSp mod">
        <pc:chgData name="Галина Галина" userId="5db18f3bd805f1eb" providerId="LiveId" clId="{3E001892-5DB7-4FB0-9417-045906072F5F}" dt="2024-10-25T06:43:06.139" v="2"/>
        <pc:sldMkLst>
          <pc:docMk/>
          <pc:sldMk cId="0" sldId="510"/>
        </pc:sldMkLst>
      </pc:sldChg>
      <pc:sldChg chg="delSp modSp mod">
        <pc:chgData name="Галина Галина" userId="5db18f3bd805f1eb" providerId="LiveId" clId="{3E001892-5DB7-4FB0-9417-045906072F5F}" dt="2024-10-25T06:43:24.108" v="5" actId="478"/>
        <pc:sldMkLst>
          <pc:docMk/>
          <pc:sldMk cId="950502293" sldId="960"/>
        </pc:sldMkLst>
      </pc:sldChg>
      <pc:sldChg chg="delSp mod">
        <pc:chgData name="Галина Галина" userId="5db18f3bd805f1eb" providerId="LiveId" clId="{3E001892-5DB7-4FB0-9417-045906072F5F}" dt="2024-10-25T06:43:26.893" v="6" actId="478"/>
        <pc:sldMkLst>
          <pc:docMk/>
          <pc:sldMk cId="3440870161" sldId="1011"/>
        </pc:sldMkLst>
      </pc:sldChg>
      <pc:sldChg chg="delSp del mod">
        <pc:chgData name="Галина Галина" userId="5db18f3bd805f1eb" providerId="LiveId" clId="{3E001892-5DB7-4FB0-9417-045906072F5F}" dt="2024-10-25T06:43:32.208" v="8" actId="47"/>
        <pc:sldMkLst>
          <pc:docMk/>
          <pc:sldMk cId="53095750" sldId="1012"/>
        </pc:sldMkLst>
      </pc:sldChg>
    </pc:docChg>
  </pc:docChgLst>
  <pc:docChgLst>
    <pc:chgData name="Галина Галина" userId="5db18f3bd805f1eb" providerId="LiveId" clId="{03197F67-6766-45CE-BDE5-A5712D252345}"/>
    <pc:docChg chg="modSld">
      <pc:chgData name="Галина Галина" userId="5db18f3bd805f1eb" providerId="LiveId" clId="{03197F67-6766-45CE-BDE5-A5712D252345}" dt="2024-09-30T12:52:06.073" v="39" actId="20577"/>
      <pc:docMkLst>
        <pc:docMk/>
      </pc:docMkLst>
      <pc:sldChg chg="modSp mod">
        <pc:chgData name="Галина Галина" userId="5db18f3bd805f1eb" providerId="LiveId" clId="{03197F67-6766-45CE-BDE5-A5712D252345}" dt="2024-09-27T06:32:47.649" v="3" actId="20577"/>
        <pc:sldMkLst>
          <pc:docMk/>
          <pc:sldMk cId="0" sldId="510"/>
        </pc:sldMkLst>
      </pc:sldChg>
      <pc:sldChg chg="modSp mod">
        <pc:chgData name="Галина Галина" userId="5db18f3bd805f1eb" providerId="LiveId" clId="{03197F67-6766-45CE-BDE5-A5712D252345}" dt="2024-09-30T12:52:06.073" v="39" actId="20577"/>
        <pc:sldMkLst>
          <pc:docMk/>
          <pc:sldMk cId="1527666268" sldId="972"/>
        </pc:sldMkLst>
      </pc:sldChg>
    </pc:docChg>
  </pc:docChgLst>
  <pc:docChgLst>
    <pc:chgData name="Галина Галина" userId="5db18f3bd805f1eb" providerId="LiveId" clId="{6FCE0B9A-BFCA-412C-81C9-F2F88AF75859}"/>
    <pc:docChg chg="custSel addSld delSld modSld">
      <pc:chgData name="Галина Галина" userId="5db18f3bd805f1eb" providerId="LiveId" clId="{6FCE0B9A-BFCA-412C-81C9-F2F88AF75859}" dt="2025-05-28T12:03:38.037" v="98" actId="13926"/>
      <pc:docMkLst>
        <pc:docMk/>
      </pc:docMkLst>
      <pc:sldChg chg="del">
        <pc:chgData name="Галина Галина" userId="5db18f3bd805f1eb" providerId="LiveId" clId="{6FCE0B9A-BFCA-412C-81C9-F2F88AF75859}" dt="2025-05-27T16:33:49.835" v="1" actId="47"/>
        <pc:sldMkLst>
          <pc:docMk/>
          <pc:sldMk cId="0" sldId="260"/>
        </pc:sldMkLst>
      </pc:sldChg>
      <pc:sldChg chg="modSp">
        <pc:chgData name="Галина Галина" userId="5db18f3bd805f1eb" providerId="LiveId" clId="{6FCE0B9A-BFCA-412C-81C9-F2F88AF75859}" dt="2025-05-27T17:14:46.279" v="93"/>
        <pc:sldMkLst>
          <pc:docMk/>
          <pc:sldMk cId="620724386" sldId="902"/>
        </pc:sldMkLst>
      </pc:sldChg>
      <pc:sldChg chg="modSp">
        <pc:chgData name="Галина Галина" userId="5db18f3bd805f1eb" providerId="LiveId" clId="{6FCE0B9A-BFCA-412C-81C9-F2F88AF75859}" dt="2025-05-27T17:14:46.279" v="93"/>
        <pc:sldMkLst>
          <pc:docMk/>
          <pc:sldMk cId="4062518769" sldId="907"/>
        </pc:sldMkLst>
      </pc:sldChg>
      <pc:sldChg chg="modSp mod">
        <pc:chgData name="Галина Галина" userId="5db18f3bd805f1eb" providerId="LiveId" clId="{6FCE0B9A-BFCA-412C-81C9-F2F88AF75859}" dt="2025-05-28T12:03:38.037" v="98" actId="13926"/>
        <pc:sldMkLst>
          <pc:docMk/>
          <pc:sldMk cId="1442833197" sldId="908"/>
        </pc:sldMkLst>
      </pc:sldChg>
      <pc:sldChg chg="modSp">
        <pc:chgData name="Галина Галина" userId="5db18f3bd805f1eb" providerId="LiveId" clId="{6FCE0B9A-BFCA-412C-81C9-F2F88AF75859}" dt="2025-05-27T17:14:46.279" v="93"/>
        <pc:sldMkLst>
          <pc:docMk/>
          <pc:sldMk cId="2562315732" sldId="909"/>
        </pc:sldMkLst>
      </pc:sldChg>
      <pc:sldChg chg="modSp">
        <pc:chgData name="Галина Галина" userId="5db18f3bd805f1eb" providerId="LiveId" clId="{6FCE0B9A-BFCA-412C-81C9-F2F88AF75859}" dt="2025-05-27T17:14:46.279" v="93"/>
        <pc:sldMkLst>
          <pc:docMk/>
          <pc:sldMk cId="981358391" sldId="910"/>
        </pc:sldMkLst>
      </pc:sldChg>
      <pc:sldChg chg="modSp">
        <pc:chgData name="Галина Галина" userId="5db18f3bd805f1eb" providerId="LiveId" clId="{6FCE0B9A-BFCA-412C-81C9-F2F88AF75859}" dt="2025-05-27T17:14:46.279" v="93"/>
        <pc:sldMkLst>
          <pc:docMk/>
          <pc:sldMk cId="917158716" sldId="911"/>
        </pc:sldMkLst>
      </pc:sldChg>
      <pc:sldChg chg="modSp">
        <pc:chgData name="Галина Галина" userId="5db18f3bd805f1eb" providerId="LiveId" clId="{6FCE0B9A-BFCA-412C-81C9-F2F88AF75859}" dt="2025-05-27T17:14:46.279" v="93"/>
        <pc:sldMkLst>
          <pc:docMk/>
          <pc:sldMk cId="179526911" sldId="912"/>
        </pc:sldMkLst>
      </pc:sldChg>
      <pc:sldChg chg="modSp">
        <pc:chgData name="Галина Галина" userId="5db18f3bd805f1eb" providerId="LiveId" clId="{6FCE0B9A-BFCA-412C-81C9-F2F88AF75859}" dt="2025-05-27T17:14:46.279" v="93"/>
        <pc:sldMkLst>
          <pc:docMk/>
          <pc:sldMk cId="1977694298" sldId="913"/>
        </pc:sldMkLst>
      </pc:sldChg>
      <pc:sldChg chg="modSp">
        <pc:chgData name="Галина Галина" userId="5db18f3bd805f1eb" providerId="LiveId" clId="{6FCE0B9A-BFCA-412C-81C9-F2F88AF75859}" dt="2025-05-27T17:14:46.279" v="93"/>
        <pc:sldMkLst>
          <pc:docMk/>
          <pc:sldMk cId="2157146223" sldId="914"/>
        </pc:sldMkLst>
      </pc:sldChg>
      <pc:sldChg chg="modSp">
        <pc:chgData name="Галина Галина" userId="5db18f3bd805f1eb" providerId="LiveId" clId="{6FCE0B9A-BFCA-412C-81C9-F2F88AF75859}" dt="2025-05-27T17:14:46.279" v="93"/>
        <pc:sldMkLst>
          <pc:docMk/>
          <pc:sldMk cId="4147879586" sldId="915"/>
        </pc:sldMkLst>
      </pc:sldChg>
      <pc:sldChg chg="modSp">
        <pc:chgData name="Галина Галина" userId="5db18f3bd805f1eb" providerId="LiveId" clId="{6FCE0B9A-BFCA-412C-81C9-F2F88AF75859}" dt="2025-05-27T17:14:46.279" v="93"/>
        <pc:sldMkLst>
          <pc:docMk/>
          <pc:sldMk cId="2218723914" sldId="916"/>
        </pc:sldMkLst>
      </pc:sldChg>
      <pc:sldChg chg="modSp">
        <pc:chgData name="Галина Галина" userId="5db18f3bd805f1eb" providerId="LiveId" clId="{6FCE0B9A-BFCA-412C-81C9-F2F88AF75859}" dt="2025-05-27T17:14:46.279" v="93"/>
        <pc:sldMkLst>
          <pc:docMk/>
          <pc:sldMk cId="4078469599" sldId="917"/>
        </pc:sldMkLst>
      </pc:sldChg>
      <pc:sldChg chg="modSp">
        <pc:chgData name="Галина Галина" userId="5db18f3bd805f1eb" providerId="LiveId" clId="{6FCE0B9A-BFCA-412C-81C9-F2F88AF75859}" dt="2025-05-27T17:14:46.279" v="93"/>
        <pc:sldMkLst>
          <pc:docMk/>
          <pc:sldMk cId="1547825461" sldId="919"/>
        </pc:sldMkLst>
      </pc:sldChg>
      <pc:sldChg chg="modSp">
        <pc:chgData name="Галина Галина" userId="5db18f3bd805f1eb" providerId="LiveId" clId="{6FCE0B9A-BFCA-412C-81C9-F2F88AF75859}" dt="2025-05-27T17:14:46.279" v="93"/>
        <pc:sldMkLst>
          <pc:docMk/>
          <pc:sldMk cId="2700847558" sldId="920"/>
        </pc:sldMkLst>
      </pc:sldChg>
      <pc:sldChg chg="modSp">
        <pc:chgData name="Галина Галина" userId="5db18f3bd805f1eb" providerId="LiveId" clId="{6FCE0B9A-BFCA-412C-81C9-F2F88AF75859}" dt="2025-05-27T17:14:46.279" v="93"/>
        <pc:sldMkLst>
          <pc:docMk/>
          <pc:sldMk cId="1376322829" sldId="922"/>
        </pc:sldMkLst>
      </pc:sldChg>
      <pc:sldChg chg="modSp">
        <pc:chgData name="Галина Галина" userId="5db18f3bd805f1eb" providerId="LiveId" clId="{6FCE0B9A-BFCA-412C-81C9-F2F88AF75859}" dt="2025-05-27T17:14:46.279" v="93"/>
        <pc:sldMkLst>
          <pc:docMk/>
          <pc:sldMk cId="2952621207" sldId="923"/>
        </pc:sldMkLst>
      </pc:sldChg>
      <pc:sldChg chg="modSp">
        <pc:chgData name="Галина Галина" userId="5db18f3bd805f1eb" providerId="LiveId" clId="{6FCE0B9A-BFCA-412C-81C9-F2F88AF75859}" dt="2025-05-27T17:14:46.279" v="93"/>
        <pc:sldMkLst>
          <pc:docMk/>
          <pc:sldMk cId="1151842630" sldId="924"/>
        </pc:sldMkLst>
      </pc:sldChg>
      <pc:sldChg chg="modSp">
        <pc:chgData name="Галина Галина" userId="5db18f3bd805f1eb" providerId="LiveId" clId="{6FCE0B9A-BFCA-412C-81C9-F2F88AF75859}" dt="2025-05-27T17:14:46.279" v="93"/>
        <pc:sldMkLst>
          <pc:docMk/>
          <pc:sldMk cId="3251082445" sldId="925"/>
        </pc:sldMkLst>
      </pc:sldChg>
      <pc:sldChg chg="modSp">
        <pc:chgData name="Галина Галина" userId="5db18f3bd805f1eb" providerId="LiveId" clId="{6FCE0B9A-BFCA-412C-81C9-F2F88AF75859}" dt="2025-05-27T17:14:46.279" v="93"/>
        <pc:sldMkLst>
          <pc:docMk/>
          <pc:sldMk cId="640355914" sldId="926"/>
        </pc:sldMkLst>
      </pc:sldChg>
      <pc:sldChg chg="modSp">
        <pc:chgData name="Галина Галина" userId="5db18f3bd805f1eb" providerId="LiveId" clId="{6FCE0B9A-BFCA-412C-81C9-F2F88AF75859}" dt="2025-05-27T17:14:46.279" v="93"/>
        <pc:sldMkLst>
          <pc:docMk/>
          <pc:sldMk cId="544753158" sldId="927"/>
        </pc:sldMkLst>
      </pc:sldChg>
      <pc:sldChg chg="modSp">
        <pc:chgData name="Галина Галина" userId="5db18f3bd805f1eb" providerId="LiveId" clId="{6FCE0B9A-BFCA-412C-81C9-F2F88AF75859}" dt="2025-05-27T17:14:46.279" v="93"/>
        <pc:sldMkLst>
          <pc:docMk/>
          <pc:sldMk cId="2414130627" sldId="932"/>
        </pc:sldMkLst>
      </pc:sldChg>
      <pc:sldChg chg="modSp">
        <pc:chgData name="Галина Галина" userId="5db18f3bd805f1eb" providerId="LiveId" clId="{6FCE0B9A-BFCA-412C-81C9-F2F88AF75859}" dt="2025-05-27T17:14:46.279" v="93"/>
        <pc:sldMkLst>
          <pc:docMk/>
          <pc:sldMk cId="142556118" sldId="934"/>
        </pc:sldMkLst>
      </pc:sldChg>
      <pc:sldChg chg="modSp">
        <pc:chgData name="Галина Галина" userId="5db18f3bd805f1eb" providerId="LiveId" clId="{6FCE0B9A-BFCA-412C-81C9-F2F88AF75859}" dt="2025-05-27T17:14:46.279" v="93"/>
        <pc:sldMkLst>
          <pc:docMk/>
          <pc:sldMk cId="589370813" sldId="935"/>
        </pc:sldMkLst>
      </pc:sldChg>
      <pc:sldChg chg="modSp">
        <pc:chgData name="Галина Галина" userId="5db18f3bd805f1eb" providerId="LiveId" clId="{6FCE0B9A-BFCA-412C-81C9-F2F88AF75859}" dt="2025-05-27T17:14:46.279" v="93"/>
        <pc:sldMkLst>
          <pc:docMk/>
          <pc:sldMk cId="1845777815" sldId="936"/>
        </pc:sldMkLst>
      </pc:sldChg>
      <pc:sldChg chg="modSp">
        <pc:chgData name="Галина Галина" userId="5db18f3bd805f1eb" providerId="LiveId" clId="{6FCE0B9A-BFCA-412C-81C9-F2F88AF75859}" dt="2025-05-27T17:14:46.279" v="93"/>
        <pc:sldMkLst>
          <pc:docMk/>
          <pc:sldMk cId="495347732" sldId="937"/>
        </pc:sldMkLst>
      </pc:sldChg>
      <pc:sldChg chg="modSp">
        <pc:chgData name="Галина Галина" userId="5db18f3bd805f1eb" providerId="LiveId" clId="{6FCE0B9A-BFCA-412C-81C9-F2F88AF75859}" dt="2025-05-27T17:14:46.279" v="93"/>
        <pc:sldMkLst>
          <pc:docMk/>
          <pc:sldMk cId="170072308" sldId="939"/>
        </pc:sldMkLst>
      </pc:sldChg>
      <pc:sldChg chg="modSp">
        <pc:chgData name="Галина Галина" userId="5db18f3bd805f1eb" providerId="LiveId" clId="{6FCE0B9A-BFCA-412C-81C9-F2F88AF75859}" dt="2025-05-27T17:14:46.279" v="93"/>
        <pc:sldMkLst>
          <pc:docMk/>
          <pc:sldMk cId="4292140052" sldId="941"/>
        </pc:sldMkLst>
      </pc:sldChg>
      <pc:sldChg chg="modSp">
        <pc:chgData name="Галина Галина" userId="5db18f3bd805f1eb" providerId="LiveId" clId="{6FCE0B9A-BFCA-412C-81C9-F2F88AF75859}" dt="2025-05-27T17:14:46.279" v="93"/>
        <pc:sldMkLst>
          <pc:docMk/>
          <pc:sldMk cId="1088757151" sldId="942"/>
        </pc:sldMkLst>
      </pc:sldChg>
      <pc:sldChg chg="modSp">
        <pc:chgData name="Галина Галина" userId="5db18f3bd805f1eb" providerId="LiveId" clId="{6FCE0B9A-BFCA-412C-81C9-F2F88AF75859}" dt="2025-05-27T17:14:46.279" v="93"/>
        <pc:sldMkLst>
          <pc:docMk/>
          <pc:sldMk cId="88255473" sldId="943"/>
        </pc:sldMkLst>
      </pc:sldChg>
      <pc:sldChg chg="modSp">
        <pc:chgData name="Галина Галина" userId="5db18f3bd805f1eb" providerId="LiveId" clId="{6FCE0B9A-BFCA-412C-81C9-F2F88AF75859}" dt="2025-05-27T17:14:46.279" v="93"/>
        <pc:sldMkLst>
          <pc:docMk/>
          <pc:sldMk cId="1449408231" sldId="945"/>
        </pc:sldMkLst>
      </pc:sldChg>
      <pc:sldChg chg="modSp">
        <pc:chgData name="Галина Галина" userId="5db18f3bd805f1eb" providerId="LiveId" clId="{6FCE0B9A-BFCA-412C-81C9-F2F88AF75859}" dt="2025-05-27T17:14:46.279" v="93"/>
        <pc:sldMkLst>
          <pc:docMk/>
          <pc:sldMk cId="1630936530" sldId="946"/>
        </pc:sldMkLst>
      </pc:sldChg>
      <pc:sldChg chg="modSp">
        <pc:chgData name="Галина Галина" userId="5db18f3bd805f1eb" providerId="LiveId" clId="{6FCE0B9A-BFCA-412C-81C9-F2F88AF75859}" dt="2025-05-27T17:14:46.279" v="93"/>
        <pc:sldMkLst>
          <pc:docMk/>
          <pc:sldMk cId="679499528" sldId="947"/>
        </pc:sldMkLst>
      </pc:sldChg>
      <pc:sldChg chg="modSp mod">
        <pc:chgData name="Галина Галина" userId="5db18f3bd805f1eb" providerId="LiveId" clId="{6FCE0B9A-BFCA-412C-81C9-F2F88AF75859}" dt="2025-05-27T16:34:33.814" v="5" actId="20577"/>
        <pc:sldMkLst>
          <pc:docMk/>
          <pc:sldMk cId="3990872165" sldId="951"/>
        </pc:sldMkLst>
      </pc:sldChg>
      <pc:sldChg chg="modSp mod">
        <pc:chgData name="Галина Галина" userId="5db18f3bd805f1eb" providerId="LiveId" clId="{6FCE0B9A-BFCA-412C-81C9-F2F88AF75859}" dt="2025-05-27T16:34:35.810" v="6" actId="20577"/>
        <pc:sldMkLst>
          <pc:docMk/>
          <pc:sldMk cId="1715421204" sldId="952"/>
        </pc:sldMkLst>
      </pc:sldChg>
      <pc:sldChg chg="modSp mod">
        <pc:chgData name="Галина Галина" userId="5db18f3bd805f1eb" providerId="LiveId" clId="{6FCE0B9A-BFCA-412C-81C9-F2F88AF75859}" dt="2025-05-27T16:34:37.940" v="7" actId="20577"/>
        <pc:sldMkLst>
          <pc:docMk/>
          <pc:sldMk cId="1177747889" sldId="953"/>
        </pc:sldMkLst>
      </pc:sldChg>
      <pc:sldChg chg="modSp mod">
        <pc:chgData name="Галина Галина" userId="5db18f3bd805f1eb" providerId="LiveId" clId="{6FCE0B9A-BFCA-412C-81C9-F2F88AF75859}" dt="2025-05-27T16:34:40.590" v="8" actId="20577"/>
        <pc:sldMkLst>
          <pc:docMk/>
          <pc:sldMk cId="3767781289" sldId="954"/>
        </pc:sldMkLst>
      </pc:sldChg>
      <pc:sldChg chg="modSp mod">
        <pc:chgData name="Галина Галина" userId="5db18f3bd805f1eb" providerId="LiveId" clId="{6FCE0B9A-BFCA-412C-81C9-F2F88AF75859}" dt="2025-05-27T16:34:44.308" v="9" actId="20577"/>
        <pc:sldMkLst>
          <pc:docMk/>
          <pc:sldMk cId="3944218704" sldId="955"/>
        </pc:sldMkLst>
      </pc:sldChg>
      <pc:sldChg chg="modSp mod">
        <pc:chgData name="Галина Галина" userId="5db18f3bd805f1eb" providerId="LiveId" clId="{6FCE0B9A-BFCA-412C-81C9-F2F88AF75859}" dt="2025-05-27T16:34:46.960" v="10" actId="20577"/>
        <pc:sldMkLst>
          <pc:docMk/>
          <pc:sldMk cId="2610463466" sldId="956"/>
        </pc:sldMkLst>
      </pc:sldChg>
      <pc:sldChg chg="modSp mod">
        <pc:chgData name="Галина Галина" userId="5db18f3bd805f1eb" providerId="LiveId" clId="{6FCE0B9A-BFCA-412C-81C9-F2F88AF75859}" dt="2025-05-27T16:34:49.520" v="11" actId="20577"/>
        <pc:sldMkLst>
          <pc:docMk/>
          <pc:sldMk cId="3762803868" sldId="958"/>
        </pc:sldMkLst>
      </pc:sldChg>
      <pc:sldChg chg="modSp mod">
        <pc:chgData name="Галина Галина" userId="5db18f3bd805f1eb" providerId="LiveId" clId="{6FCE0B9A-BFCA-412C-81C9-F2F88AF75859}" dt="2025-05-27T16:34:52.030" v="12" actId="20577"/>
        <pc:sldMkLst>
          <pc:docMk/>
          <pc:sldMk cId="3101837830" sldId="959"/>
        </pc:sldMkLst>
      </pc:sldChg>
      <pc:sldChg chg="modSp mod">
        <pc:chgData name="Галина Галина" userId="5db18f3bd805f1eb" providerId="LiveId" clId="{6FCE0B9A-BFCA-412C-81C9-F2F88AF75859}" dt="2025-05-27T16:34:54.925" v="13" actId="20577"/>
        <pc:sldMkLst>
          <pc:docMk/>
          <pc:sldMk cId="950502293" sldId="960"/>
        </pc:sldMkLst>
      </pc:sldChg>
      <pc:sldChg chg="modSp mod">
        <pc:chgData name="Галина Галина" userId="5db18f3bd805f1eb" providerId="LiveId" clId="{6FCE0B9A-BFCA-412C-81C9-F2F88AF75859}" dt="2025-05-27T16:34:59.715" v="15" actId="20577"/>
        <pc:sldMkLst>
          <pc:docMk/>
          <pc:sldMk cId="1830365482" sldId="961"/>
        </pc:sldMkLst>
      </pc:sldChg>
      <pc:sldChg chg="modSp mod">
        <pc:chgData name="Галина Галина" userId="5db18f3bd805f1eb" providerId="LiveId" clId="{6FCE0B9A-BFCA-412C-81C9-F2F88AF75859}" dt="2025-05-27T16:35:02.154" v="16" actId="20577"/>
        <pc:sldMkLst>
          <pc:docMk/>
          <pc:sldMk cId="2324510568" sldId="962"/>
        </pc:sldMkLst>
      </pc:sldChg>
      <pc:sldChg chg="modSp mod">
        <pc:chgData name="Галина Галина" userId="5db18f3bd805f1eb" providerId="LiveId" clId="{6FCE0B9A-BFCA-412C-81C9-F2F88AF75859}" dt="2025-05-27T16:35:04.165" v="17" actId="20577"/>
        <pc:sldMkLst>
          <pc:docMk/>
          <pc:sldMk cId="2271083377" sldId="963"/>
        </pc:sldMkLst>
      </pc:sldChg>
      <pc:sldChg chg="modSp mod">
        <pc:chgData name="Галина Галина" userId="5db18f3bd805f1eb" providerId="LiveId" clId="{6FCE0B9A-BFCA-412C-81C9-F2F88AF75859}" dt="2025-05-27T16:35:07.045" v="18" actId="20577"/>
        <pc:sldMkLst>
          <pc:docMk/>
          <pc:sldMk cId="2680100011" sldId="964"/>
        </pc:sldMkLst>
      </pc:sldChg>
      <pc:sldChg chg="modSp del mod">
        <pc:chgData name="Галина Галина" userId="5db18f3bd805f1eb" providerId="LiveId" clId="{6FCE0B9A-BFCA-412C-81C9-F2F88AF75859}" dt="2025-05-27T16:35:16.228" v="20" actId="47"/>
        <pc:sldMkLst>
          <pc:docMk/>
          <pc:sldMk cId="4289603647" sldId="970"/>
        </pc:sldMkLst>
      </pc:sldChg>
      <pc:sldChg chg="del">
        <pc:chgData name="Галина Галина" userId="5db18f3bd805f1eb" providerId="LiveId" clId="{6FCE0B9A-BFCA-412C-81C9-F2F88AF75859}" dt="2025-05-27T16:35:16.638" v="21" actId="47"/>
        <pc:sldMkLst>
          <pc:docMk/>
          <pc:sldMk cId="2275275888" sldId="971"/>
        </pc:sldMkLst>
      </pc:sldChg>
      <pc:sldChg chg="del">
        <pc:chgData name="Галина Галина" userId="5db18f3bd805f1eb" providerId="LiveId" clId="{6FCE0B9A-BFCA-412C-81C9-F2F88AF75859}" dt="2025-05-27T16:35:20.025" v="22" actId="47"/>
        <pc:sldMkLst>
          <pc:docMk/>
          <pc:sldMk cId="1527666268" sldId="972"/>
        </pc:sldMkLst>
      </pc:sldChg>
      <pc:sldChg chg="del">
        <pc:chgData name="Галина Галина" userId="5db18f3bd805f1eb" providerId="LiveId" clId="{6FCE0B9A-BFCA-412C-81C9-F2F88AF75859}" dt="2025-05-27T16:35:21.340" v="23" actId="47"/>
        <pc:sldMkLst>
          <pc:docMk/>
          <pc:sldMk cId="499895917" sldId="973"/>
        </pc:sldMkLst>
      </pc:sldChg>
      <pc:sldChg chg="modSp">
        <pc:chgData name="Галина Галина" userId="5db18f3bd805f1eb" providerId="LiveId" clId="{6FCE0B9A-BFCA-412C-81C9-F2F88AF75859}" dt="2025-05-27T17:14:46.279" v="93"/>
        <pc:sldMkLst>
          <pc:docMk/>
          <pc:sldMk cId="4250764718" sldId="976"/>
        </pc:sldMkLst>
      </pc:sldChg>
      <pc:sldChg chg="modSp">
        <pc:chgData name="Галина Галина" userId="5db18f3bd805f1eb" providerId="LiveId" clId="{6FCE0B9A-BFCA-412C-81C9-F2F88AF75859}" dt="2025-05-27T17:14:46.279" v="93"/>
        <pc:sldMkLst>
          <pc:docMk/>
          <pc:sldMk cId="2982981940" sldId="978"/>
        </pc:sldMkLst>
      </pc:sldChg>
      <pc:sldChg chg="modSp">
        <pc:chgData name="Галина Галина" userId="5db18f3bd805f1eb" providerId="LiveId" clId="{6FCE0B9A-BFCA-412C-81C9-F2F88AF75859}" dt="2025-05-27T17:14:46.279" v="93"/>
        <pc:sldMkLst>
          <pc:docMk/>
          <pc:sldMk cId="972262536" sldId="980"/>
        </pc:sldMkLst>
      </pc:sldChg>
      <pc:sldChg chg="modSp">
        <pc:chgData name="Галина Галина" userId="5db18f3bd805f1eb" providerId="LiveId" clId="{6FCE0B9A-BFCA-412C-81C9-F2F88AF75859}" dt="2025-05-27T17:14:46.279" v="93"/>
        <pc:sldMkLst>
          <pc:docMk/>
          <pc:sldMk cId="1461266803" sldId="981"/>
        </pc:sldMkLst>
      </pc:sldChg>
      <pc:sldChg chg="modSp">
        <pc:chgData name="Галина Галина" userId="5db18f3bd805f1eb" providerId="LiveId" clId="{6FCE0B9A-BFCA-412C-81C9-F2F88AF75859}" dt="2025-05-27T17:14:46.279" v="93"/>
        <pc:sldMkLst>
          <pc:docMk/>
          <pc:sldMk cId="1671950066" sldId="982"/>
        </pc:sldMkLst>
      </pc:sldChg>
      <pc:sldChg chg="modSp">
        <pc:chgData name="Галина Галина" userId="5db18f3bd805f1eb" providerId="LiveId" clId="{6FCE0B9A-BFCA-412C-81C9-F2F88AF75859}" dt="2025-05-27T17:14:46.279" v="93"/>
        <pc:sldMkLst>
          <pc:docMk/>
          <pc:sldMk cId="2737058482" sldId="983"/>
        </pc:sldMkLst>
      </pc:sldChg>
      <pc:sldChg chg="modSp">
        <pc:chgData name="Галина Галина" userId="5db18f3bd805f1eb" providerId="LiveId" clId="{6FCE0B9A-BFCA-412C-81C9-F2F88AF75859}" dt="2025-05-27T17:14:46.279" v="93"/>
        <pc:sldMkLst>
          <pc:docMk/>
          <pc:sldMk cId="3086841088" sldId="984"/>
        </pc:sldMkLst>
      </pc:sldChg>
      <pc:sldChg chg="modSp">
        <pc:chgData name="Галина Галина" userId="5db18f3bd805f1eb" providerId="LiveId" clId="{6FCE0B9A-BFCA-412C-81C9-F2F88AF75859}" dt="2025-05-27T17:14:46.279" v="93"/>
        <pc:sldMkLst>
          <pc:docMk/>
          <pc:sldMk cId="1916680473" sldId="985"/>
        </pc:sldMkLst>
      </pc:sldChg>
      <pc:sldChg chg="modSp">
        <pc:chgData name="Галина Галина" userId="5db18f3bd805f1eb" providerId="LiveId" clId="{6FCE0B9A-BFCA-412C-81C9-F2F88AF75859}" dt="2025-05-27T17:14:46.279" v="93"/>
        <pc:sldMkLst>
          <pc:docMk/>
          <pc:sldMk cId="396773823" sldId="986"/>
        </pc:sldMkLst>
      </pc:sldChg>
      <pc:sldChg chg="modSp">
        <pc:chgData name="Галина Галина" userId="5db18f3bd805f1eb" providerId="LiveId" clId="{6FCE0B9A-BFCA-412C-81C9-F2F88AF75859}" dt="2025-05-27T17:14:46.279" v="93"/>
        <pc:sldMkLst>
          <pc:docMk/>
          <pc:sldMk cId="1832858023" sldId="987"/>
        </pc:sldMkLst>
      </pc:sldChg>
      <pc:sldChg chg="modSp">
        <pc:chgData name="Галина Галина" userId="5db18f3bd805f1eb" providerId="LiveId" clId="{6FCE0B9A-BFCA-412C-81C9-F2F88AF75859}" dt="2025-05-27T17:14:46.279" v="93"/>
        <pc:sldMkLst>
          <pc:docMk/>
          <pc:sldMk cId="2918272316" sldId="988"/>
        </pc:sldMkLst>
      </pc:sldChg>
      <pc:sldChg chg="modSp mod">
        <pc:chgData name="Галина Галина" userId="5db18f3bd805f1eb" providerId="LiveId" clId="{6FCE0B9A-BFCA-412C-81C9-F2F88AF75859}" dt="2025-05-27T16:34:57.315" v="14" actId="20577"/>
        <pc:sldMkLst>
          <pc:docMk/>
          <pc:sldMk cId="3440870161" sldId="1011"/>
        </pc:sldMkLst>
      </pc:sldChg>
      <pc:sldChg chg="del">
        <pc:chgData name="Галина Галина" userId="5db18f3bd805f1eb" providerId="LiveId" clId="{6FCE0B9A-BFCA-412C-81C9-F2F88AF75859}" dt="2025-05-27T16:35:35.745" v="24" actId="47"/>
        <pc:sldMkLst>
          <pc:docMk/>
          <pc:sldMk cId="3790476313" sldId="1013"/>
        </pc:sldMkLst>
      </pc:sldChg>
      <pc:sldChg chg="del">
        <pc:chgData name="Галина Галина" userId="5db18f3bd805f1eb" providerId="LiveId" clId="{6FCE0B9A-BFCA-412C-81C9-F2F88AF75859}" dt="2025-05-27T16:33:49.040" v="0" actId="47"/>
        <pc:sldMkLst>
          <pc:docMk/>
          <pc:sldMk cId="1045902795" sldId="1079"/>
        </pc:sldMkLst>
      </pc:sldChg>
      <pc:sldChg chg="del">
        <pc:chgData name="Галина Галина" userId="5db18f3bd805f1eb" providerId="LiveId" clId="{6FCE0B9A-BFCA-412C-81C9-F2F88AF75859}" dt="2025-05-27T16:33:52.135" v="2" actId="47"/>
        <pc:sldMkLst>
          <pc:docMk/>
          <pc:sldMk cId="2083282713" sldId="1080"/>
        </pc:sldMkLst>
      </pc:sldChg>
      <pc:sldChg chg="del">
        <pc:chgData name="Галина Галина" userId="5db18f3bd805f1eb" providerId="LiveId" clId="{6FCE0B9A-BFCA-412C-81C9-F2F88AF75859}" dt="2025-05-27T16:33:53.980" v="3" actId="47"/>
        <pc:sldMkLst>
          <pc:docMk/>
          <pc:sldMk cId="3002652224" sldId="1081"/>
        </pc:sldMkLst>
      </pc:sldChg>
      <pc:sldChg chg="del">
        <pc:chgData name="Галина Галина" userId="5db18f3bd805f1eb" providerId="LiveId" clId="{6FCE0B9A-BFCA-412C-81C9-F2F88AF75859}" dt="2025-05-27T16:33:55.790" v="4" actId="47"/>
        <pc:sldMkLst>
          <pc:docMk/>
          <pc:sldMk cId="209605988" sldId="1083"/>
        </pc:sldMkLst>
      </pc:sldChg>
      <pc:sldChg chg="del">
        <pc:chgData name="Галина Галина" userId="5db18f3bd805f1eb" providerId="LiveId" clId="{6FCE0B9A-BFCA-412C-81C9-F2F88AF75859}" dt="2025-05-27T17:10:25.720" v="25" actId="47"/>
        <pc:sldMkLst>
          <pc:docMk/>
          <pc:sldMk cId="2646398459" sldId="1084"/>
        </pc:sldMkLst>
      </pc:sldChg>
      <pc:sldChg chg="modSp">
        <pc:chgData name="Галина Галина" userId="5db18f3bd805f1eb" providerId="LiveId" clId="{6FCE0B9A-BFCA-412C-81C9-F2F88AF75859}" dt="2025-05-27T17:14:46.279" v="93"/>
        <pc:sldMkLst>
          <pc:docMk/>
          <pc:sldMk cId="904392820" sldId="1092"/>
        </pc:sldMkLst>
      </pc:sldChg>
      <pc:sldChg chg="modSp">
        <pc:chgData name="Галина Галина" userId="5db18f3bd805f1eb" providerId="LiveId" clId="{6FCE0B9A-BFCA-412C-81C9-F2F88AF75859}" dt="2025-05-27T17:14:46.279" v="93"/>
        <pc:sldMkLst>
          <pc:docMk/>
          <pc:sldMk cId="1961016671" sldId="1093"/>
        </pc:sldMkLst>
      </pc:sldChg>
      <pc:sldChg chg="modSp">
        <pc:chgData name="Галина Галина" userId="5db18f3bd805f1eb" providerId="LiveId" clId="{6FCE0B9A-BFCA-412C-81C9-F2F88AF75859}" dt="2025-05-27T17:14:46.279" v="93"/>
        <pc:sldMkLst>
          <pc:docMk/>
          <pc:sldMk cId="544931359" sldId="1094"/>
        </pc:sldMkLst>
      </pc:sldChg>
      <pc:sldChg chg="modSp mod">
        <pc:chgData name="Галина Галина" userId="5db18f3bd805f1eb" providerId="LiveId" clId="{6FCE0B9A-BFCA-412C-81C9-F2F88AF75859}" dt="2025-05-28T11:58:36.433" v="94" actId="20577"/>
        <pc:sldMkLst>
          <pc:docMk/>
          <pc:sldMk cId="1493249283" sldId="1095"/>
        </pc:sldMkLst>
      </pc:sldChg>
      <pc:sldChg chg="addSp delSp modSp add mod">
        <pc:chgData name="Галина Галина" userId="5db18f3bd805f1eb" providerId="LiveId" clId="{6FCE0B9A-BFCA-412C-81C9-F2F88AF75859}" dt="2025-05-27T17:14:46.279" v="93"/>
        <pc:sldMkLst>
          <pc:docMk/>
          <pc:sldMk cId="4211402528" sldId="1096"/>
        </pc:sldMkLst>
      </pc:sldChg>
      <pc:sldChg chg="addSp delSp modSp add mod">
        <pc:chgData name="Галина Галина" userId="5db18f3bd805f1eb" providerId="LiveId" clId="{6FCE0B9A-BFCA-412C-81C9-F2F88AF75859}" dt="2025-05-27T17:14:46.279" v="93"/>
        <pc:sldMkLst>
          <pc:docMk/>
          <pc:sldMk cId="1641169893" sldId="1097"/>
        </pc:sldMkLst>
      </pc:sldChg>
    </pc:docChg>
  </pc:docChgLst>
  <pc:docChgLst>
    <pc:chgData name="Галина Галина" userId="5db18f3bd805f1eb" providerId="LiveId" clId="{723B205B-57F2-462B-AAE1-A60921F043FE}"/>
    <pc:docChg chg="undo custSel addSld delSld modSld sldOrd">
      <pc:chgData name="Галина Галина" userId="5db18f3bd805f1eb" providerId="LiveId" clId="{723B205B-57F2-462B-AAE1-A60921F043FE}" dt="2024-06-07T04:51:29.731" v="1162" actId="12"/>
      <pc:docMkLst>
        <pc:docMk/>
      </pc:docMkLst>
      <pc:sldChg chg="modSp mod">
        <pc:chgData name="Галина Галина" userId="5db18f3bd805f1eb" providerId="LiveId" clId="{723B205B-57F2-462B-AAE1-A60921F043FE}" dt="2024-06-07T03:15:58.529" v="39" actId="20577"/>
        <pc:sldMkLst>
          <pc:docMk/>
          <pc:sldMk cId="0" sldId="260"/>
        </pc:sldMkLst>
      </pc:sldChg>
      <pc:sldChg chg="del">
        <pc:chgData name="Галина Галина" userId="5db18f3bd805f1eb" providerId="LiveId" clId="{723B205B-57F2-462B-AAE1-A60921F043FE}" dt="2024-06-07T03:17:32.507" v="55" actId="47"/>
        <pc:sldMkLst>
          <pc:docMk/>
          <pc:sldMk cId="3099063618" sldId="279"/>
        </pc:sldMkLst>
      </pc:sldChg>
      <pc:sldChg chg="modSp mod">
        <pc:chgData name="Галина Галина" userId="5db18f3bd805f1eb" providerId="LiveId" clId="{723B205B-57F2-462B-AAE1-A60921F043FE}" dt="2024-06-07T03:17:14.167" v="52" actId="5793"/>
        <pc:sldMkLst>
          <pc:docMk/>
          <pc:sldMk cId="1499305272" sldId="364"/>
        </pc:sldMkLst>
      </pc:sldChg>
      <pc:sldChg chg="modSp mod">
        <pc:chgData name="Галина Галина" userId="5db18f3bd805f1eb" providerId="LiveId" clId="{723B205B-57F2-462B-AAE1-A60921F043FE}" dt="2024-06-07T03:12:21.829" v="29" actId="20577"/>
        <pc:sldMkLst>
          <pc:docMk/>
          <pc:sldMk cId="0" sldId="510"/>
        </pc:sldMkLst>
      </pc:sldChg>
      <pc:sldChg chg="del">
        <pc:chgData name="Галина Галина" userId="5db18f3bd805f1eb" providerId="LiveId" clId="{723B205B-57F2-462B-AAE1-A60921F043FE}" dt="2024-06-07T03:17:32.507" v="55" actId="47"/>
        <pc:sldMkLst>
          <pc:docMk/>
          <pc:sldMk cId="3197770854" sldId="511"/>
        </pc:sldMkLst>
      </pc:sldChg>
      <pc:sldChg chg="del">
        <pc:chgData name="Галина Галина" userId="5db18f3bd805f1eb" providerId="LiveId" clId="{723B205B-57F2-462B-AAE1-A60921F043FE}" dt="2024-06-07T03:17:32.507" v="55" actId="47"/>
        <pc:sldMkLst>
          <pc:docMk/>
          <pc:sldMk cId="1220510585" sldId="512"/>
        </pc:sldMkLst>
      </pc:sldChg>
      <pc:sldChg chg="del">
        <pc:chgData name="Галина Галина" userId="5db18f3bd805f1eb" providerId="LiveId" clId="{723B205B-57F2-462B-AAE1-A60921F043FE}" dt="2024-06-07T03:17:32.507" v="55" actId="47"/>
        <pc:sldMkLst>
          <pc:docMk/>
          <pc:sldMk cId="4013659548" sldId="513"/>
        </pc:sldMkLst>
      </pc:sldChg>
      <pc:sldChg chg="del">
        <pc:chgData name="Галина Галина" userId="5db18f3bd805f1eb" providerId="LiveId" clId="{723B205B-57F2-462B-AAE1-A60921F043FE}" dt="2024-06-07T03:17:32.507" v="55" actId="47"/>
        <pc:sldMkLst>
          <pc:docMk/>
          <pc:sldMk cId="1043611579" sldId="514"/>
        </pc:sldMkLst>
      </pc:sldChg>
      <pc:sldChg chg="del">
        <pc:chgData name="Галина Галина" userId="5db18f3bd805f1eb" providerId="LiveId" clId="{723B205B-57F2-462B-AAE1-A60921F043FE}" dt="2024-06-07T03:17:32.507" v="55" actId="47"/>
        <pc:sldMkLst>
          <pc:docMk/>
          <pc:sldMk cId="2450850296" sldId="515"/>
        </pc:sldMkLst>
      </pc:sldChg>
      <pc:sldChg chg="del">
        <pc:chgData name="Галина Галина" userId="5db18f3bd805f1eb" providerId="LiveId" clId="{723B205B-57F2-462B-AAE1-A60921F043FE}" dt="2024-06-07T03:17:32.507" v="55" actId="47"/>
        <pc:sldMkLst>
          <pc:docMk/>
          <pc:sldMk cId="997247934" sldId="516"/>
        </pc:sldMkLst>
      </pc:sldChg>
      <pc:sldChg chg="del">
        <pc:chgData name="Галина Галина" userId="5db18f3bd805f1eb" providerId="LiveId" clId="{723B205B-57F2-462B-AAE1-A60921F043FE}" dt="2024-06-07T03:17:32.507" v="55" actId="47"/>
        <pc:sldMkLst>
          <pc:docMk/>
          <pc:sldMk cId="3741832158" sldId="517"/>
        </pc:sldMkLst>
      </pc:sldChg>
      <pc:sldChg chg="del">
        <pc:chgData name="Галина Галина" userId="5db18f3bd805f1eb" providerId="LiveId" clId="{723B205B-57F2-462B-AAE1-A60921F043FE}" dt="2024-06-07T03:17:32.507" v="55" actId="47"/>
        <pc:sldMkLst>
          <pc:docMk/>
          <pc:sldMk cId="2278755358" sldId="518"/>
        </pc:sldMkLst>
      </pc:sldChg>
      <pc:sldChg chg="del">
        <pc:chgData name="Галина Галина" userId="5db18f3bd805f1eb" providerId="LiveId" clId="{723B205B-57F2-462B-AAE1-A60921F043FE}" dt="2024-06-07T03:17:32.507" v="55" actId="47"/>
        <pc:sldMkLst>
          <pc:docMk/>
          <pc:sldMk cId="1370357811" sldId="519"/>
        </pc:sldMkLst>
      </pc:sldChg>
      <pc:sldChg chg="del">
        <pc:chgData name="Галина Галина" userId="5db18f3bd805f1eb" providerId="LiveId" clId="{723B205B-57F2-462B-AAE1-A60921F043FE}" dt="2024-06-07T03:17:32.507" v="55" actId="47"/>
        <pc:sldMkLst>
          <pc:docMk/>
          <pc:sldMk cId="3231627145" sldId="520"/>
        </pc:sldMkLst>
      </pc:sldChg>
      <pc:sldChg chg="del">
        <pc:chgData name="Галина Галина" userId="5db18f3bd805f1eb" providerId="LiveId" clId="{723B205B-57F2-462B-AAE1-A60921F043FE}" dt="2024-06-07T03:17:32.507" v="55" actId="47"/>
        <pc:sldMkLst>
          <pc:docMk/>
          <pc:sldMk cId="961828254" sldId="521"/>
        </pc:sldMkLst>
      </pc:sldChg>
      <pc:sldChg chg="del">
        <pc:chgData name="Галина Галина" userId="5db18f3bd805f1eb" providerId="LiveId" clId="{723B205B-57F2-462B-AAE1-A60921F043FE}" dt="2024-06-07T03:17:32.507" v="55" actId="47"/>
        <pc:sldMkLst>
          <pc:docMk/>
          <pc:sldMk cId="1868316309" sldId="522"/>
        </pc:sldMkLst>
      </pc:sldChg>
      <pc:sldChg chg="del">
        <pc:chgData name="Галина Галина" userId="5db18f3bd805f1eb" providerId="LiveId" clId="{723B205B-57F2-462B-AAE1-A60921F043FE}" dt="2024-06-07T03:17:32.507" v="55" actId="47"/>
        <pc:sldMkLst>
          <pc:docMk/>
          <pc:sldMk cId="3176058237" sldId="523"/>
        </pc:sldMkLst>
      </pc:sldChg>
      <pc:sldChg chg="del">
        <pc:chgData name="Галина Галина" userId="5db18f3bd805f1eb" providerId="LiveId" clId="{723B205B-57F2-462B-AAE1-A60921F043FE}" dt="2024-06-07T03:17:32.507" v="55" actId="47"/>
        <pc:sldMkLst>
          <pc:docMk/>
          <pc:sldMk cId="3154306902" sldId="524"/>
        </pc:sldMkLst>
      </pc:sldChg>
      <pc:sldChg chg="del">
        <pc:chgData name="Галина Галина" userId="5db18f3bd805f1eb" providerId="LiveId" clId="{723B205B-57F2-462B-AAE1-A60921F043FE}" dt="2024-06-07T03:17:32.507" v="55" actId="47"/>
        <pc:sldMkLst>
          <pc:docMk/>
          <pc:sldMk cId="918860577" sldId="525"/>
        </pc:sldMkLst>
      </pc:sldChg>
      <pc:sldChg chg="del">
        <pc:chgData name="Галина Галина" userId="5db18f3bd805f1eb" providerId="LiveId" clId="{723B205B-57F2-462B-AAE1-A60921F043FE}" dt="2024-06-07T03:17:32.507" v="55" actId="47"/>
        <pc:sldMkLst>
          <pc:docMk/>
          <pc:sldMk cId="1813729099" sldId="526"/>
        </pc:sldMkLst>
      </pc:sldChg>
      <pc:sldChg chg="del">
        <pc:chgData name="Галина Галина" userId="5db18f3bd805f1eb" providerId="LiveId" clId="{723B205B-57F2-462B-AAE1-A60921F043FE}" dt="2024-06-07T03:17:32.507" v="55" actId="47"/>
        <pc:sldMkLst>
          <pc:docMk/>
          <pc:sldMk cId="1857460161" sldId="527"/>
        </pc:sldMkLst>
      </pc:sldChg>
      <pc:sldChg chg="del">
        <pc:chgData name="Галина Галина" userId="5db18f3bd805f1eb" providerId="LiveId" clId="{723B205B-57F2-462B-AAE1-A60921F043FE}" dt="2024-06-07T03:17:32.507" v="55" actId="47"/>
        <pc:sldMkLst>
          <pc:docMk/>
          <pc:sldMk cId="1893471032" sldId="606"/>
        </pc:sldMkLst>
      </pc:sldChg>
      <pc:sldChg chg="del">
        <pc:chgData name="Галина Галина" userId="5db18f3bd805f1eb" providerId="LiveId" clId="{723B205B-57F2-462B-AAE1-A60921F043FE}" dt="2024-06-07T03:17:32.507" v="55" actId="47"/>
        <pc:sldMkLst>
          <pc:docMk/>
          <pc:sldMk cId="123819572" sldId="607"/>
        </pc:sldMkLst>
      </pc:sldChg>
      <pc:sldChg chg="del">
        <pc:chgData name="Галина Галина" userId="5db18f3bd805f1eb" providerId="LiveId" clId="{723B205B-57F2-462B-AAE1-A60921F043FE}" dt="2024-06-07T03:17:32.507" v="55" actId="47"/>
        <pc:sldMkLst>
          <pc:docMk/>
          <pc:sldMk cId="1034370619" sldId="608"/>
        </pc:sldMkLst>
      </pc:sldChg>
      <pc:sldChg chg="del">
        <pc:chgData name="Галина Галина" userId="5db18f3bd805f1eb" providerId="LiveId" clId="{723B205B-57F2-462B-AAE1-A60921F043FE}" dt="2024-06-07T03:17:32.507" v="55" actId="47"/>
        <pc:sldMkLst>
          <pc:docMk/>
          <pc:sldMk cId="3032070926" sldId="609"/>
        </pc:sldMkLst>
      </pc:sldChg>
      <pc:sldChg chg="del">
        <pc:chgData name="Галина Галина" userId="5db18f3bd805f1eb" providerId="LiveId" clId="{723B205B-57F2-462B-AAE1-A60921F043FE}" dt="2024-06-07T03:17:32.507" v="55" actId="47"/>
        <pc:sldMkLst>
          <pc:docMk/>
          <pc:sldMk cId="919636712" sldId="610"/>
        </pc:sldMkLst>
      </pc:sldChg>
      <pc:sldChg chg="del">
        <pc:chgData name="Галина Галина" userId="5db18f3bd805f1eb" providerId="LiveId" clId="{723B205B-57F2-462B-AAE1-A60921F043FE}" dt="2024-06-07T03:17:32.507" v="55" actId="47"/>
        <pc:sldMkLst>
          <pc:docMk/>
          <pc:sldMk cId="130301779" sldId="611"/>
        </pc:sldMkLst>
      </pc:sldChg>
      <pc:sldChg chg="del">
        <pc:chgData name="Галина Галина" userId="5db18f3bd805f1eb" providerId="LiveId" clId="{723B205B-57F2-462B-AAE1-A60921F043FE}" dt="2024-06-07T03:17:32.507" v="55" actId="47"/>
        <pc:sldMkLst>
          <pc:docMk/>
          <pc:sldMk cId="2489950862" sldId="612"/>
        </pc:sldMkLst>
      </pc:sldChg>
      <pc:sldChg chg="del">
        <pc:chgData name="Галина Галина" userId="5db18f3bd805f1eb" providerId="LiveId" clId="{723B205B-57F2-462B-AAE1-A60921F043FE}" dt="2024-06-07T03:17:32.507" v="55" actId="47"/>
        <pc:sldMkLst>
          <pc:docMk/>
          <pc:sldMk cId="3307888963" sldId="613"/>
        </pc:sldMkLst>
      </pc:sldChg>
      <pc:sldChg chg="del">
        <pc:chgData name="Галина Галина" userId="5db18f3bd805f1eb" providerId="LiveId" clId="{723B205B-57F2-462B-AAE1-A60921F043FE}" dt="2024-06-07T03:17:32.507" v="55" actId="47"/>
        <pc:sldMkLst>
          <pc:docMk/>
          <pc:sldMk cId="1149359622" sldId="614"/>
        </pc:sldMkLst>
      </pc:sldChg>
      <pc:sldChg chg="del">
        <pc:chgData name="Галина Галина" userId="5db18f3bd805f1eb" providerId="LiveId" clId="{723B205B-57F2-462B-AAE1-A60921F043FE}" dt="2024-06-07T03:17:32.507" v="55" actId="47"/>
        <pc:sldMkLst>
          <pc:docMk/>
          <pc:sldMk cId="1700511826" sldId="615"/>
        </pc:sldMkLst>
      </pc:sldChg>
      <pc:sldChg chg="del">
        <pc:chgData name="Галина Галина" userId="5db18f3bd805f1eb" providerId="LiveId" clId="{723B205B-57F2-462B-AAE1-A60921F043FE}" dt="2024-06-07T03:17:32.507" v="55" actId="47"/>
        <pc:sldMkLst>
          <pc:docMk/>
          <pc:sldMk cId="339510634" sldId="616"/>
        </pc:sldMkLst>
      </pc:sldChg>
      <pc:sldChg chg="del">
        <pc:chgData name="Галина Галина" userId="5db18f3bd805f1eb" providerId="LiveId" clId="{723B205B-57F2-462B-AAE1-A60921F043FE}" dt="2024-06-07T03:17:32.507" v="55" actId="47"/>
        <pc:sldMkLst>
          <pc:docMk/>
          <pc:sldMk cId="3266982221" sldId="617"/>
        </pc:sldMkLst>
      </pc:sldChg>
      <pc:sldChg chg="del">
        <pc:chgData name="Галина Галина" userId="5db18f3bd805f1eb" providerId="LiveId" clId="{723B205B-57F2-462B-AAE1-A60921F043FE}" dt="2024-06-07T03:17:32.507" v="55" actId="47"/>
        <pc:sldMkLst>
          <pc:docMk/>
          <pc:sldMk cId="2777557857" sldId="618"/>
        </pc:sldMkLst>
      </pc:sldChg>
      <pc:sldChg chg="del">
        <pc:chgData name="Галина Галина" userId="5db18f3bd805f1eb" providerId="LiveId" clId="{723B205B-57F2-462B-AAE1-A60921F043FE}" dt="2024-06-07T03:17:32.507" v="55" actId="47"/>
        <pc:sldMkLst>
          <pc:docMk/>
          <pc:sldMk cId="3160892725" sldId="619"/>
        </pc:sldMkLst>
      </pc:sldChg>
      <pc:sldChg chg="del">
        <pc:chgData name="Галина Галина" userId="5db18f3bd805f1eb" providerId="LiveId" clId="{723B205B-57F2-462B-AAE1-A60921F043FE}" dt="2024-06-07T03:17:32.507" v="55" actId="47"/>
        <pc:sldMkLst>
          <pc:docMk/>
          <pc:sldMk cId="4158554684" sldId="620"/>
        </pc:sldMkLst>
      </pc:sldChg>
      <pc:sldChg chg="del">
        <pc:chgData name="Галина Галина" userId="5db18f3bd805f1eb" providerId="LiveId" clId="{723B205B-57F2-462B-AAE1-A60921F043FE}" dt="2024-06-07T03:17:32.507" v="55" actId="47"/>
        <pc:sldMkLst>
          <pc:docMk/>
          <pc:sldMk cId="1728754423" sldId="621"/>
        </pc:sldMkLst>
      </pc:sldChg>
      <pc:sldChg chg="del">
        <pc:chgData name="Галина Галина" userId="5db18f3bd805f1eb" providerId="LiveId" clId="{723B205B-57F2-462B-AAE1-A60921F043FE}" dt="2024-06-07T03:17:32.507" v="55" actId="47"/>
        <pc:sldMkLst>
          <pc:docMk/>
          <pc:sldMk cId="1721024222" sldId="622"/>
        </pc:sldMkLst>
      </pc:sldChg>
      <pc:sldChg chg="del">
        <pc:chgData name="Галина Галина" userId="5db18f3bd805f1eb" providerId="LiveId" clId="{723B205B-57F2-462B-AAE1-A60921F043FE}" dt="2024-06-07T03:17:32.507" v="55" actId="47"/>
        <pc:sldMkLst>
          <pc:docMk/>
          <pc:sldMk cId="1548095659" sldId="623"/>
        </pc:sldMkLst>
      </pc:sldChg>
      <pc:sldChg chg="del">
        <pc:chgData name="Галина Галина" userId="5db18f3bd805f1eb" providerId="LiveId" clId="{723B205B-57F2-462B-AAE1-A60921F043FE}" dt="2024-06-07T03:17:32.507" v="55" actId="47"/>
        <pc:sldMkLst>
          <pc:docMk/>
          <pc:sldMk cId="1947968309" sldId="624"/>
        </pc:sldMkLst>
      </pc:sldChg>
      <pc:sldChg chg="del">
        <pc:chgData name="Галина Галина" userId="5db18f3bd805f1eb" providerId="LiveId" clId="{723B205B-57F2-462B-AAE1-A60921F043FE}" dt="2024-06-07T03:17:32.507" v="55" actId="47"/>
        <pc:sldMkLst>
          <pc:docMk/>
          <pc:sldMk cId="2282449031" sldId="625"/>
        </pc:sldMkLst>
      </pc:sldChg>
      <pc:sldChg chg="del">
        <pc:chgData name="Галина Галина" userId="5db18f3bd805f1eb" providerId="LiveId" clId="{723B205B-57F2-462B-AAE1-A60921F043FE}" dt="2024-06-07T03:17:32.507" v="55" actId="47"/>
        <pc:sldMkLst>
          <pc:docMk/>
          <pc:sldMk cId="2605835795" sldId="626"/>
        </pc:sldMkLst>
      </pc:sldChg>
      <pc:sldChg chg="del">
        <pc:chgData name="Галина Галина" userId="5db18f3bd805f1eb" providerId="LiveId" clId="{723B205B-57F2-462B-AAE1-A60921F043FE}" dt="2024-06-07T03:17:32.507" v="55" actId="47"/>
        <pc:sldMkLst>
          <pc:docMk/>
          <pc:sldMk cId="3152028047" sldId="628"/>
        </pc:sldMkLst>
      </pc:sldChg>
      <pc:sldChg chg="del">
        <pc:chgData name="Галина Галина" userId="5db18f3bd805f1eb" providerId="LiveId" clId="{723B205B-57F2-462B-AAE1-A60921F043FE}" dt="2024-06-07T03:17:32.507" v="55" actId="47"/>
        <pc:sldMkLst>
          <pc:docMk/>
          <pc:sldMk cId="3842835600" sldId="629"/>
        </pc:sldMkLst>
      </pc:sldChg>
      <pc:sldChg chg="del">
        <pc:chgData name="Галина Галина" userId="5db18f3bd805f1eb" providerId="LiveId" clId="{723B205B-57F2-462B-AAE1-A60921F043FE}" dt="2024-06-07T03:15:42.457" v="34" actId="47"/>
        <pc:sldMkLst>
          <pc:docMk/>
          <pc:sldMk cId="408479400" sldId="630"/>
        </pc:sldMkLst>
      </pc:sldChg>
      <pc:sldChg chg="del">
        <pc:chgData name="Галина Галина" userId="5db18f3bd805f1eb" providerId="LiveId" clId="{723B205B-57F2-462B-AAE1-A60921F043FE}" dt="2024-06-07T03:17:32.507" v="55" actId="47"/>
        <pc:sldMkLst>
          <pc:docMk/>
          <pc:sldMk cId="2957973631" sldId="631"/>
        </pc:sldMkLst>
      </pc:sldChg>
      <pc:sldChg chg="del">
        <pc:chgData name="Галина Галина" userId="5db18f3bd805f1eb" providerId="LiveId" clId="{723B205B-57F2-462B-AAE1-A60921F043FE}" dt="2024-06-07T03:17:32.507" v="55" actId="47"/>
        <pc:sldMkLst>
          <pc:docMk/>
          <pc:sldMk cId="1426892889" sldId="632"/>
        </pc:sldMkLst>
      </pc:sldChg>
      <pc:sldChg chg="del">
        <pc:chgData name="Галина Галина" userId="5db18f3bd805f1eb" providerId="LiveId" clId="{723B205B-57F2-462B-AAE1-A60921F043FE}" dt="2024-06-07T03:17:32.507" v="55" actId="47"/>
        <pc:sldMkLst>
          <pc:docMk/>
          <pc:sldMk cId="3731465349" sldId="641"/>
        </pc:sldMkLst>
      </pc:sldChg>
      <pc:sldChg chg="del">
        <pc:chgData name="Галина Галина" userId="5db18f3bd805f1eb" providerId="LiveId" clId="{723B205B-57F2-462B-AAE1-A60921F043FE}" dt="2024-06-07T03:17:32.507" v="55" actId="47"/>
        <pc:sldMkLst>
          <pc:docMk/>
          <pc:sldMk cId="2875733746" sldId="642"/>
        </pc:sldMkLst>
      </pc:sldChg>
      <pc:sldChg chg="del">
        <pc:chgData name="Галина Галина" userId="5db18f3bd805f1eb" providerId="LiveId" clId="{723B205B-57F2-462B-AAE1-A60921F043FE}" dt="2024-06-07T03:17:32.507" v="55" actId="47"/>
        <pc:sldMkLst>
          <pc:docMk/>
          <pc:sldMk cId="2035798097" sldId="643"/>
        </pc:sldMkLst>
      </pc:sldChg>
      <pc:sldChg chg="del">
        <pc:chgData name="Галина Галина" userId="5db18f3bd805f1eb" providerId="LiveId" clId="{723B205B-57F2-462B-AAE1-A60921F043FE}" dt="2024-06-07T03:17:32.507" v="55" actId="47"/>
        <pc:sldMkLst>
          <pc:docMk/>
          <pc:sldMk cId="453660781" sldId="644"/>
        </pc:sldMkLst>
      </pc:sldChg>
      <pc:sldChg chg="del">
        <pc:chgData name="Галина Галина" userId="5db18f3bd805f1eb" providerId="LiveId" clId="{723B205B-57F2-462B-AAE1-A60921F043FE}" dt="2024-06-07T03:17:18.910" v="53" actId="47"/>
        <pc:sldMkLst>
          <pc:docMk/>
          <pc:sldMk cId="1686180743" sldId="755"/>
        </pc:sldMkLst>
      </pc:sldChg>
      <pc:sldChg chg="del">
        <pc:chgData name="Галина Галина" userId="5db18f3bd805f1eb" providerId="LiveId" clId="{723B205B-57F2-462B-AAE1-A60921F043FE}" dt="2024-06-07T03:17:19.757" v="54" actId="47"/>
        <pc:sldMkLst>
          <pc:docMk/>
          <pc:sldMk cId="4171129630" sldId="756"/>
        </pc:sldMkLst>
      </pc:sldChg>
      <pc:sldChg chg="modSp mod">
        <pc:chgData name="Галина Галина" userId="5db18f3bd805f1eb" providerId="LiveId" clId="{723B205B-57F2-462B-AAE1-A60921F043FE}" dt="2024-06-07T03:18:41.817" v="99" actId="20577"/>
        <pc:sldMkLst>
          <pc:docMk/>
          <pc:sldMk cId="1961218377" sldId="757"/>
        </pc:sldMkLst>
      </pc:sldChg>
      <pc:sldChg chg="del">
        <pc:chgData name="Галина Галина" userId="5db18f3bd805f1eb" providerId="LiveId" clId="{723B205B-57F2-462B-AAE1-A60921F043FE}" dt="2024-06-07T03:18:46.957" v="100" actId="47"/>
        <pc:sldMkLst>
          <pc:docMk/>
          <pc:sldMk cId="1524611647" sldId="759"/>
        </pc:sldMkLst>
      </pc:sldChg>
      <pc:sldChg chg="del">
        <pc:chgData name="Галина Галина" userId="5db18f3bd805f1eb" providerId="LiveId" clId="{723B205B-57F2-462B-AAE1-A60921F043FE}" dt="2024-06-07T03:17:32.507" v="55" actId="47"/>
        <pc:sldMkLst>
          <pc:docMk/>
          <pc:sldMk cId="526087485" sldId="761"/>
        </pc:sldMkLst>
      </pc:sldChg>
      <pc:sldChg chg="del">
        <pc:chgData name="Галина Галина" userId="5db18f3bd805f1eb" providerId="LiveId" clId="{723B205B-57F2-462B-AAE1-A60921F043FE}" dt="2024-06-07T03:17:32.507" v="55" actId="47"/>
        <pc:sldMkLst>
          <pc:docMk/>
          <pc:sldMk cId="576086602" sldId="762"/>
        </pc:sldMkLst>
      </pc:sldChg>
      <pc:sldChg chg="del">
        <pc:chgData name="Галина Галина" userId="5db18f3bd805f1eb" providerId="LiveId" clId="{723B205B-57F2-462B-AAE1-A60921F043FE}" dt="2024-06-07T03:17:32.507" v="55" actId="47"/>
        <pc:sldMkLst>
          <pc:docMk/>
          <pc:sldMk cId="741333090" sldId="764"/>
        </pc:sldMkLst>
      </pc:sldChg>
      <pc:sldChg chg="del">
        <pc:chgData name="Галина Галина" userId="5db18f3bd805f1eb" providerId="LiveId" clId="{723B205B-57F2-462B-AAE1-A60921F043FE}" dt="2024-06-07T03:17:32.507" v="55" actId="47"/>
        <pc:sldMkLst>
          <pc:docMk/>
          <pc:sldMk cId="1768158977" sldId="765"/>
        </pc:sldMkLst>
      </pc:sldChg>
      <pc:sldChg chg="del">
        <pc:chgData name="Галина Галина" userId="5db18f3bd805f1eb" providerId="LiveId" clId="{723B205B-57F2-462B-AAE1-A60921F043FE}" dt="2024-06-07T03:17:32.507" v="55" actId="47"/>
        <pc:sldMkLst>
          <pc:docMk/>
          <pc:sldMk cId="2163609481" sldId="766"/>
        </pc:sldMkLst>
      </pc:sldChg>
      <pc:sldChg chg="del">
        <pc:chgData name="Галина Галина" userId="5db18f3bd805f1eb" providerId="LiveId" clId="{723B205B-57F2-462B-AAE1-A60921F043FE}" dt="2024-06-07T03:17:32.507" v="55" actId="47"/>
        <pc:sldMkLst>
          <pc:docMk/>
          <pc:sldMk cId="2237464202" sldId="767"/>
        </pc:sldMkLst>
      </pc:sldChg>
      <pc:sldChg chg="del">
        <pc:chgData name="Галина Галина" userId="5db18f3bd805f1eb" providerId="LiveId" clId="{723B205B-57F2-462B-AAE1-A60921F043FE}" dt="2024-06-07T03:17:32.507" v="55" actId="47"/>
        <pc:sldMkLst>
          <pc:docMk/>
          <pc:sldMk cId="2982621178" sldId="768"/>
        </pc:sldMkLst>
      </pc:sldChg>
      <pc:sldChg chg="del">
        <pc:chgData name="Галина Галина" userId="5db18f3bd805f1eb" providerId="LiveId" clId="{723B205B-57F2-462B-AAE1-A60921F043FE}" dt="2024-06-07T03:17:32.507" v="55" actId="47"/>
        <pc:sldMkLst>
          <pc:docMk/>
          <pc:sldMk cId="1388928079" sldId="769"/>
        </pc:sldMkLst>
      </pc:sldChg>
      <pc:sldChg chg="del">
        <pc:chgData name="Галина Галина" userId="5db18f3bd805f1eb" providerId="LiveId" clId="{723B205B-57F2-462B-AAE1-A60921F043FE}" dt="2024-06-07T03:17:32.507" v="55" actId="47"/>
        <pc:sldMkLst>
          <pc:docMk/>
          <pc:sldMk cId="4035478537" sldId="770"/>
        </pc:sldMkLst>
      </pc:sldChg>
      <pc:sldChg chg="del">
        <pc:chgData name="Галина Галина" userId="5db18f3bd805f1eb" providerId="LiveId" clId="{723B205B-57F2-462B-AAE1-A60921F043FE}" dt="2024-06-07T03:17:32.507" v="55" actId="47"/>
        <pc:sldMkLst>
          <pc:docMk/>
          <pc:sldMk cId="3522704481" sldId="771"/>
        </pc:sldMkLst>
      </pc:sldChg>
      <pc:sldChg chg="del">
        <pc:chgData name="Галина Галина" userId="5db18f3bd805f1eb" providerId="LiveId" clId="{723B205B-57F2-462B-AAE1-A60921F043FE}" dt="2024-06-07T03:17:32.507" v="55" actId="47"/>
        <pc:sldMkLst>
          <pc:docMk/>
          <pc:sldMk cId="1030411241" sldId="772"/>
        </pc:sldMkLst>
      </pc:sldChg>
      <pc:sldChg chg="del">
        <pc:chgData name="Галина Галина" userId="5db18f3bd805f1eb" providerId="LiveId" clId="{723B205B-57F2-462B-AAE1-A60921F043FE}" dt="2024-06-07T03:17:32.507" v="55" actId="47"/>
        <pc:sldMkLst>
          <pc:docMk/>
          <pc:sldMk cId="3014024773" sldId="773"/>
        </pc:sldMkLst>
      </pc:sldChg>
      <pc:sldChg chg="del">
        <pc:chgData name="Галина Галина" userId="5db18f3bd805f1eb" providerId="LiveId" clId="{723B205B-57F2-462B-AAE1-A60921F043FE}" dt="2024-06-07T03:17:32.507" v="55" actId="47"/>
        <pc:sldMkLst>
          <pc:docMk/>
          <pc:sldMk cId="3562874344" sldId="774"/>
        </pc:sldMkLst>
      </pc:sldChg>
      <pc:sldChg chg="del">
        <pc:chgData name="Галина Галина" userId="5db18f3bd805f1eb" providerId="LiveId" clId="{723B205B-57F2-462B-AAE1-A60921F043FE}" dt="2024-06-07T03:17:32.507" v="55" actId="47"/>
        <pc:sldMkLst>
          <pc:docMk/>
          <pc:sldMk cId="3517517735" sldId="775"/>
        </pc:sldMkLst>
      </pc:sldChg>
      <pc:sldChg chg="del">
        <pc:chgData name="Галина Галина" userId="5db18f3bd805f1eb" providerId="LiveId" clId="{723B205B-57F2-462B-AAE1-A60921F043FE}" dt="2024-06-07T03:17:32.507" v="55" actId="47"/>
        <pc:sldMkLst>
          <pc:docMk/>
          <pc:sldMk cId="2720404322" sldId="776"/>
        </pc:sldMkLst>
      </pc:sldChg>
      <pc:sldChg chg="del">
        <pc:chgData name="Галина Галина" userId="5db18f3bd805f1eb" providerId="LiveId" clId="{723B205B-57F2-462B-AAE1-A60921F043FE}" dt="2024-06-07T03:17:32.507" v="55" actId="47"/>
        <pc:sldMkLst>
          <pc:docMk/>
          <pc:sldMk cId="250745892" sldId="777"/>
        </pc:sldMkLst>
      </pc:sldChg>
      <pc:sldChg chg="del">
        <pc:chgData name="Галина Галина" userId="5db18f3bd805f1eb" providerId="LiveId" clId="{723B205B-57F2-462B-AAE1-A60921F043FE}" dt="2024-06-07T03:17:32.507" v="55" actId="47"/>
        <pc:sldMkLst>
          <pc:docMk/>
          <pc:sldMk cId="3917860638" sldId="778"/>
        </pc:sldMkLst>
      </pc:sldChg>
      <pc:sldChg chg="del">
        <pc:chgData name="Галина Галина" userId="5db18f3bd805f1eb" providerId="LiveId" clId="{723B205B-57F2-462B-AAE1-A60921F043FE}" dt="2024-06-07T03:17:32.507" v="55" actId="47"/>
        <pc:sldMkLst>
          <pc:docMk/>
          <pc:sldMk cId="2998886858" sldId="779"/>
        </pc:sldMkLst>
      </pc:sldChg>
      <pc:sldChg chg="del">
        <pc:chgData name="Галина Галина" userId="5db18f3bd805f1eb" providerId="LiveId" clId="{723B205B-57F2-462B-AAE1-A60921F043FE}" dt="2024-06-07T03:17:32.507" v="55" actId="47"/>
        <pc:sldMkLst>
          <pc:docMk/>
          <pc:sldMk cId="3756922477" sldId="780"/>
        </pc:sldMkLst>
      </pc:sldChg>
      <pc:sldChg chg="del">
        <pc:chgData name="Галина Галина" userId="5db18f3bd805f1eb" providerId="LiveId" clId="{723B205B-57F2-462B-AAE1-A60921F043FE}" dt="2024-06-07T03:17:32.507" v="55" actId="47"/>
        <pc:sldMkLst>
          <pc:docMk/>
          <pc:sldMk cId="2769722735" sldId="781"/>
        </pc:sldMkLst>
      </pc:sldChg>
      <pc:sldChg chg="del">
        <pc:chgData name="Галина Галина" userId="5db18f3bd805f1eb" providerId="LiveId" clId="{723B205B-57F2-462B-AAE1-A60921F043FE}" dt="2024-06-07T03:17:32.507" v="55" actId="47"/>
        <pc:sldMkLst>
          <pc:docMk/>
          <pc:sldMk cId="1745737504" sldId="782"/>
        </pc:sldMkLst>
      </pc:sldChg>
      <pc:sldChg chg="del">
        <pc:chgData name="Галина Галина" userId="5db18f3bd805f1eb" providerId="LiveId" clId="{723B205B-57F2-462B-AAE1-A60921F043FE}" dt="2024-06-07T03:17:32.507" v="55" actId="47"/>
        <pc:sldMkLst>
          <pc:docMk/>
          <pc:sldMk cId="1779006902" sldId="783"/>
        </pc:sldMkLst>
      </pc:sldChg>
      <pc:sldChg chg="del">
        <pc:chgData name="Галина Галина" userId="5db18f3bd805f1eb" providerId="LiveId" clId="{723B205B-57F2-462B-AAE1-A60921F043FE}" dt="2024-06-07T03:17:32.507" v="55" actId="47"/>
        <pc:sldMkLst>
          <pc:docMk/>
          <pc:sldMk cId="2102580020" sldId="784"/>
        </pc:sldMkLst>
      </pc:sldChg>
      <pc:sldChg chg="del">
        <pc:chgData name="Галина Галина" userId="5db18f3bd805f1eb" providerId="LiveId" clId="{723B205B-57F2-462B-AAE1-A60921F043FE}" dt="2024-06-07T03:17:32.507" v="55" actId="47"/>
        <pc:sldMkLst>
          <pc:docMk/>
          <pc:sldMk cId="2932300367" sldId="785"/>
        </pc:sldMkLst>
      </pc:sldChg>
      <pc:sldChg chg="del">
        <pc:chgData name="Галина Галина" userId="5db18f3bd805f1eb" providerId="LiveId" clId="{723B205B-57F2-462B-AAE1-A60921F043FE}" dt="2024-06-07T03:17:32.507" v="55" actId="47"/>
        <pc:sldMkLst>
          <pc:docMk/>
          <pc:sldMk cId="1877591183" sldId="786"/>
        </pc:sldMkLst>
      </pc:sldChg>
      <pc:sldChg chg="del">
        <pc:chgData name="Галина Галина" userId="5db18f3bd805f1eb" providerId="LiveId" clId="{723B205B-57F2-462B-AAE1-A60921F043FE}" dt="2024-06-07T03:17:32.507" v="55" actId="47"/>
        <pc:sldMkLst>
          <pc:docMk/>
          <pc:sldMk cId="505816829" sldId="787"/>
        </pc:sldMkLst>
      </pc:sldChg>
      <pc:sldChg chg="del">
        <pc:chgData name="Галина Галина" userId="5db18f3bd805f1eb" providerId="LiveId" clId="{723B205B-57F2-462B-AAE1-A60921F043FE}" dt="2024-06-07T03:17:32.507" v="55" actId="47"/>
        <pc:sldMkLst>
          <pc:docMk/>
          <pc:sldMk cId="3517044771" sldId="788"/>
        </pc:sldMkLst>
      </pc:sldChg>
      <pc:sldChg chg="del">
        <pc:chgData name="Галина Галина" userId="5db18f3bd805f1eb" providerId="LiveId" clId="{723B205B-57F2-462B-AAE1-A60921F043FE}" dt="2024-06-07T03:17:32.507" v="55" actId="47"/>
        <pc:sldMkLst>
          <pc:docMk/>
          <pc:sldMk cId="1288104956" sldId="789"/>
        </pc:sldMkLst>
      </pc:sldChg>
      <pc:sldChg chg="del">
        <pc:chgData name="Галина Галина" userId="5db18f3bd805f1eb" providerId="LiveId" clId="{723B205B-57F2-462B-AAE1-A60921F043FE}" dt="2024-06-07T03:17:32.507" v="55" actId="47"/>
        <pc:sldMkLst>
          <pc:docMk/>
          <pc:sldMk cId="2767518858" sldId="790"/>
        </pc:sldMkLst>
      </pc:sldChg>
      <pc:sldChg chg="del">
        <pc:chgData name="Галина Галина" userId="5db18f3bd805f1eb" providerId="LiveId" clId="{723B205B-57F2-462B-AAE1-A60921F043FE}" dt="2024-06-07T03:17:32.507" v="55" actId="47"/>
        <pc:sldMkLst>
          <pc:docMk/>
          <pc:sldMk cId="1497100673" sldId="791"/>
        </pc:sldMkLst>
      </pc:sldChg>
      <pc:sldChg chg="del">
        <pc:chgData name="Галина Галина" userId="5db18f3bd805f1eb" providerId="LiveId" clId="{723B205B-57F2-462B-AAE1-A60921F043FE}" dt="2024-06-07T03:17:32.507" v="55" actId="47"/>
        <pc:sldMkLst>
          <pc:docMk/>
          <pc:sldMk cId="1101933279" sldId="792"/>
        </pc:sldMkLst>
      </pc:sldChg>
      <pc:sldChg chg="del">
        <pc:chgData name="Галина Галина" userId="5db18f3bd805f1eb" providerId="LiveId" clId="{723B205B-57F2-462B-AAE1-A60921F043FE}" dt="2024-06-07T03:17:32.507" v="55" actId="47"/>
        <pc:sldMkLst>
          <pc:docMk/>
          <pc:sldMk cId="1283261419" sldId="794"/>
        </pc:sldMkLst>
      </pc:sldChg>
      <pc:sldChg chg="del">
        <pc:chgData name="Галина Галина" userId="5db18f3bd805f1eb" providerId="LiveId" clId="{723B205B-57F2-462B-AAE1-A60921F043FE}" dt="2024-06-07T03:17:32.507" v="55" actId="47"/>
        <pc:sldMkLst>
          <pc:docMk/>
          <pc:sldMk cId="389790172" sldId="795"/>
        </pc:sldMkLst>
      </pc:sldChg>
      <pc:sldChg chg="del">
        <pc:chgData name="Галина Галина" userId="5db18f3bd805f1eb" providerId="LiveId" clId="{723B205B-57F2-462B-AAE1-A60921F043FE}" dt="2024-06-07T03:17:32.507" v="55" actId="47"/>
        <pc:sldMkLst>
          <pc:docMk/>
          <pc:sldMk cId="2481258019" sldId="796"/>
        </pc:sldMkLst>
      </pc:sldChg>
      <pc:sldChg chg="del">
        <pc:chgData name="Галина Галина" userId="5db18f3bd805f1eb" providerId="LiveId" clId="{723B205B-57F2-462B-AAE1-A60921F043FE}" dt="2024-06-07T03:17:32.507" v="55" actId="47"/>
        <pc:sldMkLst>
          <pc:docMk/>
          <pc:sldMk cId="2589033915" sldId="797"/>
        </pc:sldMkLst>
      </pc:sldChg>
      <pc:sldChg chg="del">
        <pc:chgData name="Галина Галина" userId="5db18f3bd805f1eb" providerId="LiveId" clId="{723B205B-57F2-462B-AAE1-A60921F043FE}" dt="2024-06-07T03:17:32.507" v="55" actId="47"/>
        <pc:sldMkLst>
          <pc:docMk/>
          <pc:sldMk cId="1331027761" sldId="798"/>
        </pc:sldMkLst>
      </pc:sldChg>
      <pc:sldChg chg="del">
        <pc:chgData name="Галина Галина" userId="5db18f3bd805f1eb" providerId="LiveId" clId="{723B205B-57F2-462B-AAE1-A60921F043FE}" dt="2024-06-07T03:17:32.507" v="55" actId="47"/>
        <pc:sldMkLst>
          <pc:docMk/>
          <pc:sldMk cId="4175513063" sldId="799"/>
        </pc:sldMkLst>
      </pc:sldChg>
      <pc:sldChg chg="del">
        <pc:chgData name="Галина Галина" userId="5db18f3bd805f1eb" providerId="LiveId" clId="{723B205B-57F2-462B-AAE1-A60921F043FE}" dt="2024-06-07T03:17:32.507" v="55" actId="47"/>
        <pc:sldMkLst>
          <pc:docMk/>
          <pc:sldMk cId="4137280254" sldId="800"/>
        </pc:sldMkLst>
      </pc:sldChg>
      <pc:sldChg chg="del">
        <pc:chgData name="Галина Галина" userId="5db18f3bd805f1eb" providerId="LiveId" clId="{723B205B-57F2-462B-AAE1-A60921F043FE}" dt="2024-06-07T03:17:32.507" v="55" actId="47"/>
        <pc:sldMkLst>
          <pc:docMk/>
          <pc:sldMk cId="90044446" sldId="801"/>
        </pc:sldMkLst>
      </pc:sldChg>
      <pc:sldChg chg="del">
        <pc:chgData name="Галина Галина" userId="5db18f3bd805f1eb" providerId="LiveId" clId="{723B205B-57F2-462B-AAE1-A60921F043FE}" dt="2024-06-07T03:17:32.507" v="55" actId="47"/>
        <pc:sldMkLst>
          <pc:docMk/>
          <pc:sldMk cId="2109016746" sldId="802"/>
        </pc:sldMkLst>
      </pc:sldChg>
      <pc:sldChg chg="del">
        <pc:chgData name="Галина Галина" userId="5db18f3bd805f1eb" providerId="LiveId" clId="{723B205B-57F2-462B-AAE1-A60921F043FE}" dt="2024-06-07T03:17:32.507" v="55" actId="47"/>
        <pc:sldMkLst>
          <pc:docMk/>
          <pc:sldMk cId="2417975121" sldId="803"/>
        </pc:sldMkLst>
      </pc:sldChg>
      <pc:sldChg chg="del">
        <pc:chgData name="Галина Галина" userId="5db18f3bd805f1eb" providerId="LiveId" clId="{723B205B-57F2-462B-AAE1-A60921F043FE}" dt="2024-06-07T03:17:32.507" v="55" actId="47"/>
        <pc:sldMkLst>
          <pc:docMk/>
          <pc:sldMk cId="2274950543" sldId="804"/>
        </pc:sldMkLst>
      </pc:sldChg>
      <pc:sldChg chg="del">
        <pc:chgData name="Галина Галина" userId="5db18f3bd805f1eb" providerId="LiveId" clId="{723B205B-57F2-462B-AAE1-A60921F043FE}" dt="2024-06-07T03:17:32.507" v="55" actId="47"/>
        <pc:sldMkLst>
          <pc:docMk/>
          <pc:sldMk cId="2536744107" sldId="805"/>
        </pc:sldMkLst>
      </pc:sldChg>
      <pc:sldChg chg="del">
        <pc:chgData name="Галина Галина" userId="5db18f3bd805f1eb" providerId="LiveId" clId="{723B205B-57F2-462B-AAE1-A60921F043FE}" dt="2024-06-07T03:17:32.507" v="55" actId="47"/>
        <pc:sldMkLst>
          <pc:docMk/>
          <pc:sldMk cId="2884213299" sldId="806"/>
        </pc:sldMkLst>
      </pc:sldChg>
      <pc:sldChg chg="del">
        <pc:chgData name="Галина Галина" userId="5db18f3bd805f1eb" providerId="LiveId" clId="{723B205B-57F2-462B-AAE1-A60921F043FE}" dt="2024-06-07T03:17:32.507" v="55" actId="47"/>
        <pc:sldMkLst>
          <pc:docMk/>
          <pc:sldMk cId="231335342" sldId="807"/>
        </pc:sldMkLst>
      </pc:sldChg>
      <pc:sldChg chg="del">
        <pc:chgData name="Галина Галина" userId="5db18f3bd805f1eb" providerId="LiveId" clId="{723B205B-57F2-462B-AAE1-A60921F043FE}" dt="2024-06-07T03:17:32.507" v="55" actId="47"/>
        <pc:sldMkLst>
          <pc:docMk/>
          <pc:sldMk cId="524827096" sldId="808"/>
        </pc:sldMkLst>
      </pc:sldChg>
      <pc:sldChg chg="del">
        <pc:chgData name="Галина Галина" userId="5db18f3bd805f1eb" providerId="LiveId" clId="{723B205B-57F2-462B-AAE1-A60921F043FE}" dt="2024-06-07T03:17:32.507" v="55" actId="47"/>
        <pc:sldMkLst>
          <pc:docMk/>
          <pc:sldMk cId="3575231152" sldId="812"/>
        </pc:sldMkLst>
      </pc:sldChg>
      <pc:sldChg chg="del">
        <pc:chgData name="Галина Галина" userId="5db18f3bd805f1eb" providerId="LiveId" clId="{723B205B-57F2-462B-AAE1-A60921F043FE}" dt="2024-06-07T03:17:32.507" v="55" actId="47"/>
        <pc:sldMkLst>
          <pc:docMk/>
          <pc:sldMk cId="2203215462" sldId="813"/>
        </pc:sldMkLst>
      </pc:sldChg>
      <pc:sldChg chg="del">
        <pc:chgData name="Галина Галина" userId="5db18f3bd805f1eb" providerId="LiveId" clId="{723B205B-57F2-462B-AAE1-A60921F043FE}" dt="2024-06-07T03:17:32.507" v="55" actId="47"/>
        <pc:sldMkLst>
          <pc:docMk/>
          <pc:sldMk cId="195946948" sldId="814"/>
        </pc:sldMkLst>
      </pc:sldChg>
      <pc:sldChg chg="del">
        <pc:chgData name="Галина Галина" userId="5db18f3bd805f1eb" providerId="LiveId" clId="{723B205B-57F2-462B-AAE1-A60921F043FE}" dt="2024-06-07T03:17:32.507" v="55" actId="47"/>
        <pc:sldMkLst>
          <pc:docMk/>
          <pc:sldMk cId="3651051993" sldId="815"/>
        </pc:sldMkLst>
      </pc:sldChg>
      <pc:sldChg chg="del">
        <pc:chgData name="Галина Галина" userId="5db18f3bd805f1eb" providerId="LiveId" clId="{723B205B-57F2-462B-AAE1-A60921F043FE}" dt="2024-06-07T03:17:32.507" v="55" actId="47"/>
        <pc:sldMkLst>
          <pc:docMk/>
          <pc:sldMk cId="1798555564" sldId="816"/>
        </pc:sldMkLst>
      </pc:sldChg>
      <pc:sldChg chg="del">
        <pc:chgData name="Галина Галина" userId="5db18f3bd805f1eb" providerId="LiveId" clId="{723B205B-57F2-462B-AAE1-A60921F043FE}" dt="2024-06-07T03:17:32.507" v="55" actId="47"/>
        <pc:sldMkLst>
          <pc:docMk/>
          <pc:sldMk cId="3852712468" sldId="817"/>
        </pc:sldMkLst>
      </pc:sldChg>
      <pc:sldChg chg="del">
        <pc:chgData name="Галина Галина" userId="5db18f3bd805f1eb" providerId="LiveId" clId="{723B205B-57F2-462B-AAE1-A60921F043FE}" dt="2024-06-07T03:17:32.507" v="55" actId="47"/>
        <pc:sldMkLst>
          <pc:docMk/>
          <pc:sldMk cId="2510483159" sldId="819"/>
        </pc:sldMkLst>
      </pc:sldChg>
      <pc:sldChg chg="del">
        <pc:chgData name="Галина Галина" userId="5db18f3bd805f1eb" providerId="LiveId" clId="{723B205B-57F2-462B-AAE1-A60921F043FE}" dt="2024-06-07T03:17:32.507" v="55" actId="47"/>
        <pc:sldMkLst>
          <pc:docMk/>
          <pc:sldMk cId="4193777313" sldId="820"/>
        </pc:sldMkLst>
      </pc:sldChg>
      <pc:sldChg chg="del">
        <pc:chgData name="Галина Галина" userId="5db18f3bd805f1eb" providerId="LiveId" clId="{723B205B-57F2-462B-AAE1-A60921F043FE}" dt="2024-06-07T03:17:32.507" v="55" actId="47"/>
        <pc:sldMkLst>
          <pc:docMk/>
          <pc:sldMk cId="1353276991" sldId="821"/>
        </pc:sldMkLst>
      </pc:sldChg>
      <pc:sldChg chg="del">
        <pc:chgData name="Галина Галина" userId="5db18f3bd805f1eb" providerId="LiveId" clId="{723B205B-57F2-462B-AAE1-A60921F043FE}" dt="2024-06-07T03:17:32.507" v="55" actId="47"/>
        <pc:sldMkLst>
          <pc:docMk/>
          <pc:sldMk cId="1926585942" sldId="822"/>
        </pc:sldMkLst>
      </pc:sldChg>
      <pc:sldChg chg="del">
        <pc:chgData name="Галина Галина" userId="5db18f3bd805f1eb" providerId="LiveId" clId="{723B205B-57F2-462B-AAE1-A60921F043FE}" dt="2024-06-07T03:17:32.507" v="55" actId="47"/>
        <pc:sldMkLst>
          <pc:docMk/>
          <pc:sldMk cId="2323739558" sldId="823"/>
        </pc:sldMkLst>
      </pc:sldChg>
      <pc:sldChg chg="del">
        <pc:chgData name="Галина Галина" userId="5db18f3bd805f1eb" providerId="LiveId" clId="{723B205B-57F2-462B-AAE1-A60921F043FE}" dt="2024-06-07T03:17:32.507" v="55" actId="47"/>
        <pc:sldMkLst>
          <pc:docMk/>
          <pc:sldMk cId="1696765167" sldId="824"/>
        </pc:sldMkLst>
      </pc:sldChg>
      <pc:sldChg chg="del">
        <pc:chgData name="Галина Галина" userId="5db18f3bd805f1eb" providerId="LiveId" clId="{723B205B-57F2-462B-AAE1-A60921F043FE}" dt="2024-06-07T03:17:32.507" v="55" actId="47"/>
        <pc:sldMkLst>
          <pc:docMk/>
          <pc:sldMk cId="2064182821" sldId="825"/>
        </pc:sldMkLst>
      </pc:sldChg>
      <pc:sldChg chg="del">
        <pc:chgData name="Галина Галина" userId="5db18f3bd805f1eb" providerId="LiveId" clId="{723B205B-57F2-462B-AAE1-A60921F043FE}" dt="2024-06-07T03:17:32.507" v="55" actId="47"/>
        <pc:sldMkLst>
          <pc:docMk/>
          <pc:sldMk cId="774351441" sldId="826"/>
        </pc:sldMkLst>
      </pc:sldChg>
      <pc:sldChg chg="del">
        <pc:chgData name="Галина Галина" userId="5db18f3bd805f1eb" providerId="LiveId" clId="{723B205B-57F2-462B-AAE1-A60921F043FE}" dt="2024-06-07T03:17:32.507" v="55" actId="47"/>
        <pc:sldMkLst>
          <pc:docMk/>
          <pc:sldMk cId="3532928057" sldId="828"/>
        </pc:sldMkLst>
      </pc:sldChg>
      <pc:sldChg chg="del">
        <pc:chgData name="Галина Галина" userId="5db18f3bd805f1eb" providerId="LiveId" clId="{723B205B-57F2-462B-AAE1-A60921F043FE}" dt="2024-06-07T03:17:32.507" v="55" actId="47"/>
        <pc:sldMkLst>
          <pc:docMk/>
          <pc:sldMk cId="1497261093" sldId="829"/>
        </pc:sldMkLst>
      </pc:sldChg>
      <pc:sldChg chg="del">
        <pc:chgData name="Галина Галина" userId="5db18f3bd805f1eb" providerId="LiveId" clId="{723B205B-57F2-462B-AAE1-A60921F043FE}" dt="2024-06-07T03:17:32.507" v="55" actId="47"/>
        <pc:sldMkLst>
          <pc:docMk/>
          <pc:sldMk cId="2882035609" sldId="830"/>
        </pc:sldMkLst>
      </pc:sldChg>
      <pc:sldChg chg="del">
        <pc:chgData name="Галина Галина" userId="5db18f3bd805f1eb" providerId="LiveId" clId="{723B205B-57F2-462B-AAE1-A60921F043FE}" dt="2024-06-07T03:17:32.507" v="55" actId="47"/>
        <pc:sldMkLst>
          <pc:docMk/>
          <pc:sldMk cId="1696360178" sldId="831"/>
        </pc:sldMkLst>
      </pc:sldChg>
      <pc:sldChg chg="del">
        <pc:chgData name="Галина Галина" userId="5db18f3bd805f1eb" providerId="LiveId" clId="{723B205B-57F2-462B-AAE1-A60921F043FE}" dt="2024-06-07T03:17:32.507" v="55" actId="47"/>
        <pc:sldMkLst>
          <pc:docMk/>
          <pc:sldMk cId="2263625731" sldId="832"/>
        </pc:sldMkLst>
      </pc:sldChg>
      <pc:sldChg chg="del">
        <pc:chgData name="Галина Галина" userId="5db18f3bd805f1eb" providerId="LiveId" clId="{723B205B-57F2-462B-AAE1-A60921F043FE}" dt="2024-06-07T03:17:32.507" v="55" actId="47"/>
        <pc:sldMkLst>
          <pc:docMk/>
          <pc:sldMk cId="2931525503" sldId="833"/>
        </pc:sldMkLst>
      </pc:sldChg>
      <pc:sldChg chg="del">
        <pc:chgData name="Галина Галина" userId="5db18f3bd805f1eb" providerId="LiveId" clId="{723B205B-57F2-462B-AAE1-A60921F043FE}" dt="2024-06-07T03:17:32.507" v="55" actId="47"/>
        <pc:sldMkLst>
          <pc:docMk/>
          <pc:sldMk cId="1663021889" sldId="834"/>
        </pc:sldMkLst>
      </pc:sldChg>
      <pc:sldChg chg="del">
        <pc:chgData name="Галина Галина" userId="5db18f3bd805f1eb" providerId="LiveId" clId="{723B205B-57F2-462B-AAE1-A60921F043FE}" dt="2024-06-07T03:17:32.507" v="55" actId="47"/>
        <pc:sldMkLst>
          <pc:docMk/>
          <pc:sldMk cId="2555092659" sldId="835"/>
        </pc:sldMkLst>
      </pc:sldChg>
      <pc:sldChg chg="del">
        <pc:chgData name="Галина Галина" userId="5db18f3bd805f1eb" providerId="LiveId" clId="{723B205B-57F2-462B-AAE1-A60921F043FE}" dt="2024-06-07T03:17:32.507" v="55" actId="47"/>
        <pc:sldMkLst>
          <pc:docMk/>
          <pc:sldMk cId="2955521225" sldId="836"/>
        </pc:sldMkLst>
      </pc:sldChg>
      <pc:sldChg chg="del">
        <pc:chgData name="Галина Галина" userId="5db18f3bd805f1eb" providerId="LiveId" clId="{723B205B-57F2-462B-AAE1-A60921F043FE}" dt="2024-06-07T03:17:32.507" v="55" actId="47"/>
        <pc:sldMkLst>
          <pc:docMk/>
          <pc:sldMk cId="2927829262" sldId="837"/>
        </pc:sldMkLst>
      </pc:sldChg>
      <pc:sldChg chg="del">
        <pc:chgData name="Галина Галина" userId="5db18f3bd805f1eb" providerId="LiveId" clId="{723B205B-57F2-462B-AAE1-A60921F043FE}" dt="2024-06-07T03:17:32.507" v="55" actId="47"/>
        <pc:sldMkLst>
          <pc:docMk/>
          <pc:sldMk cId="4234897329" sldId="838"/>
        </pc:sldMkLst>
      </pc:sldChg>
      <pc:sldChg chg="del">
        <pc:chgData name="Галина Галина" userId="5db18f3bd805f1eb" providerId="LiveId" clId="{723B205B-57F2-462B-AAE1-A60921F043FE}" dt="2024-06-07T03:17:32.507" v="55" actId="47"/>
        <pc:sldMkLst>
          <pc:docMk/>
          <pc:sldMk cId="4188775865" sldId="839"/>
        </pc:sldMkLst>
      </pc:sldChg>
      <pc:sldChg chg="del">
        <pc:chgData name="Галина Галина" userId="5db18f3bd805f1eb" providerId="LiveId" clId="{723B205B-57F2-462B-AAE1-A60921F043FE}" dt="2024-06-07T03:17:32.507" v="55" actId="47"/>
        <pc:sldMkLst>
          <pc:docMk/>
          <pc:sldMk cId="452090094" sldId="840"/>
        </pc:sldMkLst>
      </pc:sldChg>
      <pc:sldChg chg="del">
        <pc:chgData name="Галина Галина" userId="5db18f3bd805f1eb" providerId="LiveId" clId="{723B205B-57F2-462B-AAE1-A60921F043FE}" dt="2024-06-07T03:17:32.507" v="55" actId="47"/>
        <pc:sldMkLst>
          <pc:docMk/>
          <pc:sldMk cId="1407022121" sldId="841"/>
        </pc:sldMkLst>
      </pc:sldChg>
      <pc:sldChg chg="del">
        <pc:chgData name="Галина Галина" userId="5db18f3bd805f1eb" providerId="LiveId" clId="{723B205B-57F2-462B-AAE1-A60921F043FE}" dt="2024-06-07T03:17:32.507" v="55" actId="47"/>
        <pc:sldMkLst>
          <pc:docMk/>
          <pc:sldMk cId="3399155604" sldId="842"/>
        </pc:sldMkLst>
      </pc:sldChg>
      <pc:sldChg chg="del">
        <pc:chgData name="Галина Галина" userId="5db18f3bd805f1eb" providerId="LiveId" clId="{723B205B-57F2-462B-AAE1-A60921F043FE}" dt="2024-06-07T03:17:32.507" v="55" actId="47"/>
        <pc:sldMkLst>
          <pc:docMk/>
          <pc:sldMk cId="4128232960" sldId="843"/>
        </pc:sldMkLst>
      </pc:sldChg>
      <pc:sldChg chg="del">
        <pc:chgData name="Галина Галина" userId="5db18f3bd805f1eb" providerId="LiveId" clId="{723B205B-57F2-462B-AAE1-A60921F043FE}" dt="2024-06-07T03:17:32.507" v="55" actId="47"/>
        <pc:sldMkLst>
          <pc:docMk/>
          <pc:sldMk cId="746083795" sldId="844"/>
        </pc:sldMkLst>
      </pc:sldChg>
      <pc:sldChg chg="del">
        <pc:chgData name="Галина Галина" userId="5db18f3bd805f1eb" providerId="LiveId" clId="{723B205B-57F2-462B-AAE1-A60921F043FE}" dt="2024-06-07T03:17:32.507" v="55" actId="47"/>
        <pc:sldMkLst>
          <pc:docMk/>
          <pc:sldMk cId="1128051716" sldId="845"/>
        </pc:sldMkLst>
      </pc:sldChg>
      <pc:sldChg chg="del">
        <pc:chgData name="Галина Галина" userId="5db18f3bd805f1eb" providerId="LiveId" clId="{723B205B-57F2-462B-AAE1-A60921F043FE}" dt="2024-06-07T03:17:32.507" v="55" actId="47"/>
        <pc:sldMkLst>
          <pc:docMk/>
          <pc:sldMk cId="652818514" sldId="846"/>
        </pc:sldMkLst>
      </pc:sldChg>
      <pc:sldChg chg="del">
        <pc:chgData name="Галина Галина" userId="5db18f3bd805f1eb" providerId="LiveId" clId="{723B205B-57F2-462B-AAE1-A60921F043FE}" dt="2024-06-07T03:17:32.507" v="55" actId="47"/>
        <pc:sldMkLst>
          <pc:docMk/>
          <pc:sldMk cId="1750589181" sldId="847"/>
        </pc:sldMkLst>
      </pc:sldChg>
      <pc:sldChg chg="del">
        <pc:chgData name="Галина Галина" userId="5db18f3bd805f1eb" providerId="LiveId" clId="{723B205B-57F2-462B-AAE1-A60921F043FE}" dt="2024-06-07T03:17:32.507" v="55" actId="47"/>
        <pc:sldMkLst>
          <pc:docMk/>
          <pc:sldMk cId="1542468045" sldId="848"/>
        </pc:sldMkLst>
      </pc:sldChg>
      <pc:sldChg chg="del">
        <pc:chgData name="Галина Галина" userId="5db18f3bd805f1eb" providerId="LiveId" clId="{723B205B-57F2-462B-AAE1-A60921F043FE}" dt="2024-06-07T03:17:32.507" v="55" actId="47"/>
        <pc:sldMkLst>
          <pc:docMk/>
          <pc:sldMk cId="1449583298" sldId="849"/>
        </pc:sldMkLst>
      </pc:sldChg>
      <pc:sldChg chg="del">
        <pc:chgData name="Галина Галина" userId="5db18f3bd805f1eb" providerId="LiveId" clId="{723B205B-57F2-462B-AAE1-A60921F043FE}" dt="2024-06-07T03:17:32.507" v="55" actId="47"/>
        <pc:sldMkLst>
          <pc:docMk/>
          <pc:sldMk cId="2070837473" sldId="850"/>
        </pc:sldMkLst>
      </pc:sldChg>
      <pc:sldChg chg="del">
        <pc:chgData name="Галина Галина" userId="5db18f3bd805f1eb" providerId="LiveId" clId="{723B205B-57F2-462B-AAE1-A60921F043FE}" dt="2024-06-07T03:17:32.507" v="55" actId="47"/>
        <pc:sldMkLst>
          <pc:docMk/>
          <pc:sldMk cId="4008650827" sldId="851"/>
        </pc:sldMkLst>
      </pc:sldChg>
      <pc:sldChg chg="del">
        <pc:chgData name="Галина Галина" userId="5db18f3bd805f1eb" providerId="LiveId" clId="{723B205B-57F2-462B-AAE1-A60921F043FE}" dt="2024-06-07T03:17:32.507" v="55" actId="47"/>
        <pc:sldMkLst>
          <pc:docMk/>
          <pc:sldMk cId="2641208317" sldId="852"/>
        </pc:sldMkLst>
      </pc:sldChg>
      <pc:sldChg chg="del">
        <pc:chgData name="Галина Галина" userId="5db18f3bd805f1eb" providerId="LiveId" clId="{723B205B-57F2-462B-AAE1-A60921F043FE}" dt="2024-06-07T03:17:32.507" v="55" actId="47"/>
        <pc:sldMkLst>
          <pc:docMk/>
          <pc:sldMk cId="3576233554" sldId="853"/>
        </pc:sldMkLst>
      </pc:sldChg>
      <pc:sldChg chg="del">
        <pc:chgData name="Галина Галина" userId="5db18f3bd805f1eb" providerId="LiveId" clId="{723B205B-57F2-462B-AAE1-A60921F043FE}" dt="2024-06-07T03:17:32.507" v="55" actId="47"/>
        <pc:sldMkLst>
          <pc:docMk/>
          <pc:sldMk cId="3340971570" sldId="854"/>
        </pc:sldMkLst>
      </pc:sldChg>
      <pc:sldChg chg="del">
        <pc:chgData name="Галина Галина" userId="5db18f3bd805f1eb" providerId="LiveId" clId="{723B205B-57F2-462B-AAE1-A60921F043FE}" dt="2024-06-07T03:17:32.507" v="55" actId="47"/>
        <pc:sldMkLst>
          <pc:docMk/>
          <pc:sldMk cId="2767330546" sldId="855"/>
        </pc:sldMkLst>
      </pc:sldChg>
      <pc:sldChg chg="del">
        <pc:chgData name="Галина Галина" userId="5db18f3bd805f1eb" providerId="LiveId" clId="{723B205B-57F2-462B-AAE1-A60921F043FE}" dt="2024-06-07T03:17:32.507" v="55" actId="47"/>
        <pc:sldMkLst>
          <pc:docMk/>
          <pc:sldMk cId="1146652915" sldId="856"/>
        </pc:sldMkLst>
      </pc:sldChg>
      <pc:sldChg chg="del">
        <pc:chgData name="Галина Галина" userId="5db18f3bd805f1eb" providerId="LiveId" clId="{723B205B-57F2-462B-AAE1-A60921F043FE}" dt="2024-06-07T03:17:32.507" v="55" actId="47"/>
        <pc:sldMkLst>
          <pc:docMk/>
          <pc:sldMk cId="503374381" sldId="857"/>
        </pc:sldMkLst>
      </pc:sldChg>
      <pc:sldChg chg="del">
        <pc:chgData name="Галина Галина" userId="5db18f3bd805f1eb" providerId="LiveId" clId="{723B205B-57F2-462B-AAE1-A60921F043FE}" dt="2024-06-07T03:17:32.507" v="55" actId="47"/>
        <pc:sldMkLst>
          <pc:docMk/>
          <pc:sldMk cId="1824930060" sldId="858"/>
        </pc:sldMkLst>
      </pc:sldChg>
      <pc:sldChg chg="del">
        <pc:chgData name="Галина Галина" userId="5db18f3bd805f1eb" providerId="LiveId" clId="{723B205B-57F2-462B-AAE1-A60921F043FE}" dt="2024-06-07T03:17:32.507" v="55" actId="47"/>
        <pc:sldMkLst>
          <pc:docMk/>
          <pc:sldMk cId="2410860886" sldId="859"/>
        </pc:sldMkLst>
      </pc:sldChg>
      <pc:sldChg chg="del">
        <pc:chgData name="Галина Галина" userId="5db18f3bd805f1eb" providerId="LiveId" clId="{723B205B-57F2-462B-AAE1-A60921F043FE}" dt="2024-06-07T03:17:32.507" v="55" actId="47"/>
        <pc:sldMkLst>
          <pc:docMk/>
          <pc:sldMk cId="3106570939" sldId="860"/>
        </pc:sldMkLst>
      </pc:sldChg>
      <pc:sldChg chg="del">
        <pc:chgData name="Галина Галина" userId="5db18f3bd805f1eb" providerId="LiveId" clId="{723B205B-57F2-462B-AAE1-A60921F043FE}" dt="2024-06-07T03:17:32.507" v="55" actId="47"/>
        <pc:sldMkLst>
          <pc:docMk/>
          <pc:sldMk cId="3217357922" sldId="861"/>
        </pc:sldMkLst>
      </pc:sldChg>
      <pc:sldChg chg="del">
        <pc:chgData name="Галина Галина" userId="5db18f3bd805f1eb" providerId="LiveId" clId="{723B205B-57F2-462B-AAE1-A60921F043FE}" dt="2024-06-07T03:17:32.507" v="55" actId="47"/>
        <pc:sldMkLst>
          <pc:docMk/>
          <pc:sldMk cId="1986051656" sldId="862"/>
        </pc:sldMkLst>
      </pc:sldChg>
      <pc:sldChg chg="del">
        <pc:chgData name="Галина Галина" userId="5db18f3bd805f1eb" providerId="LiveId" clId="{723B205B-57F2-462B-AAE1-A60921F043FE}" dt="2024-06-07T03:17:32.507" v="55" actId="47"/>
        <pc:sldMkLst>
          <pc:docMk/>
          <pc:sldMk cId="3622928464" sldId="863"/>
        </pc:sldMkLst>
      </pc:sldChg>
      <pc:sldChg chg="del">
        <pc:chgData name="Галина Галина" userId="5db18f3bd805f1eb" providerId="LiveId" clId="{723B205B-57F2-462B-AAE1-A60921F043FE}" dt="2024-06-07T03:17:32.507" v="55" actId="47"/>
        <pc:sldMkLst>
          <pc:docMk/>
          <pc:sldMk cId="666692390" sldId="864"/>
        </pc:sldMkLst>
      </pc:sldChg>
      <pc:sldChg chg="del">
        <pc:chgData name="Галина Галина" userId="5db18f3bd805f1eb" providerId="LiveId" clId="{723B205B-57F2-462B-AAE1-A60921F043FE}" dt="2024-06-07T03:17:32.507" v="55" actId="47"/>
        <pc:sldMkLst>
          <pc:docMk/>
          <pc:sldMk cId="2235024403" sldId="865"/>
        </pc:sldMkLst>
      </pc:sldChg>
      <pc:sldChg chg="del">
        <pc:chgData name="Галина Галина" userId="5db18f3bd805f1eb" providerId="LiveId" clId="{723B205B-57F2-462B-AAE1-A60921F043FE}" dt="2024-06-07T03:17:32.507" v="55" actId="47"/>
        <pc:sldMkLst>
          <pc:docMk/>
          <pc:sldMk cId="3393460033" sldId="866"/>
        </pc:sldMkLst>
      </pc:sldChg>
      <pc:sldChg chg="del">
        <pc:chgData name="Галина Галина" userId="5db18f3bd805f1eb" providerId="LiveId" clId="{723B205B-57F2-462B-AAE1-A60921F043FE}" dt="2024-06-07T03:17:32.507" v="55" actId="47"/>
        <pc:sldMkLst>
          <pc:docMk/>
          <pc:sldMk cId="1340001552" sldId="867"/>
        </pc:sldMkLst>
      </pc:sldChg>
      <pc:sldChg chg="del">
        <pc:chgData name="Галина Галина" userId="5db18f3bd805f1eb" providerId="LiveId" clId="{723B205B-57F2-462B-AAE1-A60921F043FE}" dt="2024-06-07T03:17:32.507" v="55" actId="47"/>
        <pc:sldMkLst>
          <pc:docMk/>
          <pc:sldMk cId="1846082742" sldId="868"/>
        </pc:sldMkLst>
      </pc:sldChg>
      <pc:sldChg chg="del">
        <pc:chgData name="Галина Галина" userId="5db18f3bd805f1eb" providerId="LiveId" clId="{723B205B-57F2-462B-AAE1-A60921F043FE}" dt="2024-06-07T03:17:32.507" v="55" actId="47"/>
        <pc:sldMkLst>
          <pc:docMk/>
          <pc:sldMk cId="238009485" sldId="869"/>
        </pc:sldMkLst>
      </pc:sldChg>
      <pc:sldChg chg="del">
        <pc:chgData name="Галина Галина" userId="5db18f3bd805f1eb" providerId="LiveId" clId="{723B205B-57F2-462B-AAE1-A60921F043FE}" dt="2024-06-07T03:17:32.507" v="55" actId="47"/>
        <pc:sldMkLst>
          <pc:docMk/>
          <pc:sldMk cId="1713803914" sldId="870"/>
        </pc:sldMkLst>
      </pc:sldChg>
      <pc:sldChg chg="del">
        <pc:chgData name="Галина Галина" userId="5db18f3bd805f1eb" providerId="LiveId" clId="{723B205B-57F2-462B-AAE1-A60921F043FE}" dt="2024-06-07T03:17:32.507" v="55" actId="47"/>
        <pc:sldMkLst>
          <pc:docMk/>
          <pc:sldMk cId="1635262895" sldId="871"/>
        </pc:sldMkLst>
      </pc:sldChg>
      <pc:sldChg chg="del">
        <pc:chgData name="Галина Галина" userId="5db18f3bd805f1eb" providerId="LiveId" clId="{723B205B-57F2-462B-AAE1-A60921F043FE}" dt="2024-06-07T03:17:32.507" v="55" actId="47"/>
        <pc:sldMkLst>
          <pc:docMk/>
          <pc:sldMk cId="3965972891" sldId="872"/>
        </pc:sldMkLst>
      </pc:sldChg>
      <pc:sldChg chg="del">
        <pc:chgData name="Галина Галина" userId="5db18f3bd805f1eb" providerId="LiveId" clId="{723B205B-57F2-462B-AAE1-A60921F043FE}" dt="2024-06-07T03:17:32.507" v="55" actId="47"/>
        <pc:sldMkLst>
          <pc:docMk/>
          <pc:sldMk cId="353232360" sldId="873"/>
        </pc:sldMkLst>
      </pc:sldChg>
      <pc:sldChg chg="del">
        <pc:chgData name="Галина Галина" userId="5db18f3bd805f1eb" providerId="LiveId" clId="{723B205B-57F2-462B-AAE1-A60921F043FE}" dt="2024-06-07T03:17:32.507" v="55" actId="47"/>
        <pc:sldMkLst>
          <pc:docMk/>
          <pc:sldMk cId="73643162" sldId="874"/>
        </pc:sldMkLst>
      </pc:sldChg>
      <pc:sldChg chg="del">
        <pc:chgData name="Галина Галина" userId="5db18f3bd805f1eb" providerId="LiveId" clId="{723B205B-57F2-462B-AAE1-A60921F043FE}" dt="2024-06-07T03:17:32.507" v="55" actId="47"/>
        <pc:sldMkLst>
          <pc:docMk/>
          <pc:sldMk cId="890259958" sldId="875"/>
        </pc:sldMkLst>
      </pc:sldChg>
      <pc:sldChg chg="del">
        <pc:chgData name="Галина Галина" userId="5db18f3bd805f1eb" providerId="LiveId" clId="{723B205B-57F2-462B-AAE1-A60921F043FE}" dt="2024-06-07T03:17:32.507" v="55" actId="47"/>
        <pc:sldMkLst>
          <pc:docMk/>
          <pc:sldMk cId="2783151248" sldId="876"/>
        </pc:sldMkLst>
      </pc:sldChg>
      <pc:sldChg chg="del">
        <pc:chgData name="Галина Галина" userId="5db18f3bd805f1eb" providerId="LiveId" clId="{723B205B-57F2-462B-AAE1-A60921F043FE}" dt="2024-06-07T03:17:32.507" v="55" actId="47"/>
        <pc:sldMkLst>
          <pc:docMk/>
          <pc:sldMk cId="2122854665" sldId="877"/>
        </pc:sldMkLst>
      </pc:sldChg>
      <pc:sldChg chg="del">
        <pc:chgData name="Галина Галина" userId="5db18f3bd805f1eb" providerId="LiveId" clId="{723B205B-57F2-462B-AAE1-A60921F043FE}" dt="2024-06-07T03:17:32.507" v="55" actId="47"/>
        <pc:sldMkLst>
          <pc:docMk/>
          <pc:sldMk cId="1093790236" sldId="878"/>
        </pc:sldMkLst>
      </pc:sldChg>
      <pc:sldChg chg="del">
        <pc:chgData name="Галина Галина" userId="5db18f3bd805f1eb" providerId="LiveId" clId="{723B205B-57F2-462B-AAE1-A60921F043FE}" dt="2024-06-07T03:17:32.507" v="55" actId="47"/>
        <pc:sldMkLst>
          <pc:docMk/>
          <pc:sldMk cId="3119758927" sldId="879"/>
        </pc:sldMkLst>
      </pc:sldChg>
      <pc:sldChg chg="del">
        <pc:chgData name="Галина Галина" userId="5db18f3bd805f1eb" providerId="LiveId" clId="{723B205B-57F2-462B-AAE1-A60921F043FE}" dt="2024-06-07T03:17:32.507" v="55" actId="47"/>
        <pc:sldMkLst>
          <pc:docMk/>
          <pc:sldMk cId="2148953187" sldId="880"/>
        </pc:sldMkLst>
      </pc:sldChg>
      <pc:sldChg chg="modSp add mod">
        <pc:chgData name="Галина Галина" userId="5db18f3bd805f1eb" providerId="LiveId" clId="{723B205B-57F2-462B-AAE1-A60921F043FE}" dt="2024-06-07T03:16:16.727" v="41" actId="20577"/>
        <pc:sldMkLst>
          <pc:docMk/>
          <pc:sldMk cId="2153582919" sldId="881"/>
        </pc:sldMkLst>
      </pc:sldChg>
      <pc:sldChg chg="modSp add mod">
        <pc:chgData name="Галина Галина" userId="5db18f3bd805f1eb" providerId="LiveId" clId="{723B205B-57F2-462B-AAE1-A60921F043FE}" dt="2024-06-07T03:16:29.971" v="44" actId="20577"/>
        <pc:sldMkLst>
          <pc:docMk/>
          <pc:sldMk cId="2034534000" sldId="882"/>
        </pc:sldMkLst>
      </pc:sldChg>
      <pc:sldChg chg="modSp add mod">
        <pc:chgData name="Галина Галина" userId="5db18f3bd805f1eb" providerId="LiveId" clId="{723B205B-57F2-462B-AAE1-A60921F043FE}" dt="2024-06-07T03:16:35.407" v="45" actId="20577"/>
        <pc:sldMkLst>
          <pc:docMk/>
          <pc:sldMk cId="609482131" sldId="883"/>
        </pc:sldMkLst>
      </pc:sldChg>
      <pc:sldChg chg="add del">
        <pc:chgData name="Галина Галина" userId="5db18f3bd805f1eb" providerId="LiveId" clId="{723B205B-57F2-462B-AAE1-A60921F043FE}" dt="2024-06-07T03:16:38.337" v="46" actId="47"/>
        <pc:sldMkLst>
          <pc:docMk/>
          <pc:sldMk cId="880412394" sldId="884"/>
        </pc:sldMkLst>
      </pc:sldChg>
      <pc:sldChg chg="modSp add mod">
        <pc:chgData name="Галина Галина" userId="5db18f3bd805f1eb" providerId="LiveId" clId="{723B205B-57F2-462B-AAE1-A60921F043FE}" dt="2024-06-07T03:19:47.297" v="114" actId="20577"/>
        <pc:sldMkLst>
          <pc:docMk/>
          <pc:sldMk cId="3178197365" sldId="884"/>
        </pc:sldMkLst>
      </pc:sldChg>
      <pc:sldChg chg="modSp add mod">
        <pc:chgData name="Галина Галина" userId="5db18f3bd805f1eb" providerId="LiveId" clId="{723B205B-57F2-462B-AAE1-A60921F043FE}" dt="2024-06-07T03:20:16.717" v="117" actId="5793"/>
        <pc:sldMkLst>
          <pc:docMk/>
          <pc:sldMk cId="67972609" sldId="885"/>
        </pc:sldMkLst>
      </pc:sldChg>
      <pc:sldChg chg="modSp add mod">
        <pc:chgData name="Галина Галина" userId="5db18f3bd805f1eb" providerId="LiveId" clId="{723B205B-57F2-462B-AAE1-A60921F043FE}" dt="2024-06-07T03:20:31.608" v="119"/>
        <pc:sldMkLst>
          <pc:docMk/>
          <pc:sldMk cId="1341374774" sldId="886"/>
        </pc:sldMkLst>
      </pc:sldChg>
      <pc:sldChg chg="modSp add mod ord">
        <pc:chgData name="Галина Галина" userId="5db18f3bd805f1eb" providerId="LiveId" clId="{723B205B-57F2-462B-AAE1-A60921F043FE}" dt="2024-06-07T03:21:27.547" v="130"/>
        <pc:sldMkLst>
          <pc:docMk/>
          <pc:sldMk cId="3615882977" sldId="887"/>
        </pc:sldMkLst>
      </pc:sldChg>
      <pc:sldChg chg="modSp add mod ord">
        <pc:chgData name="Галина Галина" userId="5db18f3bd805f1eb" providerId="LiveId" clId="{723B205B-57F2-462B-AAE1-A60921F043FE}" dt="2024-06-07T03:21:27.547" v="130"/>
        <pc:sldMkLst>
          <pc:docMk/>
          <pc:sldMk cId="3528770855" sldId="888"/>
        </pc:sldMkLst>
      </pc:sldChg>
      <pc:sldChg chg="modSp add mod">
        <pc:chgData name="Галина Галина" userId="5db18f3bd805f1eb" providerId="LiveId" clId="{723B205B-57F2-462B-AAE1-A60921F043FE}" dt="2024-06-07T03:21:50.766" v="142" actId="20577"/>
        <pc:sldMkLst>
          <pc:docMk/>
          <pc:sldMk cId="1548358486" sldId="889"/>
        </pc:sldMkLst>
      </pc:sldChg>
      <pc:sldChg chg="modSp add mod">
        <pc:chgData name="Галина Галина" userId="5db18f3bd805f1eb" providerId="LiveId" clId="{723B205B-57F2-462B-AAE1-A60921F043FE}" dt="2024-06-07T03:22:31.456" v="147" actId="948"/>
        <pc:sldMkLst>
          <pc:docMk/>
          <pc:sldMk cId="3589758266" sldId="890"/>
        </pc:sldMkLst>
      </pc:sldChg>
      <pc:sldChg chg="modSp add mod">
        <pc:chgData name="Галина Галина" userId="5db18f3bd805f1eb" providerId="LiveId" clId="{723B205B-57F2-462B-AAE1-A60921F043FE}" dt="2024-06-07T03:23:00.706" v="157" actId="5793"/>
        <pc:sldMkLst>
          <pc:docMk/>
          <pc:sldMk cId="4105442926" sldId="891"/>
        </pc:sldMkLst>
      </pc:sldChg>
      <pc:sldChg chg="modSp add mod">
        <pc:chgData name="Галина Галина" userId="5db18f3bd805f1eb" providerId="LiveId" clId="{723B205B-57F2-462B-AAE1-A60921F043FE}" dt="2024-06-07T03:23:39.877" v="163" actId="5793"/>
        <pc:sldMkLst>
          <pc:docMk/>
          <pc:sldMk cId="1466895093" sldId="892"/>
        </pc:sldMkLst>
      </pc:sldChg>
      <pc:sldChg chg="add">
        <pc:chgData name="Галина Галина" userId="5db18f3bd805f1eb" providerId="LiveId" clId="{723B205B-57F2-462B-AAE1-A60921F043FE}" dt="2024-06-07T03:23:43.907" v="164"/>
        <pc:sldMkLst>
          <pc:docMk/>
          <pc:sldMk cId="4086354543" sldId="893"/>
        </pc:sldMkLst>
      </pc:sldChg>
      <pc:sldChg chg="addSp delSp modSp add mod">
        <pc:chgData name="Галина Галина" userId="5db18f3bd805f1eb" providerId="LiveId" clId="{723B205B-57F2-462B-AAE1-A60921F043FE}" dt="2024-06-07T03:25:02.986" v="194" actId="1076"/>
        <pc:sldMkLst>
          <pc:docMk/>
          <pc:sldMk cId="1530897153" sldId="894"/>
        </pc:sldMkLst>
      </pc:sldChg>
      <pc:sldChg chg="modSp add mod">
        <pc:chgData name="Галина Галина" userId="5db18f3bd805f1eb" providerId="LiveId" clId="{723B205B-57F2-462B-AAE1-A60921F043FE}" dt="2024-06-07T03:28:08.659" v="240" actId="20577"/>
        <pc:sldMkLst>
          <pc:docMk/>
          <pc:sldMk cId="4063699925" sldId="895"/>
        </pc:sldMkLst>
      </pc:sldChg>
      <pc:sldChg chg="modSp add mod">
        <pc:chgData name="Галина Галина" userId="5db18f3bd805f1eb" providerId="LiveId" clId="{723B205B-57F2-462B-AAE1-A60921F043FE}" dt="2024-06-07T03:28:02.675" v="236" actId="20577"/>
        <pc:sldMkLst>
          <pc:docMk/>
          <pc:sldMk cId="854810097" sldId="896"/>
        </pc:sldMkLst>
      </pc:sldChg>
      <pc:sldChg chg="modSp add mod">
        <pc:chgData name="Галина Галина" userId="5db18f3bd805f1eb" providerId="LiveId" clId="{723B205B-57F2-462B-AAE1-A60921F043FE}" dt="2024-06-07T03:29:14.306" v="248" actId="5793"/>
        <pc:sldMkLst>
          <pc:docMk/>
          <pc:sldMk cId="1805641099" sldId="897"/>
        </pc:sldMkLst>
      </pc:sldChg>
      <pc:sldChg chg="modSp add mod">
        <pc:chgData name="Галина Галина" userId="5db18f3bd805f1eb" providerId="LiveId" clId="{723B205B-57F2-462B-AAE1-A60921F043FE}" dt="2024-06-07T03:31:46.766" v="297" actId="115"/>
        <pc:sldMkLst>
          <pc:docMk/>
          <pc:sldMk cId="2888569881" sldId="898"/>
        </pc:sldMkLst>
      </pc:sldChg>
      <pc:sldChg chg="modSp add mod">
        <pc:chgData name="Галина Галина" userId="5db18f3bd805f1eb" providerId="LiveId" clId="{723B205B-57F2-462B-AAE1-A60921F043FE}" dt="2024-06-07T03:33:50.207" v="360" actId="5793"/>
        <pc:sldMkLst>
          <pc:docMk/>
          <pc:sldMk cId="4040933688" sldId="899"/>
        </pc:sldMkLst>
      </pc:sldChg>
      <pc:sldChg chg="modSp add mod">
        <pc:chgData name="Галина Галина" userId="5db18f3bd805f1eb" providerId="LiveId" clId="{723B205B-57F2-462B-AAE1-A60921F043FE}" dt="2024-06-07T03:35:02.206" v="369" actId="20577"/>
        <pc:sldMkLst>
          <pc:docMk/>
          <pc:sldMk cId="21587328" sldId="900"/>
        </pc:sldMkLst>
      </pc:sldChg>
      <pc:sldChg chg="modSp add mod">
        <pc:chgData name="Галина Галина" userId="5db18f3bd805f1eb" providerId="LiveId" clId="{723B205B-57F2-462B-AAE1-A60921F043FE}" dt="2024-06-07T03:35:49.236" v="382" actId="20577"/>
        <pc:sldMkLst>
          <pc:docMk/>
          <pc:sldMk cId="330457178" sldId="901"/>
        </pc:sldMkLst>
      </pc:sldChg>
      <pc:sldChg chg="modSp add mod">
        <pc:chgData name="Галина Галина" userId="5db18f3bd805f1eb" providerId="LiveId" clId="{723B205B-57F2-462B-AAE1-A60921F043FE}" dt="2024-06-07T03:37:05.496" v="387" actId="20577"/>
        <pc:sldMkLst>
          <pc:docMk/>
          <pc:sldMk cId="620724386" sldId="902"/>
        </pc:sldMkLst>
      </pc:sldChg>
      <pc:sldChg chg="modSp add mod">
        <pc:chgData name="Галина Галина" userId="5db18f3bd805f1eb" providerId="LiveId" clId="{723B205B-57F2-462B-AAE1-A60921F043FE}" dt="2024-06-07T03:38:06.786" v="397" actId="255"/>
        <pc:sldMkLst>
          <pc:docMk/>
          <pc:sldMk cId="2767837454" sldId="903"/>
        </pc:sldMkLst>
      </pc:sldChg>
      <pc:sldChg chg="modSp add mod">
        <pc:chgData name="Галина Галина" userId="5db18f3bd805f1eb" providerId="LiveId" clId="{723B205B-57F2-462B-AAE1-A60921F043FE}" dt="2024-06-07T03:38:46.926" v="416" actId="20577"/>
        <pc:sldMkLst>
          <pc:docMk/>
          <pc:sldMk cId="3195782866" sldId="904"/>
        </pc:sldMkLst>
      </pc:sldChg>
      <pc:sldChg chg="add">
        <pc:chgData name="Галина Галина" userId="5db18f3bd805f1eb" providerId="LiveId" clId="{723B205B-57F2-462B-AAE1-A60921F043FE}" dt="2024-06-07T03:38:51.976" v="417"/>
        <pc:sldMkLst>
          <pc:docMk/>
          <pc:sldMk cId="1077811926" sldId="905"/>
        </pc:sldMkLst>
      </pc:sldChg>
      <pc:sldChg chg="modSp add mod">
        <pc:chgData name="Галина Галина" userId="5db18f3bd805f1eb" providerId="LiveId" clId="{723B205B-57F2-462B-AAE1-A60921F043FE}" dt="2024-06-07T03:39:27.286" v="489" actId="20577"/>
        <pc:sldMkLst>
          <pc:docMk/>
          <pc:sldMk cId="4030592792" sldId="906"/>
        </pc:sldMkLst>
      </pc:sldChg>
      <pc:sldChg chg="modSp add mod">
        <pc:chgData name="Галина Галина" userId="5db18f3bd805f1eb" providerId="LiveId" clId="{723B205B-57F2-462B-AAE1-A60921F043FE}" dt="2024-06-07T03:40:26.351" v="493" actId="12"/>
        <pc:sldMkLst>
          <pc:docMk/>
          <pc:sldMk cId="4062518769" sldId="907"/>
        </pc:sldMkLst>
      </pc:sldChg>
      <pc:sldChg chg="modSp add mod">
        <pc:chgData name="Галина Галина" userId="5db18f3bd805f1eb" providerId="LiveId" clId="{723B205B-57F2-462B-AAE1-A60921F043FE}" dt="2024-06-07T03:41:42.235" v="503" actId="114"/>
        <pc:sldMkLst>
          <pc:docMk/>
          <pc:sldMk cId="1442833197" sldId="908"/>
        </pc:sldMkLst>
      </pc:sldChg>
      <pc:sldChg chg="modSp add mod">
        <pc:chgData name="Галина Галина" userId="5db18f3bd805f1eb" providerId="LiveId" clId="{723B205B-57F2-462B-AAE1-A60921F043FE}" dt="2024-06-07T03:43:20.571" v="518" actId="20577"/>
        <pc:sldMkLst>
          <pc:docMk/>
          <pc:sldMk cId="2562315732" sldId="909"/>
        </pc:sldMkLst>
      </pc:sldChg>
      <pc:sldChg chg="modSp add mod">
        <pc:chgData name="Галина Галина" userId="5db18f3bd805f1eb" providerId="LiveId" clId="{723B205B-57F2-462B-AAE1-A60921F043FE}" dt="2024-06-07T03:43:28.785" v="520" actId="20577"/>
        <pc:sldMkLst>
          <pc:docMk/>
          <pc:sldMk cId="981358391" sldId="910"/>
        </pc:sldMkLst>
      </pc:sldChg>
      <pc:sldChg chg="modSp add mod">
        <pc:chgData name="Галина Галина" userId="5db18f3bd805f1eb" providerId="LiveId" clId="{723B205B-57F2-462B-AAE1-A60921F043FE}" dt="2024-06-07T03:46:26.892" v="524" actId="12"/>
        <pc:sldMkLst>
          <pc:docMk/>
          <pc:sldMk cId="917158716" sldId="911"/>
        </pc:sldMkLst>
      </pc:sldChg>
      <pc:sldChg chg="modSp add mod">
        <pc:chgData name="Галина Галина" userId="5db18f3bd805f1eb" providerId="LiveId" clId="{723B205B-57F2-462B-AAE1-A60921F043FE}" dt="2024-06-07T03:47:15.145" v="528" actId="255"/>
        <pc:sldMkLst>
          <pc:docMk/>
          <pc:sldMk cId="179526911" sldId="912"/>
        </pc:sldMkLst>
      </pc:sldChg>
      <pc:sldChg chg="modSp add mod">
        <pc:chgData name="Галина Галина" userId="5db18f3bd805f1eb" providerId="LiveId" clId="{723B205B-57F2-462B-AAE1-A60921F043FE}" dt="2024-06-07T03:47:32.367" v="530"/>
        <pc:sldMkLst>
          <pc:docMk/>
          <pc:sldMk cId="1977694298" sldId="913"/>
        </pc:sldMkLst>
      </pc:sldChg>
      <pc:sldChg chg="modSp add mod">
        <pc:chgData name="Галина Галина" userId="5db18f3bd805f1eb" providerId="LiveId" clId="{723B205B-57F2-462B-AAE1-A60921F043FE}" dt="2024-06-07T03:47:57.235" v="532"/>
        <pc:sldMkLst>
          <pc:docMk/>
          <pc:sldMk cId="2157146223" sldId="914"/>
        </pc:sldMkLst>
      </pc:sldChg>
      <pc:sldChg chg="modSp add mod">
        <pc:chgData name="Галина Галина" userId="5db18f3bd805f1eb" providerId="LiveId" clId="{723B205B-57F2-462B-AAE1-A60921F043FE}" dt="2024-06-07T03:48:25.485" v="536" actId="108"/>
        <pc:sldMkLst>
          <pc:docMk/>
          <pc:sldMk cId="4147879586" sldId="915"/>
        </pc:sldMkLst>
      </pc:sldChg>
      <pc:sldChg chg="modSp add mod">
        <pc:chgData name="Галина Галина" userId="5db18f3bd805f1eb" providerId="LiveId" clId="{723B205B-57F2-462B-AAE1-A60921F043FE}" dt="2024-06-07T03:49:29.800" v="544" actId="255"/>
        <pc:sldMkLst>
          <pc:docMk/>
          <pc:sldMk cId="2218723914" sldId="916"/>
        </pc:sldMkLst>
      </pc:sldChg>
      <pc:sldChg chg="addSp modSp add mod">
        <pc:chgData name="Галина Галина" userId="5db18f3bd805f1eb" providerId="LiveId" clId="{723B205B-57F2-462B-AAE1-A60921F043FE}" dt="2024-06-07T03:50:19.645" v="557" actId="1076"/>
        <pc:sldMkLst>
          <pc:docMk/>
          <pc:sldMk cId="4078469599" sldId="917"/>
        </pc:sldMkLst>
      </pc:sldChg>
      <pc:sldChg chg="modSp add mod">
        <pc:chgData name="Галина Галина" userId="5db18f3bd805f1eb" providerId="LiveId" clId="{723B205B-57F2-462B-AAE1-A60921F043FE}" dt="2024-06-07T03:50:50.905" v="587" actId="20577"/>
        <pc:sldMkLst>
          <pc:docMk/>
          <pc:sldMk cId="1218451679" sldId="918"/>
        </pc:sldMkLst>
      </pc:sldChg>
      <pc:sldChg chg="modSp add mod">
        <pc:chgData name="Галина Галина" userId="5db18f3bd805f1eb" providerId="LiveId" clId="{723B205B-57F2-462B-AAE1-A60921F043FE}" dt="2024-06-07T03:51:29.395" v="591" actId="948"/>
        <pc:sldMkLst>
          <pc:docMk/>
          <pc:sldMk cId="1547825461" sldId="919"/>
        </pc:sldMkLst>
      </pc:sldChg>
      <pc:sldChg chg="modSp add mod">
        <pc:chgData name="Галина Галина" userId="5db18f3bd805f1eb" providerId="LiveId" clId="{723B205B-57F2-462B-AAE1-A60921F043FE}" dt="2024-06-07T03:52:48.625" v="630" actId="12"/>
        <pc:sldMkLst>
          <pc:docMk/>
          <pc:sldMk cId="2700847558" sldId="920"/>
        </pc:sldMkLst>
      </pc:sldChg>
      <pc:sldChg chg="modSp add mod">
        <pc:chgData name="Галина Галина" userId="5db18f3bd805f1eb" providerId="LiveId" clId="{723B205B-57F2-462B-AAE1-A60921F043FE}" dt="2024-06-07T03:52:04.535" v="626" actId="20577"/>
        <pc:sldMkLst>
          <pc:docMk/>
          <pc:sldMk cId="2690304342" sldId="921"/>
        </pc:sldMkLst>
      </pc:sldChg>
      <pc:sldChg chg="modSp add mod">
        <pc:chgData name="Галина Галина" userId="5db18f3bd805f1eb" providerId="LiveId" clId="{723B205B-57F2-462B-AAE1-A60921F043FE}" dt="2024-06-07T03:54:09.184" v="638" actId="20577"/>
        <pc:sldMkLst>
          <pc:docMk/>
          <pc:sldMk cId="1376322829" sldId="922"/>
        </pc:sldMkLst>
      </pc:sldChg>
      <pc:sldChg chg="modSp add mod">
        <pc:chgData name="Галина Галина" userId="5db18f3bd805f1eb" providerId="LiveId" clId="{723B205B-57F2-462B-AAE1-A60921F043FE}" dt="2024-06-07T03:54:24.601" v="643" actId="20577"/>
        <pc:sldMkLst>
          <pc:docMk/>
          <pc:sldMk cId="2952621207" sldId="923"/>
        </pc:sldMkLst>
      </pc:sldChg>
      <pc:sldChg chg="modSp add mod">
        <pc:chgData name="Галина Галина" userId="5db18f3bd805f1eb" providerId="LiveId" clId="{723B205B-57F2-462B-AAE1-A60921F043FE}" dt="2024-06-07T03:54:54.428" v="648" actId="20577"/>
        <pc:sldMkLst>
          <pc:docMk/>
          <pc:sldMk cId="1151842630" sldId="924"/>
        </pc:sldMkLst>
      </pc:sldChg>
      <pc:sldChg chg="addSp modSp add mod">
        <pc:chgData name="Галина Галина" userId="5db18f3bd805f1eb" providerId="LiveId" clId="{723B205B-57F2-462B-AAE1-A60921F043FE}" dt="2024-06-07T04:00:59.671" v="657" actId="1076"/>
        <pc:sldMkLst>
          <pc:docMk/>
          <pc:sldMk cId="3251082445" sldId="925"/>
        </pc:sldMkLst>
      </pc:sldChg>
      <pc:sldChg chg="addSp delSp modSp add mod">
        <pc:chgData name="Галина Галина" userId="5db18f3bd805f1eb" providerId="LiveId" clId="{723B205B-57F2-462B-AAE1-A60921F043FE}" dt="2024-06-07T04:01:26.887" v="664" actId="1076"/>
        <pc:sldMkLst>
          <pc:docMk/>
          <pc:sldMk cId="640355914" sldId="926"/>
        </pc:sldMkLst>
      </pc:sldChg>
      <pc:sldChg chg="addSp delSp modSp add mod">
        <pc:chgData name="Галина Галина" userId="5db18f3bd805f1eb" providerId="LiveId" clId="{723B205B-57F2-462B-AAE1-A60921F043FE}" dt="2024-06-07T04:02:10.792" v="669" actId="1076"/>
        <pc:sldMkLst>
          <pc:docMk/>
          <pc:sldMk cId="544753158" sldId="927"/>
        </pc:sldMkLst>
      </pc:sldChg>
      <pc:sldChg chg="addSp delSp modSp add mod">
        <pc:chgData name="Галина Галина" userId="5db18f3bd805f1eb" providerId="LiveId" clId="{723B205B-57F2-462B-AAE1-A60921F043FE}" dt="2024-06-07T04:02:33.536" v="674" actId="1076"/>
        <pc:sldMkLst>
          <pc:docMk/>
          <pc:sldMk cId="2294160385" sldId="928"/>
        </pc:sldMkLst>
      </pc:sldChg>
      <pc:sldChg chg="addSp delSp modSp add mod">
        <pc:chgData name="Галина Галина" userId="5db18f3bd805f1eb" providerId="LiveId" clId="{723B205B-57F2-462B-AAE1-A60921F043FE}" dt="2024-06-07T04:02:52.351" v="679" actId="1076"/>
        <pc:sldMkLst>
          <pc:docMk/>
          <pc:sldMk cId="2385923195" sldId="929"/>
        </pc:sldMkLst>
      </pc:sldChg>
      <pc:sldChg chg="addSp delSp modSp add mod">
        <pc:chgData name="Галина Галина" userId="5db18f3bd805f1eb" providerId="LiveId" clId="{723B205B-57F2-462B-AAE1-A60921F043FE}" dt="2024-06-07T04:03:11.567" v="685" actId="1076"/>
        <pc:sldMkLst>
          <pc:docMk/>
          <pc:sldMk cId="4078380540" sldId="930"/>
        </pc:sldMkLst>
      </pc:sldChg>
      <pc:sldChg chg="addSp delSp modSp add mod">
        <pc:chgData name="Галина Галина" userId="5db18f3bd805f1eb" providerId="LiveId" clId="{723B205B-57F2-462B-AAE1-A60921F043FE}" dt="2024-06-07T04:03:29.366" v="691" actId="1076"/>
        <pc:sldMkLst>
          <pc:docMk/>
          <pc:sldMk cId="2565330257" sldId="931"/>
        </pc:sldMkLst>
      </pc:sldChg>
      <pc:sldChg chg="modSp add mod">
        <pc:chgData name="Галина Галина" userId="5db18f3bd805f1eb" providerId="LiveId" clId="{723B205B-57F2-462B-AAE1-A60921F043FE}" dt="2024-06-07T04:04:06.349" v="696" actId="12"/>
        <pc:sldMkLst>
          <pc:docMk/>
          <pc:sldMk cId="2414130627" sldId="932"/>
        </pc:sldMkLst>
      </pc:sldChg>
      <pc:sldChg chg="modSp add mod">
        <pc:chgData name="Галина Галина" userId="5db18f3bd805f1eb" providerId="LiveId" clId="{723B205B-57F2-462B-AAE1-A60921F043FE}" dt="2024-06-07T04:05:52.765" v="700" actId="948"/>
        <pc:sldMkLst>
          <pc:docMk/>
          <pc:sldMk cId="3525781246" sldId="933"/>
        </pc:sldMkLst>
      </pc:sldChg>
      <pc:sldChg chg="modSp add mod">
        <pc:chgData name="Галина Галина" userId="5db18f3bd805f1eb" providerId="LiveId" clId="{723B205B-57F2-462B-AAE1-A60921F043FE}" dt="2024-06-07T04:06:07.405" v="707" actId="20577"/>
        <pc:sldMkLst>
          <pc:docMk/>
          <pc:sldMk cId="142556118" sldId="934"/>
        </pc:sldMkLst>
      </pc:sldChg>
      <pc:sldChg chg="modSp add mod">
        <pc:chgData name="Галина Галина" userId="5db18f3bd805f1eb" providerId="LiveId" clId="{723B205B-57F2-462B-AAE1-A60921F043FE}" dt="2024-06-07T04:06:14.646" v="709" actId="20577"/>
        <pc:sldMkLst>
          <pc:docMk/>
          <pc:sldMk cId="589370813" sldId="935"/>
        </pc:sldMkLst>
      </pc:sldChg>
      <pc:sldChg chg="modSp add mod">
        <pc:chgData name="Галина Галина" userId="5db18f3bd805f1eb" providerId="LiveId" clId="{723B205B-57F2-462B-AAE1-A60921F043FE}" dt="2024-06-07T04:06:33.224" v="715" actId="20577"/>
        <pc:sldMkLst>
          <pc:docMk/>
          <pc:sldMk cId="1845777815" sldId="936"/>
        </pc:sldMkLst>
      </pc:sldChg>
      <pc:sldChg chg="modSp add mod">
        <pc:chgData name="Галина Галина" userId="5db18f3bd805f1eb" providerId="LiveId" clId="{723B205B-57F2-462B-AAE1-A60921F043FE}" dt="2024-06-07T04:06:49.602" v="720" actId="20577"/>
        <pc:sldMkLst>
          <pc:docMk/>
          <pc:sldMk cId="495347732" sldId="937"/>
        </pc:sldMkLst>
      </pc:sldChg>
      <pc:sldChg chg="add del">
        <pc:chgData name="Галина Галина" userId="5db18f3bd805f1eb" providerId="LiveId" clId="{723B205B-57F2-462B-AAE1-A60921F043FE}" dt="2024-06-07T04:06:52.586" v="721" actId="47"/>
        <pc:sldMkLst>
          <pc:docMk/>
          <pc:sldMk cId="613422787" sldId="938"/>
        </pc:sldMkLst>
      </pc:sldChg>
      <pc:sldChg chg="modSp add mod">
        <pc:chgData name="Галина Галина" userId="5db18f3bd805f1eb" providerId="LiveId" clId="{723B205B-57F2-462B-AAE1-A60921F043FE}" dt="2024-06-07T04:08:00.062" v="726" actId="12"/>
        <pc:sldMkLst>
          <pc:docMk/>
          <pc:sldMk cId="170072308" sldId="939"/>
        </pc:sldMkLst>
      </pc:sldChg>
      <pc:sldChg chg="add">
        <pc:chgData name="Галина Галина" userId="5db18f3bd805f1eb" providerId="LiveId" clId="{723B205B-57F2-462B-AAE1-A60921F043FE}" dt="2024-06-07T04:07:11.920" v="722"/>
        <pc:sldMkLst>
          <pc:docMk/>
          <pc:sldMk cId="2962543017" sldId="940"/>
        </pc:sldMkLst>
      </pc:sldChg>
      <pc:sldChg chg="modSp add mod">
        <pc:chgData name="Галина Галина" userId="5db18f3bd805f1eb" providerId="LiveId" clId="{723B205B-57F2-462B-AAE1-A60921F043FE}" dt="2024-06-07T04:08:30.154" v="731" actId="12"/>
        <pc:sldMkLst>
          <pc:docMk/>
          <pc:sldMk cId="4292140052" sldId="941"/>
        </pc:sldMkLst>
      </pc:sldChg>
      <pc:sldChg chg="addSp delSp modSp add mod">
        <pc:chgData name="Галина Галина" userId="5db18f3bd805f1eb" providerId="LiveId" clId="{723B205B-57F2-462B-AAE1-A60921F043FE}" dt="2024-06-07T04:09:28.173" v="738" actId="1076"/>
        <pc:sldMkLst>
          <pc:docMk/>
          <pc:sldMk cId="1088757151" sldId="942"/>
        </pc:sldMkLst>
      </pc:sldChg>
      <pc:sldChg chg="add">
        <pc:chgData name="Галина Галина" userId="5db18f3bd805f1eb" providerId="LiveId" clId="{723B205B-57F2-462B-AAE1-A60921F043FE}" dt="2024-06-07T04:09:34.363" v="739"/>
        <pc:sldMkLst>
          <pc:docMk/>
          <pc:sldMk cId="88255473" sldId="943"/>
        </pc:sldMkLst>
      </pc:sldChg>
      <pc:sldChg chg="modSp add mod">
        <pc:chgData name="Галина Галина" userId="5db18f3bd805f1eb" providerId="LiveId" clId="{723B205B-57F2-462B-AAE1-A60921F043FE}" dt="2024-06-07T04:10:26.653" v="824" actId="20577"/>
        <pc:sldMkLst>
          <pc:docMk/>
          <pc:sldMk cId="4216635552" sldId="944"/>
        </pc:sldMkLst>
      </pc:sldChg>
      <pc:sldChg chg="modSp add mod">
        <pc:chgData name="Галина Галина" userId="5db18f3bd805f1eb" providerId="LiveId" clId="{723B205B-57F2-462B-AAE1-A60921F043FE}" dt="2024-06-07T04:10:56.126" v="827" actId="12"/>
        <pc:sldMkLst>
          <pc:docMk/>
          <pc:sldMk cId="1449408231" sldId="945"/>
        </pc:sldMkLst>
      </pc:sldChg>
      <pc:sldChg chg="addSp delSp modSp add mod">
        <pc:chgData name="Галина Галина" userId="5db18f3bd805f1eb" providerId="LiveId" clId="{723B205B-57F2-462B-AAE1-A60921F043FE}" dt="2024-06-07T04:11:22.374" v="834" actId="1076"/>
        <pc:sldMkLst>
          <pc:docMk/>
          <pc:sldMk cId="1630936530" sldId="946"/>
        </pc:sldMkLst>
      </pc:sldChg>
      <pc:sldChg chg="modSp add mod">
        <pc:chgData name="Галина Галина" userId="5db18f3bd805f1eb" providerId="LiveId" clId="{723B205B-57F2-462B-AAE1-A60921F043FE}" dt="2024-06-07T04:11:59.116" v="839" actId="20577"/>
        <pc:sldMkLst>
          <pc:docMk/>
          <pc:sldMk cId="679499528" sldId="947"/>
        </pc:sldMkLst>
      </pc:sldChg>
      <pc:sldChg chg="modSp add mod">
        <pc:chgData name="Галина Галина" userId="5db18f3bd805f1eb" providerId="LiveId" clId="{723B205B-57F2-462B-AAE1-A60921F043FE}" dt="2024-06-07T04:12:35.651" v="844" actId="20577"/>
        <pc:sldMkLst>
          <pc:docMk/>
          <pc:sldMk cId="2485759849" sldId="948"/>
        </pc:sldMkLst>
      </pc:sldChg>
      <pc:sldChg chg="addSp modSp add mod">
        <pc:chgData name="Галина Галина" userId="5db18f3bd805f1eb" providerId="LiveId" clId="{723B205B-57F2-462B-AAE1-A60921F043FE}" dt="2024-06-07T04:14:52.662" v="853" actId="1076"/>
        <pc:sldMkLst>
          <pc:docMk/>
          <pc:sldMk cId="2182780118" sldId="949"/>
        </pc:sldMkLst>
      </pc:sldChg>
      <pc:sldChg chg="modSp add mod">
        <pc:chgData name="Галина Галина" userId="5db18f3bd805f1eb" providerId="LiveId" clId="{723B205B-57F2-462B-AAE1-A60921F043FE}" dt="2024-06-07T04:15:12.565" v="857" actId="20577"/>
        <pc:sldMkLst>
          <pc:docMk/>
          <pc:sldMk cId="752749574" sldId="950"/>
        </pc:sldMkLst>
      </pc:sldChg>
      <pc:sldChg chg="modSp add mod">
        <pc:chgData name="Галина Галина" userId="5db18f3bd805f1eb" providerId="LiveId" clId="{723B205B-57F2-462B-AAE1-A60921F043FE}" dt="2024-06-07T04:15:28.619" v="859"/>
        <pc:sldMkLst>
          <pc:docMk/>
          <pc:sldMk cId="3990872165" sldId="951"/>
        </pc:sldMkLst>
      </pc:sldChg>
      <pc:sldChg chg="modSp add mod">
        <pc:chgData name="Галина Галина" userId="5db18f3bd805f1eb" providerId="LiveId" clId="{723B205B-57F2-462B-AAE1-A60921F043FE}" dt="2024-06-07T04:16:08.923" v="865" actId="121"/>
        <pc:sldMkLst>
          <pc:docMk/>
          <pc:sldMk cId="1715421204" sldId="952"/>
        </pc:sldMkLst>
      </pc:sldChg>
      <pc:sldChg chg="modSp add mod">
        <pc:chgData name="Галина Галина" userId="5db18f3bd805f1eb" providerId="LiveId" clId="{723B205B-57F2-462B-AAE1-A60921F043FE}" dt="2024-06-07T04:16:49.662" v="868"/>
        <pc:sldMkLst>
          <pc:docMk/>
          <pc:sldMk cId="1177747889" sldId="953"/>
        </pc:sldMkLst>
      </pc:sldChg>
      <pc:sldChg chg="modSp add mod">
        <pc:chgData name="Галина Галина" userId="5db18f3bd805f1eb" providerId="LiveId" clId="{723B205B-57F2-462B-AAE1-A60921F043FE}" dt="2024-06-07T04:17:10.364" v="871" actId="20577"/>
        <pc:sldMkLst>
          <pc:docMk/>
          <pc:sldMk cId="3767781289" sldId="954"/>
        </pc:sldMkLst>
      </pc:sldChg>
      <pc:sldChg chg="modSp add mod">
        <pc:chgData name="Галина Галина" userId="5db18f3bd805f1eb" providerId="LiveId" clId="{723B205B-57F2-462B-AAE1-A60921F043FE}" dt="2024-06-07T04:17:31.721" v="875" actId="20577"/>
        <pc:sldMkLst>
          <pc:docMk/>
          <pc:sldMk cId="3944218704" sldId="955"/>
        </pc:sldMkLst>
      </pc:sldChg>
      <pc:sldChg chg="modSp add mod">
        <pc:chgData name="Галина Галина" userId="5db18f3bd805f1eb" providerId="LiveId" clId="{723B205B-57F2-462B-AAE1-A60921F043FE}" dt="2024-06-07T04:17:50.571" v="877"/>
        <pc:sldMkLst>
          <pc:docMk/>
          <pc:sldMk cId="2610463466" sldId="956"/>
        </pc:sldMkLst>
      </pc:sldChg>
      <pc:sldChg chg="modSp add mod">
        <pc:chgData name="Галина Галина" userId="5db18f3bd805f1eb" providerId="LiveId" clId="{723B205B-57F2-462B-AAE1-A60921F043FE}" dt="2024-06-07T04:18:21.751" v="882" actId="108"/>
        <pc:sldMkLst>
          <pc:docMk/>
          <pc:sldMk cId="2669735727" sldId="957"/>
        </pc:sldMkLst>
      </pc:sldChg>
      <pc:sldChg chg="modSp add mod">
        <pc:chgData name="Галина Галина" userId="5db18f3bd805f1eb" providerId="LiveId" clId="{723B205B-57F2-462B-AAE1-A60921F043FE}" dt="2024-06-07T04:18:40.565" v="884"/>
        <pc:sldMkLst>
          <pc:docMk/>
          <pc:sldMk cId="3762803868" sldId="958"/>
        </pc:sldMkLst>
      </pc:sldChg>
      <pc:sldChg chg="modSp add mod">
        <pc:chgData name="Галина Галина" userId="5db18f3bd805f1eb" providerId="LiveId" clId="{723B205B-57F2-462B-AAE1-A60921F043FE}" dt="2024-06-07T04:19:01.026" v="886"/>
        <pc:sldMkLst>
          <pc:docMk/>
          <pc:sldMk cId="3101837830" sldId="959"/>
        </pc:sldMkLst>
      </pc:sldChg>
      <pc:sldChg chg="modSp add mod">
        <pc:chgData name="Галина Галина" userId="5db18f3bd805f1eb" providerId="LiveId" clId="{723B205B-57F2-462B-AAE1-A60921F043FE}" dt="2024-06-07T04:19:20.065" v="888"/>
        <pc:sldMkLst>
          <pc:docMk/>
          <pc:sldMk cId="950502293" sldId="960"/>
        </pc:sldMkLst>
      </pc:sldChg>
      <pc:sldChg chg="modSp add mod">
        <pc:chgData name="Галина Галина" userId="5db18f3bd805f1eb" providerId="LiveId" clId="{723B205B-57F2-462B-AAE1-A60921F043FE}" dt="2024-06-07T04:19:48.489" v="890"/>
        <pc:sldMkLst>
          <pc:docMk/>
          <pc:sldMk cId="1830365482" sldId="961"/>
        </pc:sldMkLst>
      </pc:sldChg>
      <pc:sldChg chg="modSp add mod">
        <pc:chgData name="Галина Галина" userId="5db18f3bd805f1eb" providerId="LiveId" clId="{723B205B-57F2-462B-AAE1-A60921F043FE}" dt="2024-06-07T04:20:08.035" v="892"/>
        <pc:sldMkLst>
          <pc:docMk/>
          <pc:sldMk cId="2324510568" sldId="962"/>
        </pc:sldMkLst>
      </pc:sldChg>
      <pc:sldChg chg="modSp add mod">
        <pc:chgData name="Галина Галина" userId="5db18f3bd805f1eb" providerId="LiveId" clId="{723B205B-57F2-462B-AAE1-A60921F043FE}" dt="2024-06-07T04:20:27.180" v="894"/>
        <pc:sldMkLst>
          <pc:docMk/>
          <pc:sldMk cId="2271083377" sldId="963"/>
        </pc:sldMkLst>
      </pc:sldChg>
      <pc:sldChg chg="modSp add mod">
        <pc:chgData name="Галина Галина" userId="5db18f3bd805f1eb" providerId="LiveId" clId="{723B205B-57F2-462B-AAE1-A60921F043FE}" dt="2024-06-07T04:20:49.721" v="896"/>
        <pc:sldMkLst>
          <pc:docMk/>
          <pc:sldMk cId="2680100011" sldId="964"/>
        </pc:sldMkLst>
      </pc:sldChg>
      <pc:sldChg chg="modSp add mod">
        <pc:chgData name="Галина Галина" userId="5db18f3bd805f1eb" providerId="LiveId" clId="{723B205B-57F2-462B-AAE1-A60921F043FE}" dt="2024-06-07T04:21:09.051" v="898"/>
        <pc:sldMkLst>
          <pc:docMk/>
          <pc:sldMk cId="4015240880" sldId="965"/>
        </pc:sldMkLst>
      </pc:sldChg>
      <pc:sldChg chg="modSp add mod">
        <pc:chgData name="Галина Галина" userId="5db18f3bd805f1eb" providerId="LiveId" clId="{723B205B-57F2-462B-AAE1-A60921F043FE}" dt="2024-06-07T04:21:26.634" v="900"/>
        <pc:sldMkLst>
          <pc:docMk/>
          <pc:sldMk cId="3635782748" sldId="966"/>
        </pc:sldMkLst>
      </pc:sldChg>
      <pc:sldChg chg="modSp add mod">
        <pc:chgData name="Галина Галина" userId="5db18f3bd805f1eb" providerId="LiveId" clId="{723B205B-57F2-462B-AAE1-A60921F043FE}" dt="2024-06-07T04:21:46.130" v="902"/>
        <pc:sldMkLst>
          <pc:docMk/>
          <pc:sldMk cId="1781570940" sldId="967"/>
        </pc:sldMkLst>
      </pc:sldChg>
      <pc:sldChg chg="modSp add mod">
        <pc:chgData name="Галина Галина" userId="5db18f3bd805f1eb" providerId="LiveId" clId="{723B205B-57F2-462B-AAE1-A60921F043FE}" dt="2024-06-07T04:22:05.778" v="904"/>
        <pc:sldMkLst>
          <pc:docMk/>
          <pc:sldMk cId="3119709044" sldId="968"/>
        </pc:sldMkLst>
      </pc:sldChg>
      <pc:sldChg chg="add">
        <pc:chgData name="Галина Галина" userId="5db18f3bd805f1eb" providerId="LiveId" clId="{723B205B-57F2-462B-AAE1-A60921F043FE}" dt="2024-06-07T04:22:12.268" v="905"/>
        <pc:sldMkLst>
          <pc:docMk/>
          <pc:sldMk cId="2978607746" sldId="969"/>
        </pc:sldMkLst>
      </pc:sldChg>
      <pc:sldChg chg="modSp add mod">
        <pc:chgData name="Галина Галина" userId="5db18f3bd805f1eb" providerId="LiveId" clId="{723B205B-57F2-462B-AAE1-A60921F043FE}" dt="2024-06-07T04:23:28.048" v="917" actId="20577"/>
        <pc:sldMkLst>
          <pc:docMk/>
          <pc:sldMk cId="4289603647" sldId="970"/>
        </pc:sldMkLst>
      </pc:sldChg>
      <pc:sldChg chg="modSp add mod">
        <pc:chgData name="Галина Галина" userId="5db18f3bd805f1eb" providerId="LiveId" clId="{723B205B-57F2-462B-AAE1-A60921F043FE}" dt="2024-06-07T04:23:47.804" v="919"/>
        <pc:sldMkLst>
          <pc:docMk/>
          <pc:sldMk cId="2275275888" sldId="971"/>
        </pc:sldMkLst>
      </pc:sldChg>
      <pc:sldChg chg="modSp add mod">
        <pc:chgData name="Галина Галина" userId="5db18f3bd805f1eb" providerId="LiveId" clId="{723B205B-57F2-462B-AAE1-A60921F043FE}" dt="2024-06-07T04:24:06.562" v="921"/>
        <pc:sldMkLst>
          <pc:docMk/>
          <pc:sldMk cId="1527666268" sldId="972"/>
        </pc:sldMkLst>
      </pc:sldChg>
      <pc:sldChg chg="modSp add mod">
        <pc:chgData name="Галина Галина" userId="5db18f3bd805f1eb" providerId="LiveId" clId="{723B205B-57F2-462B-AAE1-A60921F043FE}" dt="2024-06-07T04:24:40.703" v="926" actId="20577"/>
        <pc:sldMkLst>
          <pc:docMk/>
          <pc:sldMk cId="499895917" sldId="973"/>
        </pc:sldMkLst>
      </pc:sldChg>
      <pc:sldChg chg="add">
        <pc:chgData name="Галина Галина" userId="5db18f3bd805f1eb" providerId="LiveId" clId="{723B205B-57F2-462B-AAE1-A60921F043FE}" dt="2024-06-07T04:24:46.503" v="927"/>
        <pc:sldMkLst>
          <pc:docMk/>
          <pc:sldMk cId="340416802" sldId="974"/>
        </pc:sldMkLst>
      </pc:sldChg>
      <pc:sldChg chg="modSp add mod">
        <pc:chgData name="Галина Галина" userId="5db18f3bd805f1eb" providerId="LiveId" clId="{723B205B-57F2-462B-AAE1-A60921F043FE}" dt="2024-06-07T04:25:54.340" v="930" actId="108"/>
        <pc:sldMkLst>
          <pc:docMk/>
          <pc:sldMk cId="3524498967" sldId="975"/>
        </pc:sldMkLst>
      </pc:sldChg>
      <pc:sldChg chg="modSp add mod">
        <pc:chgData name="Галина Галина" userId="5db18f3bd805f1eb" providerId="LiveId" clId="{723B205B-57F2-462B-AAE1-A60921F043FE}" dt="2024-06-07T04:27:52.132" v="935" actId="3626"/>
        <pc:sldMkLst>
          <pc:docMk/>
          <pc:sldMk cId="4250764718" sldId="976"/>
        </pc:sldMkLst>
      </pc:sldChg>
      <pc:sldChg chg="modSp add mod">
        <pc:chgData name="Галина Галина" userId="5db18f3bd805f1eb" providerId="LiveId" clId="{723B205B-57F2-462B-AAE1-A60921F043FE}" dt="2024-06-07T04:28:21.992" v="939" actId="20577"/>
        <pc:sldMkLst>
          <pc:docMk/>
          <pc:sldMk cId="1392510144" sldId="977"/>
        </pc:sldMkLst>
      </pc:sldChg>
      <pc:sldChg chg="modSp add mod">
        <pc:chgData name="Галина Галина" userId="5db18f3bd805f1eb" providerId="LiveId" clId="{723B205B-57F2-462B-AAE1-A60921F043FE}" dt="2024-06-07T04:28:54.548" v="942" actId="255"/>
        <pc:sldMkLst>
          <pc:docMk/>
          <pc:sldMk cId="2982981940" sldId="978"/>
        </pc:sldMkLst>
      </pc:sldChg>
      <pc:sldChg chg="modSp add mod">
        <pc:chgData name="Галина Галина" userId="5db18f3bd805f1eb" providerId="LiveId" clId="{723B205B-57F2-462B-AAE1-A60921F043FE}" dt="2024-06-07T04:29:13.006" v="969" actId="20577"/>
        <pc:sldMkLst>
          <pc:docMk/>
          <pc:sldMk cId="879565792" sldId="979"/>
        </pc:sldMkLst>
      </pc:sldChg>
      <pc:sldChg chg="modSp add mod">
        <pc:chgData name="Галина Галина" userId="5db18f3bd805f1eb" providerId="LiveId" clId="{723B205B-57F2-462B-AAE1-A60921F043FE}" dt="2024-06-07T04:29:41.006" v="974" actId="12"/>
        <pc:sldMkLst>
          <pc:docMk/>
          <pc:sldMk cId="972262536" sldId="980"/>
        </pc:sldMkLst>
      </pc:sldChg>
      <pc:sldChg chg="modSp add mod">
        <pc:chgData name="Галина Галина" userId="5db18f3bd805f1eb" providerId="LiveId" clId="{723B205B-57F2-462B-AAE1-A60921F043FE}" dt="2024-06-07T04:30:02.210" v="980" actId="12"/>
        <pc:sldMkLst>
          <pc:docMk/>
          <pc:sldMk cId="1461266803" sldId="981"/>
        </pc:sldMkLst>
      </pc:sldChg>
      <pc:sldChg chg="modSp add mod">
        <pc:chgData name="Галина Галина" userId="5db18f3bd805f1eb" providerId="LiveId" clId="{723B205B-57F2-462B-AAE1-A60921F043FE}" dt="2024-06-07T04:30:22.740" v="984" actId="12"/>
        <pc:sldMkLst>
          <pc:docMk/>
          <pc:sldMk cId="1671950066" sldId="982"/>
        </pc:sldMkLst>
      </pc:sldChg>
      <pc:sldChg chg="modSp add mod">
        <pc:chgData name="Галина Галина" userId="5db18f3bd805f1eb" providerId="LiveId" clId="{723B205B-57F2-462B-AAE1-A60921F043FE}" dt="2024-06-07T04:30:44.953" v="987" actId="108"/>
        <pc:sldMkLst>
          <pc:docMk/>
          <pc:sldMk cId="2737058482" sldId="983"/>
        </pc:sldMkLst>
      </pc:sldChg>
      <pc:sldChg chg="modSp add mod">
        <pc:chgData name="Галина Галина" userId="5db18f3bd805f1eb" providerId="LiveId" clId="{723B205B-57F2-462B-AAE1-A60921F043FE}" dt="2024-06-07T04:31:04.067" v="991" actId="12"/>
        <pc:sldMkLst>
          <pc:docMk/>
          <pc:sldMk cId="3086841088" sldId="984"/>
        </pc:sldMkLst>
      </pc:sldChg>
      <pc:sldChg chg="modSp add mod">
        <pc:chgData name="Галина Галина" userId="5db18f3bd805f1eb" providerId="LiveId" clId="{723B205B-57F2-462B-AAE1-A60921F043FE}" dt="2024-06-07T04:31:23.419" v="994" actId="12"/>
        <pc:sldMkLst>
          <pc:docMk/>
          <pc:sldMk cId="1916680473" sldId="985"/>
        </pc:sldMkLst>
      </pc:sldChg>
      <pc:sldChg chg="modSp add mod">
        <pc:chgData name="Галина Галина" userId="5db18f3bd805f1eb" providerId="LiveId" clId="{723B205B-57F2-462B-AAE1-A60921F043FE}" dt="2024-06-07T04:31:42.268" v="997" actId="12"/>
        <pc:sldMkLst>
          <pc:docMk/>
          <pc:sldMk cId="396773823" sldId="986"/>
        </pc:sldMkLst>
      </pc:sldChg>
      <pc:sldChg chg="modSp add mod">
        <pc:chgData name="Галина Галина" userId="5db18f3bd805f1eb" providerId="LiveId" clId="{723B205B-57F2-462B-AAE1-A60921F043FE}" dt="2024-06-07T04:32:07.243" v="1000" actId="12"/>
        <pc:sldMkLst>
          <pc:docMk/>
          <pc:sldMk cId="1832858023" sldId="987"/>
        </pc:sldMkLst>
      </pc:sldChg>
      <pc:sldChg chg="add">
        <pc:chgData name="Галина Галина" userId="5db18f3bd805f1eb" providerId="LiveId" clId="{723B205B-57F2-462B-AAE1-A60921F043FE}" dt="2024-06-07T04:32:11.994" v="1001"/>
        <pc:sldMkLst>
          <pc:docMk/>
          <pc:sldMk cId="2918272316" sldId="988"/>
        </pc:sldMkLst>
      </pc:sldChg>
      <pc:sldChg chg="modSp add mod">
        <pc:chgData name="Галина Галина" userId="5db18f3bd805f1eb" providerId="LiveId" clId="{723B205B-57F2-462B-AAE1-A60921F043FE}" dt="2024-06-07T04:32:40.822" v="1018" actId="20577"/>
        <pc:sldMkLst>
          <pc:docMk/>
          <pc:sldMk cId="2095806951" sldId="989"/>
        </pc:sldMkLst>
      </pc:sldChg>
      <pc:sldChg chg="modSp add mod">
        <pc:chgData name="Галина Галина" userId="5db18f3bd805f1eb" providerId="LiveId" clId="{723B205B-57F2-462B-AAE1-A60921F043FE}" dt="2024-06-07T04:40:55.356" v="1054" actId="108"/>
        <pc:sldMkLst>
          <pc:docMk/>
          <pc:sldMk cId="1493436803" sldId="990"/>
        </pc:sldMkLst>
      </pc:sldChg>
      <pc:sldChg chg="modSp add mod ord">
        <pc:chgData name="Галина Галина" userId="5db18f3bd805f1eb" providerId="LiveId" clId="{723B205B-57F2-462B-AAE1-A60921F043FE}" dt="2024-06-07T04:41:06.536" v="1056" actId="108"/>
        <pc:sldMkLst>
          <pc:docMk/>
          <pc:sldMk cId="451178059" sldId="991"/>
        </pc:sldMkLst>
      </pc:sldChg>
      <pc:sldChg chg="modSp add mod">
        <pc:chgData name="Галина Галина" userId="5db18f3bd805f1eb" providerId="LiveId" clId="{723B205B-57F2-462B-AAE1-A60921F043FE}" dt="2024-06-07T04:40:58.941" v="1055" actId="108"/>
        <pc:sldMkLst>
          <pc:docMk/>
          <pc:sldMk cId="2961918508" sldId="992"/>
        </pc:sldMkLst>
      </pc:sldChg>
      <pc:sldChg chg="modSp add mod">
        <pc:chgData name="Галина Галина" userId="5db18f3bd805f1eb" providerId="LiveId" clId="{723B205B-57F2-462B-AAE1-A60921F043FE}" dt="2024-06-07T04:41:10.431" v="1057" actId="108"/>
        <pc:sldMkLst>
          <pc:docMk/>
          <pc:sldMk cId="2652521184" sldId="993"/>
        </pc:sldMkLst>
      </pc:sldChg>
      <pc:sldChg chg="modSp add mod">
        <pc:chgData name="Галина Галина" userId="5db18f3bd805f1eb" providerId="LiveId" clId="{723B205B-57F2-462B-AAE1-A60921F043FE}" dt="2024-06-07T04:41:22.315" v="1058" actId="108"/>
        <pc:sldMkLst>
          <pc:docMk/>
          <pc:sldMk cId="1082151135" sldId="994"/>
        </pc:sldMkLst>
      </pc:sldChg>
      <pc:sldChg chg="modSp add mod">
        <pc:chgData name="Галина Галина" userId="5db18f3bd805f1eb" providerId="LiveId" clId="{723B205B-57F2-462B-AAE1-A60921F043FE}" dt="2024-06-07T04:45:55.861" v="1062" actId="115"/>
        <pc:sldMkLst>
          <pc:docMk/>
          <pc:sldMk cId="448467555" sldId="995"/>
        </pc:sldMkLst>
      </pc:sldChg>
      <pc:sldChg chg="modSp add mod">
        <pc:chgData name="Галина Галина" userId="5db18f3bd805f1eb" providerId="LiveId" clId="{723B205B-57F2-462B-AAE1-A60921F043FE}" dt="2024-06-07T04:41:29.442" v="1060" actId="108"/>
        <pc:sldMkLst>
          <pc:docMk/>
          <pc:sldMk cId="478119748" sldId="996"/>
        </pc:sldMkLst>
      </pc:sldChg>
      <pc:sldChg chg="modSp add mod">
        <pc:chgData name="Галина Галина" userId="5db18f3bd805f1eb" providerId="LiveId" clId="{723B205B-57F2-462B-AAE1-A60921F043FE}" dt="2024-06-07T04:48:13.996" v="1110" actId="20577"/>
        <pc:sldMkLst>
          <pc:docMk/>
          <pc:sldMk cId="662195421" sldId="997"/>
        </pc:sldMkLst>
      </pc:sldChg>
      <pc:sldChg chg="modSp add mod">
        <pc:chgData name="Галина Галина" userId="5db18f3bd805f1eb" providerId="LiveId" clId="{723B205B-57F2-462B-AAE1-A60921F043FE}" dt="2024-06-07T04:48:45.242" v="1134"/>
        <pc:sldMkLst>
          <pc:docMk/>
          <pc:sldMk cId="1579253503" sldId="998"/>
        </pc:sldMkLst>
      </pc:sldChg>
      <pc:sldChg chg="modSp add mod">
        <pc:chgData name="Галина Галина" userId="5db18f3bd805f1eb" providerId="LiveId" clId="{723B205B-57F2-462B-AAE1-A60921F043FE}" dt="2024-06-07T04:49:07.481" v="1137"/>
        <pc:sldMkLst>
          <pc:docMk/>
          <pc:sldMk cId="122610088" sldId="999"/>
        </pc:sldMkLst>
      </pc:sldChg>
      <pc:sldChg chg="modSp add mod">
        <pc:chgData name="Галина Галина" userId="5db18f3bd805f1eb" providerId="LiveId" clId="{723B205B-57F2-462B-AAE1-A60921F043FE}" dt="2024-06-07T04:49:27.843" v="1141"/>
        <pc:sldMkLst>
          <pc:docMk/>
          <pc:sldMk cId="1952032712" sldId="1000"/>
        </pc:sldMkLst>
      </pc:sldChg>
      <pc:sldChg chg="modSp add mod">
        <pc:chgData name="Галина Галина" userId="5db18f3bd805f1eb" providerId="LiveId" clId="{723B205B-57F2-462B-AAE1-A60921F043FE}" dt="2024-06-07T04:49:46.733" v="1145"/>
        <pc:sldMkLst>
          <pc:docMk/>
          <pc:sldMk cId="2391739138" sldId="1001"/>
        </pc:sldMkLst>
      </pc:sldChg>
      <pc:sldChg chg="modSp add mod">
        <pc:chgData name="Галина Галина" userId="5db18f3bd805f1eb" providerId="LiveId" clId="{723B205B-57F2-462B-AAE1-A60921F043FE}" dt="2024-06-07T04:50:04.676" v="1148"/>
        <pc:sldMkLst>
          <pc:docMk/>
          <pc:sldMk cId="832882368" sldId="1002"/>
        </pc:sldMkLst>
      </pc:sldChg>
      <pc:sldChg chg="modSp add mod">
        <pc:chgData name="Галина Галина" userId="5db18f3bd805f1eb" providerId="LiveId" clId="{723B205B-57F2-462B-AAE1-A60921F043FE}" dt="2024-06-07T04:50:31.330" v="1151"/>
        <pc:sldMkLst>
          <pc:docMk/>
          <pc:sldMk cId="2682241977" sldId="1003"/>
        </pc:sldMkLst>
      </pc:sldChg>
      <pc:sldChg chg="modSp add mod">
        <pc:chgData name="Галина Галина" userId="5db18f3bd805f1eb" providerId="LiveId" clId="{723B205B-57F2-462B-AAE1-A60921F043FE}" dt="2024-06-07T04:50:50.121" v="1157"/>
        <pc:sldMkLst>
          <pc:docMk/>
          <pc:sldMk cId="1660664052" sldId="1004"/>
        </pc:sldMkLst>
      </pc:sldChg>
      <pc:sldChg chg="modSp add mod">
        <pc:chgData name="Галина Галина" userId="5db18f3bd805f1eb" providerId="LiveId" clId="{723B205B-57F2-462B-AAE1-A60921F043FE}" dt="2024-06-07T04:51:29.731" v="1162" actId="12"/>
        <pc:sldMkLst>
          <pc:docMk/>
          <pc:sldMk cId="4192768558" sldId="1005"/>
        </pc:sldMkLst>
      </pc:sldChg>
      <pc:sldChg chg="modSp add del mod">
        <pc:chgData name="Галина Галина" userId="5db18f3bd805f1eb" providerId="LiveId" clId="{723B205B-57F2-462B-AAE1-A60921F043FE}" dt="2024-06-07T04:22:31.897" v="913" actId="47"/>
        <pc:sldMkLst>
          <pc:docMk/>
          <pc:sldMk cId="1658096908" sldId="2504"/>
        </pc:sldMkLst>
      </pc:sldChg>
      <pc:sldMasterChg chg="delSldLayout">
        <pc:chgData name="Галина Галина" userId="5db18f3bd805f1eb" providerId="LiveId" clId="{723B205B-57F2-462B-AAE1-A60921F043FE}" dt="2024-06-07T04:22:31.897" v="913" actId="47"/>
        <pc:sldMasterMkLst>
          <pc:docMk/>
          <pc:sldMasterMk cId="0" sldId="2147483648"/>
        </pc:sldMasterMkLst>
        <pc:sldLayoutChg chg="del">
          <pc:chgData name="Галина Галина" userId="5db18f3bd805f1eb" providerId="LiveId" clId="{723B205B-57F2-462B-AAE1-A60921F043FE}" dt="2024-06-07T04:22:31.897" v="913" actId="47"/>
          <pc:sldLayoutMkLst>
            <pc:docMk/>
            <pc:sldMasterMk cId="0" sldId="2147483648"/>
            <pc:sldLayoutMk cId="1737466281" sldId="2147483673"/>
          </pc:sldLayoutMkLst>
        </pc:sldLayoutChg>
      </pc:sldMasterChg>
    </pc:docChg>
  </pc:docChgLst>
  <pc:docChgLst>
    <pc:chgData name="Галина Галина" userId="5db18f3bd805f1eb" providerId="LiveId" clId="{C54A2FDD-24DA-4A68-A6D7-850CEF0DF1A1}"/>
    <pc:docChg chg="modSld">
      <pc:chgData name="Галина Галина" userId="5db18f3bd805f1eb" providerId="LiveId" clId="{C54A2FDD-24DA-4A68-A6D7-850CEF0DF1A1}" dt="2025-02-21T04:22:29.725" v="4" actId="20577"/>
      <pc:docMkLst>
        <pc:docMk/>
      </pc:docMkLst>
      <pc:sldChg chg="modSp mod">
        <pc:chgData name="Галина Галина" userId="5db18f3bd805f1eb" providerId="LiveId" clId="{C54A2FDD-24DA-4A68-A6D7-850CEF0DF1A1}" dt="2025-02-21T04:22:29.725" v="4" actId="20577"/>
        <pc:sldMkLst>
          <pc:docMk/>
          <pc:sldMk cId="0" sldId="510"/>
        </pc:sldMkLst>
      </pc:sldChg>
    </pc:docChg>
  </pc:docChgLst>
  <pc:docChgLst>
    <pc:chgData name="Галина Галина" userId="5db18f3bd805f1eb" providerId="LiveId" clId="{51B04039-20F8-462C-BFEC-AEA33B855D93}"/>
    <pc:docChg chg="undo custSel addSld delSld modSld">
      <pc:chgData name="Галина Галина" userId="5db18f3bd805f1eb" providerId="LiveId" clId="{51B04039-20F8-462C-BFEC-AEA33B855D93}" dt="2024-08-30T10:23:18.049" v="225" actId="47"/>
      <pc:docMkLst>
        <pc:docMk/>
      </pc:docMkLst>
      <pc:sldChg chg="modSp mod">
        <pc:chgData name="Галина Галина" userId="5db18f3bd805f1eb" providerId="LiveId" clId="{51B04039-20F8-462C-BFEC-AEA33B855D93}" dt="2024-07-19T06:06:32.110" v="19" actId="20577"/>
        <pc:sldMkLst>
          <pc:docMk/>
          <pc:sldMk cId="0" sldId="260"/>
        </pc:sldMkLst>
      </pc:sldChg>
      <pc:sldChg chg="delSp modSp add mod">
        <pc:chgData name="Галина Галина" userId="5db18f3bd805f1eb" providerId="LiveId" clId="{51B04039-20F8-462C-BFEC-AEA33B855D93}" dt="2024-07-19T06:23:22.818" v="193" actId="478"/>
        <pc:sldMkLst>
          <pc:docMk/>
          <pc:sldMk cId="27940014" sldId="351"/>
        </pc:sldMkLst>
      </pc:sldChg>
      <pc:sldChg chg="modSp mod">
        <pc:chgData name="Галина Галина" userId="5db18f3bd805f1eb" providerId="LiveId" clId="{51B04039-20F8-462C-BFEC-AEA33B855D93}" dt="2024-08-30T10:19:30.619" v="211" actId="20577"/>
        <pc:sldMkLst>
          <pc:docMk/>
          <pc:sldMk cId="0" sldId="510"/>
        </pc:sldMkLst>
      </pc:sldChg>
      <pc:sldChg chg="del">
        <pc:chgData name="Галина Галина" userId="5db18f3bd805f1eb" providerId="LiveId" clId="{51B04039-20F8-462C-BFEC-AEA33B855D93}" dt="2024-07-19T06:07:12.245" v="24" actId="47"/>
        <pc:sldMkLst>
          <pc:docMk/>
          <pc:sldMk cId="2153582919" sldId="881"/>
        </pc:sldMkLst>
      </pc:sldChg>
      <pc:sldChg chg="del">
        <pc:chgData name="Галина Галина" userId="5db18f3bd805f1eb" providerId="LiveId" clId="{51B04039-20F8-462C-BFEC-AEA33B855D93}" dt="2024-08-30T10:23:16.231" v="223" actId="47"/>
        <pc:sldMkLst>
          <pc:docMk/>
          <pc:sldMk cId="2767837454" sldId="903"/>
        </pc:sldMkLst>
      </pc:sldChg>
      <pc:sldChg chg="del">
        <pc:chgData name="Галина Галина" userId="5db18f3bd805f1eb" providerId="LiveId" clId="{51B04039-20F8-462C-BFEC-AEA33B855D93}" dt="2024-08-30T10:23:17.015" v="224" actId="47"/>
        <pc:sldMkLst>
          <pc:docMk/>
          <pc:sldMk cId="3195782866" sldId="904"/>
        </pc:sldMkLst>
      </pc:sldChg>
      <pc:sldChg chg="modSp mod">
        <pc:chgData name="Галина Галина" userId="5db18f3bd805f1eb" providerId="LiveId" clId="{51B04039-20F8-462C-BFEC-AEA33B855D93}" dt="2024-08-03T14:57:07.314" v="203" actId="20577"/>
        <pc:sldMkLst>
          <pc:docMk/>
          <pc:sldMk cId="4078469599" sldId="917"/>
        </pc:sldMkLst>
      </pc:sldChg>
      <pc:sldChg chg="modSp mod">
        <pc:chgData name="Галина Галина" userId="5db18f3bd805f1eb" providerId="LiveId" clId="{51B04039-20F8-462C-BFEC-AEA33B855D93}" dt="2024-08-03T15:02:50.653" v="204" actId="1076"/>
        <pc:sldMkLst>
          <pc:docMk/>
          <pc:sldMk cId="495347732" sldId="937"/>
        </pc:sldMkLst>
      </pc:sldChg>
      <pc:sldChg chg="modSp mod">
        <pc:chgData name="Галина Галина" userId="5db18f3bd805f1eb" providerId="LiveId" clId="{51B04039-20F8-462C-BFEC-AEA33B855D93}" dt="2024-08-03T15:16:44.277" v="205" actId="1076"/>
        <pc:sldMkLst>
          <pc:docMk/>
          <pc:sldMk cId="3944218704" sldId="955"/>
        </pc:sldMkLst>
      </pc:sldChg>
      <pc:sldChg chg="modSp mod">
        <pc:chgData name="Галина Галина" userId="5db18f3bd805f1eb" providerId="LiveId" clId="{51B04039-20F8-462C-BFEC-AEA33B855D93}" dt="2024-08-03T15:40:57.675" v="206" actId="1076"/>
        <pc:sldMkLst>
          <pc:docMk/>
          <pc:sldMk cId="1392510144" sldId="977"/>
        </pc:sldMkLst>
      </pc:sldChg>
      <pc:sldChg chg="modSp mod">
        <pc:chgData name="Галина Галина" userId="5db18f3bd805f1eb" providerId="LiveId" clId="{51B04039-20F8-462C-BFEC-AEA33B855D93}" dt="2024-08-03T15:42:43.439" v="207" actId="1076"/>
        <pc:sldMkLst>
          <pc:docMk/>
          <pc:sldMk cId="1671950066" sldId="982"/>
        </pc:sldMkLst>
      </pc:sldChg>
      <pc:sldChg chg="add del">
        <pc:chgData name="Галина Галина" userId="5db18f3bd805f1eb" providerId="LiveId" clId="{51B04039-20F8-462C-BFEC-AEA33B855D93}" dt="2024-07-19T06:23:11.634" v="189" actId="47"/>
        <pc:sldMkLst>
          <pc:docMk/>
          <pc:sldMk cId="662195421" sldId="997"/>
        </pc:sldMkLst>
      </pc:sldChg>
      <pc:sldChg chg="delSp add mod">
        <pc:chgData name="Галина Галина" userId="5db18f3bd805f1eb" providerId="LiveId" clId="{51B04039-20F8-462C-BFEC-AEA33B855D93}" dt="2024-07-19T06:22:56.705" v="184" actId="478"/>
        <pc:sldMkLst>
          <pc:docMk/>
          <pc:sldMk cId="1579253503" sldId="998"/>
        </pc:sldMkLst>
      </pc:sldChg>
      <pc:sldChg chg="delSp add mod">
        <pc:chgData name="Галина Галина" userId="5db18f3bd805f1eb" providerId="LiveId" clId="{51B04039-20F8-462C-BFEC-AEA33B855D93}" dt="2024-07-19T06:22:59.016" v="185" actId="478"/>
        <pc:sldMkLst>
          <pc:docMk/>
          <pc:sldMk cId="122610088" sldId="999"/>
        </pc:sldMkLst>
      </pc:sldChg>
      <pc:sldChg chg="delSp add mod">
        <pc:chgData name="Галина Галина" userId="5db18f3bd805f1eb" providerId="LiveId" clId="{51B04039-20F8-462C-BFEC-AEA33B855D93}" dt="2024-07-19T06:23:00.864" v="186" actId="478"/>
        <pc:sldMkLst>
          <pc:docMk/>
          <pc:sldMk cId="1952032712" sldId="1000"/>
        </pc:sldMkLst>
      </pc:sldChg>
      <pc:sldChg chg="delSp add mod">
        <pc:chgData name="Галина Галина" userId="5db18f3bd805f1eb" providerId="LiveId" clId="{51B04039-20F8-462C-BFEC-AEA33B855D93}" dt="2024-07-19T06:23:02.840" v="187" actId="478"/>
        <pc:sldMkLst>
          <pc:docMk/>
          <pc:sldMk cId="2391739138" sldId="1001"/>
        </pc:sldMkLst>
      </pc:sldChg>
      <pc:sldChg chg="delSp add mod">
        <pc:chgData name="Галина Галина" userId="5db18f3bd805f1eb" providerId="LiveId" clId="{51B04039-20F8-462C-BFEC-AEA33B855D93}" dt="2024-07-19T06:23:04.924" v="188" actId="478"/>
        <pc:sldMkLst>
          <pc:docMk/>
          <pc:sldMk cId="832882368" sldId="1002"/>
        </pc:sldMkLst>
      </pc:sldChg>
      <pc:sldChg chg="add">
        <pc:chgData name="Галина Галина" userId="5db18f3bd805f1eb" providerId="LiveId" clId="{51B04039-20F8-462C-BFEC-AEA33B855D93}" dt="2024-07-19T06:22:51.646" v="183"/>
        <pc:sldMkLst>
          <pc:docMk/>
          <pc:sldMk cId="2682241977" sldId="1003"/>
        </pc:sldMkLst>
      </pc:sldChg>
      <pc:sldChg chg="add">
        <pc:chgData name="Галина Галина" userId="5db18f3bd805f1eb" providerId="LiveId" clId="{51B04039-20F8-462C-BFEC-AEA33B855D93}" dt="2024-07-19T06:22:51.646" v="183"/>
        <pc:sldMkLst>
          <pc:docMk/>
          <pc:sldMk cId="1660664052" sldId="1004"/>
        </pc:sldMkLst>
      </pc:sldChg>
      <pc:sldChg chg="add">
        <pc:chgData name="Галина Галина" userId="5db18f3bd805f1eb" providerId="LiveId" clId="{51B04039-20F8-462C-BFEC-AEA33B855D93}" dt="2024-07-19T06:22:51.646" v="183"/>
        <pc:sldMkLst>
          <pc:docMk/>
          <pc:sldMk cId="4192768558" sldId="1005"/>
        </pc:sldMkLst>
      </pc:sldChg>
      <pc:sldChg chg="add del">
        <pc:chgData name="Галина Галина" userId="5db18f3bd805f1eb" providerId="LiveId" clId="{51B04039-20F8-462C-BFEC-AEA33B855D93}" dt="2024-08-30T10:23:18.049" v="225" actId="47"/>
        <pc:sldMkLst>
          <pc:docMk/>
          <pc:sldMk cId="3050067958" sldId="1010"/>
        </pc:sldMkLst>
      </pc:sldChg>
      <pc:sldChg chg="modSp add mod">
        <pc:chgData name="Галина Галина" userId="5db18f3bd805f1eb" providerId="LiveId" clId="{51B04039-20F8-462C-BFEC-AEA33B855D93}" dt="2024-07-19T06:05:25.970" v="5" actId="20577"/>
        <pc:sldMkLst>
          <pc:docMk/>
          <pc:sldMk cId="1045902795" sldId="1079"/>
        </pc:sldMkLst>
      </pc:sldChg>
      <pc:sldChg chg="modSp add mod">
        <pc:chgData name="Галина Галина" userId="5db18f3bd805f1eb" providerId="LiveId" clId="{51B04039-20F8-462C-BFEC-AEA33B855D93}" dt="2024-08-03T14:42:53.895" v="194"/>
        <pc:sldMkLst>
          <pc:docMk/>
          <pc:sldMk cId="2083282713" sldId="1080"/>
        </pc:sldMkLst>
      </pc:sldChg>
      <pc:sldChg chg="modSp add del mod">
        <pc:chgData name="Галина Галина" userId="5db18f3bd805f1eb" providerId="LiveId" clId="{51B04039-20F8-462C-BFEC-AEA33B855D93}" dt="2024-07-19T06:08:25.085" v="43" actId="20577"/>
        <pc:sldMkLst>
          <pc:docMk/>
          <pc:sldMk cId="3002652224" sldId="1081"/>
        </pc:sldMkLst>
      </pc:sldChg>
      <pc:sldChg chg="modSp add mod">
        <pc:chgData name="Галина Галина" userId="5db18f3bd805f1eb" providerId="LiveId" clId="{51B04039-20F8-462C-BFEC-AEA33B855D93}" dt="2024-07-19T06:07:20.041" v="28" actId="20577"/>
        <pc:sldMkLst>
          <pc:docMk/>
          <pc:sldMk cId="2275732569" sldId="1082"/>
        </pc:sldMkLst>
      </pc:sldChg>
      <pc:sldChg chg="modSp add mod">
        <pc:chgData name="Галина Галина" userId="5db18f3bd805f1eb" providerId="LiveId" clId="{51B04039-20F8-462C-BFEC-AEA33B855D93}" dt="2024-07-19T06:07:30.205" v="36" actId="20577"/>
        <pc:sldMkLst>
          <pc:docMk/>
          <pc:sldMk cId="209605988" sldId="1083"/>
        </pc:sldMkLst>
      </pc:sldChg>
      <pc:sldChg chg="modSp add mod">
        <pc:chgData name="Галина Галина" userId="5db18f3bd805f1eb" providerId="LiveId" clId="{51B04039-20F8-462C-BFEC-AEA33B855D93}" dt="2024-07-19T06:07:34.897" v="37" actId="20577"/>
        <pc:sldMkLst>
          <pc:docMk/>
          <pc:sldMk cId="2646398459" sldId="1084"/>
        </pc:sldMkLst>
      </pc:sldChg>
      <pc:sldChg chg="modSp add mod">
        <pc:chgData name="Галина Галина" userId="5db18f3bd805f1eb" providerId="LiveId" clId="{51B04039-20F8-462C-BFEC-AEA33B855D93}" dt="2024-07-19T06:11:12.187" v="87" actId="20577"/>
        <pc:sldMkLst>
          <pc:docMk/>
          <pc:sldMk cId="1256061266" sldId="1085"/>
        </pc:sldMkLst>
      </pc:sldChg>
      <pc:sldChg chg="add del">
        <pc:chgData name="Галина Галина" userId="5db18f3bd805f1eb" providerId="LiveId" clId="{51B04039-20F8-462C-BFEC-AEA33B855D93}" dt="2024-07-19T06:09:53.418" v="45"/>
        <pc:sldMkLst>
          <pc:docMk/>
          <pc:sldMk cId="3244665434" sldId="1085"/>
        </pc:sldMkLst>
      </pc:sldChg>
      <pc:sldChg chg="add del">
        <pc:chgData name="Галина Галина" userId="5db18f3bd805f1eb" providerId="LiveId" clId="{51B04039-20F8-462C-BFEC-AEA33B855D93}" dt="2024-07-19T06:07:40.582" v="38" actId="47"/>
        <pc:sldMkLst>
          <pc:docMk/>
          <pc:sldMk cId="4212890389" sldId="1085"/>
        </pc:sldMkLst>
      </pc:sldChg>
      <pc:sldChg chg="modSp add mod">
        <pc:chgData name="Галина Галина" userId="5db18f3bd805f1eb" providerId="LiveId" clId="{51B04039-20F8-462C-BFEC-AEA33B855D93}" dt="2024-07-19T06:11:26.784" v="89"/>
        <pc:sldMkLst>
          <pc:docMk/>
          <pc:sldMk cId="2013740737" sldId="1086"/>
        </pc:sldMkLst>
      </pc:sldChg>
      <pc:sldChg chg="modSp add mod">
        <pc:chgData name="Галина Галина" userId="5db18f3bd805f1eb" providerId="LiveId" clId="{51B04039-20F8-462C-BFEC-AEA33B855D93}" dt="2024-07-19T06:11:40.019" v="91"/>
        <pc:sldMkLst>
          <pc:docMk/>
          <pc:sldMk cId="2877175475" sldId="1087"/>
        </pc:sldMkLst>
      </pc:sldChg>
      <pc:sldChg chg="modSp add mod">
        <pc:chgData name="Галина Галина" userId="5db18f3bd805f1eb" providerId="LiveId" clId="{51B04039-20F8-462C-BFEC-AEA33B855D93}" dt="2024-07-19T06:11:55.942" v="93"/>
        <pc:sldMkLst>
          <pc:docMk/>
          <pc:sldMk cId="2557605368" sldId="1088"/>
        </pc:sldMkLst>
      </pc:sldChg>
      <pc:sldChg chg="modSp add mod">
        <pc:chgData name="Галина Галина" userId="5db18f3bd805f1eb" providerId="LiveId" clId="{51B04039-20F8-462C-BFEC-AEA33B855D93}" dt="2024-07-19T06:12:09.638" v="95"/>
        <pc:sldMkLst>
          <pc:docMk/>
          <pc:sldMk cId="2694064915" sldId="1089"/>
        </pc:sldMkLst>
      </pc:sldChg>
      <pc:sldChg chg="modSp add mod">
        <pc:chgData name="Галина Галина" userId="5db18f3bd805f1eb" providerId="LiveId" clId="{51B04039-20F8-462C-BFEC-AEA33B855D93}" dt="2024-07-19T06:12:23.336" v="97"/>
        <pc:sldMkLst>
          <pc:docMk/>
          <pc:sldMk cId="1594601254" sldId="1090"/>
        </pc:sldMkLst>
      </pc:sldChg>
      <pc:sldChg chg="modSp add mod">
        <pc:chgData name="Галина Галина" userId="5db18f3bd805f1eb" providerId="LiveId" clId="{51B04039-20F8-462C-BFEC-AEA33B855D93}" dt="2024-07-19T06:14:25.041" v="148" actId="5793"/>
        <pc:sldMkLst>
          <pc:docMk/>
          <pc:sldMk cId="1853073092" sldId="1091"/>
        </pc:sldMkLst>
      </pc:sldChg>
      <pc:sldChg chg="delSp modSp add mod">
        <pc:chgData name="Галина Галина" userId="5db18f3bd805f1eb" providerId="LiveId" clId="{51B04039-20F8-462C-BFEC-AEA33B855D93}" dt="2024-08-30T10:22:51.129" v="220" actId="478"/>
        <pc:sldMkLst>
          <pc:docMk/>
          <pc:sldMk cId="904392820" sldId="1092"/>
        </pc:sldMkLst>
      </pc:sldChg>
      <pc:sldChg chg="modSp add del mod">
        <pc:chgData name="Галина Галина" userId="5db18f3bd805f1eb" providerId="LiveId" clId="{51B04039-20F8-462C-BFEC-AEA33B855D93}" dt="2024-07-19T06:22:47.693" v="182" actId="47"/>
        <pc:sldMkLst>
          <pc:docMk/>
          <pc:sldMk cId="3101843021" sldId="1092"/>
        </pc:sldMkLst>
      </pc:sldChg>
      <pc:sldChg chg="delSp modSp add mod">
        <pc:chgData name="Галина Галина" userId="5db18f3bd805f1eb" providerId="LiveId" clId="{51B04039-20F8-462C-BFEC-AEA33B855D93}" dt="2024-08-30T10:22:49.017" v="219" actId="478"/>
        <pc:sldMkLst>
          <pc:docMk/>
          <pc:sldMk cId="1961016671" sldId="1093"/>
        </pc:sldMkLst>
      </pc:sldChg>
      <pc:sldChg chg="delSp modSp add mod">
        <pc:chgData name="Галина Галина" userId="5db18f3bd805f1eb" providerId="LiveId" clId="{51B04039-20F8-462C-BFEC-AEA33B855D93}" dt="2024-08-30T10:22:47.155" v="218" actId="478"/>
        <pc:sldMkLst>
          <pc:docMk/>
          <pc:sldMk cId="544931359" sldId="1094"/>
        </pc:sldMkLst>
      </pc:sldChg>
      <pc:sldChg chg="delSp modSp add mod">
        <pc:chgData name="Галина Галина" userId="5db18f3bd805f1eb" providerId="LiveId" clId="{51B04039-20F8-462C-BFEC-AEA33B855D93}" dt="2024-08-30T10:22:44.199" v="217" actId="478"/>
        <pc:sldMkLst>
          <pc:docMk/>
          <pc:sldMk cId="1493249283" sldId="1095"/>
        </pc:sldMkLst>
      </pc:sldChg>
    </pc:docChg>
  </pc:docChgLst>
  <pc:docChgLst>
    <pc:chgData name="Галина Галина" userId="5db18f3bd805f1eb" providerId="LiveId" clId="{098B37B2-C3E6-42C3-A5A1-26E2FD46DF80}"/>
    <pc:docChg chg="delSld modSld">
      <pc:chgData name="Галина Галина" userId="5db18f3bd805f1eb" providerId="LiveId" clId="{098B37B2-C3E6-42C3-A5A1-26E2FD46DF80}" dt="2025-03-21T04:30:28.909" v="9" actId="47"/>
      <pc:docMkLst>
        <pc:docMk/>
      </pc:docMkLst>
      <pc:sldChg chg="del">
        <pc:chgData name="Галина Галина" userId="5db18f3bd805f1eb" providerId="LiveId" clId="{098B37B2-C3E6-42C3-A5A1-26E2FD46DF80}" dt="2025-03-21T04:30:28.909" v="9" actId="47"/>
        <pc:sldMkLst>
          <pc:docMk/>
          <pc:sldMk cId="0" sldId="509"/>
        </pc:sldMkLst>
      </pc:sldChg>
      <pc:sldChg chg="modSp mod">
        <pc:chgData name="Галина Галина" userId="5db18f3bd805f1eb" providerId="LiveId" clId="{098B37B2-C3E6-42C3-A5A1-26E2FD46DF80}" dt="2025-03-21T04:30:26.353" v="8" actId="20577"/>
        <pc:sldMkLst>
          <pc:docMk/>
          <pc:sldMk cId="0" sldId="510"/>
        </pc:sldMkLst>
      </pc:sldChg>
      <pc:sldMasterChg chg="delSldLayout">
        <pc:chgData name="Галина Галина" userId="5db18f3bd805f1eb" providerId="LiveId" clId="{098B37B2-C3E6-42C3-A5A1-26E2FD46DF80}" dt="2025-03-21T04:30:28.909" v="9" actId="47"/>
        <pc:sldMasterMkLst>
          <pc:docMk/>
          <pc:sldMasterMk cId="359832126" sldId="2147483933"/>
        </pc:sldMasterMkLst>
        <pc:sldLayoutChg chg="del">
          <pc:chgData name="Галина Галина" userId="5db18f3bd805f1eb" providerId="LiveId" clId="{098B37B2-C3E6-42C3-A5A1-26E2FD46DF80}" dt="2025-03-21T04:30:28.909" v="9" actId="47"/>
          <pc:sldLayoutMkLst>
            <pc:docMk/>
            <pc:sldMasterMk cId="359832126" sldId="2147483933"/>
            <pc:sldLayoutMk cId="1645542272" sldId="2147483951"/>
          </pc:sldLayoutMkLst>
        </pc:sldLayoutChg>
      </pc:sldMasterChg>
    </pc:docChg>
  </pc:docChgLst>
  <pc:docChgLst>
    <pc:chgData name="Галина Галина" userId="5db18f3bd805f1eb" providerId="LiveId" clId="{D628DED8-90AA-449B-8082-3C49FD661B1C}"/>
    <pc:docChg chg="delSld modSld">
      <pc:chgData name="Галина Галина" userId="5db18f3bd805f1eb" providerId="LiveId" clId="{D628DED8-90AA-449B-8082-3C49FD661B1C}" dt="2024-11-29T08:12:33.292" v="74" actId="47"/>
      <pc:docMkLst>
        <pc:docMk/>
      </pc:docMkLst>
      <pc:sldChg chg="modSp mod">
        <pc:chgData name="Галина Галина" userId="5db18f3bd805f1eb" providerId="LiveId" clId="{D628DED8-90AA-449B-8082-3C49FD661B1C}" dt="2024-11-29T08:12:04.762" v="19" actId="20577"/>
        <pc:sldMkLst>
          <pc:docMk/>
          <pc:sldMk cId="3790476313" sldId="1013"/>
        </pc:sldMkLst>
      </pc:sldChg>
      <pc:sldChg chg="del">
        <pc:chgData name="Галина Галина" userId="5db18f3bd805f1eb" providerId="LiveId" clId="{D628DED8-90AA-449B-8082-3C49FD661B1C}" dt="2024-11-29T08:12:07.089" v="20" actId="47"/>
        <pc:sldMkLst>
          <pc:docMk/>
          <pc:sldMk cId="2805685296" sldId="1014"/>
        </pc:sldMkLst>
      </pc:sldChg>
      <pc:sldChg chg="del">
        <pc:chgData name="Галина Галина" userId="5db18f3bd805f1eb" providerId="LiveId" clId="{D628DED8-90AA-449B-8082-3C49FD661B1C}" dt="2024-11-29T08:12:07.573" v="21" actId="47"/>
        <pc:sldMkLst>
          <pc:docMk/>
          <pc:sldMk cId="1961404386" sldId="1015"/>
        </pc:sldMkLst>
      </pc:sldChg>
      <pc:sldChg chg="del">
        <pc:chgData name="Галина Галина" userId="5db18f3bd805f1eb" providerId="LiveId" clId="{D628DED8-90AA-449B-8082-3C49FD661B1C}" dt="2024-11-29T08:12:07.980" v="22" actId="47"/>
        <pc:sldMkLst>
          <pc:docMk/>
          <pc:sldMk cId="4285658879" sldId="1016"/>
        </pc:sldMkLst>
      </pc:sldChg>
      <pc:sldChg chg="del">
        <pc:chgData name="Галина Галина" userId="5db18f3bd805f1eb" providerId="LiveId" clId="{D628DED8-90AA-449B-8082-3C49FD661B1C}" dt="2024-11-29T08:12:08.360" v="23" actId="47"/>
        <pc:sldMkLst>
          <pc:docMk/>
          <pc:sldMk cId="529498036" sldId="1017"/>
        </pc:sldMkLst>
      </pc:sldChg>
      <pc:sldChg chg="del">
        <pc:chgData name="Галина Галина" userId="5db18f3bd805f1eb" providerId="LiveId" clId="{D628DED8-90AA-449B-8082-3C49FD661B1C}" dt="2024-11-29T08:12:08.591" v="24" actId="47"/>
        <pc:sldMkLst>
          <pc:docMk/>
          <pc:sldMk cId="2481186375" sldId="1018"/>
        </pc:sldMkLst>
      </pc:sldChg>
      <pc:sldChg chg="del">
        <pc:chgData name="Галина Галина" userId="5db18f3bd805f1eb" providerId="LiveId" clId="{D628DED8-90AA-449B-8082-3C49FD661B1C}" dt="2024-11-29T08:12:08.885" v="25" actId="47"/>
        <pc:sldMkLst>
          <pc:docMk/>
          <pc:sldMk cId="493153049" sldId="1019"/>
        </pc:sldMkLst>
      </pc:sldChg>
      <pc:sldChg chg="del">
        <pc:chgData name="Галина Галина" userId="5db18f3bd805f1eb" providerId="LiveId" clId="{D628DED8-90AA-449B-8082-3C49FD661B1C}" dt="2024-11-29T08:12:09.266" v="26" actId="47"/>
        <pc:sldMkLst>
          <pc:docMk/>
          <pc:sldMk cId="2936757088" sldId="1020"/>
        </pc:sldMkLst>
      </pc:sldChg>
      <pc:sldChg chg="del">
        <pc:chgData name="Галина Галина" userId="5db18f3bd805f1eb" providerId="LiveId" clId="{D628DED8-90AA-449B-8082-3C49FD661B1C}" dt="2024-11-29T08:12:09.636" v="27" actId="47"/>
        <pc:sldMkLst>
          <pc:docMk/>
          <pc:sldMk cId="1974759442" sldId="1021"/>
        </pc:sldMkLst>
      </pc:sldChg>
      <pc:sldChg chg="del">
        <pc:chgData name="Галина Галина" userId="5db18f3bd805f1eb" providerId="LiveId" clId="{D628DED8-90AA-449B-8082-3C49FD661B1C}" dt="2024-11-29T08:12:10.558" v="28" actId="47"/>
        <pc:sldMkLst>
          <pc:docMk/>
          <pc:sldMk cId="3929030261" sldId="1022"/>
        </pc:sldMkLst>
      </pc:sldChg>
      <pc:sldChg chg="del">
        <pc:chgData name="Галина Галина" userId="5db18f3bd805f1eb" providerId="LiveId" clId="{D628DED8-90AA-449B-8082-3C49FD661B1C}" dt="2024-11-29T08:12:10.965" v="29" actId="47"/>
        <pc:sldMkLst>
          <pc:docMk/>
          <pc:sldMk cId="770653027" sldId="1023"/>
        </pc:sldMkLst>
      </pc:sldChg>
      <pc:sldChg chg="del">
        <pc:chgData name="Галина Галина" userId="5db18f3bd805f1eb" providerId="LiveId" clId="{D628DED8-90AA-449B-8082-3C49FD661B1C}" dt="2024-11-29T08:12:11.370" v="30" actId="47"/>
        <pc:sldMkLst>
          <pc:docMk/>
          <pc:sldMk cId="4159467673" sldId="1024"/>
        </pc:sldMkLst>
      </pc:sldChg>
      <pc:sldChg chg="del">
        <pc:chgData name="Галина Галина" userId="5db18f3bd805f1eb" providerId="LiveId" clId="{D628DED8-90AA-449B-8082-3C49FD661B1C}" dt="2024-11-29T08:12:11.954" v="31" actId="47"/>
        <pc:sldMkLst>
          <pc:docMk/>
          <pc:sldMk cId="883607491" sldId="1025"/>
        </pc:sldMkLst>
      </pc:sldChg>
      <pc:sldChg chg="del">
        <pc:chgData name="Галина Галина" userId="5db18f3bd805f1eb" providerId="LiveId" clId="{D628DED8-90AA-449B-8082-3C49FD661B1C}" dt="2024-11-29T08:12:13.215" v="35" actId="47"/>
        <pc:sldMkLst>
          <pc:docMk/>
          <pc:sldMk cId="3744308217" sldId="1026"/>
        </pc:sldMkLst>
      </pc:sldChg>
      <pc:sldChg chg="del">
        <pc:chgData name="Галина Галина" userId="5db18f3bd805f1eb" providerId="LiveId" clId="{D628DED8-90AA-449B-8082-3C49FD661B1C}" dt="2024-11-29T08:12:13.839" v="36" actId="47"/>
        <pc:sldMkLst>
          <pc:docMk/>
          <pc:sldMk cId="885932307" sldId="1027"/>
        </pc:sldMkLst>
      </pc:sldChg>
      <pc:sldChg chg="del">
        <pc:chgData name="Галина Галина" userId="5db18f3bd805f1eb" providerId="LiveId" clId="{D628DED8-90AA-449B-8082-3C49FD661B1C}" dt="2024-11-29T08:12:14.266" v="37" actId="47"/>
        <pc:sldMkLst>
          <pc:docMk/>
          <pc:sldMk cId="3976160218" sldId="1028"/>
        </pc:sldMkLst>
      </pc:sldChg>
      <pc:sldChg chg="del">
        <pc:chgData name="Галина Галина" userId="5db18f3bd805f1eb" providerId="LiveId" clId="{D628DED8-90AA-449B-8082-3C49FD661B1C}" dt="2024-11-29T08:12:14.605" v="38" actId="47"/>
        <pc:sldMkLst>
          <pc:docMk/>
          <pc:sldMk cId="3577316998" sldId="1029"/>
        </pc:sldMkLst>
      </pc:sldChg>
      <pc:sldChg chg="del">
        <pc:chgData name="Галина Галина" userId="5db18f3bd805f1eb" providerId="LiveId" clId="{D628DED8-90AA-449B-8082-3C49FD661B1C}" dt="2024-11-29T08:12:19.729" v="48" actId="47"/>
        <pc:sldMkLst>
          <pc:docMk/>
          <pc:sldMk cId="275616738" sldId="1030"/>
        </pc:sldMkLst>
      </pc:sldChg>
      <pc:sldChg chg="del">
        <pc:chgData name="Галина Галина" userId="5db18f3bd805f1eb" providerId="LiveId" clId="{D628DED8-90AA-449B-8082-3C49FD661B1C}" dt="2024-11-29T08:12:20.215" v="49" actId="47"/>
        <pc:sldMkLst>
          <pc:docMk/>
          <pc:sldMk cId="3611478831" sldId="1031"/>
        </pc:sldMkLst>
      </pc:sldChg>
      <pc:sldChg chg="del">
        <pc:chgData name="Галина Галина" userId="5db18f3bd805f1eb" providerId="LiveId" clId="{D628DED8-90AA-449B-8082-3C49FD661B1C}" dt="2024-11-29T08:12:20.544" v="50" actId="47"/>
        <pc:sldMkLst>
          <pc:docMk/>
          <pc:sldMk cId="115543770" sldId="1032"/>
        </pc:sldMkLst>
      </pc:sldChg>
      <pc:sldChg chg="del">
        <pc:chgData name="Галина Галина" userId="5db18f3bd805f1eb" providerId="LiveId" clId="{D628DED8-90AA-449B-8082-3C49FD661B1C}" dt="2024-11-29T08:12:20.812" v="51" actId="47"/>
        <pc:sldMkLst>
          <pc:docMk/>
          <pc:sldMk cId="324676809" sldId="1033"/>
        </pc:sldMkLst>
      </pc:sldChg>
      <pc:sldChg chg="del">
        <pc:chgData name="Галина Галина" userId="5db18f3bd805f1eb" providerId="LiveId" clId="{D628DED8-90AA-449B-8082-3C49FD661B1C}" dt="2024-11-29T08:12:21.311" v="52" actId="47"/>
        <pc:sldMkLst>
          <pc:docMk/>
          <pc:sldMk cId="2682374602" sldId="1034"/>
        </pc:sldMkLst>
      </pc:sldChg>
      <pc:sldChg chg="del">
        <pc:chgData name="Галина Галина" userId="5db18f3bd805f1eb" providerId="LiveId" clId="{D628DED8-90AA-449B-8082-3C49FD661B1C}" dt="2024-11-29T08:12:22.076" v="53" actId="47"/>
        <pc:sldMkLst>
          <pc:docMk/>
          <pc:sldMk cId="4192490122" sldId="1035"/>
        </pc:sldMkLst>
      </pc:sldChg>
      <pc:sldChg chg="del">
        <pc:chgData name="Галина Галина" userId="5db18f3bd805f1eb" providerId="LiveId" clId="{D628DED8-90AA-449B-8082-3C49FD661B1C}" dt="2024-11-29T08:12:22.558" v="54" actId="47"/>
        <pc:sldMkLst>
          <pc:docMk/>
          <pc:sldMk cId="1863778583" sldId="1036"/>
        </pc:sldMkLst>
      </pc:sldChg>
      <pc:sldChg chg="del">
        <pc:chgData name="Галина Галина" userId="5db18f3bd805f1eb" providerId="LiveId" clId="{D628DED8-90AA-449B-8082-3C49FD661B1C}" dt="2024-11-29T08:12:23.089" v="55" actId="47"/>
        <pc:sldMkLst>
          <pc:docMk/>
          <pc:sldMk cId="3317462363" sldId="1037"/>
        </pc:sldMkLst>
      </pc:sldChg>
      <pc:sldChg chg="del">
        <pc:chgData name="Галина Галина" userId="5db18f3bd805f1eb" providerId="LiveId" clId="{D628DED8-90AA-449B-8082-3C49FD661B1C}" dt="2024-11-29T08:12:23.511" v="56" actId="47"/>
        <pc:sldMkLst>
          <pc:docMk/>
          <pc:sldMk cId="2658505261" sldId="1038"/>
        </pc:sldMkLst>
      </pc:sldChg>
      <pc:sldChg chg="del">
        <pc:chgData name="Галина Галина" userId="5db18f3bd805f1eb" providerId="LiveId" clId="{D628DED8-90AA-449B-8082-3C49FD661B1C}" dt="2024-11-29T08:12:24.496" v="58" actId="47"/>
        <pc:sldMkLst>
          <pc:docMk/>
          <pc:sldMk cId="3559924804" sldId="1039"/>
        </pc:sldMkLst>
      </pc:sldChg>
      <pc:sldChg chg="del">
        <pc:chgData name="Галина Галина" userId="5db18f3bd805f1eb" providerId="LiveId" clId="{D628DED8-90AA-449B-8082-3C49FD661B1C}" dt="2024-11-29T08:12:25.713" v="61" actId="47"/>
        <pc:sldMkLst>
          <pc:docMk/>
          <pc:sldMk cId="2270992888" sldId="1040"/>
        </pc:sldMkLst>
      </pc:sldChg>
      <pc:sldChg chg="del">
        <pc:chgData name="Галина Галина" userId="5db18f3bd805f1eb" providerId="LiveId" clId="{D628DED8-90AA-449B-8082-3C49FD661B1C}" dt="2024-11-29T08:12:26.258" v="62" actId="47"/>
        <pc:sldMkLst>
          <pc:docMk/>
          <pc:sldMk cId="2274532057" sldId="1041"/>
        </pc:sldMkLst>
      </pc:sldChg>
      <pc:sldChg chg="del">
        <pc:chgData name="Галина Галина" userId="5db18f3bd805f1eb" providerId="LiveId" clId="{D628DED8-90AA-449B-8082-3C49FD661B1C}" dt="2024-11-29T08:12:23.886" v="57" actId="47"/>
        <pc:sldMkLst>
          <pc:docMk/>
          <pc:sldMk cId="498658450" sldId="1043"/>
        </pc:sldMkLst>
      </pc:sldChg>
      <pc:sldChg chg="del">
        <pc:chgData name="Галина Галина" userId="5db18f3bd805f1eb" providerId="LiveId" clId="{D628DED8-90AA-449B-8082-3C49FD661B1C}" dt="2024-11-29T08:12:24.854" v="59" actId="47"/>
        <pc:sldMkLst>
          <pc:docMk/>
          <pc:sldMk cId="3383256682" sldId="1044"/>
        </pc:sldMkLst>
      </pc:sldChg>
      <pc:sldChg chg="del">
        <pc:chgData name="Галина Галина" userId="5db18f3bd805f1eb" providerId="LiveId" clId="{D628DED8-90AA-449B-8082-3C49FD661B1C}" dt="2024-11-29T08:12:25.279" v="60" actId="47"/>
        <pc:sldMkLst>
          <pc:docMk/>
          <pc:sldMk cId="1336536203" sldId="1045"/>
        </pc:sldMkLst>
      </pc:sldChg>
      <pc:sldChg chg="del">
        <pc:chgData name="Галина Галина" userId="5db18f3bd805f1eb" providerId="LiveId" clId="{D628DED8-90AA-449B-8082-3C49FD661B1C}" dt="2024-11-29T08:12:26.737" v="63" actId="47"/>
        <pc:sldMkLst>
          <pc:docMk/>
          <pc:sldMk cId="247542507" sldId="1046"/>
        </pc:sldMkLst>
      </pc:sldChg>
      <pc:sldChg chg="del">
        <pc:chgData name="Галина Галина" userId="5db18f3bd805f1eb" providerId="LiveId" clId="{D628DED8-90AA-449B-8082-3C49FD661B1C}" dt="2024-11-29T08:12:26.980" v="64" actId="47"/>
        <pc:sldMkLst>
          <pc:docMk/>
          <pc:sldMk cId="3666216206" sldId="1047"/>
        </pc:sldMkLst>
      </pc:sldChg>
      <pc:sldChg chg="del">
        <pc:chgData name="Галина Галина" userId="5db18f3bd805f1eb" providerId="LiveId" clId="{D628DED8-90AA-449B-8082-3C49FD661B1C}" dt="2024-11-29T08:12:29.508" v="66" actId="47"/>
        <pc:sldMkLst>
          <pc:docMk/>
          <pc:sldMk cId="3969504269" sldId="1048"/>
        </pc:sldMkLst>
      </pc:sldChg>
      <pc:sldChg chg="del">
        <pc:chgData name="Галина Галина" userId="5db18f3bd805f1eb" providerId="LiveId" clId="{D628DED8-90AA-449B-8082-3C49FD661B1C}" dt="2024-11-29T08:12:15.198" v="39" actId="47"/>
        <pc:sldMkLst>
          <pc:docMk/>
          <pc:sldMk cId="1503318022" sldId="1049"/>
        </pc:sldMkLst>
      </pc:sldChg>
      <pc:sldChg chg="del">
        <pc:chgData name="Галина Галина" userId="5db18f3bd805f1eb" providerId="LiveId" clId="{D628DED8-90AA-449B-8082-3C49FD661B1C}" dt="2024-11-29T08:12:15.665" v="40" actId="47"/>
        <pc:sldMkLst>
          <pc:docMk/>
          <pc:sldMk cId="1107680647" sldId="1050"/>
        </pc:sldMkLst>
      </pc:sldChg>
      <pc:sldChg chg="del">
        <pc:chgData name="Галина Галина" userId="5db18f3bd805f1eb" providerId="LiveId" clId="{D628DED8-90AA-449B-8082-3C49FD661B1C}" dt="2024-11-29T08:12:16.249" v="41" actId="47"/>
        <pc:sldMkLst>
          <pc:docMk/>
          <pc:sldMk cId="3411088589" sldId="1051"/>
        </pc:sldMkLst>
      </pc:sldChg>
      <pc:sldChg chg="del">
        <pc:chgData name="Галина Галина" userId="5db18f3bd805f1eb" providerId="LiveId" clId="{D628DED8-90AA-449B-8082-3C49FD661B1C}" dt="2024-11-29T08:12:16.606" v="42" actId="47"/>
        <pc:sldMkLst>
          <pc:docMk/>
          <pc:sldMk cId="556447158" sldId="1052"/>
        </pc:sldMkLst>
      </pc:sldChg>
      <pc:sldChg chg="del">
        <pc:chgData name="Галина Галина" userId="5db18f3bd805f1eb" providerId="LiveId" clId="{D628DED8-90AA-449B-8082-3C49FD661B1C}" dt="2024-11-29T08:12:17.314" v="43" actId="47"/>
        <pc:sldMkLst>
          <pc:docMk/>
          <pc:sldMk cId="1219010873" sldId="1053"/>
        </pc:sldMkLst>
      </pc:sldChg>
      <pc:sldChg chg="del">
        <pc:chgData name="Галина Галина" userId="5db18f3bd805f1eb" providerId="LiveId" clId="{D628DED8-90AA-449B-8082-3C49FD661B1C}" dt="2024-11-29T08:12:17.725" v="44" actId="47"/>
        <pc:sldMkLst>
          <pc:docMk/>
          <pc:sldMk cId="2055027529" sldId="1054"/>
        </pc:sldMkLst>
      </pc:sldChg>
      <pc:sldChg chg="del">
        <pc:chgData name="Галина Галина" userId="5db18f3bd805f1eb" providerId="LiveId" clId="{D628DED8-90AA-449B-8082-3C49FD661B1C}" dt="2024-11-29T08:12:18.310" v="45" actId="47"/>
        <pc:sldMkLst>
          <pc:docMk/>
          <pc:sldMk cId="1700689879" sldId="1055"/>
        </pc:sldMkLst>
      </pc:sldChg>
      <pc:sldChg chg="del">
        <pc:chgData name="Галина Галина" userId="5db18f3bd805f1eb" providerId="LiveId" clId="{D628DED8-90AA-449B-8082-3C49FD661B1C}" dt="2024-11-29T08:12:18.860" v="46" actId="47"/>
        <pc:sldMkLst>
          <pc:docMk/>
          <pc:sldMk cId="1572958187" sldId="1056"/>
        </pc:sldMkLst>
      </pc:sldChg>
      <pc:sldChg chg="del">
        <pc:chgData name="Галина Галина" userId="5db18f3bd805f1eb" providerId="LiveId" clId="{D628DED8-90AA-449B-8082-3C49FD661B1C}" dt="2024-11-29T08:12:19.357" v="47" actId="47"/>
        <pc:sldMkLst>
          <pc:docMk/>
          <pc:sldMk cId="4204626875" sldId="1058"/>
        </pc:sldMkLst>
      </pc:sldChg>
      <pc:sldChg chg="del">
        <pc:chgData name="Галина Галина" userId="5db18f3bd805f1eb" providerId="LiveId" clId="{D628DED8-90AA-449B-8082-3C49FD661B1C}" dt="2024-11-29T08:12:12.328" v="32" actId="47"/>
        <pc:sldMkLst>
          <pc:docMk/>
          <pc:sldMk cId="851782609" sldId="1059"/>
        </pc:sldMkLst>
      </pc:sldChg>
      <pc:sldChg chg="del">
        <pc:chgData name="Галина Галина" userId="5db18f3bd805f1eb" providerId="LiveId" clId="{D628DED8-90AA-449B-8082-3C49FD661B1C}" dt="2024-11-29T08:12:12.501" v="33" actId="47"/>
        <pc:sldMkLst>
          <pc:docMk/>
          <pc:sldMk cId="2865341518" sldId="1060"/>
        </pc:sldMkLst>
      </pc:sldChg>
      <pc:sldChg chg="del">
        <pc:chgData name="Галина Галина" userId="5db18f3bd805f1eb" providerId="LiveId" clId="{D628DED8-90AA-449B-8082-3C49FD661B1C}" dt="2024-11-29T08:12:12.779" v="34" actId="47"/>
        <pc:sldMkLst>
          <pc:docMk/>
          <pc:sldMk cId="1184634415" sldId="1061"/>
        </pc:sldMkLst>
      </pc:sldChg>
      <pc:sldChg chg="del">
        <pc:chgData name="Галина Галина" userId="5db18f3bd805f1eb" providerId="LiveId" clId="{D628DED8-90AA-449B-8082-3C49FD661B1C}" dt="2024-11-29T08:12:28.242" v="65" actId="47"/>
        <pc:sldMkLst>
          <pc:docMk/>
          <pc:sldMk cId="3013654440" sldId="1062"/>
        </pc:sldMkLst>
      </pc:sldChg>
      <pc:sldChg chg="del">
        <pc:chgData name="Галина Галина" userId="5db18f3bd805f1eb" providerId="LiveId" clId="{D628DED8-90AA-449B-8082-3C49FD661B1C}" dt="2024-11-29T08:12:29.643" v="67" actId="47"/>
        <pc:sldMkLst>
          <pc:docMk/>
          <pc:sldMk cId="1643673446" sldId="1063"/>
        </pc:sldMkLst>
      </pc:sldChg>
      <pc:sldChg chg="del">
        <pc:chgData name="Галина Галина" userId="5db18f3bd805f1eb" providerId="LiveId" clId="{D628DED8-90AA-449B-8082-3C49FD661B1C}" dt="2024-11-29T08:12:29.897" v="68" actId="47"/>
        <pc:sldMkLst>
          <pc:docMk/>
          <pc:sldMk cId="3101844067" sldId="1064"/>
        </pc:sldMkLst>
      </pc:sldChg>
      <pc:sldChg chg="del">
        <pc:chgData name="Галина Галина" userId="5db18f3bd805f1eb" providerId="LiveId" clId="{D628DED8-90AA-449B-8082-3C49FD661B1C}" dt="2024-11-29T08:12:30.439" v="69" actId="47"/>
        <pc:sldMkLst>
          <pc:docMk/>
          <pc:sldMk cId="3949608278" sldId="1065"/>
        </pc:sldMkLst>
      </pc:sldChg>
      <pc:sldChg chg="del">
        <pc:chgData name="Галина Галина" userId="5db18f3bd805f1eb" providerId="LiveId" clId="{D628DED8-90AA-449B-8082-3C49FD661B1C}" dt="2024-11-29T08:12:30.810" v="70" actId="47"/>
        <pc:sldMkLst>
          <pc:docMk/>
          <pc:sldMk cId="648932214" sldId="1066"/>
        </pc:sldMkLst>
      </pc:sldChg>
      <pc:sldChg chg="del">
        <pc:chgData name="Галина Галина" userId="5db18f3bd805f1eb" providerId="LiveId" clId="{D628DED8-90AA-449B-8082-3C49FD661B1C}" dt="2024-11-29T08:12:31.286" v="71" actId="47"/>
        <pc:sldMkLst>
          <pc:docMk/>
          <pc:sldMk cId="1438659140" sldId="1067"/>
        </pc:sldMkLst>
      </pc:sldChg>
      <pc:sldChg chg="del">
        <pc:chgData name="Галина Галина" userId="5db18f3bd805f1eb" providerId="LiveId" clId="{D628DED8-90AA-449B-8082-3C49FD661B1C}" dt="2024-11-29T08:12:31.902" v="72" actId="47"/>
        <pc:sldMkLst>
          <pc:docMk/>
          <pc:sldMk cId="3966078691" sldId="1068"/>
        </pc:sldMkLst>
      </pc:sldChg>
      <pc:sldChg chg="del">
        <pc:chgData name="Галина Галина" userId="5db18f3bd805f1eb" providerId="LiveId" clId="{D628DED8-90AA-449B-8082-3C49FD661B1C}" dt="2024-11-29T08:12:32.667" v="73" actId="47"/>
        <pc:sldMkLst>
          <pc:docMk/>
          <pc:sldMk cId="1311402319" sldId="1069"/>
        </pc:sldMkLst>
      </pc:sldChg>
      <pc:sldChg chg="del">
        <pc:chgData name="Галина Галина" userId="5db18f3bd805f1eb" providerId="LiveId" clId="{D628DED8-90AA-449B-8082-3C49FD661B1C}" dt="2024-11-29T08:12:33.292" v="74" actId="47"/>
        <pc:sldMkLst>
          <pc:docMk/>
          <pc:sldMk cId="222811824" sldId="1070"/>
        </pc:sldMkLst>
      </pc:sldChg>
      <pc:sldChg chg="del">
        <pc:chgData name="Галина Галина" userId="5db18f3bd805f1eb" providerId="LiveId" clId="{D628DED8-90AA-449B-8082-3C49FD661B1C}" dt="2024-11-29T08:11:43.529" v="0" actId="47"/>
        <pc:sldMkLst>
          <pc:docMk/>
          <pc:sldMk cId="2275732569" sldId="1082"/>
        </pc:sldMkLst>
      </pc:sldChg>
    </pc:docChg>
  </pc:docChgLst>
  <pc:docChgLst>
    <pc:chgData name="Галина Галина" userId="5db18f3bd805f1eb" providerId="LiveId" clId="{01F68688-FF69-4663-ABB4-92ACA47E800A}"/>
    <pc:docChg chg="undo custSel addSld delSld modSld">
      <pc:chgData name="Галина Галина" userId="5db18f3bd805f1eb" providerId="LiveId" clId="{01F68688-FF69-4663-ABB4-92ACA47E800A}" dt="2025-10-02T08:03:23.033" v="1038" actId="790"/>
      <pc:docMkLst>
        <pc:docMk/>
      </pc:docMkLst>
      <pc:sldChg chg="modSp mod">
        <pc:chgData name="Галина Галина" userId="5db18f3bd805f1eb" providerId="LiveId" clId="{01F68688-FF69-4663-ABB4-92ACA47E800A}" dt="2025-10-02T08:03:23.033" v="1038" actId="790"/>
        <pc:sldMkLst>
          <pc:docMk/>
          <pc:sldMk cId="27940014" sldId="351"/>
        </pc:sldMkLst>
        <pc:spChg chg="mod">
          <ac:chgData name="Галина Галина" userId="5db18f3bd805f1eb" providerId="LiveId" clId="{01F68688-FF69-4663-ABB4-92ACA47E800A}" dt="2025-10-02T08:03:23.033" v="1038" actId="790"/>
          <ac:spMkLst>
            <pc:docMk/>
            <pc:sldMk cId="27940014" sldId="351"/>
            <ac:spMk id="3" creationId="{BD35BFC5-AD28-924E-EE56-8CA1CDF81830}"/>
          </ac:spMkLst>
        </pc:spChg>
        <pc:spChg chg="mod">
          <ac:chgData name="Галина Галина" userId="5db18f3bd805f1eb" providerId="LiveId" clId="{01F68688-FF69-4663-ABB4-92ACA47E800A}" dt="2025-10-02T08:03:23.033" v="1038" actId="790"/>
          <ac:spMkLst>
            <pc:docMk/>
            <pc:sldMk cId="27940014" sldId="351"/>
            <ac:spMk id="14" creationId="{34A99363-5B8C-4FD4-9AEA-EFD2AF1479A9}"/>
          </ac:spMkLst>
        </pc:spChg>
        <pc:spChg chg="mod">
          <ac:chgData name="Галина Галина" userId="5db18f3bd805f1eb" providerId="LiveId" clId="{01F68688-FF69-4663-ABB4-92ACA47E800A}" dt="2025-10-02T08:03:23.033" v="1038" actId="790"/>
          <ac:spMkLst>
            <pc:docMk/>
            <pc:sldMk cId="27940014" sldId="351"/>
            <ac:spMk id="18" creationId="{00000000-0000-0000-0000-000000000000}"/>
          </ac:spMkLst>
        </pc:spChg>
        <pc:spChg chg="mod">
          <ac:chgData name="Галина Галина" userId="5db18f3bd805f1eb" providerId="LiveId" clId="{01F68688-FF69-4663-ABB4-92ACA47E800A}" dt="2025-10-02T08:03:23.033" v="1038" actId="790"/>
          <ac:spMkLst>
            <pc:docMk/>
            <pc:sldMk cId="27940014" sldId="351"/>
            <ac:spMk id="19" creationId="{00000000-0000-0000-0000-000000000000}"/>
          </ac:spMkLst>
        </pc:spChg>
      </pc:sldChg>
      <pc:sldChg chg="addSp delSp modSp mod">
        <pc:chgData name="Галина Галина" userId="5db18f3bd805f1eb" providerId="LiveId" clId="{01F68688-FF69-4663-ABB4-92ACA47E800A}" dt="2025-10-02T08:03:23.033" v="1038" actId="790"/>
        <pc:sldMkLst>
          <pc:docMk/>
          <pc:sldMk cId="0" sldId="510"/>
        </pc:sldMkLst>
        <pc:spChg chg="add del mod">
          <ac:chgData name="Галина Галина" userId="5db18f3bd805f1eb" providerId="LiveId" clId="{01F68688-FF69-4663-ABB4-92ACA47E800A}" dt="2025-10-02T07:45:18.100" v="979" actId="478"/>
          <ac:spMkLst>
            <pc:docMk/>
            <pc:sldMk cId="0" sldId="510"/>
            <ac:spMk id="3" creationId="{B6B938D9-CE1B-8273-03CD-1E97234C4A3C}"/>
          </ac:spMkLst>
        </pc:spChg>
        <pc:spChg chg="add mod">
          <ac:chgData name="Галина Галина" userId="5db18f3bd805f1eb" providerId="LiveId" clId="{01F68688-FF69-4663-ABB4-92ACA47E800A}" dt="2025-10-02T07:46:01.687" v="988" actId="767"/>
          <ac:spMkLst>
            <pc:docMk/>
            <pc:sldMk cId="0" sldId="510"/>
            <ac:spMk id="4" creationId="{4EA8343C-29AB-8A9D-C577-D5909FE23D3A}"/>
          </ac:spMkLst>
        </pc:spChg>
        <pc:spChg chg="mod">
          <ac:chgData name="Галина Галина" userId="5db18f3bd805f1eb" providerId="LiveId" clId="{01F68688-FF69-4663-ABB4-92ACA47E800A}" dt="2025-10-02T08:03:23.033" v="1038" actId="790"/>
          <ac:spMkLst>
            <pc:docMk/>
            <pc:sldMk cId="0" sldId="510"/>
            <ac:spMk id="9" creationId="{00000000-0000-0000-0000-000000000000}"/>
          </ac:spMkLst>
        </pc:spChg>
        <pc:spChg chg="mod">
          <ac:chgData name="Галина Галина" userId="5db18f3bd805f1eb" providerId="LiveId" clId="{01F68688-FF69-4663-ABB4-92ACA47E800A}" dt="2025-10-02T08:03:23.033" v="1038" actId="790"/>
          <ac:spMkLst>
            <pc:docMk/>
            <pc:sldMk cId="0" sldId="510"/>
            <ac:spMk id="242" creationId="{00000000-0000-0000-0000-000000000000}"/>
          </ac:spMkLst>
        </pc:spChg>
        <pc:spChg chg="add del mod">
          <ac:chgData name="Галина Галина" userId="5db18f3bd805f1eb" providerId="LiveId" clId="{01F68688-FF69-4663-ABB4-92ACA47E800A}" dt="2025-10-02T08:03:23.033" v="1038" actId="790"/>
          <ac:spMkLst>
            <pc:docMk/>
            <pc:sldMk cId="0" sldId="510"/>
            <ac:spMk id="243" creationId="{00000000-0000-0000-0000-000000000000}"/>
          </ac:spMkLst>
        </pc:spChg>
        <pc:spChg chg="mod">
          <ac:chgData name="Галина Галина" userId="5db18f3bd805f1eb" providerId="LiveId" clId="{01F68688-FF69-4663-ABB4-92ACA47E800A}" dt="2025-10-02T08:03:23.033" v="1038" actId="790"/>
          <ac:spMkLst>
            <pc:docMk/>
            <pc:sldMk cId="0" sldId="510"/>
            <ac:spMk id="24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899756707" sldId="684"/>
        </pc:sldMkLst>
        <pc:spChg chg="mod">
          <ac:chgData name="Галина Галина" userId="5db18f3bd805f1eb" providerId="LiveId" clId="{01F68688-FF69-4663-ABB4-92ACA47E800A}" dt="2025-10-02T08:03:23.033" v="1038" actId="790"/>
          <ac:spMkLst>
            <pc:docMk/>
            <pc:sldMk cId="1899756707" sldId="684"/>
            <ac:spMk id="2" creationId="{A14A941A-C0CD-479D-8D8B-276E87E1C028}"/>
          </ac:spMkLst>
        </pc:spChg>
        <pc:spChg chg="mod">
          <ac:chgData name="Галина Галина" userId="5db18f3bd805f1eb" providerId="LiveId" clId="{01F68688-FF69-4663-ABB4-92ACA47E800A}" dt="2025-10-02T08:03:23.033" v="1038" actId="790"/>
          <ac:spMkLst>
            <pc:docMk/>
            <pc:sldMk cId="1899756707" sldId="684"/>
            <ac:spMk id="3" creationId="{00000000-0000-0000-0000-000000000000}"/>
          </ac:spMkLst>
        </pc:spChg>
        <pc:spChg chg="mod">
          <ac:chgData name="Галина Галина" userId="5db18f3bd805f1eb" providerId="LiveId" clId="{01F68688-FF69-4663-ABB4-92ACA47E800A}" dt="2025-10-02T08:03:23.033" v="1038" actId="790"/>
          <ac:spMkLst>
            <pc:docMk/>
            <pc:sldMk cId="1899756707" sldId="684"/>
            <ac:spMk id="4" creationId="{00000000-0000-0000-0000-000000000000}"/>
          </ac:spMkLst>
        </pc:spChg>
        <pc:spChg chg="mod">
          <ac:chgData name="Галина Галина" userId="5db18f3bd805f1eb" providerId="LiveId" clId="{01F68688-FF69-4663-ABB4-92ACA47E800A}" dt="2025-10-02T08:03:23.033" v="1038" actId="790"/>
          <ac:spMkLst>
            <pc:docMk/>
            <pc:sldMk cId="1899756707" sldId="684"/>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90577215" sldId="685"/>
        </pc:sldMkLst>
        <pc:spChg chg="mod">
          <ac:chgData name="Галина Галина" userId="5db18f3bd805f1eb" providerId="LiveId" clId="{01F68688-FF69-4663-ABB4-92ACA47E800A}" dt="2025-10-02T08:03:23.033" v="1038" actId="790"/>
          <ac:spMkLst>
            <pc:docMk/>
            <pc:sldMk cId="190577215" sldId="685"/>
            <ac:spMk id="2" creationId="{A14A941A-C0CD-479D-8D8B-276E87E1C028}"/>
          </ac:spMkLst>
        </pc:spChg>
        <pc:spChg chg="mod">
          <ac:chgData name="Галина Галина" userId="5db18f3bd805f1eb" providerId="LiveId" clId="{01F68688-FF69-4663-ABB4-92ACA47E800A}" dt="2025-10-02T08:03:23.033" v="1038" actId="790"/>
          <ac:spMkLst>
            <pc:docMk/>
            <pc:sldMk cId="190577215" sldId="685"/>
            <ac:spMk id="3" creationId="{00000000-0000-0000-0000-000000000000}"/>
          </ac:spMkLst>
        </pc:spChg>
        <pc:spChg chg="mod">
          <ac:chgData name="Галина Галина" userId="5db18f3bd805f1eb" providerId="LiveId" clId="{01F68688-FF69-4663-ABB4-92ACA47E800A}" dt="2025-10-02T08:03:23.033" v="1038" actId="790"/>
          <ac:spMkLst>
            <pc:docMk/>
            <pc:sldMk cId="190577215" sldId="685"/>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871609519" sldId="686"/>
        </pc:sldMkLst>
        <pc:spChg chg="mod">
          <ac:chgData name="Галина Галина" userId="5db18f3bd805f1eb" providerId="LiveId" clId="{01F68688-FF69-4663-ABB4-92ACA47E800A}" dt="2025-10-02T08:03:23.033" v="1038" actId="790"/>
          <ac:spMkLst>
            <pc:docMk/>
            <pc:sldMk cId="871609519" sldId="686"/>
            <ac:spMk id="2" creationId="{A14A941A-C0CD-479D-8D8B-276E87E1C028}"/>
          </ac:spMkLst>
        </pc:spChg>
        <pc:spChg chg="mod">
          <ac:chgData name="Галина Галина" userId="5db18f3bd805f1eb" providerId="LiveId" clId="{01F68688-FF69-4663-ABB4-92ACA47E800A}" dt="2025-10-02T08:03:23.033" v="1038" actId="790"/>
          <ac:spMkLst>
            <pc:docMk/>
            <pc:sldMk cId="871609519" sldId="686"/>
            <ac:spMk id="3" creationId="{00000000-0000-0000-0000-000000000000}"/>
          </ac:spMkLst>
        </pc:spChg>
        <pc:spChg chg="mod">
          <ac:chgData name="Галина Галина" userId="5db18f3bd805f1eb" providerId="LiveId" clId="{01F68688-FF69-4663-ABB4-92ACA47E800A}" dt="2025-10-02T08:03:23.033" v="1038" actId="790"/>
          <ac:spMkLst>
            <pc:docMk/>
            <pc:sldMk cId="871609519" sldId="686"/>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580300324" sldId="687"/>
        </pc:sldMkLst>
        <pc:spChg chg="mod">
          <ac:chgData name="Галина Галина" userId="5db18f3bd805f1eb" providerId="LiveId" clId="{01F68688-FF69-4663-ABB4-92ACA47E800A}" dt="2025-10-02T08:03:23.033" v="1038" actId="790"/>
          <ac:spMkLst>
            <pc:docMk/>
            <pc:sldMk cId="1580300324" sldId="687"/>
            <ac:spMk id="2" creationId="{A14A941A-C0CD-479D-8D8B-276E87E1C028}"/>
          </ac:spMkLst>
        </pc:spChg>
        <pc:spChg chg="mod">
          <ac:chgData name="Галина Галина" userId="5db18f3bd805f1eb" providerId="LiveId" clId="{01F68688-FF69-4663-ABB4-92ACA47E800A}" dt="2025-10-02T08:03:23.033" v="1038" actId="790"/>
          <ac:spMkLst>
            <pc:docMk/>
            <pc:sldMk cId="1580300324" sldId="687"/>
            <ac:spMk id="3" creationId="{00000000-0000-0000-0000-000000000000}"/>
          </ac:spMkLst>
        </pc:spChg>
        <pc:graphicFrameChg chg="modGraphic">
          <ac:chgData name="Галина Галина" userId="5db18f3bd805f1eb" providerId="LiveId" clId="{01F68688-FF69-4663-ABB4-92ACA47E800A}" dt="2025-10-02T08:03:23.033" v="1038" actId="790"/>
          <ac:graphicFrameMkLst>
            <pc:docMk/>
            <pc:sldMk cId="1580300324" sldId="687"/>
            <ac:graphicFrameMk id="5" creationId="{5DE6B91E-446F-4CBB-8CCF-3E613ED45D8A}"/>
          </ac:graphicFrameMkLst>
        </pc:graphicFrameChg>
      </pc:sldChg>
      <pc:sldChg chg="modSp add del mod">
        <pc:chgData name="Галина Галина" userId="5db18f3bd805f1eb" providerId="LiveId" clId="{01F68688-FF69-4663-ABB4-92ACA47E800A}" dt="2025-10-02T02:46:44.824" v="50" actId="47"/>
        <pc:sldMkLst>
          <pc:docMk/>
          <pc:sldMk cId="2450972822" sldId="688"/>
        </pc:sldMkLst>
        <pc:spChg chg="mod">
          <ac:chgData name="Галина Галина" userId="5db18f3bd805f1eb" providerId="LiveId" clId="{01F68688-FF69-4663-ABB4-92ACA47E800A}" dt="2025-10-02T02:46:43.260" v="49" actId="108"/>
          <ac:spMkLst>
            <pc:docMk/>
            <pc:sldMk cId="2450972822" sldId="688"/>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4073373130" sldId="689"/>
        </pc:sldMkLst>
        <pc:spChg chg="mod">
          <ac:chgData name="Галина Галина" userId="5db18f3bd805f1eb" providerId="LiveId" clId="{01F68688-FF69-4663-ABB4-92ACA47E800A}" dt="2025-10-02T08:03:23.033" v="1038" actId="790"/>
          <ac:spMkLst>
            <pc:docMk/>
            <pc:sldMk cId="4073373130" sldId="689"/>
            <ac:spMk id="2" creationId="{A14A941A-C0CD-479D-8D8B-276E87E1C028}"/>
          </ac:spMkLst>
        </pc:spChg>
        <pc:spChg chg="mod">
          <ac:chgData name="Галина Галина" userId="5db18f3bd805f1eb" providerId="LiveId" clId="{01F68688-FF69-4663-ABB4-92ACA47E800A}" dt="2025-10-02T08:03:23.033" v="1038" actId="790"/>
          <ac:spMkLst>
            <pc:docMk/>
            <pc:sldMk cId="4073373130" sldId="689"/>
            <ac:spMk id="3" creationId="{00000000-0000-0000-0000-000000000000}"/>
          </ac:spMkLst>
        </pc:spChg>
        <pc:spChg chg="mod">
          <ac:chgData name="Галина Галина" userId="5db18f3bd805f1eb" providerId="LiveId" clId="{01F68688-FF69-4663-ABB4-92ACA47E800A}" dt="2025-10-02T08:03:23.033" v="1038" actId="790"/>
          <ac:spMkLst>
            <pc:docMk/>
            <pc:sldMk cId="4073373130" sldId="689"/>
            <ac:spMk id="4" creationId="{00000000-0000-0000-0000-000000000000}"/>
          </ac:spMkLst>
        </pc:spChg>
        <pc:spChg chg="mod">
          <ac:chgData name="Галина Галина" userId="5db18f3bd805f1eb" providerId="LiveId" clId="{01F68688-FF69-4663-ABB4-92ACA47E800A}" dt="2025-10-02T08:03:23.033" v="1038" actId="790"/>
          <ac:spMkLst>
            <pc:docMk/>
            <pc:sldMk cId="4073373130" sldId="689"/>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427580210" sldId="690"/>
        </pc:sldMkLst>
        <pc:spChg chg="mod">
          <ac:chgData name="Галина Галина" userId="5db18f3bd805f1eb" providerId="LiveId" clId="{01F68688-FF69-4663-ABB4-92ACA47E800A}" dt="2025-10-02T08:03:23.033" v="1038" actId="790"/>
          <ac:spMkLst>
            <pc:docMk/>
            <pc:sldMk cId="2427580210" sldId="690"/>
            <ac:spMk id="2" creationId="{A14A941A-C0CD-479D-8D8B-276E87E1C028}"/>
          </ac:spMkLst>
        </pc:spChg>
        <pc:spChg chg="mod">
          <ac:chgData name="Галина Галина" userId="5db18f3bd805f1eb" providerId="LiveId" clId="{01F68688-FF69-4663-ABB4-92ACA47E800A}" dt="2025-10-02T08:03:23.033" v="1038" actId="790"/>
          <ac:spMkLst>
            <pc:docMk/>
            <pc:sldMk cId="2427580210" sldId="690"/>
            <ac:spMk id="3" creationId="{00000000-0000-0000-0000-000000000000}"/>
          </ac:spMkLst>
        </pc:spChg>
        <pc:spChg chg="mod">
          <ac:chgData name="Галина Галина" userId="5db18f3bd805f1eb" providerId="LiveId" clId="{01F68688-FF69-4663-ABB4-92ACA47E800A}" dt="2025-10-02T08:03:23.033" v="1038" actId="790"/>
          <ac:spMkLst>
            <pc:docMk/>
            <pc:sldMk cId="2427580210" sldId="690"/>
            <ac:spMk id="4" creationId="{00000000-0000-0000-0000-000000000000}"/>
          </ac:spMkLst>
        </pc:spChg>
        <pc:spChg chg="mod">
          <ac:chgData name="Галина Галина" userId="5db18f3bd805f1eb" providerId="LiveId" clId="{01F68688-FF69-4663-ABB4-92ACA47E800A}" dt="2025-10-02T08:03:23.033" v="1038" actId="790"/>
          <ac:spMkLst>
            <pc:docMk/>
            <pc:sldMk cId="2427580210" sldId="690"/>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811990073" sldId="691"/>
        </pc:sldMkLst>
        <pc:spChg chg="mod">
          <ac:chgData name="Галина Галина" userId="5db18f3bd805f1eb" providerId="LiveId" clId="{01F68688-FF69-4663-ABB4-92ACA47E800A}" dt="2025-10-02T08:03:23.033" v="1038" actId="790"/>
          <ac:spMkLst>
            <pc:docMk/>
            <pc:sldMk cId="2811990073" sldId="691"/>
            <ac:spMk id="2" creationId="{A14A941A-C0CD-479D-8D8B-276E87E1C028}"/>
          </ac:spMkLst>
        </pc:spChg>
        <pc:spChg chg="mod">
          <ac:chgData name="Галина Галина" userId="5db18f3bd805f1eb" providerId="LiveId" clId="{01F68688-FF69-4663-ABB4-92ACA47E800A}" dt="2025-10-02T08:03:23.033" v="1038" actId="790"/>
          <ac:spMkLst>
            <pc:docMk/>
            <pc:sldMk cId="2811990073" sldId="691"/>
            <ac:spMk id="3" creationId="{00000000-0000-0000-0000-000000000000}"/>
          </ac:spMkLst>
        </pc:spChg>
        <pc:spChg chg="mod">
          <ac:chgData name="Галина Галина" userId="5db18f3bd805f1eb" providerId="LiveId" clId="{01F68688-FF69-4663-ABB4-92ACA47E800A}" dt="2025-10-02T08:03:23.033" v="1038" actId="790"/>
          <ac:spMkLst>
            <pc:docMk/>
            <pc:sldMk cId="2811990073" sldId="691"/>
            <ac:spMk id="4" creationId="{00000000-0000-0000-0000-000000000000}"/>
          </ac:spMkLst>
        </pc:spChg>
        <pc:spChg chg="mod">
          <ac:chgData name="Галина Галина" userId="5db18f3bd805f1eb" providerId="LiveId" clId="{01F68688-FF69-4663-ABB4-92ACA47E800A}" dt="2025-10-02T08:03:23.033" v="1038" actId="790"/>
          <ac:spMkLst>
            <pc:docMk/>
            <pc:sldMk cId="2811990073" sldId="691"/>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570225768" sldId="692"/>
        </pc:sldMkLst>
        <pc:spChg chg="mod">
          <ac:chgData name="Галина Галина" userId="5db18f3bd805f1eb" providerId="LiveId" clId="{01F68688-FF69-4663-ABB4-92ACA47E800A}" dt="2025-10-02T08:03:23.033" v="1038" actId="790"/>
          <ac:spMkLst>
            <pc:docMk/>
            <pc:sldMk cId="570225768" sldId="692"/>
            <ac:spMk id="2" creationId="{A14A941A-C0CD-479D-8D8B-276E87E1C028}"/>
          </ac:spMkLst>
        </pc:spChg>
        <pc:spChg chg="mod">
          <ac:chgData name="Галина Галина" userId="5db18f3bd805f1eb" providerId="LiveId" clId="{01F68688-FF69-4663-ABB4-92ACA47E800A}" dt="2025-10-02T08:03:23.033" v="1038" actId="790"/>
          <ac:spMkLst>
            <pc:docMk/>
            <pc:sldMk cId="570225768" sldId="692"/>
            <ac:spMk id="3" creationId="{00000000-0000-0000-0000-000000000000}"/>
          </ac:spMkLst>
        </pc:spChg>
        <pc:graphicFrameChg chg="mod modGraphic">
          <ac:chgData name="Галина Галина" userId="5db18f3bd805f1eb" providerId="LiveId" clId="{01F68688-FF69-4663-ABB4-92ACA47E800A}" dt="2025-10-02T08:03:23.033" v="1038" actId="790"/>
          <ac:graphicFrameMkLst>
            <pc:docMk/>
            <pc:sldMk cId="570225768" sldId="692"/>
            <ac:graphicFrameMk id="4" creationId="{809DE804-6479-4F9F-8B84-A5483D7C8ED4}"/>
          </ac:graphicFrameMkLst>
        </pc:graphicFrameChg>
      </pc:sldChg>
      <pc:sldChg chg="modSp add mod">
        <pc:chgData name="Галина Галина" userId="5db18f3bd805f1eb" providerId="LiveId" clId="{01F68688-FF69-4663-ABB4-92ACA47E800A}" dt="2025-10-02T08:03:23.033" v="1038" actId="790"/>
        <pc:sldMkLst>
          <pc:docMk/>
          <pc:sldMk cId="4030399334" sldId="693"/>
        </pc:sldMkLst>
        <pc:spChg chg="mod">
          <ac:chgData name="Галина Галина" userId="5db18f3bd805f1eb" providerId="LiveId" clId="{01F68688-FF69-4663-ABB4-92ACA47E800A}" dt="2025-10-02T08:03:23.033" v="1038" actId="790"/>
          <ac:spMkLst>
            <pc:docMk/>
            <pc:sldMk cId="4030399334" sldId="693"/>
            <ac:spMk id="3" creationId="{00000000-0000-0000-0000-000000000000}"/>
          </ac:spMkLst>
        </pc:spChg>
        <pc:spChg chg="mod">
          <ac:chgData name="Галина Галина" userId="5db18f3bd805f1eb" providerId="LiveId" clId="{01F68688-FF69-4663-ABB4-92ACA47E800A}" dt="2025-10-02T08:03:23.033" v="1038" actId="790"/>
          <ac:spMkLst>
            <pc:docMk/>
            <pc:sldMk cId="4030399334" sldId="693"/>
            <ac:spMk id="4" creationId="{00000000-0000-0000-0000-000000000000}"/>
          </ac:spMkLst>
        </pc:spChg>
        <pc:spChg chg="mod">
          <ac:chgData name="Галина Галина" userId="5db18f3bd805f1eb" providerId="LiveId" clId="{01F68688-FF69-4663-ABB4-92ACA47E800A}" dt="2025-10-02T08:03:23.033" v="1038" actId="790"/>
          <ac:spMkLst>
            <pc:docMk/>
            <pc:sldMk cId="4030399334" sldId="693"/>
            <ac:spMk id="6" creationId="{D9B00DA4-A9DC-4115-AFA0-7209671A6928}"/>
          </ac:spMkLst>
        </pc:spChg>
        <pc:spChg chg="mod">
          <ac:chgData name="Галина Галина" userId="5db18f3bd805f1eb" providerId="LiveId" clId="{01F68688-FF69-4663-ABB4-92ACA47E800A}" dt="2025-10-02T08:03:23.033" v="1038" actId="790"/>
          <ac:spMkLst>
            <pc:docMk/>
            <pc:sldMk cId="4030399334" sldId="693"/>
            <ac:spMk id="7" creationId="{AEFD7797-D61E-4072-844A-ED682AF39656}"/>
          </ac:spMkLst>
        </pc:spChg>
      </pc:sldChg>
      <pc:sldChg chg="modSp add mod">
        <pc:chgData name="Галина Галина" userId="5db18f3bd805f1eb" providerId="LiveId" clId="{01F68688-FF69-4663-ABB4-92ACA47E800A}" dt="2025-10-02T08:03:23.033" v="1038" actId="790"/>
        <pc:sldMkLst>
          <pc:docMk/>
          <pc:sldMk cId="4127605715" sldId="694"/>
        </pc:sldMkLst>
        <pc:spChg chg="mod">
          <ac:chgData name="Галина Галина" userId="5db18f3bd805f1eb" providerId="LiveId" clId="{01F68688-FF69-4663-ABB4-92ACA47E800A}" dt="2025-10-02T08:03:23.033" v="1038" actId="790"/>
          <ac:spMkLst>
            <pc:docMk/>
            <pc:sldMk cId="4127605715" sldId="694"/>
            <ac:spMk id="3" creationId="{00000000-0000-0000-0000-000000000000}"/>
          </ac:spMkLst>
        </pc:spChg>
        <pc:spChg chg="mod">
          <ac:chgData name="Галина Галина" userId="5db18f3bd805f1eb" providerId="LiveId" clId="{01F68688-FF69-4663-ABB4-92ACA47E800A}" dt="2025-10-02T08:03:23.033" v="1038" actId="790"/>
          <ac:spMkLst>
            <pc:docMk/>
            <pc:sldMk cId="4127605715" sldId="694"/>
            <ac:spMk id="4" creationId="{00000000-0000-0000-0000-000000000000}"/>
          </ac:spMkLst>
        </pc:spChg>
        <pc:spChg chg="mod">
          <ac:chgData name="Галина Галина" userId="5db18f3bd805f1eb" providerId="LiveId" clId="{01F68688-FF69-4663-ABB4-92ACA47E800A}" dt="2025-10-02T08:03:23.033" v="1038" actId="790"/>
          <ac:spMkLst>
            <pc:docMk/>
            <pc:sldMk cId="4127605715" sldId="694"/>
            <ac:spMk id="6" creationId="{D9B00DA4-A9DC-4115-AFA0-7209671A6928}"/>
          </ac:spMkLst>
        </pc:spChg>
        <pc:spChg chg="mod">
          <ac:chgData name="Галина Галина" userId="5db18f3bd805f1eb" providerId="LiveId" clId="{01F68688-FF69-4663-ABB4-92ACA47E800A}" dt="2025-10-02T08:03:23.033" v="1038" actId="790"/>
          <ac:spMkLst>
            <pc:docMk/>
            <pc:sldMk cId="4127605715" sldId="694"/>
            <ac:spMk id="7" creationId="{AEFD7797-D61E-4072-844A-ED682AF39656}"/>
          </ac:spMkLst>
        </pc:spChg>
      </pc:sldChg>
      <pc:sldChg chg="modSp add mod">
        <pc:chgData name="Галина Галина" userId="5db18f3bd805f1eb" providerId="LiveId" clId="{01F68688-FF69-4663-ABB4-92ACA47E800A}" dt="2025-10-02T08:03:23.033" v="1038" actId="790"/>
        <pc:sldMkLst>
          <pc:docMk/>
          <pc:sldMk cId="3931128737" sldId="695"/>
        </pc:sldMkLst>
        <pc:spChg chg="mod">
          <ac:chgData name="Галина Галина" userId="5db18f3bd805f1eb" providerId="LiveId" clId="{01F68688-FF69-4663-ABB4-92ACA47E800A}" dt="2025-10-02T08:03:23.033" v="1038" actId="790"/>
          <ac:spMkLst>
            <pc:docMk/>
            <pc:sldMk cId="3931128737" sldId="695"/>
            <ac:spMk id="3" creationId="{00000000-0000-0000-0000-000000000000}"/>
          </ac:spMkLst>
        </pc:spChg>
        <pc:spChg chg="mod">
          <ac:chgData name="Галина Галина" userId="5db18f3bd805f1eb" providerId="LiveId" clId="{01F68688-FF69-4663-ABB4-92ACA47E800A}" dt="2025-10-02T08:03:23.033" v="1038" actId="790"/>
          <ac:spMkLst>
            <pc:docMk/>
            <pc:sldMk cId="3931128737" sldId="695"/>
            <ac:spMk id="7" creationId="{AEFD7797-D61E-4072-844A-ED682AF39656}"/>
          </ac:spMkLst>
        </pc:spChg>
      </pc:sldChg>
      <pc:sldChg chg="modSp add mod">
        <pc:chgData name="Галина Галина" userId="5db18f3bd805f1eb" providerId="LiveId" clId="{01F68688-FF69-4663-ABB4-92ACA47E800A}" dt="2025-10-02T08:03:23.033" v="1038" actId="790"/>
        <pc:sldMkLst>
          <pc:docMk/>
          <pc:sldMk cId="390943523" sldId="697"/>
        </pc:sldMkLst>
        <pc:spChg chg="mod">
          <ac:chgData name="Галина Галина" userId="5db18f3bd805f1eb" providerId="LiveId" clId="{01F68688-FF69-4663-ABB4-92ACA47E800A}" dt="2025-10-02T08:03:23.033" v="1038" actId="790"/>
          <ac:spMkLst>
            <pc:docMk/>
            <pc:sldMk cId="390943523" sldId="697"/>
            <ac:spMk id="3" creationId="{00000000-0000-0000-0000-000000000000}"/>
          </ac:spMkLst>
        </pc:spChg>
        <pc:spChg chg="mod">
          <ac:chgData name="Галина Галина" userId="5db18f3bd805f1eb" providerId="LiveId" clId="{01F68688-FF69-4663-ABB4-92ACA47E800A}" dt="2025-10-02T08:03:23.033" v="1038" actId="790"/>
          <ac:spMkLst>
            <pc:docMk/>
            <pc:sldMk cId="390943523" sldId="697"/>
            <ac:spMk id="4" creationId="{00000000-0000-0000-0000-000000000000}"/>
          </ac:spMkLst>
        </pc:spChg>
        <pc:spChg chg="mod">
          <ac:chgData name="Галина Галина" userId="5db18f3bd805f1eb" providerId="LiveId" clId="{01F68688-FF69-4663-ABB4-92ACA47E800A}" dt="2025-10-02T08:03:23.033" v="1038" actId="790"/>
          <ac:spMkLst>
            <pc:docMk/>
            <pc:sldMk cId="390943523" sldId="697"/>
            <ac:spMk id="6" creationId="{D9B00DA4-A9DC-4115-AFA0-7209671A6928}"/>
          </ac:spMkLst>
        </pc:spChg>
        <pc:spChg chg="mod">
          <ac:chgData name="Галина Галина" userId="5db18f3bd805f1eb" providerId="LiveId" clId="{01F68688-FF69-4663-ABB4-92ACA47E800A}" dt="2025-10-02T08:03:23.033" v="1038" actId="790"/>
          <ac:spMkLst>
            <pc:docMk/>
            <pc:sldMk cId="390943523" sldId="697"/>
            <ac:spMk id="7" creationId="{AEFD7797-D61E-4072-844A-ED682AF39656}"/>
          </ac:spMkLst>
        </pc:spChg>
      </pc:sldChg>
      <pc:sldChg chg="modSp add mod">
        <pc:chgData name="Галина Галина" userId="5db18f3bd805f1eb" providerId="LiveId" clId="{01F68688-FF69-4663-ABB4-92ACA47E800A}" dt="2025-10-02T08:03:23.033" v="1038" actId="790"/>
        <pc:sldMkLst>
          <pc:docMk/>
          <pc:sldMk cId="3356010476" sldId="699"/>
        </pc:sldMkLst>
        <pc:spChg chg="mod">
          <ac:chgData name="Галина Галина" userId="5db18f3bd805f1eb" providerId="LiveId" clId="{01F68688-FF69-4663-ABB4-92ACA47E800A}" dt="2025-10-02T08:03:23.033" v="1038" actId="790"/>
          <ac:spMkLst>
            <pc:docMk/>
            <pc:sldMk cId="3356010476" sldId="699"/>
            <ac:spMk id="3" creationId="{00000000-0000-0000-0000-000000000000}"/>
          </ac:spMkLst>
        </pc:spChg>
        <pc:spChg chg="mod">
          <ac:chgData name="Галина Галина" userId="5db18f3bd805f1eb" providerId="LiveId" clId="{01F68688-FF69-4663-ABB4-92ACA47E800A}" dt="2025-10-02T08:03:23.033" v="1038" actId="790"/>
          <ac:spMkLst>
            <pc:docMk/>
            <pc:sldMk cId="3356010476" sldId="699"/>
            <ac:spMk id="4" creationId="{00000000-0000-0000-0000-000000000000}"/>
          </ac:spMkLst>
        </pc:spChg>
        <pc:spChg chg="mod">
          <ac:chgData name="Галина Галина" userId="5db18f3bd805f1eb" providerId="LiveId" clId="{01F68688-FF69-4663-ABB4-92ACA47E800A}" dt="2025-10-02T08:03:23.033" v="1038" actId="790"/>
          <ac:spMkLst>
            <pc:docMk/>
            <pc:sldMk cId="3356010476" sldId="699"/>
            <ac:spMk id="7" creationId="{AEFD7797-D61E-4072-844A-ED682AF39656}"/>
          </ac:spMkLst>
        </pc:spChg>
      </pc:sldChg>
      <pc:sldChg chg="delSp modSp add mod">
        <pc:chgData name="Галина Галина" userId="5db18f3bd805f1eb" providerId="LiveId" clId="{01F68688-FF69-4663-ABB4-92ACA47E800A}" dt="2025-10-02T08:03:23.033" v="1038" actId="790"/>
        <pc:sldMkLst>
          <pc:docMk/>
          <pc:sldMk cId="1834606544" sldId="797"/>
        </pc:sldMkLst>
        <pc:spChg chg="mod">
          <ac:chgData name="Галина Галина" userId="5db18f3bd805f1eb" providerId="LiveId" clId="{01F68688-FF69-4663-ABB4-92ACA47E800A}" dt="2025-10-02T08:03:23.033" v="1038" actId="790"/>
          <ac:spMkLst>
            <pc:docMk/>
            <pc:sldMk cId="1834606544" sldId="797"/>
            <ac:spMk id="2" creationId="{00000000-0000-0000-0000-000000000000}"/>
          </ac:spMkLst>
        </pc:spChg>
        <pc:spChg chg="mod">
          <ac:chgData name="Галина Галина" userId="5db18f3bd805f1eb" providerId="LiveId" clId="{01F68688-FF69-4663-ABB4-92ACA47E800A}" dt="2025-10-02T08:03:23.033" v="1038" actId="790"/>
          <ac:spMkLst>
            <pc:docMk/>
            <pc:sldMk cId="1834606544" sldId="797"/>
            <ac:spMk id="3" creationId="{00000000-0000-0000-0000-000000000000}"/>
          </ac:spMkLst>
        </pc:spChg>
        <pc:spChg chg="mod">
          <ac:chgData name="Галина Галина" userId="5db18f3bd805f1eb" providerId="LiveId" clId="{01F68688-FF69-4663-ABB4-92ACA47E800A}" dt="2025-10-02T08:03:23.033" v="1038" actId="790"/>
          <ac:spMkLst>
            <pc:docMk/>
            <pc:sldMk cId="1834606544" sldId="797"/>
            <ac:spMk id="9" creationId="{34C7AC77-0A64-6F07-6230-2F6850EB2355}"/>
          </ac:spMkLst>
        </pc:spChg>
        <pc:spChg chg="mod">
          <ac:chgData name="Галина Галина" userId="5db18f3bd805f1eb" providerId="LiveId" clId="{01F68688-FF69-4663-ABB4-92ACA47E800A}" dt="2025-10-02T08:03:23.033" v="1038" actId="790"/>
          <ac:spMkLst>
            <pc:docMk/>
            <pc:sldMk cId="1834606544" sldId="797"/>
            <ac:spMk id="10" creationId="{22DCFF93-B210-62BD-7144-A1D21C83E2B8}"/>
          </ac:spMkLst>
        </pc:spChg>
        <pc:picChg chg="del">
          <ac:chgData name="Галина Галина" userId="5db18f3bd805f1eb" providerId="LiveId" clId="{01F68688-FF69-4663-ABB4-92ACA47E800A}" dt="2025-10-02T03:36:42.709" v="531" actId="478"/>
          <ac:picMkLst>
            <pc:docMk/>
            <pc:sldMk cId="1834606544" sldId="797"/>
            <ac:picMk id="7" creationId="{7E9C71AA-7FF5-A164-5865-9CEF8C6A43D1}"/>
          </ac:picMkLst>
        </pc:picChg>
      </pc:sldChg>
      <pc:sldChg chg="addSp delSp modSp add mod">
        <pc:chgData name="Галина Галина" userId="5db18f3bd805f1eb" providerId="LiveId" clId="{01F68688-FF69-4663-ABB4-92ACA47E800A}" dt="2025-10-02T08:03:23.033" v="1038" actId="790"/>
        <pc:sldMkLst>
          <pc:docMk/>
          <pc:sldMk cId="3112357590" sldId="798"/>
        </pc:sldMkLst>
        <pc:spChg chg="mod">
          <ac:chgData name="Галина Галина" userId="5db18f3bd805f1eb" providerId="LiveId" clId="{01F68688-FF69-4663-ABB4-92ACA47E800A}" dt="2025-10-02T08:03:23.033" v="1038" actId="790"/>
          <ac:spMkLst>
            <pc:docMk/>
            <pc:sldMk cId="3112357590" sldId="798"/>
            <ac:spMk id="5" creationId="{4EA14B28-8560-F9B7-460D-043D60B96BB5}"/>
          </ac:spMkLst>
        </pc:spChg>
        <pc:spChg chg="mod">
          <ac:chgData name="Галина Галина" userId="5db18f3bd805f1eb" providerId="LiveId" clId="{01F68688-FF69-4663-ABB4-92ACA47E800A}" dt="2025-10-02T08:03:23.033" v="1038" actId="790"/>
          <ac:spMkLst>
            <pc:docMk/>
            <pc:sldMk cId="3112357590" sldId="798"/>
            <ac:spMk id="7" creationId="{71E84EB2-236A-6EC2-36B3-B312C6EF4B30}"/>
          </ac:spMkLst>
        </pc:spChg>
        <pc:spChg chg="mod">
          <ac:chgData name="Галина Галина" userId="5db18f3bd805f1eb" providerId="LiveId" clId="{01F68688-FF69-4663-ABB4-92ACA47E800A}" dt="2025-10-02T08:03:23.033" v="1038" actId="790"/>
          <ac:spMkLst>
            <pc:docMk/>
            <pc:sldMk cId="3112357590" sldId="798"/>
            <ac:spMk id="9" creationId="{B5DFB1C0-CA4A-A6D0-D2DD-6F0EACB3ADCF}"/>
          </ac:spMkLst>
        </pc:spChg>
        <pc:picChg chg="add del">
          <ac:chgData name="Галина Галина" userId="5db18f3bd805f1eb" providerId="LiveId" clId="{01F68688-FF69-4663-ABB4-92ACA47E800A}" dt="2025-10-02T03:16:45.169" v="369" actId="478"/>
          <ac:picMkLst>
            <pc:docMk/>
            <pc:sldMk cId="3112357590" sldId="798"/>
            <ac:picMk id="8" creationId="{C24A963A-2520-71A7-176E-75CA24FBEA97}"/>
          </ac:picMkLst>
        </pc:picChg>
      </pc:sldChg>
      <pc:sldChg chg="delSp modSp add mod">
        <pc:chgData name="Галина Галина" userId="5db18f3bd805f1eb" providerId="LiveId" clId="{01F68688-FF69-4663-ABB4-92ACA47E800A}" dt="2025-10-02T08:03:23.033" v="1038" actId="790"/>
        <pc:sldMkLst>
          <pc:docMk/>
          <pc:sldMk cId="2569708821" sldId="799"/>
        </pc:sldMkLst>
        <pc:spChg chg="mod">
          <ac:chgData name="Галина Галина" userId="5db18f3bd805f1eb" providerId="LiveId" clId="{01F68688-FF69-4663-ABB4-92ACA47E800A}" dt="2025-10-02T08:03:23.033" v="1038" actId="790"/>
          <ac:spMkLst>
            <pc:docMk/>
            <pc:sldMk cId="2569708821" sldId="799"/>
            <ac:spMk id="2" creationId="{00000000-0000-0000-0000-000000000000}"/>
          </ac:spMkLst>
        </pc:spChg>
        <pc:spChg chg="mod">
          <ac:chgData name="Галина Галина" userId="5db18f3bd805f1eb" providerId="LiveId" clId="{01F68688-FF69-4663-ABB4-92ACA47E800A}" dt="2025-10-02T08:03:23.033" v="1038" actId="790"/>
          <ac:spMkLst>
            <pc:docMk/>
            <pc:sldMk cId="2569708821" sldId="799"/>
            <ac:spMk id="3" creationId="{00000000-0000-0000-0000-000000000000}"/>
          </ac:spMkLst>
        </pc:spChg>
        <pc:spChg chg="mod">
          <ac:chgData name="Галина Галина" userId="5db18f3bd805f1eb" providerId="LiveId" clId="{01F68688-FF69-4663-ABB4-92ACA47E800A}" dt="2025-10-02T08:03:23.033" v="1038" actId="790"/>
          <ac:spMkLst>
            <pc:docMk/>
            <pc:sldMk cId="2569708821" sldId="799"/>
            <ac:spMk id="9" creationId="{34C7AC77-0A64-6F07-6230-2F6850EB2355}"/>
          </ac:spMkLst>
        </pc:spChg>
        <pc:spChg chg="mod">
          <ac:chgData name="Галина Галина" userId="5db18f3bd805f1eb" providerId="LiveId" clId="{01F68688-FF69-4663-ABB4-92ACA47E800A}" dt="2025-10-02T08:03:23.033" v="1038" actId="790"/>
          <ac:spMkLst>
            <pc:docMk/>
            <pc:sldMk cId="2569708821" sldId="799"/>
            <ac:spMk id="10" creationId="{22DCFF93-B210-62BD-7144-A1D21C83E2B8}"/>
          </ac:spMkLst>
        </pc:spChg>
        <pc:picChg chg="del">
          <ac:chgData name="Галина Галина" userId="5db18f3bd805f1eb" providerId="LiveId" clId="{01F68688-FF69-4663-ABB4-92ACA47E800A}" dt="2025-10-02T03:36:46.619" v="533" actId="478"/>
          <ac:picMkLst>
            <pc:docMk/>
            <pc:sldMk cId="2569708821" sldId="799"/>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1302848" sldId="800"/>
        </pc:sldMkLst>
        <pc:spChg chg="mod">
          <ac:chgData name="Галина Галина" userId="5db18f3bd805f1eb" providerId="LiveId" clId="{01F68688-FF69-4663-ABB4-92ACA47E800A}" dt="2025-10-02T08:03:23.033" v="1038" actId="790"/>
          <ac:spMkLst>
            <pc:docMk/>
            <pc:sldMk cId="21302848" sldId="800"/>
            <ac:spMk id="2" creationId="{00000000-0000-0000-0000-000000000000}"/>
          </ac:spMkLst>
        </pc:spChg>
        <pc:spChg chg="mod">
          <ac:chgData name="Галина Галина" userId="5db18f3bd805f1eb" providerId="LiveId" clId="{01F68688-FF69-4663-ABB4-92ACA47E800A}" dt="2025-10-02T08:03:23.033" v="1038" actId="790"/>
          <ac:spMkLst>
            <pc:docMk/>
            <pc:sldMk cId="21302848" sldId="800"/>
            <ac:spMk id="3" creationId="{00000000-0000-0000-0000-000000000000}"/>
          </ac:spMkLst>
        </pc:spChg>
        <pc:spChg chg="mod">
          <ac:chgData name="Галина Галина" userId="5db18f3bd805f1eb" providerId="LiveId" clId="{01F68688-FF69-4663-ABB4-92ACA47E800A}" dt="2025-10-02T08:03:23.033" v="1038" actId="790"/>
          <ac:spMkLst>
            <pc:docMk/>
            <pc:sldMk cId="21302848" sldId="800"/>
            <ac:spMk id="9" creationId="{34C7AC77-0A64-6F07-6230-2F6850EB2355}"/>
          </ac:spMkLst>
        </pc:spChg>
        <pc:spChg chg="mod">
          <ac:chgData name="Галина Галина" userId="5db18f3bd805f1eb" providerId="LiveId" clId="{01F68688-FF69-4663-ABB4-92ACA47E800A}" dt="2025-10-02T08:03:23.033" v="1038" actId="790"/>
          <ac:spMkLst>
            <pc:docMk/>
            <pc:sldMk cId="21302848" sldId="800"/>
            <ac:spMk id="10" creationId="{22DCFF93-B210-62BD-7144-A1D21C83E2B8}"/>
          </ac:spMkLst>
        </pc:spChg>
        <pc:picChg chg="del">
          <ac:chgData name="Галина Галина" userId="5db18f3bd805f1eb" providerId="LiveId" clId="{01F68688-FF69-4663-ABB4-92ACA47E800A}" dt="2025-10-02T03:36:49.124" v="534" actId="478"/>
          <ac:picMkLst>
            <pc:docMk/>
            <pc:sldMk cId="21302848" sldId="800"/>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3640084579" sldId="801"/>
        </pc:sldMkLst>
        <pc:spChg chg="mod">
          <ac:chgData name="Галина Галина" userId="5db18f3bd805f1eb" providerId="LiveId" clId="{01F68688-FF69-4663-ABB4-92ACA47E800A}" dt="2025-10-02T08:03:23.033" v="1038" actId="790"/>
          <ac:spMkLst>
            <pc:docMk/>
            <pc:sldMk cId="3640084579" sldId="801"/>
            <ac:spMk id="2" creationId="{00000000-0000-0000-0000-000000000000}"/>
          </ac:spMkLst>
        </pc:spChg>
        <pc:spChg chg="mod">
          <ac:chgData name="Галина Галина" userId="5db18f3bd805f1eb" providerId="LiveId" clId="{01F68688-FF69-4663-ABB4-92ACA47E800A}" dt="2025-10-02T08:03:23.033" v="1038" actId="790"/>
          <ac:spMkLst>
            <pc:docMk/>
            <pc:sldMk cId="3640084579" sldId="801"/>
            <ac:spMk id="3" creationId="{00000000-0000-0000-0000-000000000000}"/>
          </ac:spMkLst>
        </pc:spChg>
        <pc:spChg chg="mod">
          <ac:chgData name="Галина Галина" userId="5db18f3bd805f1eb" providerId="LiveId" clId="{01F68688-FF69-4663-ABB4-92ACA47E800A}" dt="2025-10-02T08:03:23.033" v="1038" actId="790"/>
          <ac:spMkLst>
            <pc:docMk/>
            <pc:sldMk cId="3640084579" sldId="801"/>
            <ac:spMk id="9" creationId="{34C7AC77-0A64-6F07-6230-2F6850EB2355}"/>
          </ac:spMkLst>
        </pc:spChg>
        <pc:spChg chg="mod">
          <ac:chgData name="Галина Галина" userId="5db18f3bd805f1eb" providerId="LiveId" clId="{01F68688-FF69-4663-ABB4-92ACA47E800A}" dt="2025-10-02T08:03:23.033" v="1038" actId="790"/>
          <ac:spMkLst>
            <pc:docMk/>
            <pc:sldMk cId="3640084579" sldId="801"/>
            <ac:spMk id="10" creationId="{22DCFF93-B210-62BD-7144-A1D21C83E2B8}"/>
          </ac:spMkLst>
        </pc:spChg>
        <pc:picChg chg="del">
          <ac:chgData name="Галина Галина" userId="5db18f3bd805f1eb" providerId="LiveId" clId="{01F68688-FF69-4663-ABB4-92ACA47E800A}" dt="2025-10-02T03:36:51.553" v="535" actId="478"/>
          <ac:picMkLst>
            <pc:docMk/>
            <pc:sldMk cId="3640084579" sldId="801"/>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069990236" sldId="806"/>
        </pc:sldMkLst>
        <pc:spChg chg="mod">
          <ac:chgData name="Галина Галина" userId="5db18f3bd805f1eb" providerId="LiveId" clId="{01F68688-FF69-4663-ABB4-92ACA47E800A}" dt="2025-10-02T08:03:23.033" v="1038" actId="790"/>
          <ac:spMkLst>
            <pc:docMk/>
            <pc:sldMk cId="2069990236" sldId="806"/>
            <ac:spMk id="2" creationId="{00000000-0000-0000-0000-000000000000}"/>
          </ac:spMkLst>
        </pc:spChg>
        <pc:spChg chg="mod">
          <ac:chgData name="Галина Галина" userId="5db18f3bd805f1eb" providerId="LiveId" clId="{01F68688-FF69-4663-ABB4-92ACA47E800A}" dt="2025-10-02T08:03:23.033" v="1038" actId="790"/>
          <ac:spMkLst>
            <pc:docMk/>
            <pc:sldMk cId="2069990236" sldId="806"/>
            <ac:spMk id="3" creationId="{00000000-0000-0000-0000-000000000000}"/>
          </ac:spMkLst>
        </pc:spChg>
        <pc:spChg chg="mod">
          <ac:chgData name="Галина Галина" userId="5db18f3bd805f1eb" providerId="LiveId" clId="{01F68688-FF69-4663-ABB4-92ACA47E800A}" dt="2025-10-02T08:03:23.033" v="1038" actId="790"/>
          <ac:spMkLst>
            <pc:docMk/>
            <pc:sldMk cId="2069990236" sldId="806"/>
            <ac:spMk id="9" creationId="{34C7AC77-0A64-6F07-6230-2F6850EB2355}"/>
          </ac:spMkLst>
        </pc:spChg>
        <pc:spChg chg="mod">
          <ac:chgData name="Галина Галина" userId="5db18f3bd805f1eb" providerId="LiveId" clId="{01F68688-FF69-4663-ABB4-92ACA47E800A}" dt="2025-10-02T08:03:23.033" v="1038" actId="790"/>
          <ac:spMkLst>
            <pc:docMk/>
            <pc:sldMk cId="2069990236" sldId="806"/>
            <ac:spMk id="10" creationId="{22DCFF93-B210-62BD-7144-A1D21C83E2B8}"/>
          </ac:spMkLst>
        </pc:spChg>
        <pc:picChg chg="del">
          <ac:chgData name="Галина Галина" userId="5db18f3bd805f1eb" providerId="LiveId" clId="{01F68688-FF69-4663-ABB4-92ACA47E800A}" dt="2025-10-02T03:16:47.284" v="370" actId="478"/>
          <ac:picMkLst>
            <pc:docMk/>
            <pc:sldMk cId="2069990236" sldId="806"/>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517593591" sldId="807"/>
        </pc:sldMkLst>
        <pc:spChg chg="mod">
          <ac:chgData name="Галина Галина" userId="5db18f3bd805f1eb" providerId="LiveId" clId="{01F68688-FF69-4663-ABB4-92ACA47E800A}" dt="2025-10-02T08:03:23.033" v="1038" actId="790"/>
          <ac:spMkLst>
            <pc:docMk/>
            <pc:sldMk cId="1517593591" sldId="807"/>
            <ac:spMk id="2" creationId="{00000000-0000-0000-0000-000000000000}"/>
          </ac:spMkLst>
        </pc:spChg>
        <pc:spChg chg="mod">
          <ac:chgData name="Галина Галина" userId="5db18f3bd805f1eb" providerId="LiveId" clId="{01F68688-FF69-4663-ABB4-92ACA47E800A}" dt="2025-10-02T08:03:23.033" v="1038" actId="790"/>
          <ac:spMkLst>
            <pc:docMk/>
            <pc:sldMk cId="1517593591" sldId="807"/>
            <ac:spMk id="3" creationId="{00000000-0000-0000-0000-000000000000}"/>
          </ac:spMkLst>
        </pc:spChg>
        <pc:spChg chg="mod">
          <ac:chgData name="Галина Галина" userId="5db18f3bd805f1eb" providerId="LiveId" clId="{01F68688-FF69-4663-ABB4-92ACA47E800A}" dt="2025-10-02T08:03:23.033" v="1038" actId="790"/>
          <ac:spMkLst>
            <pc:docMk/>
            <pc:sldMk cId="1517593591" sldId="807"/>
            <ac:spMk id="9" creationId="{34C7AC77-0A64-6F07-6230-2F6850EB2355}"/>
          </ac:spMkLst>
        </pc:spChg>
        <pc:spChg chg="mod">
          <ac:chgData name="Галина Галина" userId="5db18f3bd805f1eb" providerId="LiveId" clId="{01F68688-FF69-4663-ABB4-92ACA47E800A}" dt="2025-10-02T08:03:23.033" v="1038" actId="790"/>
          <ac:spMkLst>
            <pc:docMk/>
            <pc:sldMk cId="1517593591" sldId="807"/>
            <ac:spMk id="10" creationId="{22DCFF93-B210-62BD-7144-A1D21C83E2B8}"/>
          </ac:spMkLst>
        </pc:spChg>
        <pc:picChg chg="del">
          <ac:chgData name="Галина Галина" userId="5db18f3bd805f1eb" providerId="LiveId" clId="{01F68688-FF69-4663-ABB4-92ACA47E800A}" dt="2025-10-02T03:16:48.994" v="371" actId="478"/>
          <ac:picMkLst>
            <pc:docMk/>
            <pc:sldMk cId="1517593591" sldId="807"/>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877756256" sldId="808"/>
        </pc:sldMkLst>
        <pc:spChg chg="mod">
          <ac:chgData name="Галина Галина" userId="5db18f3bd805f1eb" providerId="LiveId" clId="{01F68688-FF69-4663-ABB4-92ACA47E800A}" dt="2025-10-02T08:03:23.033" v="1038" actId="790"/>
          <ac:spMkLst>
            <pc:docMk/>
            <pc:sldMk cId="2877756256" sldId="808"/>
            <ac:spMk id="2" creationId="{00000000-0000-0000-0000-000000000000}"/>
          </ac:spMkLst>
        </pc:spChg>
        <pc:spChg chg="mod">
          <ac:chgData name="Галина Галина" userId="5db18f3bd805f1eb" providerId="LiveId" clId="{01F68688-FF69-4663-ABB4-92ACA47E800A}" dt="2025-10-02T08:03:23.033" v="1038" actId="790"/>
          <ac:spMkLst>
            <pc:docMk/>
            <pc:sldMk cId="2877756256" sldId="808"/>
            <ac:spMk id="3" creationId="{00000000-0000-0000-0000-000000000000}"/>
          </ac:spMkLst>
        </pc:spChg>
        <pc:spChg chg="mod">
          <ac:chgData name="Галина Галина" userId="5db18f3bd805f1eb" providerId="LiveId" clId="{01F68688-FF69-4663-ABB4-92ACA47E800A}" dt="2025-10-02T08:03:23.033" v="1038" actId="790"/>
          <ac:spMkLst>
            <pc:docMk/>
            <pc:sldMk cId="2877756256" sldId="808"/>
            <ac:spMk id="9" creationId="{34C7AC77-0A64-6F07-6230-2F6850EB2355}"/>
          </ac:spMkLst>
        </pc:spChg>
        <pc:spChg chg="mod">
          <ac:chgData name="Галина Галина" userId="5db18f3bd805f1eb" providerId="LiveId" clId="{01F68688-FF69-4663-ABB4-92ACA47E800A}" dt="2025-10-02T08:03:23.033" v="1038" actId="790"/>
          <ac:spMkLst>
            <pc:docMk/>
            <pc:sldMk cId="2877756256" sldId="808"/>
            <ac:spMk id="10" creationId="{22DCFF93-B210-62BD-7144-A1D21C83E2B8}"/>
          </ac:spMkLst>
        </pc:spChg>
        <pc:picChg chg="del">
          <ac:chgData name="Галина Галина" userId="5db18f3bd805f1eb" providerId="LiveId" clId="{01F68688-FF69-4663-ABB4-92ACA47E800A}" dt="2025-10-02T03:16:50.900" v="372" actId="478"/>
          <ac:picMkLst>
            <pc:docMk/>
            <pc:sldMk cId="2877756256" sldId="808"/>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134524416" sldId="809"/>
        </pc:sldMkLst>
        <pc:spChg chg="mod">
          <ac:chgData name="Галина Галина" userId="5db18f3bd805f1eb" providerId="LiveId" clId="{01F68688-FF69-4663-ABB4-92ACA47E800A}" dt="2025-10-02T08:03:23.033" v="1038" actId="790"/>
          <ac:spMkLst>
            <pc:docMk/>
            <pc:sldMk cId="2134524416" sldId="809"/>
            <ac:spMk id="2" creationId="{00000000-0000-0000-0000-000000000000}"/>
          </ac:spMkLst>
        </pc:spChg>
        <pc:spChg chg="mod">
          <ac:chgData name="Галина Галина" userId="5db18f3bd805f1eb" providerId="LiveId" clId="{01F68688-FF69-4663-ABB4-92ACA47E800A}" dt="2025-10-02T08:03:23.033" v="1038" actId="790"/>
          <ac:spMkLst>
            <pc:docMk/>
            <pc:sldMk cId="2134524416" sldId="809"/>
            <ac:spMk id="3" creationId="{00000000-0000-0000-0000-000000000000}"/>
          </ac:spMkLst>
        </pc:spChg>
        <pc:spChg chg="mod">
          <ac:chgData name="Галина Галина" userId="5db18f3bd805f1eb" providerId="LiveId" clId="{01F68688-FF69-4663-ABB4-92ACA47E800A}" dt="2025-10-02T08:03:23.033" v="1038" actId="790"/>
          <ac:spMkLst>
            <pc:docMk/>
            <pc:sldMk cId="2134524416" sldId="809"/>
            <ac:spMk id="9" creationId="{34C7AC77-0A64-6F07-6230-2F6850EB2355}"/>
          </ac:spMkLst>
        </pc:spChg>
        <pc:spChg chg="mod">
          <ac:chgData name="Галина Галина" userId="5db18f3bd805f1eb" providerId="LiveId" clId="{01F68688-FF69-4663-ABB4-92ACA47E800A}" dt="2025-10-02T08:03:23.033" v="1038" actId="790"/>
          <ac:spMkLst>
            <pc:docMk/>
            <pc:sldMk cId="2134524416" sldId="809"/>
            <ac:spMk id="10" creationId="{22DCFF93-B210-62BD-7144-A1D21C83E2B8}"/>
          </ac:spMkLst>
        </pc:spChg>
        <pc:picChg chg="del">
          <ac:chgData name="Галина Галина" userId="5db18f3bd805f1eb" providerId="LiveId" clId="{01F68688-FF69-4663-ABB4-92ACA47E800A}" dt="2025-10-02T03:16:52.999" v="373" actId="478"/>
          <ac:picMkLst>
            <pc:docMk/>
            <pc:sldMk cId="2134524416" sldId="809"/>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3229945251" sldId="810"/>
        </pc:sldMkLst>
        <pc:spChg chg="mod">
          <ac:chgData name="Галина Галина" userId="5db18f3bd805f1eb" providerId="LiveId" clId="{01F68688-FF69-4663-ABB4-92ACA47E800A}" dt="2025-10-02T08:03:23.033" v="1038" actId="790"/>
          <ac:spMkLst>
            <pc:docMk/>
            <pc:sldMk cId="3229945251" sldId="810"/>
            <ac:spMk id="2" creationId="{00000000-0000-0000-0000-000000000000}"/>
          </ac:spMkLst>
        </pc:spChg>
        <pc:spChg chg="mod">
          <ac:chgData name="Галина Галина" userId="5db18f3bd805f1eb" providerId="LiveId" clId="{01F68688-FF69-4663-ABB4-92ACA47E800A}" dt="2025-10-02T08:03:23.033" v="1038" actId="790"/>
          <ac:spMkLst>
            <pc:docMk/>
            <pc:sldMk cId="3229945251" sldId="810"/>
            <ac:spMk id="3" creationId="{00000000-0000-0000-0000-000000000000}"/>
          </ac:spMkLst>
        </pc:spChg>
        <pc:spChg chg="mod">
          <ac:chgData name="Галина Галина" userId="5db18f3bd805f1eb" providerId="LiveId" clId="{01F68688-FF69-4663-ABB4-92ACA47E800A}" dt="2025-10-02T08:03:23.033" v="1038" actId="790"/>
          <ac:spMkLst>
            <pc:docMk/>
            <pc:sldMk cId="3229945251" sldId="810"/>
            <ac:spMk id="9" creationId="{34C7AC77-0A64-6F07-6230-2F6850EB2355}"/>
          </ac:spMkLst>
        </pc:spChg>
        <pc:spChg chg="mod">
          <ac:chgData name="Галина Галина" userId="5db18f3bd805f1eb" providerId="LiveId" clId="{01F68688-FF69-4663-ABB4-92ACA47E800A}" dt="2025-10-02T08:03:23.033" v="1038" actId="790"/>
          <ac:spMkLst>
            <pc:docMk/>
            <pc:sldMk cId="3229945251" sldId="810"/>
            <ac:spMk id="10" creationId="{22DCFF93-B210-62BD-7144-A1D21C83E2B8}"/>
          </ac:spMkLst>
        </pc:spChg>
        <pc:picChg chg="del">
          <ac:chgData name="Галина Галина" userId="5db18f3bd805f1eb" providerId="LiveId" clId="{01F68688-FF69-4663-ABB4-92ACA47E800A}" dt="2025-10-02T03:16:54.954" v="374" actId="478"/>
          <ac:picMkLst>
            <pc:docMk/>
            <pc:sldMk cId="3229945251" sldId="810"/>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4213253103" sldId="811"/>
        </pc:sldMkLst>
        <pc:spChg chg="mod">
          <ac:chgData name="Галина Галина" userId="5db18f3bd805f1eb" providerId="LiveId" clId="{01F68688-FF69-4663-ABB4-92ACA47E800A}" dt="2025-10-02T08:03:23.033" v="1038" actId="790"/>
          <ac:spMkLst>
            <pc:docMk/>
            <pc:sldMk cId="4213253103" sldId="811"/>
            <ac:spMk id="2" creationId="{00000000-0000-0000-0000-000000000000}"/>
          </ac:spMkLst>
        </pc:spChg>
        <pc:spChg chg="mod">
          <ac:chgData name="Галина Галина" userId="5db18f3bd805f1eb" providerId="LiveId" clId="{01F68688-FF69-4663-ABB4-92ACA47E800A}" dt="2025-10-02T08:03:23.033" v="1038" actId="790"/>
          <ac:spMkLst>
            <pc:docMk/>
            <pc:sldMk cId="4213253103" sldId="811"/>
            <ac:spMk id="3" creationId="{00000000-0000-0000-0000-000000000000}"/>
          </ac:spMkLst>
        </pc:spChg>
        <pc:spChg chg="mod">
          <ac:chgData name="Галина Галина" userId="5db18f3bd805f1eb" providerId="LiveId" clId="{01F68688-FF69-4663-ABB4-92ACA47E800A}" dt="2025-10-02T08:03:23.033" v="1038" actId="790"/>
          <ac:spMkLst>
            <pc:docMk/>
            <pc:sldMk cId="4213253103" sldId="811"/>
            <ac:spMk id="9" creationId="{34C7AC77-0A64-6F07-6230-2F6850EB2355}"/>
          </ac:spMkLst>
        </pc:spChg>
        <pc:spChg chg="mod">
          <ac:chgData name="Галина Галина" userId="5db18f3bd805f1eb" providerId="LiveId" clId="{01F68688-FF69-4663-ABB4-92ACA47E800A}" dt="2025-10-02T08:03:23.033" v="1038" actId="790"/>
          <ac:spMkLst>
            <pc:docMk/>
            <pc:sldMk cId="4213253103" sldId="811"/>
            <ac:spMk id="10" creationId="{22DCFF93-B210-62BD-7144-A1D21C83E2B8}"/>
          </ac:spMkLst>
        </pc:spChg>
        <pc:picChg chg="del">
          <ac:chgData name="Галина Галина" userId="5db18f3bd805f1eb" providerId="LiveId" clId="{01F68688-FF69-4663-ABB4-92ACA47E800A}" dt="2025-10-02T03:16:57.209" v="375" actId="478"/>
          <ac:picMkLst>
            <pc:docMk/>
            <pc:sldMk cId="4213253103" sldId="811"/>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883204281" sldId="812"/>
        </pc:sldMkLst>
        <pc:spChg chg="mod">
          <ac:chgData name="Галина Галина" userId="5db18f3bd805f1eb" providerId="LiveId" clId="{01F68688-FF69-4663-ABB4-92ACA47E800A}" dt="2025-10-02T08:03:23.033" v="1038" actId="790"/>
          <ac:spMkLst>
            <pc:docMk/>
            <pc:sldMk cId="2883204281" sldId="812"/>
            <ac:spMk id="2" creationId="{00000000-0000-0000-0000-000000000000}"/>
          </ac:spMkLst>
        </pc:spChg>
        <pc:spChg chg="mod">
          <ac:chgData name="Галина Галина" userId="5db18f3bd805f1eb" providerId="LiveId" clId="{01F68688-FF69-4663-ABB4-92ACA47E800A}" dt="2025-10-02T08:03:23.033" v="1038" actId="790"/>
          <ac:spMkLst>
            <pc:docMk/>
            <pc:sldMk cId="2883204281" sldId="812"/>
            <ac:spMk id="3" creationId="{00000000-0000-0000-0000-000000000000}"/>
          </ac:spMkLst>
        </pc:spChg>
        <pc:spChg chg="mod">
          <ac:chgData name="Галина Галина" userId="5db18f3bd805f1eb" providerId="LiveId" clId="{01F68688-FF69-4663-ABB4-92ACA47E800A}" dt="2025-10-02T08:03:23.033" v="1038" actId="790"/>
          <ac:spMkLst>
            <pc:docMk/>
            <pc:sldMk cId="2883204281" sldId="812"/>
            <ac:spMk id="9" creationId="{34C7AC77-0A64-6F07-6230-2F6850EB2355}"/>
          </ac:spMkLst>
        </pc:spChg>
        <pc:spChg chg="mod">
          <ac:chgData name="Галина Галина" userId="5db18f3bd805f1eb" providerId="LiveId" clId="{01F68688-FF69-4663-ABB4-92ACA47E800A}" dt="2025-10-02T08:03:23.033" v="1038" actId="790"/>
          <ac:spMkLst>
            <pc:docMk/>
            <pc:sldMk cId="2883204281" sldId="812"/>
            <ac:spMk id="10" creationId="{22DCFF93-B210-62BD-7144-A1D21C83E2B8}"/>
          </ac:spMkLst>
        </pc:spChg>
        <pc:picChg chg="del">
          <ac:chgData name="Галина Галина" userId="5db18f3bd805f1eb" providerId="LiveId" clId="{01F68688-FF69-4663-ABB4-92ACA47E800A}" dt="2025-10-02T03:16:59.654" v="376" actId="478"/>
          <ac:picMkLst>
            <pc:docMk/>
            <pc:sldMk cId="2883204281" sldId="812"/>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119173230" sldId="813"/>
        </pc:sldMkLst>
        <pc:spChg chg="mod">
          <ac:chgData name="Галина Галина" userId="5db18f3bd805f1eb" providerId="LiveId" clId="{01F68688-FF69-4663-ABB4-92ACA47E800A}" dt="2025-10-02T08:03:23.033" v="1038" actId="790"/>
          <ac:spMkLst>
            <pc:docMk/>
            <pc:sldMk cId="1119173230" sldId="813"/>
            <ac:spMk id="2" creationId="{00000000-0000-0000-0000-000000000000}"/>
          </ac:spMkLst>
        </pc:spChg>
        <pc:spChg chg="mod">
          <ac:chgData name="Галина Галина" userId="5db18f3bd805f1eb" providerId="LiveId" clId="{01F68688-FF69-4663-ABB4-92ACA47E800A}" dt="2025-10-02T08:03:23.033" v="1038" actId="790"/>
          <ac:spMkLst>
            <pc:docMk/>
            <pc:sldMk cId="1119173230" sldId="813"/>
            <ac:spMk id="3" creationId="{00000000-0000-0000-0000-000000000000}"/>
          </ac:spMkLst>
        </pc:spChg>
        <pc:spChg chg="mod">
          <ac:chgData name="Галина Галина" userId="5db18f3bd805f1eb" providerId="LiveId" clId="{01F68688-FF69-4663-ABB4-92ACA47E800A}" dt="2025-10-02T08:03:23.033" v="1038" actId="790"/>
          <ac:spMkLst>
            <pc:docMk/>
            <pc:sldMk cId="1119173230" sldId="813"/>
            <ac:spMk id="9" creationId="{34C7AC77-0A64-6F07-6230-2F6850EB2355}"/>
          </ac:spMkLst>
        </pc:spChg>
        <pc:spChg chg="mod">
          <ac:chgData name="Галина Галина" userId="5db18f3bd805f1eb" providerId="LiveId" clId="{01F68688-FF69-4663-ABB4-92ACA47E800A}" dt="2025-10-02T08:03:23.033" v="1038" actId="790"/>
          <ac:spMkLst>
            <pc:docMk/>
            <pc:sldMk cId="1119173230" sldId="813"/>
            <ac:spMk id="10" creationId="{22DCFF93-B210-62BD-7144-A1D21C83E2B8}"/>
          </ac:spMkLst>
        </pc:spChg>
        <pc:picChg chg="del">
          <ac:chgData name="Галина Галина" userId="5db18f3bd805f1eb" providerId="LiveId" clId="{01F68688-FF69-4663-ABB4-92ACA47E800A}" dt="2025-10-02T03:17:01.656" v="377" actId="478"/>
          <ac:picMkLst>
            <pc:docMk/>
            <pc:sldMk cId="1119173230" sldId="813"/>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3171907033" sldId="814"/>
        </pc:sldMkLst>
        <pc:spChg chg="mod">
          <ac:chgData name="Галина Галина" userId="5db18f3bd805f1eb" providerId="LiveId" clId="{01F68688-FF69-4663-ABB4-92ACA47E800A}" dt="2025-10-02T08:03:23.033" v="1038" actId="790"/>
          <ac:spMkLst>
            <pc:docMk/>
            <pc:sldMk cId="3171907033" sldId="814"/>
            <ac:spMk id="5" creationId="{4EA14B28-8560-F9B7-460D-043D60B96BB5}"/>
          </ac:spMkLst>
        </pc:spChg>
        <pc:spChg chg="mod">
          <ac:chgData name="Галина Галина" userId="5db18f3bd805f1eb" providerId="LiveId" clId="{01F68688-FF69-4663-ABB4-92ACA47E800A}" dt="2025-10-02T08:03:23.033" v="1038" actId="790"/>
          <ac:spMkLst>
            <pc:docMk/>
            <pc:sldMk cId="3171907033" sldId="814"/>
            <ac:spMk id="7" creationId="{71E84EB2-236A-6EC2-36B3-B312C6EF4B30}"/>
          </ac:spMkLst>
        </pc:spChg>
        <pc:spChg chg="mod">
          <ac:chgData name="Галина Галина" userId="5db18f3bd805f1eb" providerId="LiveId" clId="{01F68688-FF69-4663-ABB4-92ACA47E800A}" dt="2025-10-02T08:03:23.033" v="1038" actId="790"/>
          <ac:spMkLst>
            <pc:docMk/>
            <pc:sldMk cId="3171907033" sldId="814"/>
            <ac:spMk id="9" creationId="{B5DFB1C0-CA4A-A6D0-D2DD-6F0EACB3ADCF}"/>
          </ac:spMkLst>
        </pc:spChg>
        <pc:picChg chg="del">
          <ac:chgData name="Галина Галина" userId="5db18f3bd805f1eb" providerId="LiveId" clId="{01F68688-FF69-4663-ABB4-92ACA47E800A}" dt="2025-10-02T03:17:04.654" v="378" actId="478"/>
          <ac:picMkLst>
            <pc:docMk/>
            <pc:sldMk cId="3171907033" sldId="814"/>
            <ac:picMk id="8" creationId="{C24A963A-2520-71A7-176E-75CA24FBEA97}"/>
          </ac:picMkLst>
        </pc:picChg>
      </pc:sldChg>
      <pc:sldChg chg="delSp modSp add mod">
        <pc:chgData name="Галина Галина" userId="5db18f3bd805f1eb" providerId="LiveId" clId="{01F68688-FF69-4663-ABB4-92ACA47E800A}" dt="2025-10-02T08:03:23.033" v="1038" actId="790"/>
        <pc:sldMkLst>
          <pc:docMk/>
          <pc:sldMk cId="3080078939" sldId="815"/>
        </pc:sldMkLst>
        <pc:spChg chg="mod">
          <ac:chgData name="Галина Галина" userId="5db18f3bd805f1eb" providerId="LiveId" clId="{01F68688-FF69-4663-ABB4-92ACA47E800A}" dt="2025-10-02T08:03:23.033" v="1038" actId="790"/>
          <ac:spMkLst>
            <pc:docMk/>
            <pc:sldMk cId="3080078939" sldId="815"/>
            <ac:spMk id="2" creationId="{00000000-0000-0000-0000-000000000000}"/>
          </ac:spMkLst>
        </pc:spChg>
        <pc:spChg chg="mod">
          <ac:chgData name="Галина Галина" userId="5db18f3bd805f1eb" providerId="LiveId" clId="{01F68688-FF69-4663-ABB4-92ACA47E800A}" dt="2025-10-02T08:03:23.033" v="1038" actId="790"/>
          <ac:spMkLst>
            <pc:docMk/>
            <pc:sldMk cId="3080078939" sldId="815"/>
            <ac:spMk id="3" creationId="{00000000-0000-0000-0000-000000000000}"/>
          </ac:spMkLst>
        </pc:spChg>
        <pc:spChg chg="mod">
          <ac:chgData name="Галина Галина" userId="5db18f3bd805f1eb" providerId="LiveId" clId="{01F68688-FF69-4663-ABB4-92ACA47E800A}" dt="2025-10-02T08:03:23.033" v="1038" actId="790"/>
          <ac:spMkLst>
            <pc:docMk/>
            <pc:sldMk cId="3080078939" sldId="815"/>
            <ac:spMk id="9" creationId="{34C7AC77-0A64-6F07-6230-2F6850EB2355}"/>
          </ac:spMkLst>
        </pc:spChg>
        <pc:spChg chg="mod">
          <ac:chgData name="Галина Галина" userId="5db18f3bd805f1eb" providerId="LiveId" clId="{01F68688-FF69-4663-ABB4-92ACA47E800A}" dt="2025-10-02T08:03:23.033" v="1038" actId="790"/>
          <ac:spMkLst>
            <pc:docMk/>
            <pc:sldMk cId="3080078939" sldId="815"/>
            <ac:spMk id="10" creationId="{22DCFF93-B210-62BD-7144-A1D21C83E2B8}"/>
          </ac:spMkLst>
        </pc:spChg>
        <pc:picChg chg="del">
          <ac:chgData name="Галина Галина" userId="5db18f3bd805f1eb" providerId="LiveId" clId="{01F68688-FF69-4663-ABB4-92ACA47E800A}" dt="2025-10-02T03:17:06.839" v="379" actId="478"/>
          <ac:picMkLst>
            <pc:docMk/>
            <pc:sldMk cId="3080078939" sldId="815"/>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891307090" sldId="816"/>
        </pc:sldMkLst>
        <pc:spChg chg="mod">
          <ac:chgData name="Галина Галина" userId="5db18f3bd805f1eb" providerId="LiveId" clId="{01F68688-FF69-4663-ABB4-92ACA47E800A}" dt="2025-10-02T08:03:23.033" v="1038" actId="790"/>
          <ac:spMkLst>
            <pc:docMk/>
            <pc:sldMk cId="1891307090" sldId="816"/>
            <ac:spMk id="2" creationId="{00000000-0000-0000-0000-000000000000}"/>
          </ac:spMkLst>
        </pc:spChg>
        <pc:spChg chg="mod">
          <ac:chgData name="Галина Галина" userId="5db18f3bd805f1eb" providerId="LiveId" clId="{01F68688-FF69-4663-ABB4-92ACA47E800A}" dt="2025-10-02T08:03:23.033" v="1038" actId="790"/>
          <ac:spMkLst>
            <pc:docMk/>
            <pc:sldMk cId="1891307090" sldId="816"/>
            <ac:spMk id="3" creationId="{00000000-0000-0000-0000-000000000000}"/>
          </ac:spMkLst>
        </pc:spChg>
        <pc:spChg chg="mod">
          <ac:chgData name="Галина Галина" userId="5db18f3bd805f1eb" providerId="LiveId" clId="{01F68688-FF69-4663-ABB4-92ACA47E800A}" dt="2025-10-02T08:03:23.033" v="1038" actId="790"/>
          <ac:spMkLst>
            <pc:docMk/>
            <pc:sldMk cId="1891307090" sldId="816"/>
            <ac:spMk id="9" creationId="{34C7AC77-0A64-6F07-6230-2F6850EB2355}"/>
          </ac:spMkLst>
        </pc:spChg>
        <pc:spChg chg="mod">
          <ac:chgData name="Галина Галина" userId="5db18f3bd805f1eb" providerId="LiveId" clId="{01F68688-FF69-4663-ABB4-92ACA47E800A}" dt="2025-10-02T08:03:23.033" v="1038" actId="790"/>
          <ac:spMkLst>
            <pc:docMk/>
            <pc:sldMk cId="1891307090" sldId="816"/>
            <ac:spMk id="10" creationId="{22DCFF93-B210-62BD-7144-A1D21C83E2B8}"/>
          </ac:spMkLst>
        </pc:spChg>
        <pc:picChg chg="del">
          <ac:chgData name="Галина Галина" userId="5db18f3bd805f1eb" providerId="LiveId" clId="{01F68688-FF69-4663-ABB4-92ACA47E800A}" dt="2025-10-02T03:17:08.829" v="380" actId="478"/>
          <ac:picMkLst>
            <pc:docMk/>
            <pc:sldMk cId="1891307090" sldId="816"/>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643840973" sldId="817"/>
        </pc:sldMkLst>
        <pc:spChg chg="mod">
          <ac:chgData name="Галина Галина" userId="5db18f3bd805f1eb" providerId="LiveId" clId="{01F68688-FF69-4663-ABB4-92ACA47E800A}" dt="2025-10-02T08:03:23.033" v="1038" actId="790"/>
          <ac:spMkLst>
            <pc:docMk/>
            <pc:sldMk cId="643840973" sldId="817"/>
            <ac:spMk id="2" creationId="{00000000-0000-0000-0000-000000000000}"/>
          </ac:spMkLst>
        </pc:spChg>
        <pc:spChg chg="mod">
          <ac:chgData name="Галина Галина" userId="5db18f3bd805f1eb" providerId="LiveId" clId="{01F68688-FF69-4663-ABB4-92ACA47E800A}" dt="2025-10-02T08:03:23.033" v="1038" actId="790"/>
          <ac:spMkLst>
            <pc:docMk/>
            <pc:sldMk cId="643840973" sldId="817"/>
            <ac:spMk id="3" creationId="{00000000-0000-0000-0000-000000000000}"/>
          </ac:spMkLst>
        </pc:spChg>
        <pc:spChg chg="mod">
          <ac:chgData name="Галина Галина" userId="5db18f3bd805f1eb" providerId="LiveId" clId="{01F68688-FF69-4663-ABB4-92ACA47E800A}" dt="2025-10-02T08:03:23.033" v="1038" actId="790"/>
          <ac:spMkLst>
            <pc:docMk/>
            <pc:sldMk cId="643840973" sldId="817"/>
            <ac:spMk id="9" creationId="{34C7AC77-0A64-6F07-6230-2F6850EB2355}"/>
          </ac:spMkLst>
        </pc:spChg>
        <pc:spChg chg="mod">
          <ac:chgData name="Галина Галина" userId="5db18f3bd805f1eb" providerId="LiveId" clId="{01F68688-FF69-4663-ABB4-92ACA47E800A}" dt="2025-10-02T08:03:23.033" v="1038" actId="790"/>
          <ac:spMkLst>
            <pc:docMk/>
            <pc:sldMk cId="643840973" sldId="817"/>
            <ac:spMk id="10" creationId="{22DCFF93-B210-62BD-7144-A1D21C83E2B8}"/>
          </ac:spMkLst>
        </pc:spChg>
        <pc:picChg chg="del">
          <ac:chgData name="Галина Галина" userId="5db18f3bd805f1eb" providerId="LiveId" clId="{01F68688-FF69-4663-ABB4-92ACA47E800A}" dt="2025-10-02T03:17:10.844" v="381" actId="478"/>
          <ac:picMkLst>
            <pc:docMk/>
            <pc:sldMk cId="643840973" sldId="817"/>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3452438684" sldId="818"/>
        </pc:sldMkLst>
        <pc:spChg chg="mod">
          <ac:chgData name="Галина Галина" userId="5db18f3bd805f1eb" providerId="LiveId" clId="{01F68688-FF69-4663-ABB4-92ACA47E800A}" dt="2025-10-02T08:03:23.033" v="1038" actId="790"/>
          <ac:spMkLst>
            <pc:docMk/>
            <pc:sldMk cId="3452438684" sldId="818"/>
            <ac:spMk id="2" creationId="{00000000-0000-0000-0000-000000000000}"/>
          </ac:spMkLst>
        </pc:spChg>
        <pc:spChg chg="mod">
          <ac:chgData name="Галина Галина" userId="5db18f3bd805f1eb" providerId="LiveId" clId="{01F68688-FF69-4663-ABB4-92ACA47E800A}" dt="2025-10-02T08:03:23.033" v="1038" actId="790"/>
          <ac:spMkLst>
            <pc:docMk/>
            <pc:sldMk cId="3452438684" sldId="818"/>
            <ac:spMk id="3" creationId="{00000000-0000-0000-0000-000000000000}"/>
          </ac:spMkLst>
        </pc:spChg>
        <pc:spChg chg="mod">
          <ac:chgData name="Галина Галина" userId="5db18f3bd805f1eb" providerId="LiveId" clId="{01F68688-FF69-4663-ABB4-92ACA47E800A}" dt="2025-10-02T08:03:23.033" v="1038" actId="790"/>
          <ac:spMkLst>
            <pc:docMk/>
            <pc:sldMk cId="3452438684" sldId="818"/>
            <ac:spMk id="9" creationId="{34C7AC77-0A64-6F07-6230-2F6850EB2355}"/>
          </ac:spMkLst>
        </pc:spChg>
        <pc:spChg chg="mod">
          <ac:chgData name="Галина Галина" userId="5db18f3bd805f1eb" providerId="LiveId" clId="{01F68688-FF69-4663-ABB4-92ACA47E800A}" dt="2025-10-02T08:03:23.033" v="1038" actId="790"/>
          <ac:spMkLst>
            <pc:docMk/>
            <pc:sldMk cId="3452438684" sldId="818"/>
            <ac:spMk id="10" creationId="{22DCFF93-B210-62BD-7144-A1D21C83E2B8}"/>
          </ac:spMkLst>
        </pc:spChg>
        <pc:picChg chg="del">
          <ac:chgData name="Галина Галина" userId="5db18f3bd805f1eb" providerId="LiveId" clId="{01F68688-FF69-4663-ABB4-92ACA47E800A}" dt="2025-10-02T03:17:13.019" v="382" actId="478"/>
          <ac:picMkLst>
            <pc:docMk/>
            <pc:sldMk cId="3452438684" sldId="818"/>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3154927204" sldId="819"/>
        </pc:sldMkLst>
        <pc:spChg chg="mod">
          <ac:chgData name="Галина Галина" userId="5db18f3bd805f1eb" providerId="LiveId" clId="{01F68688-FF69-4663-ABB4-92ACA47E800A}" dt="2025-10-02T08:03:23.033" v="1038" actId="790"/>
          <ac:spMkLst>
            <pc:docMk/>
            <pc:sldMk cId="3154927204" sldId="819"/>
            <ac:spMk id="2" creationId="{00000000-0000-0000-0000-000000000000}"/>
          </ac:spMkLst>
        </pc:spChg>
        <pc:spChg chg="mod">
          <ac:chgData name="Галина Галина" userId="5db18f3bd805f1eb" providerId="LiveId" clId="{01F68688-FF69-4663-ABB4-92ACA47E800A}" dt="2025-10-02T08:03:23.033" v="1038" actId="790"/>
          <ac:spMkLst>
            <pc:docMk/>
            <pc:sldMk cId="3154927204" sldId="819"/>
            <ac:spMk id="3" creationId="{00000000-0000-0000-0000-000000000000}"/>
          </ac:spMkLst>
        </pc:spChg>
        <pc:spChg chg="mod">
          <ac:chgData name="Галина Галина" userId="5db18f3bd805f1eb" providerId="LiveId" clId="{01F68688-FF69-4663-ABB4-92ACA47E800A}" dt="2025-10-02T08:03:23.033" v="1038" actId="790"/>
          <ac:spMkLst>
            <pc:docMk/>
            <pc:sldMk cId="3154927204" sldId="819"/>
            <ac:spMk id="9" creationId="{34C7AC77-0A64-6F07-6230-2F6850EB2355}"/>
          </ac:spMkLst>
        </pc:spChg>
        <pc:spChg chg="mod">
          <ac:chgData name="Галина Галина" userId="5db18f3bd805f1eb" providerId="LiveId" clId="{01F68688-FF69-4663-ABB4-92ACA47E800A}" dt="2025-10-02T08:03:23.033" v="1038" actId="790"/>
          <ac:spMkLst>
            <pc:docMk/>
            <pc:sldMk cId="3154927204" sldId="819"/>
            <ac:spMk id="10" creationId="{22DCFF93-B210-62BD-7144-A1D21C83E2B8}"/>
          </ac:spMkLst>
        </pc:spChg>
        <pc:picChg chg="del">
          <ac:chgData name="Галина Галина" userId="5db18f3bd805f1eb" providerId="LiveId" clId="{01F68688-FF69-4663-ABB4-92ACA47E800A}" dt="2025-10-02T03:17:15.449" v="383" actId="478"/>
          <ac:picMkLst>
            <pc:docMk/>
            <pc:sldMk cId="3154927204" sldId="819"/>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4258270626" sldId="820"/>
        </pc:sldMkLst>
        <pc:spChg chg="mod">
          <ac:chgData name="Галина Галина" userId="5db18f3bd805f1eb" providerId="LiveId" clId="{01F68688-FF69-4663-ABB4-92ACA47E800A}" dt="2025-10-02T08:03:23.033" v="1038" actId="790"/>
          <ac:spMkLst>
            <pc:docMk/>
            <pc:sldMk cId="4258270626" sldId="820"/>
            <ac:spMk id="5" creationId="{4EA14B28-8560-F9B7-460D-043D60B96BB5}"/>
          </ac:spMkLst>
        </pc:spChg>
        <pc:spChg chg="mod">
          <ac:chgData name="Галина Галина" userId="5db18f3bd805f1eb" providerId="LiveId" clId="{01F68688-FF69-4663-ABB4-92ACA47E800A}" dt="2025-10-02T08:03:23.033" v="1038" actId="790"/>
          <ac:spMkLst>
            <pc:docMk/>
            <pc:sldMk cId="4258270626" sldId="820"/>
            <ac:spMk id="7" creationId="{71E84EB2-236A-6EC2-36B3-B312C6EF4B30}"/>
          </ac:spMkLst>
        </pc:spChg>
        <pc:spChg chg="mod">
          <ac:chgData name="Галина Галина" userId="5db18f3bd805f1eb" providerId="LiveId" clId="{01F68688-FF69-4663-ABB4-92ACA47E800A}" dt="2025-10-02T08:03:23.033" v="1038" actId="790"/>
          <ac:spMkLst>
            <pc:docMk/>
            <pc:sldMk cId="4258270626" sldId="820"/>
            <ac:spMk id="9" creationId="{B5DFB1C0-CA4A-A6D0-D2DD-6F0EACB3ADCF}"/>
          </ac:spMkLst>
        </pc:spChg>
        <pc:picChg chg="del">
          <ac:chgData name="Галина Галина" userId="5db18f3bd805f1eb" providerId="LiveId" clId="{01F68688-FF69-4663-ABB4-92ACA47E800A}" dt="2025-10-02T03:17:21.024" v="386" actId="478"/>
          <ac:picMkLst>
            <pc:docMk/>
            <pc:sldMk cId="4258270626" sldId="820"/>
            <ac:picMk id="8" creationId="{C24A963A-2520-71A7-176E-75CA24FBEA97}"/>
          </ac:picMkLst>
        </pc:picChg>
      </pc:sldChg>
      <pc:sldChg chg="delSp modSp add mod">
        <pc:chgData name="Галина Галина" userId="5db18f3bd805f1eb" providerId="LiveId" clId="{01F68688-FF69-4663-ABB4-92ACA47E800A}" dt="2025-10-02T08:03:23.033" v="1038" actId="790"/>
        <pc:sldMkLst>
          <pc:docMk/>
          <pc:sldMk cId="5890847" sldId="821"/>
        </pc:sldMkLst>
        <pc:spChg chg="mod">
          <ac:chgData name="Галина Галина" userId="5db18f3bd805f1eb" providerId="LiveId" clId="{01F68688-FF69-4663-ABB4-92ACA47E800A}" dt="2025-10-02T08:03:23.033" v="1038" actId="790"/>
          <ac:spMkLst>
            <pc:docMk/>
            <pc:sldMk cId="5890847" sldId="821"/>
            <ac:spMk id="2" creationId="{00000000-0000-0000-0000-000000000000}"/>
          </ac:spMkLst>
        </pc:spChg>
        <pc:spChg chg="mod">
          <ac:chgData name="Галина Галина" userId="5db18f3bd805f1eb" providerId="LiveId" clId="{01F68688-FF69-4663-ABB4-92ACA47E800A}" dt="2025-10-02T08:03:23.033" v="1038" actId="790"/>
          <ac:spMkLst>
            <pc:docMk/>
            <pc:sldMk cId="5890847" sldId="821"/>
            <ac:spMk id="3" creationId="{00000000-0000-0000-0000-000000000000}"/>
          </ac:spMkLst>
        </pc:spChg>
        <pc:spChg chg="mod">
          <ac:chgData name="Галина Галина" userId="5db18f3bd805f1eb" providerId="LiveId" clId="{01F68688-FF69-4663-ABB4-92ACA47E800A}" dt="2025-10-02T08:03:23.033" v="1038" actId="790"/>
          <ac:spMkLst>
            <pc:docMk/>
            <pc:sldMk cId="5890847" sldId="821"/>
            <ac:spMk id="9" creationId="{34C7AC77-0A64-6F07-6230-2F6850EB2355}"/>
          </ac:spMkLst>
        </pc:spChg>
        <pc:spChg chg="mod">
          <ac:chgData name="Галина Галина" userId="5db18f3bd805f1eb" providerId="LiveId" clId="{01F68688-FF69-4663-ABB4-92ACA47E800A}" dt="2025-10-02T08:03:23.033" v="1038" actId="790"/>
          <ac:spMkLst>
            <pc:docMk/>
            <pc:sldMk cId="5890847" sldId="821"/>
            <ac:spMk id="10" creationId="{22DCFF93-B210-62BD-7144-A1D21C83E2B8}"/>
          </ac:spMkLst>
        </pc:spChg>
        <pc:picChg chg="del">
          <ac:chgData name="Галина Галина" userId="5db18f3bd805f1eb" providerId="LiveId" clId="{01F68688-FF69-4663-ABB4-92ACA47E800A}" dt="2025-10-02T03:17:23.383" v="387" actId="478"/>
          <ac:picMkLst>
            <pc:docMk/>
            <pc:sldMk cId="5890847" sldId="821"/>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465835546" sldId="822"/>
        </pc:sldMkLst>
        <pc:spChg chg="mod">
          <ac:chgData name="Галина Галина" userId="5db18f3bd805f1eb" providerId="LiveId" clId="{01F68688-FF69-4663-ABB4-92ACA47E800A}" dt="2025-10-02T08:03:23.033" v="1038" actId="790"/>
          <ac:spMkLst>
            <pc:docMk/>
            <pc:sldMk cId="465835546" sldId="822"/>
            <ac:spMk id="2" creationId="{00000000-0000-0000-0000-000000000000}"/>
          </ac:spMkLst>
        </pc:spChg>
        <pc:spChg chg="mod">
          <ac:chgData name="Галина Галина" userId="5db18f3bd805f1eb" providerId="LiveId" clId="{01F68688-FF69-4663-ABB4-92ACA47E800A}" dt="2025-10-02T08:03:23.033" v="1038" actId="790"/>
          <ac:spMkLst>
            <pc:docMk/>
            <pc:sldMk cId="465835546" sldId="822"/>
            <ac:spMk id="3" creationId="{00000000-0000-0000-0000-000000000000}"/>
          </ac:spMkLst>
        </pc:spChg>
        <pc:spChg chg="mod">
          <ac:chgData name="Галина Галина" userId="5db18f3bd805f1eb" providerId="LiveId" clId="{01F68688-FF69-4663-ABB4-92ACA47E800A}" dt="2025-10-02T08:03:23.033" v="1038" actId="790"/>
          <ac:spMkLst>
            <pc:docMk/>
            <pc:sldMk cId="465835546" sldId="822"/>
            <ac:spMk id="9" creationId="{34C7AC77-0A64-6F07-6230-2F6850EB2355}"/>
          </ac:spMkLst>
        </pc:spChg>
        <pc:spChg chg="mod">
          <ac:chgData name="Галина Галина" userId="5db18f3bd805f1eb" providerId="LiveId" clId="{01F68688-FF69-4663-ABB4-92ACA47E800A}" dt="2025-10-02T08:03:23.033" v="1038" actId="790"/>
          <ac:spMkLst>
            <pc:docMk/>
            <pc:sldMk cId="465835546" sldId="822"/>
            <ac:spMk id="10" creationId="{22DCFF93-B210-62BD-7144-A1D21C83E2B8}"/>
          </ac:spMkLst>
        </pc:spChg>
        <pc:picChg chg="del">
          <ac:chgData name="Галина Галина" userId="5db18f3bd805f1eb" providerId="LiveId" clId="{01F68688-FF69-4663-ABB4-92ACA47E800A}" dt="2025-10-02T03:17:26.235" v="388" actId="478"/>
          <ac:picMkLst>
            <pc:docMk/>
            <pc:sldMk cId="465835546" sldId="822"/>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482178376" sldId="823"/>
        </pc:sldMkLst>
        <pc:spChg chg="mod">
          <ac:chgData name="Галина Галина" userId="5db18f3bd805f1eb" providerId="LiveId" clId="{01F68688-FF69-4663-ABB4-92ACA47E800A}" dt="2025-10-02T08:03:23.033" v="1038" actId="790"/>
          <ac:spMkLst>
            <pc:docMk/>
            <pc:sldMk cId="1482178376" sldId="823"/>
            <ac:spMk id="2" creationId="{00000000-0000-0000-0000-000000000000}"/>
          </ac:spMkLst>
        </pc:spChg>
        <pc:spChg chg="mod">
          <ac:chgData name="Галина Галина" userId="5db18f3bd805f1eb" providerId="LiveId" clId="{01F68688-FF69-4663-ABB4-92ACA47E800A}" dt="2025-10-02T08:03:23.033" v="1038" actId="790"/>
          <ac:spMkLst>
            <pc:docMk/>
            <pc:sldMk cId="1482178376" sldId="823"/>
            <ac:spMk id="3" creationId="{00000000-0000-0000-0000-000000000000}"/>
          </ac:spMkLst>
        </pc:spChg>
        <pc:spChg chg="mod">
          <ac:chgData name="Галина Галина" userId="5db18f3bd805f1eb" providerId="LiveId" clId="{01F68688-FF69-4663-ABB4-92ACA47E800A}" dt="2025-10-02T08:03:23.033" v="1038" actId="790"/>
          <ac:spMkLst>
            <pc:docMk/>
            <pc:sldMk cId="1482178376" sldId="823"/>
            <ac:spMk id="9" creationId="{34C7AC77-0A64-6F07-6230-2F6850EB2355}"/>
          </ac:spMkLst>
        </pc:spChg>
        <pc:spChg chg="mod">
          <ac:chgData name="Галина Галина" userId="5db18f3bd805f1eb" providerId="LiveId" clId="{01F68688-FF69-4663-ABB4-92ACA47E800A}" dt="2025-10-02T08:03:23.033" v="1038" actId="790"/>
          <ac:spMkLst>
            <pc:docMk/>
            <pc:sldMk cId="1482178376" sldId="823"/>
            <ac:spMk id="10" creationId="{22DCFF93-B210-62BD-7144-A1D21C83E2B8}"/>
          </ac:spMkLst>
        </pc:spChg>
        <pc:picChg chg="del">
          <ac:chgData name="Галина Галина" userId="5db18f3bd805f1eb" providerId="LiveId" clId="{01F68688-FF69-4663-ABB4-92ACA47E800A}" dt="2025-10-02T03:17:27.852" v="389" actId="478"/>
          <ac:picMkLst>
            <pc:docMk/>
            <pc:sldMk cId="1482178376" sldId="823"/>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795055954" sldId="824"/>
        </pc:sldMkLst>
        <pc:spChg chg="mod">
          <ac:chgData name="Галина Галина" userId="5db18f3bd805f1eb" providerId="LiveId" clId="{01F68688-FF69-4663-ABB4-92ACA47E800A}" dt="2025-10-02T08:03:23.033" v="1038" actId="790"/>
          <ac:spMkLst>
            <pc:docMk/>
            <pc:sldMk cId="1795055954" sldId="824"/>
            <ac:spMk id="2" creationId="{00000000-0000-0000-0000-000000000000}"/>
          </ac:spMkLst>
        </pc:spChg>
        <pc:spChg chg="mod">
          <ac:chgData name="Галина Галина" userId="5db18f3bd805f1eb" providerId="LiveId" clId="{01F68688-FF69-4663-ABB4-92ACA47E800A}" dt="2025-10-02T08:03:23.033" v="1038" actId="790"/>
          <ac:spMkLst>
            <pc:docMk/>
            <pc:sldMk cId="1795055954" sldId="824"/>
            <ac:spMk id="3" creationId="{00000000-0000-0000-0000-000000000000}"/>
          </ac:spMkLst>
        </pc:spChg>
        <pc:spChg chg="mod">
          <ac:chgData name="Галина Галина" userId="5db18f3bd805f1eb" providerId="LiveId" clId="{01F68688-FF69-4663-ABB4-92ACA47E800A}" dt="2025-10-02T08:03:23.033" v="1038" actId="790"/>
          <ac:spMkLst>
            <pc:docMk/>
            <pc:sldMk cId="1795055954" sldId="824"/>
            <ac:spMk id="9" creationId="{34C7AC77-0A64-6F07-6230-2F6850EB2355}"/>
          </ac:spMkLst>
        </pc:spChg>
        <pc:spChg chg="mod">
          <ac:chgData name="Галина Галина" userId="5db18f3bd805f1eb" providerId="LiveId" clId="{01F68688-FF69-4663-ABB4-92ACA47E800A}" dt="2025-10-02T08:03:23.033" v="1038" actId="790"/>
          <ac:spMkLst>
            <pc:docMk/>
            <pc:sldMk cId="1795055954" sldId="824"/>
            <ac:spMk id="10" creationId="{22DCFF93-B210-62BD-7144-A1D21C83E2B8}"/>
          </ac:spMkLst>
        </pc:spChg>
        <pc:picChg chg="del">
          <ac:chgData name="Галина Галина" userId="5db18f3bd805f1eb" providerId="LiveId" clId="{01F68688-FF69-4663-ABB4-92ACA47E800A}" dt="2025-10-02T03:17:30.549" v="390" actId="478"/>
          <ac:picMkLst>
            <pc:docMk/>
            <pc:sldMk cId="1795055954" sldId="824"/>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298903835" sldId="825"/>
        </pc:sldMkLst>
        <pc:spChg chg="mod">
          <ac:chgData name="Галина Галина" userId="5db18f3bd805f1eb" providerId="LiveId" clId="{01F68688-FF69-4663-ABB4-92ACA47E800A}" dt="2025-10-02T08:03:23.033" v="1038" actId="790"/>
          <ac:spMkLst>
            <pc:docMk/>
            <pc:sldMk cId="1298903835" sldId="825"/>
            <ac:spMk id="2" creationId="{00000000-0000-0000-0000-000000000000}"/>
          </ac:spMkLst>
        </pc:spChg>
        <pc:spChg chg="mod">
          <ac:chgData name="Галина Галина" userId="5db18f3bd805f1eb" providerId="LiveId" clId="{01F68688-FF69-4663-ABB4-92ACA47E800A}" dt="2025-10-02T08:03:23.033" v="1038" actId="790"/>
          <ac:spMkLst>
            <pc:docMk/>
            <pc:sldMk cId="1298903835" sldId="825"/>
            <ac:spMk id="3" creationId="{00000000-0000-0000-0000-000000000000}"/>
          </ac:spMkLst>
        </pc:spChg>
        <pc:spChg chg="mod">
          <ac:chgData name="Галина Галина" userId="5db18f3bd805f1eb" providerId="LiveId" clId="{01F68688-FF69-4663-ABB4-92ACA47E800A}" dt="2025-10-02T08:03:23.033" v="1038" actId="790"/>
          <ac:spMkLst>
            <pc:docMk/>
            <pc:sldMk cId="1298903835" sldId="825"/>
            <ac:spMk id="9" creationId="{34C7AC77-0A64-6F07-6230-2F6850EB2355}"/>
          </ac:spMkLst>
        </pc:spChg>
        <pc:spChg chg="mod">
          <ac:chgData name="Галина Галина" userId="5db18f3bd805f1eb" providerId="LiveId" clId="{01F68688-FF69-4663-ABB4-92ACA47E800A}" dt="2025-10-02T08:03:23.033" v="1038" actId="790"/>
          <ac:spMkLst>
            <pc:docMk/>
            <pc:sldMk cId="1298903835" sldId="825"/>
            <ac:spMk id="10" creationId="{22DCFF93-B210-62BD-7144-A1D21C83E2B8}"/>
          </ac:spMkLst>
        </pc:spChg>
        <pc:picChg chg="del">
          <ac:chgData name="Галина Галина" userId="5db18f3bd805f1eb" providerId="LiveId" clId="{01F68688-FF69-4663-ABB4-92ACA47E800A}" dt="2025-10-02T03:17:32.604" v="391" actId="478"/>
          <ac:picMkLst>
            <pc:docMk/>
            <pc:sldMk cId="1298903835" sldId="825"/>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2151915179" sldId="850"/>
        </pc:sldMkLst>
        <pc:spChg chg="mod">
          <ac:chgData name="Галина Галина" userId="5db18f3bd805f1eb" providerId="LiveId" clId="{01F68688-FF69-4663-ABB4-92ACA47E800A}" dt="2025-10-02T08:03:23.033" v="1038" actId="790"/>
          <ac:spMkLst>
            <pc:docMk/>
            <pc:sldMk cId="2151915179" sldId="850"/>
            <ac:spMk id="2" creationId="{00000000-0000-0000-0000-000000000000}"/>
          </ac:spMkLst>
        </pc:spChg>
        <pc:spChg chg="mod">
          <ac:chgData name="Галина Галина" userId="5db18f3bd805f1eb" providerId="LiveId" clId="{01F68688-FF69-4663-ABB4-92ACA47E800A}" dt="2025-10-02T08:03:23.033" v="1038" actId="790"/>
          <ac:spMkLst>
            <pc:docMk/>
            <pc:sldMk cId="2151915179" sldId="850"/>
            <ac:spMk id="3" creationId="{00000000-0000-0000-0000-000000000000}"/>
          </ac:spMkLst>
        </pc:spChg>
        <pc:spChg chg="mod">
          <ac:chgData name="Галина Галина" userId="5db18f3bd805f1eb" providerId="LiveId" clId="{01F68688-FF69-4663-ABB4-92ACA47E800A}" dt="2025-10-02T08:03:23.033" v="1038" actId="790"/>
          <ac:spMkLst>
            <pc:docMk/>
            <pc:sldMk cId="2151915179" sldId="850"/>
            <ac:spMk id="9" creationId="{34C7AC77-0A64-6F07-6230-2F6850EB2355}"/>
          </ac:spMkLst>
        </pc:spChg>
        <pc:spChg chg="mod">
          <ac:chgData name="Галина Галина" userId="5db18f3bd805f1eb" providerId="LiveId" clId="{01F68688-FF69-4663-ABB4-92ACA47E800A}" dt="2025-10-02T08:03:23.033" v="1038" actId="790"/>
          <ac:spMkLst>
            <pc:docMk/>
            <pc:sldMk cId="2151915179" sldId="850"/>
            <ac:spMk id="10" creationId="{22DCFF93-B210-62BD-7144-A1D21C83E2B8}"/>
          </ac:spMkLst>
        </pc:spChg>
        <pc:picChg chg="del">
          <ac:chgData name="Галина Галина" userId="5db18f3bd805f1eb" providerId="LiveId" clId="{01F68688-FF69-4663-ABB4-92ACA47E800A}" dt="2025-10-02T07:33:26.209" v="801" actId="478"/>
          <ac:picMkLst>
            <pc:docMk/>
            <pc:sldMk cId="2151915179" sldId="850"/>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577134267" sldId="851"/>
        </pc:sldMkLst>
        <pc:spChg chg="mod">
          <ac:chgData name="Галина Галина" userId="5db18f3bd805f1eb" providerId="LiveId" clId="{01F68688-FF69-4663-ABB4-92ACA47E800A}" dt="2025-10-02T08:03:23.033" v="1038" actId="790"/>
          <ac:spMkLst>
            <pc:docMk/>
            <pc:sldMk cId="577134267" sldId="851"/>
            <ac:spMk id="2" creationId="{00000000-0000-0000-0000-000000000000}"/>
          </ac:spMkLst>
        </pc:spChg>
        <pc:spChg chg="mod">
          <ac:chgData name="Галина Галина" userId="5db18f3bd805f1eb" providerId="LiveId" clId="{01F68688-FF69-4663-ABB4-92ACA47E800A}" dt="2025-10-02T08:03:23.033" v="1038" actId="790"/>
          <ac:spMkLst>
            <pc:docMk/>
            <pc:sldMk cId="577134267" sldId="851"/>
            <ac:spMk id="3" creationId="{00000000-0000-0000-0000-000000000000}"/>
          </ac:spMkLst>
        </pc:spChg>
        <pc:spChg chg="mod">
          <ac:chgData name="Галина Галина" userId="5db18f3bd805f1eb" providerId="LiveId" clId="{01F68688-FF69-4663-ABB4-92ACA47E800A}" dt="2025-10-02T08:03:23.033" v="1038" actId="790"/>
          <ac:spMkLst>
            <pc:docMk/>
            <pc:sldMk cId="577134267" sldId="851"/>
            <ac:spMk id="9" creationId="{34C7AC77-0A64-6F07-6230-2F6850EB2355}"/>
          </ac:spMkLst>
        </pc:spChg>
        <pc:spChg chg="mod">
          <ac:chgData name="Галина Галина" userId="5db18f3bd805f1eb" providerId="LiveId" clId="{01F68688-FF69-4663-ABB4-92ACA47E800A}" dt="2025-10-02T08:03:23.033" v="1038" actId="790"/>
          <ac:spMkLst>
            <pc:docMk/>
            <pc:sldMk cId="577134267" sldId="851"/>
            <ac:spMk id="10" creationId="{22DCFF93-B210-62BD-7144-A1D21C83E2B8}"/>
          </ac:spMkLst>
        </pc:spChg>
        <pc:picChg chg="del">
          <ac:chgData name="Галина Галина" userId="5db18f3bd805f1eb" providerId="LiveId" clId="{01F68688-FF69-4663-ABB4-92ACA47E800A}" dt="2025-10-02T07:33:27.924" v="802" actId="478"/>
          <ac:picMkLst>
            <pc:docMk/>
            <pc:sldMk cId="577134267" sldId="851"/>
            <ac:picMk id="7" creationId="{7E9C71AA-7FF5-A164-5865-9CEF8C6A43D1}"/>
          </ac:picMkLst>
        </pc:picChg>
      </pc:sldChg>
      <pc:sldChg chg="delSp modSp add mod">
        <pc:chgData name="Галина Галина" userId="5db18f3bd805f1eb" providerId="LiveId" clId="{01F68688-FF69-4663-ABB4-92ACA47E800A}" dt="2025-10-02T08:03:23.033" v="1038" actId="790"/>
        <pc:sldMkLst>
          <pc:docMk/>
          <pc:sldMk cId="1468167382" sldId="854"/>
        </pc:sldMkLst>
        <pc:spChg chg="mod">
          <ac:chgData name="Галина Галина" userId="5db18f3bd805f1eb" providerId="LiveId" clId="{01F68688-FF69-4663-ABB4-92ACA47E800A}" dt="2025-10-02T08:03:23.033" v="1038" actId="790"/>
          <ac:spMkLst>
            <pc:docMk/>
            <pc:sldMk cId="1468167382" sldId="854"/>
            <ac:spMk id="2" creationId="{FC6D7082-6F85-BE21-4654-D73D9A97F772}"/>
          </ac:spMkLst>
        </pc:spChg>
        <pc:spChg chg="mod">
          <ac:chgData name="Галина Галина" userId="5db18f3bd805f1eb" providerId="LiveId" clId="{01F68688-FF69-4663-ABB4-92ACA47E800A}" dt="2025-10-02T08:03:23.033" v="1038" actId="790"/>
          <ac:spMkLst>
            <pc:docMk/>
            <pc:sldMk cId="1468167382" sldId="854"/>
            <ac:spMk id="3" creationId="{BCE9DAE8-772D-00E6-FBF3-B55CDD127BE4}"/>
          </ac:spMkLst>
        </pc:spChg>
        <pc:spChg chg="mod">
          <ac:chgData name="Галина Галина" userId="5db18f3bd805f1eb" providerId="LiveId" clId="{01F68688-FF69-4663-ABB4-92ACA47E800A}" dt="2025-10-02T08:03:23.033" v="1038" actId="790"/>
          <ac:spMkLst>
            <pc:docMk/>
            <pc:sldMk cId="1468167382" sldId="854"/>
            <ac:spMk id="9" creationId="{9776BE9D-BBD3-5EBC-2BCF-206FEC864228}"/>
          </ac:spMkLst>
        </pc:spChg>
        <pc:spChg chg="mod">
          <ac:chgData name="Галина Галина" userId="5db18f3bd805f1eb" providerId="LiveId" clId="{01F68688-FF69-4663-ABB4-92ACA47E800A}" dt="2025-10-02T08:03:23.033" v="1038" actId="790"/>
          <ac:spMkLst>
            <pc:docMk/>
            <pc:sldMk cId="1468167382" sldId="854"/>
            <ac:spMk id="10" creationId="{3A48B945-F24E-84B0-BC25-B1CE71B08403}"/>
          </ac:spMkLst>
        </pc:spChg>
        <pc:picChg chg="del">
          <ac:chgData name="Галина Галина" userId="5db18f3bd805f1eb" providerId="LiveId" clId="{01F68688-FF69-4663-ABB4-92ACA47E800A}" dt="2025-10-02T03:36:53.409" v="536" actId="478"/>
          <ac:picMkLst>
            <pc:docMk/>
            <pc:sldMk cId="1468167382" sldId="854"/>
            <ac:picMk id="7" creationId="{086FBC2B-2DA6-E27B-C22A-7713538B36FE}"/>
          </ac:picMkLst>
        </pc:picChg>
      </pc:sldChg>
      <pc:sldChg chg="delSp modSp add mod">
        <pc:chgData name="Галина Галина" userId="5db18f3bd805f1eb" providerId="LiveId" clId="{01F68688-FF69-4663-ABB4-92ACA47E800A}" dt="2025-10-02T08:03:23.033" v="1038" actId="790"/>
        <pc:sldMkLst>
          <pc:docMk/>
          <pc:sldMk cId="131249027" sldId="869"/>
        </pc:sldMkLst>
        <pc:spChg chg="mod">
          <ac:chgData name="Галина Галина" userId="5db18f3bd805f1eb" providerId="LiveId" clId="{01F68688-FF69-4663-ABB4-92ACA47E800A}" dt="2025-10-02T08:03:23.033" v="1038" actId="790"/>
          <ac:spMkLst>
            <pc:docMk/>
            <pc:sldMk cId="131249027" sldId="869"/>
            <ac:spMk id="2" creationId="{422211C3-119F-3FCF-98D2-4329AA9E64BC}"/>
          </ac:spMkLst>
        </pc:spChg>
        <pc:spChg chg="mod">
          <ac:chgData name="Галина Галина" userId="5db18f3bd805f1eb" providerId="LiveId" clId="{01F68688-FF69-4663-ABB4-92ACA47E800A}" dt="2025-10-02T08:03:23.033" v="1038" actId="790"/>
          <ac:spMkLst>
            <pc:docMk/>
            <pc:sldMk cId="131249027" sldId="869"/>
            <ac:spMk id="3" creationId="{68D14335-2716-1265-600C-1C31DD7DA65D}"/>
          </ac:spMkLst>
        </pc:spChg>
        <pc:spChg chg="mod">
          <ac:chgData name="Галина Галина" userId="5db18f3bd805f1eb" providerId="LiveId" clId="{01F68688-FF69-4663-ABB4-92ACA47E800A}" dt="2025-10-02T08:03:23.033" v="1038" actId="790"/>
          <ac:spMkLst>
            <pc:docMk/>
            <pc:sldMk cId="131249027" sldId="869"/>
            <ac:spMk id="9" creationId="{B6868970-7B83-28ED-EF7D-C8998C051419}"/>
          </ac:spMkLst>
        </pc:spChg>
        <pc:spChg chg="mod">
          <ac:chgData name="Галина Галина" userId="5db18f3bd805f1eb" providerId="LiveId" clId="{01F68688-FF69-4663-ABB4-92ACA47E800A}" dt="2025-10-02T08:03:23.033" v="1038" actId="790"/>
          <ac:spMkLst>
            <pc:docMk/>
            <pc:sldMk cId="131249027" sldId="869"/>
            <ac:spMk id="10" creationId="{5C2CBF21-5C08-DEB3-176C-45DBA307AB7F}"/>
          </ac:spMkLst>
        </pc:spChg>
        <pc:picChg chg="del">
          <ac:chgData name="Галина Галина" userId="5db18f3bd805f1eb" providerId="LiveId" clId="{01F68688-FF69-4663-ABB4-92ACA47E800A}" dt="2025-10-02T03:17:17.289" v="384" actId="478"/>
          <ac:picMkLst>
            <pc:docMk/>
            <pc:sldMk cId="131249027" sldId="869"/>
            <ac:picMk id="7" creationId="{DB92EF38-5291-7DDE-DBAD-AF1576B9EF74}"/>
          </ac:picMkLst>
        </pc:picChg>
      </pc:sldChg>
      <pc:sldChg chg="delSp modSp add mod">
        <pc:chgData name="Галина Галина" userId="5db18f3bd805f1eb" providerId="LiveId" clId="{01F68688-FF69-4663-ABB4-92ACA47E800A}" dt="2025-10-02T08:03:23.033" v="1038" actId="790"/>
        <pc:sldMkLst>
          <pc:docMk/>
          <pc:sldMk cId="2247145295" sldId="870"/>
        </pc:sldMkLst>
        <pc:spChg chg="mod">
          <ac:chgData name="Галина Галина" userId="5db18f3bd805f1eb" providerId="LiveId" clId="{01F68688-FF69-4663-ABB4-92ACA47E800A}" dt="2025-10-02T08:03:23.033" v="1038" actId="790"/>
          <ac:spMkLst>
            <pc:docMk/>
            <pc:sldMk cId="2247145295" sldId="870"/>
            <ac:spMk id="2" creationId="{9922F7A4-D4A2-0B7C-EBBF-51B85C167059}"/>
          </ac:spMkLst>
        </pc:spChg>
        <pc:spChg chg="mod">
          <ac:chgData name="Галина Галина" userId="5db18f3bd805f1eb" providerId="LiveId" clId="{01F68688-FF69-4663-ABB4-92ACA47E800A}" dt="2025-10-02T08:03:23.033" v="1038" actId="790"/>
          <ac:spMkLst>
            <pc:docMk/>
            <pc:sldMk cId="2247145295" sldId="870"/>
            <ac:spMk id="3" creationId="{3A1E2885-807B-BD82-BF5C-B8D94FCC0FB8}"/>
          </ac:spMkLst>
        </pc:spChg>
        <pc:spChg chg="mod">
          <ac:chgData name="Галина Галина" userId="5db18f3bd805f1eb" providerId="LiveId" clId="{01F68688-FF69-4663-ABB4-92ACA47E800A}" dt="2025-10-02T08:03:23.033" v="1038" actId="790"/>
          <ac:spMkLst>
            <pc:docMk/>
            <pc:sldMk cId="2247145295" sldId="870"/>
            <ac:spMk id="9" creationId="{17BAB701-76AD-F125-C3EF-1B2E56D8944C}"/>
          </ac:spMkLst>
        </pc:spChg>
        <pc:spChg chg="mod">
          <ac:chgData name="Галина Галина" userId="5db18f3bd805f1eb" providerId="LiveId" clId="{01F68688-FF69-4663-ABB4-92ACA47E800A}" dt="2025-10-02T08:03:23.033" v="1038" actId="790"/>
          <ac:spMkLst>
            <pc:docMk/>
            <pc:sldMk cId="2247145295" sldId="870"/>
            <ac:spMk id="10" creationId="{36CA778E-F2C0-6921-460D-F37AEA8667F5}"/>
          </ac:spMkLst>
        </pc:spChg>
        <pc:picChg chg="del">
          <ac:chgData name="Галина Галина" userId="5db18f3bd805f1eb" providerId="LiveId" clId="{01F68688-FF69-4663-ABB4-92ACA47E800A}" dt="2025-10-02T03:17:19.480" v="385" actId="478"/>
          <ac:picMkLst>
            <pc:docMk/>
            <pc:sldMk cId="2247145295" sldId="870"/>
            <ac:picMk id="7" creationId="{19F6C177-57B6-0EA4-57D3-435F9F96AB45}"/>
          </ac:picMkLst>
        </pc:picChg>
      </pc:sldChg>
      <pc:sldChg chg="delSp modSp add mod">
        <pc:chgData name="Галина Галина" userId="5db18f3bd805f1eb" providerId="LiveId" clId="{01F68688-FF69-4663-ABB4-92ACA47E800A}" dt="2025-10-02T08:03:23.033" v="1038" actId="790"/>
        <pc:sldMkLst>
          <pc:docMk/>
          <pc:sldMk cId="228944458" sldId="871"/>
        </pc:sldMkLst>
        <pc:spChg chg="mod">
          <ac:chgData name="Галина Галина" userId="5db18f3bd805f1eb" providerId="LiveId" clId="{01F68688-FF69-4663-ABB4-92ACA47E800A}" dt="2025-10-02T08:03:23.033" v="1038" actId="790"/>
          <ac:spMkLst>
            <pc:docMk/>
            <pc:sldMk cId="228944458" sldId="871"/>
            <ac:spMk id="2" creationId="{92D349A9-9D99-6984-F6DD-F0B1FFBE40F2}"/>
          </ac:spMkLst>
        </pc:spChg>
        <pc:spChg chg="mod">
          <ac:chgData name="Галина Галина" userId="5db18f3bd805f1eb" providerId="LiveId" clId="{01F68688-FF69-4663-ABB4-92ACA47E800A}" dt="2025-10-02T08:03:23.033" v="1038" actId="790"/>
          <ac:spMkLst>
            <pc:docMk/>
            <pc:sldMk cId="228944458" sldId="871"/>
            <ac:spMk id="3" creationId="{FF570FE1-345B-B5E7-72B1-941ED53B44A4}"/>
          </ac:spMkLst>
        </pc:spChg>
        <pc:spChg chg="mod">
          <ac:chgData name="Галина Галина" userId="5db18f3bd805f1eb" providerId="LiveId" clId="{01F68688-FF69-4663-ABB4-92ACA47E800A}" dt="2025-10-02T08:03:23.033" v="1038" actId="790"/>
          <ac:spMkLst>
            <pc:docMk/>
            <pc:sldMk cId="228944458" sldId="871"/>
            <ac:spMk id="9" creationId="{1A458441-C477-A622-7FE2-E38A82BD83D2}"/>
          </ac:spMkLst>
        </pc:spChg>
        <pc:spChg chg="mod">
          <ac:chgData name="Галина Галина" userId="5db18f3bd805f1eb" providerId="LiveId" clId="{01F68688-FF69-4663-ABB4-92ACA47E800A}" dt="2025-10-02T08:03:23.033" v="1038" actId="790"/>
          <ac:spMkLst>
            <pc:docMk/>
            <pc:sldMk cId="228944458" sldId="871"/>
            <ac:spMk id="10" creationId="{28281FD8-589F-D656-87DD-F689F7EF3A55}"/>
          </ac:spMkLst>
        </pc:spChg>
        <pc:picChg chg="del mod">
          <ac:chgData name="Галина Галина" userId="5db18f3bd805f1eb" providerId="LiveId" clId="{01F68688-FF69-4663-ABB4-92ACA47E800A}" dt="2025-10-02T03:17:34.809" v="393" actId="478"/>
          <ac:picMkLst>
            <pc:docMk/>
            <pc:sldMk cId="228944458" sldId="871"/>
            <ac:picMk id="7" creationId="{949E1B60-D3D4-79FC-92EE-A37AD52E5B68}"/>
          </ac:picMkLst>
        </pc:picChg>
      </pc:sldChg>
      <pc:sldChg chg="delSp modSp add mod">
        <pc:chgData name="Галина Галина" userId="5db18f3bd805f1eb" providerId="LiveId" clId="{01F68688-FF69-4663-ABB4-92ACA47E800A}" dt="2025-10-02T08:03:23.033" v="1038" actId="790"/>
        <pc:sldMkLst>
          <pc:docMk/>
          <pc:sldMk cId="3479547084" sldId="876"/>
        </pc:sldMkLst>
        <pc:spChg chg="mod">
          <ac:chgData name="Галина Галина" userId="5db18f3bd805f1eb" providerId="LiveId" clId="{01F68688-FF69-4663-ABB4-92ACA47E800A}" dt="2025-10-02T08:03:23.033" v="1038" actId="790"/>
          <ac:spMkLst>
            <pc:docMk/>
            <pc:sldMk cId="3479547084" sldId="876"/>
            <ac:spMk id="2" creationId="{A2D936E9-367C-2BBC-0960-09A1CE789D11}"/>
          </ac:spMkLst>
        </pc:spChg>
        <pc:spChg chg="mod">
          <ac:chgData name="Галина Галина" userId="5db18f3bd805f1eb" providerId="LiveId" clId="{01F68688-FF69-4663-ABB4-92ACA47E800A}" dt="2025-10-02T08:03:23.033" v="1038" actId="790"/>
          <ac:spMkLst>
            <pc:docMk/>
            <pc:sldMk cId="3479547084" sldId="876"/>
            <ac:spMk id="9" creationId="{1062C5B8-C06C-F224-7207-61D98ED835AF}"/>
          </ac:spMkLst>
        </pc:spChg>
        <pc:spChg chg="mod">
          <ac:chgData name="Галина Галина" userId="5db18f3bd805f1eb" providerId="LiveId" clId="{01F68688-FF69-4663-ABB4-92ACA47E800A}" dt="2025-10-02T08:03:23.033" v="1038" actId="790"/>
          <ac:spMkLst>
            <pc:docMk/>
            <pc:sldMk cId="3479547084" sldId="876"/>
            <ac:spMk id="10" creationId="{628568EA-98D3-D326-0742-174B6C75579E}"/>
          </ac:spMkLst>
        </pc:spChg>
        <pc:graphicFrameChg chg="mod modGraphic">
          <ac:chgData name="Галина Галина" userId="5db18f3bd805f1eb" providerId="LiveId" clId="{01F68688-FF69-4663-ABB4-92ACA47E800A}" dt="2025-10-02T08:03:23.033" v="1038" actId="790"/>
          <ac:graphicFrameMkLst>
            <pc:docMk/>
            <pc:sldMk cId="3479547084" sldId="876"/>
            <ac:graphicFrameMk id="4" creationId="{257313F4-D0DC-EFC2-F9E9-EC2B3CE21955}"/>
          </ac:graphicFrameMkLst>
        </pc:graphicFrameChg>
        <pc:picChg chg="del">
          <ac:chgData name="Галина Галина" userId="5db18f3bd805f1eb" providerId="LiveId" clId="{01F68688-FF69-4663-ABB4-92ACA47E800A}" dt="2025-10-02T07:33:29.569" v="803" actId="478"/>
          <ac:picMkLst>
            <pc:docMk/>
            <pc:sldMk cId="3479547084" sldId="876"/>
            <ac:picMk id="7" creationId="{23F16C68-D998-109E-3C14-C4E13BF81061}"/>
          </ac:picMkLst>
        </pc:picChg>
      </pc:sldChg>
      <pc:sldChg chg="modSp del mod">
        <pc:chgData name="Галина Галина" userId="5db18f3bd805f1eb" providerId="LiveId" clId="{01F68688-FF69-4663-ABB4-92ACA47E800A}" dt="2025-10-02T02:46:04.256" v="42" actId="47"/>
        <pc:sldMkLst>
          <pc:docMk/>
          <pc:sldMk cId="620724386" sldId="902"/>
        </pc:sldMkLst>
        <pc:spChg chg="mod">
          <ac:chgData name="Галина Галина" userId="5db18f3bd805f1eb" providerId="LiveId" clId="{01F68688-FF69-4663-ABB4-92ACA47E800A}" dt="2025-10-02T02:44:13.825" v="41" actId="20577"/>
          <ac:spMkLst>
            <pc:docMk/>
            <pc:sldMk cId="620724386" sldId="902"/>
            <ac:spMk id="2" creationId="{00000000-0000-0000-0000-000000000000}"/>
          </ac:spMkLst>
        </pc:spChg>
      </pc:sldChg>
      <pc:sldChg chg="del">
        <pc:chgData name="Галина Галина" userId="5db18f3bd805f1eb" providerId="LiveId" clId="{01F68688-FF69-4663-ABB4-92ACA47E800A}" dt="2025-10-02T02:39:54.313" v="8" actId="47"/>
        <pc:sldMkLst>
          <pc:docMk/>
          <pc:sldMk cId="4030592792" sldId="906"/>
        </pc:sldMkLst>
      </pc:sldChg>
      <pc:sldChg chg="del">
        <pc:chgData name="Галина Галина" userId="5db18f3bd805f1eb" providerId="LiveId" clId="{01F68688-FF69-4663-ABB4-92ACA47E800A}" dt="2025-10-02T02:39:54.313" v="8" actId="47"/>
        <pc:sldMkLst>
          <pc:docMk/>
          <pc:sldMk cId="4062518769" sldId="907"/>
        </pc:sldMkLst>
      </pc:sldChg>
      <pc:sldChg chg="del">
        <pc:chgData name="Галина Галина" userId="5db18f3bd805f1eb" providerId="LiveId" clId="{01F68688-FF69-4663-ABB4-92ACA47E800A}" dt="2025-10-02T02:39:54.313" v="8" actId="47"/>
        <pc:sldMkLst>
          <pc:docMk/>
          <pc:sldMk cId="1442833197" sldId="908"/>
        </pc:sldMkLst>
      </pc:sldChg>
      <pc:sldChg chg="del">
        <pc:chgData name="Галина Галина" userId="5db18f3bd805f1eb" providerId="LiveId" clId="{01F68688-FF69-4663-ABB4-92ACA47E800A}" dt="2025-10-02T02:39:54.313" v="8" actId="47"/>
        <pc:sldMkLst>
          <pc:docMk/>
          <pc:sldMk cId="2562315732" sldId="909"/>
        </pc:sldMkLst>
      </pc:sldChg>
      <pc:sldChg chg="del">
        <pc:chgData name="Галина Галина" userId="5db18f3bd805f1eb" providerId="LiveId" clId="{01F68688-FF69-4663-ABB4-92ACA47E800A}" dt="2025-10-02T02:39:54.313" v="8" actId="47"/>
        <pc:sldMkLst>
          <pc:docMk/>
          <pc:sldMk cId="981358391" sldId="910"/>
        </pc:sldMkLst>
      </pc:sldChg>
      <pc:sldChg chg="del">
        <pc:chgData name="Галина Галина" userId="5db18f3bd805f1eb" providerId="LiveId" clId="{01F68688-FF69-4663-ABB4-92ACA47E800A}" dt="2025-10-02T02:39:54.313" v="8" actId="47"/>
        <pc:sldMkLst>
          <pc:docMk/>
          <pc:sldMk cId="917158716" sldId="911"/>
        </pc:sldMkLst>
      </pc:sldChg>
      <pc:sldChg chg="del">
        <pc:chgData name="Галина Галина" userId="5db18f3bd805f1eb" providerId="LiveId" clId="{01F68688-FF69-4663-ABB4-92ACA47E800A}" dt="2025-10-02T02:39:54.313" v="8" actId="47"/>
        <pc:sldMkLst>
          <pc:docMk/>
          <pc:sldMk cId="179526911" sldId="912"/>
        </pc:sldMkLst>
      </pc:sldChg>
      <pc:sldChg chg="del">
        <pc:chgData name="Галина Галина" userId="5db18f3bd805f1eb" providerId="LiveId" clId="{01F68688-FF69-4663-ABB4-92ACA47E800A}" dt="2025-10-02T02:39:54.313" v="8" actId="47"/>
        <pc:sldMkLst>
          <pc:docMk/>
          <pc:sldMk cId="1977694298" sldId="913"/>
        </pc:sldMkLst>
      </pc:sldChg>
      <pc:sldChg chg="del">
        <pc:chgData name="Галина Галина" userId="5db18f3bd805f1eb" providerId="LiveId" clId="{01F68688-FF69-4663-ABB4-92ACA47E800A}" dt="2025-10-02T02:39:54.313" v="8" actId="47"/>
        <pc:sldMkLst>
          <pc:docMk/>
          <pc:sldMk cId="2157146223" sldId="914"/>
        </pc:sldMkLst>
      </pc:sldChg>
      <pc:sldChg chg="del">
        <pc:chgData name="Галина Галина" userId="5db18f3bd805f1eb" providerId="LiveId" clId="{01F68688-FF69-4663-ABB4-92ACA47E800A}" dt="2025-10-02T02:39:54.313" v="8" actId="47"/>
        <pc:sldMkLst>
          <pc:docMk/>
          <pc:sldMk cId="4147879586" sldId="915"/>
        </pc:sldMkLst>
      </pc:sldChg>
      <pc:sldChg chg="del">
        <pc:chgData name="Галина Галина" userId="5db18f3bd805f1eb" providerId="LiveId" clId="{01F68688-FF69-4663-ABB4-92ACA47E800A}" dt="2025-10-02T02:39:54.313" v="8" actId="47"/>
        <pc:sldMkLst>
          <pc:docMk/>
          <pc:sldMk cId="2218723914" sldId="916"/>
        </pc:sldMkLst>
      </pc:sldChg>
      <pc:sldChg chg="del">
        <pc:chgData name="Галина Галина" userId="5db18f3bd805f1eb" providerId="LiveId" clId="{01F68688-FF69-4663-ABB4-92ACA47E800A}" dt="2025-10-02T02:39:54.313" v="8" actId="47"/>
        <pc:sldMkLst>
          <pc:docMk/>
          <pc:sldMk cId="4078469599" sldId="917"/>
        </pc:sldMkLst>
      </pc:sldChg>
      <pc:sldChg chg="del">
        <pc:chgData name="Галина Галина" userId="5db18f3bd805f1eb" providerId="LiveId" clId="{01F68688-FF69-4663-ABB4-92ACA47E800A}" dt="2025-10-02T02:39:54.313" v="8" actId="47"/>
        <pc:sldMkLst>
          <pc:docMk/>
          <pc:sldMk cId="1218451679" sldId="918"/>
        </pc:sldMkLst>
      </pc:sldChg>
      <pc:sldChg chg="del">
        <pc:chgData name="Галина Галина" userId="5db18f3bd805f1eb" providerId="LiveId" clId="{01F68688-FF69-4663-ABB4-92ACA47E800A}" dt="2025-10-02T02:39:54.313" v="8" actId="47"/>
        <pc:sldMkLst>
          <pc:docMk/>
          <pc:sldMk cId="1547825461" sldId="919"/>
        </pc:sldMkLst>
      </pc:sldChg>
      <pc:sldChg chg="del">
        <pc:chgData name="Галина Галина" userId="5db18f3bd805f1eb" providerId="LiveId" clId="{01F68688-FF69-4663-ABB4-92ACA47E800A}" dt="2025-10-02T02:39:54.313" v="8" actId="47"/>
        <pc:sldMkLst>
          <pc:docMk/>
          <pc:sldMk cId="2700847558" sldId="920"/>
        </pc:sldMkLst>
      </pc:sldChg>
      <pc:sldChg chg="del">
        <pc:chgData name="Галина Галина" userId="5db18f3bd805f1eb" providerId="LiveId" clId="{01F68688-FF69-4663-ABB4-92ACA47E800A}" dt="2025-10-02T02:39:54.313" v="8" actId="47"/>
        <pc:sldMkLst>
          <pc:docMk/>
          <pc:sldMk cId="2690304342" sldId="921"/>
        </pc:sldMkLst>
      </pc:sldChg>
      <pc:sldChg chg="del">
        <pc:chgData name="Галина Галина" userId="5db18f3bd805f1eb" providerId="LiveId" clId="{01F68688-FF69-4663-ABB4-92ACA47E800A}" dt="2025-10-02T02:39:54.313" v="8" actId="47"/>
        <pc:sldMkLst>
          <pc:docMk/>
          <pc:sldMk cId="1376322829" sldId="922"/>
        </pc:sldMkLst>
      </pc:sldChg>
      <pc:sldChg chg="del">
        <pc:chgData name="Галина Галина" userId="5db18f3bd805f1eb" providerId="LiveId" clId="{01F68688-FF69-4663-ABB4-92ACA47E800A}" dt="2025-10-02T02:39:54.313" v="8" actId="47"/>
        <pc:sldMkLst>
          <pc:docMk/>
          <pc:sldMk cId="2952621207" sldId="923"/>
        </pc:sldMkLst>
      </pc:sldChg>
      <pc:sldChg chg="del">
        <pc:chgData name="Галина Галина" userId="5db18f3bd805f1eb" providerId="LiveId" clId="{01F68688-FF69-4663-ABB4-92ACA47E800A}" dt="2025-10-02T02:39:54.313" v="8" actId="47"/>
        <pc:sldMkLst>
          <pc:docMk/>
          <pc:sldMk cId="1151842630" sldId="924"/>
        </pc:sldMkLst>
      </pc:sldChg>
      <pc:sldChg chg="del">
        <pc:chgData name="Галина Галина" userId="5db18f3bd805f1eb" providerId="LiveId" clId="{01F68688-FF69-4663-ABB4-92ACA47E800A}" dt="2025-10-02T02:39:54.313" v="8" actId="47"/>
        <pc:sldMkLst>
          <pc:docMk/>
          <pc:sldMk cId="3251082445" sldId="925"/>
        </pc:sldMkLst>
      </pc:sldChg>
      <pc:sldChg chg="del">
        <pc:chgData name="Галина Галина" userId="5db18f3bd805f1eb" providerId="LiveId" clId="{01F68688-FF69-4663-ABB4-92ACA47E800A}" dt="2025-10-02T02:39:54.313" v="8" actId="47"/>
        <pc:sldMkLst>
          <pc:docMk/>
          <pc:sldMk cId="640355914" sldId="926"/>
        </pc:sldMkLst>
      </pc:sldChg>
      <pc:sldChg chg="del">
        <pc:chgData name="Галина Галина" userId="5db18f3bd805f1eb" providerId="LiveId" clId="{01F68688-FF69-4663-ABB4-92ACA47E800A}" dt="2025-10-02T02:39:54.313" v="8" actId="47"/>
        <pc:sldMkLst>
          <pc:docMk/>
          <pc:sldMk cId="544753158" sldId="927"/>
        </pc:sldMkLst>
      </pc:sldChg>
      <pc:sldChg chg="del">
        <pc:chgData name="Галина Галина" userId="5db18f3bd805f1eb" providerId="LiveId" clId="{01F68688-FF69-4663-ABB4-92ACA47E800A}" dt="2025-10-02T02:39:54.313" v="8" actId="47"/>
        <pc:sldMkLst>
          <pc:docMk/>
          <pc:sldMk cId="2414130627" sldId="932"/>
        </pc:sldMkLst>
      </pc:sldChg>
      <pc:sldChg chg="del">
        <pc:chgData name="Галина Галина" userId="5db18f3bd805f1eb" providerId="LiveId" clId="{01F68688-FF69-4663-ABB4-92ACA47E800A}" dt="2025-10-02T02:39:54.313" v="8" actId="47"/>
        <pc:sldMkLst>
          <pc:docMk/>
          <pc:sldMk cId="142556118" sldId="934"/>
        </pc:sldMkLst>
      </pc:sldChg>
      <pc:sldChg chg="del">
        <pc:chgData name="Галина Галина" userId="5db18f3bd805f1eb" providerId="LiveId" clId="{01F68688-FF69-4663-ABB4-92ACA47E800A}" dt="2025-10-02T02:39:54.313" v="8" actId="47"/>
        <pc:sldMkLst>
          <pc:docMk/>
          <pc:sldMk cId="589370813" sldId="935"/>
        </pc:sldMkLst>
      </pc:sldChg>
      <pc:sldChg chg="del">
        <pc:chgData name="Галина Галина" userId="5db18f3bd805f1eb" providerId="LiveId" clId="{01F68688-FF69-4663-ABB4-92ACA47E800A}" dt="2025-10-02T02:39:54.313" v="8" actId="47"/>
        <pc:sldMkLst>
          <pc:docMk/>
          <pc:sldMk cId="1845777815" sldId="936"/>
        </pc:sldMkLst>
      </pc:sldChg>
      <pc:sldChg chg="del">
        <pc:chgData name="Галина Галина" userId="5db18f3bd805f1eb" providerId="LiveId" clId="{01F68688-FF69-4663-ABB4-92ACA47E800A}" dt="2025-10-02T02:39:54.313" v="8" actId="47"/>
        <pc:sldMkLst>
          <pc:docMk/>
          <pc:sldMk cId="495347732" sldId="937"/>
        </pc:sldMkLst>
      </pc:sldChg>
      <pc:sldChg chg="del">
        <pc:chgData name="Галина Галина" userId="5db18f3bd805f1eb" providerId="LiveId" clId="{01F68688-FF69-4663-ABB4-92ACA47E800A}" dt="2025-10-02T02:39:54.313" v="8" actId="47"/>
        <pc:sldMkLst>
          <pc:docMk/>
          <pc:sldMk cId="170072308" sldId="939"/>
        </pc:sldMkLst>
      </pc:sldChg>
      <pc:sldChg chg="del">
        <pc:chgData name="Галина Галина" userId="5db18f3bd805f1eb" providerId="LiveId" clId="{01F68688-FF69-4663-ABB4-92ACA47E800A}" dt="2025-10-02T02:39:54.313" v="8" actId="47"/>
        <pc:sldMkLst>
          <pc:docMk/>
          <pc:sldMk cId="2962543017" sldId="940"/>
        </pc:sldMkLst>
      </pc:sldChg>
      <pc:sldChg chg="del">
        <pc:chgData name="Галина Галина" userId="5db18f3bd805f1eb" providerId="LiveId" clId="{01F68688-FF69-4663-ABB4-92ACA47E800A}" dt="2025-10-02T02:39:54.313" v="8" actId="47"/>
        <pc:sldMkLst>
          <pc:docMk/>
          <pc:sldMk cId="4292140052" sldId="941"/>
        </pc:sldMkLst>
      </pc:sldChg>
      <pc:sldChg chg="del">
        <pc:chgData name="Галина Галина" userId="5db18f3bd805f1eb" providerId="LiveId" clId="{01F68688-FF69-4663-ABB4-92ACA47E800A}" dt="2025-10-02T02:39:54.313" v="8" actId="47"/>
        <pc:sldMkLst>
          <pc:docMk/>
          <pc:sldMk cId="1088757151" sldId="942"/>
        </pc:sldMkLst>
      </pc:sldChg>
      <pc:sldChg chg="del">
        <pc:chgData name="Галина Галина" userId="5db18f3bd805f1eb" providerId="LiveId" clId="{01F68688-FF69-4663-ABB4-92ACA47E800A}" dt="2025-10-02T02:39:54.313" v="8" actId="47"/>
        <pc:sldMkLst>
          <pc:docMk/>
          <pc:sldMk cId="88255473" sldId="943"/>
        </pc:sldMkLst>
      </pc:sldChg>
      <pc:sldChg chg="del">
        <pc:chgData name="Галина Галина" userId="5db18f3bd805f1eb" providerId="LiveId" clId="{01F68688-FF69-4663-ABB4-92ACA47E800A}" dt="2025-10-02T02:39:54.313" v="8" actId="47"/>
        <pc:sldMkLst>
          <pc:docMk/>
          <pc:sldMk cId="4216635552" sldId="944"/>
        </pc:sldMkLst>
      </pc:sldChg>
      <pc:sldChg chg="del">
        <pc:chgData name="Галина Галина" userId="5db18f3bd805f1eb" providerId="LiveId" clId="{01F68688-FF69-4663-ABB4-92ACA47E800A}" dt="2025-10-02T02:39:54.313" v="8" actId="47"/>
        <pc:sldMkLst>
          <pc:docMk/>
          <pc:sldMk cId="1449408231" sldId="945"/>
        </pc:sldMkLst>
      </pc:sldChg>
      <pc:sldChg chg="del">
        <pc:chgData name="Галина Галина" userId="5db18f3bd805f1eb" providerId="LiveId" clId="{01F68688-FF69-4663-ABB4-92ACA47E800A}" dt="2025-10-02T02:39:54.313" v="8" actId="47"/>
        <pc:sldMkLst>
          <pc:docMk/>
          <pc:sldMk cId="1630936530" sldId="946"/>
        </pc:sldMkLst>
      </pc:sldChg>
      <pc:sldChg chg="del">
        <pc:chgData name="Галина Галина" userId="5db18f3bd805f1eb" providerId="LiveId" clId="{01F68688-FF69-4663-ABB4-92ACA47E800A}" dt="2025-10-02T02:39:54.313" v="8" actId="47"/>
        <pc:sldMkLst>
          <pc:docMk/>
          <pc:sldMk cId="679499528" sldId="947"/>
        </pc:sldMkLst>
      </pc:sldChg>
      <pc:sldChg chg="del">
        <pc:chgData name="Галина Галина" userId="5db18f3bd805f1eb" providerId="LiveId" clId="{01F68688-FF69-4663-ABB4-92ACA47E800A}" dt="2025-10-02T02:39:54.313" v="8" actId="47"/>
        <pc:sldMkLst>
          <pc:docMk/>
          <pc:sldMk cId="2485759849" sldId="948"/>
        </pc:sldMkLst>
      </pc:sldChg>
      <pc:sldChg chg="del">
        <pc:chgData name="Галина Галина" userId="5db18f3bd805f1eb" providerId="LiveId" clId="{01F68688-FF69-4663-ABB4-92ACA47E800A}" dt="2025-10-02T02:39:54.313" v="8" actId="47"/>
        <pc:sldMkLst>
          <pc:docMk/>
          <pc:sldMk cId="3990872165" sldId="951"/>
        </pc:sldMkLst>
      </pc:sldChg>
      <pc:sldChg chg="del">
        <pc:chgData name="Галина Галина" userId="5db18f3bd805f1eb" providerId="LiveId" clId="{01F68688-FF69-4663-ABB4-92ACA47E800A}" dt="2025-10-02T02:39:54.313" v="8" actId="47"/>
        <pc:sldMkLst>
          <pc:docMk/>
          <pc:sldMk cId="1715421204" sldId="952"/>
        </pc:sldMkLst>
      </pc:sldChg>
      <pc:sldChg chg="del">
        <pc:chgData name="Галина Галина" userId="5db18f3bd805f1eb" providerId="LiveId" clId="{01F68688-FF69-4663-ABB4-92ACA47E800A}" dt="2025-10-02T02:39:54.313" v="8" actId="47"/>
        <pc:sldMkLst>
          <pc:docMk/>
          <pc:sldMk cId="1177747889" sldId="953"/>
        </pc:sldMkLst>
      </pc:sldChg>
      <pc:sldChg chg="del">
        <pc:chgData name="Галина Галина" userId="5db18f3bd805f1eb" providerId="LiveId" clId="{01F68688-FF69-4663-ABB4-92ACA47E800A}" dt="2025-10-02T02:39:54.313" v="8" actId="47"/>
        <pc:sldMkLst>
          <pc:docMk/>
          <pc:sldMk cId="3767781289" sldId="954"/>
        </pc:sldMkLst>
      </pc:sldChg>
      <pc:sldChg chg="del">
        <pc:chgData name="Галина Галина" userId="5db18f3bd805f1eb" providerId="LiveId" clId="{01F68688-FF69-4663-ABB4-92ACA47E800A}" dt="2025-10-02T02:39:54.313" v="8" actId="47"/>
        <pc:sldMkLst>
          <pc:docMk/>
          <pc:sldMk cId="3944218704" sldId="955"/>
        </pc:sldMkLst>
      </pc:sldChg>
      <pc:sldChg chg="del">
        <pc:chgData name="Галина Галина" userId="5db18f3bd805f1eb" providerId="LiveId" clId="{01F68688-FF69-4663-ABB4-92ACA47E800A}" dt="2025-10-02T02:39:54.313" v="8" actId="47"/>
        <pc:sldMkLst>
          <pc:docMk/>
          <pc:sldMk cId="2610463466" sldId="956"/>
        </pc:sldMkLst>
      </pc:sldChg>
      <pc:sldChg chg="del">
        <pc:chgData name="Галина Галина" userId="5db18f3bd805f1eb" providerId="LiveId" clId="{01F68688-FF69-4663-ABB4-92ACA47E800A}" dt="2025-10-02T02:39:54.313" v="8" actId="47"/>
        <pc:sldMkLst>
          <pc:docMk/>
          <pc:sldMk cId="3762803868" sldId="958"/>
        </pc:sldMkLst>
      </pc:sldChg>
      <pc:sldChg chg="del">
        <pc:chgData name="Галина Галина" userId="5db18f3bd805f1eb" providerId="LiveId" clId="{01F68688-FF69-4663-ABB4-92ACA47E800A}" dt="2025-10-02T02:39:54.313" v="8" actId="47"/>
        <pc:sldMkLst>
          <pc:docMk/>
          <pc:sldMk cId="3101837830" sldId="959"/>
        </pc:sldMkLst>
      </pc:sldChg>
      <pc:sldChg chg="del">
        <pc:chgData name="Галина Галина" userId="5db18f3bd805f1eb" providerId="LiveId" clId="{01F68688-FF69-4663-ABB4-92ACA47E800A}" dt="2025-10-02T02:39:54.313" v="8" actId="47"/>
        <pc:sldMkLst>
          <pc:docMk/>
          <pc:sldMk cId="950502293" sldId="960"/>
        </pc:sldMkLst>
      </pc:sldChg>
      <pc:sldChg chg="del">
        <pc:chgData name="Галина Галина" userId="5db18f3bd805f1eb" providerId="LiveId" clId="{01F68688-FF69-4663-ABB4-92ACA47E800A}" dt="2025-10-02T02:39:54.313" v="8" actId="47"/>
        <pc:sldMkLst>
          <pc:docMk/>
          <pc:sldMk cId="1830365482" sldId="961"/>
        </pc:sldMkLst>
      </pc:sldChg>
      <pc:sldChg chg="del">
        <pc:chgData name="Галина Галина" userId="5db18f3bd805f1eb" providerId="LiveId" clId="{01F68688-FF69-4663-ABB4-92ACA47E800A}" dt="2025-10-02T02:39:54.313" v="8" actId="47"/>
        <pc:sldMkLst>
          <pc:docMk/>
          <pc:sldMk cId="2324510568" sldId="962"/>
        </pc:sldMkLst>
      </pc:sldChg>
      <pc:sldChg chg="del">
        <pc:chgData name="Галина Галина" userId="5db18f3bd805f1eb" providerId="LiveId" clId="{01F68688-FF69-4663-ABB4-92ACA47E800A}" dt="2025-10-02T02:39:54.313" v="8" actId="47"/>
        <pc:sldMkLst>
          <pc:docMk/>
          <pc:sldMk cId="2271083377" sldId="963"/>
        </pc:sldMkLst>
      </pc:sldChg>
      <pc:sldChg chg="del">
        <pc:chgData name="Галина Галина" userId="5db18f3bd805f1eb" providerId="LiveId" clId="{01F68688-FF69-4663-ABB4-92ACA47E800A}" dt="2025-10-02T02:39:54.313" v="8" actId="47"/>
        <pc:sldMkLst>
          <pc:docMk/>
          <pc:sldMk cId="2680100011" sldId="964"/>
        </pc:sldMkLst>
      </pc:sldChg>
      <pc:sldChg chg="del">
        <pc:chgData name="Галина Галина" userId="5db18f3bd805f1eb" providerId="LiveId" clId="{01F68688-FF69-4663-ABB4-92ACA47E800A}" dt="2025-10-02T02:39:54.313" v="8" actId="47"/>
        <pc:sldMkLst>
          <pc:docMk/>
          <pc:sldMk cId="3524498967" sldId="975"/>
        </pc:sldMkLst>
      </pc:sldChg>
      <pc:sldChg chg="del">
        <pc:chgData name="Галина Галина" userId="5db18f3bd805f1eb" providerId="LiveId" clId="{01F68688-FF69-4663-ABB4-92ACA47E800A}" dt="2025-10-02T02:39:54.313" v="8" actId="47"/>
        <pc:sldMkLst>
          <pc:docMk/>
          <pc:sldMk cId="4250764718" sldId="976"/>
        </pc:sldMkLst>
      </pc:sldChg>
      <pc:sldChg chg="del">
        <pc:chgData name="Галина Галина" userId="5db18f3bd805f1eb" providerId="LiveId" clId="{01F68688-FF69-4663-ABB4-92ACA47E800A}" dt="2025-10-02T02:39:54.313" v="8" actId="47"/>
        <pc:sldMkLst>
          <pc:docMk/>
          <pc:sldMk cId="1392510144" sldId="977"/>
        </pc:sldMkLst>
      </pc:sldChg>
      <pc:sldChg chg="del">
        <pc:chgData name="Галина Галина" userId="5db18f3bd805f1eb" providerId="LiveId" clId="{01F68688-FF69-4663-ABB4-92ACA47E800A}" dt="2025-10-02T02:39:54.313" v="8" actId="47"/>
        <pc:sldMkLst>
          <pc:docMk/>
          <pc:sldMk cId="2982981940" sldId="978"/>
        </pc:sldMkLst>
      </pc:sldChg>
      <pc:sldChg chg="del">
        <pc:chgData name="Галина Галина" userId="5db18f3bd805f1eb" providerId="LiveId" clId="{01F68688-FF69-4663-ABB4-92ACA47E800A}" dt="2025-10-02T02:39:54.313" v="8" actId="47"/>
        <pc:sldMkLst>
          <pc:docMk/>
          <pc:sldMk cId="879565792" sldId="979"/>
        </pc:sldMkLst>
      </pc:sldChg>
      <pc:sldChg chg="del">
        <pc:chgData name="Галина Галина" userId="5db18f3bd805f1eb" providerId="LiveId" clId="{01F68688-FF69-4663-ABB4-92ACA47E800A}" dt="2025-10-02T02:39:54.313" v="8" actId="47"/>
        <pc:sldMkLst>
          <pc:docMk/>
          <pc:sldMk cId="972262536" sldId="980"/>
        </pc:sldMkLst>
      </pc:sldChg>
      <pc:sldChg chg="del">
        <pc:chgData name="Галина Галина" userId="5db18f3bd805f1eb" providerId="LiveId" clId="{01F68688-FF69-4663-ABB4-92ACA47E800A}" dt="2025-10-02T02:39:54.313" v="8" actId="47"/>
        <pc:sldMkLst>
          <pc:docMk/>
          <pc:sldMk cId="1461266803" sldId="981"/>
        </pc:sldMkLst>
      </pc:sldChg>
      <pc:sldChg chg="del">
        <pc:chgData name="Галина Галина" userId="5db18f3bd805f1eb" providerId="LiveId" clId="{01F68688-FF69-4663-ABB4-92ACA47E800A}" dt="2025-10-02T02:39:54.313" v="8" actId="47"/>
        <pc:sldMkLst>
          <pc:docMk/>
          <pc:sldMk cId="1671950066" sldId="982"/>
        </pc:sldMkLst>
      </pc:sldChg>
      <pc:sldChg chg="del">
        <pc:chgData name="Галина Галина" userId="5db18f3bd805f1eb" providerId="LiveId" clId="{01F68688-FF69-4663-ABB4-92ACA47E800A}" dt="2025-10-02T02:39:54.313" v="8" actId="47"/>
        <pc:sldMkLst>
          <pc:docMk/>
          <pc:sldMk cId="2737058482" sldId="983"/>
        </pc:sldMkLst>
      </pc:sldChg>
      <pc:sldChg chg="del">
        <pc:chgData name="Галина Галина" userId="5db18f3bd805f1eb" providerId="LiveId" clId="{01F68688-FF69-4663-ABB4-92ACA47E800A}" dt="2025-10-02T02:39:54.313" v="8" actId="47"/>
        <pc:sldMkLst>
          <pc:docMk/>
          <pc:sldMk cId="3086841088" sldId="984"/>
        </pc:sldMkLst>
      </pc:sldChg>
      <pc:sldChg chg="del">
        <pc:chgData name="Галина Галина" userId="5db18f3bd805f1eb" providerId="LiveId" clId="{01F68688-FF69-4663-ABB4-92ACA47E800A}" dt="2025-10-02T02:39:54.313" v="8" actId="47"/>
        <pc:sldMkLst>
          <pc:docMk/>
          <pc:sldMk cId="1916680473" sldId="985"/>
        </pc:sldMkLst>
      </pc:sldChg>
      <pc:sldChg chg="del">
        <pc:chgData name="Галина Галина" userId="5db18f3bd805f1eb" providerId="LiveId" clId="{01F68688-FF69-4663-ABB4-92ACA47E800A}" dt="2025-10-02T02:39:54.313" v="8" actId="47"/>
        <pc:sldMkLst>
          <pc:docMk/>
          <pc:sldMk cId="396773823" sldId="986"/>
        </pc:sldMkLst>
      </pc:sldChg>
      <pc:sldChg chg="del">
        <pc:chgData name="Галина Галина" userId="5db18f3bd805f1eb" providerId="LiveId" clId="{01F68688-FF69-4663-ABB4-92ACA47E800A}" dt="2025-10-02T02:39:54.313" v="8" actId="47"/>
        <pc:sldMkLst>
          <pc:docMk/>
          <pc:sldMk cId="1832858023" sldId="987"/>
        </pc:sldMkLst>
      </pc:sldChg>
      <pc:sldChg chg="del">
        <pc:chgData name="Галина Галина" userId="5db18f3bd805f1eb" providerId="LiveId" clId="{01F68688-FF69-4663-ABB4-92ACA47E800A}" dt="2025-10-02T02:39:54.313" v="8" actId="47"/>
        <pc:sldMkLst>
          <pc:docMk/>
          <pc:sldMk cId="2918272316" sldId="988"/>
        </pc:sldMkLst>
      </pc:sldChg>
      <pc:sldChg chg="del">
        <pc:chgData name="Галина Галина" userId="5db18f3bd805f1eb" providerId="LiveId" clId="{01F68688-FF69-4663-ABB4-92ACA47E800A}" dt="2025-10-02T02:39:54.313" v="8" actId="47"/>
        <pc:sldMkLst>
          <pc:docMk/>
          <pc:sldMk cId="1579253503" sldId="998"/>
        </pc:sldMkLst>
      </pc:sldChg>
      <pc:sldChg chg="del">
        <pc:chgData name="Галина Галина" userId="5db18f3bd805f1eb" providerId="LiveId" clId="{01F68688-FF69-4663-ABB4-92ACA47E800A}" dt="2025-10-02T02:39:54.313" v="8" actId="47"/>
        <pc:sldMkLst>
          <pc:docMk/>
          <pc:sldMk cId="122610088" sldId="999"/>
        </pc:sldMkLst>
      </pc:sldChg>
      <pc:sldChg chg="del">
        <pc:chgData name="Галина Галина" userId="5db18f3bd805f1eb" providerId="LiveId" clId="{01F68688-FF69-4663-ABB4-92ACA47E800A}" dt="2025-10-02T02:39:54.313" v="8" actId="47"/>
        <pc:sldMkLst>
          <pc:docMk/>
          <pc:sldMk cId="1952032712" sldId="1000"/>
        </pc:sldMkLst>
      </pc:sldChg>
      <pc:sldChg chg="del">
        <pc:chgData name="Галина Галина" userId="5db18f3bd805f1eb" providerId="LiveId" clId="{01F68688-FF69-4663-ABB4-92ACA47E800A}" dt="2025-10-02T02:39:54.313" v="8" actId="47"/>
        <pc:sldMkLst>
          <pc:docMk/>
          <pc:sldMk cId="2391739138" sldId="1001"/>
        </pc:sldMkLst>
      </pc:sldChg>
      <pc:sldChg chg="del">
        <pc:chgData name="Галина Галина" userId="5db18f3bd805f1eb" providerId="LiveId" clId="{01F68688-FF69-4663-ABB4-92ACA47E800A}" dt="2025-10-02T02:39:54.313" v="8" actId="47"/>
        <pc:sldMkLst>
          <pc:docMk/>
          <pc:sldMk cId="832882368" sldId="1002"/>
        </pc:sldMkLst>
      </pc:sldChg>
      <pc:sldChg chg="del">
        <pc:chgData name="Галина Галина" userId="5db18f3bd805f1eb" providerId="LiveId" clId="{01F68688-FF69-4663-ABB4-92ACA47E800A}" dt="2025-10-02T02:39:54.313" v="8" actId="47"/>
        <pc:sldMkLst>
          <pc:docMk/>
          <pc:sldMk cId="2682241977" sldId="1003"/>
        </pc:sldMkLst>
      </pc:sldChg>
      <pc:sldChg chg="del">
        <pc:chgData name="Галина Галина" userId="5db18f3bd805f1eb" providerId="LiveId" clId="{01F68688-FF69-4663-ABB4-92ACA47E800A}" dt="2025-10-02T02:39:54.313" v="8" actId="47"/>
        <pc:sldMkLst>
          <pc:docMk/>
          <pc:sldMk cId="1660664052" sldId="1004"/>
        </pc:sldMkLst>
      </pc:sldChg>
      <pc:sldChg chg="del">
        <pc:chgData name="Галина Галина" userId="5db18f3bd805f1eb" providerId="LiveId" clId="{01F68688-FF69-4663-ABB4-92ACA47E800A}" dt="2025-10-02T02:39:54.313" v="8" actId="47"/>
        <pc:sldMkLst>
          <pc:docMk/>
          <pc:sldMk cId="4192768558" sldId="1005"/>
        </pc:sldMkLst>
      </pc:sldChg>
      <pc:sldChg chg="del">
        <pc:chgData name="Галина Галина" userId="5db18f3bd805f1eb" providerId="LiveId" clId="{01F68688-FF69-4663-ABB4-92ACA47E800A}" dt="2025-10-02T02:39:54.313" v="8" actId="47"/>
        <pc:sldMkLst>
          <pc:docMk/>
          <pc:sldMk cId="3440870161" sldId="1011"/>
        </pc:sldMkLst>
      </pc:sldChg>
      <pc:sldChg chg="del">
        <pc:chgData name="Галина Галина" userId="5db18f3bd805f1eb" providerId="LiveId" clId="{01F68688-FF69-4663-ABB4-92ACA47E800A}" dt="2025-10-02T02:39:54.313" v="8" actId="47"/>
        <pc:sldMkLst>
          <pc:docMk/>
          <pc:sldMk cId="1706258578" sldId="1071"/>
        </pc:sldMkLst>
      </pc:sldChg>
      <pc:sldChg chg="del">
        <pc:chgData name="Галина Галина" userId="5db18f3bd805f1eb" providerId="LiveId" clId="{01F68688-FF69-4663-ABB4-92ACA47E800A}" dt="2025-10-02T02:39:54.313" v="8" actId="47"/>
        <pc:sldMkLst>
          <pc:docMk/>
          <pc:sldMk cId="4294119036" sldId="1072"/>
        </pc:sldMkLst>
      </pc:sldChg>
      <pc:sldChg chg="del">
        <pc:chgData name="Галина Галина" userId="5db18f3bd805f1eb" providerId="LiveId" clId="{01F68688-FF69-4663-ABB4-92ACA47E800A}" dt="2025-10-02T02:39:54.313" v="8" actId="47"/>
        <pc:sldMkLst>
          <pc:docMk/>
          <pc:sldMk cId="83859899" sldId="1073"/>
        </pc:sldMkLst>
      </pc:sldChg>
      <pc:sldChg chg="del">
        <pc:chgData name="Галина Галина" userId="5db18f3bd805f1eb" providerId="LiveId" clId="{01F68688-FF69-4663-ABB4-92ACA47E800A}" dt="2025-10-02T02:39:54.313" v="8" actId="47"/>
        <pc:sldMkLst>
          <pc:docMk/>
          <pc:sldMk cId="146669689" sldId="1074"/>
        </pc:sldMkLst>
      </pc:sldChg>
      <pc:sldChg chg="del">
        <pc:chgData name="Галина Галина" userId="5db18f3bd805f1eb" providerId="LiveId" clId="{01F68688-FF69-4663-ABB4-92ACA47E800A}" dt="2025-10-02T02:39:54.313" v="8" actId="47"/>
        <pc:sldMkLst>
          <pc:docMk/>
          <pc:sldMk cId="1260029233" sldId="1075"/>
        </pc:sldMkLst>
      </pc:sldChg>
      <pc:sldChg chg="del">
        <pc:chgData name="Галина Галина" userId="5db18f3bd805f1eb" providerId="LiveId" clId="{01F68688-FF69-4663-ABB4-92ACA47E800A}" dt="2025-10-02T02:39:54.313" v="8" actId="47"/>
        <pc:sldMkLst>
          <pc:docMk/>
          <pc:sldMk cId="2768910822" sldId="1076"/>
        </pc:sldMkLst>
      </pc:sldChg>
      <pc:sldChg chg="del">
        <pc:chgData name="Галина Галина" userId="5db18f3bd805f1eb" providerId="LiveId" clId="{01F68688-FF69-4663-ABB4-92ACA47E800A}" dt="2025-10-02T02:39:54.313" v="8" actId="47"/>
        <pc:sldMkLst>
          <pc:docMk/>
          <pc:sldMk cId="2290473881" sldId="1077"/>
        </pc:sldMkLst>
      </pc:sldChg>
      <pc:sldChg chg="del">
        <pc:chgData name="Галина Галина" userId="5db18f3bd805f1eb" providerId="LiveId" clId="{01F68688-FF69-4663-ABB4-92ACA47E800A}" dt="2025-10-02T02:39:54.313" v="8" actId="47"/>
        <pc:sldMkLst>
          <pc:docMk/>
          <pc:sldMk cId="1666691956" sldId="1078"/>
        </pc:sldMkLst>
      </pc:sldChg>
      <pc:sldChg chg="del">
        <pc:chgData name="Галина Галина" userId="5db18f3bd805f1eb" providerId="LiveId" clId="{01F68688-FF69-4663-ABB4-92ACA47E800A}" dt="2025-10-02T02:39:54.313" v="8" actId="47"/>
        <pc:sldMkLst>
          <pc:docMk/>
          <pc:sldMk cId="1256061266" sldId="1085"/>
        </pc:sldMkLst>
      </pc:sldChg>
      <pc:sldChg chg="del">
        <pc:chgData name="Галина Галина" userId="5db18f3bd805f1eb" providerId="LiveId" clId="{01F68688-FF69-4663-ABB4-92ACA47E800A}" dt="2025-10-02T02:39:54.313" v="8" actId="47"/>
        <pc:sldMkLst>
          <pc:docMk/>
          <pc:sldMk cId="2013740737" sldId="1086"/>
        </pc:sldMkLst>
      </pc:sldChg>
      <pc:sldChg chg="del">
        <pc:chgData name="Галина Галина" userId="5db18f3bd805f1eb" providerId="LiveId" clId="{01F68688-FF69-4663-ABB4-92ACA47E800A}" dt="2025-10-02T02:39:54.313" v="8" actId="47"/>
        <pc:sldMkLst>
          <pc:docMk/>
          <pc:sldMk cId="2877175475" sldId="1087"/>
        </pc:sldMkLst>
      </pc:sldChg>
      <pc:sldChg chg="del">
        <pc:chgData name="Галина Галина" userId="5db18f3bd805f1eb" providerId="LiveId" clId="{01F68688-FF69-4663-ABB4-92ACA47E800A}" dt="2025-10-02T02:39:54.313" v="8" actId="47"/>
        <pc:sldMkLst>
          <pc:docMk/>
          <pc:sldMk cId="2557605368" sldId="1088"/>
        </pc:sldMkLst>
      </pc:sldChg>
      <pc:sldChg chg="del">
        <pc:chgData name="Галина Галина" userId="5db18f3bd805f1eb" providerId="LiveId" clId="{01F68688-FF69-4663-ABB4-92ACA47E800A}" dt="2025-10-02T02:39:54.313" v="8" actId="47"/>
        <pc:sldMkLst>
          <pc:docMk/>
          <pc:sldMk cId="2694064915" sldId="1089"/>
        </pc:sldMkLst>
      </pc:sldChg>
      <pc:sldChg chg="del">
        <pc:chgData name="Галина Галина" userId="5db18f3bd805f1eb" providerId="LiveId" clId="{01F68688-FF69-4663-ABB4-92ACA47E800A}" dt="2025-10-02T02:39:54.313" v="8" actId="47"/>
        <pc:sldMkLst>
          <pc:docMk/>
          <pc:sldMk cId="1594601254" sldId="1090"/>
        </pc:sldMkLst>
      </pc:sldChg>
      <pc:sldChg chg="del">
        <pc:chgData name="Галина Галина" userId="5db18f3bd805f1eb" providerId="LiveId" clId="{01F68688-FF69-4663-ABB4-92ACA47E800A}" dt="2025-10-02T02:39:54.313" v="8" actId="47"/>
        <pc:sldMkLst>
          <pc:docMk/>
          <pc:sldMk cId="1853073092" sldId="1091"/>
        </pc:sldMkLst>
      </pc:sldChg>
      <pc:sldChg chg="del">
        <pc:chgData name="Галина Галина" userId="5db18f3bd805f1eb" providerId="LiveId" clId="{01F68688-FF69-4663-ABB4-92ACA47E800A}" dt="2025-10-02T02:39:54.313" v="8" actId="47"/>
        <pc:sldMkLst>
          <pc:docMk/>
          <pc:sldMk cId="904392820" sldId="1092"/>
        </pc:sldMkLst>
      </pc:sldChg>
      <pc:sldChg chg="del">
        <pc:chgData name="Галина Галина" userId="5db18f3bd805f1eb" providerId="LiveId" clId="{01F68688-FF69-4663-ABB4-92ACA47E800A}" dt="2025-10-02T02:39:54.313" v="8" actId="47"/>
        <pc:sldMkLst>
          <pc:docMk/>
          <pc:sldMk cId="1961016671" sldId="1093"/>
        </pc:sldMkLst>
      </pc:sldChg>
      <pc:sldChg chg="del">
        <pc:chgData name="Галина Галина" userId="5db18f3bd805f1eb" providerId="LiveId" clId="{01F68688-FF69-4663-ABB4-92ACA47E800A}" dt="2025-10-02T02:39:54.313" v="8" actId="47"/>
        <pc:sldMkLst>
          <pc:docMk/>
          <pc:sldMk cId="544931359" sldId="1094"/>
        </pc:sldMkLst>
      </pc:sldChg>
      <pc:sldChg chg="del">
        <pc:chgData name="Галина Галина" userId="5db18f3bd805f1eb" providerId="LiveId" clId="{01F68688-FF69-4663-ABB4-92ACA47E800A}" dt="2025-10-02T02:39:54.313" v="8" actId="47"/>
        <pc:sldMkLst>
          <pc:docMk/>
          <pc:sldMk cId="1493249283" sldId="1095"/>
        </pc:sldMkLst>
      </pc:sldChg>
      <pc:sldChg chg="del">
        <pc:chgData name="Галина Галина" userId="5db18f3bd805f1eb" providerId="LiveId" clId="{01F68688-FF69-4663-ABB4-92ACA47E800A}" dt="2025-10-02T02:39:46.720" v="6" actId="47"/>
        <pc:sldMkLst>
          <pc:docMk/>
          <pc:sldMk cId="4211402528" sldId="1096"/>
        </pc:sldMkLst>
      </pc:sldChg>
      <pc:sldChg chg="del">
        <pc:chgData name="Галина Галина" userId="5db18f3bd805f1eb" providerId="LiveId" clId="{01F68688-FF69-4663-ABB4-92ACA47E800A}" dt="2025-10-02T02:39:47.174" v="7" actId="47"/>
        <pc:sldMkLst>
          <pc:docMk/>
          <pc:sldMk cId="1641169893" sldId="1097"/>
        </pc:sldMkLst>
      </pc:sldChg>
      <pc:sldChg chg="modSp add mod">
        <pc:chgData name="Галина Галина" userId="5db18f3bd805f1eb" providerId="LiveId" clId="{01F68688-FF69-4663-ABB4-92ACA47E800A}" dt="2025-10-02T08:03:23.033" v="1038" actId="790"/>
        <pc:sldMkLst>
          <pc:docMk/>
          <pc:sldMk cId="1605999116" sldId="1098"/>
        </pc:sldMkLst>
        <pc:spChg chg="mod">
          <ac:chgData name="Галина Галина" userId="5db18f3bd805f1eb" providerId="LiveId" clId="{01F68688-FF69-4663-ABB4-92ACA47E800A}" dt="2025-10-02T08:03:23.033" v="1038" actId="790"/>
          <ac:spMkLst>
            <pc:docMk/>
            <pc:sldMk cId="1605999116" sldId="1098"/>
            <ac:spMk id="2" creationId="{94C8794D-7396-89D0-1875-E330A233C4EE}"/>
          </ac:spMkLst>
        </pc:spChg>
        <pc:spChg chg="mod">
          <ac:chgData name="Галина Галина" userId="5db18f3bd805f1eb" providerId="LiveId" clId="{01F68688-FF69-4663-ABB4-92ACA47E800A}" dt="2025-10-02T08:03:23.033" v="1038" actId="790"/>
          <ac:spMkLst>
            <pc:docMk/>
            <pc:sldMk cId="1605999116" sldId="1098"/>
            <ac:spMk id="3" creationId="{59C1A0C2-E5FD-4E14-025D-E477094A8F52}"/>
          </ac:spMkLst>
        </pc:spChg>
        <pc:spChg chg="mod">
          <ac:chgData name="Галина Галина" userId="5db18f3bd805f1eb" providerId="LiveId" clId="{01F68688-FF69-4663-ABB4-92ACA47E800A}" dt="2025-10-02T08:03:23.033" v="1038" actId="790"/>
          <ac:spMkLst>
            <pc:docMk/>
            <pc:sldMk cId="1605999116" sldId="1098"/>
            <ac:spMk id="9" creationId="{C5962B93-E14B-ED60-0336-18FD231B93A0}"/>
          </ac:spMkLst>
        </pc:spChg>
        <pc:spChg chg="mod">
          <ac:chgData name="Галина Галина" userId="5db18f3bd805f1eb" providerId="LiveId" clId="{01F68688-FF69-4663-ABB4-92ACA47E800A}" dt="2025-10-02T08:03:23.033" v="1038" actId="790"/>
          <ac:spMkLst>
            <pc:docMk/>
            <pc:sldMk cId="1605999116" sldId="1098"/>
            <ac:spMk id="10" creationId="{37AF19B0-B06C-077F-C5B3-64CD08893DDB}"/>
          </ac:spMkLst>
        </pc:spChg>
      </pc:sldChg>
      <pc:sldChg chg="modSp add mod">
        <pc:chgData name="Галина Галина" userId="5db18f3bd805f1eb" providerId="LiveId" clId="{01F68688-FF69-4663-ABB4-92ACA47E800A}" dt="2025-10-02T08:03:23.033" v="1038" actId="790"/>
        <pc:sldMkLst>
          <pc:docMk/>
          <pc:sldMk cId="649856910" sldId="1099"/>
        </pc:sldMkLst>
        <pc:spChg chg="mod">
          <ac:chgData name="Галина Галина" userId="5db18f3bd805f1eb" providerId="LiveId" clId="{01F68688-FF69-4663-ABB4-92ACA47E800A}" dt="2025-10-02T08:03:23.033" v="1038" actId="790"/>
          <ac:spMkLst>
            <pc:docMk/>
            <pc:sldMk cId="649856910" sldId="1099"/>
            <ac:spMk id="2" creationId="{8BDCA85A-99CE-C9F6-3D0F-2C6ADFB4AD49}"/>
          </ac:spMkLst>
        </pc:spChg>
        <pc:spChg chg="mod">
          <ac:chgData name="Галина Галина" userId="5db18f3bd805f1eb" providerId="LiveId" clId="{01F68688-FF69-4663-ABB4-92ACA47E800A}" dt="2025-10-02T08:03:23.033" v="1038" actId="790"/>
          <ac:spMkLst>
            <pc:docMk/>
            <pc:sldMk cId="649856910" sldId="1099"/>
            <ac:spMk id="3" creationId="{704C37E9-46C4-21BD-4BB1-7A6F384A657C}"/>
          </ac:spMkLst>
        </pc:spChg>
        <pc:spChg chg="mod">
          <ac:chgData name="Галина Галина" userId="5db18f3bd805f1eb" providerId="LiveId" clId="{01F68688-FF69-4663-ABB4-92ACA47E800A}" dt="2025-10-02T08:03:23.033" v="1038" actId="790"/>
          <ac:spMkLst>
            <pc:docMk/>
            <pc:sldMk cId="649856910" sldId="1099"/>
            <ac:spMk id="9" creationId="{581765B4-8BD3-26D5-76FA-FD1B7228165D}"/>
          </ac:spMkLst>
        </pc:spChg>
        <pc:spChg chg="mod">
          <ac:chgData name="Галина Галина" userId="5db18f3bd805f1eb" providerId="LiveId" clId="{01F68688-FF69-4663-ABB4-92ACA47E800A}" dt="2025-10-02T08:03:23.033" v="1038" actId="790"/>
          <ac:spMkLst>
            <pc:docMk/>
            <pc:sldMk cId="649856910" sldId="1099"/>
            <ac:spMk id="10" creationId="{75656F35-9D45-2440-5F3D-8D96B632D5F7}"/>
          </ac:spMkLst>
        </pc:spChg>
      </pc:sldChg>
      <pc:sldChg chg="modSp add mod">
        <pc:chgData name="Галина Галина" userId="5db18f3bd805f1eb" providerId="LiveId" clId="{01F68688-FF69-4663-ABB4-92ACA47E800A}" dt="2025-10-02T08:03:23.033" v="1038" actId="790"/>
        <pc:sldMkLst>
          <pc:docMk/>
          <pc:sldMk cId="3764287989" sldId="1100"/>
        </pc:sldMkLst>
        <pc:spChg chg="mod">
          <ac:chgData name="Галина Галина" userId="5db18f3bd805f1eb" providerId="LiveId" clId="{01F68688-FF69-4663-ABB4-92ACA47E800A}" dt="2025-10-02T08:03:23.033" v="1038" actId="790"/>
          <ac:spMkLst>
            <pc:docMk/>
            <pc:sldMk cId="3764287989" sldId="1100"/>
            <ac:spMk id="2" creationId="{4AA73EE6-C6AE-7862-87C2-252192928CAE}"/>
          </ac:spMkLst>
        </pc:spChg>
        <pc:spChg chg="mod">
          <ac:chgData name="Галина Галина" userId="5db18f3bd805f1eb" providerId="LiveId" clId="{01F68688-FF69-4663-ABB4-92ACA47E800A}" dt="2025-10-02T08:03:23.033" v="1038" actId="790"/>
          <ac:spMkLst>
            <pc:docMk/>
            <pc:sldMk cId="3764287989" sldId="1100"/>
            <ac:spMk id="3" creationId="{FF1E2795-75C8-029D-0785-CA26CFFD5045}"/>
          </ac:spMkLst>
        </pc:spChg>
        <pc:spChg chg="mod">
          <ac:chgData name="Галина Галина" userId="5db18f3bd805f1eb" providerId="LiveId" clId="{01F68688-FF69-4663-ABB4-92ACA47E800A}" dt="2025-10-02T08:03:23.033" v="1038" actId="790"/>
          <ac:spMkLst>
            <pc:docMk/>
            <pc:sldMk cId="3764287989" sldId="1100"/>
            <ac:spMk id="9" creationId="{97E26634-0B81-4B5A-1887-AB8DE2A01347}"/>
          </ac:spMkLst>
        </pc:spChg>
        <pc:spChg chg="mod">
          <ac:chgData name="Галина Галина" userId="5db18f3bd805f1eb" providerId="LiveId" clId="{01F68688-FF69-4663-ABB4-92ACA47E800A}" dt="2025-10-02T08:03:23.033" v="1038" actId="790"/>
          <ac:spMkLst>
            <pc:docMk/>
            <pc:sldMk cId="3764287989" sldId="1100"/>
            <ac:spMk id="10" creationId="{E3ECA950-6EFF-EFB9-DAE0-077CD3CEF625}"/>
          </ac:spMkLst>
        </pc:spChg>
      </pc:sldChg>
      <pc:sldChg chg="modSp add mod">
        <pc:chgData name="Галина Галина" userId="5db18f3bd805f1eb" providerId="LiveId" clId="{01F68688-FF69-4663-ABB4-92ACA47E800A}" dt="2025-10-02T08:03:23.033" v="1038" actId="790"/>
        <pc:sldMkLst>
          <pc:docMk/>
          <pc:sldMk cId="27930529" sldId="1101"/>
        </pc:sldMkLst>
        <pc:spChg chg="mod">
          <ac:chgData name="Галина Галина" userId="5db18f3bd805f1eb" providerId="LiveId" clId="{01F68688-FF69-4663-ABB4-92ACA47E800A}" dt="2025-10-02T08:03:23.033" v="1038" actId="790"/>
          <ac:spMkLst>
            <pc:docMk/>
            <pc:sldMk cId="27930529" sldId="1101"/>
            <ac:spMk id="3" creationId="{B045EDCF-71C8-A1D2-549C-3B04136F670E}"/>
          </ac:spMkLst>
        </pc:spChg>
        <pc:spChg chg="mod">
          <ac:chgData name="Галина Галина" userId="5db18f3bd805f1eb" providerId="LiveId" clId="{01F68688-FF69-4663-ABB4-92ACA47E800A}" dt="2025-10-02T08:03:23.033" v="1038" actId="790"/>
          <ac:spMkLst>
            <pc:docMk/>
            <pc:sldMk cId="27930529" sldId="1101"/>
            <ac:spMk id="14" creationId="{1C18FEFB-3CFC-CB14-F4C0-6E3F169371B9}"/>
          </ac:spMkLst>
        </pc:spChg>
        <pc:spChg chg="mod">
          <ac:chgData name="Галина Галина" userId="5db18f3bd805f1eb" providerId="LiveId" clId="{01F68688-FF69-4663-ABB4-92ACA47E800A}" dt="2025-10-02T08:03:23.033" v="1038" actId="790"/>
          <ac:spMkLst>
            <pc:docMk/>
            <pc:sldMk cId="27930529" sldId="1101"/>
            <ac:spMk id="18" creationId="{D69CC61D-128E-AA07-D365-82A75B7E7D73}"/>
          </ac:spMkLst>
        </pc:spChg>
        <pc:spChg chg="mod">
          <ac:chgData name="Галина Галина" userId="5db18f3bd805f1eb" providerId="LiveId" clId="{01F68688-FF69-4663-ABB4-92ACA47E800A}" dt="2025-10-02T08:03:23.033" v="1038" actId="790"/>
          <ac:spMkLst>
            <pc:docMk/>
            <pc:sldMk cId="27930529" sldId="1101"/>
            <ac:spMk id="19" creationId="{4BD7E963-6E47-DD10-AD4D-0F34A2404626}"/>
          </ac:spMkLst>
        </pc:spChg>
      </pc:sldChg>
      <pc:sldChg chg="modSp add mod">
        <pc:chgData name="Галина Галина" userId="5db18f3bd805f1eb" providerId="LiveId" clId="{01F68688-FF69-4663-ABB4-92ACA47E800A}" dt="2025-10-02T08:03:23.033" v="1038" actId="790"/>
        <pc:sldMkLst>
          <pc:docMk/>
          <pc:sldMk cId="222642448" sldId="1102"/>
        </pc:sldMkLst>
        <pc:spChg chg="mod">
          <ac:chgData name="Галина Галина" userId="5db18f3bd805f1eb" providerId="LiveId" clId="{01F68688-FF69-4663-ABB4-92ACA47E800A}" dt="2025-10-02T08:03:23.033" v="1038" actId="790"/>
          <ac:spMkLst>
            <pc:docMk/>
            <pc:sldMk cId="222642448" sldId="1102"/>
            <ac:spMk id="3" creationId="{F8E51B18-A6D6-1FBB-3FE3-4283DFA1CAE8}"/>
          </ac:spMkLst>
        </pc:spChg>
        <pc:spChg chg="mod">
          <ac:chgData name="Галина Галина" userId="5db18f3bd805f1eb" providerId="LiveId" clId="{01F68688-FF69-4663-ABB4-92ACA47E800A}" dt="2025-10-02T08:03:23.033" v="1038" actId="790"/>
          <ac:spMkLst>
            <pc:docMk/>
            <pc:sldMk cId="222642448" sldId="1102"/>
            <ac:spMk id="14" creationId="{ED926325-2FEF-5959-9CF0-D8CA739E3E00}"/>
          </ac:spMkLst>
        </pc:spChg>
        <pc:spChg chg="mod">
          <ac:chgData name="Галина Галина" userId="5db18f3bd805f1eb" providerId="LiveId" clId="{01F68688-FF69-4663-ABB4-92ACA47E800A}" dt="2025-10-02T08:03:23.033" v="1038" actId="790"/>
          <ac:spMkLst>
            <pc:docMk/>
            <pc:sldMk cId="222642448" sldId="1102"/>
            <ac:spMk id="18" creationId="{1FFDFB08-98BD-70B2-1AF1-DD138008A780}"/>
          </ac:spMkLst>
        </pc:spChg>
        <pc:spChg chg="mod">
          <ac:chgData name="Галина Галина" userId="5db18f3bd805f1eb" providerId="LiveId" clId="{01F68688-FF69-4663-ABB4-92ACA47E800A}" dt="2025-10-02T08:03:23.033" v="1038" actId="790"/>
          <ac:spMkLst>
            <pc:docMk/>
            <pc:sldMk cId="222642448" sldId="1102"/>
            <ac:spMk id="19" creationId="{81630A45-48BF-45C6-374E-DD85E2D2A1EA}"/>
          </ac:spMkLst>
        </pc:spChg>
      </pc:sldChg>
      <pc:sldChg chg="modSp add mod">
        <pc:chgData name="Галина Галина" userId="5db18f3bd805f1eb" providerId="LiveId" clId="{01F68688-FF69-4663-ABB4-92ACA47E800A}" dt="2025-10-02T08:03:23.033" v="1038" actId="790"/>
        <pc:sldMkLst>
          <pc:docMk/>
          <pc:sldMk cId="2365065465" sldId="1103"/>
        </pc:sldMkLst>
        <pc:spChg chg="mod">
          <ac:chgData name="Галина Галина" userId="5db18f3bd805f1eb" providerId="LiveId" clId="{01F68688-FF69-4663-ABB4-92ACA47E800A}" dt="2025-10-02T08:03:23.033" v="1038" actId="790"/>
          <ac:spMkLst>
            <pc:docMk/>
            <pc:sldMk cId="2365065465" sldId="1103"/>
            <ac:spMk id="3" creationId="{E7799FC0-D518-CD5E-32E5-31168582F635}"/>
          </ac:spMkLst>
        </pc:spChg>
        <pc:spChg chg="mod">
          <ac:chgData name="Галина Галина" userId="5db18f3bd805f1eb" providerId="LiveId" clId="{01F68688-FF69-4663-ABB4-92ACA47E800A}" dt="2025-10-02T08:03:23.033" v="1038" actId="790"/>
          <ac:spMkLst>
            <pc:docMk/>
            <pc:sldMk cId="2365065465" sldId="1103"/>
            <ac:spMk id="4" creationId="{3063F38A-11AA-7E4F-F71D-53C39FA044A0}"/>
          </ac:spMkLst>
        </pc:spChg>
        <pc:spChg chg="mod">
          <ac:chgData name="Галина Галина" userId="5db18f3bd805f1eb" providerId="LiveId" clId="{01F68688-FF69-4663-ABB4-92ACA47E800A}" dt="2025-10-02T08:03:23.033" v="1038" actId="790"/>
          <ac:spMkLst>
            <pc:docMk/>
            <pc:sldMk cId="2365065465" sldId="1103"/>
            <ac:spMk id="6" creationId="{4125AA0E-97E8-D6DA-397A-79A5A45D125D}"/>
          </ac:spMkLst>
        </pc:spChg>
        <pc:spChg chg="mod">
          <ac:chgData name="Галина Галина" userId="5db18f3bd805f1eb" providerId="LiveId" clId="{01F68688-FF69-4663-ABB4-92ACA47E800A}" dt="2025-10-02T08:03:23.033" v="1038" actId="790"/>
          <ac:spMkLst>
            <pc:docMk/>
            <pc:sldMk cId="2365065465" sldId="1103"/>
            <ac:spMk id="7" creationId="{FB626D55-C542-EB26-DD90-E92CF4B7F864}"/>
          </ac:spMkLst>
        </pc:spChg>
      </pc:sldChg>
      <pc:sldChg chg="addSp delSp modSp add mod">
        <pc:chgData name="Галина Галина" userId="5db18f3bd805f1eb" providerId="LiveId" clId="{01F68688-FF69-4663-ABB4-92ACA47E800A}" dt="2025-10-02T08:03:23.033" v="1038" actId="790"/>
        <pc:sldMkLst>
          <pc:docMk/>
          <pc:sldMk cId="2742885299" sldId="1104"/>
        </pc:sldMkLst>
        <pc:spChg chg="mod">
          <ac:chgData name="Галина Галина" userId="5db18f3bd805f1eb" providerId="LiveId" clId="{01F68688-FF69-4663-ABB4-92ACA47E800A}" dt="2025-10-02T08:03:23.033" v="1038" actId="790"/>
          <ac:spMkLst>
            <pc:docMk/>
            <pc:sldMk cId="2742885299" sldId="1104"/>
            <ac:spMk id="3" creationId="{07CF269B-A413-0A7C-C80C-370515B85489}"/>
          </ac:spMkLst>
        </pc:spChg>
        <pc:spChg chg="del mod">
          <ac:chgData name="Галина Галина" userId="5db18f3bd805f1eb" providerId="LiveId" clId="{01F68688-FF69-4663-ABB4-92ACA47E800A}" dt="2025-10-02T02:50:59.070" v="121"/>
          <ac:spMkLst>
            <pc:docMk/>
            <pc:sldMk cId="2742885299" sldId="1104"/>
            <ac:spMk id="4" creationId="{D43A68AB-8A92-EA74-F3D1-7D9ACE7330E4}"/>
          </ac:spMkLst>
        </pc:spChg>
        <pc:spChg chg="mod">
          <ac:chgData name="Галина Галина" userId="5db18f3bd805f1eb" providerId="LiveId" clId="{01F68688-FF69-4663-ABB4-92ACA47E800A}" dt="2025-10-02T08:03:23.033" v="1038" actId="790"/>
          <ac:spMkLst>
            <pc:docMk/>
            <pc:sldMk cId="2742885299" sldId="1104"/>
            <ac:spMk id="6" creationId="{20F51AB5-45AF-CBFC-9197-2F2A019E7275}"/>
          </ac:spMkLst>
        </pc:spChg>
        <pc:spChg chg="mod">
          <ac:chgData name="Галина Галина" userId="5db18f3bd805f1eb" providerId="LiveId" clId="{01F68688-FF69-4663-ABB4-92ACA47E800A}" dt="2025-10-02T08:03:23.033" v="1038" actId="790"/>
          <ac:spMkLst>
            <pc:docMk/>
            <pc:sldMk cId="2742885299" sldId="1104"/>
            <ac:spMk id="7" creationId="{C0B0FD03-8A36-8AE6-C204-AF6DB4F7D458}"/>
          </ac:spMkLst>
        </pc:spChg>
        <pc:picChg chg="add mod">
          <ac:chgData name="Галина Галина" userId="5db18f3bd805f1eb" providerId="LiveId" clId="{01F68688-FF69-4663-ABB4-92ACA47E800A}" dt="2025-10-02T02:51:02.830" v="123" actId="1076"/>
          <ac:picMkLst>
            <pc:docMk/>
            <pc:sldMk cId="2742885299" sldId="1104"/>
            <ac:picMk id="1026" creationId="{F2187374-C829-63B8-870B-D24647908B61}"/>
          </ac:picMkLst>
        </pc:picChg>
      </pc:sldChg>
      <pc:sldChg chg="modSp add mod">
        <pc:chgData name="Галина Галина" userId="5db18f3bd805f1eb" providerId="LiveId" clId="{01F68688-FF69-4663-ABB4-92ACA47E800A}" dt="2025-10-02T08:03:23.033" v="1038" actId="790"/>
        <pc:sldMkLst>
          <pc:docMk/>
          <pc:sldMk cId="2621271027" sldId="1105"/>
        </pc:sldMkLst>
        <pc:spChg chg="mod">
          <ac:chgData name="Галина Галина" userId="5db18f3bd805f1eb" providerId="LiveId" clId="{01F68688-FF69-4663-ABB4-92ACA47E800A}" dt="2025-10-02T08:03:23.033" v="1038" actId="790"/>
          <ac:spMkLst>
            <pc:docMk/>
            <pc:sldMk cId="2621271027" sldId="1105"/>
            <ac:spMk id="3" creationId="{C9A5CB17-4E6C-7D14-B7C0-4EE7E715558B}"/>
          </ac:spMkLst>
        </pc:spChg>
        <pc:spChg chg="mod">
          <ac:chgData name="Галина Галина" userId="5db18f3bd805f1eb" providerId="LiveId" clId="{01F68688-FF69-4663-ABB4-92ACA47E800A}" dt="2025-10-02T08:03:23.033" v="1038" actId="790"/>
          <ac:spMkLst>
            <pc:docMk/>
            <pc:sldMk cId="2621271027" sldId="1105"/>
            <ac:spMk id="4" creationId="{FFABDA17-8B04-1A30-C553-F4B0F84ECE33}"/>
          </ac:spMkLst>
        </pc:spChg>
        <pc:spChg chg="mod">
          <ac:chgData name="Галина Галина" userId="5db18f3bd805f1eb" providerId="LiveId" clId="{01F68688-FF69-4663-ABB4-92ACA47E800A}" dt="2025-10-02T08:03:23.033" v="1038" actId="790"/>
          <ac:spMkLst>
            <pc:docMk/>
            <pc:sldMk cId="2621271027" sldId="1105"/>
            <ac:spMk id="6" creationId="{3148AA6C-06B6-5956-8F30-A2BA9B847E2E}"/>
          </ac:spMkLst>
        </pc:spChg>
        <pc:spChg chg="mod">
          <ac:chgData name="Галина Галина" userId="5db18f3bd805f1eb" providerId="LiveId" clId="{01F68688-FF69-4663-ABB4-92ACA47E800A}" dt="2025-10-02T08:03:23.033" v="1038" actId="790"/>
          <ac:spMkLst>
            <pc:docMk/>
            <pc:sldMk cId="2621271027" sldId="1105"/>
            <ac:spMk id="7" creationId="{10BE209F-5058-FF10-2AA6-C3B1A0A2005B}"/>
          </ac:spMkLst>
        </pc:spChg>
      </pc:sldChg>
      <pc:sldChg chg="modSp add mod">
        <pc:chgData name="Галина Галина" userId="5db18f3bd805f1eb" providerId="LiveId" clId="{01F68688-FF69-4663-ABB4-92ACA47E800A}" dt="2025-10-02T08:03:23.033" v="1038" actId="790"/>
        <pc:sldMkLst>
          <pc:docMk/>
          <pc:sldMk cId="3308591819" sldId="1106"/>
        </pc:sldMkLst>
        <pc:spChg chg="mod">
          <ac:chgData name="Галина Галина" userId="5db18f3bd805f1eb" providerId="LiveId" clId="{01F68688-FF69-4663-ABB4-92ACA47E800A}" dt="2025-10-02T08:03:23.033" v="1038" actId="790"/>
          <ac:spMkLst>
            <pc:docMk/>
            <pc:sldMk cId="3308591819" sldId="1106"/>
            <ac:spMk id="3" creationId="{997854BC-559D-26E2-0BFA-DFF834F3F7BA}"/>
          </ac:spMkLst>
        </pc:spChg>
        <pc:spChg chg="mod">
          <ac:chgData name="Галина Галина" userId="5db18f3bd805f1eb" providerId="LiveId" clId="{01F68688-FF69-4663-ABB4-92ACA47E800A}" dt="2025-10-02T08:03:23.033" v="1038" actId="790"/>
          <ac:spMkLst>
            <pc:docMk/>
            <pc:sldMk cId="3308591819" sldId="1106"/>
            <ac:spMk id="4" creationId="{8BD2C802-6187-5946-24AF-6CECB9600778}"/>
          </ac:spMkLst>
        </pc:spChg>
        <pc:spChg chg="mod">
          <ac:chgData name="Галина Галина" userId="5db18f3bd805f1eb" providerId="LiveId" clId="{01F68688-FF69-4663-ABB4-92ACA47E800A}" dt="2025-10-02T08:03:23.033" v="1038" actId="790"/>
          <ac:spMkLst>
            <pc:docMk/>
            <pc:sldMk cId="3308591819" sldId="1106"/>
            <ac:spMk id="6" creationId="{B6C1761D-FDF5-70EC-2AD4-B15AA05B4CC4}"/>
          </ac:spMkLst>
        </pc:spChg>
        <pc:spChg chg="mod">
          <ac:chgData name="Галина Галина" userId="5db18f3bd805f1eb" providerId="LiveId" clId="{01F68688-FF69-4663-ABB4-92ACA47E800A}" dt="2025-10-02T08:03:23.033" v="1038" actId="790"/>
          <ac:spMkLst>
            <pc:docMk/>
            <pc:sldMk cId="3308591819" sldId="1106"/>
            <ac:spMk id="7" creationId="{1BB9D9CD-1D20-3792-899D-9D73B875B478}"/>
          </ac:spMkLst>
        </pc:spChg>
      </pc:sldChg>
      <pc:sldChg chg="modSp add mod">
        <pc:chgData name="Галина Галина" userId="5db18f3bd805f1eb" providerId="LiveId" clId="{01F68688-FF69-4663-ABB4-92ACA47E800A}" dt="2025-10-02T08:03:23.033" v="1038" actId="790"/>
        <pc:sldMkLst>
          <pc:docMk/>
          <pc:sldMk cId="309444051" sldId="1107"/>
        </pc:sldMkLst>
        <pc:spChg chg="mod">
          <ac:chgData name="Галина Галина" userId="5db18f3bd805f1eb" providerId="LiveId" clId="{01F68688-FF69-4663-ABB4-92ACA47E800A}" dt="2025-10-02T08:03:23.033" v="1038" actId="790"/>
          <ac:spMkLst>
            <pc:docMk/>
            <pc:sldMk cId="309444051" sldId="1107"/>
            <ac:spMk id="3" creationId="{1F5128B8-5BF1-7A21-6846-74ABC5F19A72}"/>
          </ac:spMkLst>
        </pc:spChg>
        <pc:spChg chg="mod">
          <ac:chgData name="Галина Галина" userId="5db18f3bd805f1eb" providerId="LiveId" clId="{01F68688-FF69-4663-ABB4-92ACA47E800A}" dt="2025-10-02T08:03:23.033" v="1038" actId="790"/>
          <ac:spMkLst>
            <pc:docMk/>
            <pc:sldMk cId="309444051" sldId="1107"/>
            <ac:spMk id="4" creationId="{F94E633A-1976-F0A1-BD76-6E163B48C835}"/>
          </ac:spMkLst>
        </pc:spChg>
        <pc:spChg chg="mod">
          <ac:chgData name="Галина Галина" userId="5db18f3bd805f1eb" providerId="LiveId" clId="{01F68688-FF69-4663-ABB4-92ACA47E800A}" dt="2025-10-02T08:03:23.033" v="1038" actId="790"/>
          <ac:spMkLst>
            <pc:docMk/>
            <pc:sldMk cId="309444051" sldId="1107"/>
            <ac:spMk id="6" creationId="{85D5A2EB-B1AB-BE0E-93D4-273688DF5D42}"/>
          </ac:spMkLst>
        </pc:spChg>
        <pc:spChg chg="mod">
          <ac:chgData name="Галина Галина" userId="5db18f3bd805f1eb" providerId="LiveId" clId="{01F68688-FF69-4663-ABB4-92ACA47E800A}" dt="2025-10-02T08:03:23.033" v="1038" actId="790"/>
          <ac:spMkLst>
            <pc:docMk/>
            <pc:sldMk cId="309444051" sldId="1107"/>
            <ac:spMk id="7" creationId="{5C51EF05-E057-4351-F9C2-8653FD601EEA}"/>
          </ac:spMkLst>
        </pc:spChg>
      </pc:sldChg>
      <pc:sldChg chg="modSp add mod">
        <pc:chgData name="Галина Галина" userId="5db18f3bd805f1eb" providerId="LiveId" clId="{01F68688-FF69-4663-ABB4-92ACA47E800A}" dt="2025-10-02T08:03:23.033" v="1038" actId="790"/>
        <pc:sldMkLst>
          <pc:docMk/>
          <pc:sldMk cId="4022632170" sldId="1108"/>
        </pc:sldMkLst>
        <pc:spChg chg="mod">
          <ac:chgData name="Галина Галина" userId="5db18f3bd805f1eb" providerId="LiveId" clId="{01F68688-FF69-4663-ABB4-92ACA47E800A}" dt="2025-10-02T08:03:23.033" v="1038" actId="790"/>
          <ac:spMkLst>
            <pc:docMk/>
            <pc:sldMk cId="4022632170" sldId="1108"/>
            <ac:spMk id="3" creationId="{15B746B9-B19C-3CA0-C5C5-1FABB8841F8E}"/>
          </ac:spMkLst>
        </pc:spChg>
        <pc:spChg chg="mod">
          <ac:chgData name="Галина Галина" userId="5db18f3bd805f1eb" providerId="LiveId" clId="{01F68688-FF69-4663-ABB4-92ACA47E800A}" dt="2025-10-02T08:03:23.033" v="1038" actId="790"/>
          <ac:spMkLst>
            <pc:docMk/>
            <pc:sldMk cId="4022632170" sldId="1108"/>
            <ac:spMk id="4" creationId="{84DBE9E4-B68C-74F4-D58C-EC28DD5432A5}"/>
          </ac:spMkLst>
        </pc:spChg>
        <pc:spChg chg="mod">
          <ac:chgData name="Галина Галина" userId="5db18f3bd805f1eb" providerId="LiveId" clId="{01F68688-FF69-4663-ABB4-92ACA47E800A}" dt="2025-10-02T08:03:23.033" v="1038" actId="790"/>
          <ac:spMkLst>
            <pc:docMk/>
            <pc:sldMk cId="4022632170" sldId="1108"/>
            <ac:spMk id="6" creationId="{46DF230E-BF47-C04E-2C1A-3BD81E14C5CC}"/>
          </ac:spMkLst>
        </pc:spChg>
        <pc:spChg chg="mod">
          <ac:chgData name="Галина Галина" userId="5db18f3bd805f1eb" providerId="LiveId" clId="{01F68688-FF69-4663-ABB4-92ACA47E800A}" dt="2025-10-02T08:03:23.033" v="1038" actId="790"/>
          <ac:spMkLst>
            <pc:docMk/>
            <pc:sldMk cId="4022632170" sldId="1108"/>
            <ac:spMk id="7" creationId="{2D85DAB4-FE56-861E-1418-E4284A20A212}"/>
          </ac:spMkLst>
        </pc:spChg>
      </pc:sldChg>
      <pc:sldChg chg="modSp add mod">
        <pc:chgData name="Галина Галина" userId="5db18f3bd805f1eb" providerId="LiveId" clId="{01F68688-FF69-4663-ABB4-92ACA47E800A}" dt="2025-10-02T08:03:23.033" v="1038" actId="790"/>
        <pc:sldMkLst>
          <pc:docMk/>
          <pc:sldMk cId="3830132789" sldId="1109"/>
        </pc:sldMkLst>
        <pc:spChg chg="mod">
          <ac:chgData name="Галина Галина" userId="5db18f3bd805f1eb" providerId="LiveId" clId="{01F68688-FF69-4663-ABB4-92ACA47E800A}" dt="2025-10-02T08:03:23.033" v="1038" actId="790"/>
          <ac:spMkLst>
            <pc:docMk/>
            <pc:sldMk cId="3830132789" sldId="1109"/>
            <ac:spMk id="3" creationId="{85A3B506-41F4-8B2B-8B8D-C4A9A00E4C2E}"/>
          </ac:spMkLst>
        </pc:spChg>
        <pc:spChg chg="mod">
          <ac:chgData name="Галина Галина" userId="5db18f3bd805f1eb" providerId="LiveId" clId="{01F68688-FF69-4663-ABB4-92ACA47E800A}" dt="2025-10-02T08:03:23.033" v="1038" actId="790"/>
          <ac:spMkLst>
            <pc:docMk/>
            <pc:sldMk cId="3830132789" sldId="1109"/>
            <ac:spMk id="4" creationId="{9D06AF02-DD21-8096-1A3F-B3B393C3730C}"/>
          </ac:spMkLst>
        </pc:spChg>
        <pc:spChg chg="mod">
          <ac:chgData name="Галина Галина" userId="5db18f3bd805f1eb" providerId="LiveId" clId="{01F68688-FF69-4663-ABB4-92ACA47E800A}" dt="2025-10-02T08:03:23.033" v="1038" actId="790"/>
          <ac:spMkLst>
            <pc:docMk/>
            <pc:sldMk cId="3830132789" sldId="1109"/>
            <ac:spMk id="6" creationId="{7677F7C9-1908-DA79-843E-5860F281EF7C}"/>
          </ac:spMkLst>
        </pc:spChg>
        <pc:spChg chg="mod">
          <ac:chgData name="Галина Галина" userId="5db18f3bd805f1eb" providerId="LiveId" clId="{01F68688-FF69-4663-ABB4-92ACA47E800A}" dt="2025-10-02T08:03:23.033" v="1038" actId="790"/>
          <ac:spMkLst>
            <pc:docMk/>
            <pc:sldMk cId="3830132789" sldId="1109"/>
            <ac:spMk id="7" creationId="{9AE5BB00-33E0-9009-8484-B2BA05E69DDA}"/>
          </ac:spMkLst>
        </pc:spChg>
      </pc:sldChg>
      <pc:sldChg chg="modSp add mod">
        <pc:chgData name="Галина Галина" userId="5db18f3bd805f1eb" providerId="LiveId" clId="{01F68688-FF69-4663-ABB4-92ACA47E800A}" dt="2025-10-02T08:03:23.033" v="1038" actId="790"/>
        <pc:sldMkLst>
          <pc:docMk/>
          <pc:sldMk cId="1945623824" sldId="1110"/>
        </pc:sldMkLst>
        <pc:spChg chg="mod">
          <ac:chgData name="Галина Галина" userId="5db18f3bd805f1eb" providerId="LiveId" clId="{01F68688-FF69-4663-ABB4-92ACA47E800A}" dt="2025-10-02T08:03:23.033" v="1038" actId="790"/>
          <ac:spMkLst>
            <pc:docMk/>
            <pc:sldMk cId="1945623824" sldId="1110"/>
            <ac:spMk id="3" creationId="{6DA512A1-3494-EC00-8A1E-9D7206BF2C85}"/>
          </ac:spMkLst>
        </pc:spChg>
        <pc:spChg chg="mod">
          <ac:chgData name="Галина Галина" userId="5db18f3bd805f1eb" providerId="LiveId" clId="{01F68688-FF69-4663-ABB4-92ACA47E800A}" dt="2025-10-02T08:03:23.033" v="1038" actId="790"/>
          <ac:spMkLst>
            <pc:docMk/>
            <pc:sldMk cId="1945623824" sldId="1110"/>
            <ac:spMk id="4" creationId="{3DE55F05-02AB-53D2-4B81-2E5334546435}"/>
          </ac:spMkLst>
        </pc:spChg>
        <pc:spChg chg="mod">
          <ac:chgData name="Галина Галина" userId="5db18f3bd805f1eb" providerId="LiveId" clId="{01F68688-FF69-4663-ABB4-92ACA47E800A}" dt="2025-10-02T08:03:23.033" v="1038" actId="790"/>
          <ac:spMkLst>
            <pc:docMk/>
            <pc:sldMk cId="1945623824" sldId="1110"/>
            <ac:spMk id="6" creationId="{C2629807-D7D3-4FCC-BD08-B5C9E4D72C05}"/>
          </ac:spMkLst>
        </pc:spChg>
        <pc:spChg chg="mod">
          <ac:chgData name="Галина Галина" userId="5db18f3bd805f1eb" providerId="LiveId" clId="{01F68688-FF69-4663-ABB4-92ACA47E800A}" dt="2025-10-02T08:03:23.033" v="1038" actId="790"/>
          <ac:spMkLst>
            <pc:docMk/>
            <pc:sldMk cId="1945623824" sldId="1110"/>
            <ac:spMk id="7" creationId="{BBB24AF9-606D-977F-C73D-C3CF8B653B62}"/>
          </ac:spMkLst>
        </pc:spChg>
      </pc:sldChg>
      <pc:sldChg chg="modSp add mod">
        <pc:chgData name="Галина Галина" userId="5db18f3bd805f1eb" providerId="LiveId" clId="{01F68688-FF69-4663-ABB4-92ACA47E800A}" dt="2025-10-02T08:03:23.033" v="1038" actId="790"/>
        <pc:sldMkLst>
          <pc:docMk/>
          <pc:sldMk cId="3612563782" sldId="1111"/>
        </pc:sldMkLst>
        <pc:spChg chg="mod">
          <ac:chgData name="Галина Галина" userId="5db18f3bd805f1eb" providerId="LiveId" clId="{01F68688-FF69-4663-ABB4-92ACA47E800A}" dt="2025-10-02T08:03:23.033" v="1038" actId="790"/>
          <ac:spMkLst>
            <pc:docMk/>
            <pc:sldMk cId="3612563782" sldId="1111"/>
            <ac:spMk id="3" creationId="{4B0677FD-F1DF-C19F-2CA9-E737D221E4F5}"/>
          </ac:spMkLst>
        </pc:spChg>
        <pc:spChg chg="mod">
          <ac:chgData name="Галина Галина" userId="5db18f3bd805f1eb" providerId="LiveId" clId="{01F68688-FF69-4663-ABB4-92ACA47E800A}" dt="2025-10-02T08:03:23.033" v="1038" actId="790"/>
          <ac:spMkLst>
            <pc:docMk/>
            <pc:sldMk cId="3612563782" sldId="1111"/>
            <ac:spMk id="4" creationId="{E16A829F-4DBD-16BE-1B5B-69595FBA9350}"/>
          </ac:spMkLst>
        </pc:spChg>
        <pc:spChg chg="mod">
          <ac:chgData name="Галина Галина" userId="5db18f3bd805f1eb" providerId="LiveId" clId="{01F68688-FF69-4663-ABB4-92ACA47E800A}" dt="2025-10-02T08:03:23.033" v="1038" actId="790"/>
          <ac:spMkLst>
            <pc:docMk/>
            <pc:sldMk cId="3612563782" sldId="1111"/>
            <ac:spMk id="6" creationId="{37E18FD8-D542-2806-8DE4-8241B2415537}"/>
          </ac:spMkLst>
        </pc:spChg>
        <pc:spChg chg="mod">
          <ac:chgData name="Галина Галина" userId="5db18f3bd805f1eb" providerId="LiveId" clId="{01F68688-FF69-4663-ABB4-92ACA47E800A}" dt="2025-10-02T08:03:23.033" v="1038" actId="790"/>
          <ac:spMkLst>
            <pc:docMk/>
            <pc:sldMk cId="3612563782" sldId="1111"/>
            <ac:spMk id="7" creationId="{367ED40A-3EFD-FA92-A5C7-90A2A0E213D4}"/>
          </ac:spMkLst>
        </pc:spChg>
      </pc:sldChg>
      <pc:sldChg chg="modSp add mod">
        <pc:chgData name="Галина Галина" userId="5db18f3bd805f1eb" providerId="LiveId" clId="{01F68688-FF69-4663-ABB4-92ACA47E800A}" dt="2025-10-02T08:03:23.033" v="1038" actId="790"/>
        <pc:sldMkLst>
          <pc:docMk/>
          <pc:sldMk cId="2074687961" sldId="1112"/>
        </pc:sldMkLst>
        <pc:spChg chg="mod">
          <ac:chgData name="Галина Галина" userId="5db18f3bd805f1eb" providerId="LiveId" clId="{01F68688-FF69-4663-ABB4-92ACA47E800A}" dt="2025-10-02T08:03:23.033" v="1038" actId="790"/>
          <ac:spMkLst>
            <pc:docMk/>
            <pc:sldMk cId="2074687961" sldId="1112"/>
            <ac:spMk id="3" creationId="{43967E2F-A726-2E02-D638-E3E82652E6C8}"/>
          </ac:spMkLst>
        </pc:spChg>
        <pc:spChg chg="mod">
          <ac:chgData name="Галина Галина" userId="5db18f3bd805f1eb" providerId="LiveId" clId="{01F68688-FF69-4663-ABB4-92ACA47E800A}" dt="2025-10-02T08:03:23.033" v="1038" actId="790"/>
          <ac:spMkLst>
            <pc:docMk/>
            <pc:sldMk cId="2074687961" sldId="1112"/>
            <ac:spMk id="4" creationId="{5074086B-E3C8-742F-C775-174DD730A6FD}"/>
          </ac:spMkLst>
        </pc:spChg>
        <pc:spChg chg="mod">
          <ac:chgData name="Галина Галина" userId="5db18f3bd805f1eb" providerId="LiveId" clId="{01F68688-FF69-4663-ABB4-92ACA47E800A}" dt="2025-10-02T08:03:23.033" v="1038" actId="790"/>
          <ac:spMkLst>
            <pc:docMk/>
            <pc:sldMk cId="2074687961" sldId="1112"/>
            <ac:spMk id="6" creationId="{7602E478-A350-7313-F4E6-4017A44CC456}"/>
          </ac:spMkLst>
        </pc:spChg>
        <pc:spChg chg="mod">
          <ac:chgData name="Галина Галина" userId="5db18f3bd805f1eb" providerId="LiveId" clId="{01F68688-FF69-4663-ABB4-92ACA47E800A}" dt="2025-10-02T08:03:23.033" v="1038" actId="790"/>
          <ac:spMkLst>
            <pc:docMk/>
            <pc:sldMk cId="2074687961" sldId="1112"/>
            <ac:spMk id="7" creationId="{233152ED-8A7B-65D6-7C20-8B14944F49D5}"/>
          </ac:spMkLst>
        </pc:spChg>
      </pc:sldChg>
      <pc:sldChg chg="modSp add mod">
        <pc:chgData name="Галина Галина" userId="5db18f3bd805f1eb" providerId="LiveId" clId="{01F68688-FF69-4663-ABB4-92ACA47E800A}" dt="2025-10-02T08:03:23.033" v="1038" actId="790"/>
        <pc:sldMkLst>
          <pc:docMk/>
          <pc:sldMk cId="3930287668" sldId="1113"/>
        </pc:sldMkLst>
        <pc:spChg chg="mod">
          <ac:chgData name="Галина Галина" userId="5db18f3bd805f1eb" providerId="LiveId" clId="{01F68688-FF69-4663-ABB4-92ACA47E800A}" dt="2025-10-02T08:03:23.033" v="1038" actId="790"/>
          <ac:spMkLst>
            <pc:docMk/>
            <pc:sldMk cId="3930287668" sldId="1113"/>
            <ac:spMk id="3" creationId="{63257C8F-66C7-3A9F-DA1B-ED0A83E219DA}"/>
          </ac:spMkLst>
        </pc:spChg>
        <pc:spChg chg="mod">
          <ac:chgData name="Галина Галина" userId="5db18f3bd805f1eb" providerId="LiveId" clId="{01F68688-FF69-4663-ABB4-92ACA47E800A}" dt="2025-10-02T08:03:23.033" v="1038" actId="790"/>
          <ac:spMkLst>
            <pc:docMk/>
            <pc:sldMk cId="3930287668" sldId="1113"/>
            <ac:spMk id="4" creationId="{97E745B4-CCFE-CDF5-DA40-B4C705E6CF8B}"/>
          </ac:spMkLst>
        </pc:spChg>
        <pc:spChg chg="mod">
          <ac:chgData name="Галина Галина" userId="5db18f3bd805f1eb" providerId="LiveId" clId="{01F68688-FF69-4663-ABB4-92ACA47E800A}" dt="2025-10-02T08:03:23.033" v="1038" actId="790"/>
          <ac:spMkLst>
            <pc:docMk/>
            <pc:sldMk cId="3930287668" sldId="1113"/>
            <ac:spMk id="6" creationId="{2C4DAA67-EC40-DA47-4B1C-E8C5EF0941F6}"/>
          </ac:spMkLst>
        </pc:spChg>
        <pc:spChg chg="mod">
          <ac:chgData name="Галина Галина" userId="5db18f3bd805f1eb" providerId="LiveId" clId="{01F68688-FF69-4663-ABB4-92ACA47E800A}" dt="2025-10-02T08:03:23.033" v="1038" actId="790"/>
          <ac:spMkLst>
            <pc:docMk/>
            <pc:sldMk cId="3930287668" sldId="1113"/>
            <ac:spMk id="7" creationId="{2D3A49D2-C8BA-BF0E-6F8C-412143B4DD58}"/>
          </ac:spMkLst>
        </pc:spChg>
      </pc:sldChg>
      <pc:sldChg chg="modSp add mod">
        <pc:chgData name="Галина Галина" userId="5db18f3bd805f1eb" providerId="LiveId" clId="{01F68688-FF69-4663-ABB4-92ACA47E800A}" dt="2025-10-02T08:03:23.033" v="1038" actId="790"/>
        <pc:sldMkLst>
          <pc:docMk/>
          <pc:sldMk cId="2291217333" sldId="1114"/>
        </pc:sldMkLst>
        <pc:spChg chg="mod">
          <ac:chgData name="Галина Галина" userId="5db18f3bd805f1eb" providerId="LiveId" clId="{01F68688-FF69-4663-ABB4-92ACA47E800A}" dt="2025-10-02T08:03:23.033" v="1038" actId="790"/>
          <ac:spMkLst>
            <pc:docMk/>
            <pc:sldMk cId="2291217333" sldId="1114"/>
            <ac:spMk id="3" creationId="{6F9960A9-5D70-9646-63B3-7D3F3A0BBC2F}"/>
          </ac:spMkLst>
        </pc:spChg>
        <pc:spChg chg="mod">
          <ac:chgData name="Галина Галина" userId="5db18f3bd805f1eb" providerId="LiveId" clId="{01F68688-FF69-4663-ABB4-92ACA47E800A}" dt="2025-10-02T08:03:23.033" v="1038" actId="790"/>
          <ac:spMkLst>
            <pc:docMk/>
            <pc:sldMk cId="2291217333" sldId="1114"/>
            <ac:spMk id="4" creationId="{33CB7ED8-4CC4-829F-2E36-E2AA05793952}"/>
          </ac:spMkLst>
        </pc:spChg>
        <pc:spChg chg="mod">
          <ac:chgData name="Галина Галина" userId="5db18f3bd805f1eb" providerId="LiveId" clId="{01F68688-FF69-4663-ABB4-92ACA47E800A}" dt="2025-10-02T08:03:23.033" v="1038" actId="790"/>
          <ac:spMkLst>
            <pc:docMk/>
            <pc:sldMk cId="2291217333" sldId="1114"/>
            <ac:spMk id="6" creationId="{F189EBCC-0AC9-6D12-A86B-5D7414FECB03}"/>
          </ac:spMkLst>
        </pc:spChg>
        <pc:spChg chg="mod">
          <ac:chgData name="Галина Галина" userId="5db18f3bd805f1eb" providerId="LiveId" clId="{01F68688-FF69-4663-ABB4-92ACA47E800A}" dt="2025-10-02T08:03:23.033" v="1038" actId="790"/>
          <ac:spMkLst>
            <pc:docMk/>
            <pc:sldMk cId="2291217333" sldId="1114"/>
            <ac:spMk id="7" creationId="{8847F79B-4E94-3707-6B32-23DC4FC5D667}"/>
          </ac:spMkLst>
        </pc:spChg>
      </pc:sldChg>
      <pc:sldChg chg="modSp add mod">
        <pc:chgData name="Галина Галина" userId="5db18f3bd805f1eb" providerId="LiveId" clId="{01F68688-FF69-4663-ABB4-92ACA47E800A}" dt="2025-10-02T08:03:23.033" v="1038" actId="790"/>
        <pc:sldMkLst>
          <pc:docMk/>
          <pc:sldMk cId="1395507528" sldId="1115"/>
        </pc:sldMkLst>
        <pc:spChg chg="mod">
          <ac:chgData name="Галина Галина" userId="5db18f3bd805f1eb" providerId="LiveId" clId="{01F68688-FF69-4663-ABB4-92ACA47E800A}" dt="2025-10-02T08:03:23.033" v="1038" actId="790"/>
          <ac:spMkLst>
            <pc:docMk/>
            <pc:sldMk cId="1395507528" sldId="1115"/>
            <ac:spMk id="3" creationId="{97977D86-76B8-5A84-50AF-3B099AEA0C6C}"/>
          </ac:spMkLst>
        </pc:spChg>
        <pc:spChg chg="mod">
          <ac:chgData name="Галина Галина" userId="5db18f3bd805f1eb" providerId="LiveId" clId="{01F68688-FF69-4663-ABB4-92ACA47E800A}" dt="2025-10-02T08:03:23.033" v="1038" actId="790"/>
          <ac:spMkLst>
            <pc:docMk/>
            <pc:sldMk cId="1395507528" sldId="1115"/>
            <ac:spMk id="14" creationId="{332BA7A6-BB90-6E82-1AD3-51201BECFD6C}"/>
          </ac:spMkLst>
        </pc:spChg>
        <pc:spChg chg="mod">
          <ac:chgData name="Галина Галина" userId="5db18f3bd805f1eb" providerId="LiveId" clId="{01F68688-FF69-4663-ABB4-92ACA47E800A}" dt="2025-10-02T08:03:23.033" v="1038" actId="790"/>
          <ac:spMkLst>
            <pc:docMk/>
            <pc:sldMk cId="1395507528" sldId="1115"/>
            <ac:spMk id="18" creationId="{F848C021-05E7-7135-EB07-696FA513A91B}"/>
          </ac:spMkLst>
        </pc:spChg>
        <pc:spChg chg="mod">
          <ac:chgData name="Галина Галина" userId="5db18f3bd805f1eb" providerId="LiveId" clId="{01F68688-FF69-4663-ABB4-92ACA47E800A}" dt="2025-10-02T08:03:23.033" v="1038" actId="790"/>
          <ac:spMkLst>
            <pc:docMk/>
            <pc:sldMk cId="1395507528" sldId="1115"/>
            <ac:spMk id="19" creationId="{340F4DB1-A18C-35AF-CEE4-40D2D6D9F231}"/>
          </ac:spMkLst>
        </pc:spChg>
      </pc:sldChg>
      <pc:sldChg chg="modSp add mod">
        <pc:chgData name="Галина Галина" userId="5db18f3bd805f1eb" providerId="LiveId" clId="{01F68688-FF69-4663-ABB4-92ACA47E800A}" dt="2025-10-02T08:03:23.033" v="1038" actId="790"/>
        <pc:sldMkLst>
          <pc:docMk/>
          <pc:sldMk cId="3114495003" sldId="1205"/>
        </pc:sldMkLst>
        <pc:spChg chg="mod">
          <ac:chgData name="Галина Галина" userId="5db18f3bd805f1eb" providerId="LiveId" clId="{01F68688-FF69-4663-ABB4-92ACA47E800A}" dt="2025-10-02T08:03:23.033" v="1038" actId="790"/>
          <ac:spMkLst>
            <pc:docMk/>
            <pc:sldMk cId="3114495003" sldId="1205"/>
            <ac:spMk id="2" creationId="{424A32F1-9E68-B52C-BEC5-473082BADFFE}"/>
          </ac:spMkLst>
        </pc:spChg>
        <pc:spChg chg="mod">
          <ac:chgData name="Галина Галина" userId="5db18f3bd805f1eb" providerId="LiveId" clId="{01F68688-FF69-4663-ABB4-92ACA47E800A}" dt="2025-10-02T08:03:23.033" v="1038" actId="790"/>
          <ac:spMkLst>
            <pc:docMk/>
            <pc:sldMk cId="3114495003" sldId="1205"/>
            <ac:spMk id="9" creationId="{29495DB2-720E-360A-4B2E-C8C3D957ABD0}"/>
          </ac:spMkLst>
        </pc:spChg>
        <pc:spChg chg="mod">
          <ac:chgData name="Галина Галина" userId="5db18f3bd805f1eb" providerId="LiveId" clId="{01F68688-FF69-4663-ABB4-92ACA47E800A}" dt="2025-10-02T08:03:23.033" v="1038" actId="790"/>
          <ac:spMkLst>
            <pc:docMk/>
            <pc:sldMk cId="3114495003" sldId="1205"/>
            <ac:spMk id="10" creationId="{0453DD5B-6F99-DE9C-3C94-6AE89E1D4FC4}"/>
          </ac:spMkLst>
        </pc:spChg>
      </pc:sldChg>
      <pc:sldChg chg="modSp add mod">
        <pc:chgData name="Галина Галина" userId="5db18f3bd805f1eb" providerId="LiveId" clId="{01F68688-FF69-4663-ABB4-92ACA47E800A}" dt="2025-10-02T08:03:23.033" v="1038" actId="790"/>
        <pc:sldMkLst>
          <pc:docMk/>
          <pc:sldMk cId="2266937038" sldId="1206"/>
        </pc:sldMkLst>
        <pc:spChg chg="mod">
          <ac:chgData name="Галина Галина" userId="5db18f3bd805f1eb" providerId="LiveId" clId="{01F68688-FF69-4663-ABB4-92ACA47E800A}" dt="2025-10-02T08:03:23.033" v="1038" actId="790"/>
          <ac:spMkLst>
            <pc:docMk/>
            <pc:sldMk cId="2266937038" sldId="1206"/>
            <ac:spMk id="2" creationId="{9D8CF75E-55E2-4246-E52A-CF1E09567D1F}"/>
          </ac:spMkLst>
        </pc:spChg>
        <pc:spChg chg="mod">
          <ac:chgData name="Галина Галина" userId="5db18f3bd805f1eb" providerId="LiveId" clId="{01F68688-FF69-4663-ABB4-92ACA47E800A}" dt="2025-10-02T08:03:23.033" v="1038" actId="790"/>
          <ac:spMkLst>
            <pc:docMk/>
            <pc:sldMk cId="2266937038" sldId="1206"/>
            <ac:spMk id="9" creationId="{CA52DDCA-4C9C-944A-2E97-5F32901307E8}"/>
          </ac:spMkLst>
        </pc:spChg>
        <pc:spChg chg="mod">
          <ac:chgData name="Галина Галина" userId="5db18f3bd805f1eb" providerId="LiveId" clId="{01F68688-FF69-4663-ABB4-92ACA47E800A}" dt="2025-10-02T08:03:23.033" v="1038" actId="790"/>
          <ac:spMkLst>
            <pc:docMk/>
            <pc:sldMk cId="2266937038" sldId="1206"/>
            <ac:spMk id="10" creationId="{B8206F04-F082-73B1-D9D4-DD38EA174BB2}"/>
          </ac:spMkLst>
        </pc:spChg>
      </pc:sldChg>
      <pc:sldChg chg="modSp add mod">
        <pc:chgData name="Галина Галина" userId="5db18f3bd805f1eb" providerId="LiveId" clId="{01F68688-FF69-4663-ABB4-92ACA47E800A}" dt="2025-10-02T08:03:23.033" v="1038" actId="790"/>
        <pc:sldMkLst>
          <pc:docMk/>
          <pc:sldMk cId="3074092082" sldId="1207"/>
        </pc:sldMkLst>
        <pc:spChg chg="mod">
          <ac:chgData name="Галина Галина" userId="5db18f3bd805f1eb" providerId="LiveId" clId="{01F68688-FF69-4663-ABB4-92ACA47E800A}" dt="2025-10-02T08:03:23.033" v="1038" actId="790"/>
          <ac:spMkLst>
            <pc:docMk/>
            <pc:sldMk cId="3074092082" sldId="1207"/>
            <ac:spMk id="2" creationId="{A17FBDAB-3055-9D33-AD8A-1BA2142F1D23}"/>
          </ac:spMkLst>
        </pc:spChg>
        <pc:spChg chg="mod">
          <ac:chgData name="Галина Галина" userId="5db18f3bd805f1eb" providerId="LiveId" clId="{01F68688-FF69-4663-ABB4-92ACA47E800A}" dt="2025-10-02T08:03:23.033" v="1038" actId="790"/>
          <ac:spMkLst>
            <pc:docMk/>
            <pc:sldMk cId="3074092082" sldId="1207"/>
            <ac:spMk id="9" creationId="{A82B5454-4168-D45C-9DE2-553F53EE46DC}"/>
          </ac:spMkLst>
        </pc:spChg>
        <pc:spChg chg="mod">
          <ac:chgData name="Галина Галина" userId="5db18f3bd805f1eb" providerId="LiveId" clId="{01F68688-FF69-4663-ABB4-92ACA47E800A}" dt="2025-10-02T08:03:23.033" v="1038" actId="790"/>
          <ac:spMkLst>
            <pc:docMk/>
            <pc:sldMk cId="3074092082" sldId="1207"/>
            <ac:spMk id="10" creationId="{DD20C512-D3F3-F8B7-6126-260D85760DE1}"/>
          </ac:spMkLst>
        </pc:spChg>
        <pc:graphicFrameChg chg="modGraphic">
          <ac:chgData name="Галина Галина" userId="5db18f3bd805f1eb" providerId="LiveId" clId="{01F68688-FF69-4663-ABB4-92ACA47E800A}" dt="2025-10-02T08:03:23.033" v="1038" actId="790"/>
          <ac:graphicFrameMkLst>
            <pc:docMk/>
            <pc:sldMk cId="3074092082" sldId="1207"/>
            <ac:graphicFrameMk id="3" creationId="{1EB0C312-F454-82E9-1A0D-9833F03FB4EB}"/>
          </ac:graphicFrameMkLst>
        </pc:graphicFrameChg>
      </pc:sldChg>
      <pc:sldChg chg="modSp add mod">
        <pc:chgData name="Галина Галина" userId="5db18f3bd805f1eb" providerId="LiveId" clId="{01F68688-FF69-4663-ABB4-92ACA47E800A}" dt="2025-10-02T08:03:23.033" v="1038" actId="790"/>
        <pc:sldMkLst>
          <pc:docMk/>
          <pc:sldMk cId="2731793647" sldId="1208"/>
        </pc:sldMkLst>
        <pc:spChg chg="mod">
          <ac:chgData name="Галина Галина" userId="5db18f3bd805f1eb" providerId="LiveId" clId="{01F68688-FF69-4663-ABB4-92ACA47E800A}" dt="2025-10-02T08:03:23.033" v="1038" actId="790"/>
          <ac:spMkLst>
            <pc:docMk/>
            <pc:sldMk cId="2731793647" sldId="1208"/>
            <ac:spMk id="2" creationId="{225E4C69-6E1B-26A2-03ED-95A61B139C78}"/>
          </ac:spMkLst>
        </pc:spChg>
        <pc:spChg chg="mod">
          <ac:chgData name="Галина Галина" userId="5db18f3bd805f1eb" providerId="LiveId" clId="{01F68688-FF69-4663-ABB4-92ACA47E800A}" dt="2025-10-02T08:03:23.033" v="1038" actId="790"/>
          <ac:spMkLst>
            <pc:docMk/>
            <pc:sldMk cId="2731793647" sldId="1208"/>
            <ac:spMk id="9" creationId="{FF7E3FA5-5D7F-F4D7-1E15-978639F33CE2}"/>
          </ac:spMkLst>
        </pc:spChg>
        <pc:spChg chg="mod">
          <ac:chgData name="Галина Галина" userId="5db18f3bd805f1eb" providerId="LiveId" clId="{01F68688-FF69-4663-ABB4-92ACA47E800A}" dt="2025-10-02T08:03:23.033" v="1038" actId="790"/>
          <ac:spMkLst>
            <pc:docMk/>
            <pc:sldMk cId="2731793647" sldId="1208"/>
            <ac:spMk id="10" creationId="{003C14D8-5354-D782-8232-DEC4B294020A}"/>
          </ac:spMkLst>
        </pc:spChg>
        <pc:graphicFrameChg chg="modGraphic">
          <ac:chgData name="Галина Галина" userId="5db18f3bd805f1eb" providerId="LiveId" clId="{01F68688-FF69-4663-ABB4-92ACA47E800A}" dt="2025-10-02T08:03:23.033" v="1038" actId="790"/>
          <ac:graphicFrameMkLst>
            <pc:docMk/>
            <pc:sldMk cId="2731793647" sldId="1208"/>
            <ac:graphicFrameMk id="4" creationId="{9D5E1C05-E047-9F20-66ED-4AD487AE2F2F}"/>
          </ac:graphicFrameMkLst>
        </pc:graphicFrameChg>
      </pc:sldChg>
      <pc:sldChg chg="delSp modSp add mod">
        <pc:chgData name="Галина Галина" userId="5db18f3bd805f1eb" providerId="LiveId" clId="{01F68688-FF69-4663-ABB4-92ACA47E800A}" dt="2025-10-02T08:03:23.033" v="1038" actId="790"/>
        <pc:sldMkLst>
          <pc:docMk/>
          <pc:sldMk cId="643318354" sldId="1209"/>
        </pc:sldMkLst>
        <pc:spChg chg="mod">
          <ac:chgData name="Галина Галина" userId="5db18f3bd805f1eb" providerId="LiveId" clId="{01F68688-FF69-4663-ABB4-92ACA47E800A}" dt="2025-10-02T08:03:23.033" v="1038" actId="790"/>
          <ac:spMkLst>
            <pc:docMk/>
            <pc:sldMk cId="643318354" sldId="1209"/>
            <ac:spMk id="2" creationId="{0BEB244D-8710-F4AF-4FE2-86233B6E6D9D}"/>
          </ac:spMkLst>
        </pc:spChg>
        <pc:spChg chg="mod">
          <ac:chgData name="Галина Галина" userId="5db18f3bd805f1eb" providerId="LiveId" clId="{01F68688-FF69-4663-ABB4-92ACA47E800A}" dt="2025-10-02T08:03:23.033" v="1038" actId="790"/>
          <ac:spMkLst>
            <pc:docMk/>
            <pc:sldMk cId="643318354" sldId="1209"/>
            <ac:spMk id="9" creationId="{90B390C6-6919-A99F-9544-EC39FD306EAC}"/>
          </ac:spMkLst>
        </pc:spChg>
        <pc:spChg chg="mod">
          <ac:chgData name="Галина Галина" userId="5db18f3bd805f1eb" providerId="LiveId" clId="{01F68688-FF69-4663-ABB4-92ACA47E800A}" dt="2025-10-02T08:03:23.033" v="1038" actId="790"/>
          <ac:spMkLst>
            <pc:docMk/>
            <pc:sldMk cId="643318354" sldId="1209"/>
            <ac:spMk id="10" creationId="{57CE92CA-B81B-5DD6-970D-4EF047EC940F}"/>
          </ac:spMkLst>
        </pc:spChg>
        <pc:graphicFrameChg chg="modGraphic">
          <ac:chgData name="Галина Галина" userId="5db18f3bd805f1eb" providerId="LiveId" clId="{01F68688-FF69-4663-ABB4-92ACA47E800A}" dt="2025-10-02T08:03:23.033" v="1038" actId="790"/>
          <ac:graphicFrameMkLst>
            <pc:docMk/>
            <pc:sldMk cId="643318354" sldId="1209"/>
            <ac:graphicFrameMk id="3" creationId="{3B991DC1-9202-3D9B-4FAF-34FA34F1DD88}"/>
          </ac:graphicFrameMkLst>
        </pc:graphicFrameChg>
        <pc:picChg chg="del">
          <ac:chgData name="Галина Галина" userId="5db18f3bd805f1eb" providerId="LiveId" clId="{01F68688-FF69-4663-ABB4-92ACA47E800A}" dt="2025-10-02T07:42:02.529" v="941" actId="478"/>
          <ac:picMkLst>
            <pc:docMk/>
            <pc:sldMk cId="643318354" sldId="1209"/>
            <ac:picMk id="7" creationId="{A7CDE62E-3C30-226C-076D-BC9645A441BF}"/>
          </ac:picMkLst>
        </pc:picChg>
      </pc:sldChg>
      <pc:sldChg chg="modSp add mod">
        <pc:chgData name="Галина Галина" userId="5db18f3bd805f1eb" providerId="LiveId" clId="{01F68688-FF69-4663-ABB4-92ACA47E800A}" dt="2025-10-02T08:03:23.033" v="1038" actId="790"/>
        <pc:sldMkLst>
          <pc:docMk/>
          <pc:sldMk cId="1319429359" sldId="1210"/>
        </pc:sldMkLst>
        <pc:spChg chg="mod">
          <ac:chgData name="Галина Галина" userId="5db18f3bd805f1eb" providerId="LiveId" clId="{01F68688-FF69-4663-ABB4-92ACA47E800A}" dt="2025-10-02T08:03:23.033" v="1038" actId="790"/>
          <ac:spMkLst>
            <pc:docMk/>
            <pc:sldMk cId="1319429359" sldId="1210"/>
            <ac:spMk id="2" creationId="{35BEBE13-9C29-DDD3-EA9E-DA1DCC647B56}"/>
          </ac:spMkLst>
        </pc:spChg>
        <pc:spChg chg="mod">
          <ac:chgData name="Галина Галина" userId="5db18f3bd805f1eb" providerId="LiveId" clId="{01F68688-FF69-4663-ABB4-92ACA47E800A}" dt="2025-10-02T08:03:23.033" v="1038" actId="790"/>
          <ac:spMkLst>
            <pc:docMk/>
            <pc:sldMk cId="1319429359" sldId="1210"/>
            <ac:spMk id="3" creationId="{CEF676FB-AB2D-DDAC-9403-A827434D7E4A}"/>
          </ac:spMkLst>
        </pc:spChg>
        <pc:spChg chg="mod">
          <ac:chgData name="Галина Галина" userId="5db18f3bd805f1eb" providerId="LiveId" clId="{01F68688-FF69-4663-ABB4-92ACA47E800A}" dt="2025-10-02T08:03:23.033" v="1038" actId="790"/>
          <ac:spMkLst>
            <pc:docMk/>
            <pc:sldMk cId="1319429359" sldId="1210"/>
            <ac:spMk id="9" creationId="{8770AC05-93A7-A7E3-E6B3-41D4BB8E2049}"/>
          </ac:spMkLst>
        </pc:spChg>
        <pc:spChg chg="mod">
          <ac:chgData name="Галина Галина" userId="5db18f3bd805f1eb" providerId="LiveId" clId="{01F68688-FF69-4663-ABB4-92ACA47E800A}" dt="2025-10-02T08:03:23.033" v="1038" actId="790"/>
          <ac:spMkLst>
            <pc:docMk/>
            <pc:sldMk cId="1319429359" sldId="1210"/>
            <ac:spMk id="10" creationId="{D0A65A41-68C3-0C32-F03F-4DBA8E84DF2F}"/>
          </ac:spMkLst>
        </pc:spChg>
      </pc:sldChg>
      <pc:sldChg chg="modSp add mod">
        <pc:chgData name="Галина Галина" userId="5db18f3bd805f1eb" providerId="LiveId" clId="{01F68688-FF69-4663-ABB4-92ACA47E800A}" dt="2025-10-02T08:03:23.033" v="1038" actId="790"/>
        <pc:sldMkLst>
          <pc:docMk/>
          <pc:sldMk cId="1193820542" sldId="1211"/>
        </pc:sldMkLst>
        <pc:spChg chg="mod">
          <ac:chgData name="Галина Галина" userId="5db18f3bd805f1eb" providerId="LiveId" clId="{01F68688-FF69-4663-ABB4-92ACA47E800A}" dt="2025-10-02T08:03:23.033" v="1038" actId="790"/>
          <ac:spMkLst>
            <pc:docMk/>
            <pc:sldMk cId="1193820542" sldId="1211"/>
            <ac:spMk id="2" creationId="{B2945227-F6A7-2132-08FF-20FF506DAF37}"/>
          </ac:spMkLst>
        </pc:spChg>
        <pc:spChg chg="mod">
          <ac:chgData name="Галина Галина" userId="5db18f3bd805f1eb" providerId="LiveId" clId="{01F68688-FF69-4663-ABB4-92ACA47E800A}" dt="2025-10-02T08:03:23.033" v="1038" actId="790"/>
          <ac:spMkLst>
            <pc:docMk/>
            <pc:sldMk cId="1193820542" sldId="1211"/>
            <ac:spMk id="3" creationId="{528D3981-2AAF-41C6-E57A-931A864DBC26}"/>
          </ac:spMkLst>
        </pc:spChg>
        <pc:spChg chg="mod">
          <ac:chgData name="Галина Галина" userId="5db18f3bd805f1eb" providerId="LiveId" clId="{01F68688-FF69-4663-ABB4-92ACA47E800A}" dt="2025-10-02T08:03:23.033" v="1038" actId="790"/>
          <ac:spMkLst>
            <pc:docMk/>
            <pc:sldMk cId="1193820542" sldId="1211"/>
            <ac:spMk id="9" creationId="{1E61CACD-CEF4-9EB1-F9E5-734B16367B87}"/>
          </ac:spMkLst>
        </pc:spChg>
        <pc:spChg chg="mod">
          <ac:chgData name="Галина Галина" userId="5db18f3bd805f1eb" providerId="LiveId" clId="{01F68688-FF69-4663-ABB4-92ACA47E800A}" dt="2025-10-02T08:03:23.033" v="1038" actId="790"/>
          <ac:spMkLst>
            <pc:docMk/>
            <pc:sldMk cId="1193820542" sldId="1211"/>
            <ac:spMk id="10" creationId="{E55E39D7-F3CF-C57D-74BD-55C8091D7CCF}"/>
          </ac:spMkLst>
        </pc:spChg>
      </pc:sldChg>
      <pc:sldChg chg="modSp add mod">
        <pc:chgData name="Галина Галина" userId="5db18f3bd805f1eb" providerId="LiveId" clId="{01F68688-FF69-4663-ABB4-92ACA47E800A}" dt="2025-10-02T08:03:23.033" v="1038" actId="790"/>
        <pc:sldMkLst>
          <pc:docMk/>
          <pc:sldMk cId="3828493617" sldId="1212"/>
        </pc:sldMkLst>
        <pc:spChg chg="mod">
          <ac:chgData name="Галина Галина" userId="5db18f3bd805f1eb" providerId="LiveId" clId="{01F68688-FF69-4663-ABB4-92ACA47E800A}" dt="2025-10-02T08:03:23.033" v="1038" actId="790"/>
          <ac:spMkLst>
            <pc:docMk/>
            <pc:sldMk cId="3828493617" sldId="1212"/>
            <ac:spMk id="2" creationId="{59C33126-EB86-0674-E924-5EE3B59CB055}"/>
          </ac:spMkLst>
        </pc:spChg>
        <pc:spChg chg="mod">
          <ac:chgData name="Галина Галина" userId="5db18f3bd805f1eb" providerId="LiveId" clId="{01F68688-FF69-4663-ABB4-92ACA47E800A}" dt="2025-10-02T08:03:23.033" v="1038" actId="790"/>
          <ac:spMkLst>
            <pc:docMk/>
            <pc:sldMk cId="3828493617" sldId="1212"/>
            <ac:spMk id="3" creationId="{CCB14F79-C1A5-3827-F9AF-F3FB6E8E0396}"/>
          </ac:spMkLst>
        </pc:spChg>
        <pc:spChg chg="mod">
          <ac:chgData name="Галина Галина" userId="5db18f3bd805f1eb" providerId="LiveId" clId="{01F68688-FF69-4663-ABB4-92ACA47E800A}" dt="2025-10-02T08:03:23.033" v="1038" actId="790"/>
          <ac:spMkLst>
            <pc:docMk/>
            <pc:sldMk cId="3828493617" sldId="1212"/>
            <ac:spMk id="9" creationId="{EE9947AF-7F6A-5574-E774-B0C07048D21E}"/>
          </ac:spMkLst>
        </pc:spChg>
        <pc:spChg chg="mod">
          <ac:chgData name="Галина Галина" userId="5db18f3bd805f1eb" providerId="LiveId" clId="{01F68688-FF69-4663-ABB4-92ACA47E800A}" dt="2025-10-02T08:03:23.033" v="1038" actId="790"/>
          <ac:spMkLst>
            <pc:docMk/>
            <pc:sldMk cId="3828493617" sldId="1212"/>
            <ac:spMk id="10" creationId="{521D371D-0D97-0A36-DE7E-EF6B5E3D216F}"/>
          </ac:spMkLst>
        </pc:spChg>
      </pc:sldChg>
      <pc:sldChg chg="modSp add mod">
        <pc:chgData name="Галина Галина" userId="5db18f3bd805f1eb" providerId="LiveId" clId="{01F68688-FF69-4663-ABB4-92ACA47E800A}" dt="2025-10-02T08:03:23.033" v="1038" actId="790"/>
        <pc:sldMkLst>
          <pc:docMk/>
          <pc:sldMk cId="1364460781" sldId="1213"/>
        </pc:sldMkLst>
        <pc:spChg chg="mod">
          <ac:chgData name="Галина Галина" userId="5db18f3bd805f1eb" providerId="LiveId" clId="{01F68688-FF69-4663-ABB4-92ACA47E800A}" dt="2025-10-02T08:03:23.033" v="1038" actId="790"/>
          <ac:spMkLst>
            <pc:docMk/>
            <pc:sldMk cId="1364460781" sldId="1213"/>
            <ac:spMk id="2" creationId="{9199AB67-2B39-86DE-BFF4-6DA3B0FFCB02}"/>
          </ac:spMkLst>
        </pc:spChg>
        <pc:spChg chg="mod">
          <ac:chgData name="Галина Галина" userId="5db18f3bd805f1eb" providerId="LiveId" clId="{01F68688-FF69-4663-ABB4-92ACA47E800A}" dt="2025-10-02T08:03:23.033" v="1038" actId="790"/>
          <ac:spMkLst>
            <pc:docMk/>
            <pc:sldMk cId="1364460781" sldId="1213"/>
            <ac:spMk id="3" creationId="{6434599B-C272-56F2-CA1E-2C7044F29A97}"/>
          </ac:spMkLst>
        </pc:spChg>
        <pc:spChg chg="mod">
          <ac:chgData name="Галина Галина" userId="5db18f3bd805f1eb" providerId="LiveId" clId="{01F68688-FF69-4663-ABB4-92ACA47E800A}" dt="2025-10-02T08:03:23.033" v="1038" actId="790"/>
          <ac:spMkLst>
            <pc:docMk/>
            <pc:sldMk cId="1364460781" sldId="1213"/>
            <ac:spMk id="9" creationId="{48394CA3-F48C-95FB-64D8-4646C6157A5B}"/>
          </ac:spMkLst>
        </pc:spChg>
        <pc:spChg chg="mod">
          <ac:chgData name="Галина Галина" userId="5db18f3bd805f1eb" providerId="LiveId" clId="{01F68688-FF69-4663-ABB4-92ACA47E800A}" dt="2025-10-02T08:03:23.033" v="1038" actId="790"/>
          <ac:spMkLst>
            <pc:docMk/>
            <pc:sldMk cId="1364460781" sldId="1213"/>
            <ac:spMk id="10" creationId="{5E46880F-100D-E198-859B-49BB85434CE9}"/>
          </ac:spMkLst>
        </pc:spChg>
      </pc:sldChg>
      <pc:sldChg chg="modSp add mod">
        <pc:chgData name="Галина Галина" userId="5db18f3bd805f1eb" providerId="LiveId" clId="{01F68688-FF69-4663-ABB4-92ACA47E800A}" dt="2025-10-02T08:03:23.033" v="1038" actId="790"/>
        <pc:sldMkLst>
          <pc:docMk/>
          <pc:sldMk cId="3935662104" sldId="1214"/>
        </pc:sldMkLst>
        <pc:spChg chg="mod">
          <ac:chgData name="Галина Галина" userId="5db18f3bd805f1eb" providerId="LiveId" clId="{01F68688-FF69-4663-ABB4-92ACA47E800A}" dt="2025-10-02T08:03:23.033" v="1038" actId="790"/>
          <ac:spMkLst>
            <pc:docMk/>
            <pc:sldMk cId="3935662104" sldId="1214"/>
            <ac:spMk id="2" creationId="{382DC2D0-F6C0-3E2F-85D0-F6FC6A0FCE3C}"/>
          </ac:spMkLst>
        </pc:spChg>
        <pc:spChg chg="mod">
          <ac:chgData name="Галина Галина" userId="5db18f3bd805f1eb" providerId="LiveId" clId="{01F68688-FF69-4663-ABB4-92ACA47E800A}" dt="2025-10-02T08:03:23.033" v="1038" actId="790"/>
          <ac:spMkLst>
            <pc:docMk/>
            <pc:sldMk cId="3935662104" sldId="1214"/>
            <ac:spMk id="3" creationId="{822B91D8-3370-1751-01BD-DD68984D75F3}"/>
          </ac:spMkLst>
        </pc:spChg>
        <pc:spChg chg="mod">
          <ac:chgData name="Галина Галина" userId="5db18f3bd805f1eb" providerId="LiveId" clId="{01F68688-FF69-4663-ABB4-92ACA47E800A}" dt="2025-10-02T08:03:23.033" v="1038" actId="790"/>
          <ac:spMkLst>
            <pc:docMk/>
            <pc:sldMk cId="3935662104" sldId="1214"/>
            <ac:spMk id="9" creationId="{AF629406-DC3D-F932-627A-367E3CBF8152}"/>
          </ac:spMkLst>
        </pc:spChg>
        <pc:spChg chg="mod">
          <ac:chgData name="Галина Галина" userId="5db18f3bd805f1eb" providerId="LiveId" clId="{01F68688-FF69-4663-ABB4-92ACA47E800A}" dt="2025-10-02T08:03:23.033" v="1038" actId="790"/>
          <ac:spMkLst>
            <pc:docMk/>
            <pc:sldMk cId="3935662104" sldId="1214"/>
            <ac:spMk id="10" creationId="{81B25353-8A11-40D7-4143-89FBBF20CEA4}"/>
          </ac:spMkLst>
        </pc:spChg>
      </pc:sldChg>
      <pc:sldChg chg="modSp add mod">
        <pc:chgData name="Галина Галина" userId="5db18f3bd805f1eb" providerId="LiveId" clId="{01F68688-FF69-4663-ABB4-92ACA47E800A}" dt="2025-10-02T08:03:23.033" v="1038" actId="790"/>
        <pc:sldMkLst>
          <pc:docMk/>
          <pc:sldMk cId="4210691366" sldId="1215"/>
        </pc:sldMkLst>
        <pc:spChg chg="mod">
          <ac:chgData name="Галина Галина" userId="5db18f3bd805f1eb" providerId="LiveId" clId="{01F68688-FF69-4663-ABB4-92ACA47E800A}" dt="2025-10-02T08:03:23.033" v="1038" actId="790"/>
          <ac:spMkLst>
            <pc:docMk/>
            <pc:sldMk cId="4210691366" sldId="1215"/>
            <ac:spMk id="2" creationId="{52EEC9E9-6A31-91F8-3F2A-33F359851179}"/>
          </ac:spMkLst>
        </pc:spChg>
        <pc:spChg chg="mod">
          <ac:chgData name="Галина Галина" userId="5db18f3bd805f1eb" providerId="LiveId" clId="{01F68688-FF69-4663-ABB4-92ACA47E800A}" dt="2025-10-02T08:03:23.033" v="1038" actId="790"/>
          <ac:spMkLst>
            <pc:docMk/>
            <pc:sldMk cId="4210691366" sldId="1215"/>
            <ac:spMk id="3" creationId="{FD8DB917-76A8-929F-F1D2-64E08DD0155F}"/>
          </ac:spMkLst>
        </pc:spChg>
        <pc:spChg chg="mod">
          <ac:chgData name="Галина Галина" userId="5db18f3bd805f1eb" providerId="LiveId" clId="{01F68688-FF69-4663-ABB4-92ACA47E800A}" dt="2025-10-02T08:03:23.033" v="1038" actId="790"/>
          <ac:spMkLst>
            <pc:docMk/>
            <pc:sldMk cId="4210691366" sldId="1215"/>
            <ac:spMk id="9" creationId="{F7914384-CA09-4C84-D66A-DF5C741458A3}"/>
          </ac:spMkLst>
        </pc:spChg>
        <pc:spChg chg="mod">
          <ac:chgData name="Галина Галина" userId="5db18f3bd805f1eb" providerId="LiveId" clId="{01F68688-FF69-4663-ABB4-92ACA47E800A}" dt="2025-10-02T08:03:23.033" v="1038" actId="790"/>
          <ac:spMkLst>
            <pc:docMk/>
            <pc:sldMk cId="4210691366" sldId="1215"/>
            <ac:spMk id="10" creationId="{172D13A3-38F8-7869-A343-8C88EB142B61}"/>
          </ac:spMkLst>
        </pc:spChg>
      </pc:sldChg>
      <pc:sldChg chg="modSp add mod">
        <pc:chgData name="Галина Галина" userId="5db18f3bd805f1eb" providerId="LiveId" clId="{01F68688-FF69-4663-ABB4-92ACA47E800A}" dt="2025-10-02T08:03:23.033" v="1038" actId="790"/>
        <pc:sldMkLst>
          <pc:docMk/>
          <pc:sldMk cId="199232632" sldId="1216"/>
        </pc:sldMkLst>
        <pc:spChg chg="mod">
          <ac:chgData name="Галина Галина" userId="5db18f3bd805f1eb" providerId="LiveId" clId="{01F68688-FF69-4663-ABB4-92ACA47E800A}" dt="2025-10-02T08:03:23.033" v="1038" actId="790"/>
          <ac:spMkLst>
            <pc:docMk/>
            <pc:sldMk cId="199232632" sldId="1216"/>
            <ac:spMk id="2" creationId="{2576A43D-D403-919D-9902-EB3D4BCD1DE3}"/>
          </ac:spMkLst>
        </pc:spChg>
        <pc:spChg chg="mod">
          <ac:chgData name="Галина Галина" userId="5db18f3bd805f1eb" providerId="LiveId" clId="{01F68688-FF69-4663-ABB4-92ACA47E800A}" dt="2025-10-02T08:03:23.033" v="1038" actId="790"/>
          <ac:spMkLst>
            <pc:docMk/>
            <pc:sldMk cId="199232632" sldId="1216"/>
            <ac:spMk id="3" creationId="{86CA056C-89E0-9E3E-52D3-6A1EE6A37685}"/>
          </ac:spMkLst>
        </pc:spChg>
        <pc:spChg chg="mod">
          <ac:chgData name="Галина Галина" userId="5db18f3bd805f1eb" providerId="LiveId" clId="{01F68688-FF69-4663-ABB4-92ACA47E800A}" dt="2025-10-02T08:03:23.033" v="1038" actId="790"/>
          <ac:spMkLst>
            <pc:docMk/>
            <pc:sldMk cId="199232632" sldId="1216"/>
            <ac:spMk id="9" creationId="{7EEB2367-90F4-0408-09B9-0F2A4A5F8403}"/>
          </ac:spMkLst>
        </pc:spChg>
        <pc:spChg chg="mod">
          <ac:chgData name="Галина Галина" userId="5db18f3bd805f1eb" providerId="LiveId" clId="{01F68688-FF69-4663-ABB4-92ACA47E800A}" dt="2025-10-02T08:03:23.033" v="1038" actId="790"/>
          <ac:spMkLst>
            <pc:docMk/>
            <pc:sldMk cId="199232632" sldId="1216"/>
            <ac:spMk id="10" creationId="{303BE60B-DBB5-3339-4712-816EC6C1F63B}"/>
          </ac:spMkLst>
        </pc:spChg>
      </pc:sldChg>
      <pc:sldChg chg="modSp add mod">
        <pc:chgData name="Галина Галина" userId="5db18f3bd805f1eb" providerId="LiveId" clId="{01F68688-FF69-4663-ABB4-92ACA47E800A}" dt="2025-10-02T08:03:23.033" v="1038" actId="790"/>
        <pc:sldMkLst>
          <pc:docMk/>
          <pc:sldMk cId="3918746221" sldId="1217"/>
        </pc:sldMkLst>
        <pc:spChg chg="mod">
          <ac:chgData name="Галина Галина" userId="5db18f3bd805f1eb" providerId="LiveId" clId="{01F68688-FF69-4663-ABB4-92ACA47E800A}" dt="2025-10-02T08:03:23.033" v="1038" actId="790"/>
          <ac:spMkLst>
            <pc:docMk/>
            <pc:sldMk cId="3918746221" sldId="1217"/>
            <ac:spMk id="2" creationId="{C06B0DD3-3804-279D-567D-6A9F7D670981}"/>
          </ac:spMkLst>
        </pc:spChg>
        <pc:spChg chg="mod">
          <ac:chgData name="Галина Галина" userId="5db18f3bd805f1eb" providerId="LiveId" clId="{01F68688-FF69-4663-ABB4-92ACA47E800A}" dt="2025-10-02T08:03:23.033" v="1038" actId="790"/>
          <ac:spMkLst>
            <pc:docMk/>
            <pc:sldMk cId="3918746221" sldId="1217"/>
            <ac:spMk id="3" creationId="{E9178EE6-5B5D-1944-2C8D-774FE3AF63D3}"/>
          </ac:spMkLst>
        </pc:spChg>
        <pc:spChg chg="mod">
          <ac:chgData name="Галина Галина" userId="5db18f3bd805f1eb" providerId="LiveId" clId="{01F68688-FF69-4663-ABB4-92ACA47E800A}" dt="2025-10-02T08:03:23.033" v="1038" actId="790"/>
          <ac:spMkLst>
            <pc:docMk/>
            <pc:sldMk cId="3918746221" sldId="1217"/>
            <ac:spMk id="9" creationId="{A3688278-9FDA-25C3-3D24-A39241AAA0D9}"/>
          </ac:spMkLst>
        </pc:spChg>
        <pc:spChg chg="mod">
          <ac:chgData name="Галина Галина" userId="5db18f3bd805f1eb" providerId="LiveId" clId="{01F68688-FF69-4663-ABB4-92ACA47E800A}" dt="2025-10-02T08:03:23.033" v="1038" actId="790"/>
          <ac:spMkLst>
            <pc:docMk/>
            <pc:sldMk cId="3918746221" sldId="1217"/>
            <ac:spMk id="10" creationId="{4251F83C-4DFE-98C6-72CD-7FFB1E109B18}"/>
          </ac:spMkLst>
        </pc:spChg>
      </pc:sldChg>
      <pc:sldChg chg="modSp add mod">
        <pc:chgData name="Галина Галина" userId="5db18f3bd805f1eb" providerId="LiveId" clId="{01F68688-FF69-4663-ABB4-92ACA47E800A}" dt="2025-10-02T08:03:23.033" v="1038" actId="790"/>
        <pc:sldMkLst>
          <pc:docMk/>
          <pc:sldMk cId="1318976926" sldId="1218"/>
        </pc:sldMkLst>
        <pc:spChg chg="mod">
          <ac:chgData name="Галина Галина" userId="5db18f3bd805f1eb" providerId="LiveId" clId="{01F68688-FF69-4663-ABB4-92ACA47E800A}" dt="2025-10-02T08:03:23.033" v="1038" actId="790"/>
          <ac:spMkLst>
            <pc:docMk/>
            <pc:sldMk cId="1318976926" sldId="1218"/>
            <ac:spMk id="2" creationId="{894A1217-57AD-6793-F5E9-348FFBB45500}"/>
          </ac:spMkLst>
        </pc:spChg>
        <pc:spChg chg="mod">
          <ac:chgData name="Галина Галина" userId="5db18f3bd805f1eb" providerId="LiveId" clId="{01F68688-FF69-4663-ABB4-92ACA47E800A}" dt="2025-10-02T08:03:23.033" v="1038" actId="790"/>
          <ac:spMkLst>
            <pc:docMk/>
            <pc:sldMk cId="1318976926" sldId="1218"/>
            <ac:spMk id="3" creationId="{61AF7F33-8293-E040-EC9A-1A607B698131}"/>
          </ac:spMkLst>
        </pc:spChg>
        <pc:spChg chg="mod">
          <ac:chgData name="Галина Галина" userId="5db18f3bd805f1eb" providerId="LiveId" clId="{01F68688-FF69-4663-ABB4-92ACA47E800A}" dt="2025-10-02T08:03:23.033" v="1038" actId="790"/>
          <ac:spMkLst>
            <pc:docMk/>
            <pc:sldMk cId="1318976926" sldId="1218"/>
            <ac:spMk id="9" creationId="{9DD2395E-792D-48B7-FB48-ECE8AB694E3E}"/>
          </ac:spMkLst>
        </pc:spChg>
        <pc:spChg chg="mod">
          <ac:chgData name="Галина Галина" userId="5db18f3bd805f1eb" providerId="LiveId" clId="{01F68688-FF69-4663-ABB4-92ACA47E800A}" dt="2025-10-02T08:03:23.033" v="1038" actId="790"/>
          <ac:spMkLst>
            <pc:docMk/>
            <pc:sldMk cId="1318976926" sldId="1218"/>
            <ac:spMk id="10" creationId="{4C15C242-1F4F-B761-440C-323289254C09}"/>
          </ac:spMkLst>
        </pc:spChg>
      </pc:sldChg>
      <pc:sldChg chg="modSp add mod">
        <pc:chgData name="Галина Галина" userId="5db18f3bd805f1eb" providerId="LiveId" clId="{01F68688-FF69-4663-ABB4-92ACA47E800A}" dt="2025-10-02T08:03:23.033" v="1038" actId="790"/>
        <pc:sldMkLst>
          <pc:docMk/>
          <pc:sldMk cId="2556646558" sldId="1219"/>
        </pc:sldMkLst>
        <pc:spChg chg="mod">
          <ac:chgData name="Галина Галина" userId="5db18f3bd805f1eb" providerId="LiveId" clId="{01F68688-FF69-4663-ABB4-92ACA47E800A}" dt="2025-10-02T08:03:23.033" v="1038" actId="790"/>
          <ac:spMkLst>
            <pc:docMk/>
            <pc:sldMk cId="2556646558" sldId="1219"/>
            <ac:spMk id="2" creationId="{8C17EB35-5F07-7CD0-7898-1E1FA279AD14}"/>
          </ac:spMkLst>
        </pc:spChg>
        <pc:spChg chg="mod">
          <ac:chgData name="Галина Галина" userId="5db18f3bd805f1eb" providerId="LiveId" clId="{01F68688-FF69-4663-ABB4-92ACA47E800A}" dt="2025-10-02T08:03:23.033" v="1038" actId="790"/>
          <ac:spMkLst>
            <pc:docMk/>
            <pc:sldMk cId="2556646558" sldId="1219"/>
            <ac:spMk id="3" creationId="{CB564ECF-C2C3-B3C7-676E-79EFE2669CFA}"/>
          </ac:spMkLst>
        </pc:spChg>
        <pc:spChg chg="mod">
          <ac:chgData name="Галина Галина" userId="5db18f3bd805f1eb" providerId="LiveId" clId="{01F68688-FF69-4663-ABB4-92ACA47E800A}" dt="2025-10-02T08:03:23.033" v="1038" actId="790"/>
          <ac:spMkLst>
            <pc:docMk/>
            <pc:sldMk cId="2556646558" sldId="1219"/>
            <ac:spMk id="9" creationId="{20ACCCAA-B7AD-93B7-DC6F-7CB628BFD9A2}"/>
          </ac:spMkLst>
        </pc:spChg>
        <pc:spChg chg="mod">
          <ac:chgData name="Галина Галина" userId="5db18f3bd805f1eb" providerId="LiveId" clId="{01F68688-FF69-4663-ABB4-92ACA47E800A}" dt="2025-10-02T08:03:23.033" v="1038" actId="790"/>
          <ac:spMkLst>
            <pc:docMk/>
            <pc:sldMk cId="2556646558" sldId="1219"/>
            <ac:spMk id="10" creationId="{F1B5FCD6-0F28-B9AE-5049-641993078941}"/>
          </ac:spMkLst>
        </pc:spChg>
      </pc:sldChg>
      <pc:sldChg chg="modSp add mod">
        <pc:chgData name="Галина Галина" userId="5db18f3bd805f1eb" providerId="LiveId" clId="{01F68688-FF69-4663-ABB4-92ACA47E800A}" dt="2025-10-02T08:03:23.033" v="1038" actId="790"/>
        <pc:sldMkLst>
          <pc:docMk/>
          <pc:sldMk cId="2342692649" sldId="1220"/>
        </pc:sldMkLst>
        <pc:spChg chg="mod">
          <ac:chgData name="Галина Галина" userId="5db18f3bd805f1eb" providerId="LiveId" clId="{01F68688-FF69-4663-ABB4-92ACA47E800A}" dt="2025-10-02T08:03:23.033" v="1038" actId="790"/>
          <ac:spMkLst>
            <pc:docMk/>
            <pc:sldMk cId="2342692649" sldId="1220"/>
            <ac:spMk id="2" creationId="{A7D33F53-AE04-82CF-1023-677E26CCFAC2}"/>
          </ac:spMkLst>
        </pc:spChg>
        <pc:spChg chg="mod">
          <ac:chgData name="Галина Галина" userId="5db18f3bd805f1eb" providerId="LiveId" clId="{01F68688-FF69-4663-ABB4-92ACA47E800A}" dt="2025-10-02T08:03:23.033" v="1038" actId="790"/>
          <ac:spMkLst>
            <pc:docMk/>
            <pc:sldMk cId="2342692649" sldId="1220"/>
            <ac:spMk id="3" creationId="{0E37316F-5135-119E-1910-E0E2072714D2}"/>
          </ac:spMkLst>
        </pc:spChg>
        <pc:spChg chg="mod">
          <ac:chgData name="Галина Галина" userId="5db18f3bd805f1eb" providerId="LiveId" clId="{01F68688-FF69-4663-ABB4-92ACA47E800A}" dt="2025-10-02T08:03:23.033" v="1038" actId="790"/>
          <ac:spMkLst>
            <pc:docMk/>
            <pc:sldMk cId="2342692649" sldId="1220"/>
            <ac:spMk id="9" creationId="{91BF013D-5DDF-F232-00A7-85816FB2704A}"/>
          </ac:spMkLst>
        </pc:spChg>
        <pc:spChg chg="mod">
          <ac:chgData name="Галина Галина" userId="5db18f3bd805f1eb" providerId="LiveId" clId="{01F68688-FF69-4663-ABB4-92ACA47E800A}" dt="2025-10-02T08:03:23.033" v="1038" actId="790"/>
          <ac:spMkLst>
            <pc:docMk/>
            <pc:sldMk cId="2342692649" sldId="1220"/>
            <ac:spMk id="10" creationId="{5C55A945-5A7A-3A64-8740-BA73EC51A39A}"/>
          </ac:spMkLst>
        </pc:spChg>
      </pc:sldChg>
      <pc:sldChg chg="modSp add mod">
        <pc:chgData name="Галина Галина" userId="5db18f3bd805f1eb" providerId="LiveId" clId="{01F68688-FF69-4663-ABB4-92ACA47E800A}" dt="2025-10-02T08:03:23.033" v="1038" actId="790"/>
        <pc:sldMkLst>
          <pc:docMk/>
          <pc:sldMk cId="907852623" sldId="1221"/>
        </pc:sldMkLst>
        <pc:spChg chg="mod">
          <ac:chgData name="Галина Галина" userId="5db18f3bd805f1eb" providerId="LiveId" clId="{01F68688-FF69-4663-ABB4-92ACA47E800A}" dt="2025-10-02T08:03:23.033" v="1038" actId="790"/>
          <ac:spMkLst>
            <pc:docMk/>
            <pc:sldMk cId="907852623" sldId="1221"/>
            <ac:spMk id="2" creationId="{7D518AC0-1E7D-2631-8F70-4D066695E249}"/>
          </ac:spMkLst>
        </pc:spChg>
        <pc:spChg chg="mod">
          <ac:chgData name="Галина Галина" userId="5db18f3bd805f1eb" providerId="LiveId" clId="{01F68688-FF69-4663-ABB4-92ACA47E800A}" dt="2025-10-02T08:03:23.033" v="1038" actId="790"/>
          <ac:spMkLst>
            <pc:docMk/>
            <pc:sldMk cId="907852623" sldId="1221"/>
            <ac:spMk id="3" creationId="{21700981-2134-D7E5-C0B2-069FA1FCD0AD}"/>
          </ac:spMkLst>
        </pc:spChg>
        <pc:spChg chg="mod">
          <ac:chgData name="Галина Галина" userId="5db18f3bd805f1eb" providerId="LiveId" clId="{01F68688-FF69-4663-ABB4-92ACA47E800A}" dt="2025-10-02T08:03:23.033" v="1038" actId="790"/>
          <ac:spMkLst>
            <pc:docMk/>
            <pc:sldMk cId="907852623" sldId="1221"/>
            <ac:spMk id="9" creationId="{34F15F29-EB31-6110-2B37-4DC0F52AAFA7}"/>
          </ac:spMkLst>
        </pc:spChg>
        <pc:spChg chg="mod">
          <ac:chgData name="Галина Галина" userId="5db18f3bd805f1eb" providerId="LiveId" clId="{01F68688-FF69-4663-ABB4-92ACA47E800A}" dt="2025-10-02T08:03:23.033" v="1038" actId="790"/>
          <ac:spMkLst>
            <pc:docMk/>
            <pc:sldMk cId="907852623" sldId="1221"/>
            <ac:spMk id="10" creationId="{3DA8CDF6-7641-8FA2-A6D7-BB08DEE51808}"/>
          </ac:spMkLst>
        </pc:spChg>
      </pc:sldChg>
      <pc:sldChg chg="modSp add mod">
        <pc:chgData name="Галина Галина" userId="5db18f3bd805f1eb" providerId="LiveId" clId="{01F68688-FF69-4663-ABB4-92ACA47E800A}" dt="2025-10-02T08:03:23.033" v="1038" actId="790"/>
        <pc:sldMkLst>
          <pc:docMk/>
          <pc:sldMk cId="2078484962" sldId="1222"/>
        </pc:sldMkLst>
        <pc:spChg chg="mod">
          <ac:chgData name="Галина Галина" userId="5db18f3bd805f1eb" providerId="LiveId" clId="{01F68688-FF69-4663-ABB4-92ACA47E800A}" dt="2025-10-02T08:03:23.033" v="1038" actId="790"/>
          <ac:spMkLst>
            <pc:docMk/>
            <pc:sldMk cId="2078484962" sldId="1222"/>
            <ac:spMk id="2" creationId="{DB645F37-8834-F7C3-55C4-7005A3A43C1C}"/>
          </ac:spMkLst>
        </pc:spChg>
        <pc:spChg chg="mod">
          <ac:chgData name="Галина Галина" userId="5db18f3bd805f1eb" providerId="LiveId" clId="{01F68688-FF69-4663-ABB4-92ACA47E800A}" dt="2025-10-02T08:03:23.033" v="1038" actId="790"/>
          <ac:spMkLst>
            <pc:docMk/>
            <pc:sldMk cId="2078484962" sldId="1222"/>
            <ac:spMk id="3" creationId="{B09DB403-571B-D8CF-ECB9-B5DC4BE9499D}"/>
          </ac:spMkLst>
        </pc:spChg>
        <pc:spChg chg="mod">
          <ac:chgData name="Галина Галина" userId="5db18f3bd805f1eb" providerId="LiveId" clId="{01F68688-FF69-4663-ABB4-92ACA47E800A}" dt="2025-10-02T08:03:23.033" v="1038" actId="790"/>
          <ac:spMkLst>
            <pc:docMk/>
            <pc:sldMk cId="2078484962" sldId="1222"/>
            <ac:spMk id="9" creationId="{DC2257DE-2D3E-2164-3E9E-DA1CE373FA65}"/>
          </ac:spMkLst>
        </pc:spChg>
        <pc:spChg chg="mod">
          <ac:chgData name="Галина Галина" userId="5db18f3bd805f1eb" providerId="LiveId" clId="{01F68688-FF69-4663-ABB4-92ACA47E800A}" dt="2025-10-02T08:03:23.033" v="1038" actId="790"/>
          <ac:spMkLst>
            <pc:docMk/>
            <pc:sldMk cId="2078484962" sldId="1222"/>
            <ac:spMk id="10" creationId="{A1A8D9FC-5EDB-DA79-3EC7-59A5AEF1CF7A}"/>
          </ac:spMkLst>
        </pc:spChg>
      </pc:sldChg>
      <pc:sldChg chg="modSp add mod">
        <pc:chgData name="Галина Галина" userId="5db18f3bd805f1eb" providerId="LiveId" clId="{01F68688-FF69-4663-ABB4-92ACA47E800A}" dt="2025-10-02T08:03:23.033" v="1038" actId="790"/>
        <pc:sldMkLst>
          <pc:docMk/>
          <pc:sldMk cId="3627420227" sldId="1262"/>
        </pc:sldMkLst>
        <pc:spChg chg="mod">
          <ac:chgData name="Галина Галина" userId="5db18f3bd805f1eb" providerId="LiveId" clId="{01F68688-FF69-4663-ABB4-92ACA47E800A}" dt="2025-10-02T08:03:23.033" v="1038" actId="790"/>
          <ac:spMkLst>
            <pc:docMk/>
            <pc:sldMk cId="3627420227" sldId="1262"/>
            <ac:spMk id="2" creationId="{38431092-9C47-5474-B783-5FCFE70EFDF3}"/>
          </ac:spMkLst>
        </pc:spChg>
        <pc:spChg chg="mod">
          <ac:chgData name="Галина Галина" userId="5db18f3bd805f1eb" providerId="LiveId" clId="{01F68688-FF69-4663-ABB4-92ACA47E800A}" dt="2025-10-02T08:03:23.033" v="1038" actId="790"/>
          <ac:spMkLst>
            <pc:docMk/>
            <pc:sldMk cId="3627420227" sldId="1262"/>
            <ac:spMk id="3" creationId="{A624E521-EC64-F49D-9808-F0043F0C20EA}"/>
          </ac:spMkLst>
        </pc:spChg>
        <pc:spChg chg="mod">
          <ac:chgData name="Галина Галина" userId="5db18f3bd805f1eb" providerId="LiveId" clId="{01F68688-FF69-4663-ABB4-92ACA47E800A}" dt="2025-10-02T08:03:23.033" v="1038" actId="790"/>
          <ac:spMkLst>
            <pc:docMk/>
            <pc:sldMk cId="3627420227" sldId="1262"/>
            <ac:spMk id="9" creationId="{0A775D32-6EF5-24C2-13CF-1714D16E5D84}"/>
          </ac:spMkLst>
        </pc:spChg>
        <pc:spChg chg="mod">
          <ac:chgData name="Галина Галина" userId="5db18f3bd805f1eb" providerId="LiveId" clId="{01F68688-FF69-4663-ABB4-92ACA47E800A}" dt="2025-10-02T08:03:23.033" v="1038" actId="790"/>
          <ac:spMkLst>
            <pc:docMk/>
            <pc:sldMk cId="3627420227" sldId="1262"/>
            <ac:spMk id="10" creationId="{4B05E994-806F-C4C5-2FD8-598F4D0342C3}"/>
          </ac:spMkLst>
        </pc:spChg>
      </pc:sldChg>
      <pc:sldChg chg="modSp add mod">
        <pc:chgData name="Галина Галина" userId="5db18f3bd805f1eb" providerId="LiveId" clId="{01F68688-FF69-4663-ABB4-92ACA47E800A}" dt="2025-10-02T08:03:23.033" v="1038" actId="790"/>
        <pc:sldMkLst>
          <pc:docMk/>
          <pc:sldMk cId="1756435530" sldId="1263"/>
        </pc:sldMkLst>
        <pc:spChg chg="mod">
          <ac:chgData name="Галина Галина" userId="5db18f3bd805f1eb" providerId="LiveId" clId="{01F68688-FF69-4663-ABB4-92ACA47E800A}" dt="2025-10-02T08:03:23.033" v="1038" actId="790"/>
          <ac:spMkLst>
            <pc:docMk/>
            <pc:sldMk cId="1756435530" sldId="1263"/>
            <ac:spMk id="2" creationId="{5DDD13E4-71D2-460E-3652-0D7755A2751E}"/>
          </ac:spMkLst>
        </pc:spChg>
        <pc:spChg chg="mod">
          <ac:chgData name="Галина Галина" userId="5db18f3bd805f1eb" providerId="LiveId" clId="{01F68688-FF69-4663-ABB4-92ACA47E800A}" dt="2025-10-02T08:03:23.033" v="1038" actId="790"/>
          <ac:spMkLst>
            <pc:docMk/>
            <pc:sldMk cId="1756435530" sldId="1263"/>
            <ac:spMk id="3" creationId="{2A86B7A6-93D5-62C3-C453-489F2F8E2313}"/>
          </ac:spMkLst>
        </pc:spChg>
        <pc:spChg chg="mod">
          <ac:chgData name="Галина Галина" userId="5db18f3bd805f1eb" providerId="LiveId" clId="{01F68688-FF69-4663-ABB4-92ACA47E800A}" dt="2025-10-02T08:03:23.033" v="1038" actId="790"/>
          <ac:spMkLst>
            <pc:docMk/>
            <pc:sldMk cId="1756435530" sldId="1263"/>
            <ac:spMk id="9" creationId="{D5B3D2F0-A17A-95CC-EEBE-3EE53FA1D6E6}"/>
          </ac:spMkLst>
        </pc:spChg>
        <pc:spChg chg="mod">
          <ac:chgData name="Галина Галина" userId="5db18f3bd805f1eb" providerId="LiveId" clId="{01F68688-FF69-4663-ABB4-92ACA47E800A}" dt="2025-10-02T08:03:23.033" v="1038" actId="790"/>
          <ac:spMkLst>
            <pc:docMk/>
            <pc:sldMk cId="1756435530" sldId="1263"/>
            <ac:spMk id="10" creationId="{31C809F6-C529-BB19-03C2-AC1A32E0F2A2}"/>
          </ac:spMkLst>
        </pc:spChg>
      </pc:sldChg>
      <pc:sldChg chg="modSp add mod">
        <pc:chgData name="Галина Галина" userId="5db18f3bd805f1eb" providerId="LiveId" clId="{01F68688-FF69-4663-ABB4-92ACA47E800A}" dt="2025-10-02T08:03:23.033" v="1038" actId="790"/>
        <pc:sldMkLst>
          <pc:docMk/>
          <pc:sldMk cId="3365164397" sldId="1532"/>
        </pc:sldMkLst>
        <pc:spChg chg="mod">
          <ac:chgData name="Галина Галина" userId="5db18f3bd805f1eb" providerId="LiveId" clId="{01F68688-FF69-4663-ABB4-92ACA47E800A}" dt="2025-10-02T08:03:23.033" v="1038" actId="790"/>
          <ac:spMkLst>
            <pc:docMk/>
            <pc:sldMk cId="3365164397" sldId="1532"/>
            <ac:spMk id="4" creationId="{00000000-0000-0000-0000-000000000000}"/>
          </ac:spMkLst>
        </pc:spChg>
        <pc:spChg chg="mod">
          <ac:chgData name="Галина Галина" userId="5db18f3bd805f1eb" providerId="LiveId" clId="{01F68688-FF69-4663-ABB4-92ACA47E800A}" dt="2025-10-02T08:03:23.033" v="1038" actId="790"/>
          <ac:spMkLst>
            <pc:docMk/>
            <pc:sldMk cId="3365164397" sldId="1532"/>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494442719" sldId="1533"/>
        </pc:sldMkLst>
        <pc:spChg chg="mod">
          <ac:chgData name="Галина Галина" userId="5db18f3bd805f1eb" providerId="LiveId" clId="{01F68688-FF69-4663-ABB4-92ACA47E800A}" dt="2025-10-02T08:03:23.033" v="1038" actId="790"/>
          <ac:spMkLst>
            <pc:docMk/>
            <pc:sldMk cId="494442719" sldId="1533"/>
            <ac:spMk id="4" creationId="{00000000-0000-0000-0000-000000000000}"/>
          </ac:spMkLst>
        </pc:spChg>
        <pc:spChg chg="mod">
          <ac:chgData name="Галина Галина" userId="5db18f3bd805f1eb" providerId="LiveId" clId="{01F68688-FF69-4663-ABB4-92ACA47E800A}" dt="2025-10-02T08:03:23.033" v="1038" actId="790"/>
          <ac:spMkLst>
            <pc:docMk/>
            <pc:sldMk cId="494442719" sldId="1533"/>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3014844490" sldId="1534"/>
        </pc:sldMkLst>
        <pc:spChg chg="mod">
          <ac:chgData name="Галина Галина" userId="5db18f3bd805f1eb" providerId="LiveId" clId="{01F68688-FF69-4663-ABB4-92ACA47E800A}" dt="2025-10-02T08:03:23.033" v="1038" actId="790"/>
          <ac:spMkLst>
            <pc:docMk/>
            <pc:sldMk cId="3014844490" sldId="1534"/>
            <ac:spMk id="4" creationId="{00000000-0000-0000-0000-000000000000}"/>
          </ac:spMkLst>
        </pc:spChg>
        <pc:spChg chg="mod">
          <ac:chgData name="Галина Галина" userId="5db18f3bd805f1eb" providerId="LiveId" clId="{01F68688-FF69-4663-ABB4-92ACA47E800A}" dt="2025-10-02T08:03:23.033" v="1038" actId="790"/>
          <ac:spMkLst>
            <pc:docMk/>
            <pc:sldMk cId="3014844490" sldId="1534"/>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778077062" sldId="1535"/>
        </pc:sldMkLst>
        <pc:spChg chg="mod">
          <ac:chgData name="Галина Галина" userId="5db18f3bd805f1eb" providerId="LiveId" clId="{01F68688-FF69-4663-ABB4-92ACA47E800A}" dt="2025-10-02T08:03:23.033" v="1038" actId="790"/>
          <ac:spMkLst>
            <pc:docMk/>
            <pc:sldMk cId="778077062" sldId="1535"/>
            <ac:spMk id="4" creationId="{00000000-0000-0000-0000-000000000000}"/>
          </ac:spMkLst>
        </pc:spChg>
        <pc:spChg chg="mod">
          <ac:chgData name="Галина Галина" userId="5db18f3bd805f1eb" providerId="LiveId" clId="{01F68688-FF69-4663-ABB4-92ACA47E800A}" dt="2025-10-02T08:03:23.033" v="1038" actId="790"/>
          <ac:spMkLst>
            <pc:docMk/>
            <pc:sldMk cId="778077062" sldId="1535"/>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3734284031" sldId="1536"/>
        </pc:sldMkLst>
        <pc:spChg chg="mod">
          <ac:chgData name="Галина Галина" userId="5db18f3bd805f1eb" providerId="LiveId" clId="{01F68688-FF69-4663-ABB4-92ACA47E800A}" dt="2025-10-02T08:03:23.033" v="1038" actId="790"/>
          <ac:spMkLst>
            <pc:docMk/>
            <pc:sldMk cId="3734284031" sldId="1536"/>
            <ac:spMk id="4" creationId="{00000000-0000-0000-0000-000000000000}"/>
          </ac:spMkLst>
        </pc:spChg>
        <pc:spChg chg="mod">
          <ac:chgData name="Галина Галина" userId="5db18f3bd805f1eb" providerId="LiveId" clId="{01F68688-FF69-4663-ABB4-92ACA47E800A}" dt="2025-10-02T08:03:23.033" v="1038" actId="790"/>
          <ac:spMkLst>
            <pc:docMk/>
            <pc:sldMk cId="3734284031" sldId="1536"/>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129111474" sldId="1537"/>
        </pc:sldMkLst>
        <pc:spChg chg="mod">
          <ac:chgData name="Галина Галина" userId="5db18f3bd805f1eb" providerId="LiveId" clId="{01F68688-FF69-4663-ABB4-92ACA47E800A}" dt="2025-10-02T08:03:23.033" v="1038" actId="790"/>
          <ac:spMkLst>
            <pc:docMk/>
            <pc:sldMk cId="1129111474" sldId="1537"/>
            <ac:spMk id="4" creationId="{00000000-0000-0000-0000-000000000000}"/>
          </ac:spMkLst>
        </pc:spChg>
        <pc:spChg chg="mod">
          <ac:chgData name="Галина Галина" userId="5db18f3bd805f1eb" providerId="LiveId" clId="{01F68688-FF69-4663-ABB4-92ACA47E800A}" dt="2025-10-02T08:03:23.033" v="1038" actId="790"/>
          <ac:spMkLst>
            <pc:docMk/>
            <pc:sldMk cId="1129111474" sldId="1537"/>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317197254" sldId="1538"/>
        </pc:sldMkLst>
        <pc:spChg chg="mod">
          <ac:chgData name="Галина Галина" userId="5db18f3bd805f1eb" providerId="LiveId" clId="{01F68688-FF69-4663-ABB4-92ACA47E800A}" dt="2025-10-02T08:03:23.033" v="1038" actId="790"/>
          <ac:spMkLst>
            <pc:docMk/>
            <pc:sldMk cId="1317197254" sldId="1538"/>
            <ac:spMk id="4" creationId="{00000000-0000-0000-0000-000000000000}"/>
          </ac:spMkLst>
        </pc:spChg>
        <pc:spChg chg="mod">
          <ac:chgData name="Галина Галина" userId="5db18f3bd805f1eb" providerId="LiveId" clId="{01F68688-FF69-4663-ABB4-92ACA47E800A}" dt="2025-10-02T08:03:23.033" v="1038" actId="790"/>
          <ac:spMkLst>
            <pc:docMk/>
            <pc:sldMk cId="1317197254" sldId="1538"/>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056529094" sldId="1539"/>
        </pc:sldMkLst>
        <pc:spChg chg="mod">
          <ac:chgData name="Галина Галина" userId="5db18f3bd805f1eb" providerId="LiveId" clId="{01F68688-FF69-4663-ABB4-92ACA47E800A}" dt="2025-10-02T08:03:23.033" v="1038" actId="790"/>
          <ac:spMkLst>
            <pc:docMk/>
            <pc:sldMk cId="2056529094" sldId="1539"/>
            <ac:spMk id="4" creationId="{00000000-0000-0000-0000-000000000000}"/>
          </ac:spMkLst>
        </pc:spChg>
        <pc:spChg chg="mod">
          <ac:chgData name="Галина Галина" userId="5db18f3bd805f1eb" providerId="LiveId" clId="{01F68688-FF69-4663-ABB4-92ACA47E800A}" dt="2025-10-02T08:03:23.033" v="1038" actId="790"/>
          <ac:spMkLst>
            <pc:docMk/>
            <pc:sldMk cId="2056529094" sldId="1539"/>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339306324" sldId="1540"/>
        </pc:sldMkLst>
        <pc:spChg chg="mod">
          <ac:chgData name="Галина Галина" userId="5db18f3bd805f1eb" providerId="LiveId" clId="{01F68688-FF69-4663-ABB4-92ACA47E800A}" dt="2025-10-02T08:03:23.033" v="1038" actId="790"/>
          <ac:spMkLst>
            <pc:docMk/>
            <pc:sldMk cId="2339306324" sldId="1540"/>
            <ac:spMk id="4" creationId="{00000000-0000-0000-0000-000000000000}"/>
          </ac:spMkLst>
        </pc:spChg>
        <pc:spChg chg="mod">
          <ac:chgData name="Галина Галина" userId="5db18f3bd805f1eb" providerId="LiveId" clId="{01F68688-FF69-4663-ABB4-92ACA47E800A}" dt="2025-10-02T08:03:23.033" v="1038" actId="790"/>
          <ac:spMkLst>
            <pc:docMk/>
            <pc:sldMk cId="2339306324" sldId="1540"/>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178033917" sldId="1541"/>
        </pc:sldMkLst>
        <pc:spChg chg="mod">
          <ac:chgData name="Галина Галина" userId="5db18f3bd805f1eb" providerId="LiveId" clId="{01F68688-FF69-4663-ABB4-92ACA47E800A}" dt="2025-10-02T08:03:23.033" v="1038" actId="790"/>
          <ac:spMkLst>
            <pc:docMk/>
            <pc:sldMk cId="2178033917" sldId="1541"/>
            <ac:spMk id="3" creationId="{00000000-0000-0000-0000-000000000000}"/>
          </ac:spMkLst>
        </pc:spChg>
        <pc:spChg chg="mod">
          <ac:chgData name="Галина Галина" userId="5db18f3bd805f1eb" providerId="LiveId" clId="{01F68688-FF69-4663-ABB4-92ACA47E800A}" dt="2025-10-02T08:03:23.033" v="1038" actId="790"/>
          <ac:spMkLst>
            <pc:docMk/>
            <pc:sldMk cId="2178033917" sldId="1541"/>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728603692" sldId="1542"/>
        </pc:sldMkLst>
        <pc:spChg chg="mod">
          <ac:chgData name="Галина Галина" userId="5db18f3bd805f1eb" providerId="LiveId" clId="{01F68688-FF69-4663-ABB4-92ACA47E800A}" dt="2025-10-02T08:03:23.033" v="1038" actId="790"/>
          <ac:spMkLst>
            <pc:docMk/>
            <pc:sldMk cId="1728603692" sldId="1542"/>
            <ac:spMk id="4" creationId="{00000000-0000-0000-0000-000000000000}"/>
          </ac:spMkLst>
        </pc:spChg>
        <pc:spChg chg="mod">
          <ac:chgData name="Галина Галина" userId="5db18f3bd805f1eb" providerId="LiveId" clId="{01F68688-FF69-4663-ABB4-92ACA47E800A}" dt="2025-10-02T08:03:23.033" v="1038" actId="790"/>
          <ac:spMkLst>
            <pc:docMk/>
            <pc:sldMk cId="1728603692" sldId="1542"/>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677996367" sldId="1543"/>
        </pc:sldMkLst>
        <pc:spChg chg="mod">
          <ac:chgData name="Галина Галина" userId="5db18f3bd805f1eb" providerId="LiveId" clId="{01F68688-FF69-4663-ABB4-92ACA47E800A}" dt="2025-10-02T08:03:23.033" v="1038" actId="790"/>
          <ac:spMkLst>
            <pc:docMk/>
            <pc:sldMk cId="2677996367" sldId="1543"/>
            <ac:spMk id="4" creationId="{00000000-0000-0000-0000-000000000000}"/>
          </ac:spMkLst>
        </pc:spChg>
        <pc:spChg chg="mod">
          <ac:chgData name="Галина Галина" userId="5db18f3bd805f1eb" providerId="LiveId" clId="{01F68688-FF69-4663-ABB4-92ACA47E800A}" dt="2025-10-02T08:03:23.033" v="1038" actId="790"/>
          <ac:spMkLst>
            <pc:docMk/>
            <pc:sldMk cId="2677996367" sldId="1543"/>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871115496" sldId="1544"/>
        </pc:sldMkLst>
        <pc:spChg chg="mod">
          <ac:chgData name="Галина Галина" userId="5db18f3bd805f1eb" providerId="LiveId" clId="{01F68688-FF69-4663-ABB4-92ACA47E800A}" dt="2025-10-02T08:03:23.033" v="1038" actId="790"/>
          <ac:spMkLst>
            <pc:docMk/>
            <pc:sldMk cId="871115496" sldId="1544"/>
            <ac:spMk id="4" creationId="{00000000-0000-0000-0000-000000000000}"/>
          </ac:spMkLst>
        </pc:spChg>
        <pc:spChg chg="mod">
          <ac:chgData name="Галина Галина" userId="5db18f3bd805f1eb" providerId="LiveId" clId="{01F68688-FF69-4663-ABB4-92ACA47E800A}" dt="2025-10-02T08:03:23.033" v="1038" actId="790"/>
          <ac:spMkLst>
            <pc:docMk/>
            <pc:sldMk cId="871115496" sldId="1544"/>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651813861" sldId="1545"/>
        </pc:sldMkLst>
        <pc:spChg chg="mod">
          <ac:chgData name="Галина Галина" userId="5db18f3bd805f1eb" providerId="LiveId" clId="{01F68688-FF69-4663-ABB4-92ACA47E800A}" dt="2025-10-02T08:03:23.033" v="1038" actId="790"/>
          <ac:spMkLst>
            <pc:docMk/>
            <pc:sldMk cId="1651813861" sldId="1545"/>
            <ac:spMk id="4" creationId="{00000000-0000-0000-0000-000000000000}"/>
          </ac:spMkLst>
        </pc:spChg>
        <pc:spChg chg="mod">
          <ac:chgData name="Галина Галина" userId="5db18f3bd805f1eb" providerId="LiveId" clId="{01F68688-FF69-4663-ABB4-92ACA47E800A}" dt="2025-10-02T08:03:23.033" v="1038" actId="790"/>
          <ac:spMkLst>
            <pc:docMk/>
            <pc:sldMk cId="1651813861" sldId="1545"/>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68576688" sldId="1546"/>
        </pc:sldMkLst>
        <pc:spChg chg="mod">
          <ac:chgData name="Галина Галина" userId="5db18f3bd805f1eb" providerId="LiveId" clId="{01F68688-FF69-4663-ABB4-92ACA47E800A}" dt="2025-10-02T08:03:23.033" v="1038" actId="790"/>
          <ac:spMkLst>
            <pc:docMk/>
            <pc:sldMk cId="68576688" sldId="1546"/>
            <ac:spMk id="4" creationId="{00000000-0000-0000-0000-000000000000}"/>
          </ac:spMkLst>
        </pc:spChg>
        <pc:spChg chg="mod">
          <ac:chgData name="Галина Галина" userId="5db18f3bd805f1eb" providerId="LiveId" clId="{01F68688-FF69-4663-ABB4-92ACA47E800A}" dt="2025-10-02T08:03:23.033" v="1038" actId="790"/>
          <ac:spMkLst>
            <pc:docMk/>
            <pc:sldMk cId="68576688" sldId="1546"/>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526791070" sldId="1547"/>
        </pc:sldMkLst>
        <pc:spChg chg="mod">
          <ac:chgData name="Галина Галина" userId="5db18f3bd805f1eb" providerId="LiveId" clId="{01F68688-FF69-4663-ABB4-92ACA47E800A}" dt="2025-10-02T08:03:23.033" v="1038" actId="790"/>
          <ac:spMkLst>
            <pc:docMk/>
            <pc:sldMk cId="1526791070" sldId="1547"/>
            <ac:spMk id="4" creationId="{00000000-0000-0000-0000-000000000000}"/>
          </ac:spMkLst>
        </pc:spChg>
        <pc:graphicFrameChg chg="modGraphic">
          <ac:chgData name="Галина Галина" userId="5db18f3bd805f1eb" providerId="LiveId" clId="{01F68688-FF69-4663-ABB4-92ACA47E800A}" dt="2025-10-02T08:03:23.033" v="1038" actId="790"/>
          <ac:graphicFrameMkLst>
            <pc:docMk/>
            <pc:sldMk cId="1526791070" sldId="1547"/>
            <ac:graphicFrameMk id="3" creationId="{6AB258CA-9A32-8C2C-6592-9CB2815C95A3}"/>
          </ac:graphicFrameMkLst>
        </pc:graphicFrameChg>
      </pc:sldChg>
      <pc:sldChg chg="modSp add mod">
        <pc:chgData name="Галина Галина" userId="5db18f3bd805f1eb" providerId="LiveId" clId="{01F68688-FF69-4663-ABB4-92ACA47E800A}" dt="2025-10-02T08:03:23.033" v="1038" actId="790"/>
        <pc:sldMkLst>
          <pc:docMk/>
          <pc:sldMk cId="3564438581" sldId="1548"/>
        </pc:sldMkLst>
        <pc:spChg chg="mod">
          <ac:chgData name="Галина Галина" userId="5db18f3bd805f1eb" providerId="LiveId" clId="{01F68688-FF69-4663-ABB4-92ACA47E800A}" dt="2025-10-02T08:03:23.033" v="1038" actId="790"/>
          <ac:spMkLst>
            <pc:docMk/>
            <pc:sldMk cId="3564438581" sldId="1548"/>
            <ac:spMk id="4" creationId="{00000000-0000-0000-0000-000000000000}"/>
          </ac:spMkLst>
        </pc:spChg>
        <pc:spChg chg="mod">
          <ac:chgData name="Галина Галина" userId="5db18f3bd805f1eb" providerId="LiveId" clId="{01F68688-FF69-4663-ABB4-92ACA47E800A}" dt="2025-10-02T08:03:23.033" v="1038" actId="790"/>
          <ac:spMkLst>
            <pc:docMk/>
            <pc:sldMk cId="3564438581" sldId="1548"/>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3042316672" sldId="1549"/>
        </pc:sldMkLst>
        <pc:spChg chg="mod">
          <ac:chgData name="Галина Галина" userId="5db18f3bd805f1eb" providerId="LiveId" clId="{01F68688-FF69-4663-ABB4-92ACA47E800A}" dt="2025-10-02T08:03:23.033" v="1038" actId="790"/>
          <ac:spMkLst>
            <pc:docMk/>
            <pc:sldMk cId="3042316672" sldId="1549"/>
            <ac:spMk id="4" creationId="{00000000-0000-0000-0000-000000000000}"/>
          </ac:spMkLst>
        </pc:spChg>
        <pc:spChg chg="mod">
          <ac:chgData name="Галина Галина" userId="5db18f3bd805f1eb" providerId="LiveId" clId="{01F68688-FF69-4663-ABB4-92ACA47E800A}" dt="2025-10-02T08:03:23.033" v="1038" actId="790"/>
          <ac:spMkLst>
            <pc:docMk/>
            <pc:sldMk cId="3042316672" sldId="1549"/>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54550017" sldId="1551"/>
        </pc:sldMkLst>
        <pc:spChg chg="mod">
          <ac:chgData name="Галина Галина" userId="5db18f3bd805f1eb" providerId="LiveId" clId="{01F68688-FF69-4663-ABB4-92ACA47E800A}" dt="2025-10-02T08:03:23.033" v="1038" actId="790"/>
          <ac:spMkLst>
            <pc:docMk/>
            <pc:sldMk cId="54550017" sldId="1551"/>
            <ac:spMk id="3" creationId="{350FF0A8-3BC5-7FD9-EC06-44B4D5F7AB03}"/>
          </ac:spMkLst>
        </pc:spChg>
        <pc:spChg chg="mod">
          <ac:chgData name="Галина Галина" userId="5db18f3bd805f1eb" providerId="LiveId" clId="{01F68688-FF69-4663-ABB4-92ACA47E800A}" dt="2025-10-02T08:03:23.033" v="1038" actId="790"/>
          <ac:spMkLst>
            <pc:docMk/>
            <pc:sldMk cId="54550017" sldId="1551"/>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371217186" sldId="1552"/>
        </pc:sldMkLst>
        <pc:spChg chg="mod">
          <ac:chgData name="Галина Галина" userId="5db18f3bd805f1eb" providerId="LiveId" clId="{01F68688-FF69-4663-ABB4-92ACA47E800A}" dt="2025-10-02T08:03:23.033" v="1038" actId="790"/>
          <ac:spMkLst>
            <pc:docMk/>
            <pc:sldMk cId="1371217186" sldId="1552"/>
            <ac:spMk id="3" creationId="{350FF0A8-3BC5-7FD9-EC06-44B4D5F7AB03}"/>
          </ac:spMkLst>
        </pc:spChg>
        <pc:spChg chg="mod">
          <ac:chgData name="Галина Галина" userId="5db18f3bd805f1eb" providerId="LiveId" clId="{01F68688-FF69-4663-ABB4-92ACA47E800A}" dt="2025-10-02T08:03:23.033" v="1038" actId="790"/>
          <ac:spMkLst>
            <pc:docMk/>
            <pc:sldMk cId="1371217186" sldId="1552"/>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68475387" sldId="1553"/>
        </pc:sldMkLst>
        <pc:spChg chg="mod">
          <ac:chgData name="Галина Галина" userId="5db18f3bd805f1eb" providerId="LiveId" clId="{01F68688-FF69-4663-ABB4-92ACA47E800A}" dt="2025-10-02T08:03:23.033" v="1038" actId="790"/>
          <ac:spMkLst>
            <pc:docMk/>
            <pc:sldMk cId="268475387" sldId="1553"/>
            <ac:spMk id="3" creationId="{350FF0A8-3BC5-7FD9-EC06-44B4D5F7AB03}"/>
          </ac:spMkLst>
        </pc:spChg>
        <pc:spChg chg="mod">
          <ac:chgData name="Галина Галина" userId="5db18f3bd805f1eb" providerId="LiveId" clId="{01F68688-FF69-4663-ABB4-92ACA47E800A}" dt="2025-10-02T08:03:23.033" v="1038" actId="790"/>
          <ac:spMkLst>
            <pc:docMk/>
            <pc:sldMk cId="268475387" sldId="1553"/>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626267155" sldId="1554"/>
        </pc:sldMkLst>
        <pc:spChg chg="mod">
          <ac:chgData name="Галина Галина" userId="5db18f3bd805f1eb" providerId="LiveId" clId="{01F68688-FF69-4663-ABB4-92ACA47E800A}" dt="2025-10-02T08:03:23.033" v="1038" actId="790"/>
          <ac:spMkLst>
            <pc:docMk/>
            <pc:sldMk cId="1626267155" sldId="1554"/>
            <ac:spMk id="3" creationId="{350FF0A8-3BC5-7FD9-EC06-44B4D5F7AB03}"/>
          </ac:spMkLst>
        </pc:spChg>
        <pc:spChg chg="mod">
          <ac:chgData name="Галина Галина" userId="5db18f3bd805f1eb" providerId="LiveId" clId="{01F68688-FF69-4663-ABB4-92ACA47E800A}" dt="2025-10-02T08:03:23.033" v="1038" actId="790"/>
          <ac:spMkLst>
            <pc:docMk/>
            <pc:sldMk cId="1626267155" sldId="1554"/>
            <ac:spMk id="4" creationId="{00000000-0000-0000-0000-000000000000}"/>
          </ac:spMkLst>
        </pc:spChg>
      </pc:sldChg>
      <pc:sldChg chg="add del">
        <pc:chgData name="Галина Галина" userId="5db18f3bd805f1eb" providerId="LiveId" clId="{01F68688-FF69-4663-ABB4-92ACA47E800A}" dt="2025-10-02T03:22:30.880" v="424" actId="47"/>
        <pc:sldMkLst>
          <pc:docMk/>
          <pc:sldMk cId="3297159407" sldId="1555"/>
        </pc:sldMkLst>
      </pc:sldChg>
      <pc:sldChg chg="modSp add mod">
        <pc:chgData name="Галина Галина" userId="5db18f3bd805f1eb" providerId="LiveId" clId="{01F68688-FF69-4663-ABB4-92ACA47E800A}" dt="2025-10-02T08:03:23.033" v="1038" actId="790"/>
        <pc:sldMkLst>
          <pc:docMk/>
          <pc:sldMk cId="3455005233" sldId="1559"/>
        </pc:sldMkLst>
        <pc:spChg chg="mod">
          <ac:chgData name="Галина Галина" userId="5db18f3bd805f1eb" providerId="LiveId" clId="{01F68688-FF69-4663-ABB4-92ACA47E800A}" dt="2025-10-02T08:03:23.033" v="1038" actId="790"/>
          <ac:spMkLst>
            <pc:docMk/>
            <pc:sldMk cId="3455005233" sldId="1559"/>
            <ac:spMk id="4" creationId="{00000000-0000-0000-0000-000000000000}"/>
          </ac:spMkLst>
        </pc:spChg>
        <pc:graphicFrameChg chg="mod modGraphic">
          <ac:chgData name="Галина Галина" userId="5db18f3bd805f1eb" providerId="LiveId" clId="{01F68688-FF69-4663-ABB4-92ACA47E800A}" dt="2025-10-02T08:03:23.033" v="1038" actId="790"/>
          <ac:graphicFrameMkLst>
            <pc:docMk/>
            <pc:sldMk cId="3455005233" sldId="1559"/>
            <ac:graphicFrameMk id="2" creationId="{A350A6DA-4FB3-AC75-FEB0-7D67707D4180}"/>
          </ac:graphicFrameMkLst>
        </pc:graphicFrameChg>
      </pc:sldChg>
      <pc:sldChg chg="modSp add mod">
        <pc:chgData name="Галина Галина" userId="5db18f3bd805f1eb" providerId="LiveId" clId="{01F68688-FF69-4663-ABB4-92ACA47E800A}" dt="2025-10-02T08:03:23.033" v="1038" actId="790"/>
        <pc:sldMkLst>
          <pc:docMk/>
          <pc:sldMk cId="2019309191" sldId="1560"/>
        </pc:sldMkLst>
        <pc:spChg chg="mod">
          <ac:chgData name="Галина Галина" userId="5db18f3bd805f1eb" providerId="LiveId" clId="{01F68688-FF69-4663-ABB4-92ACA47E800A}" dt="2025-10-02T08:03:23.033" v="1038" actId="790"/>
          <ac:spMkLst>
            <pc:docMk/>
            <pc:sldMk cId="2019309191" sldId="1560"/>
            <ac:spMk id="4" creationId="{00000000-0000-0000-0000-000000000000}"/>
          </ac:spMkLst>
        </pc:spChg>
        <pc:spChg chg="mod">
          <ac:chgData name="Галина Галина" userId="5db18f3bd805f1eb" providerId="LiveId" clId="{01F68688-FF69-4663-ABB4-92ACA47E800A}" dt="2025-10-02T08:03:23.033" v="1038" actId="790"/>
          <ac:spMkLst>
            <pc:docMk/>
            <pc:sldMk cId="2019309191" sldId="1560"/>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936888836" sldId="1561"/>
        </pc:sldMkLst>
        <pc:spChg chg="mod">
          <ac:chgData name="Галина Галина" userId="5db18f3bd805f1eb" providerId="LiveId" clId="{01F68688-FF69-4663-ABB4-92ACA47E800A}" dt="2025-10-02T08:03:23.033" v="1038" actId="790"/>
          <ac:spMkLst>
            <pc:docMk/>
            <pc:sldMk cId="936888836" sldId="1561"/>
            <ac:spMk id="4" creationId="{00000000-0000-0000-0000-000000000000}"/>
          </ac:spMkLst>
        </pc:spChg>
        <pc:spChg chg="mod">
          <ac:chgData name="Галина Галина" userId="5db18f3bd805f1eb" providerId="LiveId" clId="{01F68688-FF69-4663-ABB4-92ACA47E800A}" dt="2025-10-02T08:03:23.033" v="1038" actId="790"/>
          <ac:spMkLst>
            <pc:docMk/>
            <pc:sldMk cId="936888836" sldId="1561"/>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562334697" sldId="1562"/>
        </pc:sldMkLst>
        <pc:spChg chg="mod">
          <ac:chgData name="Галина Галина" userId="5db18f3bd805f1eb" providerId="LiveId" clId="{01F68688-FF69-4663-ABB4-92ACA47E800A}" dt="2025-10-02T08:03:23.033" v="1038" actId="790"/>
          <ac:spMkLst>
            <pc:docMk/>
            <pc:sldMk cId="2562334697" sldId="1562"/>
            <ac:spMk id="4" creationId="{00000000-0000-0000-0000-000000000000}"/>
          </ac:spMkLst>
        </pc:spChg>
        <pc:spChg chg="mod">
          <ac:chgData name="Галина Галина" userId="5db18f3bd805f1eb" providerId="LiveId" clId="{01F68688-FF69-4663-ABB4-92ACA47E800A}" dt="2025-10-02T08:03:23.033" v="1038" actId="790"/>
          <ac:spMkLst>
            <pc:docMk/>
            <pc:sldMk cId="2562334697" sldId="1562"/>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247981030" sldId="1564"/>
        </pc:sldMkLst>
        <pc:spChg chg="mod">
          <ac:chgData name="Галина Галина" userId="5db18f3bd805f1eb" providerId="LiveId" clId="{01F68688-FF69-4663-ABB4-92ACA47E800A}" dt="2025-10-02T08:03:23.033" v="1038" actId="790"/>
          <ac:spMkLst>
            <pc:docMk/>
            <pc:sldMk cId="1247981030" sldId="1564"/>
            <ac:spMk id="3" creationId="{00000000-0000-0000-0000-000000000000}"/>
          </ac:spMkLst>
        </pc:spChg>
        <pc:spChg chg="mod">
          <ac:chgData name="Галина Галина" userId="5db18f3bd805f1eb" providerId="LiveId" clId="{01F68688-FF69-4663-ABB4-92ACA47E800A}" dt="2025-10-02T08:03:23.033" v="1038" actId="790"/>
          <ac:spMkLst>
            <pc:docMk/>
            <pc:sldMk cId="1247981030" sldId="1564"/>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3229939474" sldId="1565"/>
        </pc:sldMkLst>
        <pc:spChg chg="mod">
          <ac:chgData name="Галина Галина" userId="5db18f3bd805f1eb" providerId="LiveId" clId="{01F68688-FF69-4663-ABB4-92ACA47E800A}" dt="2025-10-02T08:03:23.033" v="1038" actId="790"/>
          <ac:spMkLst>
            <pc:docMk/>
            <pc:sldMk cId="3229939474" sldId="1565"/>
            <ac:spMk id="4" creationId="{00000000-0000-0000-0000-000000000000}"/>
          </ac:spMkLst>
        </pc:spChg>
        <pc:spChg chg="mod">
          <ac:chgData name="Галина Галина" userId="5db18f3bd805f1eb" providerId="LiveId" clId="{01F68688-FF69-4663-ABB4-92ACA47E800A}" dt="2025-10-02T08:03:23.033" v="1038" actId="790"/>
          <ac:spMkLst>
            <pc:docMk/>
            <pc:sldMk cId="3229939474" sldId="1565"/>
            <ac:spMk id="5" creationId="{2380F1F8-EB88-2811-64B4-7D493B4B7B17}"/>
          </ac:spMkLst>
        </pc:spChg>
        <pc:graphicFrameChg chg="mod modGraphic">
          <ac:chgData name="Галина Галина" userId="5db18f3bd805f1eb" providerId="LiveId" clId="{01F68688-FF69-4663-ABB4-92ACA47E800A}" dt="2025-10-02T08:03:23.033" v="1038" actId="790"/>
          <ac:graphicFrameMkLst>
            <pc:docMk/>
            <pc:sldMk cId="3229939474" sldId="1565"/>
            <ac:graphicFrameMk id="2" creationId="{5A85F111-E104-F308-B801-C5818E5CF793}"/>
          </ac:graphicFrameMkLst>
        </pc:graphicFrameChg>
      </pc:sldChg>
      <pc:sldChg chg="modSp add mod">
        <pc:chgData name="Галина Галина" userId="5db18f3bd805f1eb" providerId="LiveId" clId="{01F68688-FF69-4663-ABB4-92ACA47E800A}" dt="2025-10-02T08:03:23.033" v="1038" actId="790"/>
        <pc:sldMkLst>
          <pc:docMk/>
          <pc:sldMk cId="2474983490" sldId="1566"/>
        </pc:sldMkLst>
        <pc:spChg chg="mod">
          <ac:chgData name="Галина Галина" userId="5db18f3bd805f1eb" providerId="LiveId" clId="{01F68688-FF69-4663-ABB4-92ACA47E800A}" dt="2025-10-02T08:03:23.033" v="1038" actId="790"/>
          <ac:spMkLst>
            <pc:docMk/>
            <pc:sldMk cId="2474983490" sldId="1566"/>
            <ac:spMk id="4" creationId="{00000000-0000-0000-0000-000000000000}"/>
          </ac:spMkLst>
        </pc:spChg>
        <pc:spChg chg="mod">
          <ac:chgData name="Галина Галина" userId="5db18f3bd805f1eb" providerId="LiveId" clId="{01F68688-FF69-4663-ABB4-92ACA47E800A}" dt="2025-10-02T08:03:23.033" v="1038" actId="790"/>
          <ac:spMkLst>
            <pc:docMk/>
            <pc:sldMk cId="2474983490" sldId="1566"/>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12393236" sldId="1567"/>
        </pc:sldMkLst>
        <pc:spChg chg="mod">
          <ac:chgData name="Галина Галина" userId="5db18f3bd805f1eb" providerId="LiveId" clId="{01F68688-FF69-4663-ABB4-92ACA47E800A}" dt="2025-10-02T08:03:23.033" v="1038" actId="790"/>
          <ac:spMkLst>
            <pc:docMk/>
            <pc:sldMk cId="112393236" sldId="1567"/>
            <ac:spMk id="4" creationId="{00000000-0000-0000-0000-000000000000}"/>
          </ac:spMkLst>
        </pc:spChg>
        <pc:spChg chg="mod">
          <ac:chgData name="Галина Галина" userId="5db18f3bd805f1eb" providerId="LiveId" clId="{01F68688-FF69-4663-ABB4-92ACA47E800A}" dt="2025-10-02T08:03:23.033" v="1038" actId="790"/>
          <ac:spMkLst>
            <pc:docMk/>
            <pc:sldMk cId="112393236" sldId="1567"/>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4045874696" sldId="1568"/>
        </pc:sldMkLst>
        <pc:spChg chg="mod">
          <ac:chgData name="Галина Галина" userId="5db18f3bd805f1eb" providerId="LiveId" clId="{01F68688-FF69-4663-ABB4-92ACA47E800A}" dt="2025-10-02T08:03:23.033" v="1038" actId="790"/>
          <ac:spMkLst>
            <pc:docMk/>
            <pc:sldMk cId="4045874696" sldId="1568"/>
            <ac:spMk id="4" creationId="{00000000-0000-0000-0000-000000000000}"/>
          </ac:spMkLst>
        </pc:spChg>
        <pc:spChg chg="mod">
          <ac:chgData name="Галина Галина" userId="5db18f3bd805f1eb" providerId="LiveId" clId="{01F68688-FF69-4663-ABB4-92ACA47E800A}" dt="2025-10-02T08:03:23.033" v="1038" actId="790"/>
          <ac:spMkLst>
            <pc:docMk/>
            <pc:sldMk cId="4045874696" sldId="1568"/>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3491560460" sldId="1569"/>
        </pc:sldMkLst>
        <pc:spChg chg="mod">
          <ac:chgData name="Галина Галина" userId="5db18f3bd805f1eb" providerId="LiveId" clId="{01F68688-FF69-4663-ABB4-92ACA47E800A}" dt="2025-10-02T08:03:23.033" v="1038" actId="790"/>
          <ac:spMkLst>
            <pc:docMk/>
            <pc:sldMk cId="3491560460" sldId="1569"/>
            <ac:spMk id="4" creationId="{00000000-0000-0000-0000-000000000000}"/>
          </ac:spMkLst>
        </pc:spChg>
        <pc:spChg chg="mod">
          <ac:chgData name="Галина Галина" userId="5db18f3bd805f1eb" providerId="LiveId" clId="{01F68688-FF69-4663-ABB4-92ACA47E800A}" dt="2025-10-02T08:03:23.033" v="1038" actId="790"/>
          <ac:spMkLst>
            <pc:docMk/>
            <pc:sldMk cId="3491560460" sldId="1569"/>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371895224" sldId="1570"/>
        </pc:sldMkLst>
        <pc:spChg chg="mod">
          <ac:chgData name="Галина Галина" userId="5db18f3bd805f1eb" providerId="LiveId" clId="{01F68688-FF69-4663-ABB4-92ACA47E800A}" dt="2025-10-02T08:03:23.033" v="1038" actId="790"/>
          <ac:spMkLst>
            <pc:docMk/>
            <pc:sldMk cId="2371895224" sldId="1570"/>
            <ac:spMk id="4" creationId="{00000000-0000-0000-0000-000000000000}"/>
          </ac:spMkLst>
        </pc:spChg>
        <pc:spChg chg="mod">
          <ac:chgData name="Галина Галина" userId="5db18f3bd805f1eb" providerId="LiveId" clId="{01F68688-FF69-4663-ABB4-92ACA47E800A}" dt="2025-10-02T08:03:23.033" v="1038" actId="790"/>
          <ac:spMkLst>
            <pc:docMk/>
            <pc:sldMk cId="2371895224" sldId="1570"/>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2276543776" sldId="1571"/>
        </pc:sldMkLst>
        <pc:spChg chg="mod">
          <ac:chgData name="Галина Галина" userId="5db18f3bd805f1eb" providerId="LiveId" clId="{01F68688-FF69-4663-ABB4-92ACA47E800A}" dt="2025-10-02T08:03:23.033" v="1038" actId="790"/>
          <ac:spMkLst>
            <pc:docMk/>
            <pc:sldMk cId="2276543776" sldId="1571"/>
            <ac:spMk id="4" creationId="{00000000-0000-0000-0000-000000000000}"/>
          </ac:spMkLst>
        </pc:spChg>
        <pc:spChg chg="mod">
          <ac:chgData name="Галина Галина" userId="5db18f3bd805f1eb" providerId="LiveId" clId="{01F68688-FF69-4663-ABB4-92ACA47E800A}" dt="2025-10-02T08:03:23.033" v="1038" actId="790"/>
          <ac:spMkLst>
            <pc:docMk/>
            <pc:sldMk cId="2276543776" sldId="1571"/>
            <ac:spMk id="5" creationId="{2380F1F8-EB88-2811-64B4-7D493B4B7B17}"/>
          </ac:spMkLst>
        </pc:spChg>
      </pc:sldChg>
      <pc:sldChg chg="modSp add mod">
        <pc:chgData name="Галина Галина" userId="5db18f3bd805f1eb" providerId="LiveId" clId="{01F68688-FF69-4663-ABB4-92ACA47E800A}" dt="2025-10-02T08:03:23.033" v="1038" actId="790"/>
        <pc:sldMkLst>
          <pc:docMk/>
          <pc:sldMk cId="1657862110" sldId="1572"/>
        </pc:sldMkLst>
        <pc:spChg chg="mod">
          <ac:chgData name="Галина Галина" userId="5db18f3bd805f1eb" providerId="LiveId" clId="{01F68688-FF69-4663-ABB4-92ACA47E800A}" dt="2025-10-02T08:03:23.033" v="1038" actId="790"/>
          <ac:spMkLst>
            <pc:docMk/>
            <pc:sldMk cId="1657862110" sldId="1572"/>
            <ac:spMk id="4" creationId="{00000000-0000-0000-0000-000000000000}"/>
          </ac:spMkLst>
        </pc:spChg>
        <pc:spChg chg="mod">
          <ac:chgData name="Галина Галина" userId="5db18f3bd805f1eb" providerId="LiveId" clId="{01F68688-FF69-4663-ABB4-92ACA47E800A}" dt="2025-10-02T08:03:23.033" v="1038" actId="790"/>
          <ac:spMkLst>
            <pc:docMk/>
            <pc:sldMk cId="1657862110" sldId="1572"/>
            <ac:spMk id="5" creationId="{2380F1F8-EB88-2811-64B4-7D493B4B7B17}"/>
          </ac:spMkLst>
        </pc:spChg>
      </pc:sldChg>
      <pc:sldChg chg="delSp modSp add mod">
        <pc:chgData name="Галина Галина" userId="5db18f3bd805f1eb" providerId="LiveId" clId="{01F68688-FF69-4663-ABB4-92ACA47E800A}" dt="2025-10-02T08:03:23.033" v="1038" actId="790"/>
        <pc:sldMkLst>
          <pc:docMk/>
          <pc:sldMk cId="3969709952" sldId="1599"/>
        </pc:sldMkLst>
        <pc:spChg chg="del mod">
          <ac:chgData name="Галина Галина" userId="5db18f3bd805f1eb" providerId="LiveId" clId="{01F68688-FF69-4663-ABB4-92ACA47E800A}" dt="2025-10-02T03:34:40.228" v="529"/>
          <ac:spMkLst>
            <pc:docMk/>
            <pc:sldMk cId="3969709952" sldId="1599"/>
            <ac:spMk id="2" creationId="{EED7E838-AD20-B991-4045-51F848BA4A06}"/>
          </ac:spMkLst>
        </pc:spChg>
        <pc:spChg chg="mod">
          <ac:chgData name="Галина Галина" userId="5db18f3bd805f1eb" providerId="LiveId" clId="{01F68688-FF69-4663-ABB4-92ACA47E800A}" dt="2025-10-02T08:03:23.033" v="1038" actId="790"/>
          <ac:spMkLst>
            <pc:docMk/>
            <pc:sldMk cId="3969709952" sldId="1599"/>
            <ac:spMk id="4" creationId="{FBA9DD26-8455-5E0D-9E62-53B447BA8E2A}"/>
          </ac:spMkLst>
        </pc:spChg>
        <pc:spChg chg="mod">
          <ac:chgData name="Галина Галина" userId="5db18f3bd805f1eb" providerId="LiveId" clId="{01F68688-FF69-4663-ABB4-92ACA47E800A}" dt="2025-10-02T08:03:23.033" v="1038" actId="790"/>
          <ac:spMkLst>
            <pc:docMk/>
            <pc:sldMk cId="3969709952" sldId="1599"/>
            <ac:spMk id="5" creationId="{A106BC1D-A6F1-1AD5-A355-EA9BEE479CD8}"/>
          </ac:spMkLst>
        </pc:spChg>
      </pc:sldChg>
      <pc:sldChg chg="modSp add mod">
        <pc:chgData name="Галина Галина" userId="5db18f3bd805f1eb" providerId="LiveId" clId="{01F68688-FF69-4663-ABB4-92ACA47E800A}" dt="2025-10-02T08:03:23.033" v="1038" actId="790"/>
        <pc:sldMkLst>
          <pc:docMk/>
          <pc:sldMk cId="308206676" sldId="2135"/>
        </pc:sldMkLst>
        <pc:spChg chg="mod">
          <ac:chgData name="Галина Галина" userId="5db18f3bd805f1eb" providerId="LiveId" clId="{01F68688-FF69-4663-ABB4-92ACA47E800A}" dt="2025-10-02T08:03:23.033" v="1038" actId="790"/>
          <ac:spMkLst>
            <pc:docMk/>
            <pc:sldMk cId="308206676" sldId="2135"/>
            <ac:spMk id="2" creationId="{F73F9CF1-E2C5-E7D7-62F6-73E3C1B112E4}"/>
          </ac:spMkLst>
        </pc:spChg>
        <pc:spChg chg="mod">
          <ac:chgData name="Галина Галина" userId="5db18f3bd805f1eb" providerId="LiveId" clId="{01F68688-FF69-4663-ABB4-92ACA47E800A}" dt="2025-10-02T08:03:23.033" v="1038" actId="790"/>
          <ac:spMkLst>
            <pc:docMk/>
            <pc:sldMk cId="308206676" sldId="2135"/>
            <ac:spMk id="3" creationId="{00000000-0000-0000-0000-000000000000}"/>
          </ac:spMkLst>
        </pc:spChg>
        <pc:spChg chg="mod">
          <ac:chgData name="Галина Галина" userId="5db18f3bd805f1eb" providerId="LiveId" clId="{01F68688-FF69-4663-ABB4-92ACA47E800A}" dt="2025-10-02T08:03:23.033" v="1038" actId="790"/>
          <ac:spMkLst>
            <pc:docMk/>
            <pc:sldMk cId="308206676" sldId="2135"/>
            <ac:spMk id="4"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3218278441" sldId="2275"/>
        </pc:sldMkLst>
        <pc:spChg chg="mod">
          <ac:chgData name="Галина Галина" userId="5db18f3bd805f1eb" providerId="LiveId" clId="{01F68688-FF69-4663-ABB4-92ACA47E800A}" dt="2025-10-02T08:03:23.033" v="1038" actId="790"/>
          <ac:spMkLst>
            <pc:docMk/>
            <pc:sldMk cId="3218278441" sldId="2275"/>
            <ac:spMk id="2" creationId="{F73F9CF1-E2C5-E7D7-62F6-73E3C1B112E4}"/>
          </ac:spMkLst>
        </pc:spChg>
        <pc:spChg chg="mod">
          <ac:chgData name="Галина Галина" userId="5db18f3bd805f1eb" providerId="LiveId" clId="{01F68688-FF69-4663-ABB4-92ACA47E800A}" dt="2025-10-02T08:03:23.033" v="1038" actId="790"/>
          <ac:spMkLst>
            <pc:docMk/>
            <pc:sldMk cId="3218278441" sldId="2275"/>
            <ac:spMk id="4" creationId="{00000000-0000-0000-0000-000000000000}"/>
          </ac:spMkLst>
        </pc:spChg>
        <pc:spChg chg="mod">
          <ac:chgData name="Галина Галина" userId="5db18f3bd805f1eb" providerId="LiveId" clId="{01F68688-FF69-4663-ABB4-92ACA47E800A}" dt="2025-10-02T08:03:23.033" v="1038" actId="790"/>
          <ac:spMkLst>
            <pc:docMk/>
            <pc:sldMk cId="3218278441" sldId="2275"/>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808205457" sldId="2318"/>
        </pc:sldMkLst>
        <pc:spChg chg="mod">
          <ac:chgData name="Галина Галина" userId="5db18f3bd805f1eb" providerId="LiveId" clId="{01F68688-FF69-4663-ABB4-92ACA47E800A}" dt="2025-10-02T08:03:23.033" v="1038" actId="790"/>
          <ac:spMkLst>
            <pc:docMk/>
            <pc:sldMk cId="1808205457" sldId="2318"/>
            <ac:spMk id="2" creationId="{F73F9CF1-E2C5-E7D7-62F6-73E3C1B112E4}"/>
          </ac:spMkLst>
        </pc:spChg>
        <pc:spChg chg="mod">
          <ac:chgData name="Галина Галина" userId="5db18f3bd805f1eb" providerId="LiveId" clId="{01F68688-FF69-4663-ABB4-92ACA47E800A}" dt="2025-10-02T08:03:23.033" v="1038" actId="790"/>
          <ac:spMkLst>
            <pc:docMk/>
            <pc:sldMk cId="1808205457" sldId="2318"/>
            <ac:spMk id="4" creationId="{00000000-0000-0000-0000-000000000000}"/>
          </ac:spMkLst>
        </pc:spChg>
        <pc:spChg chg="mod">
          <ac:chgData name="Галина Галина" userId="5db18f3bd805f1eb" providerId="LiveId" clId="{01F68688-FF69-4663-ABB4-92ACA47E800A}" dt="2025-10-02T08:03:23.033" v="1038" actId="790"/>
          <ac:spMkLst>
            <pc:docMk/>
            <pc:sldMk cId="1808205457" sldId="2318"/>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748951331" sldId="2319"/>
        </pc:sldMkLst>
        <pc:spChg chg="mod">
          <ac:chgData name="Галина Галина" userId="5db18f3bd805f1eb" providerId="LiveId" clId="{01F68688-FF69-4663-ABB4-92ACA47E800A}" dt="2025-10-02T08:03:23.033" v="1038" actId="790"/>
          <ac:spMkLst>
            <pc:docMk/>
            <pc:sldMk cId="1748951331" sldId="2319"/>
            <ac:spMk id="2" creationId="{F73F9CF1-E2C5-E7D7-62F6-73E3C1B112E4}"/>
          </ac:spMkLst>
        </pc:spChg>
        <pc:spChg chg="mod">
          <ac:chgData name="Галина Галина" userId="5db18f3bd805f1eb" providerId="LiveId" clId="{01F68688-FF69-4663-ABB4-92ACA47E800A}" dt="2025-10-02T08:03:23.033" v="1038" actId="790"/>
          <ac:spMkLst>
            <pc:docMk/>
            <pc:sldMk cId="1748951331" sldId="2319"/>
            <ac:spMk id="4" creationId="{00000000-0000-0000-0000-000000000000}"/>
          </ac:spMkLst>
        </pc:spChg>
        <pc:spChg chg="mod">
          <ac:chgData name="Галина Галина" userId="5db18f3bd805f1eb" providerId="LiveId" clId="{01F68688-FF69-4663-ABB4-92ACA47E800A}" dt="2025-10-02T08:03:23.033" v="1038" actId="790"/>
          <ac:spMkLst>
            <pc:docMk/>
            <pc:sldMk cId="1748951331" sldId="2319"/>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963620434" sldId="2320"/>
        </pc:sldMkLst>
        <pc:spChg chg="mod">
          <ac:chgData name="Галина Галина" userId="5db18f3bd805f1eb" providerId="LiveId" clId="{01F68688-FF69-4663-ABB4-92ACA47E800A}" dt="2025-10-02T08:03:23.033" v="1038" actId="790"/>
          <ac:spMkLst>
            <pc:docMk/>
            <pc:sldMk cId="1963620434" sldId="2320"/>
            <ac:spMk id="2" creationId="{F73F9CF1-E2C5-E7D7-62F6-73E3C1B112E4}"/>
          </ac:spMkLst>
        </pc:spChg>
        <pc:spChg chg="mod">
          <ac:chgData name="Галина Галина" userId="5db18f3bd805f1eb" providerId="LiveId" clId="{01F68688-FF69-4663-ABB4-92ACA47E800A}" dt="2025-10-02T08:03:23.033" v="1038" actId="790"/>
          <ac:spMkLst>
            <pc:docMk/>
            <pc:sldMk cId="1963620434" sldId="2320"/>
            <ac:spMk id="4" creationId="{00000000-0000-0000-0000-000000000000}"/>
          </ac:spMkLst>
        </pc:spChg>
        <pc:spChg chg="mod">
          <ac:chgData name="Галина Галина" userId="5db18f3bd805f1eb" providerId="LiveId" clId="{01F68688-FF69-4663-ABB4-92ACA47E800A}" dt="2025-10-02T08:03:23.033" v="1038" actId="790"/>
          <ac:spMkLst>
            <pc:docMk/>
            <pc:sldMk cId="1963620434" sldId="2320"/>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13227607" sldId="2321"/>
        </pc:sldMkLst>
        <pc:spChg chg="mod">
          <ac:chgData name="Галина Галина" userId="5db18f3bd805f1eb" providerId="LiveId" clId="{01F68688-FF69-4663-ABB4-92ACA47E800A}" dt="2025-10-02T08:03:23.033" v="1038" actId="790"/>
          <ac:spMkLst>
            <pc:docMk/>
            <pc:sldMk cId="113227607" sldId="2321"/>
            <ac:spMk id="2" creationId="{F73F9CF1-E2C5-E7D7-62F6-73E3C1B112E4}"/>
          </ac:spMkLst>
        </pc:spChg>
        <pc:spChg chg="mod">
          <ac:chgData name="Галина Галина" userId="5db18f3bd805f1eb" providerId="LiveId" clId="{01F68688-FF69-4663-ABB4-92ACA47E800A}" dt="2025-10-02T08:03:23.033" v="1038" actId="790"/>
          <ac:spMkLst>
            <pc:docMk/>
            <pc:sldMk cId="113227607" sldId="2321"/>
            <ac:spMk id="4" creationId="{00000000-0000-0000-0000-000000000000}"/>
          </ac:spMkLst>
        </pc:spChg>
        <pc:spChg chg="mod">
          <ac:chgData name="Галина Галина" userId="5db18f3bd805f1eb" providerId="LiveId" clId="{01F68688-FF69-4663-ABB4-92ACA47E800A}" dt="2025-10-02T08:03:23.033" v="1038" actId="790"/>
          <ac:spMkLst>
            <pc:docMk/>
            <pc:sldMk cId="113227607" sldId="2321"/>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655262390" sldId="2322"/>
        </pc:sldMkLst>
        <pc:spChg chg="mod">
          <ac:chgData name="Галина Галина" userId="5db18f3bd805f1eb" providerId="LiveId" clId="{01F68688-FF69-4663-ABB4-92ACA47E800A}" dt="2025-10-02T08:03:23.033" v="1038" actId="790"/>
          <ac:spMkLst>
            <pc:docMk/>
            <pc:sldMk cId="2655262390" sldId="2322"/>
            <ac:spMk id="2" creationId="{F73F9CF1-E2C5-E7D7-62F6-73E3C1B112E4}"/>
          </ac:spMkLst>
        </pc:spChg>
        <pc:spChg chg="mod">
          <ac:chgData name="Галина Галина" userId="5db18f3bd805f1eb" providerId="LiveId" clId="{01F68688-FF69-4663-ABB4-92ACA47E800A}" dt="2025-10-02T08:03:23.033" v="1038" actId="790"/>
          <ac:spMkLst>
            <pc:docMk/>
            <pc:sldMk cId="2655262390" sldId="2322"/>
            <ac:spMk id="4" creationId="{00000000-0000-0000-0000-000000000000}"/>
          </ac:spMkLst>
        </pc:spChg>
        <pc:spChg chg="mod">
          <ac:chgData name="Галина Галина" userId="5db18f3bd805f1eb" providerId="LiveId" clId="{01F68688-FF69-4663-ABB4-92ACA47E800A}" dt="2025-10-02T08:03:23.033" v="1038" actId="790"/>
          <ac:spMkLst>
            <pc:docMk/>
            <pc:sldMk cId="2655262390" sldId="2322"/>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3486524538" sldId="2323"/>
        </pc:sldMkLst>
        <pc:spChg chg="mod">
          <ac:chgData name="Галина Галина" userId="5db18f3bd805f1eb" providerId="LiveId" clId="{01F68688-FF69-4663-ABB4-92ACA47E800A}" dt="2025-10-02T08:03:23.033" v="1038" actId="790"/>
          <ac:spMkLst>
            <pc:docMk/>
            <pc:sldMk cId="3486524538" sldId="2323"/>
            <ac:spMk id="2" creationId="{F73F9CF1-E2C5-E7D7-62F6-73E3C1B112E4}"/>
          </ac:spMkLst>
        </pc:spChg>
        <pc:spChg chg="mod">
          <ac:chgData name="Галина Галина" userId="5db18f3bd805f1eb" providerId="LiveId" clId="{01F68688-FF69-4663-ABB4-92ACA47E800A}" dt="2025-10-02T08:03:23.033" v="1038" actId="790"/>
          <ac:spMkLst>
            <pc:docMk/>
            <pc:sldMk cId="3486524538" sldId="2323"/>
            <ac:spMk id="4" creationId="{00000000-0000-0000-0000-000000000000}"/>
          </ac:spMkLst>
        </pc:spChg>
        <pc:spChg chg="mod">
          <ac:chgData name="Галина Галина" userId="5db18f3bd805f1eb" providerId="LiveId" clId="{01F68688-FF69-4663-ABB4-92ACA47E800A}" dt="2025-10-02T08:03:23.033" v="1038" actId="790"/>
          <ac:spMkLst>
            <pc:docMk/>
            <pc:sldMk cId="3486524538" sldId="2323"/>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613348931" sldId="2324"/>
        </pc:sldMkLst>
        <pc:spChg chg="mod">
          <ac:chgData name="Галина Галина" userId="5db18f3bd805f1eb" providerId="LiveId" clId="{01F68688-FF69-4663-ABB4-92ACA47E800A}" dt="2025-10-02T08:03:23.033" v="1038" actId="790"/>
          <ac:spMkLst>
            <pc:docMk/>
            <pc:sldMk cId="2613348931" sldId="2324"/>
            <ac:spMk id="2" creationId="{F73F9CF1-E2C5-E7D7-62F6-73E3C1B112E4}"/>
          </ac:spMkLst>
        </pc:spChg>
        <pc:spChg chg="mod">
          <ac:chgData name="Галина Галина" userId="5db18f3bd805f1eb" providerId="LiveId" clId="{01F68688-FF69-4663-ABB4-92ACA47E800A}" dt="2025-10-02T08:03:23.033" v="1038" actId="790"/>
          <ac:spMkLst>
            <pc:docMk/>
            <pc:sldMk cId="2613348931" sldId="2324"/>
            <ac:spMk id="4" creationId="{00000000-0000-0000-0000-000000000000}"/>
          </ac:spMkLst>
        </pc:spChg>
        <pc:spChg chg="mod">
          <ac:chgData name="Галина Галина" userId="5db18f3bd805f1eb" providerId="LiveId" clId="{01F68688-FF69-4663-ABB4-92ACA47E800A}" dt="2025-10-02T08:03:23.033" v="1038" actId="790"/>
          <ac:spMkLst>
            <pc:docMk/>
            <pc:sldMk cId="2613348931" sldId="2324"/>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2788287977" sldId="2325"/>
        </pc:sldMkLst>
        <pc:spChg chg="mod">
          <ac:chgData name="Галина Галина" userId="5db18f3bd805f1eb" providerId="LiveId" clId="{01F68688-FF69-4663-ABB4-92ACA47E800A}" dt="2025-10-02T08:03:23.033" v="1038" actId="790"/>
          <ac:spMkLst>
            <pc:docMk/>
            <pc:sldMk cId="2788287977" sldId="2325"/>
            <ac:spMk id="2" creationId="{F73F9CF1-E2C5-E7D7-62F6-73E3C1B112E4}"/>
          </ac:spMkLst>
        </pc:spChg>
        <pc:spChg chg="mod">
          <ac:chgData name="Галина Галина" userId="5db18f3bd805f1eb" providerId="LiveId" clId="{01F68688-FF69-4663-ABB4-92ACA47E800A}" dt="2025-10-02T08:03:23.033" v="1038" actId="790"/>
          <ac:spMkLst>
            <pc:docMk/>
            <pc:sldMk cId="2788287977" sldId="2325"/>
            <ac:spMk id="4" creationId="{00000000-0000-0000-0000-000000000000}"/>
          </ac:spMkLst>
        </pc:spChg>
        <pc:spChg chg="mod">
          <ac:chgData name="Галина Галина" userId="5db18f3bd805f1eb" providerId="LiveId" clId="{01F68688-FF69-4663-ABB4-92ACA47E800A}" dt="2025-10-02T08:03:23.033" v="1038" actId="790"/>
          <ac:spMkLst>
            <pc:docMk/>
            <pc:sldMk cId="2788287977" sldId="2325"/>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1158684048" sldId="2326"/>
        </pc:sldMkLst>
        <pc:spChg chg="mod">
          <ac:chgData name="Галина Галина" userId="5db18f3bd805f1eb" providerId="LiveId" clId="{01F68688-FF69-4663-ABB4-92ACA47E800A}" dt="2025-10-02T08:03:23.033" v="1038" actId="790"/>
          <ac:spMkLst>
            <pc:docMk/>
            <pc:sldMk cId="1158684048" sldId="2326"/>
            <ac:spMk id="2" creationId="{F73F9CF1-E2C5-E7D7-62F6-73E3C1B112E4}"/>
          </ac:spMkLst>
        </pc:spChg>
        <pc:spChg chg="mod">
          <ac:chgData name="Галина Галина" userId="5db18f3bd805f1eb" providerId="LiveId" clId="{01F68688-FF69-4663-ABB4-92ACA47E800A}" dt="2025-10-02T08:03:23.033" v="1038" actId="790"/>
          <ac:spMkLst>
            <pc:docMk/>
            <pc:sldMk cId="1158684048" sldId="2326"/>
            <ac:spMk id="4" creationId="{00000000-0000-0000-0000-000000000000}"/>
          </ac:spMkLst>
        </pc:spChg>
        <pc:spChg chg="mod">
          <ac:chgData name="Галина Галина" userId="5db18f3bd805f1eb" providerId="LiveId" clId="{01F68688-FF69-4663-ABB4-92ACA47E800A}" dt="2025-10-02T08:03:23.033" v="1038" actId="790"/>
          <ac:spMkLst>
            <pc:docMk/>
            <pc:sldMk cId="1158684048" sldId="2326"/>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3698893396" sldId="2327"/>
        </pc:sldMkLst>
        <pc:spChg chg="mod">
          <ac:chgData name="Галина Галина" userId="5db18f3bd805f1eb" providerId="LiveId" clId="{01F68688-FF69-4663-ABB4-92ACA47E800A}" dt="2025-10-02T08:03:23.033" v="1038" actId="790"/>
          <ac:spMkLst>
            <pc:docMk/>
            <pc:sldMk cId="3698893396" sldId="2327"/>
            <ac:spMk id="2" creationId="{F73F9CF1-E2C5-E7D7-62F6-73E3C1B112E4}"/>
          </ac:spMkLst>
        </pc:spChg>
        <pc:spChg chg="mod">
          <ac:chgData name="Галина Галина" userId="5db18f3bd805f1eb" providerId="LiveId" clId="{01F68688-FF69-4663-ABB4-92ACA47E800A}" dt="2025-10-02T08:03:23.033" v="1038" actId="790"/>
          <ac:spMkLst>
            <pc:docMk/>
            <pc:sldMk cId="3698893396" sldId="2327"/>
            <ac:spMk id="4" creationId="{00000000-0000-0000-0000-000000000000}"/>
          </ac:spMkLst>
        </pc:spChg>
        <pc:spChg chg="mod">
          <ac:chgData name="Галина Галина" userId="5db18f3bd805f1eb" providerId="LiveId" clId="{01F68688-FF69-4663-ABB4-92ACA47E800A}" dt="2025-10-02T08:03:23.033" v="1038" actId="790"/>
          <ac:spMkLst>
            <pc:docMk/>
            <pc:sldMk cId="3698893396" sldId="2327"/>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812659992" sldId="2328"/>
        </pc:sldMkLst>
        <pc:spChg chg="mod">
          <ac:chgData name="Галина Галина" userId="5db18f3bd805f1eb" providerId="LiveId" clId="{01F68688-FF69-4663-ABB4-92ACA47E800A}" dt="2025-10-02T08:03:23.033" v="1038" actId="790"/>
          <ac:spMkLst>
            <pc:docMk/>
            <pc:sldMk cId="812659992" sldId="2328"/>
            <ac:spMk id="2" creationId="{F73F9CF1-E2C5-E7D7-62F6-73E3C1B112E4}"/>
          </ac:spMkLst>
        </pc:spChg>
        <pc:spChg chg="mod">
          <ac:chgData name="Галина Галина" userId="5db18f3bd805f1eb" providerId="LiveId" clId="{01F68688-FF69-4663-ABB4-92ACA47E800A}" dt="2025-10-02T08:03:23.033" v="1038" actId="790"/>
          <ac:spMkLst>
            <pc:docMk/>
            <pc:sldMk cId="812659992" sldId="2328"/>
            <ac:spMk id="4" creationId="{00000000-0000-0000-0000-000000000000}"/>
          </ac:spMkLst>
        </pc:spChg>
        <pc:spChg chg="mod">
          <ac:chgData name="Галина Галина" userId="5db18f3bd805f1eb" providerId="LiveId" clId="{01F68688-FF69-4663-ABB4-92ACA47E800A}" dt="2025-10-02T08:03:23.033" v="1038" actId="790"/>
          <ac:spMkLst>
            <pc:docMk/>
            <pc:sldMk cId="812659992" sldId="2328"/>
            <ac:spMk id="5" creationId="{00000000-0000-0000-0000-000000000000}"/>
          </ac:spMkLst>
        </pc:spChg>
      </pc:sldChg>
      <pc:sldChg chg="modSp add mod">
        <pc:chgData name="Галина Галина" userId="5db18f3bd805f1eb" providerId="LiveId" clId="{01F68688-FF69-4663-ABB4-92ACA47E800A}" dt="2025-10-02T08:03:23.033" v="1038" actId="790"/>
        <pc:sldMkLst>
          <pc:docMk/>
          <pc:sldMk cId="76221015" sldId="2491"/>
        </pc:sldMkLst>
        <pc:spChg chg="mod">
          <ac:chgData name="Галина Галина" userId="5db18f3bd805f1eb" providerId="LiveId" clId="{01F68688-FF69-4663-ABB4-92ACA47E800A}" dt="2025-10-02T08:03:23.033" v="1038" actId="790"/>
          <ac:spMkLst>
            <pc:docMk/>
            <pc:sldMk cId="76221015" sldId="2491"/>
            <ac:spMk id="2" creationId="{593FC147-B104-9052-9739-7E0FECB2FBE4}"/>
          </ac:spMkLst>
        </pc:spChg>
        <pc:spChg chg="mod">
          <ac:chgData name="Галина Галина" userId="5db18f3bd805f1eb" providerId="LiveId" clId="{01F68688-FF69-4663-ABB4-92ACA47E800A}" dt="2025-10-02T08:03:23.033" v="1038" actId="790"/>
          <ac:spMkLst>
            <pc:docMk/>
            <pc:sldMk cId="76221015" sldId="2491"/>
            <ac:spMk id="4" creationId="{ED12883B-168E-9A6B-30A4-D71A5E445C45}"/>
          </ac:spMkLst>
        </pc:spChg>
        <pc:spChg chg="mod">
          <ac:chgData name="Галина Галина" userId="5db18f3bd805f1eb" providerId="LiveId" clId="{01F68688-FF69-4663-ABB4-92ACA47E800A}" dt="2025-10-02T08:03:23.033" v="1038" actId="790"/>
          <ac:spMkLst>
            <pc:docMk/>
            <pc:sldMk cId="76221015" sldId="2491"/>
            <ac:spMk id="5" creationId="{756C51BA-076F-9815-5D7E-CEDEA5928270}"/>
          </ac:spMkLst>
        </pc:spChg>
        <pc:spChg chg="mod">
          <ac:chgData name="Галина Галина" userId="5db18f3bd805f1eb" providerId="LiveId" clId="{01F68688-FF69-4663-ABB4-92ACA47E800A}" dt="2025-10-02T08:03:23.033" v="1038" actId="790"/>
          <ac:spMkLst>
            <pc:docMk/>
            <pc:sldMk cId="76221015" sldId="2491"/>
            <ac:spMk id="7" creationId="{ECBE520A-B4F4-D96A-0C92-E7FBBA9F74B6}"/>
          </ac:spMkLst>
        </pc:spChg>
      </pc:sldChg>
      <pc:sldChg chg="modSp add mod">
        <pc:chgData name="Галина Галина" userId="5db18f3bd805f1eb" providerId="LiveId" clId="{01F68688-FF69-4663-ABB4-92ACA47E800A}" dt="2025-10-02T08:03:23.033" v="1038" actId="790"/>
        <pc:sldMkLst>
          <pc:docMk/>
          <pc:sldMk cId="1107937939" sldId="2538"/>
        </pc:sldMkLst>
        <pc:spChg chg="mod">
          <ac:chgData name="Галина Галина" userId="5db18f3bd805f1eb" providerId="LiveId" clId="{01F68688-FF69-4663-ABB4-92ACA47E800A}" dt="2025-10-02T08:03:23.033" v="1038" actId="790"/>
          <ac:spMkLst>
            <pc:docMk/>
            <pc:sldMk cId="1107937939" sldId="2538"/>
            <ac:spMk id="2" creationId="{B0335C83-B24B-304F-A460-4F5F9C7D8DA9}"/>
          </ac:spMkLst>
        </pc:spChg>
        <pc:spChg chg="mod">
          <ac:chgData name="Галина Галина" userId="5db18f3bd805f1eb" providerId="LiveId" clId="{01F68688-FF69-4663-ABB4-92ACA47E800A}" dt="2025-10-02T08:03:23.033" v="1038" actId="790"/>
          <ac:spMkLst>
            <pc:docMk/>
            <pc:sldMk cId="1107937939" sldId="2538"/>
            <ac:spMk id="4" creationId="{8D23BBEE-7628-AD1F-FCA9-8BDAE8CC1A51}"/>
          </ac:spMkLst>
        </pc:spChg>
        <pc:spChg chg="mod">
          <ac:chgData name="Галина Галина" userId="5db18f3bd805f1eb" providerId="LiveId" clId="{01F68688-FF69-4663-ABB4-92ACA47E800A}" dt="2025-10-02T08:03:23.033" v="1038" actId="790"/>
          <ac:spMkLst>
            <pc:docMk/>
            <pc:sldMk cId="1107937939" sldId="2538"/>
            <ac:spMk id="5" creationId="{F7FC271B-0509-BEDF-B209-B6B57D0EAF6D}"/>
          </ac:spMkLst>
        </pc:spChg>
      </pc:sldChg>
      <pc:sldChg chg="modSp add mod">
        <pc:chgData name="Галина Галина" userId="5db18f3bd805f1eb" providerId="LiveId" clId="{01F68688-FF69-4663-ABB4-92ACA47E800A}" dt="2025-10-02T08:03:23.033" v="1038" actId="790"/>
        <pc:sldMkLst>
          <pc:docMk/>
          <pc:sldMk cId="1883663547" sldId="2539"/>
        </pc:sldMkLst>
        <pc:spChg chg="mod">
          <ac:chgData name="Галина Галина" userId="5db18f3bd805f1eb" providerId="LiveId" clId="{01F68688-FF69-4663-ABB4-92ACA47E800A}" dt="2025-10-02T08:03:23.033" v="1038" actId="790"/>
          <ac:spMkLst>
            <pc:docMk/>
            <pc:sldMk cId="1883663547" sldId="2539"/>
            <ac:spMk id="2" creationId="{C0CA9627-C99D-778C-B9BB-46ADFC0F7BF8}"/>
          </ac:spMkLst>
        </pc:spChg>
        <pc:spChg chg="mod">
          <ac:chgData name="Галина Галина" userId="5db18f3bd805f1eb" providerId="LiveId" clId="{01F68688-FF69-4663-ABB4-92ACA47E800A}" dt="2025-10-02T08:03:23.033" v="1038" actId="790"/>
          <ac:spMkLst>
            <pc:docMk/>
            <pc:sldMk cId="1883663547" sldId="2539"/>
            <ac:spMk id="4" creationId="{F7CA2E39-0787-1E07-DAA0-4F75D3E00AF2}"/>
          </ac:spMkLst>
        </pc:spChg>
        <pc:spChg chg="mod">
          <ac:chgData name="Галина Галина" userId="5db18f3bd805f1eb" providerId="LiveId" clId="{01F68688-FF69-4663-ABB4-92ACA47E800A}" dt="2025-10-02T08:03:23.033" v="1038" actId="790"/>
          <ac:spMkLst>
            <pc:docMk/>
            <pc:sldMk cId="1883663547" sldId="2539"/>
            <ac:spMk id="5" creationId="{2CA259D5-7BE0-889A-79A3-19ADCF797067}"/>
          </ac:spMkLst>
        </pc:spChg>
        <pc:graphicFrameChg chg="modGraphic">
          <ac:chgData name="Галина Галина" userId="5db18f3bd805f1eb" providerId="LiveId" clId="{01F68688-FF69-4663-ABB4-92ACA47E800A}" dt="2025-10-02T08:03:23.033" v="1038" actId="790"/>
          <ac:graphicFrameMkLst>
            <pc:docMk/>
            <pc:sldMk cId="1883663547" sldId="2539"/>
            <ac:graphicFrameMk id="6" creationId="{C960B289-B272-B608-1C95-7D8B8B8B96F8}"/>
          </ac:graphicFrameMkLst>
        </pc:graphicFrameChg>
      </pc:sldChg>
      <pc:sldChg chg="modSp add mod">
        <pc:chgData name="Галина Галина" userId="5db18f3bd805f1eb" providerId="LiveId" clId="{01F68688-FF69-4663-ABB4-92ACA47E800A}" dt="2025-10-02T08:03:23.033" v="1038" actId="790"/>
        <pc:sldMkLst>
          <pc:docMk/>
          <pc:sldMk cId="3799177126" sldId="2540"/>
        </pc:sldMkLst>
        <pc:spChg chg="mod">
          <ac:chgData name="Галина Галина" userId="5db18f3bd805f1eb" providerId="LiveId" clId="{01F68688-FF69-4663-ABB4-92ACA47E800A}" dt="2025-10-02T08:03:23.033" v="1038" actId="790"/>
          <ac:spMkLst>
            <pc:docMk/>
            <pc:sldMk cId="3799177126" sldId="2540"/>
            <ac:spMk id="2" creationId="{E88BD50D-5893-A75B-A027-C92FABD56376}"/>
          </ac:spMkLst>
        </pc:spChg>
        <pc:spChg chg="mod">
          <ac:chgData name="Галина Галина" userId="5db18f3bd805f1eb" providerId="LiveId" clId="{01F68688-FF69-4663-ABB4-92ACA47E800A}" dt="2025-10-02T08:03:23.033" v="1038" actId="790"/>
          <ac:spMkLst>
            <pc:docMk/>
            <pc:sldMk cId="3799177126" sldId="2540"/>
            <ac:spMk id="4" creationId="{6F4387E4-F451-522C-F4F4-2B0A1108791A}"/>
          </ac:spMkLst>
        </pc:spChg>
        <pc:spChg chg="mod">
          <ac:chgData name="Галина Галина" userId="5db18f3bd805f1eb" providerId="LiveId" clId="{01F68688-FF69-4663-ABB4-92ACA47E800A}" dt="2025-10-02T08:03:23.033" v="1038" actId="790"/>
          <ac:spMkLst>
            <pc:docMk/>
            <pc:sldMk cId="3799177126" sldId="2540"/>
            <ac:spMk id="5" creationId="{64621927-A32F-45AB-40A8-852C2E50B86D}"/>
          </ac:spMkLst>
        </pc:spChg>
      </pc:sldChg>
      <pc:sldChg chg="modSp add mod">
        <pc:chgData name="Галина Галина" userId="5db18f3bd805f1eb" providerId="LiveId" clId="{01F68688-FF69-4663-ABB4-92ACA47E800A}" dt="2025-10-02T08:03:23.033" v="1038" actId="790"/>
        <pc:sldMkLst>
          <pc:docMk/>
          <pc:sldMk cId="986809830" sldId="2541"/>
        </pc:sldMkLst>
        <pc:spChg chg="mod">
          <ac:chgData name="Галина Галина" userId="5db18f3bd805f1eb" providerId="LiveId" clId="{01F68688-FF69-4663-ABB4-92ACA47E800A}" dt="2025-10-02T08:03:23.033" v="1038" actId="790"/>
          <ac:spMkLst>
            <pc:docMk/>
            <pc:sldMk cId="986809830" sldId="2541"/>
            <ac:spMk id="2" creationId="{C9F2775E-20A9-77DA-3AE9-6BBE0205DBC4}"/>
          </ac:spMkLst>
        </pc:spChg>
        <pc:spChg chg="mod">
          <ac:chgData name="Галина Галина" userId="5db18f3bd805f1eb" providerId="LiveId" clId="{01F68688-FF69-4663-ABB4-92ACA47E800A}" dt="2025-10-02T08:03:23.033" v="1038" actId="790"/>
          <ac:spMkLst>
            <pc:docMk/>
            <pc:sldMk cId="986809830" sldId="2541"/>
            <ac:spMk id="4" creationId="{05B0C0CA-263B-2421-991E-D4E5E6F77C86}"/>
          </ac:spMkLst>
        </pc:spChg>
        <pc:spChg chg="mod">
          <ac:chgData name="Галина Галина" userId="5db18f3bd805f1eb" providerId="LiveId" clId="{01F68688-FF69-4663-ABB4-92ACA47E800A}" dt="2025-10-02T08:03:23.033" v="1038" actId="790"/>
          <ac:spMkLst>
            <pc:docMk/>
            <pc:sldMk cId="986809830" sldId="2541"/>
            <ac:spMk id="5" creationId="{72026AA0-5BB2-BF07-59CA-54BC05C68FA8}"/>
          </ac:spMkLst>
        </pc:spChg>
      </pc:sldChg>
      <pc:sldChg chg="modSp add mod">
        <pc:chgData name="Галина Галина" userId="5db18f3bd805f1eb" providerId="LiveId" clId="{01F68688-FF69-4663-ABB4-92ACA47E800A}" dt="2025-10-02T08:03:23.033" v="1038" actId="790"/>
        <pc:sldMkLst>
          <pc:docMk/>
          <pc:sldMk cId="2030378399" sldId="2542"/>
        </pc:sldMkLst>
        <pc:spChg chg="mod">
          <ac:chgData name="Галина Галина" userId="5db18f3bd805f1eb" providerId="LiveId" clId="{01F68688-FF69-4663-ABB4-92ACA47E800A}" dt="2025-10-02T08:03:23.033" v="1038" actId="790"/>
          <ac:spMkLst>
            <pc:docMk/>
            <pc:sldMk cId="2030378399" sldId="2542"/>
            <ac:spMk id="2" creationId="{4700E0F9-0F7B-D56A-F2B0-7D0103A06E60}"/>
          </ac:spMkLst>
        </pc:spChg>
        <pc:spChg chg="mod">
          <ac:chgData name="Галина Галина" userId="5db18f3bd805f1eb" providerId="LiveId" clId="{01F68688-FF69-4663-ABB4-92ACA47E800A}" dt="2025-10-02T08:03:23.033" v="1038" actId="790"/>
          <ac:spMkLst>
            <pc:docMk/>
            <pc:sldMk cId="2030378399" sldId="2542"/>
            <ac:spMk id="4" creationId="{F06EC7FA-4352-E067-3410-75D58311477B}"/>
          </ac:spMkLst>
        </pc:spChg>
        <pc:spChg chg="mod">
          <ac:chgData name="Галина Галина" userId="5db18f3bd805f1eb" providerId="LiveId" clId="{01F68688-FF69-4663-ABB4-92ACA47E800A}" dt="2025-10-02T08:03:23.033" v="1038" actId="790"/>
          <ac:spMkLst>
            <pc:docMk/>
            <pc:sldMk cId="2030378399" sldId="2542"/>
            <ac:spMk id="5" creationId="{3F788654-3024-883E-82FC-0947475ABD1F}"/>
          </ac:spMkLst>
        </pc:spChg>
      </pc:sldChg>
      <pc:sldChg chg="modSp add mod">
        <pc:chgData name="Галина Галина" userId="5db18f3bd805f1eb" providerId="LiveId" clId="{01F68688-FF69-4663-ABB4-92ACA47E800A}" dt="2025-10-02T08:03:23.033" v="1038" actId="790"/>
        <pc:sldMkLst>
          <pc:docMk/>
          <pc:sldMk cId="3456931733" sldId="2543"/>
        </pc:sldMkLst>
        <pc:spChg chg="mod">
          <ac:chgData name="Галина Галина" userId="5db18f3bd805f1eb" providerId="LiveId" clId="{01F68688-FF69-4663-ABB4-92ACA47E800A}" dt="2025-10-02T08:03:23.033" v="1038" actId="790"/>
          <ac:spMkLst>
            <pc:docMk/>
            <pc:sldMk cId="3456931733" sldId="2543"/>
            <ac:spMk id="2" creationId="{3E694365-EBAA-81F3-8E96-C1D27BA9A73D}"/>
          </ac:spMkLst>
        </pc:spChg>
        <pc:spChg chg="mod">
          <ac:chgData name="Галина Галина" userId="5db18f3bd805f1eb" providerId="LiveId" clId="{01F68688-FF69-4663-ABB4-92ACA47E800A}" dt="2025-10-02T08:03:23.033" v="1038" actId="790"/>
          <ac:spMkLst>
            <pc:docMk/>
            <pc:sldMk cId="3456931733" sldId="2543"/>
            <ac:spMk id="4" creationId="{F804889F-3E3D-71DD-E15B-DC3B574270CC}"/>
          </ac:spMkLst>
        </pc:spChg>
        <pc:spChg chg="mod">
          <ac:chgData name="Галина Галина" userId="5db18f3bd805f1eb" providerId="LiveId" clId="{01F68688-FF69-4663-ABB4-92ACA47E800A}" dt="2025-10-02T08:03:23.033" v="1038" actId="790"/>
          <ac:spMkLst>
            <pc:docMk/>
            <pc:sldMk cId="3456931733" sldId="2543"/>
            <ac:spMk id="5" creationId="{BD0B54A7-7723-AECB-1923-D49E2B6D1622}"/>
          </ac:spMkLst>
        </pc:spChg>
      </pc:sldChg>
      <pc:sldChg chg="modSp add mod">
        <pc:chgData name="Галина Галина" userId="5db18f3bd805f1eb" providerId="LiveId" clId="{01F68688-FF69-4663-ABB4-92ACA47E800A}" dt="2025-10-02T08:03:23.033" v="1038" actId="790"/>
        <pc:sldMkLst>
          <pc:docMk/>
          <pc:sldMk cId="1028112980" sldId="2556"/>
        </pc:sldMkLst>
        <pc:spChg chg="mod">
          <ac:chgData name="Галина Галина" userId="5db18f3bd805f1eb" providerId="LiveId" clId="{01F68688-FF69-4663-ABB4-92ACA47E800A}" dt="2025-10-02T08:03:23.033" v="1038" actId="790"/>
          <ac:spMkLst>
            <pc:docMk/>
            <pc:sldMk cId="1028112980" sldId="2556"/>
            <ac:spMk id="2" creationId="{75E269D2-FFF1-34E9-2B32-1497360197EB}"/>
          </ac:spMkLst>
        </pc:spChg>
        <pc:spChg chg="mod">
          <ac:chgData name="Галина Галина" userId="5db18f3bd805f1eb" providerId="LiveId" clId="{01F68688-FF69-4663-ABB4-92ACA47E800A}" dt="2025-10-02T08:03:23.033" v="1038" actId="790"/>
          <ac:spMkLst>
            <pc:docMk/>
            <pc:sldMk cId="1028112980" sldId="2556"/>
            <ac:spMk id="4" creationId="{E459239A-F3D3-9B20-8E5C-7AF01297D4A6}"/>
          </ac:spMkLst>
        </pc:spChg>
        <pc:spChg chg="mod">
          <ac:chgData name="Галина Галина" userId="5db18f3bd805f1eb" providerId="LiveId" clId="{01F68688-FF69-4663-ABB4-92ACA47E800A}" dt="2025-10-02T08:03:23.033" v="1038" actId="790"/>
          <ac:spMkLst>
            <pc:docMk/>
            <pc:sldMk cId="1028112980" sldId="2556"/>
            <ac:spMk id="5" creationId="{A8D3B8C0-E1E2-CE2A-8CBE-B955EA399853}"/>
          </ac:spMkLst>
        </pc:spChg>
      </pc:sldChg>
      <pc:sldChg chg="modSp add del mod">
        <pc:chgData name="Галина Галина" userId="5db18f3bd805f1eb" providerId="LiveId" clId="{01F68688-FF69-4663-ABB4-92ACA47E800A}" dt="2025-10-02T07:40:54.787" v="918" actId="47"/>
        <pc:sldMkLst>
          <pc:docMk/>
          <pc:sldMk cId="2175713362" sldId="2558"/>
        </pc:sldMkLst>
        <pc:spChg chg="mod">
          <ac:chgData name="Галина Галина" userId="5db18f3bd805f1eb" providerId="LiveId" clId="{01F68688-FF69-4663-ABB4-92ACA47E800A}" dt="2025-10-02T07:32:07.066" v="783" actId="255"/>
          <ac:spMkLst>
            <pc:docMk/>
            <pc:sldMk cId="2175713362" sldId="2558"/>
            <ac:spMk id="5" creationId="{3B5D4A16-8F84-26C8-0BD0-E5685F2B7090}"/>
          </ac:spMkLst>
        </pc:spChg>
      </pc:sldChg>
      <pc:sldChg chg="modSp add del mod">
        <pc:chgData name="Галина Галина" userId="5db18f3bd805f1eb" providerId="LiveId" clId="{01F68688-FF69-4663-ABB4-92ACA47E800A}" dt="2025-10-02T07:40:55.675" v="919" actId="47"/>
        <pc:sldMkLst>
          <pc:docMk/>
          <pc:sldMk cId="2290291738" sldId="2559"/>
        </pc:sldMkLst>
        <pc:spChg chg="mod">
          <ac:chgData name="Галина Галина" userId="5db18f3bd805f1eb" providerId="LiveId" clId="{01F68688-FF69-4663-ABB4-92ACA47E800A}" dt="2025-10-02T07:32:14.319" v="784" actId="255"/>
          <ac:spMkLst>
            <pc:docMk/>
            <pc:sldMk cId="2290291738" sldId="2559"/>
            <ac:spMk id="5" creationId="{727F4334-A80B-E93E-E47B-7BF5B4BFA58C}"/>
          </ac:spMkLst>
        </pc:spChg>
      </pc:sldChg>
      <pc:sldChg chg="modSp add del mod">
        <pc:chgData name="Галина Галина" userId="5db18f3bd805f1eb" providerId="LiveId" clId="{01F68688-FF69-4663-ABB4-92ACA47E800A}" dt="2025-10-02T07:40:57.519" v="920" actId="47"/>
        <pc:sldMkLst>
          <pc:docMk/>
          <pc:sldMk cId="621503611" sldId="2560"/>
        </pc:sldMkLst>
        <pc:spChg chg="mod">
          <ac:chgData name="Галина Галина" userId="5db18f3bd805f1eb" providerId="LiveId" clId="{01F68688-FF69-4663-ABB4-92ACA47E800A}" dt="2025-10-02T07:32:19.619" v="785" actId="255"/>
          <ac:spMkLst>
            <pc:docMk/>
            <pc:sldMk cId="621503611" sldId="2560"/>
            <ac:spMk id="5" creationId="{080AA105-EAA7-0642-8B69-01E6566ABAE0}"/>
          </ac:spMkLst>
        </pc:spChg>
      </pc:sldChg>
      <pc:sldChg chg="modSp add mod">
        <pc:chgData name="Галина Галина" userId="5db18f3bd805f1eb" providerId="LiveId" clId="{01F68688-FF69-4663-ABB4-92ACA47E800A}" dt="2025-10-02T08:03:23.033" v="1038" actId="790"/>
        <pc:sldMkLst>
          <pc:docMk/>
          <pc:sldMk cId="3451697498" sldId="2564"/>
        </pc:sldMkLst>
        <pc:spChg chg="mod">
          <ac:chgData name="Галина Галина" userId="5db18f3bd805f1eb" providerId="LiveId" clId="{01F68688-FF69-4663-ABB4-92ACA47E800A}" dt="2025-10-02T08:03:23.033" v="1038" actId="790"/>
          <ac:spMkLst>
            <pc:docMk/>
            <pc:sldMk cId="3451697498" sldId="2564"/>
            <ac:spMk id="2" creationId="{A3E84195-4539-A799-0815-523BE1E7F36C}"/>
          </ac:spMkLst>
        </pc:spChg>
        <pc:spChg chg="mod">
          <ac:chgData name="Галина Галина" userId="5db18f3bd805f1eb" providerId="LiveId" clId="{01F68688-FF69-4663-ABB4-92ACA47E800A}" dt="2025-10-02T08:03:23.033" v="1038" actId="790"/>
          <ac:spMkLst>
            <pc:docMk/>
            <pc:sldMk cId="3451697498" sldId="2564"/>
            <ac:spMk id="4" creationId="{1B57AA40-E1F7-16CD-2A1A-63ABBF357AFF}"/>
          </ac:spMkLst>
        </pc:spChg>
        <pc:spChg chg="mod">
          <ac:chgData name="Галина Галина" userId="5db18f3bd805f1eb" providerId="LiveId" clId="{01F68688-FF69-4663-ABB4-92ACA47E800A}" dt="2025-10-02T08:03:23.033" v="1038" actId="790"/>
          <ac:spMkLst>
            <pc:docMk/>
            <pc:sldMk cId="3451697498" sldId="2564"/>
            <ac:spMk id="5" creationId="{853286D8-B88D-E3E6-D33B-08EE8697AA2A}"/>
          </ac:spMkLst>
        </pc:spChg>
        <pc:spChg chg="mod">
          <ac:chgData name="Галина Галина" userId="5db18f3bd805f1eb" providerId="LiveId" clId="{01F68688-FF69-4663-ABB4-92ACA47E800A}" dt="2025-10-02T08:03:23.033" v="1038" actId="790"/>
          <ac:spMkLst>
            <pc:docMk/>
            <pc:sldMk cId="3451697498" sldId="2564"/>
            <ac:spMk id="7" creationId="{9E642AC5-09B8-B732-3BFC-F34742EC7CBB}"/>
          </ac:spMkLst>
        </pc:spChg>
      </pc:sldChg>
      <pc:sldChg chg="modSp add mod">
        <pc:chgData name="Галина Галина" userId="5db18f3bd805f1eb" providerId="LiveId" clId="{01F68688-FF69-4663-ABB4-92ACA47E800A}" dt="2025-10-02T08:03:23.033" v="1038" actId="790"/>
        <pc:sldMkLst>
          <pc:docMk/>
          <pc:sldMk cId="1308504101" sldId="2565"/>
        </pc:sldMkLst>
        <pc:spChg chg="mod">
          <ac:chgData name="Галина Галина" userId="5db18f3bd805f1eb" providerId="LiveId" clId="{01F68688-FF69-4663-ABB4-92ACA47E800A}" dt="2025-10-02T08:03:23.033" v="1038" actId="790"/>
          <ac:spMkLst>
            <pc:docMk/>
            <pc:sldMk cId="1308504101" sldId="2565"/>
            <ac:spMk id="2" creationId="{DA569D05-BB37-4363-FDD2-A01E096D9310}"/>
          </ac:spMkLst>
        </pc:spChg>
        <pc:spChg chg="mod">
          <ac:chgData name="Галина Галина" userId="5db18f3bd805f1eb" providerId="LiveId" clId="{01F68688-FF69-4663-ABB4-92ACA47E800A}" dt="2025-10-02T08:03:23.033" v="1038" actId="790"/>
          <ac:spMkLst>
            <pc:docMk/>
            <pc:sldMk cId="1308504101" sldId="2565"/>
            <ac:spMk id="4" creationId="{5ACABF75-AF00-A2D2-1761-E16B278B1FBE}"/>
          </ac:spMkLst>
        </pc:spChg>
        <pc:spChg chg="mod">
          <ac:chgData name="Галина Галина" userId="5db18f3bd805f1eb" providerId="LiveId" clId="{01F68688-FF69-4663-ABB4-92ACA47E800A}" dt="2025-10-02T08:03:23.033" v="1038" actId="790"/>
          <ac:spMkLst>
            <pc:docMk/>
            <pc:sldMk cId="1308504101" sldId="2565"/>
            <ac:spMk id="5" creationId="{B2604580-5D3D-7326-333A-D5C73B3D52BB}"/>
          </ac:spMkLst>
        </pc:spChg>
        <pc:spChg chg="mod">
          <ac:chgData name="Галина Галина" userId="5db18f3bd805f1eb" providerId="LiveId" clId="{01F68688-FF69-4663-ABB4-92ACA47E800A}" dt="2025-10-02T08:03:23.033" v="1038" actId="790"/>
          <ac:spMkLst>
            <pc:docMk/>
            <pc:sldMk cId="1308504101" sldId="2565"/>
            <ac:spMk id="7" creationId="{CFEE1600-91A7-0CD5-A740-522AD4DE2F30}"/>
          </ac:spMkLst>
        </pc:spChg>
      </pc:sldChg>
      <pc:sldChg chg="modSp add mod">
        <pc:chgData name="Галина Галина" userId="5db18f3bd805f1eb" providerId="LiveId" clId="{01F68688-FF69-4663-ABB4-92ACA47E800A}" dt="2025-10-02T08:03:23.033" v="1038" actId="790"/>
        <pc:sldMkLst>
          <pc:docMk/>
          <pc:sldMk cId="2384316688" sldId="2566"/>
        </pc:sldMkLst>
        <pc:spChg chg="mod">
          <ac:chgData name="Галина Галина" userId="5db18f3bd805f1eb" providerId="LiveId" clId="{01F68688-FF69-4663-ABB4-92ACA47E800A}" dt="2025-10-02T08:03:23.033" v="1038" actId="790"/>
          <ac:spMkLst>
            <pc:docMk/>
            <pc:sldMk cId="2384316688" sldId="2566"/>
            <ac:spMk id="2" creationId="{D42D895A-FA33-0A21-6DE7-99664E5D9ADB}"/>
          </ac:spMkLst>
        </pc:spChg>
        <pc:spChg chg="mod">
          <ac:chgData name="Галина Галина" userId="5db18f3bd805f1eb" providerId="LiveId" clId="{01F68688-FF69-4663-ABB4-92ACA47E800A}" dt="2025-10-02T08:03:23.033" v="1038" actId="790"/>
          <ac:spMkLst>
            <pc:docMk/>
            <pc:sldMk cId="2384316688" sldId="2566"/>
            <ac:spMk id="4" creationId="{4AC624D7-FD16-DFD8-11AE-94FBFBB50B43}"/>
          </ac:spMkLst>
        </pc:spChg>
        <pc:spChg chg="mod">
          <ac:chgData name="Галина Галина" userId="5db18f3bd805f1eb" providerId="LiveId" clId="{01F68688-FF69-4663-ABB4-92ACA47E800A}" dt="2025-10-02T08:03:23.033" v="1038" actId="790"/>
          <ac:spMkLst>
            <pc:docMk/>
            <pc:sldMk cId="2384316688" sldId="2566"/>
            <ac:spMk id="5" creationId="{970C3426-3A57-61AB-28D7-AF593E6981D6}"/>
          </ac:spMkLst>
        </pc:spChg>
        <pc:spChg chg="mod">
          <ac:chgData name="Галина Галина" userId="5db18f3bd805f1eb" providerId="LiveId" clId="{01F68688-FF69-4663-ABB4-92ACA47E800A}" dt="2025-10-02T08:03:23.033" v="1038" actId="790"/>
          <ac:spMkLst>
            <pc:docMk/>
            <pc:sldMk cId="2384316688" sldId="2566"/>
            <ac:spMk id="7" creationId="{E6F92EDE-D69F-CBC2-B5B1-E41BA99F866A}"/>
          </ac:spMkLst>
        </pc:spChg>
      </pc:sldChg>
      <pc:sldChg chg="modSp add mod">
        <pc:chgData name="Галина Галина" userId="5db18f3bd805f1eb" providerId="LiveId" clId="{01F68688-FF69-4663-ABB4-92ACA47E800A}" dt="2025-10-02T08:03:23.033" v="1038" actId="790"/>
        <pc:sldMkLst>
          <pc:docMk/>
          <pc:sldMk cId="1102219905" sldId="2567"/>
        </pc:sldMkLst>
        <pc:spChg chg="mod">
          <ac:chgData name="Галина Галина" userId="5db18f3bd805f1eb" providerId="LiveId" clId="{01F68688-FF69-4663-ABB4-92ACA47E800A}" dt="2025-10-02T08:03:23.033" v="1038" actId="790"/>
          <ac:spMkLst>
            <pc:docMk/>
            <pc:sldMk cId="1102219905" sldId="2567"/>
            <ac:spMk id="2" creationId="{1CB7FEE1-BA50-A1F0-B443-02C6867A8F8E}"/>
          </ac:spMkLst>
        </pc:spChg>
        <pc:spChg chg="mod">
          <ac:chgData name="Галина Галина" userId="5db18f3bd805f1eb" providerId="LiveId" clId="{01F68688-FF69-4663-ABB4-92ACA47E800A}" dt="2025-10-02T08:03:23.033" v="1038" actId="790"/>
          <ac:spMkLst>
            <pc:docMk/>
            <pc:sldMk cId="1102219905" sldId="2567"/>
            <ac:spMk id="4" creationId="{44858965-1E63-CC8C-445B-BE0AEFCA5F4B}"/>
          </ac:spMkLst>
        </pc:spChg>
        <pc:spChg chg="mod">
          <ac:chgData name="Галина Галина" userId="5db18f3bd805f1eb" providerId="LiveId" clId="{01F68688-FF69-4663-ABB4-92ACA47E800A}" dt="2025-10-02T08:03:23.033" v="1038" actId="790"/>
          <ac:spMkLst>
            <pc:docMk/>
            <pc:sldMk cId="1102219905" sldId="2567"/>
            <ac:spMk id="5" creationId="{FA048FE2-0B2E-518D-23A6-48EE7D3ED564}"/>
          </ac:spMkLst>
        </pc:spChg>
        <pc:spChg chg="mod">
          <ac:chgData name="Галина Галина" userId="5db18f3bd805f1eb" providerId="LiveId" clId="{01F68688-FF69-4663-ABB4-92ACA47E800A}" dt="2025-10-02T08:03:23.033" v="1038" actId="790"/>
          <ac:spMkLst>
            <pc:docMk/>
            <pc:sldMk cId="1102219905" sldId="2567"/>
            <ac:spMk id="7" creationId="{9C2C932C-89EB-596D-5F9D-6486BD980F12}"/>
          </ac:spMkLst>
        </pc:spChg>
      </pc:sldChg>
      <pc:sldChg chg="modSp add mod">
        <pc:chgData name="Галина Галина" userId="5db18f3bd805f1eb" providerId="LiveId" clId="{01F68688-FF69-4663-ABB4-92ACA47E800A}" dt="2025-10-02T08:03:23.033" v="1038" actId="790"/>
        <pc:sldMkLst>
          <pc:docMk/>
          <pc:sldMk cId="754969452" sldId="2568"/>
        </pc:sldMkLst>
        <pc:spChg chg="mod">
          <ac:chgData name="Галина Галина" userId="5db18f3bd805f1eb" providerId="LiveId" clId="{01F68688-FF69-4663-ABB4-92ACA47E800A}" dt="2025-10-02T08:03:23.033" v="1038" actId="790"/>
          <ac:spMkLst>
            <pc:docMk/>
            <pc:sldMk cId="754969452" sldId="2568"/>
            <ac:spMk id="2" creationId="{16314AB8-73FE-E3E9-FF4A-6F37FA458319}"/>
          </ac:spMkLst>
        </pc:spChg>
        <pc:spChg chg="mod">
          <ac:chgData name="Галина Галина" userId="5db18f3bd805f1eb" providerId="LiveId" clId="{01F68688-FF69-4663-ABB4-92ACA47E800A}" dt="2025-10-02T08:03:23.033" v="1038" actId="790"/>
          <ac:spMkLst>
            <pc:docMk/>
            <pc:sldMk cId="754969452" sldId="2568"/>
            <ac:spMk id="4" creationId="{178C2285-06BA-9CFE-0306-94408C995101}"/>
          </ac:spMkLst>
        </pc:spChg>
        <pc:spChg chg="mod">
          <ac:chgData name="Галина Галина" userId="5db18f3bd805f1eb" providerId="LiveId" clId="{01F68688-FF69-4663-ABB4-92ACA47E800A}" dt="2025-10-02T08:03:23.033" v="1038" actId="790"/>
          <ac:spMkLst>
            <pc:docMk/>
            <pc:sldMk cId="754969452" sldId="2568"/>
            <ac:spMk id="5" creationId="{AD91ADAD-C2B8-B340-D511-9FC316CFD2CA}"/>
          </ac:spMkLst>
        </pc:spChg>
        <pc:spChg chg="mod">
          <ac:chgData name="Галина Галина" userId="5db18f3bd805f1eb" providerId="LiveId" clId="{01F68688-FF69-4663-ABB4-92ACA47E800A}" dt="2025-10-02T08:03:23.033" v="1038" actId="790"/>
          <ac:spMkLst>
            <pc:docMk/>
            <pc:sldMk cId="754969452" sldId="2568"/>
            <ac:spMk id="7" creationId="{12634C37-97DF-6B39-7EF3-EC928F7F5F08}"/>
          </ac:spMkLst>
        </pc:spChg>
      </pc:sldChg>
      <pc:sldChg chg="modSp add mod">
        <pc:chgData name="Галина Галина" userId="5db18f3bd805f1eb" providerId="LiveId" clId="{01F68688-FF69-4663-ABB4-92ACA47E800A}" dt="2025-10-02T08:03:23.033" v="1038" actId="790"/>
        <pc:sldMkLst>
          <pc:docMk/>
          <pc:sldMk cId="3116981548" sldId="2569"/>
        </pc:sldMkLst>
        <pc:spChg chg="mod">
          <ac:chgData name="Галина Галина" userId="5db18f3bd805f1eb" providerId="LiveId" clId="{01F68688-FF69-4663-ABB4-92ACA47E800A}" dt="2025-10-02T08:03:23.033" v="1038" actId="790"/>
          <ac:spMkLst>
            <pc:docMk/>
            <pc:sldMk cId="3116981548" sldId="2569"/>
            <ac:spMk id="2" creationId="{40819E68-AD7A-1768-016D-B171076ABF22}"/>
          </ac:spMkLst>
        </pc:spChg>
        <pc:spChg chg="mod">
          <ac:chgData name="Галина Галина" userId="5db18f3bd805f1eb" providerId="LiveId" clId="{01F68688-FF69-4663-ABB4-92ACA47E800A}" dt="2025-10-02T08:03:23.033" v="1038" actId="790"/>
          <ac:spMkLst>
            <pc:docMk/>
            <pc:sldMk cId="3116981548" sldId="2569"/>
            <ac:spMk id="4" creationId="{A028B946-7F42-A3A3-0969-1B4754C02EE0}"/>
          </ac:spMkLst>
        </pc:spChg>
        <pc:spChg chg="mod">
          <ac:chgData name="Галина Галина" userId="5db18f3bd805f1eb" providerId="LiveId" clId="{01F68688-FF69-4663-ABB4-92ACA47E800A}" dt="2025-10-02T08:03:23.033" v="1038" actId="790"/>
          <ac:spMkLst>
            <pc:docMk/>
            <pc:sldMk cId="3116981548" sldId="2569"/>
            <ac:spMk id="5" creationId="{F024BF06-31E5-AA38-A0FF-56FE8E3D6967}"/>
          </ac:spMkLst>
        </pc:spChg>
        <pc:spChg chg="mod">
          <ac:chgData name="Галина Галина" userId="5db18f3bd805f1eb" providerId="LiveId" clId="{01F68688-FF69-4663-ABB4-92ACA47E800A}" dt="2025-10-02T08:03:23.033" v="1038" actId="790"/>
          <ac:spMkLst>
            <pc:docMk/>
            <pc:sldMk cId="3116981548" sldId="2569"/>
            <ac:spMk id="6" creationId="{5F66033A-7DF5-3630-2752-72EF615F802D}"/>
          </ac:spMkLst>
        </pc:spChg>
        <pc:spChg chg="mod">
          <ac:chgData name="Галина Галина" userId="5db18f3bd805f1eb" providerId="LiveId" clId="{01F68688-FF69-4663-ABB4-92ACA47E800A}" dt="2025-10-02T08:03:23.033" v="1038" actId="790"/>
          <ac:spMkLst>
            <pc:docMk/>
            <pc:sldMk cId="3116981548" sldId="2569"/>
            <ac:spMk id="7" creationId="{034D5104-83C2-2DCE-C3DF-E6A37D9D71B8}"/>
          </ac:spMkLst>
        </pc:spChg>
        <pc:graphicFrameChg chg="mod modGraphic">
          <ac:chgData name="Галина Галина" userId="5db18f3bd805f1eb" providerId="LiveId" clId="{01F68688-FF69-4663-ABB4-92ACA47E800A}" dt="2025-10-02T08:03:23.033" v="1038" actId="790"/>
          <ac:graphicFrameMkLst>
            <pc:docMk/>
            <pc:sldMk cId="3116981548" sldId="2569"/>
            <ac:graphicFrameMk id="3" creationId="{B6555E4D-EB36-6DEB-9BA1-620A437CCF9E}"/>
          </ac:graphicFrameMkLst>
        </pc:graphicFrameChg>
      </pc:sldChg>
      <pc:sldChg chg="modSp add mod">
        <pc:chgData name="Галина Галина" userId="5db18f3bd805f1eb" providerId="LiveId" clId="{01F68688-FF69-4663-ABB4-92ACA47E800A}" dt="2025-10-02T08:03:23.033" v="1038" actId="790"/>
        <pc:sldMkLst>
          <pc:docMk/>
          <pc:sldMk cId="617307897" sldId="2570"/>
        </pc:sldMkLst>
        <pc:spChg chg="mod">
          <ac:chgData name="Галина Галина" userId="5db18f3bd805f1eb" providerId="LiveId" clId="{01F68688-FF69-4663-ABB4-92ACA47E800A}" dt="2025-10-02T08:03:23.033" v="1038" actId="790"/>
          <ac:spMkLst>
            <pc:docMk/>
            <pc:sldMk cId="617307897" sldId="2570"/>
            <ac:spMk id="2" creationId="{0E8F543E-1D56-A0A2-D459-D24E2914CE97}"/>
          </ac:spMkLst>
        </pc:spChg>
        <pc:spChg chg="mod">
          <ac:chgData name="Галина Галина" userId="5db18f3bd805f1eb" providerId="LiveId" clId="{01F68688-FF69-4663-ABB4-92ACA47E800A}" dt="2025-10-02T08:03:23.033" v="1038" actId="790"/>
          <ac:spMkLst>
            <pc:docMk/>
            <pc:sldMk cId="617307897" sldId="2570"/>
            <ac:spMk id="4" creationId="{49C6F6BE-587A-4D25-CE71-275BEAC6C206}"/>
          </ac:spMkLst>
        </pc:spChg>
        <pc:spChg chg="mod">
          <ac:chgData name="Галина Галина" userId="5db18f3bd805f1eb" providerId="LiveId" clId="{01F68688-FF69-4663-ABB4-92ACA47E800A}" dt="2025-10-02T08:03:23.033" v="1038" actId="790"/>
          <ac:spMkLst>
            <pc:docMk/>
            <pc:sldMk cId="617307897" sldId="2570"/>
            <ac:spMk id="5" creationId="{7DA7B6D6-9F71-1712-2E45-9A5F338BD56A}"/>
          </ac:spMkLst>
        </pc:spChg>
        <pc:spChg chg="mod">
          <ac:chgData name="Галина Галина" userId="5db18f3bd805f1eb" providerId="LiveId" clId="{01F68688-FF69-4663-ABB4-92ACA47E800A}" dt="2025-10-02T08:03:23.033" v="1038" actId="790"/>
          <ac:spMkLst>
            <pc:docMk/>
            <pc:sldMk cId="617307897" sldId="2570"/>
            <ac:spMk id="7" creationId="{28F8FD8E-18FB-5744-90D7-7D8EC2D82B4E}"/>
          </ac:spMkLst>
        </pc:spChg>
      </pc:sldChg>
      <pc:sldChg chg="modSp add mod">
        <pc:chgData name="Галина Галина" userId="5db18f3bd805f1eb" providerId="LiveId" clId="{01F68688-FF69-4663-ABB4-92ACA47E800A}" dt="2025-10-02T08:03:23.033" v="1038" actId="790"/>
        <pc:sldMkLst>
          <pc:docMk/>
          <pc:sldMk cId="3781378996" sldId="2571"/>
        </pc:sldMkLst>
        <pc:spChg chg="mod">
          <ac:chgData name="Галина Галина" userId="5db18f3bd805f1eb" providerId="LiveId" clId="{01F68688-FF69-4663-ABB4-92ACA47E800A}" dt="2025-10-02T08:03:23.033" v="1038" actId="790"/>
          <ac:spMkLst>
            <pc:docMk/>
            <pc:sldMk cId="3781378996" sldId="2571"/>
            <ac:spMk id="2" creationId="{32DA0E21-B1C5-7841-99B4-DE0959726180}"/>
          </ac:spMkLst>
        </pc:spChg>
        <pc:spChg chg="mod">
          <ac:chgData name="Галина Галина" userId="5db18f3bd805f1eb" providerId="LiveId" clId="{01F68688-FF69-4663-ABB4-92ACA47E800A}" dt="2025-10-02T08:03:23.033" v="1038" actId="790"/>
          <ac:spMkLst>
            <pc:docMk/>
            <pc:sldMk cId="3781378996" sldId="2571"/>
            <ac:spMk id="4" creationId="{524FEDBE-771E-C9E3-C306-207EA0EA0B49}"/>
          </ac:spMkLst>
        </pc:spChg>
        <pc:spChg chg="mod">
          <ac:chgData name="Галина Галина" userId="5db18f3bd805f1eb" providerId="LiveId" clId="{01F68688-FF69-4663-ABB4-92ACA47E800A}" dt="2025-10-02T08:03:23.033" v="1038" actId="790"/>
          <ac:spMkLst>
            <pc:docMk/>
            <pc:sldMk cId="3781378996" sldId="2571"/>
            <ac:spMk id="5" creationId="{9450598B-2F4A-387B-2789-F7CBAE74B508}"/>
          </ac:spMkLst>
        </pc:spChg>
        <pc:spChg chg="mod">
          <ac:chgData name="Галина Галина" userId="5db18f3bd805f1eb" providerId="LiveId" clId="{01F68688-FF69-4663-ABB4-92ACA47E800A}" dt="2025-10-02T08:03:23.033" v="1038" actId="790"/>
          <ac:spMkLst>
            <pc:docMk/>
            <pc:sldMk cId="3781378996" sldId="2571"/>
            <ac:spMk id="7" creationId="{AC04C242-2421-527D-C714-01ACF6045934}"/>
          </ac:spMkLst>
        </pc:spChg>
      </pc:sldChg>
      <pc:sldChg chg="modSp add mod">
        <pc:chgData name="Галина Галина" userId="5db18f3bd805f1eb" providerId="LiveId" clId="{01F68688-FF69-4663-ABB4-92ACA47E800A}" dt="2025-10-02T08:03:23.033" v="1038" actId="790"/>
        <pc:sldMkLst>
          <pc:docMk/>
          <pc:sldMk cId="373719530" sldId="2615"/>
        </pc:sldMkLst>
        <pc:spChg chg="mod">
          <ac:chgData name="Галина Галина" userId="5db18f3bd805f1eb" providerId="LiveId" clId="{01F68688-FF69-4663-ABB4-92ACA47E800A}" dt="2025-10-02T08:03:23.033" v="1038" actId="790"/>
          <ac:spMkLst>
            <pc:docMk/>
            <pc:sldMk cId="373719530" sldId="2615"/>
            <ac:spMk id="2" creationId="{707E2A6A-9D4F-2501-C236-732E1FD4D07C}"/>
          </ac:spMkLst>
        </pc:spChg>
        <pc:spChg chg="mod">
          <ac:chgData name="Галина Галина" userId="5db18f3bd805f1eb" providerId="LiveId" clId="{01F68688-FF69-4663-ABB4-92ACA47E800A}" dt="2025-10-02T08:03:23.033" v="1038" actId="790"/>
          <ac:spMkLst>
            <pc:docMk/>
            <pc:sldMk cId="373719530" sldId="2615"/>
            <ac:spMk id="3" creationId="{61839D53-D454-C58E-F0AA-1873A07BDF7B}"/>
          </ac:spMkLst>
        </pc:spChg>
        <pc:spChg chg="mod">
          <ac:chgData name="Галина Галина" userId="5db18f3bd805f1eb" providerId="LiveId" clId="{01F68688-FF69-4663-ABB4-92ACA47E800A}" dt="2025-10-02T08:03:23.033" v="1038" actId="790"/>
          <ac:spMkLst>
            <pc:docMk/>
            <pc:sldMk cId="373719530" sldId="2615"/>
            <ac:spMk id="9" creationId="{AB6D2F8B-B053-8CFD-1196-2E7A5B819791}"/>
          </ac:spMkLst>
        </pc:spChg>
        <pc:spChg chg="mod">
          <ac:chgData name="Галина Галина" userId="5db18f3bd805f1eb" providerId="LiveId" clId="{01F68688-FF69-4663-ABB4-92ACA47E800A}" dt="2025-10-02T08:03:23.033" v="1038" actId="790"/>
          <ac:spMkLst>
            <pc:docMk/>
            <pc:sldMk cId="373719530" sldId="2615"/>
            <ac:spMk id="10" creationId="{B5245083-B7A3-0BAB-16C4-08EC51436093}"/>
          </ac:spMkLst>
        </pc:spChg>
      </pc:sldChg>
      <pc:sldChg chg="modSp add mod">
        <pc:chgData name="Галина Галина" userId="5db18f3bd805f1eb" providerId="LiveId" clId="{01F68688-FF69-4663-ABB4-92ACA47E800A}" dt="2025-10-02T08:03:23.033" v="1038" actId="790"/>
        <pc:sldMkLst>
          <pc:docMk/>
          <pc:sldMk cId="1240548792" sldId="2616"/>
        </pc:sldMkLst>
        <pc:spChg chg="mod">
          <ac:chgData name="Галина Галина" userId="5db18f3bd805f1eb" providerId="LiveId" clId="{01F68688-FF69-4663-ABB4-92ACA47E800A}" dt="2025-10-02T08:03:23.033" v="1038" actId="790"/>
          <ac:spMkLst>
            <pc:docMk/>
            <pc:sldMk cId="1240548792" sldId="2616"/>
            <ac:spMk id="2" creationId="{DC0676BC-39CE-3983-BA24-02AB9E20303D}"/>
          </ac:spMkLst>
        </pc:spChg>
        <pc:spChg chg="mod">
          <ac:chgData name="Галина Галина" userId="5db18f3bd805f1eb" providerId="LiveId" clId="{01F68688-FF69-4663-ABB4-92ACA47E800A}" dt="2025-10-02T08:03:23.033" v="1038" actId="790"/>
          <ac:spMkLst>
            <pc:docMk/>
            <pc:sldMk cId="1240548792" sldId="2616"/>
            <ac:spMk id="3" creationId="{4964E799-46F8-C083-55BD-3569FC40E98C}"/>
          </ac:spMkLst>
        </pc:spChg>
        <pc:spChg chg="mod">
          <ac:chgData name="Галина Галина" userId="5db18f3bd805f1eb" providerId="LiveId" clId="{01F68688-FF69-4663-ABB4-92ACA47E800A}" dt="2025-10-02T08:03:23.033" v="1038" actId="790"/>
          <ac:spMkLst>
            <pc:docMk/>
            <pc:sldMk cId="1240548792" sldId="2616"/>
            <ac:spMk id="9" creationId="{40D162C7-0BCA-DA4D-494C-828EA28CEA61}"/>
          </ac:spMkLst>
        </pc:spChg>
        <pc:spChg chg="mod">
          <ac:chgData name="Галина Галина" userId="5db18f3bd805f1eb" providerId="LiveId" clId="{01F68688-FF69-4663-ABB4-92ACA47E800A}" dt="2025-10-02T08:03:23.033" v="1038" actId="790"/>
          <ac:spMkLst>
            <pc:docMk/>
            <pc:sldMk cId="1240548792" sldId="2616"/>
            <ac:spMk id="10" creationId="{3A78910C-52ED-21DA-83D2-38414B90D6A1}"/>
          </ac:spMkLst>
        </pc:spChg>
      </pc:sldChg>
      <pc:sldChg chg="modSp add mod">
        <pc:chgData name="Галина Галина" userId="5db18f3bd805f1eb" providerId="LiveId" clId="{01F68688-FF69-4663-ABB4-92ACA47E800A}" dt="2025-10-02T08:03:23.033" v="1038" actId="790"/>
        <pc:sldMkLst>
          <pc:docMk/>
          <pc:sldMk cId="2360291420" sldId="2617"/>
        </pc:sldMkLst>
        <pc:spChg chg="mod">
          <ac:chgData name="Галина Галина" userId="5db18f3bd805f1eb" providerId="LiveId" clId="{01F68688-FF69-4663-ABB4-92ACA47E800A}" dt="2025-10-02T08:03:23.033" v="1038" actId="790"/>
          <ac:spMkLst>
            <pc:docMk/>
            <pc:sldMk cId="2360291420" sldId="2617"/>
            <ac:spMk id="2" creationId="{D93B09AC-9820-C192-DC5E-9EFCDC411A04}"/>
          </ac:spMkLst>
        </pc:spChg>
        <pc:spChg chg="mod">
          <ac:chgData name="Галина Галина" userId="5db18f3bd805f1eb" providerId="LiveId" clId="{01F68688-FF69-4663-ABB4-92ACA47E800A}" dt="2025-10-02T08:03:23.033" v="1038" actId="790"/>
          <ac:spMkLst>
            <pc:docMk/>
            <pc:sldMk cId="2360291420" sldId="2617"/>
            <ac:spMk id="3" creationId="{94850F51-A853-FF16-A6C4-2E678DFA70E0}"/>
          </ac:spMkLst>
        </pc:spChg>
        <pc:spChg chg="mod">
          <ac:chgData name="Галина Галина" userId="5db18f3bd805f1eb" providerId="LiveId" clId="{01F68688-FF69-4663-ABB4-92ACA47E800A}" dt="2025-10-02T08:03:23.033" v="1038" actId="790"/>
          <ac:spMkLst>
            <pc:docMk/>
            <pc:sldMk cId="2360291420" sldId="2617"/>
            <ac:spMk id="9" creationId="{D41E093E-AF72-CEA3-3A0D-A18E162DDA08}"/>
          </ac:spMkLst>
        </pc:spChg>
        <pc:spChg chg="mod">
          <ac:chgData name="Галина Галина" userId="5db18f3bd805f1eb" providerId="LiveId" clId="{01F68688-FF69-4663-ABB4-92ACA47E800A}" dt="2025-10-02T08:03:23.033" v="1038" actId="790"/>
          <ac:spMkLst>
            <pc:docMk/>
            <pc:sldMk cId="2360291420" sldId="2617"/>
            <ac:spMk id="10" creationId="{7B045066-B17F-D4CF-49D1-6DFEEEFA0A80}"/>
          </ac:spMkLst>
        </pc:spChg>
      </pc:sldChg>
      <pc:sldChg chg="modSp add mod">
        <pc:chgData name="Галина Галина" userId="5db18f3bd805f1eb" providerId="LiveId" clId="{01F68688-FF69-4663-ABB4-92ACA47E800A}" dt="2025-10-02T08:03:23.033" v="1038" actId="790"/>
        <pc:sldMkLst>
          <pc:docMk/>
          <pc:sldMk cId="4268915298" sldId="2618"/>
        </pc:sldMkLst>
        <pc:spChg chg="mod">
          <ac:chgData name="Галина Галина" userId="5db18f3bd805f1eb" providerId="LiveId" clId="{01F68688-FF69-4663-ABB4-92ACA47E800A}" dt="2025-10-02T08:03:23.033" v="1038" actId="790"/>
          <ac:spMkLst>
            <pc:docMk/>
            <pc:sldMk cId="4268915298" sldId="2618"/>
            <ac:spMk id="2" creationId="{5874D16D-E4B2-646D-E774-1DDA14D97491}"/>
          </ac:spMkLst>
        </pc:spChg>
        <pc:spChg chg="mod">
          <ac:chgData name="Галина Галина" userId="5db18f3bd805f1eb" providerId="LiveId" clId="{01F68688-FF69-4663-ABB4-92ACA47E800A}" dt="2025-10-02T08:03:23.033" v="1038" actId="790"/>
          <ac:spMkLst>
            <pc:docMk/>
            <pc:sldMk cId="4268915298" sldId="2618"/>
            <ac:spMk id="3" creationId="{5A28A00D-7A45-0385-438E-DAAA7A3760A8}"/>
          </ac:spMkLst>
        </pc:spChg>
        <pc:spChg chg="mod">
          <ac:chgData name="Галина Галина" userId="5db18f3bd805f1eb" providerId="LiveId" clId="{01F68688-FF69-4663-ABB4-92ACA47E800A}" dt="2025-10-02T08:03:23.033" v="1038" actId="790"/>
          <ac:spMkLst>
            <pc:docMk/>
            <pc:sldMk cId="4268915298" sldId="2618"/>
            <ac:spMk id="9" creationId="{D2F4B1D1-B64F-5BFD-6D7D-00E65381C823}"/>
          </ac:spMkLst>
        </pc:spChg>
        <pc:spChg chg="mod">
          <ac:chgData name="Галина Галина" userId="5db18f3bd805f1eb" providerId="LiveId" clId="{01F68688-FF69-4663-ABB4-92ACA47E800A}" dt="2025-10-02T08:03:23.033" v="1038" actId="790"/>
          <ac:spMkLst>
            <pc:docMk/>
            <pc:sldMk cId="4268915298" sldId="2618"/>
            <ac:spMk id="10" creationId="{9902B20E-B377-6BB6-0DCC-3039DF01583D}"/>
          </ac:spMkLst>
        </pc:spChg>
      </pc:sldChg>
      <pc:sldChg chg="modSp add mod">
        <pc:chgData name="Галина Галина" userId="5db18f3bd805f1eb" providerId="LiveId" clId="{01F68688-FF69-4663-ABB4-92ACA47E800A}" dt="2025-10-02T08:03:23.033" v="1038" actId="790"/>
        <pc:sldMkLst>
          <pc:docMk/>
          <pc:sldMk cId="308556682" sldId="2619"/>
        </pc:sldMkLst>
        <pc:spChg chg="mod">
          <ac:chgData name="Галина Галина" userId="5db18f3bd805f1eb" providerId="LiveId" clId="{01F68688-FF69-4663-ABB4-92ACA47E800A}" dt="2025-10-02T08:03:23.033" v="1038" actId="790"/>
          <ac:spMkLst>
            <pc:docMk/>
            <pc:sldMk cId="308556682" sldId="2619"/>
            <ac:spMk id="2" creationId="{1CB10EA4-E3C4-651B-471E-8FE8E85732A1}"/>
          </ac:spMkLst>
        </pc:spChg>
        <pc:spChg chg="mod">
          <ac:chgData name="Галина Галина" userId="5db18f3bd805f1eb" providerId="LiveId" clId="{01F68688-FF69-4663-ABB4-92ACA47E800A}" dt="2025-10-02T08:03:23.033" v="1038" actId="790"/>
          <ac:spMkLst>
            <pc:docMk/>
            <pc:sldMk cId="308556682" sldId="2619"/>
            <ac:spMk id="3" creationId="{C5A695C6-77F4-559B-C2B6-BD31A9AFFCD6}"/>
          </ac:spMkLst>
        </pc:spChg>
        <pc:spChg chg="mod">
          <ac:chgData name="Галина Галина" userId="5db18f3bd805f1eb" providerId="LiveId" clId="{01F68688-FF69-4663-ABB4-92ACA47E800A}" dt="2025-10-02T08:03:23.033" v="1038" actId="790"/>
          <ac:spMkLst>
            <pc:docMk/>
            <pc:sldMk cId="308556682" sldId="2619"/>
            <ac:spMk id="9" creationId="{C84EC73A-D49A-7A96-736D-43091D8FEFB6}"/>
          </ac:spMkLst>
        </pc:spChg>
        <pc:spChg chg="mod">
          <ac:chgData name="Галина Галина" userId="5db18f3bd805f1eb" providerId="LiveId" clId="{01F68688-FF69-4663-ABB4-92ACA47E800A}" dt="2025-10-02T08:03:23.033" v="1038" actId="790"/>
          <ac:spMkLst>
            <pc:docMk/>
            <pc:sldMk cId="308556682" sldId="2619"/>
            <ac:spMk id="10" creationId="{D35EB877-E847-4604-80AB-448370738A86}"/>
          </ac:spMkLst>
        </pc:spChg>
      </pc:sldChg>
      <pc:sldChg chg="modSp add mod">
        <pc:chgData name="Галина Галина" userId="5db18f3bd805f1eb" providerId="LiveId" clId="{01F68688-FF69-4663-ABB4-92ACA47E800A}" dt="2025-10-02T08:03:23.033" v="1038" actId="790"/>
        <pc:sldMkLst>
          <pc:docMk/>
          <pc:sldMk cId="3002186011" sldId="2620"/>
        </pc:sldMkLst>
        <pc:spChg chg="mod">
          <ac:chgData name="Галина Галина" userId="5db18f3bd805f1eb" providerId="LiveId" clId="{01F68688-FF69-4663-ABB4-92ACA47E800A}" dt="2025-10-02T08:03:23.033" v="1038" actId="790"/>
          <ac:spMkLst>
            <pc:docMk/>
            <pc:sldMk cId="3002186011" sldId="2620"/>
            <ac:spMk id="2" creationId="{B0E0CDCE-21EE-7842-4037-572633A72591}"/>
          </ac:spMkLst>
        </pc:spChg>
        <pc:spChg chg="mod">
          <ac:chgData name="Галина Галина" userId="5db18f3bd805f1eb" providerId="LiveId" clId="{01F68688-FF69-4663-ABB4-92ACA47E800A}" dt="2025-10-02T08:03:23.033" v="1038" actId="790"/>
          <ac:spMkLst>
            <pc:docMk/>
            <pc:sldMk cId="3002186011" sldId="2620"/>
            <ac:spMk id="3" creationId="{C60CE8F4-8A9F-C747-5081-0FD1F950BF31}"/>
          </ac:spMkLst>
        </pc:spChg>
        <pc:spChg chg="mod">
          <ac:chgData name="Галина Галина" userId="5db18f3bd805f1eb" providerId="LiveId" clId="{01F68688-FF69-4663-ABB4-92ACA47E800A}" dt="2025-10-02T08:03:23.033" v="1038" actId="790"/>
          <ac:spMkLst>
            <pc:docMk/>
            <pc:sldMk cId="3002186011" sldId="2620"/>
            <ac:spMk id="9" creationId="{02AF3C96-CE43-DE83-E14F-307CDE988917}"/>
          </ac:spMkLst>
        </pc:spChg>
        <pc:spChg chg="mod">
          <ac:chgData name="Галина Галина" userId="5db18f3bd805f1eb" providerId="LiveId" clId="{01F68688-FF69-4663-ABB4-92ACA47E800A}" dt="2025-10-02T08:03:23.033" v="1038" actId="790"/>
          <ac:spMkLst>
            <pc:docMk/>
            <pc:sldMk cId="3002186011" sldId="2620"/>
            <ac:spMk id="10" creationId="{19D68BB9-588F-1DCB-7EFA-AAA92DD33D81}"/>
          </ac:spMkLst>
        </pc:spChg>
      </pc:sldChg>
      <pc:sldChg chg="modSp add mod">
        <pc:chgData name="Галина Галина" userId="5db18f3bd805f1eb" providerId="LiveId" clId="{01F68688-FF69-4663-ABB4-92ACA47E800A}" dt="2025-10-02T08:03:23.033" v="1038" actId="790"/>
        <pc:sldMkLst>
          <pc:docMk/>
          <pc:sldMk cId="2435592051" sldId="2621"/>
        </pc:sldMkLst>
        <pc:spChg chg="mod">
          <ac:chgData name="Галина Галина" userId="5db18f3bd805f1eb" providerId="LiveId" clId="{01F68688-FF69-4663-ABB4-92ACA47E800A}" dt="2025-10-02T08:03:23.033" v="1038" actId="790"/>
          <ac:spMkLst>
            <pc:docMk/>
            <pc:sldMk cId="2435592051" sldId="2621"/>
            <ac:spMk id="2" creationId="{4F870440-BB6A-6AD0-9E01-88BE4339D7BB}"/>
          </ac:spMkLst>
        </pc:spChg>
        <pc:spChg chg="mod">
          <ac:chgData name="Галина Галина" userId="5db18f3bd805f1eb" providerId="LiveId" clId="{01F68688-FF69-4663-ABB4-92ACA47E800A}" dt="2025-10-02T08:03:23.033" v="1038" actId="790"/>
          <ac:spMkLst>
            <pc:docMk/>
            <pc:sldMk cId="2435592051" sldId="2621"/>
            <ac:spMk id="3" creationId="{1FCC52E0-60D5-84C1-109D-AAA10DA537F1}"/>
          </ac:spMkLst>
        </pc:spChg>
        <pc:spChg chg="mod">
          <ac:chgData name="Галина Галина" userId="5db18f3bd805f1eb" providerId="LiveId" clId="{01F68688-FF69-4663-ABB4-92ACA47E800A}" dt="2025-10-02T08:03:23.033" v="1038" actId="790"/>
          <ac:spMkLst>
            <pc:docMk/>
            <pc:sldMk cId="2435592051" sldId="2621"/>
            <ac:spMk id="9" creationId="{2719D97E-CB36-05EB-D992-D356329FB8DE}"/>
          </ac:spMkLst>
        </pc:spChg>
        <pc:spChg chg="mod">
          <ac:chgData name="Галина Галина" userId="5db18f3bd805f1eb" providerId="LiveId" clId="{01F68688-FF69-4663-ABB4-92ACA47E800A}" dt="2025-10-02T08:03:23.033" v="1038" actId="790"/>
          <ac:spMkLst>
            <pc:docMk/>
            <pc:sldMk cId="2435592051" sldId="2621"/>
            <ac:spMk id="10" creationId="{E24978AB-A034-6148-6943-E8A62179DE21}"/>
          </ac:spMkLst>
        </pc:spChg>
      </pc:sldChg>
      <pc:sldChg chg="modSp add mod">
        <pc:chgData name="Галина Галина" userId="5db18f3bd805f1eb" providerId="LiveId" clId="{01F68688-FF69-4663-ABB4-92ACA47E800A}" dt="2025-10-02T08:03:23.033" v="1038" actId="790"/>
        <pc:sldMkLst>
          <pc:docMk/>
          <pc:sldMk cId="3883068091" sldId="2622"/>
        </pc:sldMkLst>
        <pc:spChg chg="mod">
          <ac:chgData name="Галина Галина" userId="5db18f3bd805f1eb" providerId="LiveId" clId="{01F68688-FF69-4663-ABB4-92ACA47E800A}" dt="2025-10-02T08:03:23.033" v="1038" actId="790"/>
          <ac:spMkLst>
            <pc:docMk/>
            <pc:sldMk cId="3883068091" sldId="2622"/>
            <ac:spMk id="2" creationId="{74421801-DCDF-8368-8CCA-9B70385B7977}"/>
          </ac:spMkLst>
        </pc:spChg>
        <pc:spChg chg="mod">
          <ac:chgData name="Галина Галина" userId="5db18f3bd805f1eb" providerId="LiveId" clId="{01F68688-FF69-4663-ABB4-92ACA47E800A}" dt="2025-10-02T08:03:23.033" v="1038" actId="790"/>
          <ac:spMkLst>
            <pc:docMk/>
            <pc:sldMk cId="3883068091" sldId="2622"/>
            <ac:spMk id="3" creationId="{CEFB29FB-9374-B4D7-B4A2-BC4C789F18CF}"/>
          </ac:spMkLst>
        </pc:spChg>
        <pc:spChg chg="mod">
          <ac:chgData name="Галина Галина" userId="5db18f3bd805f1eb" providerId="LiveId" clId="{01F68688-FF69-4663-ABB4-92ACA47E800A}" dt="2025-10-02T08:03:23.033" v="1038" actId="790"/>
          <ac:spMkLst>
            <pc:docMk/>
            <pc:sldMk cId="3883068091" sldId="2622"/>
            <ac:spMk id="9" creationId="{98401D33-C62B-29EE-713C-FEA9669032D7}"/>
          </ac:spMkLst>
        </pc:spChg>
        <pc:spChg chg="mod">
          <ac:chgData name="Галина Галина" userId="5db18f3bd805f1eb" providerId="LiveId" clId="{01F68688-FF69-4663-ABB4-92ACA47E800A}" dt="2025-10-02T08:03:23.033" v="1038" actId="790"/>
          <ac:spMkLst>
            <pc:docMk/>
            <pc:sldMk cId="3883068091" sldId="2622"/>
            <ac:spMk id="10" creationId="{F6FECB57-E797-F1DA-79FA-B9EC2A55A0BB}"/>
          </ac:spMkLst>
        </pc:spChg>
      </pc:sldChg>
      <pc:sldChg chg="modSp add mod">
        <pc:chgData name="Галина Галина" userId="5db18f3bd805f1eb" providerId="LiveId" clId="{01F68688-FF69-4663-ABB4-92ACA47E800A}" dt="2025-10-02T08:03:23.033" v="1038" actId="790"/>
        <pc:sldMkLst>
          <pc:docMk/>
          <pc:sldMk cId="2198002661" sldId="2623"/>
        </pc:sldMkLst>
        <pc:spChg chg="mod">
          <ac:chgData name="Галина Галина" userId="5db18f3bd805f1eb" providerId="LiveId" clId="{01F68688-FF69-4663-ABB4-92ACA47E800A}" dt="2025-10-02T08:03:23.033" v="1038" actId="790"/>
          <ac:spMkLst>
            <pc:docMk/>
            <pc:sldMk cId="2198002661" sldId="2623"/>
            <ac:spMk id="2" creationId="{355BDBDC-8B1F-6631-973D-A82B8EFCAD66}"/>
          </ac:spMkLst>
        </pc:spChg>
        <pc:spChg chg="mod">
          <ac:chgData name="Галина Галина" userId="5db18f3bd805f1eb" providerId="LiveId" clId="{01F68688-FF69-4663-ABB4-92ACA47E800A}" dt="2025-10-02T08:03:23.033" v="1038" actId="790"/>
          <ac:spMkLst>
            <pc:docMk/>
            <pc:sldMk cId="2198002661" sldId="2623"/>
            <ac:spMk id="3" creationId="{9841C868-62BD-A2E7-0633-337E5E118341}"/>
          </ac:spMkLst>
        </pc:spChg>
        <pc:spChg chg="mod">
          <ac:chgData name="Галина Галина" userId="5db18f3bd805f1eb" providerId="LiveId" clId="{01F68688-FF69-4663-ABB4-92ACA47E800A}" dt="2025-10-02T08:03:23.033" v="1038" actId="790"/>
          <ac:spMkLst>
            <pc:docMk/>
            <pc:sldMk cId="2198002661" sldId="2623"/>
            <ac:spMk id="9" creationId="{C6DCD724-985C-0E9B-0F26-17E62D949822}"/>
          </ac:spMkLst>
        </pc:spChg>
        <pc:spChg chg="mod">
          <ac:chgData name="Галина Галина" userId="5db18f3bd805f1eb" providerId="LiveId" clId="{01F68688-FF69-4663-ABB4-92ACA47E800A}" dt="2025-10-02T08:03:23.033" v="1038" actId="790"/>
          <ac:spMkLst>
            <pc:docMk/>
            <pc:sldMk cId="2198002661" sldId="2623"/>
            <ac:spMk id="10" creationId="{3F7A1017-54CA-3704-7B98-1F71B1D3C228}"/>
          </ac:spMkLst>
        </pc:spChg>
      </pc:sldChg>
      <pc:sldChg chg="modSp add mod">
        <pc:chgData name="Галина Галина" userId="5db18f3bd805f1eb" providerId="LiveId" clId="{01F68688-FF69-4663-ABB4-92ACA47E800A}" dt="2025-10-02T08:03:23.033" v="1038" actId="790"/>
        <pc:sldMkLst>
          <pc:docMk/>
          <pc:sldMk cId="1621093992" sldId="2624"/>
        </pc:sldMkLst>
        <pc:spChg chg="mod">
          <ac:chgData name="Галина Галина" userId="5db18f3bd805f1eb" providerId="LiveId" clId="{01F68688-FF69-4663-ABB4-92ACA47E800A}" dt="2025-10-02T08:03:23.033" v="1038" actId="790"/>
          <ac:spMkLst>
            <pc:docMk/>
            <pc:sldMk cId="1621093992" sldId="2624"/>
            <ac:spMk id="2" creationId="{D23EE522-B5AA-6BA7-4BA0-B1BA336D33D7}"/>
          </ac:spMkLst>
        </pc:spChg>
        <pc:spChg chg="mod">
          <ac:chgData name="Галина Галина" userId="5db18f3bd805f1eb" providerId="LiveId" clId="{01F68688-FF69-4663-ABB4-92ACA47E800A}" dt="2025-10-02T08:03:23.033" v="1038" actId="790"/>
          <ac:spMkLst>
            <pc:docMk/>
            <pc:sldMk cId="1621093992" sldId="2624"/>
            <ac:spMk id="3" creationId="{D712550A-6208-4B24-D40C-805AF0A1C7BB}"/>
          </ac:spMkLst>
        </pc:spChg>
        <pc:spChg chg="mod">
          <ac:chgData name="Галина Галина" userId="5db18f3bd805f1eb" providerId="LiveId" clId="{01F68688-FF69-4663-ABB4-92ACA47E800A}" dt="2025-10-02T08:03:23.033" v="1038" actId="790"/>
          <ac:spMkLst>
            <pc:docMk/>
            <pc:sldMk cId="1621093992" sldId="2624"/>
            <ac:spMk id="9" creationId="{AFACE32C-882F-88AC-6C7F-ECAD42B6D9B5}"/>
          </ac:spMkLst>
        </pc:spChg>
        <pc:spChg chg="mod">
          <ac:chgData name="Галина Галина" userId="5db18f3bd805f1eb" providerId="LiveId" clId="{01F68688-FF69-4663-ABB4-92ACA47E800A}" dt="2025-10-02T08:03:23.033" v="1038" actId="790"/>
          <ac:spMkLst>
            <pc:docMk/>
            <pc:sldMk cId="1621093992" sldId="2624"/>
            <ac:spMk id="10" creationId="{43B07258-2682-63CB-43CF-BB6E754D55FA}"/>
          </ac:spMkLst>
        </pc:spChg>
      </pc:sldChg>
      <pc:sldChg chg="modSp add mod">
        <pc:chgData name="Галина Галина" userId="5db18f3bd805f1eb" providerId="LiveId" clId="{01F68688-FF69-4663-ABB4-92ACA47E800A}" dt="2025-10-02T08:03:23.033" v="1038" actId="790"/>
        <pc:sldMkLst>
          <pc:docMk/>
          <pc:sldMk cId="3696683753" sldId="2625"/>
        </pc:sldMkLst>
        <pc:spChg chg="mod">
          <ac:chgData name="Галина Галина" userId="5db18f3bd805f1eb" providerId="LiveId" clId="{01F68688-FF69-4663-ABB4-92ACA47E800A}" dt="2025-10-02T08:03:23.033" v="1038" actId="790"/>
          <ac:spMkLst>
            <pc:docMk/>
            <pc:sldMk cId="3696683753" sldId="2625"/>
            <ac:spMk id="3" creationId="{84744ACB-9440-6BDC-7AFA-A8F6AFD60ED2}"/>
          </ac:spMkLst>
        </pc:spChg>
        <pc:spChg chg="mod">
          <ac:chgData name="Галина Галина" userId="5db18f3bd805f1eb" providerId="LiveId" clId="{01F68688-FF69-4663-ABB4-92ACA47E800A}" dt="2025-10-02T08:03:23.033" v="1038" actId="790"/>
          <ac:spMkLst>
            <pc:docMk/>
            <pc:sldMk cId="3696683753" sldId="2625"/>
            <ac:spMk id="14" creationId="{36A0100C-C530-00AC-32C9-11704C05839B}"/>
          </ac:spMkLst>
        </pc:spChg>
        <pc:spChg chg="mod">
          <ac:chgData name="Галина Галина" userId="5db18f3bd805f1eb" providerId="LiveId" clId="{01F68688-FF69-4663-ABB4-92ACA47E800A}" dt="2025-10-02T08:03:23.033" v="1038" actId="790"/>
          <ac:spMkLst>
            <pc:docMk/>
            <pc:sldMk cId="3696683753" sldId="2625"/>
            <ac:spMk id="18" creationId="{3A969C58-E168-0DD5-B472-A466992F8D48}"/>
          </ac:spMkLst>
        </pc:spChg>
        <pc:spChg chg="mod">
          <ac:chgData name="Галина Галина" userId="5db18f3bd805f1eb" providerId="LiveId" clId="{01F68688-FF69-4663-ABB4-92ACA47E800A}" dt="2025-10-02T08:03:23.033" v="1038" actId="790"/>
          <ac:spMkLst>
            <pc:docMk/>
            <pc:sldMk cId="3696683753" sldId="2625"/>
            <ac:spMk id="19" creationId="{135B36CB-B0A5-3857-9C2A-2B53D48AABF4}"/>
          </ac:spMkLst>
        </pc:spChg>
      </pc:sldChg>
      <pc:sldChg chg="modSp add mod">
        <pc:chgData name="Галина Галина" userId="5db18f3bd805f1eb" providerId="LiveId" clId="{01F68688-FF69-4663-ABB4-92ACA47E800A}" dt="2025-10-02T08:03:23.033" v="1038" actId="790"/>
        <pc:sldMkLst>
          <pc:docMk/>
          <pc:sldMk cId="804942607" sldId="2626"/>
        </pc:sldMkLst>
        <pc:spChg chg="mod">
          <ac:chgData name="Галина Галина" userId="5db18f3bd805f1eb" providerId="LiveId" clId="{01F68688-FF69-4663-ABB4-92ACA47E800A}" dt="2025-10-02T08:03:23.033" v="1038" actId="790"/>
          <ac:spMkLst>
            <pc:docMk/>
            <pc:sldMk cId="804942607" sldId="2626"/>
            <ac:spMk id="5" creationId="{FD303B3F-99A3-E86A-C40A-791D1040FDB5}"/>
          </ac:spMkLst>
        </pc:spChg>
        <pc:spChg chg="mod">
          <ac:chgData name="Галина Галина" userId="5db18f3bd805f1eb" providerId="LiveId" clId="{01F68688-FF69-4663-ABB4-92ACA47E800A}" dt="2025-10-02T08:03:23.033" v="1038" actId="790"/>
          <ac:spMkLst>
            <pc:docMk/>
            <pc:sldMk cId="804942607" sldId="2626"/>
            <ac:spMk id="7" creationId="{EFEC80AB-71E1-F8A0-D0A0-1C6AC5B970AC}"/>
          </ac:spMkLst>
        </pc:spChg>
        <pc:spChg chg="mod">
          <ac:chgData name="Галина Галина" userId="5db18f3bd805f1eb" providerId="LiveId" clId="{01F68688-FF69-4663-ABB4-92ACA47E800A}" dt="2025-10-02T08:03:23.033" v="1038" actId="790"/>
          <ac:spMkLst>
            <pc:docMk/>
            <pc:sldMk cId="804942607" sldId="2626"/>
            <ac:spMk id="9" creationId="{DDB7CD33-95AA-1E28-69F9-24A865B3F5AA}"/>
          </ac:spMkLst>
        </pc:spChg>
      </pc:sldChg>
      <pc:sldChg chg="modSp add mod">
        <pc:chgData name="Галина Галина" userId="5db18f3bd805f1eb" providerId="LiveId" clId="{01F68688-FF69-4663-ABB4-92ACA47E800A}" dt="2025-10-02T08:03:23.033" v="1038" actId="790"/>
        <pc:sldMkLst>
          <pc:docMk/>
          <pc:sldMk cId="2442994613" sldId="2627"/>
        </pc:sldMkLst>
        <pc:spChg chg="mod">
          <ac:chgData name="Галина Галина" userId="5db18f3bd805f1eb" providerId="LiveId" clId="{01F68688-FF69-4663-ABB4-92ACA47E800A}" dt="2025-10-02T08:03:23.033" v="1038" actId="790"/>
          <ac:spMkLst>
            <pc:docMk/>
            <pc:sldMk cId="2442994613" sldId="2627"/>
            <ac:spMk id="2" creationId="{A0F4856E-C35B-BC09-6FCE-BBFC2481CF8C}"/>
          </ac:spMkLst>
        </pc:spChg>
        <pc:spChg chg="mod">
          <ac:chgData name="Галина Галина" userId="5db18f3bd805f1eb" providerId="LiveId" clId="{01F68688-FF69-4663-ABB4-92ACA47E800A}" dt="2025-10-02T08:03:23.033" v="1038" actId="790"/>
          <ac:spMkLst>
            <pc:docMk/>
            <pc:sldMk cId="2442994613" sldId="2627"/>
            <ac:spMk id="3" creationId="{CCC0004B-56EE-E9C0-D7AB-FC8933CC131C}"/>
          </ac:spMkLst>
        </pc:spChg>
        <pc:spChg chg="mod">
          <ac:chgData name="Галина Галина" userId="5db18f3bd805f1eb" providerId="LiveId" clId="{01F68688-FF69-4663-ABB4-92ACA47E800A}" dt="2025-10-02T08:03:23.033" v="1038" actId="790"/>
          <ac:spMkLst>
            <pc:docMk/>
            <pc:sldMk cId="2442994613" sldId="2627"/>
            <ac:spMk id="9" creationId="{24207D9A-9B1E-60C4-1A65-779C5E29F00E}"/>
          </ac:spMkLst>
        </pc:spChg>
        <pc:spChg chg="mod">
          <ac:chgData name="Галина Галина" userId="5db18f3bd805f1eb" providerId="LiveId" clId="{01F68688-FF69-4663-ABB4-92ACA47E800A}" dt="2025-10-02T08:03:23.033" v="1038" actId="790"/>
          <ac:spMkLst>
            <pc:docMk/>
            <pc:sldMk cId="2442994613" sldId="2627"/>
            <ac:spMk id="10" creationId="{C5CA0D7E-F52F-40DE-16F5-DAB6FC07F1CF}"/>
          </ac:spMkLst>
        </pc:spChg>
      </pc:sldChg>
      <pc:sldChg chg="modSp add mod">
        <pc:chgData name="Галина Галина" userId="5db18f3bd805f1eb" providerId="LiveId" clId="{01F68688-FF69-4663-ABB4-92ACA47E800A}" dt="2025-10-02T08:03:23.033" v="1038" actId="790"/>
        <pc:sldMkLst>
          <pc:docMk/>
          <pc:sldMk cId="466895876" sldId="2628"/>
        </pc:sldMkLst>
        <pc:spChg chg="mod">
          <ac:chgData name="Галина Галина" userId="5db18f3bd805f1eb" providerId="LiveId" clId="{01F68688-FF69-4663-ABB4-92ACA47E800A}" dt="2025-10-02T08:03:23.033" v="1038" actId="790"/>
          <ac:spMkLst>
            <pc:docMk/>
            <pc:sldMk cId="466895876" sldId="2628"/>
            <ac:spMk id="3" creationId="{31188DEA-02EE-DBC5-45EB-9F64C704E88F}"/>
          </ac:spMkLst>
        </pc:spChg>
        <pc:spChg chg="mod">
          <ac:chgData name="Галина Галина" userId="5db18f3bd805f1eb" providerId="LiveId" clId="{01F68688-FF69-4663-ABB4-92ACA47E800A}" dt="2025-10-02T08:03:23.033" v="1038" actId="790"/>
          <ac:spMkLst>
            <pc:docMk/>
            <pc:sldMk cId="466895876" sldId="2628"/>
            <ac:spMk id="4" creationId="{710F7259-27D2-DB6C-D323-57169E834CEF}"/>
          </ac:spMkLst>
        </pc:spChg>
      </pc:sldChg>
      <pc:sldChg chg="add del">
        <pc:chgData name="Галина Галина" userId="5db18f3bd805f1eb" providerId="LiveId" clId="{01F68688-FF69-4663-ABB4-92ACA47E800A}" dt="2025-10-02T03:21:57.035" v="422" actId="47"/>
        <pc:sldMkLst>
          <pc:docMk/>
          <pc:sldMk cId="3030761623" sldId="2628"/>
        </pc:sldMkLst>
      </pc:sldChg>
      <pc:sldChg chg="modSp add mod">
        <pc:chgData name="Галина Галина" userId="5db18f3bd805f1eb" providerId="LiveId" clId="{01F68688-FF69-4663-ABB4-92ACA47E800A}" dt="2025-10-02T08:03:23.033" v="1038" actId="790"/>
        <pc:sldMkLst>
          <pc:docMk/>
          <pc:sldMk cId="945352039" sldId="2629"/>
        </pc:sldMkLst>
        <pc:spChg chg="mod">
          <ac:chgData name="Галина Галина" userId="5db18f3bd805f1eb" providerId="LiveId" clId="{01F68688-FF69-4663-ABB4-92ACA47E800A}" dt="2025-10-02T08:03:23.033" v="1038" actId="790"/>
          <ac:spMkLst>
            <pc:docMk/>
            <pc:sldMk cId="945352039" sldId="2629"/>
            <ac:spMk id="3" creationId="{E470D6C2-F5CB-6F6E-B26C-161D6CD5BC14}"/>
          </ac:spMkLst>
        </pc:spChg>
        <pc:spChg chg="mod">
          <ac:chgData name="Галина Галина" userId="5db18f3bd805f1eb" providerId="LiveId" clId="{01F68688-FF69-4663-ABB4-92ACA47E800A}" dt="2025-10-02T08:03:23.033" v="1038" actId="790"/>
          <ac:spMkLst>
            <pc:docMk/>
            <pc:sldMk cId="945352039" sldId="2629"/>
            <ac:spMk id="4" creationId="{230D9F0C-FDAE-23F1-2483-9F52E96346B8}"/>
          </ac:spMkLst>
        </pc:spChg>
        <pc:spChg chg="mod">
          <ac:chgData name="Галина Галина" userId="5db18f3bd805f1eb" providerId="LiveId" clId="{01F68688-FF69-4663-ABB4-92ACA47E800A}" dt="2025-10-02T08:03:23.033" v="1038" actId="790"/>
          <ac:spMkLst>
            <pc:docMk/>
            <pc:sldMk cId="945352039" sldId="2629"/>
            <ac:spMk id="6" creationId="{598F8C69-58AB-A16C-81CF-C0A1A45A1D9D}"/>
          </ac:spMkLst>
        </pc:spChg>
        <pc:spChg chg="mod">
          <ac:chgData name="Галина Галина" userId="5db18f3bd805f1eb" providerId="LiveId" clId="{01F68688-FF69-4663-ABB4-92ACA47E800A}" dt="2025-10-02T08:03:23.033" v="1038" actId="790"/>
          <ac:spMkLst>
            <pc:docMk/>
            <pc:sldMk cId="945352039" sldId="2629"/>
            <ac:spMk id="7" creationId="{C35E34E0-DF1A-1C8B-67DE-FB74698AED11}"/>
          </ac:spMkLst>
        </pc:spChg>
      </pc:sldChg>
      <pc:sldChg chg="modSp add mod">
        <pc:chgData name="Галина Галина" userId="5db18f3bd805f1eb" providerId="LiveId" clId="{01F68688-FF69-4663-ABB4-92ACA47E800A}" dt="2025-10-02T08:03:23.033" v="1038" actId="790"/>
        <pc:sldMkLst>
          <pc:docMk/>
          <pc:sldMk cId="1203019495" sldId="2630"/>
        </pc:sldMkLst>
        <pc:spChg chg="mod">
          <ac:chgData name="Галина Галина" userId="5db18f3bd805f1eb" providerId="LiveId" clId="{01F68688-FF69-4663-ABB4-92ACA47E800A}" dt="2025-10-02T08:03:23.033" v="1038" actId="790"/>
          <ac:spMkLst>
            <pc:docMk/>
            <pc:sldMk cId="1203019495" sldId="2630"/>
            <ac:spMk id="3" creationId="{4CE27BAD-AE4E-B1B4-AE3B-AF4CD004C28E}"/>
          </ac:spMkLst>
        </pc:spChg>
        <pc:spChg chg="mod">
          <ac:chgData name="Галина Галина" userId="5db18f3bd805f1eb" providerId="LiveId" clId="{01F68688-FF69-4663-ABB4-92ACA47E800A}" dt="2025-10-02T08:03:23.033" v="1038" actId="790"/>
          <ac:spMkLst>
            <pc:docMk/>
            <pc:sldMk cId="1203019495" sldId="2630"/>
            <ac:spMk id="4" creationId="{90853473-82D8-70BA-1C46-95E5866724B5}"/>
          </ac:spMkLst>
        </pc:spChg>
        <pc:spChg chg="mod">
          <ac:chgData name="Галина Галина" userId="5db18f3bd805f1eb" providerId="LiveId" clId="{01F68688-FF69-4663-ABB4-92ACA47E800A}" dt="2025-10-02T08:03:23.033" v="1038" actId="790"/>
          <ac:spMkLst>
            <pc:docMk/>
            <pc:sldMk cId="1203019495" sldId="2630"/>
            <ac:spMk id="6" creationId="{8D958474-11D2-B69D-520C-7FA4FD6A873F}"/>
          </ac:spMkLst>
        </pc:spChg>
        <pc:spChg chg="mod">
          <ac:chgData name="Галина Галина" userId="5db18f3bd805f1eb" providerId="LiveId" clId="{01F68688-FF69-4663-ABB4-92ACA47E800A}" dt="2025-10-02T08:03:23.033" v="1038" actId="790"/>
          <ac:spMkLst>
            <pc:docMk/>
            <pc:sldMk cId="1203019495" sldId="2630"/>
            <ac:spMk id="7" creationId="{2C264454-75DF-86A0-E74F-8253107A3621}"/>
          </ac:spMkLst>
        </pc:spChg>
      </pc:sldChg>
      <pc:sldChg chg="modSp add mod">
        <pc:chgData name="Галина Галина" userId="5db18f3bd805f1eb" providerId="LiveId" clId="{01F68688-FF69-4663-ABB4-92ACA47E800A}" dt="2025-10-02T08:03:23.033" v="1038" actId="790"/>
        <pc:sldMkLst>
          <pc:docMk/>
          <pc:sldMk cId="3400824071" sldId="2631"/>
        </pc:sldMkLst>
        <pc:spChg chg="mod">
          <ac:chgData name="Галина Галина" userId="5db18f3bd805f1eb" providerId="LiveId" clId="{01F68688-FF69-4663-ABB4-92ACA47E800A}" dt="2025-10-02T08:03:23.033" v="1038" actId="790"/>
          <ac:spMkLst>
            <pc:docMk/>
            <pc:sldMk cId="3400824071" sldId="2631"/>
            <ac:spMk id="5" creationId="{E59EEF6A-9580-6BF4-34F6-181605E867CB}"/>
          </ac:spMkLst>
        </pc:spChg>
        <pc:spChg chg="mod">
          <ac:chgData name="Галина Галина" userId="5db18f3bd805f1eb" providerId="LiveId" clId="{01F68688-FF69-4663-ABB4-92ACA47E800A}" dt="2025-10-02T08:03:23.033" v="1038" actId="790"/>
          <ac:spMkLst>
            <pc:docMk/>
            <pc:sldMk cId="3400824071" sldId="2631"/>
            <ac:spMk id="7" creationId="{7A8FB4F0-DC65-3EB4-061B-520C93756CB3}"/>
          </ac:spMkLst>
        </pc:spChg>
        <pc:spChg chg="mod">
          <ac:chgData name="Галина Галина" userId="5db18f3bd805f1eb" providerId="LiveId" clId="{01F68688-FF69-4663-ABB4-92ACA47E800A}" dt="2025-10-02T08:03:23.033" v="1038" actId="790"/>
          <ac:spMkLst>
            <pc:docMk/>
            <pc:sldMk cId="3400824071" sldId="2631"/>
            <ac:spMk id="9" creationId="{0077F38B-5026-F623-A27A-7861A89A8584}"/>
          </ac:spMkLst>
        </pc:spChg>
      </pc:sldChg>
      <pc:sldChg chg="modSp add mod">
        <pc:chgData name="Галина Галина" userId="5db18f3bd805f1eb" providerId="LiveId" clId="{01F68688-FF69-4663-ABB4-92ACA47E800A}" dt="2025-10-02T08:03:23.033" v="1038" actId="790"/>
        <pc:sldMkLst>
          <pc:docMk/>
          <pc:sldMk cId="2122943677" sldId="2632"/>
        </pc:sldMkLst>
        <pc:spChg chg="mod">
          <ac:chgData name="Галина Галина" userId="5db18f3bd805f1eb" providerId="LiveId" clId="{01F68688-FF69-4663-ABB4-92ACA47E800A}" dt="2025-10-02T08:03:23.033" v="1038" actId="790"/>
          <ac:spMkLst>
            <pc:docMk/>
            <pc:sldMk cId="2122943677" sldId="2632"/>
            <ac:spMk id="5" creationId="{47F55DD8-C526-9C30-83EE-49A8B71E242F}"/>
          </ac:spMkLst>
        </pc:spChg>
        <pc:spChg chg="mod">
          <ac:chgData name="Галина Галина" userId="5db18f3bd805f1eb" providerId="LiveId" clId="{01F68688-FF69-4663-ABB4-92ACA47E800A}" dt="2025-10-02T08:03:23.033" v="1038" actId="790"/>
          <ac:spMkLst>
            <pc:docMk/>
            <pc:sldMk cId="2122943677" sldId="2632"/>
            <ac:spMk id="7" creationId="{4C6CAA39-5429-B5AC-4D5B-5843F58F4348}"/>
          </ac:spMkLst>
        </pc:spChg>
        <pc:spChg chg="mod">
          <ac:chgData name="Галина Галина" userId="5db18f3bd805f1eb" providerId="LiveId" clId="{01F68688-FF69-4663-ABB4-92ACA47E800A}" dt="2025-10-02T08:03:23.033" v="1038" actId="790"/>
          <ac:spMkLst>
            <pc:docMk/>
            <pc:sldMk cId="2122943677" sldId="2632"/>
            <ac:spMk id="9" creationId="{61692B91-C201-CEC4-D426-235EF3976BB5}"/>
          </ac:spMkLst>
        </pc:spChg>
      </pc:sldChg>
      <pc:sldChg chg="delSp modSp add mod">
        <pc:chgData name="Галина Галина" userId="5db18f3bd805f1eb" providerId="LiveId" clId="{01F68688-FF69-4663-ABB4-92ACA47E800A}" dt="2025-10-02T08:03:23.033" v="1038" actId="790"/>
        <pc:sldMkLst>
          <pc:docMk/>
          <pc:sldMk cId="1866522962" sldId="2633"/>
        </pc:sldMkLst>
        <pc:spChg chg="mod">
          <ac:chgData name="Галина Галина" userId="5db18f3bd805f1eb" providerId="LiveId" clId="{01F68688-FF69-4663-ABB4-92ACA47E800A}" dt="2025-10-02T08:03:23.033" v="1038" actId="790"/>
          <ac:spMkLst>
            <pc:docMk/>
            <pc:sldMk cId="1866522962" sldId="2633"/>
            <ac:spMk id="2" creationId="{00000000-0000-0000-0000-000000000000}"/>
          </ac:spMkLst>
        </pc:spChg>
        <pc:spChg chg="mod">
          <ac:chgData name="Галина Галина" userId="5db18f3bd805f1eb" providerId="LiveId" clId="{01F68688-FF69-4663-ABB4-92ACA47E800A}" dt="2025-10-02T08:03:23.033" v="1038" actId="790"/>
          <ac:spMkLst>
            <pc:docMk/>
            <pc:sldMk cId="1866522962" sldId="2633"/>
            <ac:spMk id="3" creationId="{00000000-0000-0000-0000-000000000000}"/>
          </ac:spMkLst>
        </pc:spChg>
        <pc:spChg chg="mod">
          <ac:chgData name="Галина Галина" userId="5db18f3bd805f1eb" providerId="LiveId" clId="{01F68688-FF69-4663-ABB4-92ACA47E800A}" dt="2025-10-02T08:03:23.033" v="1038" actId="790"/>
          <ac:spMkLst>
            <pc:docMk/>
            <pc:sldMk cId="1866522962" sldId="2633"/>
            <ac:spMk id="9" creationId="{34C7AC77-0A64-6F07-6230-2F6850EB2355}"/>
          </ac:spMkLst>
        </pc:spChg>
        <pc:spChg chg="mod">
          <ac:chgData name="Галина Галина" userId="5db18f3bd805f1eb" providerId="LiveId" clId="{01F68688-FF69-4663-ABB4-92ACA47E800A}" dt="2025-10-02T08:03:23.033" v="1038" actId="790"/>
          <ac:spMkLst>
            <pc:docMk/>
            <pc:sldMk cId="1866522962" sldId="2633"/>
            <ac:spMk id="10" creationId="{22DCFF93-B210-62BD-7144-A1D21C83E2B8}"/>
          </ac:spMkLst>
        </pc:spChg>
        <pc:picChg chg="del">
          <ac:chgData name="Галина Галина" userId="5db18f3bd805f1eb" providerId="LiveId" clId="{01F68688-FF69-4663-ABB4-92ACA47E800A}" dt="2025-10-02T03:36:44.839" v="532" actId="478"/>
          <ac:picMkLst>
            <pc:docMk/>
            <pc:sldMk cId="1866522962" sldId="2633"/>
            <ac:picMk id="7" creationId="{7E9C71AA-7FF5-A164-5865-9CEF8C6A43D1}"/>
          </ac:picMkLst>
        </pc:picChg>
      </pc:sldChg>
      <pc:sldChg chg="add del">
        <pc:chgData name="Галина Галина" userId="5db18f3bd805f1eb" providerId="LiveId" clId="{01F68688-FF69-4663-ABB4-92ACA47E800A}" dt="2025-10-02T03:34:34.369" v="525" actId="47"/>
        <pc:sldMkLst>
          <pc:docMk/>
          <pc:sldMk cId="2865050418" sldId="2633"/>
        </pc:sldMkLst>
      </pc:sldChg>
      <pc:sldChg chg="modSp add mod">
        <pc:chgData name="Галина Галина" userId="5db18f3bd805f1eb" providerId="LiveId" clId="{01F68688-FF69-4663-ABB4-92ACA47E800A}" dt="2025-10-02T08:03:23.033" v="1038" actId="790"/>
        <pc:sldMkLst>
          <pc:docMk/>
          <pc:sldMk cId="2573935578" sldId="2634"/>
        </pc:sldMkLst>
        <pc:spChg chg="mod">
          <ac:chgData name="Галина Галина" userId="5db18f3bd805f1eb" providerId="LiveId" clId="{01F68688-FF69-4663-ABB4-92ACA47E800A}" dt="2025-10-02T08:03:23.033" v="1038" actId="790"/>
          <ac:spMkLst>
            <pc:docMk/>
            <pc:sldMk cId="2573935578" sldId="2634"/>
            <ac:spMk id="5" creationId="{32239137-C4BF-4E94-4382-3C6A942CED45}"/>
          </ac:spMkLst>
        </pc:spChg>
        <pc:spChg chg="mod">
          <ac:chgData name="Галина Галина" userId="5db18f3bd805f1eb" providerId="LiveId" clId="{01F68688-FF69-4663-ABB4-92ACA47E800A}" dt="2025-10-02T08:03:23.033" v="1038" actId="790"/>
          <ac:spMkLst>
            <pc:docMk/>
            <pc:sldMk cId="2573935578" sldId="2634"/>
            <ac:spMk id="7" creationId="{9C1117C6-E6A6-F375-9AC8-48F5B8768A2A}"/>
          </ac:spMkLst>
        </pc:spChg>
        <pc:spChg chg="mod">
          <ac:chgData name="Галина Галина" userId="5db18f3bd805f1eb" providerId="LiveId" clId="{01F68688-FF69-4663-ABB4-92ACA47E800A}" dt="2025-10-02T08:03:23.033" v="1038" actId="790"/>
          <ac:spMkLst>
            <pc:docMk/>
            <pc:sldMk cId="2573935578" sldId="2634"/>
            <ac:spMk id="9" creationId="{BF0AC58E-E7FC-64C6-321E-AB32E2BFA3C2}"/>
          </ac:spMkLst>
        </pc:spChg>
      </pc:sldChg>
      <pc:sldChg chg="modSp add mod">
        <pc:chgData name="Галина Галина" userId="5db18f3bd805f1eb" providerId="LiveId" clId="{01F68688-FF69-4663-ABB4-92ACA47E800A}" dt="2025-10-02T08:03:23.033" v="1038" actId="790"/>
        <pc:sldMkLst>
          <pc:docMk/>
          <pc:sldMk cId="2581176666" sldId="2635"/>
        </pc:sldMkLst>
        <pc:spChg chg="mod">
          <ac:chgData name="Галина Галина" userId="5db18f3bd805f1eb" providerId="LiveId" clId="{01F68688-FF69-4663-ABB4-92ACA47E800A}" dt="2025-10-02T08:03:23.033" v="1038" actId="790"/>
          <ac:spMkLst>
            <pc:docMk/>
            <pc:sldMk cId="2581176666" sldId="2635"/>
            <ac:spMk id="5" creationId="{E21122CB-CBCF-ED35-6758-3829E2AC1209}"/>
          </ac:spMkLst>
        </pc:spChg>
        <pc:spChg chg="mod">
          <ac:chgData name="Галина Галина" userId="5db18f3bd805f1eb" providerId="LiveId" clId="{01F68688-FF69-4663-ABB4-92ACA47E800A}" dt="2025-10-02T08:03:23.033" v="1038" actId="790"/>
          <ac:spMkLst>
            <pc:docMk/>
            <pc:sldMk cId="2581176666" sldId="2635"/>
            <ac:spMk id="7" creationId="{9AF05469-C416-DFC8-1AEC-FBFA7AE11999}"/>
          </ac:spMkLst>
        </pc:spChg>
        <pc:spChg chg="mod">
          <ac:chgData name="Галина Галина" userId="5db18f3bd805f1eb" providerId="LiveId" clId="{01F68688-FF69-4663-ABB4-92ACA47E800A}" dt="2025-10-02T08:03:23.033" v="1038" actId="790"/>
          <ac:spMkLst>
            <pc:docMk/>
            <pc:sldMk cId="2581176666" sldId="2635"/>
            <ac:spMk id="9" creationId="{C1601250-16CA-54F3-6719-8BAAE0615BD0}"/>
          </ac:spMkLst>
        </pc:spChg>
      </pc:sldChg>
      <pc:sldChg chg="modSp add mod">
        <pc:chgData name="Галина Галина" userId="5db18f3bd805f1eb" providerId="LiveId" clId="{01F68688-FF69-4663-ABB4-92ACA47E800A}" dt="2025-10-02T08:03:23.033" v="1038" actId="790"/>
        <pc:sldMkLst>
          <pc:docMk/>
          <pc:sldMk cId="1736804650" sldId="2636"/>
        </pc:sldMkLst>
        <pc:spChg chg="mod">
          <ac:chgData name="Галина Галина" userId="5db18f3bd805f1eb" providerId="LiveId" clId="{01F68688-FF69-4663-ABB4-92ACA47E800A}" dt="2025-10-02T08:03:23.033" v="1038" actId="790"/>
          <ac:spMkLst>
            <pc:docMk/>
            <pc:sldMk cId="1736804650" sldId="2636"/>
            <ac:spMk id="5" creationId="{A2B557EB-C0DA-60D5-7DFC-196FB30DD7D4}"/>
          </ac:spMkLst>
        </pc:spChg>
        <pc:spChg chg="mod">
          <ac:chgData name="Галина Галина" userId="5db18f3bd805f1eb" providerId="LiveId" clId="{01F68688-FF69-4663-ABB4-92ACA47E800A}" dt="2025-10-02T08:03:23.033" v="1038" actId="790"/>
          <ac:spMkLst>
            <pc:docMk/>
            <pc:sldMk cId="1736804650" sldId="2636"/>
            <ac:spMk id="7" creationId="{CF9429FD-BCE4-91E6-4087-F49F38F10762}"/>
          </ac:spMkLst>
        </pc:spChg>
        <pc:spChg chg="mod">
          <ac:chgData name="Галина Галина" userId="5db18f3bd805f1eb" providerId="LiveId" clId="{01F68688-FF69-4663-ABB4-92ACA47E800A}" dt="2025-10-02T08:03:23.033" v="1038" actId="790"/>
          <ac:spMkLst>
            <pc:docMk/>
            <pc:sldMk cId="1736804650" sldId="2636"/>
            <ac:spMk id="9" creationId="{2BCC417D-1EAE-A3F4-F2E5-4F8EDB47D996}"/>
          </ac:spMkLst>
        </pc:spChg>
      </pc:sldChg>
      <pc:sldChg chg="delSp modSp add mod">
        <pc:chgData name="Галина Галина" userId="5db18f3bd805f1eb" providerId="LiveId" clId="{01F68688-FF69-4663-ABB4-92ACA47E800A}" dt="2025-10-02T08:03:23.033" v="1038" actId="790"/>
        <pc:sldMkLst>
          <pc:docMk/>
          <pc:sldMk cId="2098188560" sldId="2637"/>
        </pc:sldMkLst>
        <pc:spChg chg="mod">
          <ac:chgData name="Галина Галина" userId="5db18f3bd805f1eb" providerId="LiveId" clId="{01F68688-FF69-4663-ABB4-92ACA47E800A}" dt="2025-10-02T08:03:23.033" v="1038" actId="790"/>
          <ac:spMkLst>
            <pc:docMk/>
            <pc:sldMk cId="2098188560" sldId="2637"/>
            <ac:spMk id="2" creationId="{B8FAD141-1B6C-37C0-ACD5-8A739CAB4B7A}"/>
          </ac:spMkLst>
        </pc:spChg>
        <pc:spChg chg="mod">
          <ac:chgData name="Галина Галина" userId="5db18f3bd805f1eb" providerId="LiveId" clId="{01F68688-FF69-4663-ABB4-92ACA47E800A}" dt="2025-10-02T08:03:23.033" v="1038" actId="790"/>
          <ac:spMkLst>
            <pc:docMk/>
            <pc:sldMk cId="2098188560" sldId="2637"/>
            <ac:spMk id="3" creationId="{98E28F10-97B3-5189-49A7-C699E425E4F6}"/>
          </ac:spMkLst>
        </pc:spChg>
        <pc:spChg chg="mod">
          <ac:chgData name="Галина Галина" userId="5db18f3bd805f1eb" providerId="LiveId" clId="{01F68688-FF69-4663-ABB4-92ACA47E800A}" dt="2025-10-02T08:03:23.033" v="1038" actId="790"/>
          <ac:spMkLst>
            <pc:docMk/>
            <pc:sldMk cId="2098188560" sldId="2637"/>
            <ac:spMk id="9" creationId="{769139C6-779A-F531-C6E8-DF6245971A88}"/>
          </ac:spMkLst>
        </pc:spChg>
        <pc:spChg chg="mod">
          <ac:chgData name="Галина Галина" userId="5db18f3bd805f1eb" providerId="LiveId" clId="{01F68688-FF69-4663-ABB4-92ACA47E800A}" dt="2025-10-02T08:03:23.033" v="1038" actId="790"/>
          <ac:spMkLst>
            <pc:docMk/>
            <pc:sldMk cId="2098188560" sldId="2637"/>
            <ac:spMk id="10" creationId="{FACA5FA2-3791-7691-CBBD-605E4F937316}"/>
          </ac:spMkLst>
        </pc:spChg>
        <pc:picChg chg="del">
          <ac:chgData name="Галина Галина" userId="5db18f3bd805f1eb" providerId="LiveId" clId="{01F68688-FF69-4663-ABB4-92ACA47E800A}" dt="2025-10-02T07:33:33.320" v="804" actId="478"/>
          <ac:picMkLst>
            <pc:docMk/>
            <pc:sldMk cId="2098188560" sldId="2637"/>
            <ac:picMk id="7" creationId="{583B9BBB-F8BE-FB7A-7A8A-C5FDBE68F43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E1183-8481-4EB7-B02C-12ED6546256D}" type="doc">
      <dgm:prSet loTypeId="urn:microsoft.com/office/officeart/2005/8/layout/pyramid2" loCatId="list" qsTypeId="urn:microsoft.com/office/officeart/2005/8/quickstyle/simple1" qsCatId="simple" csTypeId="urn:microsoft.com/office/officeart/2005/8/colors/accent2_1" csCatId="accent2" phldr="1"/>
      <dgm:spPr/>
      <dgm:t>
        <a:bodyPr/>
        <a:lstStyle/>
        <a:p>
          <a:endParaRPr lang="ru-UA"/>
        </a:p>
      </dgm:t>
    </dgm:pt>
    <dgm:pt modelId="{1CDEE16B-6C9F-401E-9E8D-9EED1B57B434}">
      <dgm:prSet phldrT="[Текст]" custT="1"/>
      <dgm:spPr/>
      <dgm:t>
        <a:bodyPr/>
        <a:lstStyle/>
        <a:p>
          <a:r>
            <a:rPr lang="uk-UA" sz="3200" b="0" noProof="1">
              <a:latin typeface="Trebuchet MS" panose="020B0603020202020204" pitchFamily="34" charset="0"/>
              <a:ea typeface="Montserrat Medium"/>
              <a:cs typeface="Arial" panose="020B0604020202020204" pitchFamily="34" charset="0"/>
            </a:rPr>
            <a:t>датою цього документа є дата його затвердження </a:t>
          </a:r>
          <a:endParaRPr lang="uk-UA" sz="3200" noProof="1">
            <a:latin typeface="Trebuchet MS" panose="020B0603020202020204" pitchFamily="34" charset="0"/>
            <a:cs typeface="Arial" panose="020B0604020202020204" pitchFamily="34" charset="0"/>
          </a:endParaRPr>
        </a:p>
      </dgm:t>
    </dgm:pt>
    <dgm:pt modelId="{6EE9F46B-38E1-4ABD-BC62-2110756424DB}" type="parTrans" cxnId="{A9FE93EE-6DBB-46E6-B4C2-C7001EEFE14E}">
      <dgm:prSet/>
      <dgm:spPr/>
      <dgm:t>
        <a:bodyPr/>
        <a:lstStyle/>
        <a:p>
          <a:endParaRPr lang="ru-UA" sz="3200"/>
        </a:p>
      </dgm:t>
    </dgm:pt>
    <dgm:pt modelId="{BF170993-8F4F-4B7E-8928-B6F09FF48F8B}" type="sibTrans" cxnId="{A9FE93EE-6DBB-46E6-B4C2-C7001EEFE14E}">
      <dgm:prSet/>
      <dgm:spPr/>
      <dgm:t>
        <a:bodyPr/>
        <a:lstStyle/>
        <a:p>
          <a:endParaRPr lang="ru-UA" sz="3200"/>
        </a:p>
      </dgm:t>
    </dgm:pt>
    <dgm:pt modelId="{10482426-12A2-47BF-8447-FD5D8C6D2D42}">
      <dgm:prSet phldrT="[Текст]" custT="1"/>
      <dgm:spPr/>
      <dgm: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текст штатного розпису оформлюють у вигляді таблиці </a:t>
          </a:r>
        </a:p>
      </dgm:t>
    </dgm:pt>
    <dgm:pt modelId="{AD8961F8-AE63-493A-9D15-22ED0857FD5F}" type="parTrans" cxnId="{C1CF84FD-61DD-497C-A9D6-E9A580B78A7C}">
      <dgm:prSet/>
      <dgm:spPr/>
      <dgm:t>
        <a:bodyPr/>
        <a:lstStyle/>
        <a:p>
          <a:endParaRPr lang="ru-UA" sz="3200"/>
        </a:p>
      </dgm:t>
    </dgm:pt>
    <dgm:pt modelId="{06E823DB-1D4E-4CA4-891C-4E4198304543}" type="sibTrans" cxnId="{C1CF84FD-61DD-497C-A9D6-E9A580B78A7C}">
      <dgm:prSet/>
      <dgm:spPr/>
      <dgm:t>
        <a:bodyPr/>
        <a:lstStyle/>
        <a:p>
          <a:endParaRPr lang="ru-UA" sz="3200"/>
        </a:p>
      </dgm:t>
    </dgm:pt>
    <dgm:pt modelId="{E2E30642-8697-4BE1-BD82-A4C312062692}">
      <dgm:prSet phldrT="[Текст]" custT="1"/>
      <dgm:spPr/>
      <dgm: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підписує цей документ посадова особа, відповідальна за його підготовку</a:t>
          </a:r>
        </a:p>
      </dgm:t>
    </dgm:pt>
    <dgm:pt modelId="{54AA67A7-DFD9-45AA-BCE4-22B8118B6620}" type="parTrans" cxnId="{B954BBA1-FE6D-41C1-8AE0-360E50031502}">
      <dgm:prSet/>
      <dgm:spPr/>
      <dgm:t>
        <a:bodyPr/>
        <a:lstStyle/>
        <a:p>
          <a:endParaRPr lang="ru-UA" sz="3200"/>
        </a:p>
      </dgm:t>
    </dgm:pt>
    <dgm:pt modelId="{25CF7863-7724-4164-B669-659EB8ED4750}" type="sibTrans" cxnId="{B954BBA1-FE6D-41C1-8AE0-360E50031502}">
      <dgm:prSet/>
      <dgm:spPr/>
      <dgm:t>
        <a:bodyPr/>
        <a:lstStyle/>
        <a:p>
          <a:endParaRPr lang="ru-UA" sz="3200"/>
        </a:p>
      </dgm:t>
    </dgm:pt>
    <dgm:pt modelId="{205EE76D-6619-4B48-8BE5-C9BA47211652}">
      <dgm:prSet phldrT="[Текст]" custT="1"/>
      <dgm:spPr/>
      <dgm: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візує штатний розпис керівник фінансової служби (головний бухгалтер)</a:t>
          </a:r>
        </a:p>
      </dgm:t>
    </dgm:pt>
    <dgm:pt modelId="{F80C9C8B-0F2C-43E4-AA8F-68EC4567574D}" type="parTrans" cxnId="{25C8BBEE-2481-4F17-84BA-2E8C78540608}">
      <dgm:prSet/>
      <dgm:spPr/>
      <dgm:t>
        <a:bodyPr/>
        <a:lstStyle/>
        <a:p>
          <a:endParaRPr lang="ru-UA" sz="3200"/>
        </a:p>
      </dgm:t>
    </dgm:pt>
    <dgm:pt modelId="{1DF37E4A-0458-4216-A447-0E863AB10A89}" type="sibTrans" cxnId="{25C8BBEE-2481-4F17-84BA-2E8C78540608}">
      <dgm:prSet/>
      <dgm:spPr/>
      <dgm:t>
        <a:bodyPr/>
        <a:lstStyle/>
        <a:p>
          <a:endParaRPr lang="ru-UA" sz="3200"/>
        </a:p>
      </dgm:t>
    </dgm:pt>
    <dgm:pt modelId="{12B213AE-1C9B-42C9-9E79-8E587E60CE98}">
      <dgm:prSet phldrT="[Текст]" custT="1"/>
      <dgm:spPr/>
      <dgm:t>
        <a:bodyPr/>
        <a:lstStyle/>
        <a:p>
          <a:r>
            <a:rPr lang="uk-UA" sz="3200" b="0" kern="1200" noProof="1">
              <a:latin typeface="Trebuchet MS" panose="020B0603020202020204" pitchFamily="34" charset="0"/>
              <a:ea typeface="Montserrat Medium"/>
              <a:cs typeface="Arial" panose="020B0604020202020204" pitchFamily="34" charset="0"/>
            </a:rPr>
            <a:t>у разі погодження штатного розпису з юридичною особою вищого рівня обов’язково оформлюють реквізит «Гриф погодження</a:t>
          </a:r>
        </a:p>
      </dgm:t>
    </dgm:pt>
    <dgm:pt modelId="{B1696EF7-C97B-404A-8DCE-6E41F2606054}" type="parTrans" cxnId="{C54C38BB-FB8C-4D81-8ACE-883E165066F8}">
      <dgm:prSet/>
      <dgm:spPr/>
      <dgm:t>
        <a:bodyPr/>
        <a:lstStyle/>
        <a:p>
          <a:endParaRPr lang="ru-UA" sz="3200"/>
        </a:p>
      </dgm:t>
    </dgm:pt>
    <dgm:pt modelId="{951BB8E1-18E8-4B69-ACA4-9D1EA7D17E07}" type="sibTrans" cxnId="{C54C38BB-FB8C-4D81-8ACE-883E165066F8}">
      <dgm:prSet/>
      <dgm:spPr/>
      <dgm:t>
        <a:bodyPr/>
        <a:lstStyle/>
        <a:p>
          <a:endParaRPr lang="ru-UA" sz="3200"/>
        </a:p>
      </dgm:t>
    </dgm:pt>
    <dgm:pt modelId="{4AFCEB7B-6A71-4C55-961B-5CC54A266C4D}">
      <dgm:prSet phldrT="[Текст]" custT="1"/>
      <dgm:spPr/>
      <dgm:t>
        <a:bodyPr/>
        <a:lstStyle/>
        <a:p>
          <a:r>
            <a:rPr lang="uk-UA" sz="3200" b="0" kern="1200" noProof="1">
              <a:latin typeface="Trebuchet MS" panose="020B0603020202020204" pitchFamily="34" charset="0"/>
              <a:ea typeface="Montserrat Medium"/>
              <a:cs typeface="Arial" panose="020B0604020202020204" pitchFamily="34" charset="0"/>
            </a:rPr>
            <a:t>особисті підписи посадових осіб у грифі затвердження і грифі погодження скріплюють печатками відповідних юридичних осіб (за наявності) </a:t>
          </a:r>
        </a:p>
      </dgm:t>
    </dgm:pt>
    <dgm:pt modelId="{7EEFD491-1D91-435E-910D-E638F7B5E943}" type="parTrans" cxnId="{88D11187-453E-49FC-9622-836558898A8F}">
      <dgm:prSet/>
      <dgm:spPr/>
      <dgm:t>
        <a:bodyPr/>
        <a:lstStyle/>
        <a:p>
          <a:endParaRPr lang="ru-UA" sz="3200"/>
        </a:p>
      </dgm:t>
    </dgm:pt>
    <dgm:pt modelId="{0229A6D0-9356-4C03-86D6-2B29F87CBD11}" type="sibTrans" cxnId="{88D11187-453E-49FC-9622-836558898A8F}">
      <dgm:prSet/>
      <dgm:spPr/>
      <dgm:t>
        <a:bodyPr/>
        <a:lstStyle/>
        <a:p>
          <a:endParaRPr lang="ru-UA" sz="3200"/>
        </a:p>
      </dgm:t>
    </dgm:pt>
    <dgm:pt modelId="{CD88D467-330D-40BB-A325-944AF24DA7B9}">
      <dgm:prSet phldrT="[Текст]" custT="1"/>
      <dgm:spPr/>
      <dgm:t>
        <a:bodyPr/>
        <a:lstStyle/>
        <a:p>
          <a:pPr marL="0" lvl="0" algn="ctr" defTabSz="1778000">
            <a:lnSpc>
              <a:spcPct val="90000"/>
            </a:lnSpc>
            <a:spcBef>
              <a:spcPct val="0"/>
            </a:spcBef>
            <a:spcAft>
              <a:spcPct val="35000"/>
            </a:spcAft>
            <a:buNone/>
          </a:pPr>
          <a:endParaRPr lang="uk-UA" sz="3200" b="0" kern="1200" noProof="1">
            <a:latin typeface="Trebuchet MS" panose="020B0603020202020204" pitchFamily="34" charset="0"/>
            <a:ea typeface="Montserrat Medium"/>
            <a:cs typeface="Arial" panose="020B0604020202020204" pitchFamily="34" charset="0"/>
          </a:endParaRPr>
        </a:p>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зміни до штатного розпису вносять на підставі наказу (розпорядження) з основної діяльності юридичної особи. Кількість і періодичність таких змін протягом року не обмежуються </a:t>
          </a:r>
          <a:br>
            <a:rPr lang="uk-UA" sz="3200" b="0" kern="1200" noProof="1">
              <a:latin typeface="Trebuchet MS" panose="020B0603020202020204" pitchFamily="34" charset="0"/>
              <a:ea typeface="Montserrat Medium"/>
              <a:cs typeface="Arial" panose="020B0604020202020204" pitchFamily="34" charset="0"/>
            </a:rPr>
          </a:br>
          <a:endParaRPr lang="uk-UA" sz="3200" b="0" kern="1200" noProof="1">
            <a:latin typeface="Trebuchet MS" panose="020B0603020202020204" pitchFamily="34" charset="0"/>
            <a:ea typeface="Montserrat Medium"/>
            <a:cs typeface="Arial" panose="020B0604020202020204" pitchFamily="34" charset="0"/>
          </a:endParaRPr>
        </a:p>
      </dgm:t>
    </dgm:pt>
    <dgm:pt modelId="{440D989E-B024-4970-B7F9-0A15E580CCC4}" type="parTrans" cxnId="{AED93E83-B199-4C35-9534-2BE609F168D0}">
      <dgm:prSet/>
      <dgm:spPr/>
      <dgm:t>
        <a:bodyPr/>
        <a:lstStyle/>
        <a:p>
          <a:endParaRPr lang="ru-UA" sz="3200"/>
        </a:p>
      </dgm:t>
    </dgm:pt>
    <dgm:pt modelId="{0D3629A9-BAA1-4E60-96EA-F5A1E2AC51C0}" type="sibTrans" cxnId="{AED93E83-B199-4C35-9534-2BE609F168D0}">
      <dgm:prSet/>
      <dgm:spPr/>
      <dgm:t>
        <a:bodyPr/>
        <a:lstStyle/>
        <a:p>
          <a:endParaRPr lang="ru-UA" sz="3200"/>
        </a:p>
      </dgm:t>
    </dgm:pt>
    <dgm:pt modelId="{CD5CABFB-37E2-4FEE-98CF-EDB69CC82DE8}" type="pres">
      <dgm:prSet presAssocID="{9A6E1183-8481-4EB7-B02C-12ED6546256D}" presName="compositeShape" presStyleCnt="0">
        <dgm:presLayoutVars>
          <dgm:dir/>
          <dgm:resizeHandles/>
        </dgm:presLayoutVars>
      </dgm:prSet>
      <dgm:spPr/>
    </dgm:pt>
    <dgm:pt modelId="{2D2D78F3-F82C-4780-9E62-BF08FE6EF790}" type="pres">
      <dgm:prSet presAssocID="{9A6E1183-8481-4EB7-B02C-12ED6546256D}" presName="pyramid" presStyleLbl="node1" presStyleIdx="0" presStyleCnt="1" custScaleX="19695" custLinFactNeighborX="-59464" custLinFactNeighborY="28"/>
      <dgm:spPr/>
    </dgm:pt>
    <dgm:pt modelId="{90B47DD7-F7AC-4A49-8507-960EB2C16604}" type="pres">
      <dgm:prSet presAssocID="{9A6E1183-8481-4EB7-B02C-12ED6546256D}" presName="theList" presStyleCnt="0"/>
      <dgm:spPr/>
    </dgm:pt>
    <dgm:pt modelId="{0C2B2342-8181-4B52-8BB6-2870CE73BC3D}" type="pres">
      <dgm:prSet presAssocID="{1CDEE16B-6C9F-401E-9E8D-9EED1B57B434}" presName="aNode" presStyleLbl="fgAcc1" presStyleIdx="0" presStyleCnt="7" custScaleX="312417" custLinFactY="-45368" custLinFactNeighborX="-1908" custLinFactNeighborY="-100000">
        <dgm:presLayoutVars>
          <dgm:bulletEnabled val="1"/>
        </dgm:presLayoutVars>
      </dgm:prSet>
      <dgm:spPr/>
    </dgm:pt>
    <dgm:pt modelId="{4373251D-1770-4501-BFA9-2607546A2139}" type="pres">
      <dgm:prSet presAssocID="{1CDEE16B-6C9F-401E-9E8D-9EED1B57B434}" presName="aSpace" presStyleCnt="0"/>
      <dgm:spPr/>
    </dgm:pt>
    <dgm:pt modelId="{F8D48293-950B-4ADC-AF09-2236080B82EA}" type="pres">
      <dgm:prSet presAssocID="{10482426-12A2-47BF-8447-FD5D8C6D2D42}" presName="aNode" presStyleLbl="fgAcc1" presStyleIdx="1" presStyleCnt="7" custScaleX="312417" custLinFactY="-30248" custLinFactNeighborX="358" custLinFactNeighborY="-100000">
        <dgm:presLayoutVars>
          <dgm:bulletEnabled val="1"/>
        </dgm:presLayoutVars>
      </dgm:prSet>
      <dgm:spPr/>
    </dgm:pt>
    <dgm:pt modelId="{966C3314-CDE7-4429-A844-71E372F71635}" type="pres">
      <dgm:prSet presAssocID="{10482426-12A2-47BF-8447-FD5D8C6D2D42}" presName="aSpace" presStyleCnt="0"/>
      <dgm:spPr/>
    </dgm:pt>
    <dgm:pt modelId="{9E9BCB3F-9774-4F97-A919-9DE818F8833D}" type="pres">
      <dgm:prSet presAssocID="{E2E30642-8697-4BE1-BD82-A4C312062692}" presName="aNode" presStyleLbl="fgAcc1" presStyleIdx="2" presStyleCnt="7" custScaleX="312417" custLinFactY="-15128" custLinFactNeighborX="358" custLinFactNeighborY="-100000">
        <dgm:presLayoutVars>
          <dgm:bulletEnabled val="1"/>
        </dgm:presLayoutVars>
      </dgm:prSet>
      <dgm:spPr/>
    </dgm:pt>
    <dgm:pt modelId="{5EC35C2E-E792-4E04-A951-C1B0C2A8B0AC}" type="pres">
      <dgm:prSet presAssocID="{E2E30642-8697-4BE1-BD82-A4C312062692}" presName="aSpace" presStyleCnt="0"/>
      <dgm:spPr/>
    </dgm:pt>
    <dgm:pt modelId="{CC2C693C-947B-4876-8E48-31FF95CDA651}" type="pres">
      <dgm:prSet presAssocID="{205EE76D-6619-4B48-8BE5-C9BA47211652}" presName="aNode" presStyleLbl="fgAcc1" presStyleIdx="3" presStyleCnt="7" custScaleX="313624" custLinFactNeighborX="-83" custLinFactNeighborY="69254">
        <dgm:presLayoutVars>
          <dgm:bulletEnabled val="1"/>
        </dgm:presLayoutVars>
      </dgm:prSet>
      <dgm:spPr/>
    </dgm:pt>
    <dgm:pt modelId="{59A5C76F-C4E1-4703-AA01-A603FBA293AD}" type="pres">
      <dgm:prSet presAssocID="{205EE76D-6619-4B48-8BE5-C9BA47211652}" presName="aSpace" presStyleCnt="0"/>
      <dgm:spPr/>
    </dgm:pt>
    <dgm:pt modelId="{7F10CFE6-3DA9-4BE4-8809-D7EA39BF3B84}" type="pres">
      <dgm:prSet presAssocID="{12B213AE-1C9B-42C9-9E79-8E587E60CE98}" presName="aNode" presStyleLbl="fgAcc1" presStyleIdx="4" presStyleCnt="7" custScaleX="313624" custScaleY="156611" custLinFactY="19489" custLinFactNeighborX="358" custLinFactNeighborY="100000">
        <dgm:presLayoutVars>
          <dgm:bulletEnabled val="1"/>
        </dgm:presLayoutVars>
      </dgm:prSet>
      <dgm:spPr/>
    </dgm:pt>
    <dgm:pt modelId="{A26A39BE-1E8A-499E-B6D7-CB0F9E7C38FE}" type="pres">
      <dgm:prSet presAssocID="{12B213AE-1C9B-42C9-9E79-8E587E60CE98}" presName="aSpace" presStyleCnt="0"/>
      <dgm:spPr/>
    </dgm:pt>
    <dgm:pt modelId="{65E08053-7865-4FC0-89E6-27833007B193}" type="pres">
      <dgm:prSet presAssocID="{4AFCEB7B-6A71-4C55-961B-5CC54A266C4D}" presName="aNode" presStyleLbl="fgAcc1" presStyleIdx="5" presStyleCnt="7" custScaleX="313624" custScaleY="180197" custLinFactY="78063" custLinFactNeighborX="1959" custLinFactNeighborY="100000">
        <dgm:presLayoutVars>
          <dgm:bulletEnabled val="1"/>
        </dgm:presLayoutVars>
      </dgm:prSet>
      <dgm:spPr/>
    </dgm:pt>
    <dgm:pt modelId="{49C153F1-063E-4A03-8E28-E5D2AEF1A75C}" type="pres">
      <dgm:prSet presAssocID="{4AFCEB7B-6A71-4C55-961B-5CC54A266C4D}" presName="aSpace" presStyleCnt="0"/>
      <dgm:spPr/>
    </dgm:pt>
    <dgm:pt modelId="{81799897-78A5-4362-AF51-5F42FA0525DD}" type="pres">
      <dgm:prSet presAssocID="{CD88D467-330D-40BB-A325-944AF24DA7B9}" presName="aNode" presStyleLbl="fgAcc1" presStyleIdx="6" presStyleCnt="7" custScaleX="312417" custScaleY="218365" custLinFactY="101493" custLinFactNeighborX="-260" custLinFactNeighborY="200000">
        <dgm:presLayoutVars>
          <dgm:bulletEnabled val="1"/>
        </dgm:presLayoutVars>
      </dgm:prSet>
      <dgm:spPr/>
    </dgm:pt>
    <dgm:pt modelId="{E12EDCEB-FCEE-4702-BF2B-F80966CB7450}" type="pres">
      <dgm:prSet presAssocID="{CD88D467-330D-40BB-A325-944AF24DA7B9}" presName="aSpace" presStyleCnt="0"/>
      <dgm:spPr/>
    </dgm:pt>
  </dgm:ptLst>
  <dgm:cxnLst>
    <dgm:cxn modelId="{DB4CCA0E-B022-4D99-98D4-13F0DD47A71E}" type="presOf" srcId="{9A6E1183-8481-4EB7-B02C-12ED6546256D}" destId="{CD5CABFB-37E2-4FEE-98CF-EDB69CC82DE8}" srcOrd="0" destOrd="0" presId="urn:microsoft.com/office/officeart/2005/8/layout/pyramid2"/>
    <dgm:cxn modelId="{B72E4A68-D1D3-42D2-B80E-7503D4D14480}" type="presOf" srcId="{1CDEE16B-6C9F-401E-9E8D-9EED1B57B434}" destId="{0C2B2342-8181-4B52-8BB6-2870CE73BC3D}" srcOrd="0" destOrd="0" presId="urn:microsoft.com/office/officeart/2005/8/layout/pyramid2"/>
    <dgm:cxn modelId="{AED93E83-B199-4C35-9534-2BE609F168D0}" srcId="{9A6E1183-8481-4EB7-B02C-12ED6546256D}" destId="{CD88D467-330D-40BB-A325-944AF24DA7B9}" srcOrd="6" destOrd="0" parTransId="{440D989E-B024-4970-B7F9-0A15E580CCC4}" sibTransId="{0D3629A9-BAA1-4E60-96EA-F5A1E2AC51C0}"/>
    <dgm:cxn modelId="{88D11187-453E-49FC-9622-836558898A8F}" srcId="{9A6E1183-8481-4EB7-B02C-12ED6546256D}" destId="{4AFCEB7B-6A71-4C55-961B-5CC54A266C4D}" srcOrd="5" destOrd="0" parTransId="{7EEFD491-1D91-435E-910D-E638F7B5E943}" sibTransId="{0229A6D0-9356-4C03-86D6-2B29F87CBD11}"/>
    <dgm:cxn modelId="{C943D899-9861-49CE-8981-D2A280BA322C}" type="presOf" srcId="{10482426-12A2-47BF-8447-FD5D8C6D2D42}" destId="{F8D48293-950B-4ADC-AF09-2236080B82EA}" srcOrd="0" destOrd="0" presId="urn:microsoft.com/office/officeart/2005/8/layout/pyramid2"/>
    <dgm:cxn modelId="{B954BBA1-FE6D-41C1-8AE0-360E50031502}" srcId="{9A6E1183-8481-4EB7-B02C-12ED6546256D}" destId="{E2E30642-8697-4BE1-BD82-A4C312062692}" srcOrd="2" destOrd="0" parTransId="{54AA67A7-DFD9-45AA-BCE4-22B8118B6620}" sibTransId="{25CF7863-7724-4164-B669-659EB8ED4750}"/>
    <dgm:cxn modelId="{3357FBB0-275C-4916-9808-EA716BAA54ED}" type="presOf" srcId="{E2E30642-8697-4BE1-BD82-A4C312062692}" destId="{9E9BCB3F-9774-4F97-A919-9DE818F8833D}" srcOrd="0" destOrd="0" presId="urn:microsoft.com/office/officeart/2005/8/layout/pyramid2"/>
    <dgm:cxn modelId="{4DE8A1B1-59F4-4DB1-9249-9D603BBCF398}" type="presOf" srcId="{CD88D467-330D-40BB-A325-944AF24DA7B9}" destId="{81799897-78A5-4362-AF51-5F42FA0525DD}" srcOrd="0" destOrd="0" presId="urn:microsoft.com/office/officeart/2005/8/layout/pyramid2"/>
    <dgm:cxn modelId="{C54C38BB-FB8C-4D81-8ACE-883E165066F8}" srcId="{9A6E1183-8481-4EB7-B02C-12ED6546256D}" destId="{12B213AE-1C9B-42C9-9E79-8E587E60CE98}" srcOrd="4" destOrd="0" parTransId="{B1696EF7-C97B-404A-8DCE-6E41F2606054}" sibTransId="{951BB8E1-18E8-4B69-ACA4-9D1EA7D17E07}"/>
    <dgm:cxn modelId="{C862AEC5-6922-40E8-A72B-32797EE5CBE1}" type="presOf" srcId="{205EE76D-6619-4B48-8BE5-C9BA47211652}" destId="{CC2C693C-947B-4876-8E48-31FF95CDA651}" srcOrd="0" destOrd="0" presId="urn:microsoft.com/office/officeart/2005/8/layout/pyramid2"/>
    <dgm:cxn modelId="{1BB152C9-EBAE-4ABE-B631-B123609932EC}" type="presOf" srcId="{12B213AE-1C9B-42C9-9E79-8E587E60CE98}" destId="{7F10CFE6-3DA9-4BE4-8809-D7EA39BF3B84}" srcOrd="0" destOrd="0" presId="urn:microsoft.com/office/officeart/2005/8/layout/pyramid2"/>
    <dgm:cxn modelId="{A9FE93EE-6DBB-46E6-B4C2-C7001EEFE14E}" srcId="{9A6E1183-8481-4EB7-B02C-12ED6546256D}" destId="{1CDEE16B-6C9F-401E-9E8D-9EED1B57B434}" srcOrd="0" destOrd="0" parTransId="{6EE9F46B-38E1-4ABD-BC62-2110756424DB}" sibTransId="{BF170993-8F4F-4B7E-8928-B6F09FF48F8B}"/>
    <dgm:cxn modelId="{25C8BBEE-2481-4F17-84BA-2E8C78540608}" srcId="{9A6E1183-8481-4EB7-B02C-12ED6546256D}" destId="{205EE76D-6619-4B48-8BE5-C9BA47211652}" srcOrd="3" destOrd="0" parTransId="{F80C9C8B-0F2C-43E4-AA8F-68EC4567574D}" sibTransId="{1DF37E4A-0458-4216-A447-0E863AB10A89}"/>
    <dgm:cxn modelId="{E62171F1-09C4-4692-B868-14207FE50CE9}" type="presOf" srcId="{4AFCEB7B-6A71-4C55-961B-5CC54A266C4D}" destId="{65E08053-7865-4FC0-89E6-27833007B193}" srcOrd="0" destOrd="0" presId="urn:microsoft.com/office/officeart/2005/8/layout/pyramid2"/>
    <dgm:cxn modelId="{C1CF84FD-61DD-497C-A9D6-E9A580B78A7C}" srcId="{9A6E1183-8481-4EB7-B02C-12ED6546256D}" destId="{10482426-12A2-47BF-8447-FD5D8C6D2D42}" srcOrd="1" destOrd="0" parTransId="{AD8961F8-AE63-493A-9D15-22ED0857FD5F}" sibTransId="{06E823DB-1D4E-4CA4-891C-4E4198304543}"/>
    <dgm:cxn modelId="{0AD4E8E2-7085-4EC2-BCCC-1062F81B09B0}" type="presParOf" srcId="{CD5CABFB-37E2-4FEE-98CF-EDB69CC82DE8}" destId="{2D2D78F3-F82C-4780-9E62-BF08FE6EF790}" srcOrd="0" destOrd="0" presId="urn:microsoft.com/office/officeart/2005/8/layout/pyramid2"/>
    <dgm:cxn modelId="{C2A42F5E-BE6E-4873-B8A3-161BBE726B3E}" type="presParOf" srcId="{CD5CABFB-37E2-4FEE-98CF-EDB69CC82DE8}" destId="{90B47DD7-F7AC-4A49-8507-960EB2C16604}" srcOrd="1" destOrd="0" presId="urn:microsoft.com/office/officeart/2005/8/layout/pyramid2"/>
    <dgm:cxn modelId="{CDD317AE-CF23-42C8-AFFB-60E866EEA211}" type="presParOf" srcId="{90B47DD7-F7AC-4A49-8507-960EB2C16604}" destId="{0C2B2342-8181-4B52-8BB6-2870CE73BC3D}" srcOrd="0" destOrd="0" presId="urn:microsoft.com/office/officeart/2005/8/layout/pyramid2"/>
    <dgm:cxn modelId="{8B17DBDA-2B04-4F97-852C-131B274C8684}" type="presParOf" srcId="{90B47DD7-F7AC-4A49-8507-960EB2C16604}" destId="{4373251D-1770-4501-BFA9-2607546A2139}" srcOrd="1" destOrd="0" presId="urn:microsoft.com/office/officeart/2005/8/layout/pyramid2"/>
    <dgm:cxn modelId="{8D7D7615-8D7A-4123-B18F-2D9BC566106B}" type="presParOf" srcId="{90B47DD7-F7AC-4A49-8507-960EB2C16604}" destId="{F8D48293-950B-4ADC-AF09-2236080B82EA}" srcOrd="2" destOrd="0" presId="urn:microsoft.com/office/officeart/2005/8/layout/pyramid2"/>
    <dgm:cxn modelId="{8AA8711D-B6E1-45F4-B9D4-032AE69923E4}" type="presParOf" srcId="{90B47DD7-F7AC-4A49-8507-960EB2C16604}" destId="{966C3314-CDE7-4429-A844-71E372F71635}" srcOrd="3" destOrd="0" presId="urn:microsoft.com/office/officeart/2005/8/layout/pyramid2"/>
    <dgm:cxn modelId="{0C8B2A91-51A9-499F-AE75-AF0B53B91681}" type="presParOf" srcId="{90B47DD7-F7AC-4A49-8507-960EB2C16604}" destId="{9E9BCB3F-9774-4F97-A919-9DE818F8833D}" srcOrd="4" destOrd="0" presId="urn:microsoft.com/office/officeart/2005/8/layout/pyramid2"/>
    <dgm:cxn modelId="{B40FE2BC-B834-47C5-BB0B-3E1C82A765CD}" type="presParOf" srcId="{90B47DD7-F7AC-4A49-8507-960EB2C16604}" destId="{5EC35C2E-E792-4E04-A951-C1B0C2A8B0AC}" srcOrd="5" destOrd="0" presId="urn:microsoft.com/office/officeart/2005/8/layout/pyramid2"/>
    <dgm:cxn modelId="{4C0C6416-87D0-4F4B-9505-9DF3B5B9E117}" type="presParOf" srcId="{90B47DD7-F7AC-4A49-8507-960EB2C16604}" destId="{CC2C693C-947B-4876-8E48-31FF95CDA651}" srcOrd="6" destOrd="0" presId="urn:microsoft.com/office/officeart/2005/8/layout/pyramid2"/>
    <dgm:cxn modelId="{F6B10921-357F-491A-84B6-A25288A96955}" type="presParOf" srcId="{90B47DD7-F7AC-4A49-8507-960EB2C16604}" destId="{59A5C76F-C4E1-4703-AA01-A603FBA293AD}" srcOrd="7" destOrd="0" presId="urn:microsoft.com/office/officeart/2005/8/layout/pyramid2"/>
    <dgm:cxn modelId="{BC9448C5-97D9-4AF6-9869-8496EF3EC924}" type="presParOf" srcId="{90B47DD7-F7AC-4A49-8507-960EB2C16604}" destId="{7F10CFE6-3DA9-4BE4-8809-D7EA39BF3B84}" srcOrd="8" destOrd="0" presId="urn:microsoft.com/office/officeart/2005/8/layout/pyramid2"/>
    <dgm:cxn modelId="{FEA6EB9D-8E22-4D7B-A8FB-8E75A4B0016D}" type="presParOf" srcId="{90B47DD7-F7AC-4A49-8507-960EB2C16604}" destId="{A26A39BE-1E8A-499E-B6D7-CB0F9E7C38FE}" srcOrd="9" destOrd="0" presId="urn:microsoft.com/office/officeart/2005/8/layout/pyramid2"/>
    <dgm:cxn modelId="{FCD9F50C-B1A2-480C-97B0-2BD9F3FA6A2F}" type="presParOf" srcId="{90B47DD7-F7AC-4A49-8507-960EB2C16604}" destId="{65E08053-7865-4FC0-89E6-27833007B193}" srcOrd="10" destOrd="0" presId="urn:microsoft.com/office/officeart/2005/8/layout/pyramid2"/>
    <dgm:cxn modelId="{15A42362-C679-4ED4-B236-5D981959EBE5}" type="presParOf" srcId="{90B47DD7-F7AC-4A49-8507-960EB2C16604}" destId="{49C153F1-063E-4A03-8E28-E5D2AEF1A75C}" srcOrd="11" destOrd="0" presId="urn:microsoft.com/office/officeart/2005/8/layout/pyramid2"/>
    <dgm:cxn modelId="{2C0F9A89-E1E9-4019-9BA5-3F1FAF676F68}" type="presParOf" srcId="{90B47DD7-F7AC-4A49-8507-960EB2C16604}" destId="{81799897-78A5-4362-AF51-5F42FA0525DD}" srcOrd="12" destOrd="0" presId="urn:microsoft.com/office/officeart/2005/8/layout/pyramid2"/>
    <dgm:cxn modelId="{3AA6A32E-1C0C-4152-B767-D29E6F645EE9}" type="presParOf" srcId="{90B47DD7-F7AC-4A49-8507-960EB2C16604}" destId="{E12EDCEB-FCEE-4702-BF2B-F80966CB7450}"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78F3-F82C-4780-9E62-BF08FE6EF790}">
      <dsp:nvSpPr>
        <dsp:cNvPr id="0" name=""/>
        <dsp:cNvSpPr/>
      </dsp:nvSpPr>
      <dsp:spPr>
        <a:xfrm>
          <a:off x="230411" y="0"/>
          <a:ext cx="2184021" cy="11089216"/>
        </a:xfrm>
        <a:prstGeom prst="triangl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B2342-8181-4B52-8BB6-2870CE73BC3D}">
      <dsp:nvSpPr>
        <dsp:cNvPr id="0" name=""/>
        <dsp:cNvSpPr/>
      </dsp:nvSpPr>
      <dsp:spPr>
        <a:xfrm>
          <a:off x="123486" y="620784"/>
          <a:ext cx="22518987" cy="850101"/>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датою цього документа є дата його затвердження </a:t>
          </a:r>
          <a:endParaRPr lang="uk-UA" sz="3200" kern="1200" noProof="1">
            <a:latin typeface="Trebuchet MS" panose="020B0603020202020204" pitchFamily="34" charset="0"/>
            <a:cs typeface="Arial" panose="020B0604020202020204" pitchFamily="34" charset="0"/>
          </a:endParaRPr>
        </a:p>
      </dsp:txBody>
      <dsp:txXfrm>
        <a:off x="164985" y="662283"/>
        <a:ext cx="22435989" cy="767103"/>
      </dsp:txXfrm>
    </dsp:sp>
    <dsp:sp modelId="{F8D48293-950B-4ADC-AF09-2236080B82EA}">
      <dsp:nvSpPr>
        <dsp:cNvPr id="0" name=""/>
        <dsp:cNvSpPr/>
      </dsp:nvSpPr>
      <dsp:spPr>
        <a:xfrm>
          <a:off x="286819" y="1705683"/>
          <a:ext cx="22518987" cy="850101"/>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текст штатного розпису оформлюють у вигляді таблиці </a:t>
          </a:r>
        </a:p>
      </dsp:txBody>
      <dsp:txXfrm>
        <a:off x="328318" y="1747182"/>
        <a:ext cx="22435989" cy="767103"/>
      </dsp:txXfrm>
    </dsp:sp>
    <dsp:sp modelId="{9E9BCB3F-9774-4F97-A919-9DE818F8833D}">
      <dsp:nvSpPr>
        <dsp:cNvPr id="0" name=""/>
        <dsp:cNvSpPr/>
      </dsp:nvSpPr>
      <dsp:spPr>
        <a:xfrm>
          <a:off x="286819" y="2790582"/>
          <a:ext cx="22518987" cy="850101"/>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підписує цей документ посадова особа, відповідальна за його підготовку</a:t>
          </a:r>
        </a:p>
      </dsp:txBody>
      <dsp:txXfrm>
        <a:off x="328318" y="2832081"/>
        <a:ext cx="22435989" cy="767103"/>
      </dsp:txXfrm>
    </dsp:sp>
    <dsp:sp modelId="{CC2C693C-947B-4876-8E48-31FF95CDA651}">
      <dsp:nvSpPr>
        <dsp:cNvPr id="0" name=""/>
        <dsp:cNvSpPr/>
      </dsp:nvSpPr>
      <dsp:spPr>
        <a:xfrm>
          <a:off x="211531" y="4055403"/>
          <a:ext cx="22605987" cy="850101"/>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візує штатний розпис керівник фінансової служби (головний бухгалтер)</a:t>
          </a:r>
        </a:p>
      </dsp:txBody>
      <dsp:txXfrm>
        <a:off x="253030" y="4096902"/>
        <a:ext cx="22522989" cy="767103"/>
      </dsp:txXfrm>
    </dsp:sp>
    <dsp:sp modelId="{7F10CFE6-3DA9-4BE4-8809-D7EA39BF3B84}">
      <dsp:nvSpPr>
        <dsp:cNvPr id="0" name=""/>
        <dsp:cNvSpPr/>
      </dsp:nvSpPr>
      <dsp:spPr>
        <a:xfrm>
          <a:off x="243319" y="5210114"/>
          <a:ext cx="22605987" cy="1331351"/>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у разі погодження штатного розпису з юридичною особою вищого рівня обов’язково оформлюють реквізит «Гриф погодження</a:t>
          </a:r>
        </a:p>
      </dsp:txBody>
      <dsp:txXfrm>
        <a:off x="308310" y="5275105"/>
        <a:ext cx="22476005" cy="1201369"/>
      </dsp:txXfrm>
    </dsp:sp>
    <dsp:sp modelId="{65E08053-7865-4FC0-89E6-27833007B193}">
      <dsp:nvSpPr>
        <dsp:cNvPr id="0" name=""/>
        <dsp:cNvSpPr/>
      </dsp:nvSpPr>
      <dsp:spPr>
        <a:xfrm>
          <a:off x="358719" y="7145667"/>
          <a:ext cx="22605987" cy="1531856"/>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особисті підписи посадових осіб у грифі затвердження і грифі погодження скріплюють печатками відповідних юридичних осіб (за наявності) </a:t>
          </a:r>
        </a:p>
      </dsp:txBody>
      <dsp:txXfrm>
        <a:off x="433498" y="7220446"/>
        <a:ext cx="22456429" cy="1382298"/>
      </dsp:txXfrm>
    </dsp:sp>
    <dsp:sp modelId="{81799897-78A5-4362-AF51-5F42FA0525DD}">
      <dsp:nvSpPr>
        <dsp:cNvPr id="0" name=""/>
        <dsp:cNvSpPr/>
      </dsp:nvSpPr>
      <dsp:spPr>
        <a:xfrm>
          <a:off x="242274" y="9089227"/>
          <a:ext cx="22518987" cy="1856323"/>
        </a:xfrm>
        <a:prstGeom prst="round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algn="ctr" defTabSz="1778000">
            <a:lnSpc>
              <a:spcPct val="90000"/>
            </a:lnSpc>
            <a:spcBef>
              <a:spcPct val="0"/>
            </a:spcBef>
            <a:spcAft>
              <a:spcPct val="35000"/>
            </a:spcAft>
            <a:buNone/>
          </a:pPr>
          <a:endParaRPr lang="uk-UA" sz="3200" b="0" kern="1200" noProof="1">
            <a:latin typeface="Trebuchet MS" panose="020B0603020202020204" pitchFamily="34" charset="0"/>
            <a:ea typeface="Montserrat Medium"/>
            <a:cs typeface="Arial" panose="020B0604020202020204" pitchFamily="34" charset="0"/>
          </a:endParaRPr>
        </a:p>
        <a:p>
          <a:pPr marL="0" lvl="0" indent="0" algn="ctr" defTabSz="1600200">
            <a:lnSpc>
              <a:spcPct val="90000"/>
            </a:lnSpc>
            <a:spcBef>
              <a:spcPct val="0"/>
            </a:spcBef>
            <a:spcAft>
              <a:spcPct val="35000"/>
            </a:spcAft>
            <a:buNone/>
          </a:pPr>
          <a:r>
            <a:rPr lang="uk-UA" sz="3200" b="0" kern="1200" noProof="1">
              <a:latin typeface="Trebuchet MS" panose="020B0603020202020204" pitchFamily="34" charset="0"/>
              <a:ea typeface="Montserrat Medium"/>
              <a:cs typeface="Arial" panose="020B0604020202020204" pitchFamily="34" charset="0"/>
            </a:rPr>
            <a:t>зміни до штатного розпису вносять на підставі наказу (розпорядження) з основної діяльності юридичної особи. Кількість і періодичність таких змін протягом року не обмежуються </a:t>
          </a:r>
          <a:br>
            <a:rPr lang="uk-UA" sz="3200" b="0" kern="1200" noProof="1">
              <a:latin typeface="Trebuchet MS" panose="020B0603020202020204" pitchFamily="34" charset="0"/>
              <a:ea typeface="Montserrat Medium"/>
              <a:cs typeface="Arial" panose="020B0604020202020204" pitchFamily="34" charset="0"/>
            </a:rPr>
          </a:br>
          <a:endParaRPr lang="uk-UA" sz="3200" b="0" kern="1200" noProof="1">
            <a:latin typeface="Trebuchet MS" panose="020B0603020202020204" pitchFamily="34" charset="0"/>
            <a:ea typeface="Montserrat Medium"/>
            <a:cs typeface="Arial" panose="020B0604020202020204" pitchFamily="34" charset="0"/>
          </a:endParaRPr>
        </a:p>
      </dsp:txBody>
      <dsp:txXfrm>
        <a:off x="332892" y="9179845"/>
        <a:ext cx="22337751" cy="16750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50016292"/>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8793D836-3D0F-4AD5-9B63-C41CEA87DEC3}" type="slidenum">
              <a:rPr lang="uk-UA" smtClean="0"/>
              <a:t>83</a:t>
            </a:fld>
            <a:endParaRPr lang="uk-UA"/>
          </a:p>
        </p:txBody>
      </p:sp>
    </p:spTree>
    <p:extLst>
      <p:ext uri="{BB962C8B-B14F-4D97-AF65-F5344CB8AC3E}">
        <p14:creationId xmlns:p14="http://schemas.microsoft.com/office/powerpoint/2010/main" val="349844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8793D836-3D0F-4AD5-9B63-C41CEA87DEC3}" type="slidenum">
              <a:rPr lang="uk-UA" smtClean="0"/>
              <a:t>84</a:t>
            </a:fld>
            <a:endParaRPr lang="uk-UA"/>
          </a:p>
        </p:txBody>
      </p:sp>
    </p:spTree>
    <p:extLst>
      <p:ext uri="{BB962C8B-B14F-4D97-AF65-F5344CB8AC3E}">
        <p14:creationId xmlns:p14="http://schemas.microsoft.com/office/powerpoint/2010/main" val="236546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8793D836-3D0F-4AD5-9B63-C41CEA87DEC3}" type="slidenum">
              <a:rPr lang="uk-UA" smtClean="0"/>
              <a:t>85</a:t>
            </a:fld>
            <a:endParaRPr lang="uk-UA"/>
          </a:p>
        </p:txBody>
      </p:sp>
    </p:spTree>
    <p:extLst>
      <p:ext uri="{BB962C8B-B14F-4D97-AF65-F5344CB8AC3E}">
        <p14:creationId xmlns:p14="http://schemas.microsoft.com/office/powerpoint/2010/main" val="42495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20C04CD-F261-4E83-A9E7-7C1DD7F76D9E}" type="slidenum">
              <a:rPr lang="uk-UA" smtClean="0"/>
              <a:t>148</a:t>
            </a:fld>
            <a:endParaRPr lang="uk-UA"/>
          </a:p>
        </p:txBody>
      </p:sp>
    </p:spTree>
    <p:extLst>
      <p:ext uri="{BB962C8B-B14F-4D97-AF65-F5344CB8AC3E}">
        <p14:creationId xmlns:p14="http://schemas.microsoft.com/office/powerpoint/2010/main" val="118829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20C04CD-F261-4E83-A9E7-7C1DD7F76D9E}" type="slidenum">
              <a:rPr lang="uk-UA" smtClean="0"/>
              <a:t>149</a:t>
            </a:fld>
            <a:endParaRPr lang="uk-UA"/>
          </a:p>
        </p:txBody>
      </p:sp>
    </p:spTree>
    <p:extLst>
      <p:ext uri="{BB962C8B-B14F-4D97-AF65-F5344CB8AC3E}">
        <p14:creationId xmlns:p14="http://schemas.microsoft.com/office/powerpoint/2010/main" val="19466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3310-9B37-62B5-338D-3C61B0797F9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D5E43D3-0BBA-5EC4-E9D9-8AEABCAF9568}"/>
              </a:ext>
            </a:extLst>
          </p:cNvPr>
          <p:cNvSpPr>
            <a:spLocks noGrp="1" noRot="1" noChangeAspect="1"/>
          </p:cNvSpPr>
          <p:nvPr>
            <p:ph type="sldImg"/>
          </p:nvPr>
        </p:nvSpPr>
        <p:spPr>
          <a:xfrm>
            <a:off x="381000" y="685800"/>
            <a:ext cx="6096000" cy="3429000"/>
          </a:xfrm>
        </p:spPr>
      </p:sp>
      <p:sp>
        <p:nvSpPr>
          <p:cNvPr id="3" name="Заметки 2">
            <a:extLst>
              <a:ext uri="{FF2B5EF4-FFF2-40B4-BE49-F238E27FC236}">
                <a16:creationId xmlns:a16="http://schemas.microsoft.com/office/drawing/2014/main" id="{80E21B60-5A04-A4D2-C9D7-E00F373F7247}"/>
              </a:ext>
            </a:extLst>
          </p:cNvPr>
          <p:cNvSpPr>
            <a:spLocks noGrp="1"/>
          </p:cNvSpPr>
          <p:nvPr>
            <p:ph type="body" idx="1"/>
          </p:nvPr>
        </p:nvSpPr>
        <p:spPr/>
        <p:txBody>
          <a:bodyPr/>
          <a:lstStyle/>
          <a:p>
            <a:endParaRPr lang="ru-UA" dirty="0"/>
          </a:p>
        </p:txBody>
      </p:sp>
      <p:sp>
        <p:nvSpPr>
          <p:cNvPr id="4" name="Номер слайда 3">
            <a:extLst>
              <a:ext uri="{FF2B5EF4-FFF2-40B4-BE49-F238E27FC236}">
                <a16:creationId xmlns:a16="http://schemas.microsoft.com/office/drawing/2014/main" id="{683BF60A-5AD2-AF0F-F85D-9A10D46651CB}"/>
              </a:ext>
            </a:extLst>
          </p:cNvPr>
          <p:cNvSpPr>
            <a:spLocks noGrp="1"/>
          </p:cNvSpPr>
          <p:nvPr>
            <p:ph type="sldNum" sz="quarter" idx="5"/>
          </p:nvPr>
        </p:nvSpPr>
        <p:spPr/>
        <p:txBody>
          <a:bodyPr/>
          <a:lstStyle/>
          <a:p>
            <a:fld id="{120C04CD-F261-4E83-A9E7-7C1DD7F76D9E}" type="slidenum">
              <a:rPr lang="uk-UA" smtClean="0"/>
              <a:t>150</a:t>
            </a:fld>
            <a:endParaRPr lang="uk-UA"/>
          </a:p>
        </p:txBody>
      </p:sp>
    </p:spTree>
    <p:extLst>
      <p:ext uri="{BB962C8B-B14F-4D97-AF65-F5344CB8AC3E}">
        <p14:creationId xmlns:p14="http://schemas.microsoft.com/office/powerpoint/2010/main" val="48044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D8403-BEC1-F373-7E12-31FA5F07C38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ADDACC9-6B14-5899-2254-44FB183A7420}"/>
              </a:ext>
            </a:extLst>
          </p:cNvPr>
          <p:cNvSpPr>
            <a:spLocks noGrp="1" noRot="1" noChangeAspect="1"/>
          </p:cNvSpPr>
          <p:nvPr>
            <p:ph type="sldImg"/>
          </p:nvPr>
        </p:nvSpPr>
        <p:spPr>
          <a:xfrm>
            <a:off x="381000" y="685800"/>
            <a:ext cx="6096000" cy="3429000"/>
          </a:xfrm>
        </p:spPr>
      </p:sp>
      <p:sp>
        <p:nvSpPr>
          <p:cNvPr id="3" name="Заметки 2">
            <a:extLst>
              <a:ext uri="{FF2B5EF4-FFF2-40B4-BE49-F238E27FC236}">
                <a16:creationId xmlns:a16="http://schemas.microsoft.com/office/drawing/2014/main" id="{8F6311B7-94F0-7F3B-179A-0C7FF2C3C0C8}"/>
              </a:ext>
            </a:extLst>
          </p:cNvPr>
          <p:cNvSpPr>
            <a:spLocks noGrp="1"/>
          </p:cNvSpPr>
          <p:nvPr>
            <p:ph type="body" idx="1"/>
          </p:nvPr>
        </p:nvSpPr>
        <p:spPr/>
        <p:txBody>
          <a:bodyPr/>
          <a:lstStyle/>
          <a:p>
            <a:endParaRPr lang="ru-UA" dirty="0"/>
          </a:p>
        </p:txBody>
      </p:sp>
      <p:sp>
        <p:nvSpPr>
          <p:cNvPr id="4" name="Номер слайда 3">
            <a:extLst>
              <a:ext uri="{FF2B5EF4-FFF2-40B4-BE49-F238E27FC236}">
                <a16:creationId xmlns:a16="http://schemas.microsoft.com/office/drawing/2014/main" id="{D5A0B53D-A891-F74B-774A-DFC87B4502C2}"/>
              </a:ext>
            </a:extLst>
          </p:cNvPr>
          <p:cNvSpPr>
            <a:spLocks noGrp="1"/>
          </p:cNvSpPr>
          <p:nvPr>
            <p:ph type="sldNum" sz="quarter" idx="5"/>
          </p:nvPr>
        </p:nvSpPr>
        <p:spPr/>
        <p:txBody>
          <a:bodyPr/>
          <a:lstStyle/>
          <a:p>
            <a:fld id="{120C04CD-F261-4E83-A9E7-7C1DD7F76D9E}" type="slidenum">
              <a:rPr lang="uk-UA" smtClean="0"/>
              <a:t>152</a:t>
            </a:fld>
            <a:endParaRPr lang="uk-UA"/>
          </a:p>
        </p:txBody>
      </p:sp>
    </p:spTree>
    <p:extLst>
      <p:ext uri="{BB962C8B-B14F-4D97-AF65-F5344CB8AC3E}">
        <p14:creationId xmlns:p14="http://schemas.microsoft.com/office/powerpoint/2010/main" val="55348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16933"/>
            <a:ext cx="24384000" cy="13732934"/>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4134" y="4809068"/>
            <a:ext cx="15533872" cy="3292604"/>
          </a:xfrm>
        </p:spPr>
        <p:txBody>
          <a:bodyPr anchor="b">
            <a:noAutofit/>
          </a:bodyPr>
          <a:lstStyle>
            <a:lvl1pPr algn="r">
              <a:defRPr sz="108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014134" y="8101667"/>
            <a:ext cx="15533872" cy="2193798"/>
          </a:xfrm>
        </p:spPr>
        <p:txBody>
          <a:bodyPr anchor="t"/>
          <a:lstStyle>
            <a:lvl1pPr marL="0" indent="0" algn="r">
              <a:buNone/>
              <a:defRPr>
                <a:solidFill>
                  <a:schemeClr val="tx1">
                    <a:lumMod val="50000"/>
                    <a:lumOff val="50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247380124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54670" y="1219200"/>
            <a:ext cx="17193336" cy="6807200"/>
          </a:xfrm>
        </p:spPr>
        <p:txBody>
          <a:bodyPr anchor="ctr">
            <a:normAutofit/>
          </a:bodyPr>
          <a:lstStyle>
            <a:lvl1pPr algn="l">
              <a:defRPr sz="8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12794988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2732278" y="7264400"/>
            <a:ext cx="14449048"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354670" y="8940800"/>
            <a:ext cx="17193336"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
        <p:nvSpPr>
          <p:cNvPr id="24" name="TextBox 23"/>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96685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354670" y="3863976"/>
            <a:ext cx="17193336" cy="5190920"/>
          </a:xfrm>
        </p:spPr>
        <p:txBody>
          <a:bodyPr anchor="b">
            <a:normAutofit/>
          </a:bodyPr>
          <a:lstStyle>
            <a:lvl1pPr algn="l">
              <a:defRPr sz="8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11693883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862668" y="1219200"/>
            <a:ext cx="16188268" cy="6045200"/>
          </a:xfrm>
        </p:spPr>
        <p:txBody>
          <a:bodyPr anchor="ctr">
            <a:normAutofit/>
          </a:bodyPr>
          <a:lstStyle>
            <a:lvl1pPr algn="l">
              <a:defRPr sz="88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tx1">
                    <a:lumMod val="75000"/>
                    <a:lumOff val="2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
        <p:nvSpPr>
          <p:cNvPr id="24" name="TextBox 23"/>
          <p:cNvSpPr txBox="1"/>
          <p:nvPr/>
        </p:nvSpPr>
        <p:spPr>
          <a:xfrm>
            <a:off x="1083740" y="1580756"/>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6022" y="5773112"/>
            <a:ext cx="1219200"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358627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371599" y="1219200"/>
            <a:ext cx="17176406" cy="6045200"/>
          </a:xfrm>
        </p:spPr>
        <p:txBody>
          <a:bodyPr anchor="ctr">
            <a:normAutofit/>
          </a:bodyPr>
          <a:lstStyle>
            <a:lvl1pPr algn="l">
              <a:defRPr sz="88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54665" y="8026400"/>
            <a:ext cx="17193338" cy="1028496"/>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354670" y="9054896"/>
            <a:ext cx="17193336"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118077221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407013834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5347" y="1219199"/>
            <a:ext cx="2609486" cy="10502902"/>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354670" y="1219200"/>
            <a:ext cx="14120300" cy="105029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316310312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216" name="Фигура"/>
          <p:cNvSpPr>
            <a:spLocks noGrp="1"/>
          </p:cNvSpPr>
          <p:nvPr>
            <p:ph type="body" sz="quarter" idx="13"/>
          </p:nvPr>
        </p:nvSpPr>
        <p:spPr>
          <a:xfrm>
            <a:off x="2116385" y="2335804"/>
            <a:ext cx="1695155" cy="1276513"/>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7" name="Фигура"/>
          <p:cNvSpPr>
            <a:spLocks noGrp="1"/>
          </p:cNvSpPr>
          <p:nvPr>
            <p:ph type="body" sz="quarter" idx="14"/>
          </p:nvPr>
        </p:nvSpPr>
        <p:spPr>
          <a:xfrm flipH="1">
            <a:off x="21426175"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8" name="Фигура"/>
          <p:cNvSpPr>
            <a:spLocks noGrp="1"/>
          </p:cNvSpPr>
          <p:nvPr>
            <p:ph type="body" sz="quarter" idx="15"/>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9" name="Elearn."/>
          <p:cNvSpPr txBox="1">
            <a:spLocks noGrp="1"/>
          </p:cNvSpPr>
          <p:nvPr>
            <p:ph type="body" sz="quarter" idx="16"/>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22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214564161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8712544" y="1899242"/>
            <a:ext cx="6164546" cy="1446230"/>
          </a:xfrm>
          <a:prstGeom prst="rect">
            <a:avLst/>
          </a:prstGeom>
        </p:spPr>
        <p:txBody>
          <a:bodyPr wrap="square" lIns="0" tIns="0" rIns="0" bIns="0">
            <a:spAutoFit/>
          </a:bodyPr>
          <a:lstStyle>
            <a:lvl1pPr>
              <a:defRPr sz="11461" b="1" i="0">
                <a:solidFill>
                  <a:srgbClr val="C00000"/>
                </a:solidFill>
                <a:latin typeface="Calibri"/>
                <a:cs typeface="Calibri"/>
              </a:defRPr>
            </a:lvl1pPr>
          </a:lstStyle>
          <a:p>
            <a:endParaRPr/>
          </a:p>
        </p:txBody>
      </p:sp>
      <p:sp>
        <p:nvSpPr>
          <p:cNvPr id="3" name="Holder 3"/>
          <p:cNvSpPr>
            <a:spLocks noGrp="1"/>
          </p:cNvSpPr>
          <p:nvPr>
            <p:ph type="subTitle" idx="4"/>
          </p:nvPr>
        </p:nvSpPr>
        <p:spPr>
          <a:xfrm>
            <a:off x="3657600" y="7680961"/>
            <a:ext cx="170688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3EFF79D-583C-43BF-9A0A-1367590E5E63}" type="datetime1">
              <a:rPr lang="en-US" smtClean="0"/>
              <a:t>10/2/2025</a:t>
            </a:fld>
            <a:endParaRPr lang="en-US"/>
          </a:p>
        </p:txBody>
      </p:sp>
      <p:sp>
        <p:nvSpPr>
          <p:cNvPr id="6" name="Holder 6"/>
          <p:cNvSpPr>
            <a:spLocks noGrp="1"/>
          </p:cNvSpPr>
          <p:nvPr>
            <p:ph type="sldNum" sz="quarter" idx="7"/>
          </p:nvPr>
        </p:nvSpPr>
        <p:spPr>
          <a:xfrm>
            <a:off x="12087875" y="13178600"/>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58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201826196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354670" y="5401735"/>
            <a:ext cx="17193336" cy="3653162"/>
          </a:xfrm>
        </p:spPr>
        <p:txBody>
          <a:bodyPr anchor="b"/>
          <a:lstStyle>
            <a:lvl1pPr algn="l">
              <a:defRPr sz="8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54670" y="9054896"/>
            <a:ext cx="17193336" cy="1720800"/>
          </a:xfrm>
        </p:spPr>
        <p:txBody>
          <a:bodyPr anchor="t"/>
          <a:lstStyle>
            <a:lvl1pPr marL="0" indent="0" algn="l">
              <a:buNone/>
              <a:defRPr sz="40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8AB698A-BBFC-4761-8B24-55AEFC156F03}" type="datetimeFigureOut">
              <a:rPr lang="ru-UA" smtClean="0"/>
              <a:t>10/02/2025</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356416883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354669" y="4321178"/>
            <a:ext cx="8368070" cy="776154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0179940" y="4321179"/>
            <a:ext cx="8368068" cy="776154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8AB698A-BBFC-4761-8B24-55AEFC156F03}" type="datetimeFigureOut">
              <a:rPr lang="ru-UA" smtClean="0"/>
              <a:t>10/02/2025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107701236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51491" y="4321966"/>
            <a:ext cx="837124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351491" y="5474491"/>
            <a:ext cx="8371246" cy="66082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0176766" y="4321966"/>
            <a:ext cx="837123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0176769" y="5474491"/>
            <a:ext cx="8371234" cy="66082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8AB698A-BBFC-4761-8B24-55AEFC156F03}" type="datetimeFigureOut">
              <a:rPr lang="ru-UA" smtClean="0"/>
              <a:t>10/02/2025</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383400398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354668" y="1219200"/>
            <a:ext cx="17193336" cy="26416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8AB698A-BBFC-4761-8B24-55AEFC156F03}" type="datetimeFigureOut">
              <a:rPr lang="ru-UA" smtClean="0"/>
              <a:t>10/02/2025</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21253356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B698A-BBFC-4761-8B24-55AEFC156F03}" type="datetimeFigureOut">
              <a:rPr lang="ru-UA" smtClean="0"/>
              <a:t>10/02/2025</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420274009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54668" y="2997208"/>
            <a:ext cx="7709056" cy="2556932"/>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9520923" y="1029849"/>
            <a:ext cx="9027082" cy="1105287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354668" y="5554139"/>
            <a:ext cx="7709056" cy="5168898"/>
          </a:xfrm>
        </p:spPr>
        <p:txBody>
          <a:bodyPr>
            <a:normAutofit/>
          </a:bodyPr>
          <a:lstStyle>
            <a:lvl1pPr marL="0" indent="0">
              <a:buNone/>
              <a:defRPr sz="2800"/>
            </a:lvl1pPr>
            <a:lvl2pPr marL="914126" indent="0">
              <a:buNone/>
              <a:defRPr sz="2800"/>
            </a:lvl2pPr>
            <a:lvl3pPr marL="1828252" indent="0">
              <a:buNone/>
              <a:defRPr sz="2400"/>
            </a:lvl3pPr>
            <a:lvl4pPr marL="2742378" indent="0">
              <a:buNone/>
              <a:defRPr sz="2000"/>
            </a:lvl4pPr>
            <a:lvl5pPr marL="3656502" indent="0">
              <a:buNone/>
              <a:defRPr sz="2000"/>
            </a:lvl5pPr>
            <a:lvl6pPr marL="4570628" indent="0">
              <a:buNone/>
              <a:defRPr sz="2000"/>
            </a:lvl6pPr>
            <a:lvl7pPr marL="5484754" indent="0">
              <a:buNone/>
              <a:defRPr sz="2000"/>
            </a:lvl7pPr>
            <a:lvl8pPr marL="6398880" indent="0">
              <a:buNone/>
              <a:defRPr sz="2000"/>
            </a:lvl8pPr>
            <a:lvl9pPr marL="7313006"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8AB698A-BBFC-4761-8B24-55AEFC156F03}" type="datetimeFigureOut">
              <a:rPr lang="ru-UA" smtClean="0"/>
              <a:t>10/02/2025</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6CB4B4D-7CA3-9044-876B-883B54F8677D}" type="slidenum">
              <a:rPr lang="ru-UA" smtClean="0"/>
              <a:t>‹№›</a:t>
            </a:fld>
            <a:endParaRPr lang="ru-UA"/>
          </a:p>
        </p:txBody>
      </p:sp>
    </p:spTree>
    <p:extLst>
      <p:ext uri="{BB962C8B-B14F-4D97-AF65-F5344CB8AC3E}">
        <p14:creationId xmlns:p14="http://schemas.microsoft.com/office/powerpoint/2010/main" val="249930549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54669" y="9601200"/>
            <a:ext cx="17193334" cy="1133476"/>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54668" y="1219200"/>
            <a:ext cx="17193336" cy="7691436"/>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354669" y="10734676"/>
            <a:ext cx="17193334" cy="1348048"/>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uk-UA"/>
              <a:t>Клацніть, щоб відредагувати стилі зразків тексту</a:t>
            </a:r>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86CB4B4D-7CA3-9044-876B-883B54F8677D}" type="slidenum">
              <a:rPr lang="ru-UA" smtClean="0"/>
              <a:t>‹№›</a:t>
            </a:fld>
            <a:endParaRPr lang="ru-UA"/>
          </a:p>
        </p:txBody>
      </p:sp>
      <p:sp>
        <p:nvSpPr>
          <p:cNvPr id="5" name="Date Placeholder 4"/>
          <p:cNvSpPr>
            <a:spLocks noGrp="1"/>
          </p:cNvSpPr>
          <p:nvPr>
            <p:ph type="dt" sz="half" idx="10"/>
          </p:nvPr>
        </p:nvSpPr>
        <p:spPr/>
        <p:txBody>
          <a:bodyPr/>
          <a:lstStyle/>
          <a:p>
            <a:fld id="{68AB698A-BBFC-4761-8B24-55AEFC156F03}" type="datetimeFigureOut">
              <a:rPr lang="ru-UA" smtClean="0"/>
              <a:t>10/02/2025</a:t>
            </a:fld>
            <a:endParaRPr lang="ru-UA"/>
          </a:p>
        </p:txBody>
      </p:sp>
    </p:spTree>
    <p:extLst>
      <p:ext uri="{BB962C8B-B14F-4D97-AF65-F5344CB8AC3E}">
        <p14:creationId xmlns:p14="http://schemas.microsoft.com/office/powerpoint/2010/main" val="36149719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16933"/>
            <a:ext cx="24384000"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668" y="1219200"/>
            <a:ext cx="17193336" cy="26416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54668" y="4321179"/>
            <a:ext cx="17193336" cy="776154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4410267" y="12082725"/>
            <a:ext cx="1823878"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68AB698A-BBFC-4761-8B24-55AEFC156F03}" type="datetimeFigureOut">
              <a:rPr lang="ru-UA" smtClean="0"/>
              <a:t>10/02/2025</a:t>
            </a:fld>
            <a:endParaRPr lang="ru-UA"/>
          </a:p>
        </p:txBody>
      </p:sp>
      <p:sp>
        <p:nvSpPr>
          <p:cNvPr id="5" name="Footer Placeholder 4"/>
          <p:cNvSpPr>
            <a:spLocks noGrp="1"/>
          </p:cNvSpPr>
          <p:nvPr>
            <p:ph type="ftr" sz="quarter" idx="3"/>
          </p:nvPr>
        </p:nvSpPr>
        <p:spPr>
          <a:xfrm>
            <a:off x="1354668" y="12082725"/>
            <a:ext cx="12595224"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17181327" y="12082725"/>
            <a:ext cx="1366678" cy="730250"/>
          </a:xfrm>
          <a:prstGeom prst="rect">
            <a:avLst/>
          </a:prstGeom>
        </p:spPr>
        <p:txBody>
          <a:bodyPr vert="horz" lIns="91440" tIns="45720" rIns="91440" bIns="45720" rtlCol="0" anchor="ctr"/>
          <a:lstStyle>
            <a:lvl1pPr algn="r">
              <a:defRPr sz="1800">
                <a:solidFill>
                  <a:schemeClr val="accent1"/>
                </a:solidFill>
              </a:defRPr>
            </a:lvl1pPr>
          </a:lstStyle>
          <a:p>
            <a:fld id="{86CB4B4D-7CA3-9044-876B-883B54F8677D}" type="slidenum">
              <a:rPr lang="ru-UA" smtClean="0"/>
              <a:t>‹№›</a:t>
            </a:fld>
            <a:endParaRPr lang="ru-UA"/>
          </a:p>
        </p:txBody>
      </p:sp>
    </p:spTree>
    <p:extLst>
      <p:ext uri="{BB962C8B-B14F-4D97-AF65-F5344CB8AC3E}">
        <p14:creationId xmlns:p14="http://schemas.microsoft.com/office/powerpoint/2010/main" val="1825818383"/>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Lst>
  <p:hf hdr="0" dt="0"/>
  <p:txStyles>
    <p:titleStyle>
      <a:lvl1pPr algn="l" defTabSz="914400" rtl="0" eaLnBrk="1" latinLnBrk="0" hangingPunct="1">
        <a:spcBef>
          <a:spcPct val="0"/>
        </a:spcBef>
        <a:buNone/>
        <a:defRPr sz="7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docs.dtkt.ua/doc/1217-20#pn223"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zakon.rada.gov.ua/laws/show/4412-20#n9"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zakon.rada.gov.ua/laws/show/504/96-%D0%B2%D1%80#n216" TargetMode="External"/><Relationship Id="rId2" Type="http://schemas.openxmlformats.org/officeDocument/2006/relationships/hyperlink" Target="https://zakon.rada.gov.ua/laws/show/504/96-%D0%B2%D1%80#n205"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https://zakon.rada.gov.ua/laws/show/3551-12" TargetMode="External"/><Relationship Id="rId2" Type="http://schemas.openxmlformats.org/officeDocument/2006/relationships/hyperlink" Target="https://zakon.rada.gov.ua/laws/show/504/96-%D0%B2%D1%80#n205"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hyperlink" Target="https://zakon.rada.gov.ua/laws/show/504/96-%D0%B2%D1%80#n299"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s://zakon.rada.gov.ua/laws/show/504/96-%D0%B2%D1%80#n76" TargetMode="External"/><Relationship Id="rId2" Type="http://schemas.openxmlformats.org/officeDocument/2006/relationships/hyperlink" Target="https://zakon.rada.gov.ua/laws/show/504/96-%D0%B2%D1%80#n299"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hyperlink" Target="https://zakon.rada.gov.ua/laws/show/504/96-%D0%B2%D1%80#n76" TargetMode="Externa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hyperlink" Target="https://zakon.rada.gov.ua/laws/show/504/96-%D0%B2%D1%80#n76" TargetMode="External"/><Relationship Id="rId2" Type="http://schemas.openxmlformats.org/officeDocument/2006/relationships/hyperlink" Target="https://zakon.rada.gov.ua/laws/show/322-08#n237" TargetMode="Externa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docs.dtkt.ua/doc/1266-2001-%D0%BF#pn32"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3" Type="http://schemas.openxmlformats.org/officeDocument/2006/relationships/hyperlink" Target="https://zakon.rada.gov.ua/laws/show/1338-2024-%D0%B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hyperlink" Target="https://ca.diia.gov.ua/verify"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czo.gov.ua/verify"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hyperlink" Target="https://zakon.rada.gov.ua/laws/show/1338-2024-%D0%B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portal.pfu.gov.ua/"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1487-2022-%D0%BF#n10"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zakon.rada.gov.ua/laws/show/1487-2022-%D0%BF#n10"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zakon.rada.gov.ua/laws/show/2136-20#n123"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zakon.rada.gov.ua/laws/show/4412-20#n28" TargetMode="External"/><Relationship Id="rId2" Type="http://schemas.openxmlformats.org/officeDocument/2006/relationships/hyperlink" Target="https://zakon.rada.gov.ua/laws/show/4412-20#n21"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zakon.rada.gov.ua/laws/show/2136-20#n133" TargetMode="External"/><Relationship Id="rId2" Type="http://schemas.openxmlformats.org/officeDocument/2006/relationships/hyperlink" Target="https://zakon.rada.gov.ua/laws/show/2136-20#n132"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hyperlink" Target="https://zakon.rada.gov.ua/laws/show/2136-20#n87"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zakon.rada.gov.ua/laws/show/2464-17"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zakon.rada.gov.ua/laws/show/z0110-93"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zakon.rada.gov.ua/laws/show/2464-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zakon.rada.gov.ua/laws/show/z0110-93"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Прямоугольник"/>
          <p:cNvSpPr/>
          <p:nvPr/>
        </p:nvSpPr>
        <p:spPr>
          <a:xfrm>
            <a:off x="1390800" y="3500728"/>
            <a:ext cx="23049689" cy="1270001"/>
          </a:xfrm>
          <a:prstGeom prst="rect">
            <a:avLst/>
          </a:prstGeom>
          <a:solidFill>
            <a:schemeClr val="accent1">
              <a:lumMod val="20000"/>
              <a:lumOff val="80000"/>
            </a:schemeClr>
          </a:solidFill>
          <a:ln w="12700">
            <a:miter lim="400000"/>
          </a:ln>
        </p:spPr>
        <p:txBody>
          <a:bodyPr lIns="50800" tIns="50800" rIns="50800" bIns="50800" anchor="ctr"/>
          <a:lstStyle/>
          <a:p>
            <a:pPr algn="ctr" defTabSz="825500">
              <a:spcBef>
                <a:spcPts val="0"/>
              </a:spcBef>
              <a:defRPr sz="3200">
                <a:solidFill>
                  <a:srgbClr val="FFFFFF"/>
                </a:solidFill>
                <a:latin typeface="+mn-lt"/>
                <a:ea typeface="+mn-ea"/>
                <a:cs typeface="+mn-cs"/>
                <a:sym typeface="Helvetica Neue Medium"/>
              </a:defRPr>
            </a:pPr>
            <a:endParaRPr lang="uk-UA" noProof="1"/>
          </a:p>
        </p:txBody>
      </p:sp>
      <p:sp>
        <p:nvSpPr>
          <p:cNvPr id="243" name="Бухгалтерія 365"/>
          <p:cNvSpPr txBox="1">
            <a:spLocks noGrp="1"/>
          </p:cNvSpPr>
          <p:nvPr>
            <p:ph type="body" sz="quarter" idx="13"/>
          </p:nvPr>
        </p:nvSpPr>
        <p:spPr>
          <a:xfrm>
            <a:off x="1390800" y="3735458"/>
            <a:ext cx="17276510" cy="1354822"/>
          </a:xfrm>
          <a:prstGeom prst="rect">
            <a:avLst/>
          </a:prstGeom>
        </p:spPr>
        <p:txBody>
          <a:bodyPr/>
          <a:lstStyle>
            <a:lvl1pPr marL="0" indent="0" defTabSz="825500">
              <a:spcBef>
                <a:spcPts val="0"/>
              </a:spcBef>
              <a:buSzTx/>
              <a:buNone/>
              <a:defRPr sz="5500"/>
            </a:lvl1pPr>
          </a:lstStyle>
          <a:p>
            <a:r>
              <a:rPr lang="uk-UA" b="1" noProof="1">
                <a:solidFill>
                  <a:schemeClr val="accent1">
                    <a:lumMod val="50000"/>
                  </a:schemeClr>
                </a:solidFill>
                <a:latin typeface="Arial" panose="020B0604020202020204" pitchFamily="34" charset="0"/>
                <a:ea typeface="Roboto" pitchFamily="2" charset="0"/>
                <a:cs typeface="Arial" panose="020B0604020202020204" pitchFamily="34" charset="0"/>
              </a:rPr>
              <a:t>Семінар – жовтень 2025</a:t>
            </a:r>
          </a:p>
        </p:txBody>
      </p:sp>
      <p:sp>
        <p:nvSpPr>
          <p:cNvPr id="244" name="Сесія питання-відповідь по Відеокурсу:…"/>
          <p:cNvSpPr txBox="1"/>
          <p:nvPr/>
        </p:nvSpPr>
        <p:spPr>
          <a:xfrm>
            <a:off x="1390800" y="7392567"/>
            <a:ext cx="1911687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fontAlgn="base"/>
            <a:r>
              <a:rPr lang="uk-UA" sz="8000" noProof="1">
                <a:solidFill>
                  <a:srgbClr val="002060"/>
                </a:solidFill>
                <a:latin typeface="Arial" panose="020B0604020202020204" pitchFamily="34" charset="0"/>
                <a:cs typeface="Arial" panose="020B0604020202020204" pitchFamily="34" charset="0"/>
              </a:rPr>
              <a:t>Актуальні питання в кадровому обліку</a:t>
            </a:r>
          </a:p>
        </p:txBody>
      </p:sp>
      <p:sp>
        <p:nvSpPr>
          <p:cNvPr id="9" name="Прямоугольник 8"/>
          <p:cNvSpPr/>
          <p:nvPr/>
        </p:nvSpPr>
        <p:spPr>
          <a:xfrm>
            <a:off x="1054897" y="12670166"/>
            <a:ext cx="6820139" cy="492443"/>
          </a:xfrm>
          <a:prstGeom prst="rect">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uk-UA" sz="3200" b="1" noProof="1">
                <a:solidFill>
                  <a:schemeClr val="accent2">
                    <a:lumMod val="50000"/>
                  </a:schemeClr>
                </a:solidFill>
                <a:sym typeface="Helvetica Neue Medium"/>
              </a:rPr>
              <a:t>Лектор - КАЗНАЧЕЙ ГАЛИНА </a:t>
            </a:r>
            <a:endParaRPr kumimoji="0" lang="uk-UA" sz="3200" b="1" i="0" u="none" strike="noStrike" cap="none" spc="0" normalizeH="0" baseline="0" noProof="1">
              <a:ln>
                <a:noFill/>
              </a:ln>
              <a:solidFill>
                <a:schemeClr val="accent2">
                  <a:lumMod val="50000"/>
                </a:schemeClr>
              </a:solidFill>
              <a:effectLst/>
              <a:uFillTx/>
              <a:latin typeface="+mn-lt"/>
              <a:ea typeface="+mn-ea"/>
              <a:cs typeface="+mn-cs"/>
              <a:sym typeface="Helvetica Neue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3780235"/>
            <a:ext cx="23041017" cy="1754326"/>
          </a:xfrm>
          <a:prstGeom prst="rect">
            <a:avLst/>
          </a:prstGeom>
        </p:spPr>
        <p:txBody>
          <a:bodyPr wrap="square">
            <a:spAutoFit/>
          </a:bodyPr>
          <a:lstStyle/>
          <a:p>
            <a:r>
              <a:rPr lang="uk-UA" sz="3600" noProof="1">
                <a:cs typeface="Arial" panose="020B0604020202020204" pitchFamily="34" charset="0"/>
              </a:rPr>
              <a:t>На підприємствах недержавного сектору економіки формуванням і змінами організаційної структури, визначенням чисельності персоналу займається керівник. Документ, що визначає структуру підприємства, має назву структура і штатна чисельність (СШЧ).</a:t>
            </a:r>
          </a:p>
        </p:txBody>
      </p:sp>
      <p:sp>
        <p:nvSpPr>
          <p:cNvPr id="5" name="Заголовок 7"/>
          <p:cNvSpPr txBox="1"/>
          <p:nvPr/>
        </p:nvSpPr>
        <p:spPr bwMode="auto">
          <a:xfrm>
            <a:off x="670985" y="1578001"/>
            <a:ext cx="23042033" cy="1466555"/>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defTabSz="914400" hangingPunct="0">
              <a:spcBef>
                <a:spcPts val="4500"/>
              </a:spcBef>
              <a:defRPr/>
            </a:pPr>
            <a:r>
              <a:rPr lang="uk-UA" sz="4850" noProof="1">
                <a:solidFill>
                  <a:srgbClr val="002060"/>
                </a:solidFill>
                <a:latin typeface="Roboto" panose="02000000000000000000" pitchFamily="2" charset="0"/>
                <a:cs typeface="Helvetica"/>
              </a:rPr>
              <a:t>1 КРОК. Визначити чи правильно створили організаційну структуру</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10</a:t>
            </a:fld>
            <a:endParaRPr lang="uk-UA" noProof="1"/>
          </a:p>
        </p:txBody>
      </p:sp>
    </p:spTree>
    <p:extLst>
      <p:ext uri="{BB962C8B-B14F-4D97-AF65-F5344CB8AC3E}">
        <p14:creationId xmlns:p14="http://schemas.microsoft.com/office/powerpoint/2010/main" val="40733731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100</a:t>
            </a:fld>
            <a:endParaRPr lang="uk-UA" noProof="1"/>
          </a:p>
        </p:txBody>
      </p:sp>
      <p:graphicFrame>
        <p:nvGraphicFramePr>
          <p:cNvPr id="3" name="Group 394">
            <a:extLst>
              <a:ext uri="{FF2B5EF4-FFF2-40B4-BE49-F238E27FC236}">
                <a16:creationId xmlns:a16="http://schemas.microsoft.com/office/drawing/2014/main" id="{6AB258CA-9A32-8C2C-6592-9CB2815C95A3}"/>
              </a:ext>
            </a:extLst>
          </p:cNvPr>
          <p:cNvGraphicFramePr>
            <a:graphicFrameLocks noGrp="1"/>
          </p:cNvGraphicFramePr>
          <p:nvPr>
            <p:extLst>
              <p:ext uri="{D42A27DB-BD31-4B8C-83A1-F6EECF244321}">
                <p14:modId xmlns:p14="http://schemas.microsoft.com/office/powerpoint/2010/main" val="230047165"/>
              </p:ext>
            </p:extLst>
          </p:nvPr>
        </p:nvGraphicFramePr>
        <p:xfrm>
          <a:off x="3275890" y="2825553"/>
          <a:ext cx="17832221" cy="9876521"/>
        </p:xfrm>
        <a:graphic>
          <a:graphicData uri="http://schemas.openxmlformats.org/drawingml/2006/table">
            <a:tbl>
              <a:tblPr/>
              <a:tblGrid>
                <a:gridCol w="1299009">
                  <a:extLst>
                    <a:ext uri="{9D8B030D-6E8A-4147-A177-3AD203B41FA5}">
                      <a16:colId xmlns:a16="http://schemas.microsoft.com/office/drawing/2014/main" val="20000"/>
                    </a:ext>
                  </a:extLst>
                </a:gridCol>
                <a:gridCol w="1645416">
                  <a:extLst>
                    <a:ext uri="{9D8B030D-6E8A-4147-A177-3AD203B41FA5}">
                      <a16:colId xmlns:a16="http://schemas.microsoft.com/office/drawing/2014/main" val="20001"/>
                    </a:ext>
                  </a:extLst>
                </a:gridCol>
                <a:gridCol w="1796023">
                  <a:extLst>
                    <a:ext uri="{9D8B030D-6E8A-4147-A177-3AD203B41FA5}">
                      <a16:colId xmlns:a16="http://schemas.microsoft.com/office/drawing/2014/main" val="20002"/>
                    </a:ext>
                  </a:extLst>
                </a:gridCol>
                <a:gridCol w="1713188">
                  <a:extLst>
                    <a:ext uri="{9D8B030D-6E8A-4147-A177-3AD203B41FA5}">
                      <a16:colId xmlns:a16="http://schemas.microsoft.com/office/drawing/2014/main" val="20003"/>
                    </a:ext>
                  </a:extLst>
                </a:gridCol>
                <a:gridCol w="7741353">
                  <a:extLst>
                    <a:ext uri="{9D8B030D-6E8A-4147-A177-3AD203B41FA5}">
                      <a16:colId xmlns:a16="http://schemas.microsoft.com/office/drawing/2014/main" val="20004"/>
                    </a:ext>
                  </a:extLst>
                </a:gridCol>
                <a:gridCol w="3637232">
                  <a:extLst>
                    <a:ext uri="{9D8B030D-6E8A-4147-A177-3AD203B41FA5}">
                      <a16:colId xmlns:a16="http://schemas.microsoft.com/office/drawing/2014/main" val="20005"/>
                    </a:ext>
                  </a:extLst>
                </a:gridCol>
              </a:tblGrid>
              <a:tr h="690880">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ВІДОМОСТІ ПРО РОБОТУ</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9179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a:t>
                      </a:r>
                      <a:endParaRPr kumimoji="0" lang="uk-UA" sz="3700" b="0" i="0" u="none" strike="noStrike" cap="none" normalizeH="0" baseline="0" noProof="1">
                        <a:ln>
                          <a:noFill/>
                        </a:ln>
                        <a:solidFill>
                          <a:schemeClr val="tx1"/>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запису</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Дата</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Відомості про прийом на роботу, переведення на іншу роботу і звільнення (із зазначенням причин і посиланням на статтю, пункт закону)</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На підставі чого внесено запис (документ, його дата й номер)</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2843888">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число</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місяць</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рік</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6917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1</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2</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ru-RU"/>
                    </a:p>
                  </a:txBody>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3</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0" u="none" strike="noStrike" cap="none" normalizeH="0" baseline="0" noProof="1">
                          <a:ln>
                            <a:noFill/>
                          </a:ln>
                          <a:solidFill>
                            <a:srgbClr val="000000"/>
                          </a:solidFill>
                          <a:effectLst/>
                          <a:latin typeface="+mn-lt"/>
                          <a:cs typeface="Times New Roman" pitchFamily="18" charset="0"/>
                        </a:rPr>
                        <a:t>4</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3"/>
                  </a:ext>
                </a:extLst>
              </a:tr>
              <a:tr h="13005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Товариство з обмеженою відповідальністю «Ліси Волині»</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4"/>
                  </a:ext>
                </a:extLst>
              </a:tr>
              <a:tr h="1828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14</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03.</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07.</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2018</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Прийнято на посаду касира-бухгалтера</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Наказ від 03.07.2018 р. № 143-к</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5"/>
                  </a:ext>
                </a:extLst>
              </a:tr>
              <a:tr h="1828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15</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22.</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08.</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2024</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Запис за № 14 недійсний.</a:t>
                      </a:r>
                      <a:endParaRPr kumimoji="0" lang="uk-UA" sz="3700" b="0" i="0" u="none" strike="noStrike" cap="none" normalizeH="0" baseline="0" noProof="1">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Прийнято на посаду бухгалтера</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3700" b="0" i="1" u="none" strike="noStrike" cap="none" normalizeH="0" baseline="0" noProof="1">
                          <a:ln>
                            <a:noFill/>
                          </a:ln>
                          <a:solidFill>
                            <a:srgbClr val="000000"/>
                          </a:solidFill>
                          <a:effectLst/>
                          <a:latin typeface="+mn-lt"/>
                          <a:cs typeface="Times New Roman" pitchFamily="18" charset="0"/>
                        </a:rPr>
                        <a:t>Наказ від 03.07.2018 р. № 143-к</a:t>
                      </a:r>
                      <a:endParaRPr kumimoji="0" lang="uk-UA" sz="3700" b="0" i="0" u="none" strike="noStrike" cap="none" normalizeH="0" baseline="0" noProof="1">
                        <a:ln>
                          <a:noFill/>
                        </a:ln>
                        <a:solidFill>
                          <a:schemeClr val="tx1"/>
                        </a:solidFill>
                        <a:effectLst/>
                        <a:latin typeface="+mn-lt"/>
                      </a:endParaRPr>
                    </a:p>
                  </a:txBody>
                  <a:tcPr marL="112541" marR="112541" marT="60960" marB="609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6791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101</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63991" y="1865446"/>
            <a:ext cx="22466496" cy="5764783"/>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Зміна записів у трудових книжках про прізвище, ім'я, по  батькові і дату народження виконується власником або уповноваженим  ним органом за останнім місцем  роботи  на  підставі    документів (паспорта, свідоцтва про  народження,  про  шлюб,  про  розірвання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шлюбу,  про  зміну  прізвища,  ім'я  та  по  батькові  тощо)  і  з посиланням на номер і дату цих документів.</a:t>
            </a:r>
          </a:p>
          <a:p>
            <a:pPr algn="just">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5333" noProof="1">
              <a:solidFill>
                <a:srgbClr val="333333"/>
              </a:solidFill>
            </a:endParaRPr>
          </a:p>
          <a:p>
            <a:pPr algn="just"/>
            <a:endParaRPr lang="uk-UA" sz="5333" noProof="1">
              <a:solidFill>
                <a:srgbClr val="333333"/>
              </a:solidFill>
            </a:endParaRPr>
          </a:p>
        </p:txBody>
      </p:sp>
    </p:spTree>
    <p:extLst>
      <p:ext uri="{BB962C8B-B14F-4D97-AF65-F5344CB8AC3E}">
        <p14:creationId xmlns:p14="http://schemas.microsoft.com/office/powerpoint/2010/main" val="3042316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102</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5"/>
            <a:ext cx="22466496" cy="5764783"/>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5333" noProof="1"/>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Зазначені зміни  вносяться  на  першій  сторінці  (титульному аркуші) трудової книжки.  Однією рискою закреслюється,  наприклад, колишнє прізвище  або  ім'я,  по  батькові,  дата   народження   і записуються нові  дані  з  посиланням  на  відповідні документи на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внутрішньому боці  обкладинки  і  завіряються  підписом  керівника підприємства або печаткою відділу кадрів. </a:t>
            </a:r>
          </a:p>
          <a:p>
            <a:pPr algn="just"/>
            <a:endParaRPr lang="uk-UA" sz="5333" noProof="1">
              <a:solidFill>
                <a:srgbClr val="333333"/>
              </a:solidFill>
            </a:endParaRPr>
          </a:p>
        </p:txBody>
      </p:sp>
    </p:spTree>
    <p:extLst>
      <p:ext uri="{BB962C8B-B14F-4D97-AF65-F5344CB8AC3E}">
        <p14:creationId xmlns:p14="http://schemas.microsoft.com/office/powerpoint/2010/main" val="3564438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103</a:t>
            </a:fld>
            <a:endParaRPr lang="uk-UA" noProof="1"/>
          </a:p>
        </p:txBody>
      </p:sp>
      <p:sp>
        <p:nvSpPr>
          <p:cNvPr id="3" name="TextBox 2">
            <a:extLst>
              <a:ext uri="{FF2B5EF4-FFF2-40B4-BE49-F238E27FC236}">
                <a16:creationId xmlns:a16="http://schemas.microsoft.com/office/drawing/2014/main" id="{350FF0A8-3BC5-7FD9-EC06-44B4D5F7AB03}"/>
              </a:ext>
            </a:extLst>
          </p:cNvPr>
          <p:cNvSpPr txBox="1"/>
          <p:nvPr/>
        </p:nvSpPr>
        <p:spPr>
          <a:xfrm>
            <a:off x="863991" y="2153478"/>
            <a:ext cx="22274475" cy="6810839"/>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10 червня 2021 р. набув чинності Закон «Про внесення змін до деяких законодавчих актів України щодо обліку трудової діяльності працівника в електронній формі» від 05.02.2021 № 1217 – IX , який вніс зміни до КЗпП щодо нових правил обліку трудової діяльності працівника. Із цієї дати запроваджено електронний облік трудової діяльності.</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366"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366"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Основна суть змін — переведення обліку трудової діяльності працівника з паперової форми (у трудовій книжці) в електронну — у реєстрі застрахованих осіб Державного реєстру загальнообов’язкового державного соціального страхування (ст. 48 КЗпП).</a:t>
            </a:r>
          </a:p>
        </p:txBody>
      </p:sp>
    </p:spTree>
    <p:extLst>
      <p:ext uri="{BB962C8B-B14F-4D97-AF65-F5344CB8AC3E}">
        <p14:creationId xmlns:p14="http://schemas.microsoft.com/office/powerpoint/2010/main" val="545500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104</a:t>
            </a:fld>
            <a:endParaRPr lang="uk-UA" noProof="1"/>
          </a:p>
        </p:txBody>
      </p:sp>
      <p:sp>
        <p:nvSpPr>
          <p:cNvPr id="3" name="TextBox 2">
            <a:extLst>
              <a:ext uri="{FF2B5EF4-FFF2-40B4-BE49-F238E27FC236}">
                <a16:creationId xmlns:a16="http://schemas.microsoft.com/office/drawing/2014/main" id="{350FF0A8-3BC5-7FD9-EC06-44B4D5F7AB03}"/>
              </a:ext>
            </a:extLst>
          </p:cNvPr>
          <p:cNvSpPr txBox="1"/>
          <p:nvPr/>
        </p:nvSpPr>
        <p:spPr>
          <a:xfrm>
            <a:off x="863991" y="2153478"/>
            <a:ext cx="22274475" cy="5467138"/>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роботодавець звільнений від обов’язку зберігання трудової книжки. В новій редакції ст. 48 КЗпП зазначається: роботодавець на вимогу працівника зобов’язаний вносити до трудової книжки, що зберігається у працівника, записи про прийняття на роботу, переведення та звільнення, заохочення та нагороди за успіхи в роботі.  Після чого трудова книжка повертатиметься працівнику.</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366"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366"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366" noProof="1">
                <a:solidFill>
                  <a:srgbClr val="222222"/>
                </a:solidFill>
                <a:latin typeface="Arial" panose="020B0604020202020204" pitchFamily="34" charset="0"/>
                <a:cs typeface="Arial" panose="020B0604020202020204" pitchFamily="34" charset="0"/>
              </a:rPr>
              <a:t>АЛЕ!!!</a:t>
            </a:r>
          </a:p>
        </p:txBody>
      </p:sp>
    </p:spTree>
    <p:extLst>
      <p:ext uri="{BB962C8B-B14F-4D97-AF65-F5344CB8AC3E}">
        <p14:creationId xmlns:p14="http://schemas.microsoft.com/office/powerpoint/2010/main" val="13712171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105</a:t>
            </a:fld>
            <a:endParaRPr lang="uk-UA" noProof="1"/>
          </a:p>
        </p:txBody>
      </p:sp>
      <p:sp>
        <p:nvSpPr>
          <p:cNvPr id="3" name="TextBox 2">
            <a:extLst>
              <a:ext uri="{FF2B5EF4-FFF2-40B4-BE49-F238E27FC236}">
                <a16:creationId xmlns:a16="http://schemas.microsoft.com/office/drawing/2014/main" id="{350FF0A8-3BC5-7FD9-EC06-44B4D5F7AB03}"/>
              </a:ext>
            </a:extLst>
          </p:cNvPr>
          <p:cNvSpPr txBox="1"/>
          <p:nvPr/>
        </p:nvSpPr>
        <p:spPr>
          <a:xfrm>
            <a:off x="863991" y="2153478"/>
            <a:ext cx="22274475" cy="4606326"/>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5333" noProof="1">
                <a:solidFill>
                  <a:srgbClr val="000000"/>
                </a:solidFill>
                <a:latin typeface="Roboto" panose="02000000000000000000" pitchFamily="2" charset="0"/>
              </a:rPr>
              <a:t> </a:t>
            </a:r>
            <a:r>
              <a:rPr lang="uk-UA" sz="4000" noProof="1">
                <a:solidFill>
                  <a:srgbClr val="222222"/>
                </a:solidFill>
                <a:latin typeface="Arial" panose="020B0604020202020204" pitchFamily="34" charset="0"/>
                <a:cs typeface="Arial" panose="020B0604020202020204" pitchFamily="34" charset="0"/>
              </a:rPr>
              <a:t>це не означає, що після 10 червня всі трудові книжки потрібно видати працівникам.</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000"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Законодавцем встановлено, так би мовити, «перехідний період» тривалістю п’ять років, а саме: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Розділом ІІ «Прикінцеві та перехідні положення» Закону № 1217</a:t>
            </a:r>
            <a:r>
              <a:rPr lang="uk-UA" sz="4000" noProof="1">
                <a:solidFill>
                  <a:srgbClr val="222222"/>
                </a:solidFill>
                <a:latin typeface="Arial" panose="020B0604020202020204" pitchFamily="34" charset="0"/>
                <a:cs typeface="Arial" panose="020B0604020202020204" pitchFamily="34" charset="0"/>
              </a:rPr>
              <a:t> передбачено, що протягом 5 років після 10.06.2021 р. Відбуватиметься включення Пенсійним фондом до Реєстру застрахованих осіб відсутніх відомостей про трудову діяльність працівників на підставі відомостей, поданих страхувальником або застрахованною особою. </a:t>
            </a:r>
          </a:p>
        </p:txBody>
      </p:sp>
    </p:spTree>
    <p:extLst>
      <p:ext uri="{BB962C8B-B14F-4D97-AF65-F5344CB8AC3E}">
        <p14:creationId xmlns:p14="http://schemas.microsoft.com/office/powerpoint/2010/main" val="2684753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106</a:t>
            </a:fld>
            <a:endParaRPr lang="uk-UA" noProof="1"/>
          </a:p>
        </p:txBody>
      </p:sp>
      <p:sp>
        <p:nvSpPr>
          <p:cNvPr id="3" name="TextBox 2">
            <a:extLst>
              <a:ext uri="{FF2B5EF4-FFF2-40B4-BE49-F238E27FC236}">
                <a16:creationId xmlns:a16="http://schemas.microsoft.com/office/drawing/2014/main" id="{350FF0A8-3BC5-7FD9-EC06-44B4D5F7AB03}"/>
              </a:ext>
            </a:extLst>
          </p:cNvPr>
          <p:cNvSpPr txBox="1"/>
          <p:nvPr/>
        </p:nvSpPr>
        <p:spPr>
          <a:xfrm>
            <a:off x="863991" y="2153477"/>
            <a:ext cx="22274475" cy="5632311"/>
          </a:xfrm>
          <a:prstGeom prst="rect">
            <a:avLst/>
          </a:prstGeom>
          <a:noFill/>
        </p:spPr>
        <p:txBody>
          <a:bodyPr wrap="square">
            <a:spAutoFit/>
          </a:bodyPr>
          <a:lstStyle/>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Після завершення цих робіт наявні у роботодавців паперові трудові книжки видаватимуться працівникам на руки особисто під підпис.Також роботодавець буде зобов’язаний видати належно оформлену трудову книжку працівнику, з яким укладено трудовий договір до 10.06.2021 р. та який звільняється до завершення процедури включення даних з неї до Реєстру застрахованих осіб, у день звільнення. </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000"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endParaRPr lang="uk-UA" sz="4000" noProof="1">
              <a:solidFill>
                <a:srgbClr val="222222"/>
              </a:solidFill>
              <a:latin typeface="Arial" panose="020B0604020202020204" pitchFamily="34" charset="0"/>
              <a:cs typeface="Arial" panose="020B0604020202020204" pitchFamily="34" charset="0"/>
            </a:endParaRP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Протягом перехідного періоду можна буде використовувати як паперову трудову книжку, так і електронну форму уже наявних або внесених відомостей про трудову діяльність.</a:t>
            </a:r>
          </a:p>
        </p:txBody>
      </p:sp>
    </p:spTree>
    <p:extLst>
      <p:ext uri="{BB962C8B-B14F-4D97-AF65-F5344CB8AC3E}">
        <p14:creationId xmlns:p14="http://schemas.microsoft.com/office/powerpoint/2010/main" val="162626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5091F3-A338-97DF-6349-94FA44BD3BB2}"/>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710F7259-27D2-DB6C-D323-57169E834CEF}"/>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107</a:t>
            </a:fld>
            <a:endParaRPr lang="uk-UA" noProof="1"/>
          </a:p>
        </p:txBody>
      </p:sp>
      <p:sp>
        <p:nvSpPr>
          <p:cNvPr id="3" name="TextBox 2">
            <a:extLst>
              <a:ext uri="{FF2B5EF4-FFF2-40B4-BE49-F238E27FC236}">
                <a16:creationId xmlns:a16="http://schemas.microsoft.com/office/drawing/2014/main" id="{31188DEA-02EE-DBC5-45EB-9F64C704E88F}"/>
              </a:ext>
            </a:extLst>
          </p:cNvPr>
          <p:cNvSpPr txBox="1"/>
          <p:nvPr/>
        </p:nvSpPr>
        <p:spPr>
          <a:xfrm>
            <a:off x="863991" y="2153477"/>
            <a:ext cx="22274475" cy="8822672"/>
          </a:xfrm>
          <a:prstGeom prst="rect">
            <a:avLst/>
          </a:prstGeom>
          <a:noFill/>
        </p:spPr>
        <p:txBody>
          <a:bodyPr wrap="square">
            <a:spAutoFit/>
          </a:bodyPr>
          <a:lstStyle/>
          <a:p>
            <a:r>
              <a:rPr lang="uk-UA" sz="4366" b="1" noProof="1">
                <a:solidFill>
                  <a:srgbClr val="222222"/>
                </a:solidFill>
                <a:latin typeface="Arial" panose="020B0604020202020204" pitchFamily="34" charset="0"/>
                <a:cs typeface="Arial" panose="020B0604020202020204" pitchFamily="34" charset="0"/>
              </a:rPr>
              <a:t>Стаття 7. Особливості обміну документами, організації кадрового діловодства та архівного зберігання кадрових документів у роботодавця</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1. У період дії воєнного стану порядок організації діловодства з питань трудових відносин, оформлення і ведення трудових книжок та архівного зберігання відповідних документів на територіях активних та можливих бойових дій, перелік яких затверджений у порядку, встановленому законодавством, визначається роботодавцем самостійно, за умови забезпечення ведення достовірного обліку виконуваної працівником роботи та обліку витрат на оплату праці.</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{Частина перша статті 7 із змінами, внесеними згідно із Законом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4412-IX від 01.05.2025</a:t>
            </a:r>
            <a:r>
              <a:rPr lang="uk-UA" sz="4000" noProof="1">
                <a:solidFill>
                  <a:srgbClr val="222222"/>
                </a:solidFill>
                <a:latin typeface="Arial" panose="020B0604020202020204" pitchFamily="34" charset="0"/>
                <a:cs typeface="Arial" panose="020B0604020202020204" pitchFamily="34" charset="0"/>
              </a:rPr>
              <a:t>}</a:t>
            </a:r>
          </a:p>
          <a:p>
            <a:pPr>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2. У період дії воєнного стану сторони трудового договору можуть домовитися про альтернативні способи створення, пересилання і зберігання наказів (розпоряджень) роботодавця, повідомлень та інших документів з питань трудових відносин та про будь-який інший доступний спосіб електронної комунікації, який обрано за згодою між роботодавцем та працівником.</a:t>
            </a:r>
          </a:p>
        </p:txBody>
      </p:sp>
    </p:spTree>
    <p:extLst>
      <p:ext uri="{BB962C8B-B14F-4D97-AF65-F5344CB8AC3E}">
        <p14:creationId xmlns:p14="http://schemas.microsoft.com/office/powerpoint/2010/main" val="466895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D496-CC0C-D9AC-3A82-CAC7CD8824F6}"/>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59EEF6A-9580-6BF4-34F6-181605E867CB}"/>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0077F38B-5026-F623-A27A-7861A89A8584}"/>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108</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7A8FB4F0-DC65-3EB4-061B-520C93756CB3}"/>
              </a:ext>
            </a:extLst>
          </p:cNvPr>
          <p:cNvSpPr txBox="1">
            <a:spLocks/>
          </p:cNvSpPr>
          <p:nvPr/>
        </p:nvSpPr>
        <p:spPr>
          <a:xfrm>
            <a:off x="1861926" y="2784559"/>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endParaRPr lang="uk-UA" sz="3600" noProof="1">
              <a:solidFill>
                <a:srgbClr val="0070C0"/>
              </a:solidFill>
              <a:latin typeface="+mn-lt"/>
            </a:endParaRPr>
          </a:p>
          <a:p>
            <a:pPr algn="ctr" defTabSz="914400">
              <a:buClr>
                <a:schemeClr val="accent1"/>
              </a:buClr>
              <a:buSzPct val="80000"/>
            </a:pPr>
            <a:r>
              <a:rPr lang="uk-UA" sz="4850" cap="all" noProof="1">
                <a:solidFill>
                  <a:srgbClr val="002060"/>
                </a:solidFill>
                <a:latin typeface="Roboto" panose="02000000000000000000" pitchFamily="2" charset="0"/>
                <a:cs typeface="Helvetica"/>
              </a:rPr>
              <a:t>Види та правила надання працівникам відпустки без збереження зарплати і чи впливає це на його стаж?</a:t>
            </a:r>
          </a:p>
          <a:p>
            <a:pPr algn="ctr" defTabSz="914400">
              <a:buClr>
                <a:schemeClr val="accent1"/>
              </a:buClr>
              <a:buSzPct val="80000"/>
            </a:pPr>
            <a:endParaRPr lang="uk-UA" sz="4850" cap="all" noProof="1">
              <a:solidFill>
                <a:srgbClr val="002060"/>
              </a:solidFill>
              <a:latin typeface="Roboto" panose="02000000000000000000" pitchFamily="2" charset="0"/>
              <a:cs typeface="Helvetica"/>
            </a:endParaRP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34008240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2000" y="2538000"/>
            <a:ext cx="22036680" cy="4816703"/>
          </a:xfrm>
          <a:prstGeom prst="rect">
            <a:avLst/>
          </a:prstGeom>
        </p:spPr>
        <p:txBody>
          <a:bodyPr wrap="square" lIns="121920" tIns="60960" rIns="121920" bIns="60960" anchor="t">
            <a:spAutoFit/>
          </a:bodyPr>
          <a:lstStyle/>
          <a:p>
            <a:pPr marL="1193770" indent="-1193770">
              <a:spcAft>
                <a:spcPts val="1000"/>
              </a:spcAft>
            </a:pPr>
            <a:r>
              <a:rPr lang="uk-UA" sz="4000" noProof="1">
                <a:solidFill>
                  <a:srgbClr val="333333"/>
                </a:solidFill>
                <a:cs typeface="Calibri" panose="020F0502020204030204" pitchFamily="34" charset="0"/>
              </a:rPr>
              <a:t>Відпустка без збереження заробітної плати за бажанням</a:t>
            </a:r>
          </a:p>
          <a:p>
            <a:pPr marL="1193770" indent="-1193770">
              <a:spcAft>
                <a:spcPts val="1000"/>
              </a:spcAft>
            </a:pPr>
            <a:r>
              <a:rPr lang="uk-UA" sz="4000" noProof="1">
                <a:solidFill>
                  <a:srgbClr val="333333"/>
                </a:solidFill>
                <a:cs typeface="Calibri" panose="020F0502020204030204" pitchFamily="34" charset="0"/>
              </a:rPr>
              <a:t>працівника надається в обов'язковому порядку:</a:t>
            </a:r>
          </a:p>
          <a:p>
            <a:pPr marL="1193770" indent="-1193770">
              <a:spcAft>
                <a:spcPts val="1000"/>
              </a:spcAft>
              <a:buAutoNum type="arabicParenR"/>
            </a:pPr>
            <a:r>
              <a:rPr lang="uk-UA" sz="4000" noProof="1">
                <a:solidFill>
                  <a:srgbClr val="333333"/>
                </a:solidFill>
                <a:cs typeface="Calibri" panose="020F0502020204030204" pitchFamily="34" charset="0"/>
              </a:rPr>
              <a:t>матері або батьку, який виховує дітей без матері (в тому числі й у разі тривалого перебування матері в лікувальному закладі), що має двох і більше дітей віком до 15 років або дитину з інвалідністю, - тривалістю до 14 календарних днів щорічно;</a:t>
            </a:r>
          </a:p>
          <a:p>
            <a:pPr marL="1193770" indent="-1193770">
              <a:spcAft>
                <a:spcPts val="1000"/>
              </a:spcAft>
              <a:buFont typeface="+mj-lt"/>
              <a:buAutoNum type="arabicParenR"/>
            </a:pPr>
            <a:r>
              <a:rPr lang="uk-UA" sz="4000" noProof="1">
                <a:solidFill>
                  <a:srgbClr val="333333"/>
                </a:solidFill>
                <a:cs typeface="Calibri" panose="020F0502020204030204" pitchFamily="34" charset="0"/>
              </a:rPr>
              <a:t>чоловікові, дружина якого перебуває у післяпологовій відпустці, - тривалістю до 14 календарних днів;</a:t>
            </a:r>
          </a:p>
        </p:txBody>
      </p:sp>
      <p:sp>
        <p:nvSpPr>
          <p:cNvPr id="5" name="Заголовок 7"/>
          <p:cNvSpPr txBox="1"/>
          <p:nvPr/>
        </p:nvSpPr>
        <p:spPr bwMode="auto">
          <a:xfrm>
            <a:off x="1107612" y="420497"/>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defTabSz="914400">
              <a:buClr>
                <a:schemeClr val="accent1"/>
              </a:buClr>
              <a:buSzPct val="80000"/>
            </a:pPr>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109</a:t>
            </a:fld>
            <a:endParaRPr lang="uk-UA" noProof="1"/>
          </a:p>
        </p:txBody>
      </p:sp>
    </p:spTree>
    <p:extLst>
      <p:ext uri="{BB962C8B-B14F-4D97-AF65-F5344CB8AC3E}">
        <p14:creationId xmlns:p14="http://schemas.microsoft.com/office/powerpoint/2010/main" val="321827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3780235"/>
            <a:ext cx="23041017" cy="2554545"/>
          </a:xfrm>
          <a:prstGeom prst="rect">
            <a:avLst/>
          </a:prstGeom>
        </p:spPr>
        <p:txBody>
          <a:bodyPr wrap="square">
            <a:spAutoFit/>
          </a:bodyPr>
          <a:lstStyle/>
          <a:p>
            <a:r>
              <a:rPr lang="uk-UA" sz="4000" noProof="1">
                <a:cs typeface="Arial" panose="020B0604020202020204" pitchFamily="34" charset="0"/>
              </a:rPr>
              <a:t>Заробітна плата залежить від складності та умов виконуваної роботи, професійно-ділових якостей працівника, результатів його праці та господарської діяльності підприємства. Заробітна плата не обмежена максимальним розміром(ст. 94 КЗпП та ст. 1 Закону України  про оплату праці).</a:t>
            </a:r>
          </a:p>
        </p:txBody>
      </p:sp>
      <p:sp>
        <p:nvSpPr>
          <p:cNvPr id="5" name="Заголовок 7"/>
          <p:cNvSpPr txBox="1"/>
          <p:nvPr/>
        </p:nvSpPr>
        <p:spPr bwMode="auto">
          <a:xfrm>
            <a:off x="484373" y="570294"/>
            <a:ext cx="23042033" cy="1466555"/>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defTabSz="914400" hangingPunct="0">
              <a:spcBef>
                <a:spcPts val="4500"/>
              </a:spcBef>
              <a:defRPr/>
            </a:pPr>
            <a:r>
              <a:rPr lang="uk-UA" sz="4850" noProof="1">
                <a:solidFill>
                  <a:srgbClr val="002060"/>
                </a:solidFill>
                <a:latin typeface="Roboto" panose="02000000000000000000" pitchFamily="2" charset="0"/>
                <a:cs typeface="Helvetica"/>
              </a:rPr>
              <a:t>2 КРОК. Розробити систему оплати праці та схему посадових окладів</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11</a:t>
            </a:fld>
            <a:endParaRPr lang="uk-UA" noProof="1"/>
          </a:p>
        </p:txBody>
      </p:sp>
    </p:spTree>
    <p:extLst>
      <p:ext uri="{BB962C8B-B14F-4D97-AF65-F5344CB8AC3E}">
        <p14:creationId xmlns:p14="http://schemas.microsoft.com/office/powerpoint/2010/main" val="2427580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2000" y="2538001"/>
            <a:ext cx="22036680" cy="9033114"/>
          </a:xfrm>
          <a:prstGeom prst="rect">
            <a:avLst/>
          </a:prstGeom>
        </p:spPr>
        <p:txBody>
          <a:bodyPr wrap="square" lIns="121920" tIns="60960" rIns="121920" bIns="60960" anchor="t">
            <a:spAutoFit/>
          </a:bodyPr>
          <a:lstStyle/>
          <a:p>
            <a:pPr>
              <a:spcAft>
                <a:spcPts val="1000"/>
              </a:spcAft>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tabLst>
                <a:tab pos="775527" algn="l"/>
                <a:tab pos="1551055" algn="l"/>
                <a:tab pos="2326582" algn="l"/>
                <a:tab pos="3102109" algn="l"/>
                <a:tab pos="3877636" algn="l"/>
                <a:tab pos="4653164" algn="l"/>
                <a:tab pos="5428691" algn="l"/>
                <a:tab pos="6204218" algn="l"/>
                <a:tab pos="6979746" algn="l"/>
                <a:tab pos="7755273" algn="l"/>
                <a:tab pos="8530800" algn="l"/>
                <a:tab pos="9306327" algn="l"/>
                <a:tab pos="10081855" algn="l"/>
                <a:tab pos="10857382" algn="l"/>
                <a:tab pos="11632909" algn="l"/>
                <a:tab pos="12408436" algn="l"/>
              </a:tabLst>
            </a:pPr>
            <a:r>
              <a:rPr lang="uk-UA" sz="4000" noProof="1">
                <a:solidFill>
                  <a:srgbClr val="222222"/>
                </a:solidFill>
                <a:latin typeface="Arial" panose="020B0604020202020204" pitchFamily="34" charset="0"/>
                <a:cs typeface="Arial" panose="020B0604020202020204" pitchFamily="34" charset="0"/>
              </a:rPr>
              <a:t>3) матері або іншим особам, зазначеним у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частині третій статті 18</a:t>
            </a:r>
            <a:r>
              <a:rPr lang="uk-UA" sz="4000" noProof="1">
                <a:solidFill>
                  <a:srgbClr val="222222"/>
                </a:solidFill>
                <a:latin typeface="Arial" panose="020B0604020202020204" pitchFamily="34" charset="0"/>
                <a:cs typeface="Arial" panose="020B0604020202020204" pitchFamily="34" charset="0"/>
              </a:rPr>
              <a:t> та </a:t>
            </a:r>
            <a:r>
              <a:rPr lang="uk-UA" sz="4000" noProof="1">
                <a:solidFill>
                  <a:srgbClr val="22222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частині першій статті 19</a:t>
            </a:r>
            <a:r>
              <a:rPr lang="uk-UA" sz="4000" noProof="1">
                <a:solidFill>
                  <a:srgbClr val="222222"/>
                </a:solidFill>
                <a:latin typeface="Arial" panose="020B0604020202020204" pitchFamily="34" charset="0"/>
                <a:cs typeface="Arial" panose="020B0604020202020204" pitchFamily="34" charset="0"/>
              </a:rPr>
              <a:t> цього Закону, в разі якщо дитина потребує домашнього догляду, - тривалістю, визначеною в медичному висновку, але не більш як до досягнення дитиною шестирічного віку, а в разі якщо дитина хвора на цукровий діабет I типу (інсулінозалежний) або якщо дитина, якій не встановлено інвалідність, хвора на тяжке перинатальне ураження нервової системи, тяжку вроджену ваду розвитку, рідкісне орфанне захворювання, онкологічне, онкогематологічне захворювання, дитячий церебральний параліч, тяжкий психічний розлад, гостре або хронічне захворювання нирок IV ступеня, - не більш як до досягнення дитиною шістнадцятирічного віку, а якщо дитині встановлено категорію "дитина з інвалідністю підгрупи А" або дитина, якій не встановлено інвалідність, отримала тяжку травму, потребує трансплантації органа, потребує паліативної допомоги - до </a:t>
            </a:r>
            <a:r>
              <a:rPr lang="uk-UA" sz="4533" b="1" noProof="1">
                <a:solidFill>
                  <a:srgbClr val="333333"/>
                </a:solidFill>
                <a:latin typeface="Calibri" panose="020F0502020204030204" pitchFamily="34" charset="0"/>
                <a:cs typeface="Calibri" panose="020F0502020204030204" pitchFamily="34" charset="0"/>
              </a:rPr>
              <a:t>досягнення дитиною вісімнадцятирічного віку.</a:t>
            </a:r>
          </a:p>
        </p:txBody>
      </p:sp>
      <p:sp>
        <p:nvSpPr>
          <p:cNvPr id="5" name="Заголовок 7"/>
          <p:cNvSpPr txBox="1"/>
          <p:nvPr/>
        </p:nvSpPr>
        <p:spPr bwMode="auto">
          <a:xfrm>
            <a:off x="768188" y="30191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defTabSz="914400">
              <a:buClr>
                <a:schemeClr val="accent1"/>
              </a:buClr>
              <a:buSzPct val="80000"/>
            </a:pPr>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110</a:t>
            </a:fld>
            <a:endParaRPr lang="uk-UA" noProof="1"/>
          </a:p>
        </p:txBody>
      </p:sp>
    </p:spTree>
    <p:extLst>
      <p:ext uri="{BB962C8B-B14F-4D97-AF65-F5344CB8AC3E}">
        <p14:creationId xmlns:p14="http://schemas.microsoft.com/office/powerpoint/2010/main" val="18082054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1466" y="3215504"/>
            <a:ext cx="22036680" cy="7407156"/>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3-1) матері або іншій особі, зазначеній у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частині третій</a:t>
            </a:r>
            <a:r>
              <a:rPr lang="uk-UA" sz="4000" noProof="1">
                <a:solidFill>
                  <a:srgbClr val="222222"/>
                </a:solidFill>
                <a:latin typeface="Arial" panose="020B0604020202020204" pitchFamily="34" charset="0"/>
                <a:cs typeface="Arial" panose="020B0604020202020204" pitchFamily="34" charset="0"/>
              </a:rPr>
              <a:t> статті 18 цього Закону, для догляду за дитиною віком до 14 років на період оголошення карантину на відповідній території;</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4) учасникам війни, членам сімей загиблих (померлих) ветеранів війни, членам сімей загиблих (померлих) Захисників і Захисниць України - тривалістю до 14 календарних днів щорічно.</a:t>
            </a:r>
          </a:p>
          <a:p>
            <a:pPr>
              <a:spcAft>
                <a:spcPts val="1000"/>
              </a:spcAft>
            </a:pPr>
            <a:r>
              <a:rPr lang="uk-UA" sz="4000" noProof="1">
                <a:solidFill>
                  <a:srgbClr val="222222"/>
                </a:solidFill>
                <a:latin typeface="Arial" panose="020B0604020202020204" pitchFamily="34" charset="0"/>
                <a:cs typeface="Arial" panose="020B0604020202020204" pitchFamily="34" charset="0"/>
              </a:rPr>
              <a:t>Особам, які мають особливі заслуги перед Батьківщиною, статус яких встановлений відповідно до </a:t>
            </a:r>
            <a:r>
              <a:rPr lang="uk-UA" sz="4000" noProof="1">
                <a:solidFill>
                  <a:srgbClr val="22222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Закону України</a:t>
            </a:r>
            <a:r>
              <a:rPr lang="uk-UA" sz="4000" noProof="1">
                <a:solidFill>
                  <a:srgbClr val="222222"/>
                </a:solidFill>
                <a:latin typeface="Arial" panose="020B0604020202020204" pitchFamily="34" charset="0"/>
                <a:cs typeface="Arial" panose="020B0604020202020204" pitchFamily="34" charset="0"/>
              </a:rPr>
              <a:t> "Про статус ветеранів війни, гарантії їх соціального захисту", - тривалістю до 21 календарного дня щорічно;</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defTabSz="914400">
              <a:buClr>
                <a:schemeClr val="accent1"/>
              </a:buClr>
              <a:buSzPct val="80000"/>
            </a:pPr>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111</a:t>
            </a:fld>
            <a:endParaRPr lang="uk-UA" noProof="1"/>
          </a:p>
        </p:txBody>
      </p:sp>
    </p:spTree>
    <p:extLst>
      <p:ext uri="{BB962C8B-B14F-4D97-AF65-F5344CB8AC3E}">
        <p14:creationId xmlns:p14="http://schemas.microsoft.com/office/powerpoint/2010/main" val="17489513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292210" y="3657674"/>
            <a:ext cx="22036680" cy="7791877"/>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5) особам, які мають особливі трудові заслуги перед Батьківщиною, - тривалістю до 21 календарного дня щорічно;</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6) пенсіонерам за віком та особам з інвалідністю III групи - тривалістю до 30 календарних днів щорічно;</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7) особам з інвалідністю I та II груп - тривалістю до 60 календарних днів щорічно;</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8) особам, які одружуються, - тривалістю до 10 календарних днів;</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defTabSz="914400">
              <a:buClr>
                <a:schemeClr val="accent1"/>
              </a:buClr>
              <a:buSzPct val="80000"/>
            </a:pPr>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112</a:t>
            </a:fld>
            <a:endParaRPr lang="uk-UA" noProof="1"/>
          </a:p>
        </p:txBody>
      </p:sp>
    </p:spTree>
    <p:extLst>
      <p:ext uri="{BB962C8B-B14F-4D97-AF65-F5344CB8AC3E}">
        <p14:creationId xmlns:p14="http://schemas.microsoft.com/office/powerpoint/2010/main" val="19636204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1466" y="3427541"/>
            <a:ext cx="22036680" cy="8766502"/>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8) особам, які одружуються, - тривалістю до 10 календарних днів;</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9) працівникам у разі смерті рідних по крові або по шлюбу: чоловіка (дружини), батьків (вітчима, мачухи), дитини (пасинка, падчірки), братів, сестер - тривалістю до 7 календарних днів без урахування часу, необхідного для проїзду до місця поховання та назад; інших рідних - тривалістю до 3 календарних днів без урахування часу, необхідного для проїзду до місця поховання та назад;</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10) працівникам для догляду за хворим рідним по крові або по шлюбу, який за висновком медичного закладу потребує постійного стороннього догляду, - тривалістю, визначеною у медичному висновку, але не більше 30 календарних днів;</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113</a:t>
            </a:fld>
            <a:endParaRPr lang="uk-UA" noProof="1"/>
          </a:p>
        </p:txBody>
      </p:sp>
    </p:spTree>
    <p:extLst>
      <p:ext uri="{BB962C8B-B14F-4D97-AF65-F5344CB8AC3E}">
        <p14:creationId xmlns:p14="http://schemas.microsoft.com/office/powerpoint/2010/main" val="1132276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1466" y="3215504"/>
            <a:ext cx="22036680" cy="9382056"/>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11) працівникам для завершення санаторно-курортного лікування - тривалістю, визначеною у медичному висновку;</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12) працівникам, допущеним до вступних іспитів у вищі навчальні заклади, - тривалістю 15 календарних днів без урахування часу, необхідного для проїзду до місцезнаходження навчального закладу та назад;</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13) працівникам, допущеним до складання вступних іспитів в аспірантуру з відривом або без відриву від виробництва, а також працівникам, які навчаються без відриву від виробництва в аспірантурі та успішно виконують індивідуальний план підготовки, - тривалістю, необхідною для проїзду до місцезнаходження вищого навчального закладу або закладу науки і назад;</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114</a:t>
            </a:fld>
            <a:endParaRPr lang="uk-UA" noProof="1"/>
          </a:p>
        </p:txBody>
      </p:sp>
    </p:spTree>
    <p:extLst>
      <p:ext uri="{BB962C8B-B14F-4D97-AF65-F5344CB8AC3E}">
        <p14:creationId xmlns:p14="http://schemas.microsoft.com/office/powerpoint/2010/main" val="26552623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292210" y="3398078"/>
            <a:ext cx="22036680" cy="6919843"/>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14) сумісникам - на термін до закінчення відпустки за основним місцем роботи;</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15) ветеранам праці - тривалістю до 14 календарних днів щорічно;</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16) працівникам, які не використали за попереднім місцем роботи щорічну основну та додаткові відпустки повністю або частково і одержали за них грошову компенсацію, - тривалістю до 24 календарних днів у перший рік роботи на даному підприємстві до настання шестимісячного терміну безперервної роботи;</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115</a:t>
            </a:fld>
            <a:endParaRPr lang="uk-UA" noProof="1"/>
          </a:p>
        </p:txBody>
      </p:sp>
    </p:spTree>
    <p:extLst>
      <p:ext uri="{BB962C8B-B14F-4D97-AF65-F5344CB8AC3E}">
        <p14:creationId xmlns:p14="http://schemas.microsoft.com/office/powerpoint/2010/main" val="34865245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1466" y="3445143"/>
            <a:ext cx="22036680" cy="9253815"/>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r>
              <a:rPr lang="uk-UA" sz="4000" noProof="1">
                <a:solidFill>
                  <a:srgbClr val="222222"/>
                </a:solidFill>
                <a:latin typeface="Arial" panose="020B0604020202020204" pitchFamily="34" charset="0"/>
                <a:cs typeface="Arial" panose="020B0604020202020204" pitchFamily="34" charset="0"/>
              </a:rPr>
              <a:t>17) працівникам, діти яких у віці до 18 років вступають до навчальних закладів, розташованих в іншій місцевості, - тривалістю 12 календарних днів без урахування часу, необхідного для проїзду до місцезнаходження навчального закладу та у зворотному напрямі.</a:t>
            </a:r>
          </a:p>
          <a:p>
            <a:pPr>
              <a:spcAft>
                <a:spcPts val="1000"/>
              </a:spcAft>
            </a:pPr>
            <a:r>
              <a:rPr lang="uk-UA" sz="4000" noProof="1">
                <a:solidFill>
                  <a:srgbClr val="222222"/>
                </a:solidFill>
                <a:latin typeface="Arial" panose="020B0604020202020204" pitchFamily="34" charset="0"/>
                <a:cs typeface="Arial" panose="020B0604020202020204" pitchFamily="34" charset="0"/>
              </a:rPr>
              <a:t>За наявності двох або більше дітей зазначеного віку така відпустка надається окремо для супроводження кожної дитини;</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19) працівникам, які є членами пожежно-рятувальних підрозділів для забезпечення добровільної пожежної охорони не менше року, - тривалістю до 5 календарних днів щороку, а членам добровільних формувань цивільного захисту - тривалістю до 5 календарних днів у рік залучення їх до виконання завдань із запобігання та ліквідації наслідків надзвичайних ситуацій у складі добровільних формувань цивільного захисту;</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116</a:t>
            </a:fld>
            <a:endParaRPr lang="uk-UA" noProof="1"/>
          </a:p>
        </p:txBody>
      </p:sp>
    </p:spTree>
    <p:extLst>
      <p:ext uri="{BB962C8B-B14F-4D97-AF65-F5344CB8AC3E}">
        <p14:creationId xmlns:p14="http://schemas.microsoft.com/office/powerpoint/2010/main" val="26133489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984049" y="3999140"/>
            <a:ext cx="22036680" cy="4072910"/>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Відпустка без збереження заробітної плати за бажанням працівника надається в обов'язковому порядку:</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працівникам, які приступили до роботи після звільнення з військової служби у зв’язку із закінченням особливого періоду або оголошенням демобілізації, - тривалістю до 60 календарних днів.</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Ст.25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117</a:t>
            </a:fld>
            <a:endParaRPr lang="uk-UA" noProof="1"/>
          </a:p>
        </p:txBody>
      </p:sp>
    </p:spTree>
    <p:extLst>
      <p:ext uri="{BB962C8B-B14F-4D97-AF65-F5344CB8AC3E}">
        <p14:creationId xmlns:p14="http://schemas.microsoft.com/office/powerpoint/2010/main" val="27882879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95854" y="3590439"/>
            <a:ext cx="22036680" cy="6535122"/>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За сімейними обставинами та з інших причин працівнику може надаватися відпустка без збереження заробітної плати на термін, обумовлений угодою між працівником та власником або уповноваженим ним органом, але не більше 30 календарних днів на рік.</a:t>
            </a:r>
          </a:p>
          <a:p>
            <a:pPr>
              <a:spcAft>
                <a:spcPts val="1000"/>
              </a:spcAft>
            </a:pPr>
            <a:endParaRPr lang="uk-UA" sz="4000" noProof="1">
              <a:solidFill>
                <a:srgbClr val="222222"/>
              </a:solidFill>
              <a:latin typeface="Arial" panose="020B0604020202020204" pitchFamily="34" charset="0"/>
              <a:cs typeface="Arial" panose="020B0604020202020204" pitchFamily="34" charset="0"/>
            </a:endParaRPr>
          </a:p>
          <a:p>
            <a:pPr>
              <a:spcAft>
                <a:spcPts val="1000"/>
              </a:spcAft>
            </a:pPr>
            <a:r>
              <a:rPr lang="uk-UA" sz="4000" noProof="1">
                <a:solidFill>
                  <a:srgbClr val="222222"/>
                </a:solidFill>
                <a:latin typeface="Arial" panose="020B0604020202020204" pitchFamily="34" charset="0"/>
                <a:cs typeface="Arial" panose="020B0604020202020204" pitchFamily="34" charset="0"/>
              </a:rPr>
              <a:t>На час загрози поширення епідемії, пандемії, необхідності самоізоляції працівника у випадках, встановлених законодавством, та/або у разі виникнення загрози збройної агресії проти України, надзвичайної ситуації техногенного, природного чи іншого характеру роботодавець на прохання працівника може надавати йому відпустку без збереження заробітної плати без обмеження строку, визначеного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частиною першою</a:t>
            </a:r>
            <a:r>
              <a:rPr lang="uk-UA" sz="4000" noProof="1">
                <a:solidFill>
                  <a:srgbClr val="222222"/>
                </a:solidFill>
                <a:latin typeface="Arial" panose="020B0604020202020204" pitchFamily="34" charset="0"/>
                <a:cs typeface="Arial" panose="020B0604020202020204" pitchFamily="34" charset="0"/>
              </a:rPr>
              <a:t> цієї статті. Тривалість такої відпустки визначається угодою сторін.</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Ст.26 ЗУ ПРО ВІДПУСТКИ </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118</a:t>
            </a:fld>
            <a:endParaRPr lang="uk-UA" noProof="1"/>
          </a:p>
        </p:txBody>
      </p:sp>
    </p:spTree>
    <p:extLst>
      <p:ext uri="{BB962C8B-B14F-4D97-AF65-F5344CB8AC3E}">
        <p14:creationId xmlns:p14="http://schemas.microsoft.com/office/powerpoint/2010/main" val="11586840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292210" y="4255621"/>
            <a:ext cx="22036680" cy="3816429"/>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Протягом періоду дії воєнного стану роботодавець на прохання працівника може надавати йому відпустку без збереження заробітної плати без обмеження строку, встановленого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частиною першою</a:t>
            </a:r>
            <a:r>
              <a:rPr lang="uk-UA" sz="4000" noProof="1">
                <a:solidFill>
                  <a:srgbClr val="222222"/>
                </a:solidFill>
                <a:latin typeface="Arial" panose="020B0604020202020204" pitchFamily="34" charset="0"/>
                <a:cs typeface="Arial" panose="020B0604020202020204" pitchFamily="34" charset="0"/>
              </a:rPr>
              <a:t> статті 26 Закону України «Про відпустки», без зарахування часу перебування у такій відпустці до стажу роботи, що дає право на щорічну основну відпустку, передбаченого </a:t>
            </a:r>
            <a:r>
              <a:rPr lang="uk-UA" sz="4000" noProof="1">
                <a:solidFill>
                  <a:srgbClr val="22222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пунктом 4</a:t>
            </a:r>
            <a:r>
              <a:rPr lang="uk-UA" sz="4000" noProof="1">
                <a:solidFill>
                  <a:srgbClr val="222222"/>
                </a:solidFill>
                <a:latin typeface="Arial" panose="020B0604020202020204" pitchFamily="34" charset="0"/>
                <a:cs typeface="Arial" panose="020B0604020202020204" pitchFamily="34" charset="0"/>
              </a:rPr>
              <a:t> частини першої </a:t>
            </a:r>
            <a:br>
              <a:rPr lang="uk-UA" sz="4000" noProof="1">
                <a:solidFill>
                  <a:srgbClr val="222222"/>
                </a:solidFill>
                <a:latin typeface="Arial" panose="020B0604020202020204" pitchFamily="34" charset="0"/>
                <a:cs typeface="Arial" panose="020B0604020202020204" pitchFamily="34" charset="0"/>
              </a:rPr>
            </a:br>
            <a:r>
              <a:rPr lang="uk-UA" sz="4000" noProof="1">
                <a:solidFill>
                  <a:srgbClr val="222222"/>
                </a:solidFill>
                <a:latin typeface="Arial" panose="020B0604020202020204" pitchFamily="34" charset="0"/>
                <a:cs typeface="Arial" panose="020B0604020202020204" pitchFamily="34" charset="0"/>
              </a:rPr>
              <a:t>статті 9 Закону України «Про відпустки».</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Ч.3 ст.12 Закону 2136</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119</a:t>
            </a:fld>
            <a:endParaRPr lang="uk-UA" noProof="1"/>
          </a:p>
        </p:txBody>
      </p:sp>
    </p:spTree>
    <p:extLst>
      <p:ext uri="{BB962C8B-B14F-4D97-AF65-F5344CB8AC3E}">
        <p14:creationId xmlns:p14="http://schemas.microsoft.com/office/powerpoint/2010/main" val="369889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3780235"/>
            <a:ext cx="23041017" cy="5016758"/>
          </a:xfrm>
          <a:prstGeom prst="rect">
            <a:avLst/>
          </a:prstGeom>
        </p:spPr>
        <p:txBody>
          <a:bodyPr wrap="square">
            <a:spAutoFit/>
          </a:bodyPr>
          <a:lstStyle/>
          <a:p>
            <a:r>
              <a:rPr lang="uk-UA" sz="4000" noProof="1">
                <a:cs typeface="Arial" panose="020B0604020202020204" pitchFamily="34" charset="0"/>
              </a:rPr>
              <a:t>Роботодавці самостійно встановлюють:</a:t>
            </a:r>
          </a:p>
          <a:p>
            <a:pPr indent="-761981">
              <a:buFont typeface="Arial" panose="020B0604020202020204" pitchFamily="34" charset="0"/>
              <a:buChar char="•"/>
            </a:pPr>
            <a:r>
              <a:rPr lang="uk-UA" sz="4000" noProof="1">
                <a:cs typeface="Arial" panose="020B0604020202020204" pitchFamily="34" charset="0"/>
              </a:rPr>
              <a:t>форми й системи оплати праці;</a:t>
            </a:r>
          </a:p>
          <a:p>
            <a:pPr indent="-761981">
              <a:buFont typeface="Arial" panose="020B0604020202020204" pitchFamily="34" charset="0"/>
              <a:buChar char="•"/>
            </a:pPr>
            <a:r>
              <a:rPr lang="uk-UA" sz="4000" noProof="1">
                <a:cs typeface="Arial" panose="020B0604020202020204" pitchFamily="34" charset="0"/>
              </a:rPr>
              <a:t>норми праці;</a:t>
            </a:r>
          </a:p>
          <a:p>
            <a:pPr indent="-761981">
              <a:buFont typeface="Arial" panose="020B0604020202020204" pitchFamily="34" charset="0"/>
              <a:buChar char="•"/>
            </a:pPr>
            <a:r>
              <a:rPr lang="uk-UA" sz="4000" noProof="1">
                <a:cs typeface="Arial" panose="020B0604020202020204" pitchFamily="34" charset="0"/>
              </a:rPr>
              <a:t>розцінки;</a:t>
            </a:r>
          </a:p>
          <a:p>
            <a:pPr indent="-761981">
              <a:buFont typeface="Arial" panose="020B0604020202020204" pitchFamily="34" charset="0"/>
              <a:buChar char="•"/>
            </a:pPr>
            <a:r>
              <a:rPr lang="uk-UA" sz="4000" noProof="1">
                <a:cs typeface="Arial" panose="020B0604020202020204" pitchFamily="34" charset="0"/>
              </a:rPr>
              <a:t>тарифні сітки, ставки;</a:t>
            </a:r>
          </a:p>
          <a:p>
            <a:pPr indent="-761981">
              <a:buFont typeface="Arial" panose="020B0604020202020204" pitchFamily="34" charset="0"/>
              <a:buChar char="•"/>
            </a:pPr>
            <a:r>
              <a:rPr lang="uk-UA" sz="4000" noProof="1">
                <a:cs typeface="Arial" panose="020B0604020202020204" pitchFamily="34" charset="0"/>
              </a:rPr>
              <a:t>схеми посадових окладів;</a:t>
            </a:r>
          </a:p>
          <a:p>
            <a:pPr indent="-761981">
              <a:buFont typeface="Arial" panose="020B0604020202020204" pitchFamily="34" charset="0"/>
              <a:buChar char="•"/>
            </a:pPr>
            <a:r>
              <a:rPr lang="uk-UA" sz="4000" noProof="1">
                <a:cs typeface="Arial" panose="020B0604020202020204" pitchFamily="34" charset="0"/>
              </a:rPr>
              <a:t>умови запровадження та розміри надбавок, доплат, премій, винагород та інших заохочувальних, компенсаційних і гарантійних виплат.</a:t>
            </a:r>
          </a:p>
        </p:txBody>
      </p:sp>
      <p:sp>
        <p:nvSpPr>
          <p:cNvPr id="5" name="Заголовок 7"/>
          <p:cNvSpPr txBox="1"/>
          <p:nvPr/>
        </p:nvSpPr>
        <p:spPr bwMode="auto">
          <a:xfrm>
            <a:off x="670985" y="1578001"/>
            <a:ext cx="23042033" cy="1466555"/>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defTabSz="914400" hangingPunct="0">
              <a:spcBef>
                <a:spcPts val="4500"/>
              </a:spcBef>
              <a:defRPr/>
            </a:pPr>
            <a:r>
              <a:rPr lang="uk-UA" sz="4850" noProof="1">
                <a:solidFill>
                  <a:srgbClr val="002060"/>
                </a:solidFill>
                <a:latin typeface="Roboto" panose="02000000000000000000" pitchFamily="2" charset="0"/>
                <a:cs typeface="Helvetica"/>
              </a:rPr>
              <a:t>2 КРОК. Розробити систему оплати праці та схему посадових окладів</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12</a:t>
            </a:fld>
            <a:endParaRPr lang="uk-UA" noProof="1"/>
          </a:p>
        </p:txBody>
      </p:sp>
    </p:spTree>
    <p:extLst>
      <p:ext uri="{BB962C8B-B14F-4D97-AF65-F5344CB8AC3E}">
        <p14:creationId xmlns:p14="http://schemas.microsoft.com/office/powerpoint/2010/main" val="28119900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1151466" y="4049560"/>
            <a:ext cx="22036680" cy="3816429"/>
          </a:xfrm>
          <a:prstGeom prst="rect">
            <a:avLst/>
          </a:prstGeom>
        </p:spPr>
        <p:txBody>
          <a:bodyPr wrap="square" lIns="121920" tIns="60960" rIns="121920" bIns="60960" anchor="t">
            <a:spAutoFit/>
          </a:bodyPr>
          <a:lstStyle/>
          <a:p>
            <a:pPr>
              <a:spcAft>
                <a:spcPts val="1000"/>
              </a:spcAft>
            </a:pPr>
            <a:r>
              <a:rPr lang="uk-UA" sz="4000" noProof="1">
                <a:solidFill>
                  <a:srgbClr val="222222"/>
                </a:solidFill>
                <a:latin typeface="Arial" panose="020B0604020202020204" pitchFamily="34" charset="0"/>
                <a:cs typeface="Arial" panose="020B0604020202020204" pitchFamily="34" charset="0"/>
              </a:rPr>
              <a:t>У період дії воєнного стану роботодавець за заявою працівника, який виїхав за межі території України або набув статусу внутрішньо переміщеної особи, в обов’язковому порядку надає йому відпустку без збереження заробітної плати тривалістю, визначеною у заяві, але не більше 90 календарних днів, без зарахування часу перебування у відпустці до стажу роботи, що дає право на щорічну основну відпустку, передбаченого </a:t>
            </a:r>
            <a:r>
              <a:rPr lang="uk-UA" sz="4000" noProof="1">
                <a:solidFill>
                  <a:srgbClr val="22222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пунктом 4</a:t>
            </a:r>
            <a:r>
              <a:rPr lang="uk-UA" sz="4000" noProof="1">
                <a:solidFill>
                  <a:srgbClr val="222222"/>
                </a:solidFill>
                <a:latin typeface="Arial" panose="020B0604020202020204" pitchFamily="34" charset="0"/>
                <a:cs typeface="Arial" panose="020B0604020202020204" pitchFamily="34" charset="0"/>
              </a:rPr>
              <a:t> частини першої статті 9 Закону України «Про відпустки».</a:t>
            </a:r>
          </a:p>
        </p:txBody>
      </p:sp>
      <p:sp>
        <p:nvSpPr>
          <p:cNvPr id="5" name="Заголовок 7"/>
          <p:cNvSpPr txBox="1"/>
          <p:nvPr/>
        </p:nvSpPr>
        <p:spPr bwMode="auto">
          <a:xfrm>
            <a:off x="1151466" y="1098001"/>
            <a:ext cx="22081068"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r>
              <a:rPr lang="uk-UA" sz="4850" noProof="1">
                <a:solidFill>
                  <a:srgbClr val="002060"/>
                </a:solidFill>
                <a:latin typeface="Roboto" panose="02000000000000000000" pitchFamily="2" charset="0"/>
                <a:cs typeface="Helvetica"/>
              </a:rPr>
              <a:t>ВІДПУСТКА БЕЗ ЗБЕРЕЖЕННЯ. Ч.4 ст.12 Закону 2136</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120</a:t>
            </a:fld>
            <a:endParaRPr lang="uk-UA" noProof="1"/>
          </a:p>
        </p:txBody>
      </p:sp>
    </p:spTree>
    <p:extLst>
      <p:ext uri="{BB962C8B-B14F-4D97-AF65-F5344CB8AC3E}">
        <p14:creationId xmlns:p14="http://schemas.microsoft.com/office/powerpoint/2010/main" val="812659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4CF8-1914-1732-65FB-5EFE303E85CB}"/>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7F55DD8-C526-9C30-83EE-49A8B71E242F}"/>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61692B91-C201-CEC4-D426-235EF3976BB5}"/>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121</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4C6CAA39-5429-B5AC-4D5B-5843F58F4348}"/>
              </a:ext>
            </a:extLst>
          </p:cNvPr>
          <p:cNvSpPr txBox="1">
            <a:spLocks/>
          </p:cNvSpPr>
          <p:nvPr/>
        </p:nvSpPr>
        <p:spPr>
          <a:xfrm>
            <a:off x="1861926" y="2430024"/>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defTabSz="1371600">
              <a:lnSpc>
                <a:spcPct val="90000"/>
              </a:lnSpc>
            </a:pPr>
            <a:r>
              <a:rPr lang="uk-UA" sz="4850" cap="all" noProof="1">
                <a:solidFill>
                  <a:srgbClr val="002060"/>
                </a:solidFill>
                <a:latin typeface="Roboto" panose="02000000000000000000" pitchFamily="2" charset="0"/>
                <a:cs typeface="Helvetica"/>
              </a:rPr>
              <a:t>Як правильно звільнити за прогул час дії воєнного стану, тепер же заборонено?</a:t>
            </a:r>
          </a:p>
          <a:p>
            <a:pPr defTabSz="1371600">
              <a:lnSpc>
                <a:spcPct val="90000"/>
              </a:lnSpc>
            </a:pPr>
            <a:endParaRPr lang="uk-UA" sz="4850" cap="all" noProof="1">
              <a:solidFill>
                <a:srgbClr val="002060"/>
              </a:solidFill>
              <a:latin typeface="Roboto" panose="02000000000000000000" pitchFamily="2" charset="0"/>
              <a:cs typeface="Helvetica"/>
            </a:endParaRP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21229436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56B8A23-04B2-0D8B-8BEE-29AA2F023DE0}"/>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FBA9DD26-8455-5E0D-9E62-53B447BA8E2A}"/>
              </a:ext>
            </a:extLst>
          </p:cNvPr>
          <p:cNvSpPr>
            <a:spLocks noGrp="1"/>
          </p:cNvSpPr>
          <p:nvPr>
            <p:ph type="sldNum" sz="quarter" idx="12"/>
          </p:nvPr>
        </p:nvSpPr>
        <p:spPr bwMode="auto">
          <a:xfrm>
            <a:off x="339971" y="12712703"/>
            <a:ext cx="1048042" cy="730250"/>
          </a:xfrm>
        </p:spPr>
        <p:txBody>
          <a:bodyPr/>
          <a:lstStyle/>
          <a:p>
            <a:pPr algn="l">
              <a:defRPr/>
            </a:pPr>
            <a:fld id="{DA437D03-45AE-4311-B62B-350C10CD91DF}" type="slidenum">
              <a:rPr lang="uk-UA" noProof="1" smtClean="0"/>
              <a:t>122</a:t>
            </a:fld>
            <a:endParaRPr lang="uk-UA" noProof="1"/>
          </a:p>
        </p:txBody>
      </p:sp>
      <p:sp>
        <p:nvSpPr>
          <p:cNvPr id="5" name="TextBox 4">
            <a:extLst>
              <a:ext uri="{FF2B5EF4-FFF2-40B4-BE49-F238E27FC236}">
                <a16:creationId xmlns:a16="http://schemas.microsoft.com/office/drawing/2014/main" id="{A106BC1D-A6F1-1AD5-A355-EA9BEE479CD8}"/>
              </a:ext>
            </a:extLst>
          </p:cNvPr>
          <p:cNvSpPr txBox="1"/>
          <p:nvPr/>
        </p:nvSpPr>
        <p:spPr>
          <a:xfrm>
            <a:off x="863991" y="1706088"/>
            <a:ext cx="22658518" cy="4031873"/>
          </a:xfrm>
          <a:prstGeom prst="rect">
            <a:avLst/>
          </a:prstGeom>
          <a:noFill/>
        </p:spPr>
        <p:txBody>
          <a:bodyPr wrap="square">
            <a:spAutoFit/>
          </a:bodyPr>
          <a:lstStyle/>
          <a:p>
            <a:r>
              <a:rPr lang="uk-UA" sz="4850" b="1" cap="all" noProof="1">
                <a:solidFill>
                  <a:srgbClr val="002060"/>
                </a:solidFill>
                <a:latin typeface="Roboto" panose="02000000000000000000" pitchFamily="2" charset="0"/>
                <a:ea typeface="+mj-ea"/>
                <a:cs typeface="Helvetica"/>
              </a:rPr>
              <a:t>Неможливість звільнення за прогул у період ВС</a:t>
            </a:r>
          </a:p>
          <a:p>
            <a:endParaRPr lang="uk-UA" sz="4800" b="1" noProof="1"/>
          </a:p>
          <a:p>
            <a:r>
              <a:rPr lang="uk-UA" sz="4000" noProof="1">
                <a:solidFill>
                  <a:srgbClr val="222222"/>
                </a:solidFill>
                <a:latin typeface="Arial" panose="020B0604020202020204" pitchFamily="34" charset="0"/>
                <a:cs typeface="Arial" panose="020B0604020202020204" pitchFamily="34" charset="0"/>
              </a:rPr>
              <a:t>Якщо робоче місце працівника знаходиться на територіях активних бойових дій і він не виходить на роботу, його звільнити за прогул неможливо.</a:t>
            </a:r>
          </a:p>
          <a:p>
            <a:r>
              <a:rPr lang="uk-UA" sz="4000" noProof="1">
                <a:solidFill>
                  <a:srgbClr val="222222"/>
                </a:solidFill>
                <a:latin typeface="Arial" panose="020B0604020202020204" pitchFamily="34" charset="0"/>
                <a:cs typeface="Arial" panose="020B0604020202020204" pitchFamily="34" charset="0"/>
              </a:rPr>
              <a:t>Разом з тим, період відсутності працівника не оплачується, а також йому не накопичуються дні щорічної основної відпустки.</a:t>
            </a:r>
          </a:p>
        </p:txBody>
      </p:sp>
    </p:spTree>
    <p:extLst>
      <p:ext uri="{BB962C8B-B14F-4D97-AF65-F5344CB8AC3E}">
        <p14:creationId xmlns:p14="http://schemas.microsoft.com/office/powerpoint/2010/main" val="39697099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p:cNvSpPr>
            <a:spLocks noGrp="1"/>
          </p:cNvSpPr>
          <p:nvPr>
            <p:ph type="subTitle" idx="4"/>
          </p:nvPr>
        </p:nvSpPr>
        <p:spPr>
          <a:xfrm>
            <a:off x="1817145" y="1800470"/>
            <a:ext cx="19993769" cy="13530553"/>
          </a:xfrm>
          <a:prstGeom prst="rect">
            <a:avLst/>
          </a:prstGeom>
          <a:ln>
            <a:noFill/>
          </a:ln>
        </p:spPr>
        <p:txBody>
          <a:bodyPr>
            <a:noAutofit/>
          </a:bodyPr>
          <a:lstStyle/>
          <a:p>
            <a:pPr marL="0" indent="0" defTabSz="457200">
              <a:spcBef>
                <a:spcPts val="2183"/>
              </a:spcBef>
              <a:buNone/>
            </a:pPr>
            <a:r>
              <a:rPr lang="uk-UA" sz="4000" noProof="1">
                <a:solidFill>
                  <a:srgbClr val="222222"/>
                </a:solidFill>
                <a:latin typeface="Arial" panose="020B0604020202020204" pitchFamily="34" charset="0"/>
                <a:cs typeface="Arial" panose="020B0604020202020204" pitchFamily="34" charset="0"/>
              </a:rPr>
              <a:t>Коли звільняємо за прогул маємо враховувати наступне:</a:t>
            </a:r>
          </a:p>
          <a:p>
            <a:pPr marL="0" indent="0" defTabSz="45720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1) загальні правила і порядок звільнення працівників (ч. 1 ст. 47, ст. 116 КЗпП);</a:t>
            </a:r>
          </a:p>
          <a:p>
            <a:pPr marL="0" indent="0" defTabSz="45720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2) правила і порядок звільнення працівників з ініціативи роботодавця (ч. 3 ст. 40, ст. 43, ст. 43-1 КЗпП);</a:t>
            </a:r>
          </a:p>
          <a:p>
            <a:pPr marL="0" indent="0" defTabSz="45720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3) строки застосування, правила та порядок накладання, оголошення дисциплінарних стягнень (статті 147-1, 148, 149 КЗпП)</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123</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8346065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p:cNvSpPr>
            <a:spLocks noGrp="1"/>
          </p:cNvSpPr>
          <p:nvPr>
            <p:ph type="subTitle" idx="4"/>
          </p:nvPr>
        </p:nvSpPr>
        <p:spPr>
          <a:xfrm>
            <a:off x="1856056" y="1625367"/>
            <a:ext cx="19701932" cy="13530553"/>
          </a:xfrm>
          <a:prstGeom prst="rect">
            <a:avLst/>
          </a:prstGeom>
          <a:ln>
            <a:noFill/>
          </a:ln>
        </p:spPr>
        <p:txBody>
          <a:bodyPr>
            <a:noAutofit/>
          </a:bodyPr>
          <a:lstStyle/>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1. Звільнити працівника за прогул має право тільки орган (посадова особа), якому надано право приймати цього працівника на роботу (далі – роботодавець);</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2. Звільнити працівника за прогул можна лише за попередньою згодою виборного органу профспілки;</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3. Звільнити працівника за прогул можна безпосередньо після здійснення прогулу, але:</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 не пізніше місяця після виявлення цього прогулу;</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 не пізніше шести місяців з дати здійснення прогулу;</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 не пізніше одного місяця з дня отримання згоди профспілкового органу на звільнення;</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8665229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p:cNvSpPr>
            <a:spLocks noGrp="1"/>
          </p:cNvSpPr>
          <p:nvPr>
            <p:ph type="subTitle" idx="4"/>
          </p:nvPr>
        </p:nvSpPr>
        <p:spPr>
          <a:xfrm>
            <a:off x="1844537" y="1625367"/>
            <a:ext cx="20199845" cy="13530553"/>
          </a:xfrm>
          <a:prstGeom prst="rect">
            <a:avLst/>
          </a:prstGeom>
          <a:ln>
            <a:noFill/>
          </a:ln>
        </p:spPr>
        <p:txBody>
          <a:bodyPr>
            <a:noAutofit/>
          </a:bodyPr>
          <a:lstStyle/>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4. Якщо прийнято рішення про звільнення працівника за прогул, то до цього працівника за цей же самий прогул уже не може бути застосовано інше дисциплінарне стягнення – догана;</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5. Процедуру звільнення працівника за прогул слід оформлювати в два кроки:</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 перший – оформлення накладення дисциплінарного стягнення;</a:t>
            </a:r>
          </a:p>
          <a:p>
            <a:pPr marL="0" indent="0" fontAlgn="base">
              <a:spcBef>
                <a:spcPts val="2183"/>
              </a:spcBef>
              <a:buNone/>
            </a:pPr>
            <a:r>
              <a:rPr lang="uk-UA" sz="4000" noProof="1">
                <a:solidFill>
                  <a:srgbClr val="222222"/>
                </a:solidFill>
                <a:latin typeface="Arial" panose="020B0604020202020204" pitchFamily="34" charset="0"/>
                <a:cs typeface="Arial" panose="020B0604020202020204" pitchFamily="34" charset="0"/>
              </a:rPr>
              <a:t>– другий – оформлення кадрової процедури розірвання трудового договору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125</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5697088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p:cNvSpPr>
            <a:spLocks noGrp="1"/>
          </p:cNvSpPr>
          <p:nvPr>
            <p:ph type="subTitle" idx="4"/>
          </p:nvPr>
        </p:nvSpPr>
        <p:spPr>
          <a:xfrm>
            <a:off x="1817144" y="1625367"/>
            <a:ext cx="21640959" cy="13530553"/>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ОФОРМЛЕННЯ ЗВІЛЬНЕННЯ ЗА ПРОГУЛ </a:t>
            </a:r>
          </a:p>
          <a:p>
            <a:pPr marL="0" indent="0">
              <a:spcBef>
                <a:spcPts val="2183"/>
              </a:spcBef>
              <a:buNone/>
            </a:pPr>
            <a:r>
              <a:rPr lang="uk-UA" sz="4000" b="1" noProof="1">
                <a:latin typeface="Arial" panose="020B0604020202020204" pitchFamily="34" charset="0"/>
                <a:cs typeface="Arial" panose="020B0604020202020204" pitchFamily="34" charset="0"/>
              </a:rPr>
              <a:t>1.</a:t>
            </a:r>
            <a:r>
              <a:rPr lang="uk-UA" sz="4000" noProof="1">
                <a:latin typeface="Arial" panose="020B0604020202020204" pitchFamily="34" charset="0"/>
                <a:cs typeface="Arial" panose="020B0604020202020204" pitchFamily="34" charset="0"/>
              </a:rPr>
              <a:t> Слід зафіксувати відсутність працівника</a:t>
            </a:r>
          </a:p>
          <a:p>
            <a:pPr marL="0" indent="0">
              <a:spcBef>
                <a:spcPts val="2183"/>
              </a:spcBef>
              <a:buNone/>
            </a:pPr>
            <a:r>
              <a:rPr lang="uk-UA" sz="4000" b="1" noProof="1">
                <a:latin typeface="Arial" panose="020B0604020202020204" pitchFamily="34" charset="0"/>
                <a:cs typeface="Arial" panose="020B0604020202020204" pitchFamily="34" charset="0"/>
              </a:rPr>
              <a:t>2.</a:t>
            </a:r>
            <a:r>
              <a:rPr lang="uk-UA" sz="4000" noProof="1">
                <a:latin typeface="Arial" panose="020B0604020202020204" pitchFamily="34" charset="0"/>
                <a:cs typeface="Arial" panose="020B0604020202020204" pitchFamily="34" charset="0"/>
              </a:rPr>
              <a:t> Слід вияснити причини відсутності засобами зв'язку (телефон)</a:t>
            </a:r>
          </a:p>
          <a:p>
            <a:pPr marL="0" indent="0">
              <a:spcBef>
                <a:spcPts val="2183"/>
              </a:spcBef>
              <a:buNone/>
            </a:pPr>
            <a:r>
              <a:rPr lang="uk-UA" sz="4000" b="1" noProof="1">
                <a:latin typeface="Arial" panose="020B0604020202020204" pitchFamily="34" charset="0"/>
                <a:cs typeface="Arial" panose="020B0604020202020204" pitchFamily="34" charset="0"/>
              </a:rPr>
              <a:t>3.</a:t>
            </a:r>
            <a:r>
              <a:rPr lang="uk-UA" sz="4000" noProof="1">
                <a:latin typeface="Arial" panose="020B0604020202020204" pitchFamily="34" charset="0"/>
                <a:cs typeface="Arial" panose="020B0604020202020204" pitchFamily="34" charset="0"/>
              </a:rPr>
              <a:t> Оформлення доповідної записки про відсутність працівника безпосереднім керівником</a:t>
            </a:r>
          </a:p>
          <a:p>
            <a:pPr marL="0" indent="0">
              <a:spcBef>
                <a:spcPts val="2183"/>
              </a:spcBef>
              <a:buNone/>
            </a:pPr>
            <a:r>
              <a:rPr lang="uk-UA" sz="4000" b="1" noProof="1">
                <a:latin typeface="Arial" panose="020B0604020202020204" pitchFamily="34" charset="0"/>
                <a:cs typeface="Arial" panose="020B0604020202020204" pitchFamily="34" charset="0"/>
              </a:rPr>
              <a:t>4.</a:t>
            </a:r>
            <a:r>
              <a:rPr lang="uk-UA" sz="4000" noProof="1">
                <a:latin typeface="Arial" panose="020B0604020202020204" pitchFamily="34" charset="0"/>
                <a:cs typeface="Arial" panose="020B0604020202020204" pitchFamily="34" charset="0"/>
              </a:rPr>
              <a:t> Прийняття рішення керівником щодо додаткових заходів</a:t>
            </a:r>
          </a:p>
          <a:p>
            <a:pPr marL="0" indent="0">
              <a:spcBef>
                <a:spcPts val="2183"/>
              </a:spcBef>
              <a:buNone/>
            </a:pPr>
            <a:r>
              <a:rPr lang="uk-UA" sz="4000" b="1" noProof="1">
                <a:latin typeface="Arial" panose="020B0604020202020204" pitchFamily="34" charset="0"/>
                <a:cs typeface="Arial" panose="020B0604020202020204" pitchFamily="34" charset="0"/>
              </a:rPr>
              <a:t>5.</a:t>
            </a:r>
            <a:r>
              <a:rPr lang="uk-UA" sz="4000" noProof="1">
                <a:latin typeface="Arial" panose="020B0604020202020204" pitchFamily="34" charset="0"/>
                <a:cs typeface="Arial" panose="020B0604020202020204" pitchFamily="34" charset="0"/>
              </a:rPr>
              <a:t> Оформлення документів про відсутність працівника (акти)</a:t>
            </a:r>
          </a:p>
          <a:p>
            <a:pPr marL="0" indent="0">
              <a:spcBef>
                <a:spcPts val="2183"/>
              </a:spcBef>
              <a:buNone/>
            </a:pPr>
            <a:r>
              <a:rPr lang="uk-UA" sz="4000" b="1" noProof="1">
                <a:latin typeface="Arial" panose="020B0604020202020204" pitchFamily="34" charset="0"/>
                <a:cs typeface="Arial" panose="020B0604020202020204" pitchFamily="34" charset="0"/>
              </a:rPr>
              <a:t>6.</a:t>
            </a:r>
            <a:r>
              <a:rPr lang="uk-UA" sz="4000" noProof="1">
                <a:latin typeface="Arial" panose="020B0604020202020204" pitchFamily="34" charset="0"/>
                <a:cs typeface="Arial" panose="020B0604020202020204" pitchFamily="34" charset="0"/>
              </a:rPr>
              <a:t> Створюємо комісію й їдемо /йдемо до працівника додому</a:t>
            </a:r>
          </a:p>
          <a:p>
            <a:pPr marL="0" indent="0">
              <a:spcBef>
                <a:spcPts val="2183"/>
              </a:spcBef>
              <a:buNone/>
            </a:pPr>
            <a:r>
              <a:rPr lang="uk-UA" sz="4000" b="1" noProof="1">
                <a:latin typeface="Arial" panose="020B0604020202020204" pitchFamily="34" charset="0"/>
                <a:cs typeface="Arial" panose="020B0604020202020204" pitchFamily="34" charset="0"/>
              </a:rPr>
              <a:t>7.</a:t>
            </a:r>
            <a:r>
              <a:rPr lang="uk-UA" sz="4000" noProof="1">
                <a:latin typeface="Arial" panose="020B0604020202020204" pitchFamily="34" charset="0"/>
                <a:cs typeface="Arial" panose="020B0604020202020204" pitchFamily="34" charset="0"/>
              </a:rPr>
              <a:t> Пропонуємо працівнику надати письмові пояснення</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13028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p:cNvSpPr>
            <a:spLocks noGrp="1"/>
          </p:cNvSpPr>
          <p:nvPr>
            <p:ph type="subTitle" idx="4"/>
          </p:nvPr>
        </p:nvSpPr>
        <p:spPr>
          <a:xfrm>
            <a:off x="1805627" y="1625367"/>
            <a:ext cx="19908007" cy="13530553"/>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ОФОРМЛЕННЯ ЗВІЛЬНЕННЯ ЗА ПРОГУЛ </a:t>
            </a:r>
          </a:p>
          <a:p>
            <a:pPr marL="0" indent="0">
              <a:spcBef>
                <a:spcPts val="2183"/>
              </a:spcBef>
              <a:buNone/>
            </a:pPr>
            <a:r>
              <a:rPr lang="uk-UA" sz="4000" noProof="1">
                <a:latin typeface="Arial" panose="020B0604020202020204" pitchFamily="34" charset="0"/>
                <a:cs typeface="Arial" panose="020B0604020202020204" pitchFamily="34" charset="0"/>
              </a:rPr>
              <a:t>8. Обрання керівником організації виду дисциплінарного стягнення</a:t>
            </a:r>
          </a:p>
          <a:p>
            <a:pPr marL="0" indent="0">
              <a:spcBef>
                <a:spcPts val="2183"/>
              </a:spcBef>
              <a:buNone/>
            </a:pPr>
            <a:r>
              <a:rPr lang="uk-UA" sz="4000" noProof="1">
                <a:latin typeface="Arial" panose="020B0604020202020204" pitchFamily="34" charset="0"/>
                <a:cs typeface="Arial" panose="020B0604020202020204" pitchFamily="34" charset="0"/>
              </a:rPr>
              <a:t>9. Розгляд профспілкою подання роботодавця </a:t>
            </a:r>
          </a:p>
          <a:p>
            <a:pPr marL="0" indent="0">
              <a:spcBef>
                <a:spcPts val="2183"/>
              </a:spcBef>
              <a:buNone/>
            </a:pPr>
            <a:r>
              <a:rPr lang="uk-UA" sz="4000" noProof="1">
                <a:latin typeface="Arial" panose="020B0604020202020204" pitchFamily="34" charset="0"/>
                <a:cs typeface="Arial" panose="020B0604020202020204" pitchFamily="34" charset="0"/>
              </a:rPr>
              <a:t>10. Повідомлення рішення профспілки роботодавцю</a:t>
            </a:r>
          </a:p>
          <a:p>
            <a:pPr marL="0" indent="0">
              <a:spcBef>
                <a:spcPts val="2183"/>
              </a:spcBef>
              <a:buNone/>
            </a:pPr>
            <a:r>
              <a:rPr lang="uk-UA" sz="4000" noProof="1">
                <a:latin typeface="Arial" panose="020B0604020202020204" pitchFamily="34" charset="0"/>
                <a:cs typeface="Arial" panose="020B0604020202020204" pitchFamily="34" charset="0"/>
              </a:rPr>
              <a:t>11. Оформлення наказу про накладання дисциплінарного стягнення</a:t>
            </a:r>
          </a:p>
          <a:p>
            <a:pPr marL="0" indent="0">
              <a:spcBef>
                <a:spcPts val="2183"/>
              </a:spcBef>
              <a:buNone/>
            </a:pPr>
            <a:r>
              <a:rPr lang="uk-UA" sz="4000" noProof="1">
                <a:latin typeface="Arial" panose="020B0604020202020204" pitchFamily="34" charset="0"/>
                <a:cs typeface="Arial" panose="020B0604020202020204" pitchFamily="34" charset="0"/>
              </a:rPr>
              <a:t>12. Ознайомлення працівника з наказом</a:t>
            </a:r>
          </a:p>
          <a:p>
            <a:pPr marL="0" indent="0">
              <a:spcBef>
                <a:spcPts val="2183"/>
              </a:spcBef>
              <a:buNone/>
            </a:pPr>
            <a:r>
              <a:rPr lang="uk-UA" sz="4000" noProof="1">
                <a:latin typeface="Arial" panose="020B0604020202020204" pitchFamily="34" charset="0"/>
                <a:cs typeface="Arial" panose="020B0604020202020204" pitchFamily="34" charset="0"/>
              </a:rPr>
              <a:t>13. Оформлення наказу про звільнення</a:t>
            </a:r>
          </a:p>
          <a:p>
            <a:pPr marL="0" indent="0">
              <a:spcBef>
                <a:spcPts val="2183"/>
              </a:spcBef>
              <a:buNone/>
            </a:pPr>
            <a:r>
              <a:rPr lang="uk-UA" sz="4000" noProof="1">
                <a:latin typeface="Arial" panose="020B0604020202020204" pitchFamily="34" charset="0"/>
                <a:cs typeface="Arial" panose="020B0604020202020204" pitchFamily="34" charset="0"/>
              </a:rPr>
              <a:t>14. Передання копій наказів до бухгалтерії</a:t>
            </a:r>
          </a:p>
          <a:p>
            <a:pPr marL="0" indent="0">
              <a:spcBef>
                <a:spcPts val="2183"/>
              </a:spcBef>
              <a:buNone/>
            </a:pPr>
            <a:r>
              <a:rPr lang="uk-UA" sz="4000" noProof="1">
                <a:latin typeface="Arial" panose="020B0604020202020204" pitchFamily="34" charset="0"/>
                <a:cs typeface="Arial" panose="020B0604020202020204" pitchFamily="34" charset="0"/>
              </a:rPr>
              <a:t>15. Видача копії наказу про звільнення працівнику на руки 16. Проведення розрахунку з працівником</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55267"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6400845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2758A-1909-6B22-4285-AFD839EAFB8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6D7082-6F85-BE21-4654-D73D9A97F772}"/>
              </a:ext>
            </a:extLst>
          </p:cNvPr>
          <p:cNvSpPr>
            <a:spLocks noGrp="1"/>
          </p:cNvSpPr>
          <p:nvPr>
            <p:ph type="ctrTitle"/>
          </p:nvPr>
        </p:nvSpPr>
        <p:spPr>
          <a:xfrm>
            <a:off x="1817144" y="281908"/>
            <a:ext cx="22426859" cy="1032573"/>
          </a:xfrm>
          <a:noFill/>
          <a:ln>
            <a:noFill/>
          </a:ln>
        </p:spPr>
        <p:txBody>
          <a:bodyPr>
            <a:normAutofit/>
          </a:bodyPr>
          <a:lstStyle/>
          <a:p>
            <a:pPr defTabSz="457200"/>
            <a:r>
              <a:rPr lang="uk-UA" sz="4850" cap="all" noProof="1">
                <a:solidFill>
                  <a:srgbClr val="002060"/>
                </a:solidFill>
                <a:latin typeface="Roboto" panose="02000000000000000000" pitchFamily="2" charset="0"/>
                <a:cs typeface="Helvetica"/>
              </a:rPr>
              <a:t>ЗВІЛЬНЕННЯ ЗА ПОРУШЕННЯ ТРУДОВОГО РОЗПОРЯДКУ</a:t>
            </a:r>
          </a:p>
        </p:txBody>
      </p:sp>
      <p:sp>
        <p:nvSpPr>
          <p:cNvPr id="3" name="Объект 2">
            <a:extLst>
              <a:ext uri="{FF2B5EF4-FFF2-40B4-BE49-F238E27FC236}">
                <a16:creationId xmlns:a16="http://schemas.microsoft.com/office/drawing/2014/main" id="{BCE9DAE8-772D-00E6-FBF3-B55CDD127BE4}"/>
              </a:ext>
            </a:extLst>
          </p:cNvPr>
          <p:cNvSpPr>
            <a:spLocks noGrp="1"/>
          </p:cNvSpPr>
          <p:nvPr>
            <p:ph type="subTitle" idx="4"/>
          </p:nvPr>
        </p:nvSpPr>
        <p:spPr>
          <a:xfrm>
            <a:off x="1805627" y="1625368"/>
            <a:ext cx="19908007" cy="10709702"/>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Період дії воєнного стану працівник, робоче місце якого розташоване на територіях активних бойових дій, який відсутній на роботі, не підлягає звільненню на підставі </a:t>
            </a:r>
            <a:r>
              <a:rPr lang="uk-UA" sz="4000" noProof="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пункту 4</a:t>
            </a:r>
            <a:r>
              <a:rPr lang="uk-UA" sz="4000" noProof="1">
                <a:latin typeface="Arial" panose="020B0604020202020204" pitchFamily="34" charset="0"/>
                <a:cs typeface="Arial" panose="020B0604020202020204" pitchFamily="34" charset="0"/>
              </a:rPr>
              <a:t> частини першої статті 40 Кодексу законів про працю України. Час відсутності на роботі такого працівника не підлягає оплаті та не зараховується до стажу роботи, що дає право на щорічну основну відпустку, передбаченого </a:t>
            </a:r>
            <a:r>
              <a:rPr lang="uk-UA" sz="4000" noProof="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пунктом 4</a:t>
            </a:r>
            <a:r>
              <a:rPr lang="uk-UA" sz="4000" noProof="1">
                <a:latin typeface="Arial" panose="020B0604020202020204" pitchFamily="34" charset="0"/>
                <a:cs typeface="Arial" panose="020B0604020202020204" pitchFamily="34" charset="0"/>
              </a:rPr>
              <a:t> частини першої статті 9 Закону України "Про відпустки".</a:t>
            </a:r>
          </a:p>
        </p:txBody>
      </p:sp>
      <p:sp>
        <p:nvSpPr>
          <p:cNvPr id="10" name="Номер слайда 16">
            <a:extLst>
              <a:ext uri="{FF2B5EF4-FFF2-40B4-BE49-F238E27FC236}">
                <a16:creationId xmlns:a16="http://schemas.microsoft.com/office/drawing/2014/main" id="{3A48B945-F24E-84B0-BC25-B1CE71B08403}"/>
              </a:ext>
            </a:extLst>
          </p:cNvPr>
          <p:cNvSpPr>
            <a:spLocks noGrp="1"/>
          </p:cNvSpPr>
          <p:nvPr>
            <p:ph type="sldNum" sz="quarter" idx="7"/>
          </p:nvPr>
        </p:nvSpPr>
        <p:spPr>
          <a:xfrm>
            <a:off x="21655267"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776BE9D-BBD3-5EBC-2BCF-206FEC864228}"/>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4681673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0203D-F3EC-B74D-D3D6-907F32E9FF52}"/>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2239137-C4BF-4E94-4382-3C6A942CED4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BF0AC58E-E7FC-64C6-321E-AB32E2BFA3C2}"/>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129</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9C1117C6-E6A6-F375-9AC8-48F5B8768A2A}"/>
              </a:ext>
            </a:extLst>
          </p:cNvPr>
          <p:cNvSpPr txBox="1">
            <a:spLocks/>
          </p:cNvSpPr>
          <p:nvPr/>
        </p:nvSpPr>
        <p:spPr>
          <a:xfrm>
            <a:off x="1092306" y="2355351"/>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r>
              <a:rPr lang="uk-UA" sz="4850" cap="all" noProof="1">
                <a:solidFill>
                  <a:srgbClr val="002060"/>
                </a:solidFill>
                <a:latin typeface="Roboto" panose="02000000000000000000" pitchFamily="2" charset="0"/>
                <a:cs typeface="Helvetica"/>
              </a:rPr>
              <a:t>Як і для кого змінилися оплата лікарняних та декретних з 4 квітня 2025 року?</a:t>
            </a:r>
          </a:p>
          <a:p>
            <a:endParaRPr lang="uk-UA" sz="3600" noProof="1">
              <a:solidFill>
                <a:srgbClr val="0070C0"/>
              </a:solidFill>
              <a:latin typeface="+mn-lt"/>
            </a:endParaRPr>
          </a:p>
          <a:p>
            <a:endParaRPr lang="uk-UA" sz="3600" noProof="1">
              <a:solidFill>
                <a:srgbClr val="0070C0"/>
              </a:solidFill>
              <a:latin typeface="+mn-lt"/>
            </a:endParaRP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257393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13</a:t>
            </a:fld>
            <a:endParaRPr lang="uk-UA" noProof="1"/>
          </a:p>
        </p:txBody>
      </p:sp>
      <p:graphicFrame>
        <p:nvGraphicFramePr>
          <p:cNvPr id="4" name="Таблиця 2">
            <a:extLst>
              <a:ext uri="{FF2B5EF4-FFF2-40B4-BE49-F238E27FC236}">
                <a16:creationId xmlns:a16="http://schemas.microsoft.com/office/drawing/2014/main" id="{809DE804-6479-4F9F-8B84-A5483D7C8ED4}"/>
              </a:ext>
            </a:extLst>
          </p:cNvPr>
          <p:cNvGraphicFramePr>
            <a:graphicFrameLocks/>
          </p:cNvGraphicFramePr>
          <p:nvPr>
            <p:extLst>
              <p:ext uri="{D42A27DB-BD31-4B8C-83A1-F6EECF244321}">
                <p14:modId xmlns:p14="http://schemas.microsoft.com/office/powerpoint/2010/main" val="2948568953"/>
              </p:ext>
            </p:extLst>
          </p:nvPr>
        </p:nvGraphicFramePr>
        <p:xfrm>
          <a:off x="672001" y="1578000"/>
          <a:ext cx="23041018" cy="10353621"/>
        </p:xfrm>
        <a:graphic>
          <a:graphicData uri="http://schemas.openxmlformats.org/drawingml/2006/table">
            <a:tbl>
              <a:tblPr firstRow="1" firstCol="1" bandRow="1">
                <a:tableStyleId>{8A107856-5554-42FB-B03E-39F5DBC370BA}</a:tableStyleId>
              </a:tblPr>
              <a:tblGrid>
                <a:gridCol w="11528475">
                  <a:extLst>
                    <a:ext uri="{9D8B030D-6E8A-4147-A177-3AD203B41FA5}">
                      <a16:colId xmlns:a16="http://schemas.microsoft.com/office/drawing/2014/main" val="20000"/>
                    </a:ext>
                  </a:extLst>
                </a:gridCol>
                <a:gridCol w="11512543">
                  <a:extLst>
                    <a:ext uri="{9D8B030D-6E8A-4147-A177-3AD203B41FA5}">
                      <a16:colId xmlns:a16="http://schemas.microsoft.com/office/drawing/2014/main" val="20001"/>
                    </a:ext>
                  </a:extLst>
                </a:gridCol>
              </a:tblGrid>
              <a:tr h="3183467">
                <a:tc gridSpan="2">
                  <a:txBody>
                    <a:bodyPr/>
                    <a:lstStyle/>
                    <a:p>
                      <a:pPr marL="0" marR="0" lvl="0" indent="0" algn="ctr" defTabSz="584200" latinLnBrk="0">
                        <a:lnSpc>
                          <a:spcPct val="100000"/>
                        </a:lnSpc>
                        <a:spcBef>
                          <a:spcPts val="0"/>
                        </a:spcBef>
                        <a:spcAft>
                          <a:spcPts val="750"/>
                        </a:spcAft>
                        <a:buClrTx/>
                        <a:buSzTx/>
                        <a:buFont typeface="+mj-lt"/>
                        <a:buNone/>
                        <a:tabLst/>
                      </a:pPr>
                      <a:r>
                        <a:rPr lang="uk-UA" sz="4800" b="1" u="none" strike="noStrike" cap="none" spc="0" baseline="0" noProof="1">
                          <a:ln>
                            <a:noFill/>
                          </a:ln>
                          <a:solidFill>
                            <a:schemeClr val="tx1">
                              <a:lumMod val="95000"/>
                              <a:lumOff val="5000"/>
                            </a:schemeClr>
                          </a:solidFill>
                          <a:effectLst/>
                          <a:uFillTx/>
                          <a:latin typeface="Trebuchet MS" panose="020B0603020202020204" pitchFamily="34" charset="0"/>
                          <a:sym typeface="Helvetica Neue"/>
                        </a:rPr>
                        <a:t>Обов’язково слід оформити гриф затвердження. </a:t>
                      </a:r>
                    </a:p>
                    <a:p>
                      <a:pPr marL="198755" marR="0" indent="0" algn="ctr" defTabSz="584200" latinLnBrk="0">
                        <a:lnSpc>
                          <a:spcPct val="100000"/>
                        </a:lnSpc>
                        <a:spcBef>
                          <a:spcPts val="0"/>
                        </a:spcBef>
                        <a:spcAft>
                          <a:spcPts val="750"/>
                        </a:spcAft>
                        <a:buClrTx/>
                        <a:buSzTx/>
                        <a:buNone/>
                        <a:tabLst/>
                      </a:pPr>
                      <a:r>
                        <a:rPr lang="uk-UA" sz="4800" b="1" u="none" strike="noStrike" cap="none" spc="0" baseline="0" noProof="1">
                          <a:ln>
                            <a:noFill/>
                          </a:ln>
                          <a:solidFill>
                            <a:schemeClr val="tx1">
                              <a:lumMod val="95000"/>
                              <a:lumOff val="5000"/>
                            </a:schemeClr>
                          </a:solidFill>
                          <a:effectLst/>
                          <a:uFillTx/>
                          <a:latin typeface="Trebuchet MS" panose="020B0603020202020204" pitchFamily="34" charset="0"/>
                          <a:sym typeface="Helvetica Neue"/>
                        </a:rPr>
                        <a:t>Від того, як буде затверджено штатний розпис — безпосередньо чи шляхом видання відповідного наказу — залежить форма </a:t>
                      </a:r>
                      <a:r>
                        <a:rPr lang="uk-UA" sz="4800" b="1" u="none" strike="noStrike" cap="none" spc="0" baseline="0" noProof="1">
                          <a:ln>
                            <a:noFill/>
                          </a:ln>
                          <a:solidFill>
                            <a:schemeClr val="tx1">
                              <a:lumMod val="95000"/>
                              <a:lumOff val="5000"/>
                            </a:schemeClr>
                          </a:solidFill>
                          <a:effectLst/>
                          <a:uFillTx/>
                          <a:sym typeface="Helvetica Neue"/>
                        </a:rPr>
                        <a:t>грифа затвердження.</a:t>
                      </a:r>
                      <a:endParaRPr lang="uk-UA" sz="4800" b="1" i="0" u="none" strike="noStrike" cap="none" spc="0" baseline="0" noProof="1">
                        <a:ln>
                          <a:noFill/>
                        </a:ln>
                        <a:solidFill>
                          <a:schemeClr val="tx1">
                            <a:lumMod val="95000"/>
                            <a:lumOff val="5000"/>
                          </a:schemeClr>
                        </a:solidFill>
                        <a:effectLst/>
                        <a:uFillTx/>
                        <a:latin typeface="Trebuchet MS" panose="020B0603020202020204" pitchFamily="34" charset="0"/>
                        <a:ea typeface="+mn-ea"/>
                        <a:cs typeface="Arial" panose="020B0604020202020204" pitchFamily="34" charset="0"/>
                        <a:sym typeface="Helvetica Neue"/>
                      </a:endParaRP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EF2F2"/>
                    </a:solidFill>
                  </a:tcPr>
                </a:tc>
                <a:tc hMerge="1">
                  <a:txBody>
                    <a:bodyPr/>
                    <a:lstStyle/>
                    <a:p>
                      <a:endParaRPr lang="uk-UA" sz="2600" dirty="0"/>
                    </a:p>
                  </a:txBody>
                  <a:tcPr/>
                </a:tc>
                <a:extLst>
                  <a:ext uri="{0D108BD9-81ED-4DB2-BD59-A6C34878D82A}">
                    <a16:rowId xmlns:a16="http://schemas.microsoft.com/office/drawing/2014/main" val="10000"/>
                  </a:ext>
                </a:extLst>
              </a:tr>
              <a:tr h="2289337">
                <a:tc>
                  <a:txBody>
                    <a:bodyPr/>
                    <a:lstStyle/>
                    <a:p>
                      <a:pPr marR="0" indent="0" algn="ctr" defTabSz="584200" latinLnBrk="0">
                        <a:lnSpc>
                          <a:spcPct val="107000"/>
                        </a:lnSpc>
                        <a:spcBef>
                          <a:spcPts val="0"/>
                        </a:spcBef>
                        <a:spcAft>
                          <a:spcPts val="750"/>
                        </a:spcAft>
                        <a:buClrTx/>
                        <a:buSzTx/>
                        <a:buNone/>
                        <a:tabLst/>
                      </a:pPr>
                      <a:r>
                        <a:rPr lang="uk-UA" sz="4800" b="0" u="none" strike="noStrike" cap="none" spc="0" baseline="0" noProof="1">
                          <a:ln>
                            <a:noFill/>
                          </a:ln>
                          <a:solidFill>
                            <a:schemeClr val="tx1"/>
                          </a:solidFill>
                          <a:effectLst/>
                          <a:uFillTx/>
                          <a:latin typeface="Trebuchet MS" panose="020B0603020202020204" pitchFamily="34" charset="0"/>
                          <a:sym typeface="Helvetica Neue"/>
                        </a:rPr>
                        <a:t>Штатний розпис затверджено безпосередньо (без наказу)</a:t>
                      </a:r>
                      <a:endParaRPr lang="uk-UA" sz="4800" b="0" i="0" u="none" strike="noStrike" cap="none" spc="0" baseline="0" noProof="1">
                        <a:ln>
                          <a:noFill/>
                        </a:ln>
                        <a:solidFill>
                          <a:schemeClr val="tx1"/>
                        </a:solidFill>
                        <a:effectLst/>
                        <a:uFillTx/>
                        <a:latin typeface="Trebuchet MS" panose="020B0603020202020204" pitchFamily="34" charset="0"/>
                        <a:ea typeface="+mn-ea"/>
                        <a:cs typeface="Arial" panose="020B0604020202020204" pitchFamily="34" charset="0"/>
                        <a:sym typeface="Helvetica Neue"/>
                      </a:endParaRP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lnSpc>
                          <a:spcPts val="1275"/>
                        </a:lnSpc>
                        <a:spcAft>
                          <a:spcPts val="750"/>
                        </a:spcAft>
                      </a:pPr>
                      <a:endParaRPr lang="uk-UA" sz="4800" b="0" noProof="1">
                        <a:effectLst/>
                        <a:latin typeface="Trebuchet MS" panose="020B0603020202020204" pitchFamily="34" charset="0"/>
                      </a:endParaRPr>
                    </a:p>
                    <a:p>
                      <a:pPr algn="ctr">
                        <a:lnSpc>
                          <a:spcPts val="1275"/>
                        </a:lnSpc>
                        <a:spcAft>
                          <a:spcPts val="750"/>
                        </a:spcAft>
                      </a:pPr>
                      <a:endParaRPr lang="uk-UA" sz="4800" b="0" noProof="1">
                        <a:effectLst/>
                        <a:latin typeface="Trebuchet MS" panose="020B0603020202020204" pitchFamily="34" charset="0"/>
                      </a:endParaRPr>
                    </a:p>
                    <a:p>
                      <a:pPr algn="ctr">
                        <a:lnSpc>
                          <a:spcPts val="1275"/>
                        </a:lnSpc>
                        <a:spcAft>
                          <a:spcPts val="750"/>
                        </a:spcAft>
                      </a:pPr>
                      <a:r>
                        <a:rPr lang="uk-UA" sz="4800" b="0" noProof="1">
                          <a:effectLst/>
                          <a:latin typeface="Trebuchet MS" panose="020B0603020202020204" pitchFamily="34" charset="0"/>
                        </a:rPr>
                        <a:t>Штатний розпис затверджено окремим</a:t>
                      </a:r>
                    </a:p>
                    <a:p>
                      <a:pPr algn="ctr">
                        <a:lnSpc>
                          <a:spcPts val="1275"/>
                        </a:lnSpc>
                        <a:spcAft>
                          <a:spcPts val="750"/>
                        </a:spcAft>
                      </a:pPr>
                      <a:endParaRPr lang="uk-UA" sz="4800" b="0" noProof="1">
                        <a:effectLst/>
                        <a:latin typeface="Trebuchet MS" panose="020B0603020202020204" pitchFamily="34" charset="0"/>
                      </a:endParaRPr>
                    </a:p>
                    <a:p>
                      <a:pPr algn="ctr">
                        <a:lnSpc>
                          <a:spcPts val="1275"/>
                        </a:lnSpc>
                        <a:spcAft>
                          <a:spcPts val="750"/>
                        </a:spcAft>
                      </a:pPr>
                      <a:r>
                        <a:rPr lang="uk-UA" sz="4800" b="0" noProof="1">
                          <a:effectLst/>
                          <a:latin typeface="Trebuchet MS" panose="020B0603020202020204" pitchFamily="34" charset="0"/>
                        </a:rPr>
                        <a:t>наказом</a:t>
                      </a:r>
                      <a:endParaRPr lang="uk-UA" sz="4800" b="0" noProof="1">
                        <a:effectLst/>
                        <a:latin typeface="Trebuchet MS" panose="020B0603020202020204" pitchFamily="34" charset="0"/>
                        <a:ea typeface="Calibri" panose="020F0502020204030204" pitchFamily="34" charset="0"/>
                        <a:cs typeface="Arial" panose="020B0604020202020204" pitchFamily="34" charset="0"/>
                      </a:endParaRP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0817">
                <a:tc>
                  <a:txBody>
                    <a:bodyPr/>
                    <a:lstStyle/>
                    <a:p>
                      <a:pPr algn="l">
                        <a:lnSpc>
                          <a:spcPct val="100000"/>
                        </a:lnSpc>
                        <a:spcAft>
                          <a:spcPts val="0"/>
                        </a:spcAft>
                      </a:pPr>
                      <a:endParaRPr lang="uk-UA" sz="4800" noProof="1">
                        <a:effectLst/>
                        <a:latin typeface="+mn-lt"/>
                      </a:endParaRPr>
                    </a:p>
                    <a:p>
                      <a:pPr algn="l">
                        <a:lnSpc>
                          <a:spcPct val="100000"/>
                        </a:lnSpc>
                        <a:spcAft>
                          <a:spcPts val="0"/>
                        </a:spcAft>
                      </a:pPr>
                      <a:r>
                        <a:rPr lang="uk-UA" sz="4800" noProof="1">
                          <a:effectLst/>
                          <a:latin typeface="+mn-lt"/>
                        </a:rPr>
                        <a:t>ЗАТВЕРДЖУЮ</a:t>
                      </a:r>
                    </a:p>
                    <a:p>
                      <a:pPr algn="l">
                        <a:lnSpc>
                          <a:spcPct val="100000"/>
                        </a:lnSpc>
                        <a:spcAft>
                          <a:spcPts val="0"/>
                        </a:spcAft>
                      </a:pPr>
                      <a:r>
                        <a:rPr lang="uk-UA" sz="4800" noProof="1">
                          <a:effectLst/>
                          <a:latin typeface="+mn-lt"/>
                        </a:rPr>
                        <a:t>Директор</a:t>
                      </a:r>
                      <a:br>
                        <a:rPr lang="uk-UA" sz="4800" noProof="1">
                          <a:effectLst/>
                          <a:latin typeface="+mn-lt"/>
                        </a:rPr>
                      </a:br>
                      <a:r>
                        <a:rPr lang="uk-UA" sz="4800" noProof="1">
                          <a:effectLst/>
                          <a:latin typeface="+mn-lt"/>
                        </a:rPr>
                        <a:t>ТОВ «ЛІСИ ВОЛИНІ»</a:t>
                      </a:r>
                      <a:br>
                        <a:rPr lang="uk-UA" sz="4800" noProof="1">
                          <a:effectLst/>
                          <a:latin typeface="+mn-lt"/>
                        </a:rPr>
                      </a:br>
                      <a:r>
                        <a:rPr lang="uk-UA" sz="4800" noProof="1">
                          <a:effectLst/>
                          <a:latin typeface="+mn-lt"/>
                        </a:rPr>
                        <a:t>Петренко   Петро ПЕТРЕНКО</a:t>
                      </a:r>
                      <a:br>
                        <a:rPr lang="uk-UA" sz="4800" noProof="1">
                          <a:effectLst/>
                          <a:latin typeface="+mn-lt"/>
                        </a:rPr>
                      </a:br>
                      <a:r>
                        <a:rPr lang="uk-UA" sz="4800" noProof="1">
                          <a:effectLst/>
                          <a:latin typeface="+mn-lt"/>
                        </a:rPr>
                        <a:t>23.12.2024</a:t>
                      </a:r>
                      <a:endParaRPr lang="uk-UA" sz="4800" noProof="1">
                        <a:effectLst/>
                        <a:latin typeface="+mn-lt"/>
                        <a:ea typeface="Calibri" panose="020F0502020204030204" pitchFamily="34" charset="0"/>
                        <a:cs typeface="Arial" panose="020B0604020202020204" pitchFamily="34" charset="0"/>
                      </a:endParaRP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spcAft>
                          <a:spcPts val="0"/>
                        </a:spcAft>
                      </a:pPr>
                      <a:endParaRPr lang="uk-UA" sz="4800" b="1" kern="1200" noProof="1">
                        <a:solidFill>
                          <a:schemeClr val="dk1"/>
                        </a:solidFill>
                        <a:effectLst/>
                        <a:latin typeface="+mn-lt"/>
                        <a:ea typeface="+mn-ea"/>
                        <a:cs typeface="+mn-cs"/>
                      </a:endParaRPr>
                    </a:p>
                    <a:p>
                      <a:pPr marL="0" algn="l" defTabSz="914400" rtl="0" eaLnBrk="1" latinLnBrk="0" hangingPunct="1">
                        <a:lnSpc>
                          <a:spcPct val="100000"/>
                        </a:lnSpc>
                        <a:spcAft>
                          <a:spcPts val="0"/>
                        </a:spcAft>
                      </a:pPr>
                      <a:r>
                        <a:rPr lang="uk-UA" sz="4800" b="1" kern="1200" noProof="1">
                          <a:solidFill>
                            <a:schemeClr val="dk1"/>
                          </a:solidFill>
                          <a:effectLst/>
                          <a:latin typeface="+mn-lt"/>
                          <a:ea typeface="+mn-ea"/>
                          <a:cs typeface="+mn-cs"/>
                        </a:rPr>
                        <a:t>ЗАТВЕРДЖЕНО</a:t>
                      </a:r>
                      <a:br>
                        <a:rPr lang="uk-UA" sz="4800" b="1" kern="1200" noProof="1">
                          <a:solidFill>
                            <a:schemeClr val="dk1"/>
                          </a:solidFill>
                          <a:effectLst/>
                          <a:latin typeface="+mn-lt"/>
                          <a:ea typeface="+mn-ea"/>
                          <a:cs typeface="+mn-cs"/>
                        </a:rPr>
                      </a:br>
                      <a:r>
                        <a:rPr lang="uk-UA" sz="4800" b="1" kern="1200" noProof="1">
                          <a:solidFill>
                            <a:schemeClr val="dk1"/>
                          </a:solidFill>
                          <a:effectLst/>
                          <a:latin typeface="+mn-lt"/>
                          <a:ea typeface="+mn-ea"/>
                          <a:cs typeface="+mn-cs"/>
                        </a:rPr>
                        <a:t>Наказ Директора</a:t>
                      </a:r>
                      <a:br>
                        <a:rPr lang="uk-UA" sz="4800" b="1" kern="1200" noProof="1">
                          <a:solidFill>
                            <a:schemeClr val="dk1"/>
                          </a:solidFill>
                          <a:effectLst/>
                          <a:latin typeface="+mn-lt"/>
                          <a:ea typeface="+mn-ea"/>
                          <a:cs typeface="+mn-cs"/>
                        </a:rPr>
                      </a:br>
                      <a:r>
                        <a:rPr lang="uk-UA" sz="4800" b="1" kern="1200" noProof="1">
                          <a:solidFill>
                            <a:schemeClr val="dk1"/>
                          </a:solidFill>
                          <a:effectLst/>
                          <a:latin typeface="+mn-lt"/>
                          <a:ea typeface="+mn-ea"/>
                          <a:cs typeface="+mn-cs"/>
                        </a:rPr>
                        <a:t>ТОВ «ЛІСИ ВОЛИНІ»</a:t>
                      </a:r>
                      <a:br>
                        <a:rPr lang="uk-UA" sz="4800" b="1" kern="1200" noProof="1">
                          <a:solidFill>
                            <a:schemeClr val="dk1"/>
                          </a:solidFill>
                          <a:effectLst/>
                          <a:latin typeface="+mn-lt"/>
                          <a:ea typeface="+mn-ea"/>
                          <a:cs typeface="+mn-cs"/>
                        </a:rPr>
                      </a:br>
                      <a:r>
                        <a:rPr lang="uk-UA" sz="4800" b="1" kern="1200" noProof="1">
                          <a:solidFill>
                            <a:schemeClr val="dk1"/>
                          </a:solidFill>
                          <a:effectLst/>
                          <a:latin typeface="+mn-lt"/>
                          <a:ea typeface="+mn-ea"/>
                          <a:cs typeface="+mn-cs"/>
                        </a:rPr>
                        <a:t>від 23.12.2024 № 12</a:t>
                      </a:r>
                    </a:p>
                  </a:txBody>
                  <a:tcPr marL="121920" marR="121920" marT="60960" marB="6096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02257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E010198-3F9A-3A9D-81BE-BFAEA4B3B316}"/>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1B57AA40-E1F7-16CD-2A1A-63ABBF357AFF}"/>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130</a:t>
            </a:fld>
            <a:endParaRPr lang="uk-UA" noProof="1"/>
          </a:p>
        </p:txBody>
      </p:sp>
      <p:sp>
        <p:nvSpPr>
          <p:cNvPr id="5" name="TextBox 4">
            <a:extLst>
              <a:ext uri="{FF2B5EF4-FFF2-40B4-BE49-F238E27FC236}">
                <a16:creationId xmlns:a16="http://schemas.microsoft.com/office/drawing/2014/main" id="{853286D8-B88D-E3E6-D33B-08EE8697AA2A}"/>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A3E84195-4539-A799-0815-523BE1E7F36C}"/>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9E642AC5-09B8-B732-3BFC-F34742EC7CBB}"/>
              </a:ext>
            </a:extLst>
          </p:cNvPr>
          <p:cNvSpPr txBox="1"/>
          <p:nvPr/>
        </p:nvSpPr>
        <p:spPr>
          <a:xfrm>
            <a:off x="1838088" y="3839216"/>
            <a:ext cx="20707823" cy="5454635"/>
          </a:xfrm>
          <a:prstGeom prst="rect">
            <a:avLst/>
          </a:prstGeom>
          <a:noFill/>
        </p:spPr>
        <p:txBody>
          <a:bodyPr wrap="square">
            <a:spAutoFit/>
          </a:bodyPr>
          <a:lstStyle/>
          <a:p>
            <a:pPr indent="609585">
              <a:lnSpc>
                <a:spcPct val="107000"/>
              </a:lnSpc>
              <a:spcAft>
                <a:spcPts val="1067"/>
              </a:spcAft>
            </a:pPr>
            <a:r>
              <a:rPr lang="uk-UA" sz="4000" noProof="1">
                <a:solidFill>
                  <a:schemeClr val="tx1">
                    <a:lumMod val="75000"/>
                    <a:lumOff val="25000"/>
                  </a:schemeClr>
                </a:solidFill>
                <a:latin typeface="Arial" panose="020B0604020202020204" pitchFamily="34" charset="0"/>
                <a:cs typeface="Arial" panose="020B0604020202020204" pitchFamily="34" charset="0"/>
              </a:rPr>
              <a:t>Допомога по тимчасовій непрацездатності (включаючи догляд за хворою дитиною), допомога по вагітності та пологах застрахованим особам  надається за основним місцем роботи (діяльності) ТА за місцем роботи за сумісництвом (наймом) у порядку, встановленому Кабінетом Міністрів України "; (абзац другий статті 22 Закону № 1105  в редакції з 04.04.2025).</a:t>
            </a:r>
          </a:p>
          <a:p>
            <a:pPr indent="609585">
              <a:lnSpc>
                <a:spcPct val="107000"/>
              </a:lnSpc>
              <a:spcAft>
                <a:spcPts val="1067"/>
              </a:spcAft>
            </a:pPr>
            <a:r>
              <a:rPr lang="uk-UA" sz="4000" noProof="1">
                <a:solidFill>
                  <a:schemeClr val="tx1">
                    <a:lumMod val="75000"/>
                    <a:lumOff val="25000"/>
                  </a:schemeClr>
                </a:solidFill>
                <a:latin typeface="Arial" panose="020B0604020202020204" pitchFamily="34" charset="0"/>
                <a:cs typeface="Arial" panose="020B0604020202020204" pitchFamily="34" charset="0"/>
              </a:rPr>
              <a:t>Тобто, якщо страховий випадок настає з 04.04.2025 і у працівника є основне місце роботи і місце роботи за сумісництвом, то йому належить до оплати лікарняний за рахунок ПФУ як за основним місцем роботи так і за сумісництвом. </a:t>
            </a:r>
          </a:p>
        </p:txBody>
      </p:sp>
    </p:spTree>
    <p:extLst>
      <p:ext uri="{BB962C8B-B14F-4D97-AF65-F5344CB8AC3E}">
        <p14:creationId xmlns:p14="http://schemas.microsoft.com/office/powerpoint/2010/main" val="34516974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1AB949F-56B9-4348-2232-9C4313812DE8}"/>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5ACABF75-AF00-A2D2-1761-E16B278B1FBE}"/>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131</a:t>
            </a:fld>
            <a:endParaRPr lang="uk-UA" noProof="1"/>
          </a:p>
        </p:txBody>
      </p:sp>
      <p:sp>
        <p:nvSpPr>
          <p:cNvPr id="5" name="TextBox 4">
            <a:extLst>
              <a:ext uri="{FF2B5EF4-FFF2-40B4-BE49-F238E27FC236}">
                <a16:creationId xmlns:a16="http://schemas.microsoft.com/office/drawing/2014/main" id="{B2604580-5D3D-7326-333A-D5C73B3D52BB}"/>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DA569D05-BB37-4363-FDD2-A01E096D9310}"/>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CFEE1600-91A7-0CD5-A740-522AD4DE2F30}"/>
              </a:ext>
            </a:extLst>
          </p:cNvPr>
          <p:cNvSpPr txBox="1"/>
          <p:nvPr/>
        </p:nvSpPr>
        <p:spPr>
          <a:xfrm>
            <a:off x="1967541" y="3327445"/>
            <a:ext cx="20707823" cy="4977838"/>
          </a:xfrm>
          <a:prstGeom prst="rect">
            <a:avLst/>
          </a:prstGeom>
          <a:noFill/>
        </p:spPr>
        <p:txBody>
          <a:bodyPr wrap="square">
            <a:spAutoFit/>
          </a:bodyPr>
          <a:lstStyle/>
          <a:p>
            <a:pPr indent="609585">
              <a:lnSpc>
                <a:spcPct val="107000"/>
              </a:lnSpc>
              <a:spcAft>
                <a:spcPts val="1067"/>
              </a:spcAft>
            </a:pPr>
            <a:r>
              <a:rPr lang="uk-UA" sz="4000" noProof="1">
                <a:solidFill>
                  <a:schemeClr val="tx1">
                    <a:lumMod val="75000"/>
                    <a:lumOff val="25000"/>
                  </a:schemeClr>
                </a:solidFill>
                <a:latin typeface="Arial" panose="020B0604020202020204" pitchFamily="34" charset="0"/>
                <a:cs typeface="Arial" panose="020B0604020202020204" pitchFamily="34" charset="0"/>
              </a:rPr>
              <a:t>Працівник (зовнішній сумісник працює з 2022 року) хворів з  8 квітня  по  18 квітня 2025 року (включно) (11 днів). Страховий стаж 10 років. Стаж за останні 12 місяців більше 6 місяців.</a:t>
            </a:r>
          </a:p>
          <a:p>
            <a:pPr indent="609585">
              <a:lnSpc>
                <a:spcPct val="107000"/>
              </a:lnSpc>
              <a:spcAft>
                <a:spcPts val="1067"/>
              </a:spcAft>
            </a:pPr>
            <a:r>
              <a:rPr lang="uk-UA" sz="4000" noProof="1">
                <a:solidFill>
                  <a:schemeClr val="tx1">
                    <a:lumMod val="75000"/>
                    <a:lumOff val="25000"/>
                  </a:schemeClr>
                </a:solidFill>
                <a:latin typeface="Arial" panose="020B0604020202020204" pitchFamily="34" charset="0"/>
                <a:cs typeface="Arial" panose="020B0604020202020204" pitchFamily="34" charset="0"/>
              </a:rPr>
              <a:t>Сумарний заробіток за основним місцем роботи (виходячи з довідки про середній заробіток) і за сумісництвом менше розміру максимальної величини бази нарахування ЄСВ (180 000,00 грн).</a:t>
            </a:r>
          </a:p>
          <a:p>
            <a:pPr indent="609585">
              <a:lnSpc>
                <a:spcPct val="107000"/>
              </a:lnSpc>
              <a:spcAft>
                <a:spcPts val="1067"/>
              </a:spcAft>
            </a:pPr>
            <a:endParaRPr lang="uk-UA" sz="4267" noProof="1"/>
          </a:p>
        </p:txBody>
      </p:sp>
    </p:spTree>
    <p:extLst>
      <p:ext uri="{BB962C8B-B14F-4D97-AF65-F5344CB8AC3E}">
        <p14:creationId xmlns:p14="http://schemas.microsoft.com/office/powerpoint/2010/main" val="13085041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767295B-B398-8F56-B999-2E41807840F9}"/>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4AC624D7-FD16-DFD8-11AE-94FBFBB50B43}"/>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132</a:t>
            </a:fld>
            <a:endParaRPr lang="uk-UA" noProof="1"/>
          </a:p>
        </p:txBody>
      </p:sp>
      <p:sp>
        <p:nvSpPr>
          <p:cNvPr id="5" name="TextBox 4">
            <a:extLst>
              <a:ext uri="{FF2B5EF4-FFF2-40B4-BE49-F238E27FC236}">
                <a16:creationId xmlns:a16="http://schemas.microsoft.com/office/drawing/2014/main" id="{970C3426-3A57-61AB-28D7-AF593E6981D6}"/>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D42D895A-FA33-0A21-6DE7-99664E5D9ADB}"/>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E6F92EDE-D69F-CBC2-B5B1-E41BA99F866A}"/>
              </a:ext>
            </a:extLst>
          </p:cNvPr>
          <p:cNvSpPr txBox="1"/>
          <p:nvPr/>
        </p:nvSpPr>
        <p:spPr>
          <a:xfrm>
            <a:off x="1967541" y="3327445"/>
            <a:ext cx="20707823" cy="7684476"/>
          </a:xfrm>
          <a:prstGeom prst="rect">
            <a:avLst/>
          </a:prstGeom>
          <a:noFill/>
        </p:spPr>
        <p:txBody>
          <a:bodyPr wrap="square">
            <a:spAutoFit/>
          </a:bodyPr>
          <a:lstStyle/>
          <a:p>
            <a:pPr indent="609585">
              <a:lnSpc>
                <a:spcPct val="107000"/>
              </a:lnSpc>
              <a:spcAft>
                <a:spcPts val="1067"/>
              </a:spcAft>
            </a:pPr>
            <a:r>
              <a:rPr lang="uk-UA" sz="4267" noProof="1"/>
              <a:t>ПРОДОВЖЕННЯ ПРИКЛАДУ </a:t>
            </a:r>
            <a:r>
              <a:rPr lang="uk-UA" sz="4267" b="1" noProof="1"/>
              <a:t>ЕТАП 1: Середньоденна зарплата</a:t>
            </a:r>
          </a:p>
          <a:p>
            <a:pPr>
              <a:buNone/>
            </a:pPr>
            <a:r>
              <a:rPr lang="uk-UA" sz="4267" noProof="1"/>
              <a:t>Розрахунок:</a:t>
            </a:r>
          </a:p>
          <a:p>
            <a:pPr>
              <a:buFont typeface="Arial" panose="020B0604020202020204" pitchFamily="34" charset="0"/>
              <a:buChar char="•"/>
            </a:pPr>
            <a:r>
              <a:rPr lang="uk-UA" sz="4267" noProof="1"/>
              <a:t>180 000 грн ÷ 365 днів = </a:t>
            </a:r>
            <a:r>
              <a:rPr lang="uk-UA" sz="4267" b="1" noProof="1"/>
              <a:t>493,15 грн/день</a:t>
            </a:r>
            <a:endParaRPr lang="uk-UA" sz="4267" noProof="1"/>
          </a:p>
          <a:p>
            <a:pPr indent="609585">
              <a:lnSpc>
                <a:spcPct val="107000"/>
              </a:lnSpc>
              <a:spcAft>
                <a:spcPts val="1067"/>
              </a:spcAft>
            </a:pPr>
            <a:endParaRPr lang="uk-UA" sz="4267" noProof="1"/>
          </a:p>
          <a:p>
            <a:pPr>
              <a:buNone/>
            </a:pPr>
            <a:r>
              <a:rPr lang="uk-UA" sz="4267" b="1" noProof="1"/>
              <a:t>ЕТАП 2: Оплата лікарняних</a:t>
            </a:r>
          </a:p>
          <a:p>
            <a:pPr>
              <a:buFont typeface="Arial" panose="020B0604020202020204" pitchFamily="34" charset="0"/>
              <a:buChar char="•"/>
            </a:pPr>
            <a:r>
              <a:rPr lang="uk-UA" sz="4267" noProof="1"/>
              <a:t>Кількість днів хвороби: </a:t>
            </a:r>
            <a:r>
              <a:rPr lang="uk-UA" sz="4267" b="1" noProof="1"/>
              <a:t>11</a:t>
            </a:r>
            <a:endParaRPr lang="uk-UA" sz="4267" noProof="1"/>
          </a:p>
          <a:p>
            <a:pPr>
              <a:buFont typeface="Arial" panose="020B0604020202020204" pitchFamily="34" charset="0"/>
              <a:buChar char="•"/>
            </a:pPr>
            <a:r>
              <a:rPr lang="uk-UA" sz="4267" noProof="1"/>
              <a:t>Оплата:</a:t>
            </a:r>
          </a:p>
          <a:p>
            <a:pPr marL="990575" lvl="1" indent="-380990">
              <a:buFont typeface="Arial" panose="020B0604020202020204" pitchFamily="34" charset="0"/>
              <a:buChar char="•"/>
            </a:pPr>
            <a:r>
              <a:rPr lang="uk-UA" sz="4267" b="1" noProof="1"/>
              <a:t>5 днів за рахунок роботодавця</a:t>
            </a:r>
            <a:r>
              <a:rPr lang="uk-UA" sz="4267" noProof="1"/>
              <a:t>: 5 × 493,15 = </a:t>
            </a:r>
            <a:r>
              <a:rPr lang="uk-UA" sz="4267" b="1" noProof="1"/>
              <a:t>2 465,75 грн</a:t>
            </a:r>
            <a:endParaRPr lang="uk-UA" sz="4267" noProof="1"/>
          </a:p>
          <a:p>
            <a:pPr marL="990575" lvl="1" indent="-380990">
              <a:buFont typeface="Arial" panose="020B0604020202020204" pitchFamily="34" charset="0"/>
              <a:buChar char="•"/>
            </a:pPr>
            <a:r>
              <a:rPr lang="uk-UA" sz="4267" b="1" noProof="1"/>
              <a:t>6 днів за рахунок ФСС</a:t>
            </a:r>
            <a:r>
              <a:rPr lang="uk-UA" sz="4267" noProof="1"/>
              <a:t>: 6 × 493,15 = </a:t>
            </a:r>
            <a:r>
              <a:rPr lang="uk-UA" sz="4267" b="1" noProof="1"/>
              <a:t>2 958,90 грн</a:t>
            </a:r>
            <a:endParaRPr lang="uk-UA" sz="4267" noProof="1"/>
          </a:p>
          <a:p>
            <a:r>
              <a:rPr lang="uk-UA" sz="4267" b="1" noProof="1"/>
              <a:t>Разом нараховано: 2 465,75 + 2 958,90 = 5 424,65 грн</a:t>
            </a:r>
            <a:endParaRPr lang="uk-UA" sz="4267" noProof="1"/>
          </a:p>
          <a:p>
            <a:pPr indent="609585">
              <a:lnSpc>
                <a:spcPct val="107000"/>
              </a:lnSpc>
              <a:spcAft>
                <a:spcPts val="1067"/>
              </a:spcAft>
            </a:pPr>
            <a:endParaRPr lang="uk-UA" sz="4267" noProof="1"/>
          </a:p>
        </p:txBody>
      </p:sp>
    </p:spTree>
    <p:extLst>
      <p:ext uri="{BB962C8B-B14F-4D97-AF65-F5344CB8AC3E}">
        <p14:creationId xmlns:p14="http://schemas.microsoft.com/office/powerpoint/2010/main" val="23843166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C5692E-B456-6884-F518-0BB45EB80B24}"/>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ED12883B-168E-9A6B-30A4-D71A5E445C45}"/>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133</a:t>
            </a:fld>
            <a:endParaRPr lang="uk-UA" noProof="1"/>
          </a:p>
        </p:txBody>
      </p:sp>
      <p:sp>
        <p:nvSpPr>
          <p:cNvPr id="5" name="TextBox 4">
            <a:extLst>
              <a:ext uri="{FF2B5EF4-FFF2-40B4-BE49-F238E27FC236}">
                <a16:creationId xmlns:a16="http://schemas.microsoft.com/office/drawing/2014/main" id="{756C51BA-076F-9815-5D7E-CEDEA5928270}"/>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593FC147-B104-9052-9739-7E0FECB2FBE4}"/>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ECBE520A-B4F4-D96A-0C92-E7FBBA9F74B6}"/>
              </a:ext>
            </a:extLst>
          </p:cNvPr>
          <p:cNvSpPr txBox="1"/>
          <p:nvPr/>
        </p:nvSpPr>
        <p:spPr>
          <a:xfrm>
            <a:off x="1967541" y="2759402"/>
            <a:ext cx="20707823" cy="11469807"/>
          </a:xfrm>
          <a:prstGeom prst="rect">
            <a:avLst/>
          </a:prstGeom>
          <a:noFill/>
        </p:spPr>
        <p:txBody>
          <a:bodyPr wrap="square">
            <a:spAutoFit/>
          </a:bodyPr>
          <a:lstStyle/>
          <a:p>
            <a:pPr indent="609585">
              <a:lnSpc>
                <a:spcPct val="107000"/>
              </a:lnSpc>
              <a:spcAft>
                <a:spcPts val="1067"/>
              </a:spcAft>
            </a:pPr>
            <a:r>
              <a:rPr lang="uk-UA" sz="4800" b="1" kern="100" noProof="1">
                <a:ea typeface="Calibri" panose="020F0502020204030204" pitchFamily="34" charset="0"/>
                <a:cs typeface="Times New Roman" panose="02020603050405020304" pitchFamily="18" charset="0"/>
              </a:rPr>
              <a:t>У працівника-сумісника неповна зайнятість: як обчислити лікарняний</a:t>
            </a:r>
            <a:endParaRPr lang="uk-UA" sz="4800" kern="100" noProof="1">
              <a:ea typeface="Calibri" panose="020F0502020204030204" pitchFamily="34" charset="0"/>
              <a:cs typeface="Times New Roman" panose="02020603050405020304" pitchFamily="18" charset="0"/>
            </a:endParaRPr>
          </a:p>
          <a:p>
            <a:pPr indent="609585">
              <a:lnSpc>
                <a:spcPct val="107000"/>
              </a:lnSpc>
              <a:spcAft>
                <a:spcPts val="1067"/>
              </a:spcAft>
            </a:pPr>
            <a:r>
              <a:rPr lang="uk-UA" sz="2400" b="1" kern="100" noProof="1">
                <a:latin typeface="Times New Roman" panose="02020603050405020304" pitchFamily="18" charset="0"/>
                <a:ea typeface="Calibri" panose="020F0502020204030204" pitchFamily="34" charset="0"/>
                <a:cs typeface="Times New Roman" panose="02020603050405020304" pitchFamily="18" charset="0"/>
              </a:rPr>
              <a:t> </a:t>
            </a:r>
            <a:endParaRPr lang="uk-UA" sz="2400" kern="100" noProof="1">
              <a:latin typeface="Calibri" panose="020F0502020204030204" pitchFamily="34" charset="0"/>
              <a:ea typeface="Calibri" panose="020F0502020204030204" pitchFamily="34" charset="0"/>
              <a:cs typeface="Times New Roman" panose="02020603050405020304" pitchFamily="18" charset="0"/>
            </a:endParaRP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Позаяк сумісники часто працюють на умовах неповної зайнятості, розглянемо також, чи є нюанси розрахунку лікарняних в таких ситуаціях.</a:t>
            </a: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Так, у п. 5 Порядку 1266, згадується про обчислення лікарняних за умов неповної зайнятості. </a:t>
            </a: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Якщо у розрахунковому періоді перед настанням страхового випадку застрахована особа з поважних причин не мала заробітку або страховий випадок настав у перший день роботи середньоденна заробітна плата  за один календарний день визначається шляхом ділення частини тарифної ставки або частини МЗП на середньомісячну кількість календарних днів (30, 44).</a:t>
            </a: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Отже, якщо розрахункового періоду немає, згідно із п. 28 Порядку № 1266  середню зарплату слід розраховувати виходячи з посадового окладу (тарифної ставки) або його частини, встановленої працівнику на день настання страхового випадку </a:t>
            </a:r>
          </a:p>
          <a:p>
            <a:pPr indent="609585">
              <a:lnSpc>
                <a:spcPct val="107000"/>
              </a:lnSpc>
              <a:spcAft>
                <a:spcPts val="1067"/>
              </a:spcAft>
            </a:pPr>
            <a:endParaRPr lang="uk-UA" sz="4267" noProof="1"/>
          </a:p>
        </p:txBody>
      </p:sp>
    </p:spTree>
    <p:extLst>
      <p:ext uri="{BB962C8B-B14F-4D97-AF65-F5344CB8AC3E}">
        <p14:creationId xmlns:p14="http://schemas.microsoft.com/office/powerpoint/2010/main" val="762210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2F61D94-C9FD-C97D-C039-26860BF1B79A}"/>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44858965-1E63-CC8C-445B-BE0AEFCA5F4B}"/>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134</a:t>
            </a:fld>
            <a:endParaRPr lang="uk-UA" noProof="1"/>
          </a:p>
        </p:txBody>
      </p:sp>
      <p:sp>
        <p:nvSpPr>
          <p:cNvPr id="5" name="TextBox 4">
            <a:extLst>
              <a:ext uri="{FF2B5EF4-FFF2-40B4-BE49-F238E27FC236}">
                <a16:creationId xmlns:a16="http://schemas.microsoft.com/office/drawing/2014/main" id="{FA048FE2-0B2E-518D-23A6-48EE7D3ED564}"/>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1CB7FEE1-BA50-A1F0-B443-02C6867A8F8E}"/>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9C2C932C-89EB-596D-5F9D-6486BD980F12}"/>
              </a:ext>
            </a:extLst>
          </p:cNvPr>
          <p:cNvSpPr txBox="1"/>
          <p:nvPr/>
        </p:nvSpPr>
        <p:spPr>
          <a:xfrm>
            <a:off x="1967541" y="2759401"/>
            <a:ext cx="20707823" cy="8976368"/>
          </a:xfrm>
          <a:prstGeom prst="rect">
            <a:avLst/>
          </a:prstGeom>
          <a:noFill/>
        </p:spPr>
        <p:txBody>
          <a:bodyPr wrap="square">
            <a:spAutoFit/>
          </a:bodyPr>
          <a:lstStyle/>
          <a:p>
            <a:pPr indent="609585">
              <a:lnSpc>
                <a:spcPct val="107000"/>
              </a:lnSpc>
              <a:spcAft>
                <a:spcPts val="1067"/>
              </a:spcAft>
            </a:pPr>
            <a:r>
              <a:rPr lang="uk-UA" sz="4000" b="1" kern="100" noProof="1">
                <a:ea typeface="Calibri" panose="020F0502020204030204" pitchFamily="34" charset="0"/>
                <a:cs typeface="Times New Roman" panose="02020603050405020304" pitchFamily="18" charset="0"/>
              </a:rPr>
              <a:t>У працівника-сумісника неповна зайнятість: як обчислити лікарняний</a:t>
            </a:r>
            <a:endParaRPr lang="uk-UA" sz="4000" kern="100" noProof="1">
              <a:ea typeface="Calibri" panose="020F0502020204030204" pitchFamily="34" charset="0"/>
              <a:cs typeface="Times New Roman" panose="02020603050405020304" pitchFamily="18" charset="0"/>
            </a:endParaRP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У випадку  якщо посадовий оклад (тарифна ставка) не встановлений, розрахунок проводиться виходячи з МЗП (або її частини), встановленої на день настання страхового випадку.</a:t>
            </a:r>
          </a:p>
          <a:p>
            <a:pPr indent="609585">
              <a:lnSpc>
                <a:spcPct val="107000"/>
              </a:lnSpc>
              <a:spcAft>
                <a:spcPts val="1067"/>
              </a:spcAft>
            </a:pPr>
            <a:r>
              <a:rPr lang="uk-UA" sz="4000" b="1" kern="100" noProof="1">
                <a:ea typeface="Calibri" panose="020F0502020204030204" pitchFamily="34" charset="0"/>
                <a:cs typeface="Times New Roman" panose="02020603050405020304" pitchFamily="18" charset="0"/>
              </a:rPr>
              <a:t>ФОРМУЛА</a:t>
            </a:r>
            <a:br>
              <a:rPr lang="uk-UA" sz="4000" b="1" kern="100" noProof="1">
                <a:ea typeface="Calibri" panose="020F0502020204030204" pitchFamily="34" charset="0"/>
                <a:cs typeface="Times New Roman" panose="02020603050405020304" pitchFamily="18" charset="0"/>
              </a:rPr>
            </a:br>
            <a:r>
              <a:rPr lang="uk-UA" sz="4000" kern="100" noProof="1">
                <a:ea typeface="Calibri" panose="020F0502020204030204" pitchFamily="34" charset="0"/>
                <a:cs typeface="Times New Roman" panose="02020603050405020304" pitchFamily="18" charset="0"/>
              </a:rPr>
              <a:t> для визначення  середньоденної зарплати (пп. 5, 28 Порядку № 1266):</a:t>
            </a:r>
          </a:p>
          <a:p>
            <a:pPr indent="609585">
              <a:lnSpc>
                <a:spcPct val="107000"/>
              </a:lnSpc>
              <a:spcAft>
                <a:spcPts val="1067"/>
              </a:spcAft>
            </a:pPr>
            <a:r>
              <a:rPr lang="uk-UA" sz="4000" b="1" kern="100" noProof="1">
                <a:ea typeface="Calibri" panose="020F0502020204030204" pitchFamily="34" charset="0"/>
                <a:cs typeface="Times New Roman" panose="02020603050405020304" pitchFamily="18" charset="0"/>
              </a:rPr>
              <a:t>ЗПс/денна = Оклад х частка зайнятості : 30,44</a:t>
            </a:r>
            <a:r>
              <a:rPr lang="uk-UA" sz="4000" kern="100" noProof="1">
                <a:ea typeface="Calibri" panose="020F0502020204030204" pitchFamily="34" charset="0"/>
                <a:cs typeface="Times New Roman" panose="02020603050405020304" pitchFamily="18" charset="0"/>
              </a:rPr>
              <a:t>,</a:t>
            </a:r>
          </a:p>
          <a:p>
            <a:pPr indent="609585">
              <a:lnSpc>
                <a:spcPct val="107000"/>
              </a:lnSpc>
              <a:spcAft>
                <a:spcPts val="1067"/>
              </a:spcAft>
            </a:pPr>
            <a:r>
              <a:rPr lang="uk-UA" sz="4000" kern="100" noProof="1">
                <a:ea typeface="Calibri" panose="020F0502020204030204" pitchFamily="34" charset="0"/>
                <a:cs typeface="Times New Roman" panose="02020603050405020304" pitchFamily="18" charset="0"/>
              </a:rPr>
              <a:t>де </a:t>
            </a:r>
            <a:r>
              <a:rPr lang="uk-UA" sz="4000" b="1" kern="100" noProof="1">
                <a:ea typeface="Calibri" panose="020F0502020204030204" pitchFamily="34" charset="0"/>
                <a:cs typeface="Times New Roman" panose="02020603050405020304" pitchFamily="18" charset="0"/>
              </a:rPr>
              <a:t>Оклад</a:t>
            </a:r>
            <a:r>
              <a:rPr lang="uk-UA" sz="4000" kern="100" noProof="1">
                <a:ea typeface="Calibri" panose="020F0502020204030204" pitchFamily="34" charset="0"/>
                <a:cs typeface="Times New Roman" panose="02020603050405020304" pitchFamily="18" charset="0"/>
              </a:rPr>
              <a:t> — посадовий оклад (місячна тарифна ставка), встановлений працівнику </a:t>
            </a:r>
            <a:r>
              <a:rPr lang="uk-UA" sz="4000" b="1" kern="100" noProof="1">
                <a:ea typeface="Calibri" panose="020F0502020204030204" pitchFamily="34" charset="0"/>
                <a:cs typeface="Times New Roman" panose="02020603050405020304" pitchFamily="18" charset="0"/>
              </a:rPr>
              <a:t>на день настання страхового випадку</a:t>
            </a:r>
            <a:r>
              <a:rPr lang="uk-UA" sz="4000" kern="100" noProof="1">
                <a:ea typeface="Calibri" panose="020F0502020204030204" pitchFamily="34" charset="0"/>
                <a:cs typeface="Times New Roman" panose="02020603050405020304" pitchFamily="18" charset="0"/>
              </a:rPr>
              <a:t>;</a:t>
            </a:r>
          </a:p>
          <a:p>
            <a:pPr indent="609585">
              <a:lnSpc>
                <a:spcPct val="107000"/>
              </a:lnSpc>
              <a:spcAft>
                <a:spcPts val="1067"/>
              </a:spcAft>
            </a:pPr>
            <a:r>
              <a:rPr lang="uk-UA" sz="4000" b="1" kern="100" noProof="1">
                <a:ea typeface="Calibri" panose="020F0502020204030204" pitchFamily="34" charset="0"/>
                <a:cs typeface="Times New Roman" panose="02020603050405020304" pitchFamily="18" charset="0"/>
              </a:rPr>
              <a:t>частка зайнятості</a:t>
            </a:r>
            <a:r>
              <a:rPr lang="uk-UA" sz="4000" kern="100" noProof="1">
                <a:ea typeface="Calibri" panose="020F0502020204030204" pitchFamily="34" charset="0"/>
                <a:cs typeface="Times New Roman" panose="02020603050405020304" pitchFamily="18" charset="0"/>
              </a:rPr>
              <a:t> — зайнятість працівника (1, 0,25, 0,5, 0,75 тощо);</a:t>
            </a:r>
          </a:p>
          <a:p>
            <a:pPr indent="609585">
              <a:lnSpc>
                <a:spcPct val="107000"/>
              </a:lnSpc>
              <a:spcAft>
                <a:spcPts val="1067"/>
              </a:spcAft>
            </a:pPr>
            <a:r>
              <a:rPr lang="uk-UA" sz="4000" b="1" kern="100" noProof="1">
                <a:ea typeface="Calibri" panose="020F0502020204030204" pitchFamily="34" charset="0"/>
                <a:cs typeface="Times New Roman" panose="02020603050405020304" pitchFamily="18" charset="0"/>
              </a:rPr>
              <a:t>30,44</a:t>
            </a:r>
            <a:r>
              <a:rPr lang="uk-UA" sz="4000" kern="100" noProof="1">
                <a:ea typeface="Calibri" panose="020F0502020204030204" pitchFamily="34" charset="0"/>
                <a:cs typeface="Times New Roman" panose="02020603050405020304" pitchFamily="18" charset="0"/>
              </a:rPr>
              <a:t> — середньомісячна кількість календарних днів</a:t>
            </a:r>
          </a:p>
          <a:p>
            <a:pPr indent="609585">
              <a:lnSpc>
                <a:spcPct val="107000"/>
              </a:lnSpc>
              <a:spcAft>
                <a:spcPts val="1067"/>
              </a:spcAft>
            </a:pPr>
            <a:endParaRPr lang="uk-UA" sz="4267" noProof="1"/>
          </a:p>
        </p:txBody>
      </p:sp>
    </p:spTree>
    <p:extLst>
      <p:ext uri="{BB962C8B-B14F-4D97-AF65-F5344CB8AC3E}">
        <p14:creationId xmlns:p14="http://schemas.microsoft.com/office/powerpoint/2010/main" val="11022199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7840DB-66D4-4D40-B81B-FD091BA98984}"/>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178C2285-06BA-9CFE-0306-94408C995101}"/>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135</a:t>
            </a:fld>
            <a:endParaRPr lang="uk-UA" noProof="1"/>
          </a:p>
        </p:txBody>
      </p:sp>
      <p:sp>
        <p:nvSpPr>
          <p:cNvPr id="5" name="TextBox 4">
            <a:extLst>
              <a:ext uri="{FF2B5EF4-FFF2-40B4-BE49-F238E27FC236}">
                <a16:creationId xmlns:a16="http://schemas.microsoft.com/office/drawing/2014/main" id="{AD91ADAD-C2B8-B340-D511-9FC316CFD2CA}"/>
              </a:ext>
            </a:extLst>
          </p:cNvPr>
          <p:cNvSpPr txBox="1"/>
          <p:nvPr/>
        </p:nvSpPr>
        <p:spPr>
          <a:xfrm>
            <a:off x="4128197" y="244216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16314AB8-73FE-E3E9-FF4A-6F37FA458319}"/>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12634C37-97DF-6B39-7EF3-EC928F7F5F08}"/>
              </a:ext>
            </a:extLst>
          </p:cNvPr>
          <p:cNvSpPr txBox="1"/>
          <p:nvPr/>
        </p:nvSpPr>
        <p:spPr>
          <a:xfrm>
            <a:off x="1967541" y="2759401"/>
            <a:ext cx="20707823" cy="9677457"/>
          </a:xfrm>
          <a:prstGeom prst="rect">
            <a:avLst/>
          </a:prstGeom>
          <a:noFill/>
        </p:spPr>
        <p:txBody>
          <a:bodyPr wrap="square">
            <a:spAutoFit/>
          </a:bodyPr>
          <a:lstStyle/>
          <a:p>
            <a:pPr indent="609585">
              <a:lnSpc>
                <a:spcPct val="107000"/>
              </a:lnSpc>
              <a:spcAft>
                <a:spcPts val="1067"/>
              </a:spcAft>
            </a:pPr>
            <a:r>
              <a:rPr lang="uk-UA" sz="4800" b="1" kern="100" noProof="1">
                <a:ea typeface="Calibri" panose="020F0502020204030204" pitchFamily="34" charset="0"/>
                <a:cs typeface="Times New Roman" panose="02020603050405020304" pitchFamily="18" charset="0"/>
              </a:rPr>
              <a:t>ПРИКЛАД</a:t>
            </a:r>
            <a:endParaRPr lang="uk-UA" sz="4800" kern="100" noProof="1">
              <a:ea typeface="Calibri" panose="020F0502020204030204" pitchFamily="34" charset="0"/>
              <a:cs typeface="Times New Roman" panose="02020603050405020304" pitchFamily="18" charset="0"/>
            </a:endParaRPr>
          </a:p>
          <a:p>
            <a:pPr>
              <a:buNone/>
            </a:pPr>
            <a:r>
              <a:rPr lang="uk-UA" sz="4000" noProof="1"/>
              <a:t>Працівник (зовнішній сумісник) прийнятий на роботу 10.04.2025 року з окладом 15 000 грн, але на неповну зайнятість (20 годинний робочий тиждень або як кажуть «в народі» 0,5 «ставки») і в той же день захворів. Хвороба тривала 10 днів з 10 по 19 квітня. Страховий стаж понад 8 років. Стаж за останні 12 місяців більше 6 місяців.</a:t>
            </a:r>
            <a:br>
              <a:rPr lang="uk-UA" sz="4000" noProof="1"/>
            </a:br>
            <a:br>
              <a:rPr lang="uk-UA" sz="4000" noProof="1"/>
            </a:br>
            <a:r>
              <a:rPr lang="uk-UA" sz="4000" b="1" noProof="1"/>
              <a:t>Вихідні дані:</a:t>
            </a:r>
          </a:p>
          <a:p>
            <a:pPr>
              <a:buFont typeface="Arial" panose="020B0604020202020204" pitchFamily="34" charset="0"/>
              <a:buChar char="•"/>
            </a:pPr>
            <a:r>
              <a:rPr lang="uk-UA" sz="4000" b="1" noProof="1"/>
              <a:t>Дата прийняття на роботу та початку хвороби</a:t>
            </a:r>
            <a:r>
              <a:rPr lang="uk-UA" sz="4000" noProof="1"/>
              <a:t>: 10.04.2025</a:t>
            </a:r>
          </a:p>
          <a:p>
            <a:pPr>
              <a:buFont typeface="Arial" panose="020B0604020202020204" pitchFamily="34" charset="0"/>
              <a:buChar char="•"/>
            </a:pPr>
            <a:r>
              <a:rPr lang="uk-UA" sz="4000" b="1" noProof="1"/>
              <a:t>Оклад за повну ставку</a:t>
            </a:r>
            <a:r>
              <a:rPr lang="uk-UA" sz="4000" noProof="1"/>
              <a:t>: 15 000 грн</a:t>
            </a:r>
          </a:p>
          <a:p>
            <a:pPr>
              <a:buFont typeface="Arial" panose="020B0604020202020204" pitchFamily="34" charset="0"/>
              <a:buChar char="•"/>
            </a:pPr>
            <a:r>
              <a:rPr lang="uk-UA" sz="4000" b="1" noProof="1"/>
              <a:t>Неповна зайнятість (0,5 ставки)</a:t>
            </a:r>
            <a:r>
              <a:rPr lang="uk-UA" sz="4000" noProof="1"/>
              <a:t> → оклад: </a:t>
            </a:r>
            <a:r>
              <a:rPr lang="uk-UA" sz="4000" b="1" noProof="1"/>
              <a:t>7 500 грн</a:t>
            </a:r>
            <a:endParaRPr lang="uk-UA" sz="4000" noProof="1"/>
          </a:p>
          <a:p>
            <a:pPr>
              <a:buFont typeface="Arial" panose="020B0604020202020204" pitchFamily="34" charset="0"/>
              <a:buChar char="•"/>
            </a:pPr>
            <a:r>
              <a:rPr lang="uk-UA" sz="4000" b="1" noProof="1"/>
              <a:t>Кількість днів хвороби</a:t>
            </a:r>
            <a:r>
              <a:rPr lang="uk-UA" sz="4000" noProof="1"/>
              <a:t>: 10 днів (з 10.04 по 19.04 включно)</a:t>
            </a:r>
          </a:p>
          <a:p>
            <a:pPr>
              <a:buFont typeface="Arial" panose="020B0604020202020204" pitchFamily="34" charset="0"/>
              <a:buChar char="•"/>
            </a:pPr>
            <a:r>
              <a:rPr lang="uk-UA" sz="4000" b="1" noProof="1"/>
              <a:t>Стаж</a:t>
            </a:r>
            <a:r>
              <a:rPr lang="uk-UA" sz="4000" noProof="1"/>
              <a:t>: понад 8 років → 100% оплати</a:t>
            </a:r>
          </a:p>
          <a:p>
            <a:pPr>
              <a:buFont typeface="Arial" panose="020B0604020202020204" pitchFamily="34" charset="0"/>
              <a:buChar char="•"/>
            </a:pPr>
            <a:r>
              <a:rPr lang="uk-UA" sz="4000" b="1" noProof="1"/>
              <a:t>Стаж за 12 міс. є</a:t>
            </a:r>
            <a:r>
              <a:rPr lang="uk-UA" sz="4000" noProof="1"/>
              <a:t> → не застосовується МЗП, розрахунок ведемо з окладу</a:t>
            </a:r>
          </a:p>
          <a:p>
            <a:pPr>
              <a:buFont typeface="Arial" panose="020B0604020202020204" pitchFamily="34" charset="0"/>
              <a:buChar char="•"/>
            </a:pPr>
            <a:r>
              <a:rPr lang="uk-UA" sz="4000" b="1" noProof="1"/>
              <a:t>Розрахунок із окладу</a:t>
            </a:r>
            <a:r>
              <a:rPr lang="uk-UA" sz="4000" noProof="1"/>
              <a:t>, бо заробітку немає</a:t>
            </a:r>
          </a:p>
          <a:p>
            <a:pPr indent="609585">
              <a:lnSpc>
                <a:spcPct val="107000"/>
              </a:lnSpc>
              <a:spcAft>
                <a:spcPts val="1067"/>
              </a:spcAft>
            </a:pPr>
            <a:endParaRPr lang="uk-UA" sz="4267" noProof="1"/>
          </a:p>
        </p:txBody>
      </p:sp>
    </p:spTree>
    <p:extLst>
      <p:ext uri="{BB962C8B-B14F-4D97-AF65-F5344CB8AC3E}">
        <p14:creationId xmlns:p14="http://schemas.microsoft.com/office/powerpoint/2010/main" val="7549694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5342EBB-0A22-E696-0D1F-FC96937E6A47}"/>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A028B946-7F42-A3A3-0969-1B4754C02EE0}"/>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136</a:t>
            </a:fld>
            <a:endParaRPr lang="uk-UA" noProof="1"/>
          </a:p>
        </p:txBody>
      </p:sp>
      <p:sp>
        <p:nvSpPr>
          <p:cNvPr id="5" name="TextBox 4">
            <a:extLst>
              <a:ext uri="{FF2B5EF4-FFF2-40B4-BE49-F238E27FC236}">
                <a16:creationId xmlns:a16="http://schemas.microsoft.com/office/drawing/2014/main" id="{F024BF06-31E5-AA38-A0FF-56FE8E3D6967}"/>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40819E68-AD7A-1768-016D-B171076ABF22}"/>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034D5104-83C2-2DCE-C3DF-E6A37D9D71B8}"/>
              </a:ext>
            </a:extLst>
          </p:cNvPr>
          <p:cNvSpPr txBox="1"/>
          <p:nvPr/>
        </p:nvSpPr>
        <p:spPr>
          <a:xfrm>
            <a:off x="1967539" y="2454286"/>
            <a:ext cx="20707823" cy="3390223"/>
          </a:xfrm>
          <a:prstGeom prst="rect">
            <a:avLst/>
          </a:prstGeom>
          <a:noFill/>
        </p:spPr>
        <p:txBody>
          <a:bodyPr wrap="square">
            <a:spAutoFit/>
          </a:bodyPr>
          <a:lstStyle/>
          <a:p>
            <a:pPr>
              <a:buNone/>
            </a:pPr>
            <a:r>
              <a:rPr lang="uk-UA" sz="4000" b="1" noProof="1"/>
              <a:t>Крок 1: Середньоденна зарплата</a:t>
            </a:r>
          </a:p>
          <a:p>
            <a:r>
              <a:rPr lang="uk-UA" sz="4000" b="1" noProof="1"/>
              <a:t>Середньоденна ЗП</a:t>
            </a:r>
            <a:r>
              <a:rPr lang="uk-UA" sz="4000" noProof="1"/>
              <a:t> =</a:t>
            </a:r>
            <a:br>
              <a:rPr lang="uk-UA" sz="4000" noProof="1"/>
            </a:br>
            <a:r>
              <a:rPr lang="uk-UA" sz="4000" noProof="1"/>
              <a:t>👉 7 500 грн ÷ 30,44 = 246,39</a:t>
            </a:r>
            <a:r>
              <a:rPr lang="uk-UA" sz="4000" b="1" noProof="1"/>
              <a:t>грн</a:t>
            </a:r>
            <a:endParaRPr lang="uk-UA" sz="4000" noProof="1"/>
          </a:p>
          <a:p>
            <a:pPr indent="609585">
              <a:lnSpc>
                <a:spcPct val="107000"/>
              </a:lnSpc>
              <a:spcAft>
                <a:spcPts val="1067"/>
              </a:spcAft>
            </a:pPr>
            <a:endParaRPr lang="uk-UA" sz="4000" noProof="1"/>
          </a:p>
          <a:p>
            <a:pPr indent="609585">
              <a:lnSpc>
                <a:spcPct val="107000"/>
              </a:lnSpc>
              <a:spcAft>
                <a:spcPts val="1067"/>
              </a:spcAft>
            </a:pPr>
            <a:endParaRPr lang="uk-UA" sz="4267" noProof="1"/>
          </a:p>
        </p:txBody>
      </p:sp>
      <p:sp>
        <p:nvSpPr>
          <p:cNvPr id="6" name="Rectangle 1">
            <a:extLst>
              <a:ext uri="{FF2B5EF4-FFF2-40B4-BE49-F238E27FC236}">
                <a16:creationId xmlns:a16="http://schemas.microsoft.com/office/drawing/2014/main" id="{5F66033A-7DF5-3630-2752-72EF615F802D}"/>
              </a:ext>
            </a:extLst>
          </p:cNvPr>
          <p:cNvSpPr>
            <a:spLocks noChangeArrowheads="1"/>
          </p:cNvSpPr>
          <p:nvPr/>
        </p:nvSpPr>
        <p:spPr bwMode="auto">
          <a:xfrm>
            <a:off x="1708638" y="5224997"/>
            <a:ext cx="1828846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fontAlgn="base">
              <a:spcBef>
                <a:spcPct val="0"/>
              </a:spcBef>
              <a:spcAft>
                <a:spcPct val="0"/>
              </a:spcAft>
            </a:pPr>
            <a:r>
              <a:rPr lang="uk-UA" sz="4800" b="1" noProof="1"/>
              <a:t>Крок 2: </a:t>
            </a:r>
            <a:r>
              <a:rPr lang="uk-UA" sz="4800" noProof="1"/>
              <a:t>Розрахунок лікарняних (зовнішній сумісник, 0,5 ставки)</a:t>
            </a:r>
            <a:endParaRPr lang="uk-UA" sz="4800" b="1" noProof="1"/>
          </a:p>
          <a:p>
            <a:pPr defTabSz="1219170" eaLnBrk="0" fontAlgn="base" hangingPunct="0">
              <a:spcBef>
                <a:spcPct val="0"/>
              </a:spcBef>
              <a:spcAft>
                <a:spcPct val="0"/>
              </a:spcAft>
            </a:pPr>
            <a:endParaRPr lang="uk-UA" sz="2400" noProof="1">
              <a:latin typeface="Arial" panose="020B0604020202020204" pitchFamily="34" charset="0"/>
            </a:endParaRPr>
          </a:p>
        </p:txBody>
      </p:sp>
      <p:graphicFrame>
        <p:nvGraphicFramePr>
          <p:cNvPr id="3" name="Таблиця 2">
            <a:extLst>
              <a:ext uri="{FF2B5EF4-FFF2-40B4-BE49-F238E27FC236}">
                <a16:creationId xmlns:a16="http://schemas.microsoft.com/office/drawing/2014/main" id="{B6555E4D-EB36-6DEB-9BA1-620A437CCF9E}"/>
              </a:ext>
            </a:extLst>
          </p:cNvPr>
          <p:cNvGraphicFramePr>
            <a:graphicFrameLocks noGrp="1"/>
          </p:cNvGraphicFramePr>
          <p:nvPr>
            <p:extLst>
              <p:ext uri="{D42A27DB-BD31-4B8C-83A1-F6EECF244321}">
                <p14:modId xmlns:p14="http://schemas.microsoft.com/office/powerpoint/2010/main" val="893881108"/>
              </p:ext>
            </p:extLst>
          </p:nvPr>
        </p:nvGraphicFramePr>
        <p:xfrm>
          <a:off x="1644162" y="6720279"/>
          <a:ext cx="21031200" cy="6339840"/>
        </p:xfrm>
        <a:graphic>
          <a:graphicData uri="http://schemas.openxmlformats.org/drawingml/2006/table">
            <a:tbl>
              <a:tblPr/>
              <a:tblGrid>
                <a:gridCol w="4206240">
                  <a:extLst>
                    <a:ext uri="{9D8B030D-6E8A-4147-A177-3AD203B41FA5}">
                      <a16:colId xmlns:a16="http://schemas.microsoft.com/office/drawing/2014/main" val="3804390952"/>
                    </a:ext>
                  </a:extLst>
                </a:gridCol>
                <a:gridCol w="4206240">
                  <a:extLst>
                    <a:ext uri="{9D8B030D-6E8A-4147-A177-3AD203B41FA5}">
                      <a16:colId xmlns:a16="http://schemas.microsoft.com/office/drawing/2014/main" val="2434026015"/>
                    </a:ext>
                  </a:extLst>
                </a:gridCol>
                <a:gridCol w="4206240">
                  <a:extLst>
                    <a:ext uri="{9D8B030D-6E8A-4147-A177-3AD203B41FA5}">
                      <a16:colId xmlns:a16="http://schemas.microsoft.com/office/drawing/2014/main" val="1461287363"/>
                    </a:ext>
                  </a:extLst>
                </a:gridCol>
                <a:gridCol w="4206240">
                  <a:extLst>
                    <a:ext uri="{9D8B030D-6E8A-4147-A177-3AD203B41FA5}">
                      <a16:colId xmlns:a16="http://schemas.microsoft.com/office/drawing/2014/main" val="2979964974"/>
                    </a:ext>
                  </a:extLst>
                </a:gridCol>
                <a:gridCol w="4206240">
                  <a:extLst>
                    <a:ext uri="{9D8B030D-6E8A-4147-A177-3AD203B41FA5}">
                      <a16:colId xmlns:a16="http://schemas.microsoft.com/office/drawing/2014/main" val="1816680692"/>
                    </a:ext>
                  </a:extLst>
                </a:gridCol>
              </a:tblGrid>
              <a:tr h="1584960">
                <a:tc>
                  <a:txBody>
                    <a:bodyPr/>
                    <a:lstStyle/>
                    <a:p>
                      <a:r>
                        <a:rPr lang="uk-UA" sz="4000" noProof="1"/>
                        <a:t>Період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Кількість днів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Середньоденна зарплата</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Відсоток оплати</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Сума, грн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834342"/>
                  </a:ext>
                </a:extLst>
              </a:tr>
              <a:tr h="2316480">
                <a:tc>
                  <a:txBody>
                    <a:bodyPr/>
                    <a:lstStyle/>
                    <a:p>
                      <a:r>
                        <a:rPr lang="uk-UA" sz="4000" b="1" noProof="1"/>
                        <a:t>10–14 квітня</a:t>
                      </a:r>
                      <a:r>
                        <a:rPr lang="uk-UA" sz="4000" noProof="1"/>
                        <a:t> (роботодавець)</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5 днів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246,39 грн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100%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1 231,95  грн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021550"/>
                  </a:ext>
                </a:extLst>
              </a:tr>
              <a:tr h="1584960">
                <a:tc>
                  <a:txBody>
                    <a:bodyPr/>
                    <a:lstStyle/>
                    <a:p>
                      <a:r>
                        <a:rPr lang="uk-UA" sz="4000" b="1" noProof="1"/>
                        <a:t>15–19 квітня</a:t>
                      </a:r>
                      <a:r>
                        <a:rPr lang="uk-UA" sz="4000" noProof="1"/>
                        <a:t> (Фонд)</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5 днів</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246,39 грн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100%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1 231,95 грн</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187233"/>
                  </a:ext>
                </a:extLst>
              </a:tr>
              <a:tr h="853440">
                <a:tc>
                  <a:txBody>
                    <a:bodyPr/>
                    <a:lstStyle/>
                    <a:p>
                      <a:r>
                        <a:rPr lang="uk-UA" sz="4000" b="1" noProof="1"/>
                        <a:t>Разом</a:t>
                      </a:r>
                      <a:endParaRPr lang="uk-UA" sz="4000" noProof="1"/>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b="1" noProof="1"/>
                        <a:t>10 днів</a:t>
                      </a:r>
                      <a:endParaRPr lang="uk-UA" sz="4000" noProof="1"/>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uk-UA" sz="4000" noProof="1"/>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uk-UA" sz="4000" noProof="1"/>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uk-UA" sz="4000" noProof="1"/>
                        <a:t>2 463,90</a:t>
                      </a:r>
                      <a:r>
                        <a:rPr lang="uk-UA" sz="4000" b="1" noProof="1"/>
                        <a:t> грн</a:t>
                      </a:r>
                      <a:endParaRPr lang="uk-UA" sz="4000" noProof="1"/>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96355"/>
                  </a:ext>
                </a:extLst>
              </a:tr>
            </a:tbl>
          </a:graphicData>
        </a:graphic>
      </p:graphicFrame>
    </p:spTree>
    <p:extLst>
      <p:ext uri="{BB962C8B-B14F-4D97-AF65-F5344CB8AC3E}">
        <p14:creationId xmlns:p14="http://schemas.microsoft.com/office/powerpoint/2010/main" val="3116981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BF28B46-8342-E8A3-A1B6-1733AB992B8E}"/>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49C6F6BE-587A-4D25-CE71-275BEAC6C206}"/>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137</a:t>
            </a:fld>
            <a:endParaRPr lang="uk-UA" noProof="1"/>
          </a:p>
        </p:txBody>
      </p:sp>
      <p:sp>
        <p:nvSpPr>
          <p:cNvPr id="5" name="TextBox 4">
            <a:extLst>
              <a:ext uri="{FF2B5EF4-FFF2-40B4-BE49-F238E27FC236}">
                <a16:creationId xmlns:a16="http://schemas.microsoft.com/office/drawing/2014/main" id="{7DA7B6D6-9F71-1712-2E45-9A5F338BD56A}"/>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0E8F543E-1D56-A0A2-D459-D24E2914CE97}"/>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28F8FD8E-18FB-5744-90D7-7D8EC2D82B4E}"/>
              </a:ext>
            </a:extLst>
          </p:cNvPr>
          <p:cNvSpPr txBox="1"/>
          <p:nvPr/>
        </p:nvSpPr>
        <p:spPr>
          <a:xfrm>
            <a:off x="1967541" y="2759401"/>
            <a:ext cx="21413569" cy="8912568"/>
          </a:xfrm>
          <a:prstGeom prst="rect">
            <a:avLst/>
          </a:prstGeom>
          <a:noFill/>
        </p:spPr>
        <p:txBody>
          <a:bodyPr wrap="square">
            <a:spAutoFit/>
          </a:bodyPr>
          <a:lstStyle/>
          <a:p>
            <a:pPr indent="609585">
              <a:lnSpc>
                <a:spcPct val="107000"/>
              </a:lnSpc>
              <a:spcAft>
                <a:spcPts val="1067"/>
              </a:spcAft>
            </a:pPr>
            <a:r>
              <a:rPr lang="uk-UA" sz="3600" b="1" kern="100" noProof="1">
                <a:ea typeface="Calibri" panose="020F0502020204030204" pitchFamily="34" charset="0"/>
                <a:cs typeface="Times New Roman" panose="02020603050405020304" pitchFamily="18" charset="0"/>
              </a:rPr>
              <a:t>Розрахунок лікарняних окремо за місцями роботи і максимальна величина бази нарахування ЄСВ</a:t>
            </a:r>
            <a:endParaRPr lang="uk-UA" sz="3600" kern="100" noProof="1">
              <a:ea typeface="Calibri" panose="020F0502020204030204" pitchFamily="34" charset="0"/>
              <a:cs typeface="Times New Roman" panose="02020603050405020304" pitchFamily="18" charset="0"/>
            </a:endParaRPr>
          </a:p>
          <a:p>
            <a:pPr indent="609585">
              <a:lnSpc>
                <a:spcPct val="107000"/>
              </a:lnSpc>
              <a:spcAft>
                <a:spcPts val="1067"/>
              </a:spcAft>
            </a:pPr>
            <a:r>
              <a:rPr lang="uk-UA" sz="3600" b="1" kern="100" noProof="1">
                <a:ea typeface="Calibri" panose="020F0502020204030204" pitchFamily="34" charset="0"/>
                <a:cs typeface="Times New Roman" panose="02020603050405020304" pitchFamily="18" charset="0"/>
              </a:rPr>
              <a:t> </a:t>
            </a:r>
            <a:endParaRPr lang="uk-UA" sz="3600" kern="100" noProof="1">
              <a:ea typeface="Calibri" panose="020F0502020204030204" pitchFamily="34" charset="0"/>
              <a:cs typeface="Times New Roman" panose="02020603050405020304" pitchFamily="18" charset="0"/>
            </a:endParaRPr>
          </a:p>
          <a:p>
            <a:pPr indent="609585">
              <a:lnSpc>
                <a:spcPct val="107000"/>
              </a:lnSpc>
              <a:spcAft>
                <a:spcPts val="1067"/>
              </a:spcAft>
            </a:pPr>
            <a:r>
              <a:rPr lang="uk-UA" sz="3600" noProof="1"/>
              <a:t>Згідно з п. 30 Порядку № 1266,  у разі коли на момент настання страхового випадку застрахована особа працює за сумісництвом, обчислення середньої заробітної плати (суми заробітної плати) здійснюється страхувальниками окремо за основним місцем роботи, за сумісництвом Розрахунковий період у такому разі визначається за кожним місцем роботи окремо.</a:t>
            </a:r>
          </a:p>
          <a:p>
            <a:pPr indent="609585">
              <a:lnSpc>
                <a:spcPct val="107000"/>
              </a:lnSpc>
              <a:spcAft>
                <a:spcPts val="1067"/>
              </a:spcAft>
            </a:pPr>
            <a:r>
              <a:rPr lang="uk-UA" sz="3600" b="1" i="1" noProof="1"/>
              <a:t>Оплата лікарняних здійснюються на підставі виданого в установленому порядку листка непрацездатності  та довідки про середню заробітну плату за основним місцем роботи</a:t>
            </a:r>
            <a:r>
              <a:rPr lang="uk-UA" sz="3600" noProof="1"/>
              <a:t>. Якщо особа працює на кількох роботах за сумісництвом, додатково додаються довідки про середню заробітну плату за місцями роботи за сумісництвом.</a:t>
            </a:r>
          </a:p>
          <a:p>
            <a:pPr indent="609585">
              <a:lnSpc>
                <a:spcPct val="107000"/>
              </a:lnSpc>
              <a:spcAft>
                <a:spcPts val="1067"/>
              </a:spcAft>
            </a:pPr>
            <a:r>
              <a:rPr lang="uk-UA" sz="3600" noProof="1"/>
              <a:t>У такому разі сумарна заробітна плата, з якої розраховуються виплати, за місяцями розрахункового періоду за основним місцем роботи та за місцем (місцями) роботи за сумісництвом не може перевищувати розміру максимальної величини бази нарахування єдиного внеску.</a:t>
            </a:r>
          </a:p>
        </p:txBody>
      </p:sp>
    </p:spTree>
    <p:extLst>
      <p:ext uri="{BB962C8B-B14F-4D97-AF65-F5344CB8AC3E}">
        <p14:creationId xmlns:p14="http://schemas.microsoft.com/office/powerpoint/2010/main" val="6173078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1908295-6399-C991-0786-8F7133B17D88}"/>
            </a:ext>
          </a:extLst>
        </p:cNvPr>
        <p:cNvGrpSpPr/>
        <p:nvPr/>
      </p:nvGrpSpPr>
      <p:grpSpPr bwMode="auto">
        <a:xfrm>
          <a:off x="0" y="0"/>
          <a:ext cx="0" cy="0"/>
          <a:chOff x="0" y="0"/>
          <a:chExt cx="0" cy="0"/>
        </a:xfrm>
      </p:grpSpPr>
      <p:sp>
        <p:nvSpPr>
          <p:cNvPr id="4" name="Номер слайда 1">
            <a:extLst>
              <a:ext uri="{FF2B5EF4-FFF2-40B4-BE49-F238E27FC236}">
                <a16:creationId xmlns:a16="http://schemas.microsoft.com/office/drawing/2014/main" id="{524FEDBE-771E-C9E3-C306-207EA0EA0B49}"/>
              </a:ext>
            </a:extLst>
          </p:cNvPr>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138</a:t>
            </a:fld>
            <a:endParaRPr lang="uk-UA" noProof="1"/>
          </a:p>
        </p:txBody>
      </p:sp>
      <p:sp>
        <p:nvSpPr>
          <p:cNvPr id="5" name="TextBox 4">
            <a:extLst>
              <a:ext uri="{FF2B5EF4-FFF2-40B4-BE49-F238E27FC236}">
                <a16:creationId xmlns:a16="http://schemas.microsoft.com/office/drawing/2014/main" id="{9450598B-2F4A-387B-2789-F7CBAE74B508}"/>
              </a:ext>
            </a:extLst>
          </p:cNvPr>
          <p:cNvSpPr txBox="1"/>
          <p:nvPr/>
        </p:nvSpPr>
        <p:spPr>
          <a:xfrm>
            <a:off x="339969" y="2759401"/>
            <a:ext cx="22466496" cy="1861920"/>
          </a:xfrm>
          <a:prstGeom prst="rect">
            <a:avLst/>
          </a:prstGeom>
          <a:noFill/>
        </p:spPr>
        <p:txBody>
          <a:bodyPr wrap="square">
            <a:spAutoFit/>
          </a:bodyPr>
          <a:lstStyle/>
          <a:p>
            <a:pPr algn="just">
              <a:spcAft>
                <a:spcPts val="1000"/>
              </a:spcAft>
            </a:pPr>
            <a:endParaRPr lang="uk-UA" sz="5333" noProof="1"/>
          </a:p>
          <a:p>
            <a:pPr algn="just">
              <a:spcAft>
                <a:spcPts val="1000"/>
              </a:spcAft>
            </a:pPr>
            <a:endParaRPr lang="uk-UA" sz="5333" noProof="1"/>
          </a:p>
        </p:txBody>
      </p:sp>
      <p:sp>
        <p:nvSpPr>
          <p:cNvPr id="2" name="Заголовок 1">
            <a:extLst>
              <a:ext uri="{FF2B5EF4-FFF2-40B4-BE49-F238E27FC236}">
                <a16:creationId xmlns:a16="http://schemas.microsoft.com/office/drawing/2014/main" id="{32DA0E21-B1C5-7841-99B4-DE0959726180}"/>
              </a:ext>
            </a:extLst>
          </p:cNvPr>
          <p:cNvSpPr>
            <a:spLocks noGrp="1"/>
          </p:cNvSpPr>
          <p:nvPr>
            <p:ph type="title"/>
          </p:nvPr>
        </p:nvSpPr>
        <p:spPr bwMode="auto">
          <a:xfrm>
            <a:off x="1967541" y="1031209"/>
            <a:ext cx="20448919" cy="1728192"/>
          </a:xfrm>
        </p:spPr>
        <p:txBody>
          <a:bodyPr>
            <a:noAutofit/>
          </a:bodyPr>
          <a:lstStyle/>
          <a:p>
            <a:pPr defTabSz="457200"/>
            <a:r>
              <a:rPr lang="uk-UA" sz="4850" b="1" cap="all" noProof="1">
                <a:solidFill>
                  <a:srgbClr val="002060"/>
                </a:solidFill>
                <a:latin typeface="Roboto" panose="02000000000000000000" pitchFamily="2" charset="0"/>
                <a:cs typeface="Helvetica"/>
              </a:rPr>
              <a:t>ЛІКАРНЯНІ з 4 КВІТНЯ 2025 року</a:t>
            </a:r>
          </a:p>
        </p:txBody>
      </p:sp>
      <p:sp>
        <p:nvSpPr>
          <p:cNvPr id="7" name="TextBox 6">
            <a:extLst>
              <a:ext uri="{FF2B5EF4-FFF2-40B4-BE49-F238E27FC236}">
                <a16:creationId xmlns:a16="http://schemas.microsoft.com/office/drawing/2014/main" id="{AC04C242-2421-527D-C714-01ACF6045934}"/>
              </a:ext>
            </a:extLst>
          </p:cNvPr>
          <p:cNvSpPr txBox="1"/>
          <p:nvPr/>
        </p:nvSpPr>
        <p:spPr>
          <a:xfrm>
            <a:off x="1967541" y="2759402"/>
            <a:ext cx="21413569" cy="9982284"/>
          </a:xfrm>
          <a:prstGeom prst="rect">
            <a:avLst/>
          </a:prstGeom>
          <a:noFill/>
        </p:spPr>
        <p:txBody>
          <a:bodyPr wrap="square">
            <a:spAutoFit/>
          </a:bodyPr>
          <a:lstStyle/>
          <a:p>
            <a:pPr>
              <a:buNone/>
            </a:pPr>
            <a:r>
              <a:rPr lang="uk-UA" sz="4000" b="1" noProof="1"/>
              <a:t>Висновки щодо розрахунку лікарняних для працівників-сумісників</a:t>
            </a:r>
          </a:p>
          <a:p>
            <a:pPr>
              <a:buNone/>
            </a:pPr>
            <a:endParaRPr lang="uk-UA" sz="4000" b="1" noProof="1"/>
          </a:p>
          <a:p>
            <a:pPr>
              <a:buFont typeface="+mj-lt"/>
              <a:buAutoNum type="arabicPeriod"/>
            </a:pPr>
            <a:r>
              <a:rPr lang="uk-UA" sz="4000" b="1" noProof="1"/>
              <a:t>Якщо страхований випадок припадає на дати починаючи з 04.04.2025</a:t>
            </a:r>
            <a:r>
              <a:rPr lang="uk-UA" sz="4000" noProof="1"/>
              <a:t>, лікарняний оплачується:</a:t>
            </a:r>
          </a:p>
          <a:p>
            <a:pPr marL="990575" lvl="1" indent="-380990">
              <a:buFont typeface="+mj-lt"/>
              <a:buAutoNum type="arabicPeriod"/>
            </a:pPr>
            <a:r>
              <a:rPr lang="uk-UA" sz="4000" noProof="1"/>
              <a:t>за рахунок </a:t>
            </a:r>
            <a:r>
              <a:rPr lang="uk-UA" sz="4000" b="1" noProof="1"/>
              <a:t>роботодавця</a:t>
            </a:r>
            <a:r>
              <a:rPr lang="uk-UA" sz="4000" noProof="1"/>
              <a:t> — перші 5 днів;</a:t>
            </a:r>
          </a:p>
          <a:p>
            <a:pPr marL="990575" lvl="1" indent="-380990">
              <a:buFont typeface="+mj-lt"/>
              <a:buAutoNum type="arabicPeriod"/>
            </a:pPr>
            <a:r>
              <a:rPr lang="uk-UA" sz="4000" noProof="1"/>
              <a:t>за рахунок </a:t>
            </a:r>
            <a:r>
              <a:rPr lang="uk-UA" sz="4000" b="1" noProof="1"/>
              <a:t>Пенсійного фонду України (ПФУ)</a:t>
            </a:r>
            <a:r>
              <a:rPr lang="uk-UA" sz="4000" noProof="1"/>
              <a:t> — починаючи з 6-го дня непрацездатності.</a:t>
            </a:r>
          </a:p>
          <a:p>
            <a:pPr>
              <a:buFont typeface="+mj-lt"/>
              <a:buAutoNum type="arabicPeriod"/>
            </a:pPr>
            <a:r>
              <a:rPr lang="uk-UA" sz="4000" b="1" noProof="1"/>
              <a:t>Якщо сумісник захворів у перший день роботи</a:t>
            </a:r>
            <a:r>
              <a:rPr lang="uk-UA" sz="4000" noProof="1"/>
              <a:t> та працює на умовах </a:t>
            </a:r>
            <a:r>
              <a:rPr lang="uk-UA" sz="4000" b="1" noProof="1"/>
              <a:t>неповної зайнятості</a:t>
            </a:r>
            <a:r>
              <a:rPr lang="uk-UA" sz="4000" noProof="1"/>
              <a:t>, розрахунок лікарняних здійснюється виходячи з </a:t>
            </a:r>
            <a:r>
              <a:rPr lang="uk-UA" sz="4000" b="1" noProof="1"/>
              <a:t>частини окладу</a:t>
            </a:r>
            <a:r>
              <a:rPr lang="uk-UA" sz="4000" noProof="1"/>
              <a:t>, пропорційно встановленому обсягу зайнятості.</a:t>
            </a:r>
          </a:p>
          <a:p>
            <a:pPr>
              <a:buFont typeface="+mj-lt"/>
              <a:buAutoNum type="arabicPeriod"/>
            </a:pPr>
            <a:r>
              <a:rPr lang="uk-UA" sz="4000" b="1" noProof="1"/>
              <a:t>Для оплати лікарняного зовнішньому суміснику</a:t>
            </a:r>
            <a:r>
              <a:rPr lang="uk-UA" sz="4000" noProof="1"/>
              <a:t> необхідно подати:</a:t>
            </a:r>
          </a:p>
          <a:p>
            <a:pPr marL="990575" lvl="1" indent="-380990">
              <a:buFont typeface="+mj-lt"/>
              <a:buAutoNum type="arabicPeriod"/>
            </a:pPr>
            <a:r>
              <a:rPr lang="uk-UA" sz="4000" b="1" noProof="1"/>
              <a:t>листок непрацездатності</a:t>
            </a:r>
            <a:r>
              <a:rPr lang="uk-UA" sz="4000" noProof="1"/>
              <a:t>, оформлений у встановленому порядку;</a:t>
            </a:r>
          </a:p>
          <a:p>
            <a:pPr marL="990575" lvl="1" indent="-380990">
              <a:buFont typeface="+mj-lt"/>
              <a:buAutoNum type="arabicPeriod"/>
            </a:pPr>
            <a:r>
              <a:rPr lang="uk-UA" sz="4000" b="1" noProof="1"/>
              <a:t>довідку про середню заробітну плату з основного місця роботи</a:t>
            </a:r>
            <a:r>
              <a:rPr lang="uk-UA" sz="4000" noProof="1"/>
              <a:t>.</a:t>
            </a:r>
          </a:p>
          <a:p>
            <a:pPr>
              <a:buFont typeface="+mj-lt"/>
              <a:buAutoNum type="arabicPeriod"/>
            </a:pPr>
            <a:r>
              <a:rPr lang="uk-UA" sz="4000" b="1" noProof="1"/>
              <a:t>Сумарна заробітна плата</a:t>
            </a:r>
            <a:r>
              <a:rPr lang="uk-UA" sz="4000" noProof="1"/>
              <a:t>, з якої здійснюється розрахунок допомоги (за основним місцем роботи + за сумісництвом), </a:t>
            </a:r>
            <a:r>
              <a:rPr lang="uk-UA" sz="4000" b="1" noProof="1"/>
              <a:t>не повинна перевищувати максимальної величини бази нарахування ЄСВ</a:t>
            </a:r>
            <a:r>
              <a:rPr lang="uk-UA" sz="4000" noProof="1"/>
              <a:t> за відповідний місяць</a:t>
            </a:r>
            <a:r>
              <a:rPr lang="uk-UA" sz="4267" noProof="1"/>
              <a:t>.</a:t>
            </a:r>
          </a:p>
        </p:txBody>
      </p:sp>
    </p:spTree>
    <p:extLst>
      <p:ext uri="{BB962C8B-B14F-4D97-AF65-F5344CB8AC3E}">
        <p14:creationId xmlns:p14="http://schemas.microsoft.com/office/powerpoint/2010/main" val="37813789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1054101" y="4115362"/>
            <a:ext cx="22610233" cy="838691"/>
          </a:xfrm>
          <a:prstGeom prst="rect">
            <a:avLst/>
          </a:prstGeom>
        </p:spPr>
        <p:txBody>
          <a:bodyPr wrap="square">
            <a:spAutoFit/>
          </a:bodyPr>
          <a:lstStyle/>
          <a:p>
            <a:pPr>
              <a:spcBef>
                <a:spcPct val="0"/>
              </a:spcBef>
            </a:pPr>
            <a:r>
              <a:rPr lang="uk-UA" sz="4850" b="1" cap="all" noProof="1">
                <a:solidFill>
                  <a:srgbClr val="002060"/>
                </a:solidFill>
                <a:latin typeface="Roboto" panose="02000000000000000000" pitchFamily="2" charset="0"/>
                <a:ea typeface="+mj-ea"/>
                <a:cs typeface="Helvetica"/>
              </a:rPr>
              <a:t>ЗМІНИ В ЛІКАРНЯНИХ З ЛИПНЯ 2025 року</a:t>
            </a:r>
          </a:p>
        </p:txBody>
      </p:sp>
      <p:sp>
        <p:nvSpPr>
          <p:cNvPr id="2" name="Номер слайда 1">
            <a:extLst>
              <a:ext uri="{FF2B5EF4-FFF2-40B4-BE49-F238E27FC236}">
                <a16:creationId xmlns:a16="http://schemas.microsoft.com/office/drawing/2014/main" id="{F73F9CF1-E2C5-E7D7-62F6-73E3C1B112E4}"/>
              </a:ext>
            </a:extLst>
          </p:cNvPr>
          <p:cNvSpPr>
            <a:spLocks noGrp="1"/>
          </p:cNvSpPr>
          <p:nvPr>
            <p:ph type="sldNum" sz="quarter" idx="12"/>
          </p:nvPr>
        </p:nvSpPr>
        <p:spPr bwMode="auto">
          <a:xfrm>
            <a:off x="244167" y="12928597"/>
            <a:ext cx="1048043" cy="730251"/>
          </a:xfrm>
        </p:spPr>
        <p:txBody>
          <a:bodyPr/>
          <a:lstStyle/>
          <a:p>
            <a:pPr algn="l"/>
            <a:fld id="{DA437D03-45AE-4311-B62B-350C10CD91DF}" type="slidenum">
              <a:rPr lang="uk-UA" noProof="1" smtClean="0"/>
              <a:pPr algn="l"/>
              <a:t>139</a:t>
            </a:fld>
            <a:endParaRPr lang="uk-UA" noProof="1"/>
          </a:p>
        </p:txBody>
      </p:sp>
    </p:spTree>
    <p:extLst>
      <p:ext uri="{BB962C8B-B14F-4D97-AF65-F5344CB8AC3E}">
        <p14:creationId xmlns:p14="http://schemas.microsoft.com/office/powerpoint/2010/main" val="30820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0985" y="3018000"/>
            <a:ext cx="23042033" cy="1938992"/>
          </a:xfrm>
          <a:prstGeom prst="rect">
            <a:avLst/>
          </a:prstGeom>
        </p:spPr>
        <p:txBody>
          <a:bodyPr wrap="square">
            <a:spAutoFit/>
          </a:bodyPr>
          <a:lstStyle/>
          <a:p>
            <a:r>
              <a:rPr lang="uk-UA" sz="4000" noProof="1">
                <a:cs typeface="Arial" panose="020B0604020202020204" pitchFamily="34" charset="0"/>
              </a:rPr>
              <a:t>Передбачте в штатному розписі рядок, в якому зазначено дату набуття чинності. Оскільки,  дата затвердження штатного розпису часто не збігається з датою введення його в дію. Якщо немає такого рядка, слід видати додатковий наказ про дату введення в дію штатного розпису.</a:t>
            </a:r>
          </a:p>
        </p:txBody>
      </p:sp>
      <p:sp>
        <p:nvSpPr>
          <p:cNvPr id="6" name="Заголовок 7">
            <a:extLst>
              <a:ext uri="{FF2B5EF4-FFF2-40B4-BE49-F238E27FC236}">
                <a16:creationId xmlns:a16="http://schemas.microsoft.com/office/drawing/2014/main" id="{D9B00DA4-A9DC-4115-AFA0-7209671A6928}"/>
              </a:ext>
            </a:extLst>
          </p:cNvPr>
          <p:cNvSpPr txBox="1"/>
          <p:nvPr/>
        </p:nvSpPr>
        <p:spPr bwMode="auto">
          <a:xfrm>
            <a:off x="670985" y="1578001"/>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defTabSz="914400" hangingPunct="0">
              <a:spcBef>
                <a:spcPts val="4500"/>
              </a:spcBef>
              <a:defRPr/>
            </a:pPr>
            <a:r>
              <a:rPr lang="uk-UA" sz="4850" noProof="1">
                <a:solidFill>
                  <a:srgbClr val="002060"/>
                </a:solidFill>
                <a:latin typeface="Roboto" panose="02000000000000000000" pitchFamily="2" charset="0"/>
                <a:cs typeface="Helvetica"/>
              </a:rPr>
              <a:t>Рядок з датою набуття чинності!</a:t>
            </a:r>
          </a:p>
        </p:txBody>
      </p:sp>
      <p:sp>
        <p:nvSpPr>
          <p:cNvPr id="7" name="Місце для номера слайда 1">
            <a:extLst>
              <a:ext uri="{FF2B5EF4-FFF2-40B4-BE49-F238E27FC236}">
                <a16:creationId xmlns:a16="http://schemas.microsoft.com/office/drawing/2014/main" id="{AEFD7797-D61E-4072-844A-ED682AF39656}"/>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14</a:t>
            </a:fld>
            <a:endParaRPr lang="uk-UA" noProof="1"/>
          </a:p>
        </p:txBody>
      </p:sp>
    </p:spTree>
    <p:extLst>
      <p:ext uri="{BB962C8B-B14F-4D97-AF65-F5344CB8AC3E}">
        <p14:creationId xmlns:p14="http://schemas.microsoft.com/office/powerpoint/2010/main" val="40303993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1A21C-EA93-BCF7-52B6-9908CF518E3A}"/>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5E269D2-FFF1-34E9-2B32-1497360197EB}"/>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140</a:t>
            </a:fld>
            <a:endParaRPr lang="uk-UA" noProof="1"/>
          </a:p>
        </p:txBody>
      </p:sp>
      <p:sp>
        <p:nvSpPr>
          <p:cNvPr id="5" name="Прямоугольник 4">
            <a:extLst>
              <a:ext uri="{FF2B5EF4-FFF2-40B4-BE49-F238E27FC236}">
                <a16:creationId xmlns:a16="http://schemas.microsoft.com/office/drawing/2014/main" id="{A8D3B8C0-E1E2-CE2A-8CBE-B955EA399853}"/>
              </a:ext>
            </a:extLst>
          </p:cNvPr>
          <p:cNvSpPr/>
          <p:nvPr/>
        </p:nvSpPr>
        <p:spPr>
          <a:xfrm>
            <a:off x="1878023" y="2901188"/>
            <a:ext cx="21076012" cy="1815882"/>
          </a:xfrm>
          <a:prstGeom prst="rect">
            <a:avLst/>
          </a:prstGeom>
        </p:spPr>
        <p:txBody>
          <a:bodyPr wrap="square">
            <a:spAutoFit/>
          </a:bodyPr>
          <a:lstStyle/>
          <a:p>
            <a:pPr algn="just"/>
            <a:endParaRPr lang="uk-UA" sz="5333" noProof="1">
              <a:cs typeface="Arial" panose="020B0604020202020204" pitchFamily="34" charset="0"/>
            </a:endParaRPr>
          </a:p>
          <a:p>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E459239A-F3D3-9B20-8E5C-7AF01297D4A6}"/>
              </a:ext>
            </a:extLst>
          </p:cNvPr>
          <p:cNvSpPr txBox="1">
            <a:spLocks/>
          </p:cNvSpPr>
          <p:nvPr/>
        </p:nvSpPr>
        <p:spPr>
          <a:xfrm>
            <a:off x="1388012" y="273049"/>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lvl="0" algn="l" defTabSz="457200">
              <a:buClr>
                <a:srgbClr val="222222"/>
              </a:buClr>
            </a:pPr>
            <a:r>
              <a:rPr lang="uk-UA" sz="4850" b="1" cap="all" noProof="1">
                <a:solidFill>
                  <a:srgbClr val="002060"/>
                </a:solidFill>
                <a:latin typeface="Roboto" panose="02000000000000000000" pitchFamily="2" charset="0"/>
                <a:cs typeface="Helvetica"/>
              </a:rPr>
              <a:t>ПОВАЖНІ ПРИЧИНИ ДЛЯ РОЗРАХУНКУ ЛІКАРЯНИХ</a:t>
            </a:r>
          </a:p>
        </p:txBody>
      </p:sp>
      <p:pic>
        <p:nvPicPr>
          <p:cNvPr id="3" name="Рисунок 2">
            <a:extLst>
              <a:ext uri="{FF2B5EF4-FFF2-40B4-BE49-F238E27FC236}">
                <a16:creationId xmlns:a16="http://schemas.microsoft.com/office/drawing/2014/main" id="{27848A96-D4D0-855A-0BF8-9E525AFFDB1F}"/>
              </a:ext>
            </a:extLst>
          </p:cNvPr>
          <p:cNvPicPr>
            <a:picLocks noChangeAspect="1"/>
          </p:cNvPicPr>
          <p:nvPr/>
        </p:nvPicPr>
        <p:blipFill>
          <a:blip r:embed="rId2"/>
          <a:stretch>
            <a:fillRect/>
          </a:stretch>
        </p:blipFill>
        <p:spPr>
          <a:xfrm>
            <a:off x="2669585" y="3431227"/>
            <a:ext cx="19836393" cy="9063352"/>
          </a:xfrm>
          <a:prstGeom prst="rect">
            <a:avLst/>
          </a:prstGeom>
        </p:spPr>
      </p:pic>
    </p:spTree>
    <p:extLst>
      <p:ext uri="{BB962C8B-B14F-4D97-AF65-F5344CB8AC3E}">
        <p14:creationId xmlns:p14="http://schemas.microsoft.com/office/powerpoint/2010/main" val="10281129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F55E-8265-CD91-3845-164EE386588F}"/>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0335C83-B24B-304F-A460-4F5F9C7D8DA9}"/>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141</a:t>
            </a:fld>
            <a:endParaRPr lang="uk-UA" noProof="1"/>
          </a:p>
        </p:txBody>
      </p:sp>
      <p:sp>
        <p:nvSpPr>
          <p:cNvPr id="5" name="Прямоугольник 4">
            <a:extLst>
              <a:ext uri="{FF2B5EF4-FFF2-40B4-BE49-F238E27FC236}">
                <a16:creationId xmlns:a16="http://schemas.microsoft.com/office/drawing/2014/main" id="{F7FC271B-0509-BEDF-B209-B6B57D0EAF6D}"/>
              </a:ext>
            </a:extLst>
          </p:cNvPr>
          <p:cNvSpPr/>
          <p:nvPr/>
        </p:nvSpPr>
        <p:spPr>
          <a:xfrm>
            <a:off x="1878023" y="2901189"/>
            <a:ext cx="21076012" cy="4688528"/>
          </a:xfrm>
          <a:prstGeom prst="rect">
            <a:avLst/>
          </a:prstGeom>
        </p:spPr>
        <p:txBody>
          <a:bodyPr wrap="square">
            <a:spAutoFit/>
          </a:bodyPr>
          <a:lstStyle/>
          <a:p>
            <a:pPr algn="just"/>
            <a:r>
              <a:rPr lang="uk-UA" sz="4000" b="1" noProof="1"/>
              <a:t>Що змінилося в Порядку №1266?</a:t>
            </a:r>
          </a:p>
          <a:p>
            <a:pPr algn="just"/>
            <a:endParaRPr lang="uk-UA" sz="4000" b="1" noProof="1"/>
          </a:p>
          <a:p>
            <a:pPr algn="just"/>
            <a:endParaRPr lang="uk-UA" sz="4000" b="1" noProof="1"/>
          </a:p>
          <a:p>
            <a:pPr indent="-457189" algn="just">
              <a:buFont typeface="+mj-lt"/>
              <a:buAutoNum type="arabicPeriod"/>
            </a:pPr>
            <a:r>
              <a:rPr lang="uk-UA" sz="4000" noProof="1"/>
              <a:t>Пункт 3 Порядку №1266 доповнили абзацом такого змісту: «Місяці розрахункового періоду, в яких застрахована особа не працювала з поважних причин (з першого до останнього числа календарного місяця), виключаються з розрахункового періоду».</a:t>
            </a:r>
          </a:p>
          <a:p>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8D23BBEE-7628-AD1F-FCA9-8BDAE8CC1A51}"/>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spTree>
    <p:extLst>
      <p:ext uri="{BB962C8B-B14F-4D97-AF65-F5344CB8AC3E}">
        <p14:creationId xmlns:p14="http://schemas.microsoft.com/office/powerpoint/2010/main" val="11079379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F3AF-F469-38C1-5F20-9F091F5FC838}"/>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0CA9627-C99D-778C-B9BB-46ADFC0F7BF8}"/>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142</a:t>
            </a:fld>
            <a:endParaRPr lang="uk-UA" noProof="1"/>
          </a:p>
        </p:txBody>
      </p:sp>
      <p:sp>
        <p:nvSpPr>
          <p:cNvPr id="5" name="Прямоугольник 4">
            <a:extLst>
              <a:ext uri="{FF2B5EF4-FFF2-40B4-BE49-F238E27FC236}">
                <a16:creationId xmlns:a16="http://schemas.microsoft.com/office/drawing/2014/main" id="{2CA259D5-7BE0-889A-79A3-19ADCF797067}"/>
              </a:ext>
            </a:extLst>
          </p:cNvPr>
          <p:cNvSpPr/>
          <p:nvPr/>
        </p:nvSpPr>
        <p:spPr>
          <a:xfrm>
            <a:off x="1878023" y="2901188"/>
            <a:ext cx="21076012" cy="2226315"/>
          </a:xfrm>
          <a:prstGeom prst="rect">
            <a:avLst/>
          </a:prstGeom>
        </p:spPr>
        <p:txBody>
          <a:bodyPr wrap="square">
            <a:spAutoFit/>
          </a:bodyPr>
          <a:lstStyle/>
          <a:p>
            <a:pPr algn="just"/>
            <a:r>
              <a:rPr lang="uk-UA" sz="4000" noProof="1"/>
              <a:t>нове – це добре забуте старе</a:t>
            </a:r>
          </a:p>
          <a:p>
            <a:pPr algn="just"/>
            <a:endParaRPr lang="uk-UA" sz="4000" b="1" noProof="1">
              <a:cs typeface="Arial" panose="020B0604020202020204" pitchFamily="34" charset="0"/>
            </a:endParaRPr>
          </a:p>
          <a:p>
            <a:pPr algn="just"/>
            <a:endParaRPr lang="uk-UA" sz="5867" noProof="1"/>
          </a:p>
        </p:txBody>
      </p:sp>
      <p:sp>
        <p:nvSpPr>
          <p:cNvPr id="4" name="Заголовок 7">
            <a:extLst>
              <a:ext uri="{FF2B5EF4-FFF2-40B4-BE49-F238E27FC236}">
                <a16:creationId xmlns:a16="http://schemas.microsoft.com/office/drawing/2014/main" id="{F7CA2E39-0787-1E07-DAA0-4F75D3E00AF2}"/>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lvl="0"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graphicFrame>
        <p:nvGraphicFramePr>
          <p:cNvPr id="6" name="Таблиця 5">
            <a:extLst>
              <a:ext uri="{FF2B5EF4-FFF2-40B4-BE49-F238E27FC236}">
                <a16:creationId xmlns:a16="http://schemas.microsoft.com/office/drawing/2014/main" id="{C960B289-B272-B608-1C95-7D8B8B8B96F8}"/>
              </a:ext>
            </a:extLst>
          </p:cNvPr>
          <p:cNvGraphicFramePr>
            <a:graphicFrameLocks noGrp="1"/>
          </p:cNvGraphicFramePr>
          <p:nvPr>
            <p:extLst>
              <p:ext uri="{D42A27DB-BD31-4B8C-83A1-F6EECF244321}">
                <p14:modId xmlns:p14="http://schemas.microsoft.com/office/powerpoint/2010/main" val="1538612538"/>
              </p:ext>
            </p:extLst>
          </p:nvPr>
        </p:nvGraphicFramePr>
        <p:xfrm>
          <a:off x="2064775" y="4316961"/>
          <a:ext cx="18995923" cy="7556250"/>
        </p:xfrm>
        <a:graphic>
          <a:graphicData uri="http://schemas.openxmlformats.org/drawingml/2006/table">
            <a:tbl>
              <a:tblPr>
                <a:tableStyleId>{BC89EF96-8CEA-46FF-86C4-4CE0E7609802}</a:tableStyleId>
              </a:tblPr>
              <a:tblGrid>
                <a:gridCol w="4140959">
                  <a:extLst>
                    <a:ext uri="{9D8B030D-6E8A-4147-A177-3AD203B41FA5}">
                      <a16:colId xmlns:a16="http://schemas.microsoft.com/office/drawing/2014/main" val="2516604383"/>
                    </a:ext>
                  </a:extLst>
                </a:gridCol>
                <a:gridCol w="14854964">
                  <a:extLst>
                    <a:ext uri="{9D8B030D-6E8A-4147-A177-3AD203B41FA5}">
                      <a16:colId xmlns:a16="http://schemas.microsoft.com/office/drawing/2014/main" val="123412197"/>
                    </a:ext>
                  </a:extLst>
                </a:gridCol>
              </a:tblGrid>
              <a:tr h="633259">
                <a:tc>
                  <a:txBody>
                    <a:bodyPr/>
                    <a:lstStyle/>
                    <a:p>
                      <a:pPr algn="ctr" latinLnBrk="0"/>
                      <a:r>
                        <a:rPr lang="uk-UA" sz="3300" b="1" noProof="1">
                          <a:effectLst/>
                        </a:rPr>
                        <a:t>Дата змін</a:t>
                      </a:r>
                    </a:p>
                  </a:txBody>
                  <a:tcPr marL="59517" marR="59517" marT="59517" marB="59517" anchor="ctr"/>
                </a:tc>
                <a:tc>
                  <a:txBody>
                    <a:bodyPr/>
                    <a:lstStyle/>
                    <a:p>
                      <a:pPr algn="ctr" latinLnBrk="0"/>
                      <a:r>
                        <a:rPr lang="uk-UA" sz="3300" b="1" noProof="1">
                          <a:effectLst/>
                        </a:rPr>
                        <a:t>Редакція п. 3 Порядку № 1266</a:t>
                      </a:r>
                    </a:p>
                  </a:txBody>
                  <a:tcPr marL="59517" marR="59517" marT="59517" marB="59517" anchor="ctr"/>
                </a:tc>
                <a:extLst>
                  <a:ext uri="{0D108BD9-81ED-4DB2-BD59-A6C34878D82A}">
                    <a16:rowId xmlns:a16="http://schemas.microsoft.com/office/drawing/2014/main" val="2085834725"/>
                  </a:ext>
                </a:extLst>
              </a:tr>
              <a:tr h="3204383">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uk-UA" sz="3300" b="1" noProof="1">
                          <a:effectLst/>
                        </a:rPr>
                        <a:t>04.07.2015 - 01.01.2023</a:t>
                      </a:r>
                      <a:endParaRPr lang="uk-UA" sz="3300" noProof="1">
                        <a:effectLst/>
                      </a:endParaRPr>
                    </a:p>
                    <a:p>
                      <a:pPr algn="l" latinLnBrk="0"/>
                      <a:endParaRPr lang="uk-UA" sz="3300" noProof="1">
                        <a:effectLst/>
                      </a:endParaRPr>
                    </a:p>
                  </a:txBody>
                  <a:tcPr marL="59517" marR="59517" marT="59517" marB="59517"/>
                </a:tc>
                <a:tc>
                  <a:txBody>
                    <a:bodyPr/>
                    <a:lstStyle/>
                    <a:p>
                      <a:pPr algn="l" latinLnBrk="0"/>
                      <a:r>
                        <a:rPr lang="uk-UA" sz="3300" noProof="1">
                          <a:effectLst/>
                        </a:rPr>
                        <a:t>Місяці розрахункового періоду (з першого до першого числа), в яких застрахована особа не працювала з поважних причин, виключаються з розрахункового періоду</a:t>
                      </a:r>
                    </a:p>
                  </a:txBody>
                  <a:tcPr marL="59517" marR="59517" marT="59517" marB="59517"/>
                </a:tc>
                <a:extLst>
                  <a:ext uri="{0D108BD9-81ED-4DB2-BD59-A6C34878D82A}">
                    <a16:rowId xmlns:a16="http://schemas.microsoft.com/office/drawing/2014/main" val="66552668"/>
                  </a:ext>
                </a:extLst>
              </a:tr>
              <a:tr h="3718608">
                <a:tc>
                  <a:txBody>
                    <a:bodyPr/>
                    <a:lstStyle/>
                    <a:p>
                      <a:pPr algn="ctr" latinLnBrk="0"/>
                      <a:r>
                        <a:rPr lang="uk-UA" sz="3300" b="1" noProof="1">
                          <a:effectLst/>
                        </a:rPr>
                        <a:t>18.07.2025</a:t>
                      </a:r>
                      <a:endParaRPr lang="uk-UA" sz="3300" noProof="1">
                        <a:effectLst/>
                      </a:endParaRPr>
                    </a:p>
                  </a:txBody>
                  <a:tcPr marL="59517" marR="59517" marT="59517" marB="59517"/>
                </a:tc>
                <a:tc>
                  <a:txBody>
                    <a:bodyPr/>
                    <a:lstStyle/>
                    <a:p>
                      <a:pPr algn="l" latinLnBrk="0"/>
                      <a:r>
                        <a:rPr lang="uk-UA" sz="3300" noProof="1">
                          <a:effectLst/>
                        </a:rPr>
                        <a:t>Місяці розрахункового періоду, в яких застрахована особа не працювала з поважних причин (з першого до останнього числа календарного місяця), виключаються з розрахункового періоду</a:t>
                      </a:r>
                    </a:p>
                  </a:txBody>
                  <a:tcPr marL="59517" marR="59517" marT="59517" marB="59517"/>
                </a:tc>
                <a:extLst>
                  <a:ext uri="{0D108BD9-81ED-4DB2-BD59-A6C34878D82A}">
                    <a16:rowId xmlns:a16="http://schemas.microsoft.com/office/drawing/2014/main" val="2769892916"/>
                  </a:ext>
                </a:extLst>
              </a:tr>
            </a:tbl>
          </a:graphicData>
        </a:graphic>
      </p:graphicFrame>
    </p:spTree>
    <p:extLst>
      <p:ext uri="{BB962C8B-B14F-4D97-AF65-F5344CB8AC3E}">
        <p14:creationId xmlns:p14="http://schemas.microsoft.com/office/powerpoint/2010/main" val="18836635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9FFA6-7996-C239-E8F1-505F57CBA066}"/>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E88BD50D-5893-A75B-A027-C92FABD56376}"/>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143</a:t>
            </a:fld>
            <a:endParaRPr lang="uk-UA" noProof="1"/>
          </a:p>
        </p:txBody>
      </p:sp>
      <p:sp>
        <p:nvSpPr>
          <p:cNvPr id="5" name="Прямоугольник 4">
            <a:extLst>
              <a:ext uri="{FF2B5EF4-FFF2-40B4-BE49-F238E27FC236}">
                <a16:creationId xmlns:a16="http://schemas.microsoft.com/office/drawing/2014/main" id="{64621927-A32F-45AB-40A8-852C2E50B86D}"/>
              </a:ext>
            </a:extLst>
          </p:cNvPr>
          <p:cNvSpPr/>
          <p:nvPr/>
        </p:nvSpPr>
        <p:spPr>
          <a:xfrm>
            <a:off x="1878023" y="2901189"/>
            <a:ext cx="21076012" cy="3457421"/>
          </a:xfrm>
          <a:prstGeom prst="rect">
            <a:avLst/>
          </a:prstGeom>
        </p:spPr>
        <p:txBody>
          <a:bodyPr wrap="square">
            <a:spAutoFit/>
          </a:bodyPr>
          <a:lstStyle/>
          <a:p>
            <a:r>
              <a:rPr lang="uk-UA" sz="4000" noProof="1"/>
              <a:t>Усунення неузгодженості при розрахунку середньої заробітної плати, коли в місяці, що формально виключався з розрахунку, усе ж таки враховувалися виплати, нараховані в ньому (наприклад, премії).</a:t>
            </a:r>
          </a:p>
          <a:p>
            <a:endParaRPr lang="uk-UA" sz="4000" noProof="1"/>
          </a:p>
          <a:p>
            <a:pPr algn="just"/>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6F4387E4-F451-522C-F4F4-2B0A1108791A}"/>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spTree>
    <p:extLst>
      <p:ext uri="{BB962C8B-B14F-4D97-AF65-F5344CB8AC3E}">
        <p14:creationId xmlns:p14="http://schemas.microsoft.com/office/powerpoint/2010/main" val="37991771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21459-A98B-83E3-287A-93B23FBAD96B}"/>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9F2775E-20A9-77DA-3AE9-6BBE0205DBC4}"/>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144</a:t>
            </a:fld>
            <a:endParaRPr lang="uk-UA" noProof="1"/>
          </a:p>
        </p:txBody>
      </p:sp>
      <p:sp>
        <p:nvSpPr>
          <p:cNvPr id="5" name="Прямоугольник 4">
            <a:extLst>
              <a:ext uri="{FF2B5EF4-FFF2-40B4-BE49-F238E27FC236}">
                <a16:creationId xmlns:a16="http://schemas.microsoft.com/office/drawing/2014/main" id="{72026AA0-5BB2-BF07-59CA-54BC05C68FA8}"/>
              </a:ext>
            </a:extLst>
          </p:cNvPr>
          <p:cNvSpPr/>
          <p:nvPr/>
        </p:nvSpPr>
        <p:spPr>
          <a:xfrm>
            <a:off x="1878022" y="2238191"/>
            <a:ext cx="21076012" cy="5304081"/>
          </a:xfrm>
          <a:prstGeom prst="rect">
            <a:avLst/>
          </a:prstGeom>
        </p:spPr>
        <p:txBody>
          <a:bodyPr wrap="square">
            <a:spAutoFit/>
          </a:bodyPr>
          <a:lstStyle/>
          <a:p>
            <a:r>
              <a:rPr lang="uk-UA" sz="4000" noProof="1"/>
              <a:t>Відповідно до </a:t>
            </a:r>
            <a:r>
              <a:rPr lang="uk-UA" sz="4000" noProof="1">
                <a:hlinkClick r:id="rId2">
                  <a:extLst>
                    <a:ext uri="{A12FA001-AC4F-418D-AE19-62706E023703}">
                      <ahyp:hlinkClr xmlns:ahyp="http://schemas.microsoft.com/office/drawing/2018/hyperlinkcolor" val="tx"/>
                    </a:ext>
                  </a:extLst>
                </a:hlinkClick>
              </a:rPr>
              <a:t>п. 3 Порядку №1266</a:t>
            </a:r>
            <a:r>
              <a:rPr lang="uk-UA" sz="4000" noProof="1"/>
              <a:t>, середня заробітна плата розраховується як:</a:t>
            </a:r>
          </a:p>
          <a:p>
            <a:pPr lvl="0"/>
            <a:r>
              <a:rPr lang="uk-UA" sz="4000" u="sng" noProof="1"/>
              <a:t>нарахована зарплата, з якої сплачено ЄСВ, поділена на кількість календарних днів зайнятості, без урахування днів, не відпрацьованих з поважних причин.</a:t>
            </a:r>
          </a:p>
          <a:p>
            <a:pPr lvl="0"/>
            <a:endParaRPr lang="uk-UA" sz="4000" u="sng" noProof="1"/>
          </a:p>
          <a:p>
            <a:r>
              <a:rPr lang="uk-UA" sz="4000" noProof="1"/>
              <a:t>При цьому – якщо працівник протягом усього місяця перебував, скажімо, у відпустці без збереження заробітної плати, ці дні повністю виключалися і виключаються з обліку.</a:t>
            </a:r>
          </a:p>
          <a:p>
            <a:endParaRPr lang="uk-UA" sz="4000" noProof="1"/>
          </a:p>
          <a:p>
            <a:pPr algn="just"/>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05B0C0CA-263B-2421-991E-D4E5E6F77C86}"/>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lvl="0"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spTree>
    <p:extLst>
      <p:ext uri="{BB962C8B-B14F-4D97-AF65-F5344CB8AC3E}">
        <p14:creationId xmlns:p14="http://schemas.microsoft.com/office/powerpoint/2010/main" val="9868098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55E61-719A-22A8-0975-080B89E1863A}"/>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700E0F9-0F7B-D56A-F2B0-7D0103A06E60}"/>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145</a:t>
            </a:fld>
            <a:endParaRPr lang="uk-UA" noProof="1"/>
          </a:p>
        </p:txBody>
      </p:sp>
      <p:sp>
        <p:nvSpPr>
          <p:cNvPr id="5" name="Прямоугольник 4">
            <a:extLst>
              <a:ext uri="{FF2B5EF4-FFF2-40B4-BE49-F238E27FC236}">
                <a16:creationId xmlns:a16="http://schemas.microsoft.com/office/drawing/2014/main" id="{3F788654-3024-883E-82FC-0947475ABD1F}"/>
              </a:ext>
            </a:extLst>
          </p:cNvPr>
          <p:cNvSpPr/>
          <p:nvPr/>
        </p:nvSpPr>
        <p:spPr>
          <a:xfrm>
            <a:off x="1878023" y="2901188"/>
            <a:ext cx="21076012" cy="5919634"/>
          </a:xfrm>
          <a:prstGeom prst="rect">
            <a:avLst/>
          </a:prstGeom>
        </p:spPr>
        <p:txBody>
          <a:bodyPr wrap="square">
            <a:spAutoFit/>
          </a:bodyPr>
          <a:lstStyle/>
          <a:p>
            <a:r>
              <a:rPr lang="uk-UA" sz="4000" noProof="1"/>
              <a:t>Разом з тим, якщо в цьому ж місяці працівнику, наприклад, нарахували премію за попередній місяць, вона потрапляла до загального доходу, хоча зайнятість у місяці була нульовою.</a:t>
            </a:r>
          </a:p>
          <a:p>
            <a:endParaRPr lang="uk-UA" sz="4000" noProof="1"/>
          </a:p>
          <a:p>
            <a:r>
              <a:rPr lang="uk-UA" sz="4000" noProof="1"/>
              <a:t>З 18.07.2025, якщо місяць повністю виключено з розрахункового періоду (оскільки працівник не працював у ньому з поважних причин з першого по останнє число), усі виплати, нараховані в цьому місяці – також виключаються з розрахунку середньої зарплати.</a:t>
            </a:r>
          </a:p>
          <a:p>
            <a:pPr algn="just"/>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F06EC7FA-4352-E067-3410-75D58311477B}"/>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spTree>
    <p:extLst>
      <p:ext uri="{BB962C8B-B14F-4D97-AF65-F5344CB8AC3E}">
        <p14:creationId xmlns:p14="http://schemas.microsoft.com/office/powerpoint/2010/main" val="20303783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DEC4-5D4D-ED7D-86B1-EF073717789C}"/>
            </a:ext>
          </a:extLst>
        </p:cNvPr>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E694365-EBAA-81F3-8E96-C1D27BA9A73D}"/>
              </a:ext>
            </a:extLst>
          </p:cNvPr>
          <p:cNvSpPr>
            <a:spLocks noGrp="1"/>
          </p:cNvSpPr>
          <p:nvPr>
            <p:ph type="sldNum" sz="quarter" idx="12"/>
          </p:nvPr>
        </p:nvSpPr>
        <p:spPr>
          <a:xfrm>
            <a:off x="339969" y="12712701"/>
            <a:ext cx="1048043" cy="730251"/>
          </a:xfrm>
        </p:spPr>
        <p:txBody>
          <a:bodyPr/>
          <a:lstStyle/>
          <a:p>
            <a:pPr algn="l"/>
            <a:fld id="{DA437D03-45AE-4311-B62B-350C10CD91DF}" type="slidenum">
              <a:rPr lang="uk-UA" noProof="1" smtClean="0"/>
              <a:pPr algn="l"/>
              <a:t>146</a:t>
            </a:fld>
            <a:endParaRPr lang="uk-UA" noProof="1"/>
          </a:p>
        </p:txBody>
      </p:sp>
      <p:sp>
        <p:nvSpPr>
          <p:cNvPr id="5" name="Прямоугольник 4">
            <a:extLst>
              <a:ext uri="{FF2B5EF4-FFF2-40B4-BE49-F238E27FC236}">
                <a16:creationId xmlns:a16="http://schemas.microsoft.com/office/drawing/2014/main" id="{BD0B54A7-7723-AECB-1923-D49E2B6D1622}"/>
              </a:ext>
            </a:extLst>
          </p:cNvPr>
          <p:cNvSpPr/>
          <p:nvPr/>
        </p:nvSpPr>
        <p:spPr>
          <a:xfrm>
            <a:off x="2057533" y="2507899"/>
            <a:ext cx="21076012" cy="4072974"/>
          </a:xfrm>
          <a:prstGeom prst="rect">
            <a:avLst/>
          </a:prstGeom>
        </p:spPr>
        <p:txBody>
          <a:bodyPr wrap="square">
            <a:spAutoFit/>
          </a:bodyPr>
          <a:lstStyle/>
          <a:p>
            <a:pPr lvl="0"/>
            <a:r>
              <a:rPr lang="uk-UA" sz="4000" noProof="1"/>
              <a:t>стосується будь-яких виплат (премій, надбавок тощо),</a:t>
            </a:r>
          </a:p>
          <a:p>
            <a:pPr lvl="0"/>
            <a:r>
              <a:rPr lang="uk-UA" sz="4000" noProof="1"/>
              <a:t>застосовується навіть у випадках, коли відпустка або лікарняні «тягнуться» безперервно через кілька місяців (наприклад, із п’ятниці до понеділка через зміну листка непрацездатності).</a:t>
            </a:r>
          </a:p>
          <a:p>
            <a:r>
              <a:rPr lang="uk-UA" sz="4000" noProof="1"/>
              <a:t> </a:t>
            </a:r>
          </a:p>
          <a:p>
            <a:pPr algn="just"/>
            <a:endParaRPr lang="uk-UA" sz="5867" noProof="1">
              <a:cs typeface="Arial" panose="020B0604020202020204" pitchFamily="34" charset="0"/>
            </a:endParaRPr>
          </a:p>
        </p:txBody>
      </p:sp>
      <p:sp>
        <p:nvSpPr>
          <p:cNvPr id="4" name="Заголовок 7">
            <a:extLst>
              <a:ext uri="{FF2B5EF4-FFF2-40B4-BE49-F238E27FC236}">
                <a16:creationId xmlns:a16="http://schemas.microsoft.com/office/drawing/2014/main" id="{F804889F-3E3D-71DD-E15B-DC3B574270CC}"/>
              </a:ext>
            </a:extLst>
          </p:cNvPr>
          <p:cNvSpPr txBox="1">
            <a:spLocks/>
          </p:cNvSpPr>
          <p:nvPr/>
        </p:nvSpPr>
        <p:spPr>
          <a:xfrm>
            <a:off x="1698512" y="196646"/>
            <a:ext cx="21435032" cy="2041545"/>
          </a:xfrm>
          <a:prstGeom prst="rect">
            <a:avLst/>
          </a:prstGeom>
        </p:spPr>
        <p:txBody>
          <a:bodyPr vert="horz" lIns="121920" tIns="60960" rIns="121920" bIns="60960" rtlCol="0" anchor="b">
            <a:no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pPr lvl="0" algn="l" defTabSz="457200">
              <a:buClr>
                <a:srgbClr val="222222"/>
              </a:buClr>
            </a:pPr>
            <a:r>
              <a:rPr lang="uk-UA" sz="4850" b="1" cap="all" noProof="1">
                <a:solidFill>
                  <a:srgbClr val="002060"/>
                </a:solidFill>
                <a:latin typeface="Roboto" panose="02000000000000000000" pitchFamily="2" charset="0"/>
                <a:cs typeface="Helvetica"/>
              </a:rPr>
              <a:t>Зміна 1 - працівник з поважних причин не працює місяць </a:t>
            </a:r>
          </a:p>
        </p:txBody>
      </p:sp>
    </p:spTree>
    <p:extLst>
      <p:ext uri="{BB962C8B-B14F-4D97-AF65-F5344CB8AC3E}">
        <p14:creationId xmlns:p14="http://schemas.microsoft.com/office/powerpoint/2010/main" val="34569317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C4B6-2520-0167-A704-8C33A70D5AA6}"/>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21122CB-CBCF-ED35-6758-3829E2AC1209}"/>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C1601250-16CA-54F3-6719-8BAAE0615BD0}"/>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147</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9AF05469-C416-DFC8-1AEC-FBFA7AE11999}"/>
              </a:ext>
            </a:extLst>
          </p:cNvPr>
          <p:cNvSpPr txBox="1">
            <a:spLocks/>
          </p:cNvSpPr>
          <p:nvPr/>
        </p:nvSpPr>
        <p:spPr>
          <a:xfrm>
            <a:off x="1092306" y="2355351"/>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Особливості трудових відносин з особами з інвалідністю:</a:t>
            </a:r>
          </a:p>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 Якими документами підтверджується інвалідність працівників, які оформили документи ще до 01 січня 2025. </a:t>
            </a:r>
          </a:p>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 Який документ підтверджує інвалідність  у 2025 році</a:t>
            </a:r>
          </a:p>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10. З 20 червня діють зміни до Інструкції про нарахування ЄСВ щодо документів для підтвердження інвалідності.</a:t>
            </a:r>
          </a:p>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 Як не втратити пільгову ставку з ЄСВ?</a:t>
            </a:r>
          </a:p>
          <a:p>
            <a:pPr>
              <a:lnSpc>
                <a:spcPct val="90000"/>
              </a:lnSpc>
              <a:spcBef>
                <a:spcPct val="0"/>
              </a:spcBef>
              <a:buClr>
                <a:srgbClr val="222222"/>
              </a:buClr>
            </a:pPr>
            <a:endParaRPr lang="uk-UA" sz="4850" cap="all" noProof="1">
              <a:solidFill>
                <a:srgbClr val="002060"/>
              </a:solidFill>
              <a:latin typeface="Roboto" panose="02000000000000000000" pitchFamily="2" charset="0"/>
              <a:cs typeface="Helvetica"/>
            </a:endParaRPr>
          </a:p>
          <a:p>
            <a:pPr>
              <a:lnSpc>
                <a:spcPct val="90000"/>
              </a:lnSpc>
              <a:spcBef>
                <a:spcPct val="0"/>
              </a:spcBef>
              <a:buClr>
                <a:srgbClr val="222222"/>
              </a:buClr>
            </a:pPr>
            <a:endParaRPr lang="uk-UA" sz="4850" cap="all" noProof="1">
              <a:solidFill>
                <a:srgbClr val="002060"/>
              </a:solidFill>
              <a:latin typeface="Roboto" panose="02000000000000000000" pitchFamily="2" charset="0"/>
              <a:cs typeface="Helvetica"/>
            </a:endParaRPr>
          </a:p>
          <a:p>
            <a:endParaRPr lang="uk-UA" sz="3600" noProof="1">
              <a:solidFill>
                <a:srgbClr val="0070C0"/>
              </a:solidFill>
              <a:latin typeface="+mn-lt"/>
            </a:endParaRP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25811766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7144" y="281908"/>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ОСОБИ З ІНВАЛІДНІСТЮ</a:t>
            </a:r>
          </a:p>
        </p:txBody>
      </p:sp>
      <p:sp>
        <p:nvSpPr>
          <p:cNvPr id="3" name="Объект 2"/>
          <p:cNvSpPr>
            <a:spLocks noGrp="1"/>
          </p:cNvSpPr>
          <p:nvPr>
            <p:ph idx="4294967295"/>
          </p:nvPr>
        </p:nvSpPr>
        <p:spPr>
          <a:xfrm>
            <a:off x="1492350" y="1696794"/>
            <a:ext cx="20006666" cy="10825618"/>
          </a:xfrm>
          <a:prstGeom prst="rect">
            <a:avLst/>
          </a:prstGeom>
          <a:ln>
            <a:noFill/>
          </a:ln>
        </p:spPr>
        <p:txBody>
          <a:bodyPr>
            <a:noAutofit/>
          </a:bodyPr>
          <a:lstStyle/>
          <a:p>
            <a:pPr marL="0" indent="0">
              <a:buNone/>
            </a:pPr>
            <a:r>
              <a:rPr lang="uk-UA" sz="4000" b="1" noProof="1">
                <a:solidFill>
                  <a:srgbClr val="333333"/>
                </a:solidFill>
                <a:latin typeface="Arial" panose="020B0604020202020204" pitchFamily="34" charset="0"/>
                <a:cs typeface="Arial" panose="020B0604020202020204" pitchFamily="34" charset="0"/>
              </a:rPr>
              <a:t>Ставка ЄСВ 8,41%</a:t>
            </a:r>
          </a:p>
          <a:p>
            <a:pPr marL="0" indent="0">
              <a:buNone/>
            </a:pPr>
            <a:r>
              <a:rPr lang="uk-UA" sz="4000" noProof="1">
                <a:solidFill>
                  <a:srgbClr val="333333"/>
                </a:solidFill>
                <a:latin typeface="Arial" panose="020B0604020202020204" pitchFamily="34" charset="0"/>
                <a:cs typeface="Arial" panose="020B0604020202020204" pitchFamily="34" charset="0"/>
              </a:rPr>
              <a:t>Чи необхідно роботодавцю донараховувати єдиний внесок до розміру мінімальної заробітної плати працівнику, який надав копію довідки про встановлення групи інвалідності не з першого робочого дня місяця, у разі якщо загальна сума доходу за такий місяць нижче мінімальної заробітної плати?</a:t>
            </a:r>
          </a:p>
          <a:p>
            <a:pPr marL="0" indent="0">
              <a:buNone/>
            </a:pPr>
            <a:endParaRPr lang="uk-UA" sz="4000" noProof="1">
              <a:solidFill>
                <a:srgbClr val="333333"/>
              </a:solidFill>
              <a:latin typeface="Arial" panose="020B0604020202020204" pitchFamily="34" charset="0"/>
              <a:cs typeface="Arial" panose="020B0604020202020204" pitchFamily="34" charset="0"/>
            </a:endParaRPr>
          </a:p>
          <a:p>
            <a:pPr marL="0" indent="0">
              <a:buNone/>
            </a:pPr>
            <a:r>
              <a:rPr lang="uk-UA" sz="4000" noProof="1">
                <a:solidFill>
                  <a:srgbClr val="333333"/>
                </a:solidFill>
                <a:latin typeface="Arial" panose="020B0604020202020204" pitchFamily="34" charset="0"/>
                <a:cs typeface="Arial" panose="020B0604020202020204" pitchFamily="34" charset="0"/>
              </a:rPr>
              <a:t>Ні.</a:t>
            </a:r>
            <a:br>
              <a:rPr lang="uk-UA" sz="4000" noProof="1">
                <a:solidFill>
                  <a:srgbClr val="333333"/>
                </a:solidFill>
                <a:latin typeface="Arial" panose="020B0604020202020204" pitchFamily="34" charset="0"/>
                <a:cs typeface="Arial" panose="020B0604020202020204" pitchFamily="34" charset="0"/>
              </a:rPr>
            </a:br>
            <a:r>
              <a:rPr lang="uk-UA" sz="4000" noProof="1">
                <a:solidFill>
                  <a:srgbClr val="333333"/>
                </a:solidFill>
                <a:latin typeface="Arial" panose="020B0604020202020204" pitchFamily="34" charset="0"/>
                <a:cs typeface="Arial" panose="020B0604020202020204" pitchFamily="34" charset="0"/>
              </a:rPr>
              <a:t>        Роботодавець нараховує єдиний внесок на фактично нарахований дохід:</a:t>
            </a:r>
            <a:br>
              <a:rPr lang="uk-UA" sz="4000" noProof="1">
                <a:solidFill>
                  <a:srgbClr val="333333"/>
                </a:solidFill>
                <a:latin typeface="Arial" panose="020B0604020202020204" pitchFamily="34" charset="0"/>
                <a:cs typeface="Arial" panose="020B0604020202020204" pitchFamily="34" charset="0"/>
              </a:rPr>
            </a:br>
            <a:r>
              <a:rPr lang="uk-UA" sz="4000" noProof="1">
                <a:solidFill>
                  <a:srgbClr val="333333"/>
                </a:solidFill>
                <a:latin typeface="Arial" panose="020B0604020202020204" pitchFamily="34" charset="0"/>
                <a:cs typeface="Arial" panose="020B0604020202020204" pitchFamily="34" charset="0"/>
              </a:rPr>
              <a:t>        до дати одержання витягу з рішення експертної команди (копії довідки МСЕК)– у розмірі 22 відсотка;</a:t>
            </a:r>
            <a:br>
              <a:rPr lang="uk-UA" sz="4000" noProof="1">
                <a:solidFill>
                  <a:srgbClr val="333333"/>
                </a:solidFill>
                <a:latin typeface="Arial" panose="020B0604020202020204" pitchFamily="34" charset="0"/>
                <a:cs typeface="Arial" panose="020B0604020202020204" pitchFamily="34" charset="0"/>
              </a:rPr>
            </a:br>
            <a:r>
              <a:rPr lang="uk-UA" sz="4000" noProof="1">
                <a:solidFill>
                  <a:srgbClr val="333333"/>
                </a:solidFill>
                <a:latin typeface="Arial" panose="020B0604020202020204" pitchFamily="34" charset="0"/>
                <a:cs typeface="Arial" panose="020B0604020202020204" pitchFamily="34" charset="0"/>
              </a:rPr>
              <a:t>        з дати одержання витягу з рішення експертної команди (копії довідки МСЕК– у розмірі 8,41 відсотка.</a:t>
            </a:r>
          </a:p>
          <a:p>
            <a:pPr algn="just"/>
            <a:endParaRPr lang="uk-UA" sz="3881" noProof="1">
              <a:solidFill>
                <a:srgbClr val="222222"/>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148</a:t>
            </a:fld>
            <a:endParaRPr lang="uk-UA" sz="2911" b="1"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9151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7144" y="281908"/>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ОСОБИ З ІНВАЛІДНІСТЮ</a:t>
            </a:r>
          </a:p>
        </p:txBody>
      </p:sp>
      <p:sp>
        <p:nvSpPr>
          <p:cNvPr id="3" name="Объект 2"/>
          <p:cNvSpPr>
            <a:spLocks noGrp="1"/>
          </p:cNvSpPr>
          <p:nvPr>
            <p:ph idx="4294967295"/>
          </p:nvPr>
        </p:nvSpPr>
        <p:spPr>
          <a:xfrm>
            <a:off x="1492350" y="1696794"/>
            <a:ext cx="20006666" cy="10825618"/>
          </a:xfrm>
          <a:prstGeom prst="rect">
            <a:avLst/>
          </a:prstGeom>
          <a:ln>
            <a:noFill/>
          </a:ln>
        </p:spPr>
        <p:txBody>
          <a:bodyPr>
            <a:noAutofit/>
          </a:bodyPr>
          <a:lstStyle/>
          <a:p>
            <a:pPr marL="0" indent="0">
              <a:buNone/>
            </a:pPr>
            <a:r>
              <a:rPr lang="uk-UA" sz="4000" noProof="1">
                <a:solidFill>
                  <a:srgbClr val="333333"/>
                </a:solidFill>
                <a:latin typeface="Arial" panose="020B0604020202020204" pitchFamily="34" charset="0"/>
                <a:cs typeface="Arial" panose="020B0604020202020204" pitchFamily="34" charset="0"/>
              </a:rPr>
              <a:t>Для можливості застосування платником пільгової ставки єдиного внеску необхідно підтвердити встановлення працівнику інвалідності.</a:t>
            </a:r>
          </a:p>
          <a:p>
            <a:pPr marL="0" indent="0">
              <a:buNone/>
            </a:pPr>
            <a:endParaRPr lang="uk-UA" sz="4000" noProof="1">
              <a:solidFill>
                <a:srgbClr val="333333"/>
              </a:solidFill>
              <a:latin typeface="Arial" panose="020B0604020202020204" pitchFamily="34" charset="0"/>
              <a:cs typeface="Arial" panose="020B0604020202020204" pitchFamily="34" charset="0"/>
            </a:endParaRPr>
          </a:p>
          <a:p>
            <a:pPr marL="0" indent="0">
              <a:buNone/>
            </a:pPr>
            <a:r>
              <a:rPr lang="uk-UA" sz="4000" noProof="1">
                <a:solidFill>
                  <a:srgbClr val="333333"/>
                </a:solidFill>
                <a:latin typeface="Arial" panose="020B0604020202020204" pitchFamily="34" charset="0"/>
                <a:cs typeface="Arial" panose="020B0604020202020204" pitchFamily="34" charset="0"/>
              </a:rPr>
              <a:t>Підтвердженням встановлення працівнику інвалідності є належним чином засвідчений витяг із рішення експертної команди з оцінювання повсякденного функціонування особи щодо встановлення інвалідності, отриманий відповідно до постанови Кабінету Міністрів України від 15 листопада 2024 року </a:t>
            </a:r>
            <a:r>
              <a:rPr lang="uk-UA" sz="4000" noProof="1">
                <a:solidFill>
                  <a:srgbClr val="33333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1338</a:t>
            </a:r>
            <a:r>
              <a:rPr lang="uk-UA" sz="4000" noProof="1">
                <a:solidFill>
                  <a:srgbClr val="333333"/>
                </a:solidFill>
                <a:latin typeface="Arial" panose="020B0604020202020204" pitchFamily="34" charset="0"/>
                <a:cs typeface="Arial" panose="020B0604020202020204" pitchFamily="34" charset="0"/>
              </a:rPr>
              <a:t> «Деякі питання запровадження оцінювання повсякденного функціонування особи», або копія довідки до акта огляду медико-соціальною експертною комісією про встановлення групи інвалідності, яка видана до 1 січня 2025 року.</a:t>
            </a: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149</a:t>
            </a:fld>
            <a:endParaRPr lang="uk-UA" sz="2911" b="1"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1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0985" y="3705581"/>
            <a:ext cx="23042033" cy="3785652"/>
          </a:xfrm>
          <a:prstGeom prst="rect">
            <a:avLst/>
          </a:prstGeom>
        </p:spPr>
        <p:txBody>
          <a:bodyPr wrap="square">
            <a:spAutoFit/>
          </a:bodyPr>
          <a:lstStyle/>
          <a:p>
            <a:pPr indent="-914377">
              <a:buFont typeface="Arial" panose="020B0604020202020204" pitchFamily="34" charset="0"/>
              <a:buChar char="•"/>
            </a:pPr>
            <a:r>
              <a:rPr lang="uk-UA" sz="4000" noProof="1">
                <a:cs typeface="Arial" panose="020B0604020202020204" pitchFamily="34" charset="0"/>
              </a:rPr>
              <a:t>на державних і комунальних підприємствах, в діяльності якиx створюються дoкументи Національного архівного фонду (згiдно пп. «а» п. 37 Переліку № 578/5) штатні розписи потрібно зберігати постійно;</a:t>
            </a:r>
          </a:p>
          <a:p>
            <a:pPr indent="-914377">
              <a:buFont typeface="Arial" panose="020B0604020202020204" pitchFamily="34" charset="0"/>
              <a:buChar char="•"/>
            </a:pPr>
            <a:r>
              <a:rPr lang="uk-UA" sz="4000" noProof="1">
                <a:cs typeface="Arial" panose="020B0604020202020204" pitchFamily="34" charset="0"/>
              </a:rPr>
              <a:t>на державних і комунальних підприємствах, де HЕ ствoрюються документи Національного архівного фонду термін зберігання складає 75 років;</a:t>
            </a:r>
          </a:p>
          <a:p>
            <a:pPr indent="-914377">
              <a:buFont typeface="Arial" panose="020B0604020202020204" pitchFamily="34" charset="0"/>
              <a:buChar char="•"/>
            </a:pPr>
            <a:r>
              <a:rPr lang="uk-UA" sz="4000" noProof="1">
                <a:cs typeface="Arial" panose="020B0604020202020204" pitchFamily="34" charset="0"/>
              </a:rPr>
              <a:t>для інших підприємств  термін зберігання становить 3 роки (пп. "б" п. 37 Переліку № 578/5).</a:t>
            </a:r>
          </a:p>
        </p:txBody>
      </p:sp>
      <p:sp>
        <p:nvSpPr>
          <p:cNvPr id="6" name="Заголовок 7">
            <a:extLst>
              <a:ext uri="{FF2B5EF4-FFF2-40B4-BE49-F238E27FC236}">
                <a16:creationId xmlns:a16="http://schemas.microsoft.com/office/drawing/2014/main" id="{D9B00DA4-A9DC-4115-AFA0-7209671A6928}"/>
              </a:ext>
            </a:extLst>
          </p:cNvPr>
          <p:cNvSpPr txBox="1"/>
          <p:nvPr/>
        </p:nvSpPr>
        <p:spPr bwMode="auto">
          <a:xfrm>
            <a:off x="670985" y="1578001"/>
            <a:ext cx="23042033" cy="1466555"/>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Три терміни зберігання штатних розписів за місцем складання і затвердження:</a:t>
            </a:r>
          </a:p>
        </p:txBody>
      </p:sp>
      <p:sp>
        <p:nvSpPr>
          <p:cNvPr id="7" name="Місце для номера слайда 1">
            <a:extLst>
              <a:ext uri="{FF2B5EF4-FFF2-40B4-BE49-F238E27FC236}">
                <a16:creationId xmlns:a16="http://schemas.microsoft.com/office/drawing/2014/main" id="{AEFD7797-D61E-4072-844A-ED682AF39656}"/>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15</a:t>
            </a:fld>
            <a:endParaRPr lang="uk-UA" noProof="1"/>
          </a:p>
        </p:txBody>
      </p:sp>
    </p:spTree>
    <p:extLst>
      <p:ext uri="{BB962C8B-B14F-4D97-AF65-F5344CB8AC3E}">
        <p14:creationId xmlns:p14="http://schemas.microsoft.com/office/powerpoint/2010/main" val="41276057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19E48-F727-A570-DF46-94393ED6C83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D936E9-367C-2BBC-0960-09A1CE789D11}"/>
              </a:ext>
            </a:extLst>
          </p:cNvPr>
          <p:cNvSpPr>
            <a:spLocks noGrp="1"/>
          </p:cNvSpPr>
          <p:nvPr>
            <p:ph type="title"/>
          </p:nvPr>
        </p:nvSpPr>
        <p:spPr>
          <a:xfrm>
            <a:off x="1817144" y="281908"/>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ОСОБИ З ІНВАЛІДНІСТЮ</a:t>
            </a:r>
          </a:p>
        </p:txBody>
      </p:sp>
      <p:graphicFrame>
        <p:nvGraphicFramePr>
          <p:cNvPr id="4" name="Місце для вмісту 3">
            <a:extLst>
              <a:ext uri="{FF2B5EF4-FFF2-40B4-BE49-F238E27FC236}">
                <a16:creationId xmlns:a16="http://schemas.microsoft.com/office/drawing/2014/main" id="{257313F4-D0DC-EFC2-F9E9-EC2B3CE21955}"/>
              </a:ext>
            </a:extLst>
          </p:cNvPr>
          <p:cNvGraphicFramePr>
            <a:graphicFrameLocks noGrp="1"/>
          </p:cNvGraphicFramePr>
          <p:nvPr>
            <p:ph idx="4294967295"/>
            <p:extLst>
              <p:ext uri="{D42A27DB-BD31-4B8C-83A1-F6EECF244321}">
                <p14:modId xmlns:p14="http://schemas.microsoft.com/office/powerpoint/2010/main" val="782976589"/>
              </p:ext>
            </p:extLst>
          </p:nvPr>
        </p:nvGraphicFramePr>
        <p:xfrm>
          <a:off x="1817143" y="1314481"/>
          <a:ext cx="20912227" cy="11616144"/>
        </p:xfrm>
        <a:graphic>
          <a:graphicData uri="http://schemas.openxmlformats.org/drawingml/2006/table">
            <a:tbl>
              <a:tblPr>
                <a:tableStyleId>{69CF1AB2-1976-4502-BF36-3FF5EA218861}</a:tableStyleId>
              </a:tblPr>
              <a:tblGrid>
                <a:gridCol w="4989719">
                  <a:extLst>
                    <a:ext uri="{9D8B030D-6E8A-4147-A177-3AD203B41FA5}">
                      <a16:colId xmlns:a16="http://schemas.microsoft.com/office/drawing/2014/main" val="1370101897"/>
                    </a:ext>
                  </a:extLst>
                </a:gridCol>
                <a:gridCol w="15922508">
                  <a:extLst>
                    <a:ext uri="{9D8B030D-6E8A-4147-A177-3AD203B41FA5}">
                      <a16:colId xmlns:a16="http://schemas.microsoft.com/office/drawing/2014/main" val="3490179621"/>
                    </a:ext>
                  </a:extLst>
                </a:gridCol>
              </a:tblGrid>
              <a:tr h="554493">
                <a:tc>
                  <a:txBody>
                    <a:bodyPr/>
                    <a:lstStyle/>
                    <a:p>
                      <a:pPr>
                        <a:buNone/>
                      </a:pPr>
                      <a:r>
                        <a:rPr lang="uk-UA" sz="3200" noProof="1">
                          <a:latin typeface="Arial" panose="020B0604020202020204" pitchFamily="34" charset="0"/>
                          <a:cs typeface="Arial" panose="020B0604020202020204" pitchFamily="34" charset="0"/>
                        </a:rPr>
                        <a:t>Розділ</a:t>
                      </a:r>
                    </a:p>
                  </a:txBody>
                  <a:tcPr marL="110899" marR="110899" marT="55449" marB="55449" anchor="ctr"/>
                </a:tc>
                <a:tc>
                  <a:txBody>
                    <a:bodyPr/>
                    <a:lstStyle/>
                    <a:p>
                      <a:pPr>
                        <a:buNone/>
                      </a:pPr>
                      <a:r>
                        <a:rPr lang="uk-UA" sz="3200" noProof="1">
                          <a:latin typeface="Arial" panose="020B0604020202020204" pitchFamily="34" charset="0"/>
                          <a:cs typeface="Arial" panose="020B0604020202020204" pitchFamily="34" charset="0"/>
                        </a:rPr>
                        <a:t>Зміст</a:t>
                      </a:r>
                    </a:p>
                  </a:txBody>
                  <a:tcPr marL="110899" marR="110899" marT="55449" marB="55449" anchor="ctr"/>
                </a:tc>
                <a:extLst>
                  <a:ext uri="{0D108BD9-81ED-4DB2-BD59-A6C34878D82A}">
                    <a16:rowId xmlns:a16="http://schemas.microsoft.com/office/drawing/2014/main" val="1281539700"/>
                  </a:ext>
                </a:extLst>
              </a:tr>
              <a:tr h="1441682">
                <a:tc>
                  <a:txBody>
                    <a:bodyPr/>
                    <a:lstStyle/>
                    <a:p>
                      <a:pPr>
                        <a:buNone/>
                      </a:pPr>
                      <a:r>
                        <a:rPr lang="uk-UA" sz="3200" b="1" noProof="1">
                          <a:latin typeface="Arial" panose="020B0604020202020204" pitchFamily="34" charset="0"/>
                          <a:cs typeface="Arial" panose="020B0604020202020204" pitchFamily="34" charset="0"/>
                        </a:rPr>
                        <a:t>Що це за документ</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a:buNone/>
                      </a:pPr>
                      <a:r>
                        <a:rPr lang="uk-UA" sz="3200" noProof="1">
                          <a:latin typeface="Arial" panose="020B0604020202020204" pitchFamily="34" charset="0"/>
                          <a:cs typeface="Arial" panose="020B0604020202020204" pitchFamily="34" charset="0"/>
                        </a:rPr>
                        <a:t>Витяг із рішення експертної команди, який містить результати оцінювання функціонального стану людини, висновки про стан здоров’я, потребу в реабілітації чи наданні статусу інвалідності.</a:t>
                      </a:r>
                    </a:p>
                  </a:txBody>
                  <a:tcPr marL="110899" marR="110899" marT="55449" marB="55449" anchor="ctr"/>
                </a:tc>
                <a:extLst>
                  <a:ext uri="{0D108BD9-81ED-4DB2-BD59-A6C34878D82A}">
                    <a16:rowId xmlns:a16="http://schemas.microsoft.com/office/drawing/2014/main" val="2370683927"/>
                  </a:ext>
                </a:extLst>
              </a:tr>
              <a:tr h="554493">
                <a:tc>
                  <a:txBody>
                    <a:bodyPr/>
                    <a:lstStyle/>
                    <a:p>
                      <a:pPr>
                        <a:buNone/>
                      </a:pPr>
                      <a:r>
                        <a:rPr lang="uk-UA" sz="3200" b="1" noProof="1">
                          <a:latin typeface="Arial" panose="020B0604020202020204" pitchFamily="34" charset="0"/>
                          <a:cs typeface="Arial" panose="020B0604020202020204" pitchFamily="34" charset="0"/>
                        </a:rPr>
                        <a:t>Рекомендації ІПР</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a:buNone/>
                      </a:pPr>
                      <a:r>
                        <a:rPr lang="uk-UA" sz="3200" noProof="1">
                          <a:latin typeface="Arial" panose="020B0604020202020204" pitchFamily="34" charset="0"/>
                          <a:cs typeface="Arial" panose="020B0604020202020204" pitchFamily="34" charset="0"/>
                        </a:rPr>
                        <a:t>Визначають перелік заходів для покращення стану здоров’я та соціальної адаптації.</a:t>
                      </a:r>
                    </a:p>
                  </a:txBody>
                  <a:tcPr marL="110899" marR="110899" marT="55449" marB="55449" anchor="ctr"/>
                </a:tc>
                <a:extLst>
                  <a:ext uri="{0D108BD9-81ED-4DB2-BD59-A6C34878D82A}">
                    <a16:rowId xmlns:a16="http://schemas.microsoft.com/office/drawing/2014/main" val="1144814562"/>
                  </a:ext>
                </a:extLst>
              </a:tr>
              <a:tr h="1885276">
                <a:tc>
                  <a:txBody>
                    <a:bodyPr/>
                    <a:lstStyle/>
                    <a:p>
                      <a:pPr>
                        <a:buNone/>
                      </a:pPr>
                      <a:r>
                        <a:rPr lang="uk-UA" sz="3200" b="1" noProof="1">
                          <a:latin typeface="Arial" panose="020B0604020202020204" pitchFamily="34" charset="0"/>
                          <a:cs typeface="Arial" panose="020B0604020202020204" pitchFamily="34" charset="0"/>
                        </a:rPr>
                        <a:t>Для чого потрібен документ</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marL="342900" indent="-342900">
                        <a:buFontTx/>
                        <a:buChar char="-"/>
                      </a:pPr>
                      <a:r>
                        <a:rPr lang="uk-UA" sz="3200" noProof="1">
                          <a:latin typeface="Arial" panose="020B0604020202020204" pitchFamily="34" charset="0"/>
                          <a:cs typeface="Arial" panose="020B0604020202020204" pitchFamily="34" charset="0"/>
                        </a:rPr>
                        <a:t>Подання до органів соцзахисту для отримання допомоги; </a:t>
                      </a:r>
                    </a:p>
                    <a:p>
                      <a:pPr marL="342900" indent="-342900">
                        <a:buFontTx/>
                        <a:buChar char="-"/>
                      </a:pPr>
                      <a:r>
                        <a:rPr lang="uk-UA" sz="3200" noProof="1">
                          <a:latin typeface="Arial" panose="020B0604020202020204" pitchFamily="34" charset="0"/>
                          <a:cs typeface="Arial" panose="020B0604020202020204" pitchFamily="34" charset="0"/>
                        </a:rPr>
                        <a:t>Пред’явлення роботодавцю; </a:t>
                      </a:r>
                    </a:p>
                    <a:p>
                      <a:pPr marL="342900" indent="-342900">
                        <a:buFontTx/>
                        <a:buChar char="-"/>
                      </a:pPr>
                      <a:r>
                        <a:rPr lang="uk-UA" sz="3200" noProof="1">
                          <a:latin typeface="Arial" panose="020B0604020202020204" pitchFamily="34" charset="0"/>
                          <a:cs typeface="Arial" panose="020B0604020202020204" pitchFamily="34" charset="0"/>
                        </a:rPr>
                        <a:t>Звернення до медичних закладів;</a:t>
                      </a:r>
                    </a:p>
                    <a:p>
                      <a:pPr marL="342900" indent="-342900">
                        <a:buFontTx/>
                        <a:buChar char="-"/>
                      </a:pPr>
                      <a:r>
                        <a:rPr lang="uk-UA" sz="3200" noProof="1">
                          <a:latin typeface="Arial" panose="020B0604020202020204" pitchFamily="34" charset="0"/>
                          <a:cs typeface="Arial" panose="020B0604020202020204" pitchFamily="34" charset="0"/>
                        </a:rPr>
                        <a:t>Підтвердження статусу інвалідності та отримання виплат і послуг.</a:t>
                      </a:r>
                    </a:p>
                  </a:txBody>
                  <a:tcPr marL="110899" marR="110899" marT="55449" marB="55449" anchor="ctr"/>
                </a:tc>
                <a:extLst>
                  <a:ext uri="{0D108BD9-81ED-4DB2-BD59-A6C34878D82A}">
                    <a16:rowId xmlns:a16="http://schemas.microsoft.com/office/drawing/2014/main" val="2577981699"/>
                  </a:ext>
                </a:extLst>
              </a:tr>
              <a:tr h="998087">
                <a:tc>
                  <a:txBody>
                    <a:bodyPr/>
                    <a:lstStyle/>
                    <a:p>
                      <a:pPr>
                        <a:buNone/>
                      </a:pPr>
                      <a:r>
                        <a:rPr lang="uk-UA" sz="3200" b="1" noProof="1">
                          <a:latin typeface="Arial" panose="020B0604020202020204" pitchFamily="34" charset="0"/>
                          <a:cs typeface="Arial" panose="020B0604020202020204" pitchFamily="34" charset="0"/>
                        </a:rPr>
                        <a:t>Як користуватися документом</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marL="457200" indent="-457200">
                        <a:buAutoNum type="arabicPeriod"/>
                      </a:pPr>
                      <a:r>
                        <a:rPr lang="uk-UA" sz="3200" noProof="1">
                          <a:latin typeface="Arial" panose="020B0604020202020204" pitchFamily="34" charset="0"/>
                          <a:cs typeface="Arial" panose="020B0604020202020204" pitchFamily="34" charset="0"/>
                        </a:rPr>
                        <a:t>Відкрити PDF у переглядачі (Adobe Acrobat Reader чи інший).</a:t>
                      </a:r>
                    </a:p>
                    <a:p>
                      <a:pPr marL="457200" indent="-457200">
                        <a:buAutoNum type="arabicPeriod"/>
                      </a:pPr>
                      <a:r>
                        <a:rPr lang="uk-UA" sz="3200" noProof="1">
                          <a:latin typeface="Arial" panose="020B0604020202020204" pitchFamily="34" charset="0"/>
                          <a:cs typeface="Arial" panose="020B0604020202020204" pitchFamily="34" charset="0"/>
                        </a:rPr>
                        <a:t>Ознайомитися з інформацією.</a:t>
                      </a:r>
                    </a:p>
                  </a:txBody>
                  <a:tcPr marL="110899" marR="110899" marT="55449" marB="55449" anchor="ctr"/>
                </a:tc>
                <a:extLst>
                  <a:ext uri="{0D108BD9-81ED-4DB2-BD59-A6C34878D82A}">
                    <a16:rowId xmlns:a16="http://schemas.microsoft.com/office/drawing/2014/main" val="3990930789"/>
                  </a:ext>
                </a:extLst>
              </a:tr>
              <a:tr h="2772465">
                <a:tc>
                  <a:txBody>
                    <a:bodyPr/>
                    <a:lstStyle/>
                    <a:p>
                      <a:pPr>
                        <a:buNone/>
                      </a:pPr>
                      <a:r>
                        <a:rPr lang="uk-UA" sz="3200" b="1" noProof="1">
                          <a:latin typeface="Arial" panose="020B0604020202020204" pitchFamily="34" charset="0"/>
                          <a:cs typeface="Arial" panose="020B0604020202020204" pitchFamily="34" charset="0"/>
                        </a:rPr>
                        <a:t>Перевірка електронної печатки МОЗ</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marL="342900" indent="-342900">
                        <a:buFontTx/>
                        <a:buChar char="-"/>
                      </a:pPr>
                      <a:r>
                        <a:rPr lang="uk-UA" sz="3200" noProof="1">
                          <a:latin typeface="Arial" panose="020B0604020202020204" pitchFamily="34" charset="0"/>
                          <a:cs typeface="Arial" panose="020B0604020202020204" pitchFamily="34" charset="0"/>
                        </a:rPr>
                        <a:t>Система накладає печатку автоматично для підтвердження справжності.</a:t>
                      </a:r>
                    </a:p>
                    <a:p>
                      <a:pPr marL="342900" indent="-342900">
                        <a:buFontTx/>
                        <a:buChar char="-"/>
                      </a:pPr>
                      <a:r>
                        <a:rPr lang="uk-UA" sz="3200" noProof="1">
                          <a:latin typeface="Arial" panose="020B0604020202020204" pitchFamily="34" charset="0"/>
                          <a:cs typeface="Arial" panose="020B0604020202020204" pitchFamily="34" charset="0"/>
                        </a:rPr>
                        <a:t> Для перевірки використати сервіси: </a:t>
                      </a:r>
                    </a:p>
                    <a:p>
                      <a:pPr marL="342900" indent="-342900">
                        <a:buFontTx/>
                        <a:buChar char="-"/>
                      </a:pPr>
                      <a:r>
                        <a:rPr lang="uk-UA" sz="3200" noProof="1">
                          <a:latin typeface="Arial" panose="020B0604020202020204" pitchFamily="34" charset="0"/>
                          <a:cs typeface="Arial" panose="020B0604020202020204" pitchFamily="34" charset="0"/>
                          <a:hlinkClick r:id="rId3"/>
                        </a:rPr>
                        <a:t>ca.diia.gov.ua/verify</a:t>
                      </a:r>
                      <a:r>
                        <a:rPr lang="uk-UA" sz="3200" noProof="1">
                          <a:latin typeface="Arial" panose="020B0604020202020204" pitchFamily="34" charset="0"/>
                          <a:cs typeface="Arial" panose="020B0604020202020204" pitchFamily="34" charset="0"/>
                        </a:rPr>
                        <a:t>, </a:t>
                      </a:r>
                      <a:r>
                        <a:rPr lang="uk-UA" sz="3200" noProof="1">
                          <a:latin typeface="Arial" panose="020B0604020202020204" pitchFamily="34" charset="0"/>
                          <a:cs typeface="Arial" panose="020B0604020202020204" pitchFamily="34" charset="0"/>
                          <a:hlinkClick r:id="rId4"/>
                        </a:rPr>
                        <a:t>czo.gov.ua/verify</a:t>
                      </a:r>
                      <a:r>
                        <a:rPr lang="uk-UA" sz="3200" noProof="1">
                          <a:latin typeface="Arial" panose="020B0604020202020204" pitchFamily="34" charset="0"/>
                          <a:cs typeface="Arial" panose="020B0604020202020204" pitchFamily="34" charset="0"/>
                        </a:rPr>
                        <a:t>.</a:t>
                      </a:r>
                    </a:p>
                    <a:p>
                      <a:pPr marL="0" indent="0">
                        <a:buFontTx/>
                        <a:buNone/>
                      </a:pPr>
                      <a:endParaRPr lang="uk-UA" sz="3200" noProof="1">
                        <a:latin typeface="Arial" panose="020B0604020202020204" pitchFamily="34" charset="0"/>
                        <a:cs typeface="Arial" panose="020B0604020202020204" pitchFamily="34" charset="0"/>
                      </a:endParaRPr>
                    </a:p>
                    <a:p>
                      <a:pPr marL="0" indent="0">
                        <a:buFontTx/>
                        <a:buNone/>
                      </a:pPr>
                      <a:r>
                        <a:rPr lang="uk-UA" sz="3200" noProof="1">
                          <a:latin typeface="Arial" panose="020B0604020202020204" pitchFamily="34" charset="0"/>
                          <a:cs typeface="Arial" panose="020B0604020202020204" pitchFamily="34" charset="0"/>
                        </a:rPr>
                        <a:t>- Дії: перейти за посиланням → «Перевірити підпис» → завантажити PDF → отримати результат перевірки з даними печатки та сертифіката.</a:t>
                      </a:r>
                    </a:p>
                  </a:txBody>
                  <a:tcPr marL="110899" marR="110899" marT="55449" marB="55449" anchor="ctr"/>
                </a:tc>
                <a:extLst>
                  <a:ext uri="{0D108BD9-81ED-4DB2-BD59-A6C34878D82A}">
                    <a16:rowId xmlns:a16="http://schemas.microsoft.com/office/drawing/2014/main" val="1611339305"/>
                  </a:ext>
                </a:extLst>
              </a:tr>
              <a:tr h="998087">
                <a:tc>
                  <a:txBody>
                    <a:bodyPr/>
                    <a:lstStyle/>
                    <a:p>
                      <a:pPr>
                        <a:buNone/>
                      </a:pPr>
                      <a:r>
                        <a:rPr lang="uk-UA" sz="3200" b="1" noProof="1">
                          <a:latin typeface="Arial" panose="020B0604020202020204" pitchFamily="34" charset="0"/>
                          <a:cs typeface="Arial" panose="020B0604020202020204" pitchFamily="34" charset="0"/>
                        </a:rPr>
                        <a:t>Протокол перевірки</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a:buNone/>
                      </a:pPr>
                      <a:r>
                        <a:rPr lang="uk-UA" sz="3200" noProof="1">
                          <a:latin typeface="Arial" panose="020B0604020202020204" pitchFamily="34" charset="0"/>
                          <a:cs typeface="Arial" panose="020B0604020202020204" pitchFamily="34" charset="0"/>
                        </a:rPr>
                        <a:t>Використовується, якщо установа вимагає офіційне підтвердження автентичності документа. Можна завантажити протокол із результатами перевірки.</a:t>
                      </a:r>
                    </a:p>
                  </a:txBody>
                  <a:tcPr marL="110899" marR="110899" marT="55449" marB="55449" anchor="ctr"/>
                </a:tc>
                <a:extLst>
                  <a:ext uri="{0D108BD9-81ED-4DB2-BD59-A6C34878D82A}">
                    <a16:rowId xmlns:a16="http://schemas.microsoft.com/office/drawing/2014/main" val="2465698035"/>
                  </a:ext>
                </a:extLst>
              </a:tr>
              <a:tr h="998087">
                <a:tc>
                  <a:txBody>
                    <a:bodyPr/>
                    <a:lstStyle/>
                    <a:p>
                      <a:pPr>
                        <a:buNone/>
                      </a:pPr>
                      <a:r>
                        <a:rPr lang="uk-UA" sz="3200" b="1" noProof="1">
                          <a:latin typeface="Arial" panose="020B0604020202020204" pitchFamily="34" charset="0"/>
                          <a:cs typeface="Arial" panose="020B0604020202020204" pitchFamily="34" charset="0"/>
                        </a:rPr>
                        <a:t>Як подати документ</a:t>
                      </a:r>
                      <a:endParaRPr lang="uk-UA" sz="3200" noProof="1">
                        <a:latin typeface="Arial" panose="020B0604020202020204" pitchFamily="34" charset="0"/>
                        <a:cs typeface="Arial" panose="020B0604020202020204" pitchFamily="34" charset="0"/>
                      </a:endParaRPr>
                    </a:p>
                  </a:txBody>
                  <a:tcPr marL="110899" marR="110899" marT="55449" marB="55449" anchor="ctr"/>
                </a:tc>
                <a:tc>
                  <a:txBody>
                    <a:bodyPr/>
                    <a:lstStyle/>
                    <a:p>
                      <a:pPr marL="342900" indent="-342900">
                        <a:buFontTx/>
                        <a:buChar char="-"/>
                      </a:pPr>
                      <a:r>
                        <a:rPr lang="uk-UA" sz="3200" b="1" noProof="1">
                          <a:latin typeface="Arial" panose="020B0604020202020204" pitchFamily="34" charset="0"/>
                          <a:cs typeface="Arial" panose="020B0604020202020204" pitchFamily="34" charset="0"/>
                        </a:rPr>
                        <a:t>Електронно</a:t>
                      </a:r>
                      <a:r>
                        <a:rPr lang="uk-UA" sz="3200" noProof="1">
                          <a:latin typeface="Arial" panose="020B0604020202020204" pitchFamily="34" charset="0"/>
                          <a:cs typeface="Arial" panose="020B0604020202020204" pitchFamily="34" charset="0"/>
                        </a:rPr>
                        <a:t> – надіслати PDF-файл, він має повну юридичну силу.</a:t>
                      </a:r>
                    </a:p>
                    <a:p>
                      <a:pPr marL="342900" indent="-342900">
                        <a:buFontTx/>
                        <a:buChar char="-"/>
                      </a:pPr>
                      <a:r>
                        <a:rPr lang="uk-UA" sz="3200" b="1" noProof="1">
                          <a:latin typeface="Arial" panose="020B0604020202020204" pitchFamily="34" charset="0"/>
                          <a:cs typeface="Arial" panose="020B0604020202020204" pitchFamily="34" charset="0"/>
                        </a:rPr>
                        <a:t>Паперово</a:t>
                      </a:r>
                      <a:r>
                        <a:rPr lang="uk-UA" sz="3200" noProof="1">
                          <a:latin typeface="Arial" panose="020B0604020202020204" pitchFamily="34" charset="0"/>
                          <a:cs typeface="Arial" panose="020B0604020202020204" pitchFamily="34" charset="0"/>
                        </a:rPr>
                        <a:t> – роздрукувати; за потреби додати протокол перевірки.</a:t>
                      </a:r>
                    </a:p>
                  </a:txBody>
                  <a:tcPr marL="110899" marR="110899" marT="55449" marB="55449" anchor="ctr"/>
                </a:tc>
                <a:extLst>
                  <a:ext uri="{0D108BD9-81ED-4DB2-BD59-A6C34878D82A}">
                    <a16:rowId xmlns:a16="http://schemas.microsoft.com/office/drawing/2014/main" val="232937601"/>
                  </a:ext>
                </a:extLst>
              </a:tr>
            </a:tbl>
          </a:graphicData>
        </a:graphic>
      </p:graphicFrame>
      <p:sp>
        <p:nvSpPr>
          <p:cNvPr id="9" name="Прямоугольник 8">
            <a:extLst>
              <a:ext uri="{FF2B5EF4-FFF2-40B4-BE49-F238E27FC236}">
                <a16:creationId xmlns:a16="http://schemas.microsoft.com/office/drawing/2014/main" id="{1062C5B8-C06C-F224-7207-61D98ED835AF}"/>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10" name="Номер слайда 16">
            <a:extLst>
              <a:ext uri="{FF2B5EF4-FFF2-40B4-BE49-F238E27FC236}">
                <a16:creationId xmlns:a16="http://schemas.microsoft.com/office/drawing/2014/main" id="{628568EA-98D3-D326-0742-174B6C75579E}"/>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150</a:t>
            </a:fld>
            <a:endParaRPr lang="uk-UA" sz="2911" b="1"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5470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92D91-825D-A140-DD8D-A75C2BF29514}"/>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2B557EB-C0DA-60D5-7DFC-196FB30DD7D4}"/>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2BCC417D-1EAE-A3F4-F2E5-4F8EDB47D996}"/>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151</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CF9429FD-BCE4-91E6-4087-F49F38F10762}"/>
              </a:ext>
            </a:extLst>
          </p:cNvPr>
          <p:cNvSpPr txBox="1">
            <a:spLocks/>
          </p:cNvSpPr>
          <p:nvPr/>
        </p:nvSpPr>
        <p:spPr>
          <a:xfrm>
            <a:off x="1092306" y="2355351"/>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lnSpc>
                <a:spcPct val="90000"/>
              </a:lnSpc>
              <a:spcBef>
                <a:spcPct val="0"/>
              </a:spcBef>
              <a:buClr>
                <a:srgbClr val="222222"/>
              </a:buClr>
            </a:pPr>
            <a:r>
              <a:rPr lang="uk-UA" sz="4850" cap="all" noProof="1">
                <a:solidFill>
                  <a:srgbClr val="002060"/>
                </a:solidFill>
                <a:latin typeface="Roboto" panose="02000000000000000000" pitchFamily="2" charset="0"/>
                <a:cs typeface="Helvetica"/>
              </a:rPr>
              <a:t>Виправлення у звітності</a:t>
            </a:r>
          </a:p>
          <a:p>
            <a:endParaRPr lang="uk-UA" sz="3600" noProof="1">
              <a:solidFill>
                <a:srgbClr val="0070C0"/>
              </a:solidFill>
              <a:latin typeface="+mn-lt"/>
            </a:endParaRP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17368046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97BF4-903C-7B86-CBBA-7E6AA3AAF54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FAD141-1B6C-37C0-ACD5-8A739CAB4B7A}"/>
              </a:ext>
            </a:extLst>
          </p:cNvPr>
          <p:cNvSpPr>
            <a:spLocks noGrp="1"/>
          </p:cNvSpPr>
          <p:nvPr>
            <p:ph type="title"/>
          </p:nvPr>
        </p:nvSpPr>
        <p:spPr>
          <a:xfrm>
            <a:off x="1817144" y="281908"/>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ОСОБИ З ІНВАЛІДНІСТЮ</a:t>
            </a:r>
          </a:p>
        </p:txBody>
      </p:sp>
      <p:sp>
        <p:nvSpPr>
          <p:cNvPr id="3" name="Объект 2">
            <a:extLst>
              <a:ext uri="{FF2B5EF4-FFF2-40B4-BE49-F238E27FC236}">
                <a16:creationId xmlns:a16="http://schemas.microsoft.com/office/drawing/2014/main" id="{98E28F10-97B3-5189-49A7-C699E425E4F6}"/>
              </a:ext>
            </a:extLst>
          </p:cNvPr>
          <p:cNvSpPr>
            <a:spLocks noGrp="1"/>
          </p:cNvSpPr>
          <p:nvPr>
            <p:ph idx="4294967295"/>
          </p:nvPr>
        </p:nvSpPr>
        <p:spPr>
          <a:xfrm>
            <a:off x="1492350" y="1696794"/>
            <a:ext cx="20006666" cy="10825618"/>
          </a:xfrm>
          <a:prstGeom prst="rect">
            <a:avLst/>
          </a:prstGeom>
          <a:ln>
            <a:noFill/>
          </a:ln>
        </p:spPr>
        <p:txBody>
          <a:bodyPr>
            <a:noAutofit/>
          </a:bodyPr>
          <a:lstStyle/>
          <a:p>
            <a:pPr marL="0" indent="0">
              <a:buNone/>
            </a:pPr>
            <a:r>
              <a:rPr lang="uk-UA" sz="4000" noProof="1">
                <a:solidFill>
                  <a:srgbClr val="333333"/>
                </a:solidFill>
                <a:latin typeface="Arial" panose="020B0604020202020204" pitchFamily="34" charset="0"/>
                <a:cs typeface="Arial" panose="020B0604020202020204" pitchFamily="34" charset="0"/>
              </a:rPr>
              <a:t>Для можливості застосування платником пільгової ставки єдиного внеску необхідно підтвердити встановлення працівнику інвалідності.</a:t>
            </a:r>
          </a:p>
          <a:p>
            <a:pPr marL="0" indent="0">
              <a:buNone/>
            </a:pPr>
            <a:endParaRPr lang="uk-UA" sz="4000" noProof="1">
              <a:solidFill>
                <a:srgbClr val="333333"/>
              </a:solidFill>
              <a:latin typeface="Arial" panose="020B0604020202020204" pitchFamily="34" charset="0"/>
              <a:cs typeface="Arial" panose="020B0604020202020204" pitchFamily="34" charset="0"/>
            </a:endParaRPr>
          </a:p>
          <a:p>
            <a:pPr marL="0" indent="0">
              <a:buNone/>
            </a:pPr>
            <a:r>
              <a:rPr lang="uk-UA" sz="4000" noProof="1">
                <a:solidFill>
                  <a:srgbClr val="333333"/>
                </a:solidFill>
                <a:latin typeface="Arial" panose="020B0604020202020204" pitchFamily="34" charset="0"/>
                <a:cs typeface="Arial" panose="020B0604020202020204" pitchFamily="34" charset="0"/>
              </a:rPr>
              <a:t>Підтвердженням встановлення працівнику інвалідності є належним чином засвідчений витяг із рішення експертної команди з оцінювання повсякденного функціонування особи щодо встановлення інвалідності, отриманий відповідно до постанови Кабінету Міністрів України від 15 листопада 2024 року </a:t>
            </a:r>
            <a:r>
              <a:rPr lang="uk-UA" sz="4000" noProof="1">
                <a:solidFill>
                  <a:srgbClr val="33333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1338</a:t>
            </a:r>
            <a:r>
              <a:rPr lang="uk-UA" sz="4000" noProof="1">
                <a:solidFill>
                  <a:srgbClr val="333333"/>
                </a:solidFill>
                <a:latin typeface="Arial" panose="020B0604020202020204" pitchFamily="34" charset="0"/>
                <a:cs typeface="Arial" panose="020B0604020202020204" pitchFamily="34" charset="0"/>
              </a:rPr>
              <a:t> «Деякі питання запровадження оцінювання повсякденного функціонування особи», або копія довідки до акта огляду медико-соціальною експертною комісією про встановлення групи інвалідності, яка видана до 1 січня 2025 року.</a:t>
            </a:r>
          </a:p>
        </p:txBody>
      </p:sp>
      <p:sp>
        <p:nvSpPr>
          <p:cNvPr id="9" name="Прямоугольник 8">
            <a:extLst>
              <a:ext uri="{FF2B5EF4-FFF2-40B4-BE49-F238E27FC236}">
                <a16:creationId xmlns:a16="http://schemas.microsoft.com/office/drawing/2014/main" id="{769139C6-779A-F531-C6E8-DF6245971A88}"/>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10" name="Номер слайда 16">
            <a:extLst>
              <a:ext uri="{FF2B5EF4-FFF2-40B4-BE49-F238E27FC236}">
                <a16:creationId xmlns:a16="http://schemas.microsoft.com/office/drawing/2014/main" id="{FACA5FA2-3791-7691-CBBD-605E4F937316}"/>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152</a:t>
            </a:fld>
            <a:endParaRPr lang="uk-UA" sz="2911" b="1"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1885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03C3-7264-94C2-3F6A-76E67574708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A32F1-9E68-B52C-BEC5-473082BADFFE}"/>
              </a:ext>
            </a:extLst>
          </p:cNvPr>
          <p:cNvSpPr>
            <a:spLocks noGrp="1"/>
          </p:cNvSpPr>
          <p:nvPr>
            <p:ph type="ctrTitle"/>
          </p:nvPr>
        </p:nvSpPr>
        <p:spPr>
          <a:xfrm>
            <a:off x="1883989" y="320816"/>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КОРИГУВАННЯ ПОМИЛОК В Д1 </a:t>
            </a:r>
          </a:p>
        </p:txBody>
      </p:sp>
      <p:sp>
        <p:nvSpPr>
          <p:cNvPr id="10" name="Номер слайда 16">
            <a:extLst>
              <a:ext uri="{FF2B5EF4-FFF2-40B4-BE49-F238E27FC236}">
                <a16:creationId xmlns:a16="http://schemas.microsoft.com/office/drawing/2014/main" id="{0453DD5B-6F99-DE9C-3C94-6AE89E1D4FC4}"/>
              </a:ext>
            </a:extLst>
          </p:cNvPr>
          <p:cNvSpPr>
            <a:spLocks noGrp="1"/>
          </p:cNvSpPr>
          <p:nvPr>
            <p:ph type="sldNum" sz="quarter" idx="7"/>
          </p:nvPr>
        </p:nvSpPr>
        <p:spPr>
          <a:xfrm>
            <a:off x="22866141" y="12527280"/>
            <a:ext cx="140164" cy="443059"/>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153</a:t>
            </a:fld>
            <a:endParaRPr lang="uk-UA" sz="2911" b="1" noProof="1">
              <a:solidFill>
                <a:schemeClr val="bg1"/>
              </a:solidFill>
              <a:latin typeface="Arial" panose="020B0604020202020204" pitchFamily="34" charset="0"/>
              <a:cs typeface="Arial" panose="020B0604020202020204" pitchFamily="34" charset="0"/>
            </a:endParaRPr>
          </a:p>
        </p:txBody>
      </p:sp>
      <p:pic>
        <p:nvPicPr>
          <p:cNvPr id="5" name="Объект 4">
            <a:extLst>
              <a:ext uri="{FF2B5EF4-FFF2-40B4-BE49-F238E27FC236}">
                <a16:creationId xmlns:a16="http://schemas.microsoft.com/office/drawing/2014/main" id="{9AF13EE8-A43D-F286-2E6B-648CA3A378D0}"/>
              </a:ext>
            </a:extLst>
          </p:cNvPr>
          <p:cNvPicPr>
            <a:picLocks noGrp="1" noChangeAspect="1"/>
          </p:cNvPicPr>
          <p:nvPr>
            <p:ph idx="4294967295"/>
          </p:nvPr>
        </p:nvPicPr>
        <p:blipFill>
          <a:blip r:embed="rId2"/>
          <a:stretch>
            <a:fillRect/>
          </a:stretch>
        </p:blipFill>
        <p:spPr>
          <a:xfrm>
            <a:off x="2789768" y="3915833"/>
            <a:ext cx="21594233" cy="5774267"/>
          </a:xfrm>
          <a:prstGeom prst="rect">
            <a:avLst/>
          </a:prstGeom>
          <a:ln>
            <a:noFill/>
          </a:ln>
        </p:spPr>
      </p:pic>
      <p:sp>
        <p:nvSpPr>
          <p:cNvPr id="9" name="Прямоугольник 8">
            <a:extLst>
              <a:ext uri="{FF2B5EF4-FFF2-40B4-BE49-F238E27FC236}">
                <a16:creationId xmlns:a16="http://schemas.microsoft.com/office/drawing/2014/main" id="{29495DB2-720E-360A-4B2E-C8C3D957ABD0}"/>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1144950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C1AF9-AD18-383F-B9DB-C0CEDC0790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8CF75E-55E2-4246-E52A-CF1E09567D1F}"/>
              </a:ext>
            </a:extLst>
          </p:cNvPr>
          <p:cNvSpPr>
            <a:spLocks noGrp="1"/>
          </p:cNvSpPr>
          <p:nvPr>
            <p:ph type="ctrTitle"/>
          </p:nvPr>
        </p:nvSpPr>
        <p:spPr>
          <a:xfrm>
            <a:off x="1872427" y="339104"/>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КОРИГУВАННЯ ПОМИЛОК В Д1 </a:t>
            </a:r>
          </a:p>
        </p:txBody>
      </p:sp>
      <p:sp>
        <p:nvSpPr>
          <p:cNvPr id="10" name="Номер слайда 16">
            <a:extLst>
              <a:ext uri="{FF2B5EF4-FFF2-40B4-BE49-F238E27FC236}">
                <a16:creationId xmlns:a16="http://schemas.microsoft.com/office/drawing/2014/main" id="{B8206F04-F082-73B1-D9D4-DD38EA174BB2}"/>
              </a:ext>
            </a:extLst>
          </p:cNvPr>
          <p:cNvSpPr>
            <a:spLocks noGrp="1"/>
          </p:cNvSpPr>
          <p:nvPr>
            <p:ph type="sldNum" sz="quarter" idx="7"/>
          </p:nvPr>
        </p:nvSpPr>
        <p:spPr>
          <a:xfrm>
            <a:off x="22756413"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A52DDCA-4C9C-944A-2E97-5F32901307E8}"/>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pic>
        <p:nvPicPr>
          <p:cNvPr id="4" name="Рисунок 3">
            <a:extLst>
              <a:ext uri="{FF2B5EF4-FFF2-40B4-BE49-F238E27FC236}">
                <a16:creationId xmlns:a16="http://schemas.microsoft.com/office/drawing/2014/main" id="{3EBE2F0B-D9A5-1F6E-3C40-084EF6D6E37A}"/>
              </a:ext>
            </a:extLst>
          </p:cNvPr>
          <p:cNvPicPr>
            <a:picLocks noChangeAspect="1"/>
          </p:cNvPicPr>
          <p:nvPr/>
        </p:nvPicPr>
        <p:blipFill>
          <a:blip r:embed="rId2"/>
          <a:stretch>
            <a:fillRect/>
          </a:stretch>
        </p:blipFill>
        <p:spPr>
          <a:xfrm>
            <a:off x="1901344" y="4236098"/>
            <a:ext cx="20886113" cy="5673013"/>
          </a:xfrm>
          <a:prstGeom prst="rect">
            <a:avLst/>
          </a:prstGeom>
        </p:spPr>
      </p:pic>
    </p:spTree>
    <p:extLst>
      <p:ext uri="{BB962C8B-B14F-4D97-AF65-F5344CB8AC3E}">
        <p14:creationId xmlns:p14="http://schemas.microsoft.com/office/powerpoint/2010/main" val="22669370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1DB7-A420-1707-C418-73E696D233E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7FBDAB-3055-9D33-AD8A-1BA2142F1D23}"/>
              </a:ext>
            </a:extLst>
          </p:cNvPr>
          <p:cNvSpPr>
            <a:spLocks noGrp="1"/>
          </p:cNvSpPr>
          <p:nvPr>
            <p:ph type="ctrTitle"/>
          </p:nvPr>
        </p:nvSpPr>
        <p:spPr>
          <a:xfrm>
            <a:off x="1872427" y="302528"/>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КОРИГУВАННЯ ПОМИЛОК В Д1 </a:t>
            </a:r>
          </a:p>
        </p:txBody>
      </p:sp>
      <p:sp>
        <p:nvSpPr>
          <p:cNvPr id="10" name="Номер слайда 16">
            <a:extLst>
              <a:ext uri="{FF2B5EF4-FFF2-40B4-BE49-F238E27FC236}">
                <a16:creationId xmlns:a16="http://schemas.microsoft.com/office/drawing/2014/main" id="{DD20C512-D3F3-F8B7-6126-260D85760DE1}"/>
              </a:ext>
            </a:extLst>
          </p:cNvPr>
          <p:cNvSpPr>
            <a:spLocks noGrp="1"/>
          </p:cNvSpPr>
          <p:nvPr>
            <p:ph type="sldNum" sz="quarter" idx="7"/>
          </p:nvPr>
        </p:nvSpPr>
        <p:spPr>
          <a:xfrm>
            <a:off x="22774701"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155</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82B5454-4168-D45C-9DE2-553F53EE46DC}"/>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graphicFrame>
        <p:nvGraphicFramePr>
          <p:cNvPr id="3" name="Таблица 2">
            <a:extLst>
              <a:ext uri="{FF2B5EF4-FFF2-40B4-BE49-F238E27FC236}">
                <a16:creationId xmlns:a16="http://schemas.microsoft.com/office/drawing/2014/main" id="{1EB0C312-F454-82E9-1A0D-9833F03FB4EB}"/>
              </a:ext>
            </a:extLst>
          </p:cNvPr>
          <p:cNvGraphicFramePr>
            <a:graphicFrameLocks noGrp="1"/>
          </p:cNvGraphicFramePr>
          <p:nvPr>
            <p:extLst>
              <p:ext uri="{D42A27DB-BD31-4B8C-83A1-F6EECF244321}">
                <p14:modId xmlns:p14="http://schemas.microsoft.com/office/powerpoint/2010/main" val="1879852259"/>
              </p:ext>
            </p:extLst>
          </p:nvPr>
        </p:nvGraphicFramePr>
        <p:xfrm>
          <a:off x="1872425" y="1393902"/>
          <a:ext cx="19880107" cy="11722101"/>
        </p:xfrm>
        <a:graphic>
          <a:graphicData uri="http://schemas.openxmlformats.org/drawingml/2006/table">
            <a:tbl>
              <a:tblPr firstRow="1" firstCol="1" bandRow="1">
                <a:tableStyleId>{5C22544A-7EE6-4342-B048-85BDC9FD1C3A}</a:tableStyleId>
              </a:tblPr>
              <a:tblGrid>
                <a:gridCol w="2897363">
                  <a:extLst>
                    <a:ext uri="{9D8B030D-6E8A-4147-A177-3AD203B41FA5}">
                      <a16:colId xmlns:a16="http://schemas.microsoft.com/office/drawing/2014/main" val="3750547724"/>
                    </a:ext>
                  </a:extLst>
                </a:gridCol>
                <a:gridCol w="2515051">
                  <a:extLst>
                    <a:ext uri="{9D8B030D-6E8A-4147-A177-3AD203B41FA5}">
                      <a16:colId xmlns:a16="http://schemas.microsoft.com/office/drawing/2014/main" val="2386278869"/>
                    </a:ext>
                  </a:extLst>
                </a:gridCol>
                <a:gridCol w="2114992">
                  <a:extLst>
                    <a:ext uri="{9D8B030D-6E8A-4147-A177-3AD203B41FA5}">
                      <a16:colId xmlns:a16="http://schemas.microsoft.com/office/drawing/2014/main" val="3056601669"/>
                    </a:ext>
                  </a:extLst>
                </a:gridCol>
                <a:gridCol w="3692021">
                  <a:extLst>
                    <a:ext uri="{9D8B030D-6E8A-4147-A177-3AD203B41FA5}">
                      <a16:colId xmlns:a16="http://schemas.microsoft.com/office/drawing/2014/main" val="1664009927"/>
                    </a:ext>
                  </a:extLst>
                </a:gridCol>
                <a:gridCol w="2902824">
                  <a:extLst>
                    <a:ext uri="{9D8B030D-6E8A-4147-A177-3AD203B41FA5}">
                      <a16:colId xmlns:a16="http://schemas.microsoft.com/office/drawing/2014/main" val="3059645358"/>
                    </a:ext>
                  </a:extLst>
                </a:gridCol>
                <a:gridCol w="2710301">
                  <a:extLst>
                    <a:ext uri="{9D8B030D-6E8A-4147-A177-3AD203B41FA5}">
                      <a16:colId xmlns:a16="http://schemas.microsoft.com/office/drawing/2014/main" val="3191794047"/>
                    </a:ext>
                  </a:extLst>
                </a:gridCol>
                <a:gridCol w="3047555">
                  <a:extLst>
                    <a:ext uri="{9D8B030D-6E8A-4147-A177-3AD203B41FA5}">
                      <a16:colId xmlns:a16="http://schemas.microsoft.com/office/drawing/2014/main" val="607354793"/>
                    </a:ext>
                  </a:extLst>
                </a:gridCol>
              </a:tblGrid>
              <a:tr h="1413655">
                <a:tc>
                  <a:txBody>
                    <a:bodyPr/>
                    <a:lstStyle/>
                    <a:p>
                      <a:pPr>
                        <a:lnSpc>
                          <a:spcPct val="115000"/>
                        </a:lnSpc>
                      </a:pPr>
                      <a:r>
                        <a:rPr lang="uk-UA" sz="2400" noProof="1">
                          <a:effectLst/>
                          <a:latin typeface="Arial" panose="020B0604020202020204" pitchFamily="34" charset="0"/>
                          <a:cs typeface="Arial" panose="020B0604020202020204" pitchFamily="34" charset="0"/>
                        </a:rPr>
                        <a:t>СПОСІБ ВИПРАВЛЕННЯ</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r>
                        <a:rPr lang="uk-UA" sz="2400" noProof="1">
                          <a:effectLst/>
                          <a:latin typeface="Arial" panose="020B0604020202020204" pitchFamily="34" charset="0"/>
                          <a:cs typeface="Arial" panose="020B0604020202020204" pitchFamily="34" charset="0"/>
                        </a:rPr>
                        <a:t>КТН 2 у графі 09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lang="uk-UA" sz="2400" noProof="1">
                          <a:effectLst/>
                          <a:latin typeface="Arial" panose="020B0604020202020204" pitchFamily="34" charset="0"/>
                          <a:cs typeface="Arial" panose="020B0604020202020204" pitchFamily="34" charset="0"/>
                        </a:rPr>
                        <a:t>КТН 3 у графі 09 Д1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«0»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«1»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471500"/>
                  </a:ext>
                </a:extLst>
              </a:tr>
              <a:tr h="7974415">
                <a:tc>
                  <a:txBody>
                    <a:bodyPr/>
                    <a:lstStyle/>
                    <a:p>
                      <a:pPr>
                        <a:lnSpc>
                          <a:spcPct val="115000"/>
                        </a:lnSpc>
                      </a:pPr>
                      <a:r>
                        <a:rPr lang="uk-UA" sz="2400" noProof="1">
                          <a:effectLst/>
                          <a:latin typeface="Arial" panose="020B0604020202020204" pitchFamily="34" charset="0"/>
                          <a:cs typeface="Arial" panose="020B0604020202020204" pitchFamily="34" charset="0"/>
                        </a:rPr>
                        <a:t>ОПИС</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сума заробітної плати, нарахована у попередніх звітних (податкових) періодах, на яку роботодавцем самостійно донараховано суму ЄСВ</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сума заробітної плати, нарахована у попередніх звітних (податкових) періодах на яку роботодавцем самостійно зменшено зайво нараховану суму єдиного внеску.</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2400" noProof="1">
                          <a:effectLst/>
                          <a:latin typeface="Arial" panose="020B0604020202020204" pitchFamily="34" charset="0"/>
                          <a:cs typeface="Arial" panose="020B0604020202020204" pitchFamily="34" charset="0"/>
                        </a:rPr>
                        <a:t>Допускається лише у разі відображення:</a:t>
                      </a:r>
                    </a:p>
                    <a:p>
                      <a:r>
                        <a:rPr lang="uk-UA" sz="2400" noProof="1">
                          <a:effectLst/>
                          <a:latin typeface="Arial" panose="020B0604020202020204" pitchFamily="34" charset="0"/>
                          <a:cs typeface="Arial" panose="020B0604020202020204" pitchFamily="34" charset="0"/>
                        </a:rPr>
                        <a:t>1.Сум перерахунків заробітку (доходу), що пов’язані з уточненням кількості відпрацьованого часу у зв’язку з відпусткою, тимчасовою непрацездатністю, допомоги у зв’язку з вагітністю та пологами, нарахованих у попередніх звітних (податкових) періодах;</a:t>
                      </a:r>
                    </a:p>
                    <a:p>
                      <a:pPr>
                        <a:lnSpc>
                          <a:spcPct val="115000"/>
                        </a:lnSpc>
                      </a:pPr>
                      <a:r>
                        <a:rPr lang="uk-UA" sz="2400" noProof="1">
                          <a:effectLst/>
                          <a:latin typeface="Arial" panose="020B0604020202020204" pitchFamily="34" charset="0"/>
                          <a:cs typeface="Arial" panose="020B0604020202020204" pitchFamily="34" charset="0"/>
                        </a:rPr>
                        <a:t>2.сторнованих сум відпускних, допомоги з тимчасової непрацездатності та допомоги у зв’язку з вагітністю та пологами</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Якщо у звітному місяці відбувається донарахування  працівнику зарплатних виплати, які помилково не були йому нараховані в попередніх звітних періодах, то суми донарахувань включаються до бази нарахування поточного місяця (у одному рядку із нарахуваннями поточного місяця)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Для введення нового або пропущеного рядка потрібно повністю заповнити всі його графи та у відповідній графі Д1, указати «0»</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Для виключення одного помилкового рядка з попередньо поданої (прийнятої) інформації потрібно повторити всі графи такого рядка й у відповідній графі Д1, указати «1»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984283"/>
                  </a:ext>
                </a:extLst>
              </a:tr>
              <a:tr h="384895">
                <a:tc>
                  <a:txBody>
                    <a:bodyPr/>
                    <a:lstStyle/>
                    <a:p>
                      <a:pPr>
                        <a:lnSpc>
                          <a:spcPct val="115000"/>
                        </a:lnSpc>
                      </a:pPr>
                      <a:r>
                        <a:rPr lang="uk-UA" sz="2400" noProof="1">
                          <a:effectLst/>
                          <a:latin typeface="Arial" panose="020B0604020202020204" pitchFamily="34" charset="0"/>
                          <a:cs typeface="Arial" panose="020B0604020202020204" pitchFamily="34" charset="0"/>
                        </a:rPr>
                        <a:t>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2</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3</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4</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5</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6</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574185"/>
                  </a:ext>
                </a:extLst>
              </a:tr>
              <a:tr h="1949136">
                <a:tc>
                  <a:txBody>
                    <a:bodyPr/>
                    <a:lstStyle/>
                    <a:p>
                      <a:pPr algn="ctr">
                        <a:lnSpc>
                          <a:spcPct val="115000"/>
                        </a:lnSpc>
                      </a:pPr>
                      <a:r>
                        <a:rPr lang="uk-UA" sz="2400" noProof="1">
                          <a:effectLst/>
                          <a:latin typeface="Arial" panose="020B0604020202020204" pitchFamily="34" charset="0"/>
                          <a:cs typeface="Arial" panose="020B0604020202020204" pitchFamily="34" charset="0"/>
                        </a:rPr>
                        <a:t>Звіт з типом «Звітний»</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4800" b="1" noProof="1">
                          <a:solidFill>
                            <a:srgbClr val="0084C1"/>
                          </a:solidFill>
                          <a:effectLst/>
                          <a:latin typeface="Arial" panose="020B0604020202020204" pitchFamily="34" charset="0"/>
                          <a:cs typeface="Arial" panose="020B0604020202020204" pitchFamily="34" charset="0"/>
                        </a:rPr>
                        <a:t>+</a:t>
                      </a:r>
                      <a:endParaRPr lang="uk-UA" sz="4800" b="1" noProof="1">
                        <a:solidFill>
                          <a:srgbClr val="0084C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uk-UA" sz="4800" b="1" noProof="1">
                          <a:solidFill>
                            <a:srgbClr val="0084C1"/>
                          </a:solidFill>
                          <a:effectLst/>
                          <a:latin typeface="Arial" panose="020B0604020202020204" pitchFamily="34" charset="0"/>
                          <a:cs typeface="Arial" panose="020B0604020202020204" pitchFamily="34" charset="0"/>
                        </a:rPr>
                        <a:t>+</a:t>
                      </a:r>
                      <a:endParaRPr lang="uk-UA" sz="4800" b="1" noProof="1">
                        <a:solidFill>
                          <a:srgbClr val="0084C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uk-UA" sz="4800" b="1" noProof="1">
                          <a:solidFill>
                            <a:srgbClr val="0084C1"/>
                          </a:solidFill>
                          <a:effectLst/>
                          <a:latin typeface="Arial" panose="020B0604020202020204" pitchFamily="34" charset="0"/>
                          <a:cs typeface="Arial" panose="020B0604020202020204" pitchFamily="34" charset="0"/>
                        </a:rPr>
                        <a:t>+</a:t>
                      </a:r>
                      <a:endParaRPr lang="uk-UA" sz="4800" b="1" noProof="1">
                        <a:solidFill>
                          <a:srgbClr val="0084C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uk-UA" sz="4800" b="1" noProof="1">
                          <a:solidFill>
                            <a:srgbClr val="0084C1"/>
                          </a:solidFill>
                          <a:effectLst/>
                          <a:latin typeface="Arial" panose="020B0604020202020204" pitchFamily="34" charset="0"/>
                          <a:cs typeface="Arial" panose="020B0604020202020204" pitchFamily="34" charset="0"/>
                        </a:rPr>
                        <a:t>+</a:t>
                      </a:r>
                      <a:endParaRPr lang="uk-UA" sz="4800" b="1" noProof="1">
                        <a:solidFill>
                          <a:srgbClr val="0084C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uk-UA" sz="4800" b="1" noProof="1">
                          <a:effectLst/>
                          <a:latin typeface="Arial" panose="020B0604020202020204" pitchFamily="34" charset="0"/>
                          <a:cs typeface="Arial" panose="020B0604020202020204" pitchFamily="34" charset="0"/>
                        </a:rPr>
                        <a:t> - </a:t>
                      </a:r>
                      <a:endParaRPr lang="uk-UA" sz="4800" b="1"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4800" b="1" noProof="1">
                          <a:effectLst/>
                          <a:latin typeface="Arial" panose="020B0604020202020204" pitchFamily="34" charset="0"/>
                          <a:cs typeface="Arial" panose="020B0604020202020204" pitchFamily="34" charset="0"/>
                        </a:rPr>
                        <a:t>  - </a:t>
                      </a:r>
                      <a:endParaRPr lang="uk-UA" sz="4800" b="1"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215403"/>
                  </a:ext>
                </a:extLst>
              </a:tr>
            </a:tbl>
          </a:graphicData>
        </a:graphic>
      </p:graphicFrame>
    </p:spTree>
    <p:extLst>
      <p:ext uri="{BB962C8B-B14F-4D97-AF65-F5344CB8AC3E}">
        <p14:creationId xmlns:p14="http://schemas.microsoft.com/office/powerpoint/2010/main" val="30740920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4D20B-9E25-B5A7-6D2D-7E3399B9B18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5E4C69-6E1B-26A2-03ED-95A61B139C78}"/>
              </a:ext>
            </a:extLst>
          </p:cNvPr>
          <p:cNvSpPr>
            <a:spLocks noGrp="1"/>
          </p:cNvSpPr>
          <p:nvPr>
            <p:ph type="ctrTitle"/>
          </p:nvPr>
        </p:nvSpPr>
        <p:spPr>
          <a:xfrm>
            <a:off x="1841669" y="339104"/>
            <a:ext cx="22426859" cy="1032573"/>
          </a:xfrm>
          <a:noFill/>
          <a:ln>
            <a:noFill/>
          </a:ln>
        </p:spPr>
        <p:txBody>
          <a:bodyPr>
            <a:normAutofit/>
          </a:bodyPr>
          <a:lstStyle/>
          <a:p>
            <a:pPr defTabSz="457200">
              <a:lnSpc>
                <a:spcPct val="90000"/>
              </a:lnSpc>
              <a:buClr>
                <a:srgbClr val="222222"/>
              </a:buClr>
            </a:pPr>
            <a:r>
              <a:rPr lang="uk-UA" sz="4850" cap="all" noProof="1">
                <a:solidFill>
                  <a:srgbClr val="002060"/>
                </a:solidFill>
                <a:latin typeface="Roboto" panose="02000000000000000000" pitchFamily="2" charset="0"/>
                <a:cs typeface="Helvetica"/>
              </a:rPr>
              <a:t>КОРИГУВАННЯ ПОМИЛОК В Д1 </a:t>
            </a:r>
          </a:p>
        </p:txBody>
      </p:sp>
      <p:sp>
        <p:nvSpPr>
          <p:cNvPr id="10" name="Номер слайда 16">
            <a:extLst>
              <a:ext uri="{FF2B5EF4-FFF2-40B4-BE49-F238E27FC236}">
                <a16:creationId xmlns:a16="http://schemas.microsoft.com/office/drawing/2014/main" id="{003C14D8-5354-D782-8232-DEC4B294020A}"/>
              </a:ext>
            </a:extLst>
          </p:cNvPr>
          <p:cNvSpPr>
            <a:spLocks noGrp="1"/>
          </p:cNvSpPr>
          <p:nvPr>
            <p:ph type="sldNum" sz="quarter" idx="7"/>
          </p:nvPr>
        </p:nvSpPr>
        <p:spPr>
          <a:xfrm>
            <a:off x="22774701"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F7E3FA5-5D7F-F4D7-1E15-978639F33CE2}"/>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graphicFrame>
        <p:nvGraphicFramePr>
          <p:cNvPr id="4" name="Таблица 3">
            <a:extLst>
              <a:ext uri="{FF2B5EF4-FFF2-40B4-BE49-F238E27FC236}">
                <a16:creationId xmlns:a16="http://schemas.microsoft.com/office/drawing/2014/main" id="{9D5E1C05-E047-9F20-66ED-4AD487AE2F2F}"/>
              </a:ext>
            </a:extLst>
          </p:cNvPr>
          <p:cNvGraphicFramePr>
            <a:graphicFrameLocks noGrp="1"/>
          </p:cNvGraphicFramePr>
          <p:nvPr>
            <p:extLst>
              <p:ext uri="{D42A27DB-BD31-4B8C-83A1-F6EECF244321}">
                <p14:modId xmlns:p14="http://schemas.microsoft.com/office/powerpoint/2010/main" val="2116722550"/>
              </p:ext>
            </p:extLst>
          </p:nvPr>
        </p:nvGraphicFramePr>
        <p:xfrm>
          <a:off x="1841669" y="2389691"/>
          <a:ext cx="21562784" cy="7275580"/>
        </p:xfrm>
        <a:graphic>
          <a:graphicData uri="http://schemas.openxmlformats.org/drawingml/2006/table">
            <a:tbl>
              <a:tblPr firstRow="1" firstCol="1" bandRow="1">
                <a:tableStyleId>{5C22544A-7EE6-4342-B048-85BDC9FD1C3A}</a:tableStyleId>
              </a:tblPr>
              <a:tblGrid>
                <a:gridCol w="3142597">
                  <a:extLst>
                    <a:ext uri="{9D8B030D-6E8A-4147-A177-3AD203B41FA5}">
                      <a16:colId xmlns:a16="http://schemas.microsoft.com/office/drawing/2014/main" val="1283831706"/>
                    </a:ext>
                  </a:extLst>
                </a:gridCol>
                <a:gridCol w="2727929">
                  <a:extLst>
                    <a:ext uri="{9D8B030D-6E8A-4147-A177-3AD203B41FA5}">
                      <a16:colId xmlns:a16="http://schemas.microsoft.com/office/drawing/2014/main" val="3371739361"/>
                    </a:ext>
                  </a:extLst>
                </a:gridCol>
                <a:gridCol w="2294008">
                  <a:extLst>
                    <a:ext uri="{9D8B030D-6E8A-4147-A177-3AD203B41FA5}">
                      <a16:colId xmlns:a16="http://schemas.microsoft.com/office/drawing/2014/main" val="1773215434"/>
                    </a:ext>
                  </a:extLst>
                </a:gridCol>
                <a:gridCol w="4004517">
                  <a:extLst>
                    <a:ext uri="{9D8B030D-6E8A-4147-A177-3AD203B41FA5}">
                      <a16:colId xmlns:a16="http://schemas.microsoft.com/office/drawing/2014/main" val="1804760536"/>
                    </a:ext>
                  </a:extLst>
                </a:gridCol>
                <a:gridCol w="3148523">
                  <a:extLst>
                    <a:ext uri="{9D8B030D-6E8A-4147-A177-3AD203B41FA5}">
                      <a16:colId xmlns:a16="http://schemas.microsoft.com/office/drawing/2014/main" val="1779923533"/>
                    </a:ext>
                  </a:extLst>
                </a:gridCol>
                <a:gridCol w="2939707">
                  <a:extLst>
                    <a:ext uri="{9D8B030D-6E8A-4147-A177-3AD203B41FA5}">
                      <a16:colId xmlns:a16="http://schemas.microsoft.com/office/drawing/2014/main" val="2928055436"/>
                    </a:ext>
                  </a:extLst>
                </a:gridCol>
                <a:gridCol w="3305503">
                  <a:extLst>
                    <a:ext uri="{9D8B030D-6E8A-4147-A177-3AD203B41FA5}">
                      <a16:colId xmlns:a16="http://schemas.microsoft.com/office/drawing/2014/main" val="4229412106"/>
                    </a:ext>
                  </a:extLst>
                </a:gridCol>
              </a:tblGrid>
              <a:tr h="2294276">
                <a:tc>
                  <a:txBody>
                    <a:bodyPr/>
                    <a:lstStyle/>
                    <a:p>
                      <a:pPr>
                        <a:lnSpc>
                          <a:spcPct val="115000"/>
                        </a:lnSpc>
                      </a:pPr>
                      <a:r>
                        <a:rPr lang="uk-UA" sz="2400" noProof="1">
                          <a:effectLst/>
                          <a:latin typeface="Arial" panose="020B0604020202020204" pitchFamily="34" charset="0"/>
                          <a:cs typeface="Arial" panose="020B0604020202020204" pitchFamily="34" charset="0"/>
                        </a:rPr>
                        <a:t>СПОСІБ ВИПРАВЛЕННЯ</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r>
                        <a:rPr lang="uk-UA" sz="2400" noProof="1">
                          <a:effectLst/>
                          <a:latin typeface="Arial" panose="020B0604020202020204" pitchFamily="34" charset="0"/>
                          <a:cs typeface="Arial" panose="020B0604020202020204" pitchFamily="34" charset="0"/>
                        </a:rPr>
                        <a:t>КТН 2 у графі 09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r>
                        <a:rPr lang="uk-UA" sz="2400" noProof="1">
                          <a:effectLst/>
                          <a:latin typeface="Arial" panose="020B0604020202020204" pitchFamily="34" charset="0"/>
                          <a:cs typeface="Arial" panose="020B0604020202020204" pitchFamily="34" charset="0"/>
                        </a:rPr>
                        <a:t>КТН 3 у графі 09 Д1</a:t>
                      </a:r>
                    </a:p>
                    <a:p>
                      <a:pPr>
                        <a:lnSpc>
                          <a:spcPct val="115000"/>
                        </a:lnSpc>
                      </a:pPr>
                      <a:r>
                        <a:rPr lang="uk-UA" sz="2400" noProof="1">
                          <a:effectLst/>
                          <a:latin typeface="Arial" panose="020B0604020202020204" pitchFamily="34" charset="0"/>
                          <a:cs typeface="Arial" panose="020B0604020202020204" pitchFamily="34" charset="0"/>
                        </a:rPr>
                        <a:t>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«0»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«1»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793969"/>
                  </a:ext>
                </a:extLst>
              </a:tr>
              <a:tr h="467711">
                <a:tc>
                  <a:txBody>
                    <a:bodyPr/>
                    <a:lstStyle/>
                    <a:p>
                      <a:pPr marL="0" marR="0" indent="0" algn="ctr" defTabSz="584200" latinLnBrk="0">
                        <a:lnSpc>
                          <a:spcPct val="115000"/>
                        </a:lnSpc>
                        <a:spcBef>
                          <a:spcPts val="0"/>
                        </a:spcBef>
                        <a:spcAft>
                          <a:spcPts val="0"/>
                        </a:spcAft>
                        <a:buClrTx/>
                        <a:buSzTx/>
                        <a:buFontTx/>
                        <a:buNone/>
                        <a:tabLst/>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2</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3</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4</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5</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6</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400311"/>
                  </a:ext>
                </a:extLst>
              </a:tr>
              <a:tr h="2001213">
                <a:tc>
                  <a:txBody>
                    <a:bodyPr/>
                    <a:lstStyle/>
                    <a:p>
                      <a:pPr marL="0" marR="0" indent="0" algn="ctr" defTabSz="584200" latinLnBrk="0">
                        <a:lnSpc>
                          <a:spcPct val="115000"/>
                        </a:lnSpc>
                        <a:spcBef>
                          <a:spcPts val="0"/>
                        </a:spcBef>
                        <a:spcAft>
                          <a:spcPts val="0"/>
                        </a:spcAft>
                        <a:buClrTx/>
                        <a:buSzTx/>
                        <a:buFontTx/>
                        <a:buNone/>
                        <a:tabLst/>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Звіт з типом «Звітний»</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5517854"/>
                  </a:ext>
                </a:extLst>
              </a:tr>
              <a:tr h="2512380">
                <a:tc>
                  <a:txBody>
                    <a:bodyPr/>
                    <a:lstStyle/>
                    <a:p>
                      <a:pPr marL="0" marR="0" indent="0" algn="ctr" defTabSz="584200" latinLnBrk="0">
                        <a:lnSpc>
                          <a:spcPct val="115000"/>
                        </a:lnSpc>
                        <a:spcBef>
                          <a:spcPts val="0"/>
                        </a:spcBef>
                        <a:spcAft>
                          <a:spcPts val="0"/>
                        </a:spcAft>
                        <a:buClrTx/>
                        <a:buSzTx/>
                        <a:buFontTx/>
                        <a:buNone/>
                        <a:tabLst/>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Звіт з типом «Звітний новий»</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06273924"/>
                  </a:ext>
                </a:extLst>
              </a:tr>
            </a:tbl>
          </a:graphicData>
        </a:graphic>
      </p:graphicFrame>
    </p:spTree>
    <p:extLst>
      <p:ext uri="{BB962C8B-B14F-4D97-AF65-F5344CB8AC3E}">
        <p14:creationId xmlns:p14="http://schemas.microsoft.com/office/powerpoint/2010/main" val="27317936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72828-B950-653B-12D8-3899C7B9073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B244D-8710-F4AF-4FE2-86233B6E6D9D}"/>
              </a:ext>
            </a:extLst>
          </p:cNvPr>
          <p:cNvSpPr>
            <a:spLocks noGrp="1"/>
          </p:cNvSpPr>
          <p:nvPr>
            <p:ph type="ctrTitle"/>
          </p:nvPr>
        </p:nvSpPr>
        <p:spPr>
          <a:xfrm>
            <a:off x="1890727" y="308140"/>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10" name="Номер слайда 16">
            <a:extLst>
              <a:ext uri="{FF2B5EF4-FFF2-40B4-BE49-F238E27FC236}">
                <a16:creationId xmlns:a16="http://schemas.microsoft.com/office/drawing/2014/main" id="{57CE92CA-B81B-5DD6-970D-4EF047EC940F}"/>
              </a:ext>
            </a:extLst>
          </p:cNvPr>
          <p:cNvSpPr>
            <a:spLocks noGrp="1"/>
          </p:cNvSpPr>
          <p:nvPr>
            <p:ph type="sldNum" sz="quarter" idx="7"/>
          </p:nvPr>
        </p:nvSpPr>
        <p:spPr>
          <a:xfrm>
            <a:off x="22774701"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0B390C6-6919-A99F-9544-EC39FD306EAC}"/>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graphicFrame>
        <p:nvGraphicFramePr>
          <p:cNvPr id="3" name="Таблица 2">
            <a:extLst>
              <a:ext uri="{FF2B5EF4-FFF2-40B4-BE49-F238E27FC236}">
                <a16:creationId xmlns:a16="http://schemas.microsoft.com/office/drawing/2014/main" id="{3B991DC1-9202-3D9B-4FAF-34FA34F1DD88}"/>
              </a:ext>
            </a:extLst>
          </p:cNvPr>
          <p:cNvGraphicFramePr>
            <a:graphicFrameLocks noGrp="1"/>
          </p:cNvGraphicFramePr>
          <p:nvPr>
            <p:extLst>
              <p:ext uri="{D42A27DB-BD31-4B8C-83A1-F6EECF244321}">
                <p14:modId xmlns:p14="http://schemas.microsoft.com/office/powerpoint/2010/main" val="13502733"/>
              </p:ext>
            </p:extLst>
          </p:nvPr>
        </p:nvGraphicFramePr>
        <p:xfrm>
          <a:off x="1890728" y="2332360"/>
          <a:ext cx="19367394" cy="8256585"/>
        </p:xfrm>
        <a:graphic>
          <a:graphicData uri="http://schemas.openxmlformats.org/drawingml/2006/table">
            <a:tbl>
              <a:tblPr firstRow="1" firstCol="1" bandRow="1">
                <a:tableStyleId>{5C22544A-7EE6-4342-B048-85BDC9FD1C3A}</a:tableStyleId>
              </a:tblPr>
              <a:tblGrid>
                <a:gridCol w="2822637">
                  <a:extLst>
                    <a:ext uri="{9D8B030D-6E8A-4147-A177-3AD203B41FA5}">
                      <a16:colId xmlns:a16="http://schemas.microsoft.com/office/drawing/2014/main" val="1353601059"/>
                    </a:ext>
                  </a:extLst>
                </a:gridCol>
                <a:gridCol w="2450188">
                  <a:extLst>
                    <a:ext uri="{9D8B030D-6E8A-4147-A177-3AD203B41FA5}">
                      <a16:colId xmlns:a16="http://schemas.microsoft.com/office/drawing/2014/main" val="3140124931"/>
                    </a:ext>
                  </a:extLst>
                </a:gridCol>
                <a:gridCol w="2060447">
                  <a:extLst>
                    <a:ext uri="{9D8B030D-6E8A-4147-A177-3AD203B41FA5}">
                      <a16:colId xmlns:a16="http://schemas.microsoft.com/office/drawing/2014/main" val="3311045520"/>
                    </a:ext>
                  </a:extLst>
                </a:gridCol>
                <a:gridCol w="3596803">
                  <a:extLst>
                    <a:ext uri="{9D8B030D-6E8A-4147-A177-3AD203B41FA5}">
                      <a16:colId xmlns:a16="http://schemas.microsoft.com/office/drawing/2014/main" val="1385869289"/>
                    </a:ext>
                  </a:extLst>
                </a:gridCol>
                <a:gridCol w="2827959">
                  <a:extLst>
                    <a:ext uri="{9D8B030D-6E8A-4147-A177-3AD203B41FA5}">
                      <a16:colId xmlns:a16="http://schemas.microsoft.com/office/drawing/2014/main" val="624358890"/>
                    </a:ext>
                  </a:extLst>
                </a:gridCol>
                <a:gridCol w="2640403">
                  <a:extLst>
                    <a:ext uri="{9D8B030D-6E8A-4147-A177-3AD203B41FA5}">
                      <a16:colId xmlns:a16="http://schemas.microsoft.com/office/drawing/2014/main" val="4001383391"/>
                    </a:ext>
                  </a:extLst>
                </a:gridCol>
                <a:gridCol w="2968957">
                  <a:extLst>
                    <a:ext uri="{9D8B030D-6E8A-4147-A177-3AD203B41FA5}">
                      <a16:colId xmlns:a16="http://schemas.microsoft.com/office/drawing/2014/main" val="4216781299"/>
                    </a:ext>
                  </a:extLst>
                </a:gridCol>
              </a:tblGrid>
              <a:tr h="424799">
                <a:tc gridSpan="7">
                  <a:txBody>
                    <a:bodyPr/>
                    <a:lstStyle/>
                    <a:p>
                      <a:pPr algn="ctr">
                        <a:lnSpc>
                          <a:spcPct val="115000"/>
                        </a:lnSpc>
                      </a:pPr>
                      <a:r>
                        <a:rPr lang="uk-UA" sz="2400" noProof="1">
                          <a:effectLst/>
                          <a:latin typeface="Arial" panose="020B0604020202020204" pitchFamily="34" charset="0"/>
                          <a:cs typeface="Arial" panose="020B0604020202020204" pitchFamily="34" charset="0"/>
                        </a:rPr>
                        <a:t>Виправлення сумових помилок в Додатку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tc hMerge="1">
                  <a:txBody>
                    <a:bodyPr/>
                    <a:lstStyle/>
                    <a:p>
                      <a:endParaRPr lang="ru-UA"/>
                    </a:p>
                  </a:txBody>
                  <a:tcPr/>
                </a:tc>
                <a:extLst>
                  <a:ext uri="{0D108BD9-81ED-4DB2-BD59-A6C34878D82A}">
                    <a16:rowId xmlns:a16="http://schemas.microsoft.com/office/drawing/2014/main" val="570505521"/>
                  </a:ext>
                </a:extLst>
              </a:tr>
              <a:tr h="2014144">
                <a:tc>
                  <a:txBody>
                    <a:bodyPr/>
                    <a:lstStyle/>
                    <a:p>
                      <a:pPr>
                        <a:lnSpc>
                          <a:spcPct val="115000"/>
                        </a:lnSpc>
                      </a:pPr>
                      <a:r>
                        <a:rPr lang="uk-UA" sz="2400" noProof="1">
                          <a:effectLst/>
                          <a:latin typeface="Arial" panose="020B0604020202020204" pitchFamily="34" charset="0"/>
                          <a:cs typeface="Arial" panose="020B0604020202020204" pitchFamily="34" charset="0"/>
                        </a:rPr>
                        <a:t>СПОСІБ ВИПРАВЛЕННЯ</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r>
                        <a:rPr lang="uk-UA" sz="2400" noProof="1">
                          <a:effectLst/>
                          <a:latin typeface="Arial" panose="020B0604020202020204" pitchFamily="34" charset="0"/>
                          <a:cs typeface="Arial" panose="020B0604020202020204" pitchFamily="34" charset="0"/>
                        </a:rPr>
                        <a:t>КТН 2 у графі 09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r>
                        <a:rPr lang="uk-UA" sz="2400" noProof="1">
                          <a:effectLst/>
                          <a:latin typeface="Arial" panose="020B0604020202020204" pitchFamily="34" charset="0"/>
                          <a:cs typeface="Arial" panose="020B0604020202020204" pitchFamily="34" charset="0"/>
                        </a:rPr>
                        <a:t>КТН 3 у графі 09 Д1</a:t>
                      </a:r>
                    </a:p>
                    <a:p>
                      <a:pPr>
                        <a:lnSpc>
                          <a:spcPct val="115000"/>
                        </a:lnSpc>
                      </a:pPr>
                      <a:r>
                        <a:rPr lang="uk-UA" sz="2400" noProof="1">
                          <a:effectLst/>
                          <a:latin typeface="Arial" panose="020B0604020202020204" pitchFamily="34" charset="0"/>
                          <a:cs typeface="Arial" panose="020B0604020202020204" pitchFamily="34" charset="0"/>
                        </a:rPr>
                        <a:t>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Знак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«0»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uk-UA" sz="2400" noProof="1">
                          <a:effectLst/>
                          <a:latin typeface="Arial" panose="020B0604020202020204" pitchFamily="34" charset="0"/>
                          <a:cs typeface="Arial" panose="020B0604020202020204" pitchFamily="34" charset="0"/>
                        </a:rPr>
                        <a:t>Ознака «1» в графі 25 Д1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864604"/>
                  </a:ext>
                </a:extLst>
              </a:tr>
              <a:tr h="424799">
                <a:tc>
                  <a:txBody>
                    <a:bodyPr/>
                    <a:lstStyle/>
                    <a:p>
                      <a:pPr>
                        <a:lnSpc>
                          <a:spcPct val="115000"/>
                        </a:lnSpc>
                      </a:pPr>
                      <a:r>
                        <a:rPr lang="uk-UA" sz="2400" noProof="1">
                          <a:effectLst/>
                          <a:latin typeface="Arial" panose="020B0604020202020204" pitchFamily="34" charset="0"/>
                          <a:cs typeface="Arial" panose="020B0604020202020204" pitchFamily="34" charset="0"/>
                        </a:rPr>
                        <a:t> </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1</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2</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3</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4</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5</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uk-UA" sz="2400" noProof="1">
                          <a:effectLst/>
                          <a:latin typeface="Arial" panose="020B0604020202020204" pitchFamily="34" charset="0"/>
                          <a:cs typeface="Arial" panose="020B0604020202020204" pitchFamily="34" charset="0"/>
                        </a:rPr>
                        <a:t>6</a:t>
                      </a:r>
                      <a:endParaRPr lang="uk-UA" sz="2400" noProof="1">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914974"/>
                  </a:ext>
                </a:extLst>
              </a:tr>
              <a:tr h="1817803">
                <a:tc>
                  <a:txBody>
                    <a:bodyPr/>
                    <a:lstStyle/>
                    <a:p>
                      <a:pPr algn="ctr">
                        <a:lnSpc>
                          <a:spcPct val="115000"/>
                        </a:lnSpc>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Звіт з типом «Звітний»</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667833"/>
                  </a:ext>
                </a:extLst>
              </a:tr>
              <a:tr h="1817803">
                <a:tc>
                  <a:txBody>
                    <a:bodyPr/>
                    <a:lstStyle/>
                    <a:p>
                      <a:pPr algn="ctr">
                        <a:lnSpc>
                          <a:spcPct val="115000"/>
                        </a:lnSpc>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Звіт з типом «Звітний новий»</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92302291"/>
                  </a:ext>
                </a:extLst>
              </a:tr>
              <a:tr h="1757237">
                <a:tc>
                  <a:txBody>
                    <a:bodyPr/>
                    <a:lstStyle/>
                    <a:p>
                      <a:pPr algn="ct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Звіт з</a:t>
                      </a:r>
                    </a:p>
                    <a:p>
                      <a:pPr algn="ctr">
                        <a:lnSpc>
                          <a:spcPct val="115000"/>
                        </a:lnSpc>
                      </a:pPr>
                      <a:r>
                        <a:rPr lang="uk-UA" sz="2400" b="1" i="0" u="none" strike="noStrike" cap="none" spc="0" baseline="0" noProof="1">
                          <a:ln>
                            <a:noFill/>
                          </a:ln>
                          <a:solidFill>
                            <a:schemeClr val="lt1"/>
                          </a:solidFill>
                          <a:effectLst/>
                          <a:uFillTx/>
                          <a:latin typeface="Arial" panose="020B0604020202020204" pitchFamily="34" charset="0"/>
                          <a:ea typeface="+mn-ea"/>
                          <a:cs typeface="Arial" panose="020B0604020202020204" pitchFamily="34" charset="0"/>
                          <a:sym typeface="Helvetica Neue"/>
                        </a:rPr>
                        <a:t>типом «Уточнюючий»</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584200" rtl="0" eaLnBrk="1" latinLnBrk="0" hangingPunct="1">
                        <a:lnSpc>
                          <a:spcPct val="115000"/>
                        </a:lnSpc>
                        <a:spcBef>
                          <a:spcPts val="0"/>
                        </a:spcBef>
                        <a:spcAft>
                          <a:spcPts val="0"/>
                        </a:spcAft>
                        <a:buClrTx/>
                        <a:buSzTx/>
                        <a:buFontTx/>
                        <a:buNone/>
                        <a:tabLst/>
                      </a:pPr>
                      <a:r>
                        <a:rPr lang="uk-UA" sz="4800" b="1" i="0" u="none" strike="noStrike" cap="none" spc="0" baseline="0" noProof="1">
                          <a:ln>
                            <a:noFill/>
                          </a:ln>
                          <a:solidFill>
                            <a:srgbClr val="0084C1"/>
                          </a:solidFill>
                          <a:effectLst/>
                          <a:uFillTx/>
                          <a:latin typeface="Arial" panose="020B0604020202020204" pitchFamily="34" charset="0"/>
                          <a:ea typeface="+mn-ea"/>
                          <a:cs typeface="Arial" panose="020B0604020202020204" pitchFamily="34" charset="0"/>
                          <a:sym typeface="Helvetica Neue"/>
                        </a:rPr>
                        <a:t>+</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371600" rtl="0" eaLnBrk="1" latinLnBrk="0" hangingPunct="1">
                        <a:lnSpc>
                          <a:spcPct val="115000"/>
                        </a:lnSpc>
                      </a:pPr>
                      <a:r>
                        <a:rPr lang="uk-UA" sz="4800" b="1" kern="1200" noProof="1">
                          <a:solidFill>
                            <a:schemeClr val="dk1"/>
                          </a:solidFill>
                          <a:effectLst/>
                          <a:latin typeface="Arial" panose="020B0604020202020204" pitchFamily="34" charset="0"/>
                          <a:ea typeface="+mn-ea"/>
                          <a:cs typeface="Arial" panose="020B0604020202020204" pitchFamily="34" charset="0"/>
                        </a:rPr>
                        <a:t>-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556426"/>
                  </a:ext>
                </a:extLst>
              </a:tr>
            </a:tbl>
          </a:graphicData>
        </a:graphic>
      </p:graphicFrame>
    </p:spTree>
    <p:extLst>
      <p:ext uri="{BB962C8B-B14F-4D97-AF65-F5344CB8AC3E}">
        <p14:creationId xmlns:p14="http://schemas.microsoft.com/office/powerpoint/2010/main" val="6433183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4E2D-54D0-48B8-A273-546F499A462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EBE13-9C29-DDD3-EA9E-DA1DCC647B56}"/>
              </a:ext>
            </a:extLst>
          </p:cNvPr>
          <p:cNvSpPr>
            <a:spLocks noGrp="1"/>
          </p:cNvSpPr>
          <p:nvPr>
            <p:ph type="ctrTitle"/>
          </p:nvPr>
        </p:nvSpPr>
        <p:spPr>
          <a:xfrm>
            <a:off x="1872427" y="265952"/>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CEF676FB-AB2D-DDAC-9403-A827434D7E4A}"/>
              </a:ext>
            </a:extLst>
          </p:cNvPr>
          <p:cNvSpPr>
            <a:spLocks noGrp="1"/>
          </p:cNvSpPr>
          <p:nvPr>
            <p:ph type="subTitle" idx="4"/>
          </p:nvPr>
        </p:nvSpPr>
        <p:spPr>
          <a:xfrm>
            <a:off x="1827171" y="2126633"/>
            <a:ext cx="20092920" cy="10447963"/>
          </a:xfrm>
          <a:prstGeom prst="rect">
            <a:avLst/>
          </a:prstGeom>
          <a:ln>
            <a:noFill/>
          </a:ln>
        </p:spPr>
        <p:txBody>
          <a:bodyPr>
            <a:noAutofit/>
          </a:bodyPr>
          <a:lstStyle/>
          <a:p>
            <a:pPr marL="0" indent="0" algn="ctr">
              <a:buNone/>
            </a:pPr>
            <a:r>
              <a:rPr lang="uk-UA" sz="4400" b="1" noProof="1">
                <a:solidFill>
                  <a:srgbClr val="0070C0"/>
                </a:solidFill>
                <a:latin typeface="Arial" panose="020B0604020202020204" pitchFamily="34" charset="0"/>
                <a:cs typeface="Arial" panose="020B0604020202020204" pitchFamily="34" charset="0"/>
              </a:rPr>
              <a:t>ПРИКЛАД</a:t>
            </a:r>
          </a:p>
          <a:p>
            <a:pPr marL="0" indent="0">
              <a:buNone/>
            </a:pPr>
            <a:r>
              <a:rPr lang="uk-UA" i="1" noProof="1">
                <a:latin typeface="Arial" panose="020B0604020202020204" pitchFamily="34" charset="0"/>
                <a:cs typeface="Arial" panose="020B0604020202020204" pitchFamily="34" charset="0"/>
              </a:rPr>
              <a:t>По працівнику відобразили один рядок в додатку Д1 за січень  2025 року у Податковому розрахунку, зазначивши основне місце роботи. Сума доходу складає 15000,00 грн та ЄСВ 3300,00 грн. Але, працівник на одному підприємстві працює і за основним місцем роботи і за сумісництвом, тож інформацію слід було відображати двома рядками в додатку Д1. І це виявили до закінчення граничного строку подання об’єднаного. І при цьому вже подано і прийнято звіт типу «Звітний», де нарахування відображено у одному рядку. На роботі за основним місцем роботи його дохід склав 10000,00 грн і ЄСВ </a:t>
            </a:r>
            <a:r>
              <a:rPr lang="uk-UA" noProof="1">
                <a:latin typeface="Arial" panose="020B0604020202020204" pitchFamily="34" charset="0"/>
                <a:cs typeface="Arial" panose="020B0604020202020204" pitchFamily="34" charset="0"/>
                <a:sym typeface="Helvetica"/>
              </a:rPr>
              <a:t>–</a:t>
            </a:r>
            <a:r>
              <a:rPr lang="uk-UA" i="1" noProof="1">
                <a:latin typeface="Arial" panose="020B0604020202020204" pitchFamily="34" charset="0"/>
                <a:cs typeface="Arial" panose="020B0604020202020204" pitchFamily="34" charset="0"/>
              </a:rPr>
              <a:t> 2200,00 грн. А за сумісництвом дохід у працівника за жовтень складає відповідно 5000,00 грн та ЄСВ – 1100,00 грн</a:t>
            </a:r>
            <a:endParaRPr lang="uk-UA" noProof="1">
              <a:solidFill>
                <a:srgbClr val="333333"/>
              </a:solidFill>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D0A65A41-68C3-0C32-F03F-4DBA8E84DF2F}"/>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770AC05-93A7-A7E3-E6B3-41D4BB8E2049}"/>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3194293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CE8-6B29-1799-F9F4-0DC7A4DB248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945227-F6A7-2132-08FF-20FF506DAF37}"/>
              </a:ext>
            </a:extLst>
          </p:cNvPr>
          <p:cNvSpPr>
            <a:spLocks noGrp="1"/>
          </p:cNvSpPr>
          <p:nvPr>
            <p:ph type="ctrTitle"/>
          </p:nvPr>
        </p:nvSpPr>
        <p:spPr>
          <a:xfrm>
            <a:off x="1890715" y="284240"/>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528D3981-2AAF-41C6-E57A-931A864DBC26}"/>
              </a:ext>
            </a:extLst>
          </p:cNvPr>
          <p:cNvSpPr>
            <a:spLocks noGrp="1"/>
          </p:cNvSpPr>
          <p:nvPr>
            <p:ph type="subTitle" idx="4"/>
          </p:nvPr>
        </p:nvSpPr>
        <p:spPr>
          <a:xfrm>
            <a:off x="1882034" y="2144921"/>
            <a:ext cx="19094303" cy="10447963"/>
          </a:xfrm>
          <a:prstGeom prst="rect">
            <a:avLst/>
          </a:prstGeom>
          <a:ln>
            <a:noFill/>
          </a:ln>
        </p:spPr>
        <p:txBody>
          <a:bodyPr>
            <a:noAutofit/>
          </a:bodyPr>
          <a:lstStyle/>
          <a:p>
            <a:pPr marL="0" indent="0" algn="ctr">
              <a:spcBef>
                <a:spcPts val="0"/>
              </a:spcBef>
              <a:spcAft>
                <a:spcPts val="1800"/>
              </a:spcAft>
              <a:buNone/>
            </a:pPr>
            <a:r>
              <a:rPr lang="uk-UA" sz="3200" b="1" noProof="1">
                <a:solidFill>
                  <a:srgbClr val="0070C0"/>
                </a:solidFill>
                <a:latin typeface="Arial" panose="020B0604020202020204" pitchFamily="34" charset="0"/>
                <a:cs typeface="Arial" panose="020B0604020202020204" pitchFamily="34" charset="0"/>
              </a:rPr>
              <a:t>ПРОДОВЖЕННЯ ПРИКЛАДУ</a:t>
            </a:r>
          </a:p>
          <a:p>
            <a:pPr indent="0">
              <a:spcBef>
                <a:spcPts val="0"/>
              </a:spcBef>
              <a:spcAft>
                <a:spcPts val="1800"/>
              </a:spcAft>
              <a:buNone/>
            </a:pPr>
            <a:r>
              <a:rPr lang="uk-UA" sz="3200" noProof="1">
                <a:latin typeface="Arial" panose="020B0604020202020204" pitchFamily="34" charset="0"/>
                <a:cs typeface="Arial" panose="020B0604020202020204" pitchFamily="34" charset="0"/>
              </a:rPr>
              <a:t>Таку помилку слід виправити, адже мали заповнити два рядки.</a:t>
            </a:r>
          </a:p>
          <a:p>
            <a:pPr indent="0">
              <a:spcBef>
                <a:spcPts val="0"/>
              </a:spcBef>
              <a:spcAft>
                <a:spcPts val="1800"/>
              </a:spcAft>
              <a:buNone/>
            </a:pPr>
            <a:r>
              <a:rPr lang="uk-UA" sz="3200" noProof="1">
                <a:latin typeface="Arial" panose="020B0604020202020204" pitchFamily="34" charset="0"/>
                <a:cs typeface="Arial" panose="020B0604020202020204" pitchFamily="34" charset="0"/>
              </a:rPr>
              <a:t>Виправлятимемо помилку через застосування ознаки «1» та «0» в Податковому розрахунку з типом «Звітний новий» за січень 2025. При цьому заповнимо три рядки:</a:t>
            </a:r>
          </a:p>
          <a:p>
            <a:pPr indent="0">
              <a:spcBef>
                <a:spcPts val="0"/>
              </a:spcBef>
              <a:spcAft>
                <a:spcPts val="1800"/>
              </a:spcAft>
              <a:buNone/>
            </a:pPr>
            <a:r>
              <a:rPr lang="uk-UA" sz="3200" b="1" noProof="1">
                <a:solidFill>
                  <a:srgbClr val="0070C0"/>
                </a:solidFill>
                <a:latin typeface="Arial" panose="020B0604020202020204" pitchFamily="34" charset="0"/>
                <a:cs typeface="Arial" panose="020B0604020202020204" pitchFamily="34" charset="0"/>
              </a:rPr>
              <a:t>Рядок 1 повністю повторюємо рядок з уже поданого та прийнятого звіту типу «Звітний», тобто він буде містити таку інформацію:</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08 Категорія – зазначаємо «1»  (найманий працівник на загальних підставах);</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09 «тип нарахувань»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не заповнюємо;</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10 «місяць, рік»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«01.2025»;</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11 «прізвище», «ім’я», «по батькові»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відповідно дані працівника;</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14 «кількість днів перебування у трудових відносинах»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вказуємо 31;</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Графи 16 та 17 (дохід) – зазначаємо 15000,00;</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20 «сума нарахованого єдиного внеску»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3300,00;</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21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ознаку наявності трудової книжки, тобто 1;</a:t>
            </a:r>
          </a:p>
          <a:p>
            <a:pPr marL="304807">
              <a:spcBef>
                <a:spcPts val="0"/>
              </a:spcBef>
              <a:spcAft>
                <a:spcPts val="1800"/>
              </a:spcAft>
            </a:pPr>
            <a:r>
              <a:rPr lang="uk-UA" sz="3200" b="1" u="sng" noProof="1">
                <a:latin typeface="Arial" panose="020B0604020202020204" pitchFamily="34" charset="0"/>
                <a:cs typeface="Arial" panose="020B0604020202020204" pitchFamily="34" charset="0"/>
              </a:rPr>
              <a:t>Графа 25 «ознака 0,1» </a:t>
            </a:r>
            <a:r>
              <a:rPr lang="uk-UA" sz="3200" noProof="1">
                <a:latin typeface="Arial" panose="020B0604020202020204" pitchFamily="34" charset="0"/>
                <a:cs typeface="Arial" panose="020B0604020202020204" pitchFamily="34" charset="0"/>
                <a:sym typeface="Helvetica"/>
              </a:rPr>
              <a:t>–</a:t>
            </a:r>
            <a:r>
              <a:rPr lang="uk-UA" sz="3200" b="1" u="sng" noProof="1">
                <a:latin typeface="Arial" panose="020B0604020202020204" pitchFamily="34" charset="0"/>
                <a:cs typeface="Arial" panose="020B0604020202020204" pitchFamily="34" charset="0"/>
              </a:rPr>
              <a:t> вказуємо «1» на виключення рядка з неправильною інформацією</a:t>
            </a:r>
          </a:p>
        </p:txBody>
      </p:sp>
      <p:sp>
        <p:nvSpPr>
          <p:cNvPr id="10" name="Номер слайда 16">
            <a:extLst>
              <a:ext uri="{FF2B5EF4-FFF2-40B4-BE49-F238E27FC236}">
                <a16:creationId xmlns:a16="http://schemas.microsoft.com/office/drawing/2014/main" id="{E55E39D7-F3CF-C57D-74BD-55C8091D7CCF}"/>
              </a:ext>
            </a:extLst>
          </p:cNvPr>
          <p:cNvSpPr>
            <a:spLocks noGrp="1"/>
          </p:cNvSpPr>
          <p:nvPr>
            <p:ph type="sldNum" sz="quarter" idx="7"/>
          </p:nvPr>
        </p:nvSpPr>
        <p:spPr>
          <a:xfrm>
            <a:off x="22774701"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159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E61CACD-CEF4-9EB1-F9E5-734B16367B87}"/>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19382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7" name="Місце для номера слайда 1">
            <a:extLst>
              <a:ext uri="{FF2B5EF4-FFF2-40B4-BE49-F238E27FC236}">
                <a16:creationId xmlns:a16="http://schemas.microsoft.com/office/drawing/2014/main" id="{AEFD7797-D61E-4072-844A-ED682AF39656}"/>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16</a:t>
            </a:fld>
            <a:endParaRPr lang="uk-UA" noProof="1"/>
          </a:p>
        </p:txBody>
      </p:sp>
      <p:pic>
        <p:nvPicPr>
          <p:cNvPr id="8" name="Рисунок 7">
            <a:extLst>
              <a:ext uri="{FF2B5EF4-FFF2-40B4-BE49-F238E27FC236}">
                <a16:creationId xmlns:a16="http://schemas.microsoft.com/office/drawing/2014/main" id="{9E0D08FE-AC09-47BF-8BD9-12550C3E3C5A}"/>
              </a:ext>
            </a:extLst>
          </p:cNvPr>
          <p:cNvPicPr>
            <a:picLocks noChangeAspect="1"/>
          </p:cNvPicPr>
          <p:nvPr/>
        </p:nvPicPr>
        <p:blipFill>
          <a:blip r:embed="rId2"/>
          <a:stretch>
            <a:fillRect/>
          </a:stretch>
        </p:blipFill>
        <p:spPr bwMode="auto">
          <a:xfrm>
            <a:off x="4895189" y="1578000"/>
            <a:ext cx="13419528" cy="11329259"/>
          </a:xfrm>
          <a:prstGeom prst="rect">
            <a:avLst/>
          </a:prstGeom>
        </p:spPr>
      </p:pic>
    </p:spTree>
    <p:extLst>
      <p:ext uri="{BB962C8B-B14F-4D97-AF65-F5344CB8AC3E}">
        <p14:creationId xmlns:p14="http://schemas.microsoft.com/office/powerpoint/2010/main" val="39311287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111C7-5FE8-1D44-83EE-BE59F72191F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C33126-EB86-0674-E924-5EE3B59CB055}"/>
              </a:ext>
            </a:extLst>
          </p:cNvPr>
          <p:cNvSpPr>
            <a:spLocks noGrp="1"/>
          </p:cNvSpPr>
          <p:nvPr>
            <p:ph type="ctrTitle"/>
          </p:nvPr>
        </p:nvSpPr>
        <p:spPr>
          <a:xfrm>
            <a:off x="1865701" y="308140"/>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CCB14F79-C1A5-3827-F9AF-F3FB6E8E0396}"/>
              </a:ext>
            </a:extLst>
          </p:cNvPr>
          <p:cNvSpPr>
            <a:spLocks noGrp="1"/>
          </p:cNvSpPr>
          <p:nvPr>
            <p:ph type="subTitle" idx="4"/>
          </p:nvPr>
        </p:nvSpPr>
        <p:spPr>
          <a:xfrm>
            <a:off x="1443122" y="2090057"/>
            <a:ext cx="20045279" cy="10447963"/>
          </a:xfrm>
          <a:prstGeom prst="rect">
            <a:avLst/>
          </a:prstGeom>
          <a:ln>
            <a:noFill/>
          </a:ln>
        </p:spPr>
        <p:txBody>
          <a:bodyPr>
            <a:noAutofit/>
          </a:bodyPr>
          <a:lstStyle/>
          <a:p>
            <a:pPr marL="0" indent="0" algn="ctr">
              <a:spcBef>
                <a:spcPts val="0"/>
              </a:spcBef>
              <a:spcAft>
                <a:spcPts val="1800"/>
              </a:spcAft>
              <a:buNone/>
            </a:pPr>
            <a:r>
              <a:rPr lang="uk-UA" b="1" noProof="1">
                <a:solidFill>
                  <a:srgbClr val="0070C0"/>
                </a:solidFill>
                <a:latin typeface="Arial" panose="020B0604020202020204" pitchFamily="34" charset="0"/>
                <a:cs typeface="Arial" panose="020B0604020202020204" pitchFamily="34" charset="0"/>
              </a:rPr>
              <a:t>ПРОДОВЖЕННЯ ПРИКЛАДУ</a:t>
            </a:r>
          </a:p>
          <a:p>
            <a:pPr indent="0">
              <a:spcBef>
                <a:spcPts val="0"/>
              </a:spcBef>
              <a:spcAft>
                <a:spcPts val="1800"/>
              </a:spcAft>
              <a:buNone/>
            </a:pPr>
            <a:r>
              <a:rPr lang="uk-UA" b="1" noProof="1">
                <a:solidFill>
                  <a:srgbClr val="0070C0"/>
                </a:solidFill>
                <a:latin typeface="Arial" panose="020B0604020202020204" pitchFamily="34" charset="0"/>
                <a:cs typeface="Arial" panose="020B0604020202020204" pitchFamily="34" charset="0"/>
              </a:rPr>
              <a:t>Рядок 2 – нарахування за основною посадою </a:t>
            </a:r>
          </a:p>
          <a:p>
            <a:pPr indent="304807">
              <a:spcBef>
                <a:spcPts val="0"/>
              </a:spcBef>
              <a:spcAft>
                <a:spcPts val="1800"/>
              </a:spcAft>
            </a:pPr>
            <a:r>
              <a:rPr lang="uk-UA" noProof="1">
                <a:latin typeface="Arial" panose="020B0604020202020204" pitchFamily="34" charset="0"/>
                <a:cs typeface="Arial" panose="020B0604020202020204" pitchFamily="34" charset="0"/>
              </a:rPr>
              <a:t>Графа 08 Категорія – зазначаємо 1, найманий працівник на загальних підставах;</a:t>
            </a:r>
          </a:p>
          <a:p>
            <a:pPr indent="304807">
              <a:spcBef>
                <a:spcPts val="0"/>
              </a:spcBef>
              <a:spcAft>
                <a:spcPts val="1800"/>
              </a:spcAft>
            </a:pPr>
            <a:r>
              <a:rPr lang="uk-UA" noProof="1">
                <a:latin typeface="Arial" panose="020B0604020202020204" pitchFamily="34" charset="0"/>
                <a:cs typeface="Arial" panose="020B0604020202020204" pitchFamily="34" charset="0"/>
              </a:rPr>
              <a:t>Графа 09 «тип нарахувань» </a:t>
            </a:r>
            <a:r>
              <a:rPr lang="uk-UA" noProof="1">
                <a:latin typeface="Arial" panose="020B0604020202020204" pitchFamily="34" charset="0"/>
                <a:cs typeface="Arial" panose="020B0604020202020204" pitchFamily="34" charset="0"/>
                <a:sym typeface="Helvetica"/>
              </a:rPr>
              <a:t>–</a:t>
            </a:r>
            <a:r>
              <a:rPr lang="uk-UA" noProof="1">
                <a:latin typeface="Arial" panose="020B0604020202020204" pitchFamily="34" charset="0"/>
                <a:cs typeface="Arial" panose="020B0604020202020204" pitchFamily="34" charset="0"/>
              </a:rPr>
              <a:t> не заповнюємо;</a:t>
            </a:r>
          </a:p>
          <a:p>
            <a:pPr indent="304807">
              <a:spcBef>
                <a:spcPts val="0"/>
              </a:spcBef>
              <a:spcAft>
                <a:spcPts val="1800"/>
              </a:spcAft>
            </a:pPr>
            <a:r>
              <a:rPr lang="uk-UA" b="1" noProof="1">
                <a:latin typeface="Arial" panose="020B0604020202020204" pitchFamily="34" charset="0"/>
                <a:cs typeface="Arial" panose="020B0604020202020204" pitchFamily="34" charset="0"/>
              </a:rPr>
              <a:t>Графа 10 «місяць, рік» </a:t>
            </a:r>
            <a:r>
              <a:rPr lang="uk-UA" noProof="1">
                <a:latin typeface="Arial" panose="020B0604020202020204" pitchFamily="34" charset="0"/>
                <a:cs typeface="Arial" panose="020B0604020202020204" pitchFamily="34" charset="0"/>
                <a:sym typeface="Helvetica"/>
              </a:rPr>
              <a:t>–</a:t>
            </a:r>
            <a:r>
              <a:rPr lang="uk-UA" b="1" noProof="1">
                <a:latin typeface="Arial" panose="020B0604020202020204" pitchFamily="34" charset="0"/>
                <a:cs typeface="Arial" panose="020B0604020202020204" pitchFamily="34" charset="0"/>
              </a:rPr>
              <a:t> зазначаємо «01.2025»;</a:t>
            </a:r>
          </a:p>
          <a:p>
            <a:pPr indent="304807">
              <a:spcBef>
                <a:spcPts val="0"/>
              </a:spcBef>
              <a:spcAft>
                <a:spcPts val="1800"/>
              </a:spcAft>
            </a:pPr>
            <a:r>
              <a:rPr lang="uk-UA" noProof="1">
                <a:latin typeface="Arial" panose="020B0604020202020204" pitchFamily="34" charset="0"/>
                <a:cs typeface="Arial" panose="020B0604020202020204" pitchFamily="34" charset="0"/>
              </a:rPr>
              <a:t>Графа 11 «прізвище», «ім’я», «по батькові» </a:t>
            </a:r>
            <a:r>
              <a:rPr lang="uk-UA" noProof="1">
                <a:latin typeface="Arial" panose="020B0604020202020204" pitchFamily="34" charset="0"/>
                <a:cs typeface="Arial" panose="020B0604020202020204" pitchFamily="34" charset="0"/>
                <a:sym typeface="Helvetica"/>
              </a:rPr>
              <a:t>–</a:t>
            </a:r>
            <a:r>
              <a:rPr lang="uk-UA" noProof="1">
                <a:latin typeface="Arial" panose="020B0604020202020204" pitchFamily="34" charset="0"/>
                <a:cs typeface="Arial" panose="020B0604020202020204" pitchFamily="34" charset="0"/>
              </a:rPr>
              <a:t> відображаємо відповідно дані працівника;</a:t>
            </a:r>
          </a:p>
          <a:p>
            <a:pPr indent="304807">
              <a:spcBef>
                <a:spcPts val="0"/>
              </a:spcBef>
              <a:spcAft>
                <a:spcPts val="1800"/>
              </a:spcAft>
            </a:pPr>
            <a:r>
              <a:rPr lang="uk-UA" noProof="1">
                <a:latin typeface="Arial" panose="020B0604020202020204" pitchFamily="34" charset="0"/>
                <a:cs typeface="Arial" panose="020B0604020202020204" pitchFamily="34" charset="0"/>
              </a:rPr>
              <a:t>Графа 14 «кількість днів перебування у трудових відносинах» </a:t>
            </a:r>
            <a:r>
              <a:rPr lang="uk-UA" noProof="1">
                <a:latin typeface="Arial" panose="020B0604020202020204" pitchFamily="34" charset="0"/>
                <a:cs typeface="Arial" panose="020B0604020202020204" pitchFamily="34" charset="0"/>
                <a:sym typeface="Helvetica"/>
              </a:rPr>
              <a:t>–</a:t>
            </a:r>
            <a:r>
              <a:rPr lang="uk-UA" noProof="1">
                <a:latin typeface="Arial" panose="020B0604020202020204" pitchFamily="34" charset="0"/>
                <a:cs typeface="Arial" panose="020B0604020202020204" pitchFamily="34" charset="0"/>
              </a:rPr>
              <a:t> вказуємо 31;</a:t>
            </a:r>
          </a:p>
          <a:p>
            <a:pPr indent="304807">
              <a:spcBef>
                <a:spcPts val="0"/>
              </a:spcBef>
              <a:spcAft>
                <a:spcPts val="1800"/>
              </a:spcAft>
            </a:pPr>
            <a:r>
              <a:rPr lang="uk-UA" b="1" noProof="1">
                <a:latin typeface="Arial" panose="020B0604020202020204" pitchFamily="34" charset="0"/>
                <a:cs typeface="Arial" panose="020B0604020202020204" pitchFamily="34" charset="0"/>
              </a:rPr>
              <a:t>Графи 16 та 17 (дохід) – зазначаємо 10000,00 (зарплата за основним місцем роботи);</a:t>
            </a:r>
          </a:p>
          <a:p>
            <a:pPr indent="304807">
              <a:spcBef>
                <a:spcPts val="0"/>
              </a:spcBef>
              <a:spcAft>
                <a:spcPts val="1800"/>
              </a:spcAft>
            </a:pPr>
            <a:r>
              <a:rPr lang="uk-UA" b="1" noProof="1">
                <a:latin typeface="Arial" panose="020B0604020202020204" pitchFamily="34" charset="0"/>
                <a:cs typeface="Arial" panose="020B0604020202020204" pitchFamily="34" charset="0"/>
              </a:rPr>
              <a:t>Графа 20 «сума нарахованого єдиного внеску» </a:t>
            </a:r>
            <a:r>
              <a:rPr lang="uk-UA" noProof="1">
                <a:latin typeface="Arial" panose="020B0604020202020204" pitchFamily="34" charset="0"/>
                <a:cs typeface="Arial" panose="020B0604020202020204" pitchFamily="34" charset="0"/>
                <a:sym typeface="Helvetica"/>
              </a:rPr>
              <a:t>–</a:t>
            </a:r>
            <a:r>
              <a:rPr lang="uk-UA" b="1" noProof="1">
                <a:latin typeface="Arial" panose="020B0604020202020204" pitchFamily="34" charset="0"/>
                <a:cs typeface="Arial" panose="020B0604020202020204" pitchFamily="34" charset="0"/>
              </a:rPr>
              <a:t> пишемо 2200,00;</a:t>
            </a:r>
          </a:p>
          <a:p>
            <a:pPr indent="304807">
              <a:spcBef>
                <a:spcPts val="0"/>
              </a:spcBef>
              <a:spcAft>
                <a:spcPts val="1800"/>
              </a:spcAft>
            </a:pPr>
            <a:r>
              <a:rPr lang="uk-UA" noProof="1">
                <a:latin typeface="Arial" panose="020B0604020202020204" pitchFamily="34" charset="0"/>
                <a:cs typeface="Arial" panose="020B0604020202020204" pitchFamily="34" charset="0"/>
              </a:rPr>
              <a:t>Графа 21 </a:t>
            </a:r>
            <a:r>
              <a:rPr lang="uk-UA" noProof="1">
                <a:latin typeface="Arial" panose="020B0604020202020204" pitchFamily="34" charset="0"/>
                <a:cs typeface="Arial" panose="020B0604020202020204" pitchFamily="34" charset="0"/>
                <a:sym typeface="Helvetica"/>
              </a:rPr>
              <a:t>–</a:t>
            </a:r>
            <a:r>
              <a:rPr lang="uk-UA" noProof="1">
                <a:latin typeface="Arial" panose="020B0604020202020204" pitchFamily="34" charset="0"/>
                <a:cs typeface="Arial" panose="020B0604020202020204" pitchFamily="34" charset="0"/>
              </a:rPr>
              <a:t> відображаємо ознаку наявності трудової книжки, тобто «1»;</a:t>
            </a:r>
          </a:p>
          <a:p>
            <a:pPr indent="304807">
              <a:spcBef>
                <a:spcPts val="0"/>
              </a:spcBef>
              <a:spcAft>
                <a:spcPts val="1800"/>
              </a:spcAft>
            </a:pPr>
            <a:r>
              <a:rPr lang="uk-UA" b="1" noProof="1">
                <a:latin typeface="Arial" panose="020B0604020202020204" pitchFamily="34" charset="0"/>
                <a:cs typeface="Arial" panose="020B0604020202020204" pitchFamily="34" charset="0"/>
              </a:rPr>
              <a:t>Графа 22 – вказуємо ознаку неповного робочого часу.   </a:t>
            </a:r>
          </a:p>
          <a:p>
            <a:pPr indent="304807">
              <a:spcBef>
                <a:spcPts val="0"/>
              </a:spcBef>
              <a:spcAft>
                <a:spcPts val="1800"/>
              </a:spcAft>
            </a:pPr>
            <a:r>
              <a:rPr lang="uk-UA" b="1" noProof="1">
                <a:latin typeface="Arial" panose="020B0604020202020204" pitchFamily="34" charset="0"/>
                <a:cs typeface="Arial" panose="020B0604020202020204" pitchFamily="34" charset="0"/>
              </a:rPr>
              <a:t>Графа 25 «ознака 0,1» </a:t>
            </a:r>
            <a:r>
              <a:rPr lang="uk-UA" noProof="1">
                <a:latin typeface="Arial" panose="020B0604020202020204" pitchFamily="34" charset="0"/>
                <a:cs typeface="Arial" panose="020B0604020202020204" pitchFamily="34" charset="0"/>
                <a:sym typeface="Helvetica"/>
              </a:rPr>
              <a:t>–</a:t>
            </a:r>
            <a:r>
              <a:rPr lang="uk-UA" b="1" noProof="1">
                <a:latin typeface="Arial" panose="020B0604020202020204" pitchFamily="34" charset="0"/>
                <a:cs typeface="Arial" panose="020B0604020202020204" pitchFamily="34" charset="0"/>
              </a:rPr>
              <a:t> вказуємо «0» на включення рядка з правильною інформацією</a:t>
            </a:r>
            <a:endParaRPr lang="uk-UA" noProof="1">
              <a:solidFill>
                <a:srgbClr val="333333"/>
              </a:solidFill>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521D371D-0D97-0A36-DE7E-EF6B5E3D216F}"/>
              </a:ext>
            </a:extLst>
          </p:cNvPr>
          <p:cNvSpPr>
            <a:spLocks noGrp="1"/>
          </p:cNvSpPr>
          <p:nvPr>
            <p:ph type="sldNum" sz="quarter" idx="7"/>
          </p:nvPr>
        </p:nvSpPr>
        <p:spPr>
          <a:xfrm>
            <a:off x="22774701"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160</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E9947AF-7F6A-5574-E774-B0C07048D21E}"/>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8284936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BAA2-4FD0-47C2-2F9F-7DBF55D6D91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9AB67-2B39-86DE-BFF4-6DA3B0FFCB02}"/>
              </a:ext>
            </a:extLst>
          </p:cNvPr>
          <p:cNvSpPr>
            <a:spLocks noGrp="1"/>
          </p:cNvSpPr>
          <p:nvPr>
            <p:ph type="ctrTitle"/>
          </p:nvPr>
        </p:nvSpPr>
        <p:spPr>
          <a:xfrm>
            <a:off x="1848803" y="308140"/>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6434599B-C272-56F2-CA1E-2C7044F29A97}"/>
              </a:ext>
            </a:extLst>
          </p:cNvPr>
          <p:cNvSpPr>
            <a:spLocks noGrp="1"/>
          </p:cNvSpPr>
          <p:nvPr>
            <p:ph type="subTitle" idx="4"/>
          </p:nvPr>
        </p:nvSpPr>
        <p:spPr>
          <a:xfrm>
            <a:off x="1867091" y="2074433"/>
            <a:ext cx="19412920" cy="10447963"/>
          </a:xfrm>
          <a:prstGeom prst="rect">
            <a:avLst/>
          </a:prstGeom>
          <a:ln>
            <a:noFill/>
          </a:ln>
        </p:spPr>
        <p:txBody>
          <a:bodyPr>
            <a:noAutofit/>
          </a:bodyPr>
          <a:lstStyle/>
          <a:p>
            <a:pPr marL="0" indent="0" algn="ctr">
              <a:spcBef>
                <a:spcPts val="0"/>
              </a:spcBef>
              <a:spcAft>
                <a:spcPts val="1800"/>
              </a:spcAft>
              <a:buNone/>
            </a:pPr>
            <a:r>
              <a:rPr lang="uk-UA" sz="3200" b="1" noProof="1">
                <a:solidFill>
                  <a:srgbClr val="0070C0"/>
                </a:solidFill>
                <a:latin typeface="Arial" panose="020B0604020202020204" pitchFamily="34" charset="0"/>
                <a:cs typeface="Arial" panose="020B0604020202020204" pitchFamily="34" charset="0"/>
              </a:rPr>
              <a:t>ПРОДОВЖЕННЯ ПРИКЛАДУ</a:t>
            </a:r>
          </a:p>
          <a:p>
            <a:pPr marL="0" indent="0" algn="ctr">
              <a:spcBef>
                <a:spcPts val="0"/>
              </a:spcBef>
              <a:spcAft>
                <a:spcPts val="1800"/>
              </a:spcAft>
              <a:buNone/>
            </a:pPr>
            <a:endParaRPr lang="uk-UA" sz="3200" b="1" noProof="1">
              <a:solidFill>
                <a:srgbClr val="0070C0"/>
              </a:solidFill>
              <a:latin typeface="Arial" panose="020B0604020202020204" pitchFamily="34" charset="0"/>
              <a:cs typeface="Arial" panose="020B0604020202020204" pitchFamily="34" charset="0"/>
            </a:endParaRPr>
          </a:p>
          <a:p>
            <a:pPr indent="0">
              <a:spcBef>
                <a:spcPts val="0"/>
              </a:spcBef>
              <a:spcAft>
                <a:spcPts val="1800"/>
              </a:spcAft>
              <a:buNone/>
            </a:pPr>
            <a:r>
              <a:rPr lang="uk-UA" sz="3200" b="1" noProof="1">
                <a:solidFill>
                  <a:srgbClr val="0070C0"/>
                </a:solidFill>
                <a:latin typeface="Arial" panose="020B0604020202020204" pitchFamily="34" charset="0"/>
                <a:cs typeface="Arial" panose="020B0604020202020204" pitchFamily="34" charset="0"/>
              </a:rPr>
              <a:t>Рядок 3 – нарахування за сумісництвом: </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8 Категорія – зазначаємо 1, найманий працівник на загальних підставах;</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9 «тип нарахувань»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не заповнюємо;</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10 «місяць, рік»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«01», «2025»;</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11 «прізвище», «ім’я», «по батькові»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відповідно дані працівника;</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14 «кількість днів перебування у трудових відносинах»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не зазначаємо (ці дні вказуються по одному рядку, у нашому випадку у рядку 2 із зарплатою за основним місцем роботи);</a:t>
            </a:r>
          </a:p>
          <a:p>
            <a:pPr marL="304807">
              <a:spcBef>
                <a:spcPts val="0"/>
              </a:spcBef>
              <a:spcAft>
                <a:spcPts val="1800"/>
              </a:spcAft>
            </a:pPr>
            <a:r>
              <a:rPr lang="uk-UA" sz="3200" b="1" noProof="1">
                <a:latin typeface="Arial" panose="020B0604020202020204" pitchFamily="34" charset="0"/>
                <a:cs typeface="Arial" panose="020B0604020202020204" pitchFamily="34" charset="0"/>
              </a:rPr>
              <a:t>Графи 16 та 17 (дохід) – зазначаємо 5000,00</a:t>
            </a:r>
            <a:r>
              <a:rPr lang="uk-UA" sz="3200" noProof="1">
                <a:latin typeface="Arial" panose="020B0604020202020204" pitchFamily="34" charset="0"/>
                <a:cs typeface="Arial" panose="020B0604020202020204" pitchFamily="34" charset="0"/>
              </a:rPr>
              <a:t>;</a:t>
            </a:r>
            <a:endParaRPr lang="uk-UA" sz="3200" b="1" noProof="1">
              <a:latin typeface="Arial" panose="020B0604020202020204" pitchFamily="34" charset="0"/>
              <a:cs typeface="Arial" panose="020B0604020202020204" pitchFamily="34" charset="0"/>
            </a:endParaRPr>
          </a:p>
          <a:p>
            <a:pPr marL="304807">
              <a:spcBef>
                <a:spcPts val="0"/>
              </a:spcBef>
              <a:spcAft>
                <a:spcPts val="1800"/>
              </a:spcAft>
            </a:pPr>
            <a:r>
              <a:rPr lang="uk-UA" sz="3200" b="1" noProof="1">
                <a:latin typeface="Arial" panose="020B0604020202020204" pitchFamily="34" charset="0"/>
                <a:cs typeface="Arial" panose="020B0604020202020204" pitchFamily="34" charset="0"/>
              </a:rPr>
              <a:t>Графа 20 «сума нарахованого єдиного внеску» </a:t>
            </a:r>
            <a:r>
              <a:rPr lang="uk-UA" sz="3200" noProof="1">
                <a:latin typeface="Arial" panose="020B0604020202020204" pitchFamily="34" charset="0"/>
                <a:cs typeface="Arial" panose="020B0604020202020204" pitchFamily="34" charset="0"/>
                <a:sym typeface="Helvetica"/>
              </a:rPr>
              <a:t>–</a:t>
            </a:r>
            <a:r>
              <a:rPr lang="uk-UA" sz="3200" b="1" noProof="1">
                <a:latin typeface="Arial" panose="020B0604020202020204" pitchFamily="34" charset="0"/>
                <a:cs typeface="Arial" panose="020B0604020202020204" pitchFamily="34" charset="0"/>
              </a:rPr>
              <a:t> пишемо 1100,00;</a:t>
            </a:r>
          </a:p>
          <a:p>
            <a:pPr marL="304807">
              <a:spcBef>
                <a:spcPts val="0"/>
              </a:spcBef>
              <a:spcAft>
                <a:spcPts val="1800"/>
              </a:spcAft>
            </a:pPr>
            <a:r>
              <a:rPr lang="uk-UA" sz="3200" noProof="1">
                <a:latin typeface="Arial" panose="020B0604020202020204" pitchFamily="34" charset="0"/>
                <a:cs typeface="Arial" panose="020B0604020202020204" pitchFamily="34" charset="0"/>
              </a:rPr>
              <a:t>Графа 21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ознаку відсутності  трудової книжки, тобто «0» (сумісництво);</a:t>
            </a:r>
          </a:p>
          <a:p>
            <a:pPr marL="304807">
              <a:spcBef>
                <a:spcPts val="0"/>
              </a:spcBef>
              <a:spcAft>
                <a:spcPts val="1800"/>
              </a:spcAft>
            </a:pPr>
            <a:r>
              <a:rPr lang="uk-UA" sz="3200" b="1" noProof="1">
                <a:latin typeface="Arial" panose="020B0604020202020204" pitchFamily="34" charset="0"/>
                <a:cs typeface="Arial" panose="020B0604020202020204" pitchFamily="34" charset="0"/>
              </a:rPr>
              <a:t>Графа 22 – вказуємо ознаку неповного робочого часу для роботи за сумісництвом «1»;</a:t>
            </a:r>
          </a:p>
          <a:p>
            <a:pPr marL="304807">
              <a:spcBef>
                <a:spcPts val="0"/>
              </a:spcBef>
              <a:spcAft>
                <a:spcPts val="1800"/>
              </a:spcAft>
            </a:pPr>
            <a:r>
              <a:rPr lang="uk-UA" sz="3200" b="1" noProof="1">
                <a:latin typeface="Arial" panose="020B0604020202020204" pitchFamily="34" charset="0"/>
                <a:cs typeface="Arial" panose="020B0604020202020204" pitchFamily="34" charset="0"/>
              </a:rPr>
              <a:t>Графа 25 «ознака 0,1» </a:t>
            </a:r>
            <a:r>
              <a:rPr lang="uk-UA" sz="3200" noProof="1">
                <a:latin typeface="Arial" panose="020B0604020202020204" pitchFamily="34" charset="0"/>
                <a:cs typeface="Arial" panose="020B0604020202020204" pitchFamily="34" charset="0"/>
                <a:sym typeface="Helvetica"/>
              </a:rPr>
              <a:t>–</a:t>
            </a:r>
            <a:r>
              <a:rPr lang="uk-UA" sz="3200" b="1" noProof="1">
                <a:latin typeface="Arial" panose="020B0604020202020204" pitchFamily="34" charset="0"/>
                <a:cs typeface="Arial" panose="020B0604020202020204" pitchFamily="34" charset="0"/>
              </a:rPr>
              <a:t> вказуємо «0» на включення рядка з правильною інформацією</a:t>
            </a:r>
          </a:p>
        </p:txBody>
      </p:sp>
      <p:sp>
        <p:nvSpPr>
          <p:cNvPr id="10" name="Номер слайда 16">
            <a:extLst>
              <a:ext uri="{FF2B5EF4-FFF2-40B4-BE49-F238E27FC236}">
                <a16:creationId xmlns:a16="http://schemas.microsoft.com/office/drawing/2014/main" id="{5E46880F-100D-E198-859B-49BB85434CE9}"/>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8394CA3-F48C-95FB-64D8-4646C6157A5B}"/>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3644607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515DA-8FF1-86D6-C72B-169783E3DBA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DC2D0-F6C0-3E2F-85D0-F6FC6A0FCE3C}"/>
              </a:ext>
            </a:extLst>
          </p:cNvPr>
          <p:cNvSpPr>
            <a:spLocks noGrp="1"/>
          </p:cNvSpPr>
          <p:nvPr>
            <p:ph type="ctrTitle"/>
          </p:nvPr>
        </p:nvSpPr>
        <p:spPr>
          <a:xfrm>
            <a:off x="1854139" y="30252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822B91D8-3370-1751-01BD-DD68984D75F3}"/>
              </a:ext>
            </a:extLst>
          </p:cNvPr>
          <p:cNvSpPr>
            <a:spLocks noGrp="1"/>
          </p:cNvSpPr>
          <p:nvPr>
            <p:ph type="subTitle" idx="4"/>
          </p:nvPr>
        </p:nvSpPr>
        <p:spPr>
          <a:xfrm>
            <a:off x="1882035" y="2163209"/>
            <a:ext cx="19324824" cy="10447963"/>
          </a:xfrm>
          <a:prstGeom prst="rect">
            <a:avLst/>
          </a:prstGeom>
          <a:ln>
            <a:noFill/>
          </a:ln>
        </p:spPr>
        <p:txBody>
          <a:bodyPr>
            <a:noAutofit/>
          </a:bodyPr>
          <a:lstStyle/>
          <a:p>
            <a:pPr marL="0" indent="0" algn="ctr">
              <a:buNone/>
            </a:pPr>
            <a:r>
              <a:rPr lang="uk-UA" b="1" noProof="1">
                <a:solidFill>
                  <a:srgbClr val="0070C0"/>
                </a:solidFill>
                <a:latin typeface="Arial" panose="020B0604020202020204" pitchFamily="34" charset="0"/>
                <a:cs typeface="Arial" panose="020B0604020202020204" pitchFamily="34" charset="0"/>
              </a:rPr>
              <a:t>ПРИКЛАД</a:t>
            </a:r>
          </a:p>
          <a:p>
            <a:pPr marL="0" indent="0">
              <a:lnSpc>
                <a:spcPct val="115000"/>
              </a:lnSpc>
              <a:spcAft>
                <a:spcPts val="667"/>
              </a:spcAft>
              <a:buNone/>
            </a:pPr>
            <a:r>
              <a:rPr lang="uk-UA" i="1" noProof="1">
                <a:latin typeface="Arial" panose="020B0604020202020204" pitchFamily="34" charset="0"/>
                <a:cs typeface="Arial" panose="020B0604020202020204" pitchFamily="34" charset="0"/>
              </a:rPr>
              <a:t>По працівнику відобразили один рядок в додатку Д1 за січень 2023 року у Податковому розрахунку за І квартал 2023 року, зазначивши основне місце роботи. Сума доходу складає 15000,00 грн та ЄСВ 3300,00 грн. Але, працівник на одному підприємстві працює і за основним місцем роботи і за сумісництвом, тож інформацію слід було відображати двома рядками в додатку Д1. Виявили помилку в січні 2025 року. В звіті з типом «Звітний», нарахування відображено у одному рядку. На роботі за основним місцем роботи його дохід склав 10000,00 грн і ЄСВ </a:t>
            </a:r>
            <a:r>
              <a:rPr lang="uk-UA" noProof="1">
                <a:latin typeface="Arial" panose="020B0604020202020204" pitchFamily="34" charset="0"/>
                <a:cs typeface="Arial" panose="020B0604020202020204" pitchFamily="34" charset="0"/>
                <a:sym typeface="Helvetica"/>
              </a:rPr>
              <a:t>–</a:t>
            </a:r>
            <a:r>
              <a:rPr lang="uk-UA" i="1" noProof="1">
                <a:latin typeface="Arial" panose="020B0604020202020204" pitchFamily="34" charset="0"/>
                <a:cs typeface="Arial" panose="020B0604020202020204" pitchFamily="34" charset="0"/>
              </a:rPr>
              <a:t> 2200,00 грн. А за сумісництвом дохід у працівника за січень складає відповідно 5000,00 грн та ЄСВ – 1100,00 грн.</a:t>
            </a:r>
          </a:p>
          <a:p>
            <a:pPr marL="0" indent="0">
              <a:lnSpc>
                <a:spcPct val="115000"/>
              </a:lnSpc>
              <a:spcAft>
                <a:spcPts val="667"/>
              </a:spcAft>
              <a:buNone/>
            </a:pPr>
            <a:r>
              <a:rPr lang="uk-UA" i="1" noProof="1">
                <a:latin typeface="Arial" panose="020B0604020202020204" pitchFamily="34" charset="0"/>
                <a:cs typeface="Arial" panose="020B0604020202020204" pitchFamily="34" charset="0"/>
              </a:rPr>
              <a:t>Помилку виправляємо в січні 2025 </a:t>
            </a:r>
          </a:p>
        </p:txBody>
      </p:sp>
      <p:sp>
        <p:nvSpPr>
          <p:cNvPr id="10" name="Номер слайда 16">
            <a:extLst>
              <a:ext uri="{FF2B5EF4-FFF2-40B4-BE49-F238E27FC236}">
                <a16:creationId xmlns:a16="http://schemas.microsoft.com/office/drawing/2014/main" id="{81B25353-8A11-40D7-4143-89FBBF20CEA4}"/>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F629406-DC3D-F932-627A-367E3CBF8152}"/>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9356621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3070-DEB5-C538-6D2B-01DAA7B2465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EEC9E9-6A31-91F8-3F2A-33F359851179}"/>
              </a:ext>
            </a:extLst>
          </p:cNvPr>
          <p:cNvSpPr>
            <a:spLocks noGrp="1"/>
          </p:cNvSpPr>
          <p:nvPr>
            <p:ph type="ctrTitle"/>
          </p:nvPr>
        </p:nvSpPr>
        <p:spPr>
          <a:xfrm>
            <a:off x="1890715" y="284240"/>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FD8DB917-76A8-929F-F1D2-64E08DD0155F}"/>
              </a:ext>
            </a:extLst>
          </p:cNvPr>
          <p:cNvSpPr>
            <a:spLocks noGrp="1"/>
          </p:cNvSpPr>
          <p:nvPr>
            <p:ph type="subTitle" idx="4"/>
          </p:nvPr>
        </p:nvSpPr>
        <p:spPr>
          <a:xfrm>
            <a:off x="1882033" y="2144921"/>
            <a:ext cx="20889323" cy="10447963"/>
          </a:xfrm>
          <a:prstGeom prst="rect">
            <a:avLst/>
          </a:prstGeom>
          <a:ln>
            <a:noFill/>
          </a:ln>
        </p:spPr>
        <p:txBody>
          <a:bodyPr>
            <a:noAutofit/>
          </a:bodyPr>
          <a:lstStyle/>
          <a:p>
            <a:pPr marL="0" indent="0" algn="ctr">
              <a:spcBef>
                <a:spcPts val="1800"/>
              </a:spcBef>
              <a:buNone/>
            </a:pPr>
            <a:r>
              <a:rPr lang="uk-UA" sz="3200" b="1" noProof="1">
                <a:solidFill>
                  <a:srgbClr val="0070C0"/>
                </a:solidFill>
                <a:latin typeface="Arial" panose="020B0604020202020204" pitchFamily="34" charset="0"/>
                <a:cs typeface="Arial" panose="020B0604020202020204" pitchFamily="34" charset="0"/>
              </a:rPr>
              <a:t>ПРОДОВЖЕННЯ ПРИКЛАДУ</a:t>
            </a:r>
          </a:p>
          <a:p>
            <a:pPr algn="ctr">
              <a:spcBef>
                <a:spcPts val="1800"/>
              </a:spcBef>
            </a:pPr>
            <a:endParaRPr lang="uk-UA" sz="3200" b="1" noProof="1">
              <a:solidFill>
                <a:srgbClr val="0070C0"/>
              </a:solidFill>
              <a:latin typeface="Arial" panose="020B0604020202020204" pitchFamily="34" charset="0"/>
              <a:cs typeface="Arial" panose="020B0604020202020204" pitchFamily="34" charset="0"/>
            </a:endParaRPr>
          </a:p>
          <a:p>
            <a:pPr marL="304807" indent="0">
              <a:spcBef>
                <a:spcPts val="1800"/>
              </a:spcBef>
              <a:buNone/>
            </a:pPr>
            <a:r>
              <a:rPr lang="uk-UA" sz="3200" noProof="1">
                <a:latin typeface="Arial" panose="020B0604020202020204" pitchFamily="34" charset="0"/>
                <a:cs typeface="Arial" panose="020B0604020202020204" pitchFamily="34" charset="0"/>
              </a:rPr>
              <a:t>У цьому разі помилку слід виправити через застосування кодів типу нарахувань «2» та «3» в додатку Д1 з типом «Уточнюючий», адже маємо сумову помилку.</a:t>
            </a:r>
          </a:p>
          <a:p>
            <a:pPr marL="304807" indent="0">
              <a:spcBef>
                <a:spcPts val="1800"/>
              </a:spcBef>
              <a:buNone/>
            </a:pPr>
            <a:r>
              <a:rPr lang="uk-UA" sz="3200" noProof="1">
                <a:latin typeface="Arial" panose="020B0604020202020204" pitchFamily="34" charset="0"/>
                <a:cs typeface="Arial" panose="020B0604020202020204" pitchFamily="34" charset="0"/>
              </a:rPr>
              <a:t>Перша помилка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завищена база за основним місцем роботи: мали показати нарахування 10000,00 грн та ЄСВ 2200,00 грн, а показали  15000,00 грн та ЄСВ 3300,00 грн. Тобто маємо завищення бази на 5000,00 грн та ЄСВ 1100,00 грн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ось це зайве нарахування і знімаємо, використавши КТН «3» для графи 09 Д1. Це ми і відображуємо у першому рядку:  </a:t>
            </a:r>
          </a:p>
          <a:p>
            <a:pPr marL="304807">
              <a:spcBef>
                <a:spcPts val="1800"/>
              </a:spcBef>
            </a:pPr>
            <a:r>
              <a:rPr lang="uk-UA" sz="3200" noProof="1">
                <a:latin typeface="Arial" panose="020B0604020202020204" pitchFamily="34" charset="0"/>
                <a:cs typeface="Arial" panose="020B0604020202020204" pitchFamily="34" charset="0"/>
              </a:rPr>
              <a:t>Графа 8 Категорія – зазначаємо 1, найманий працівник на загальних підставах;</a:t>
            </a:r>
          </a:p>
          <a:p>
            <a:pPr marL="304807">
              <a:spcBef>
                <a:spcPts val="1800"/>
              </a:spcBef>
            </a:pPr>
            <a:r>
              <a:rPr lang="uk-UA" sz="3200" noProof="1">
                <a:latin typeface="Arial" panose="020B0604020202020204" pitchFamily="34" charset="0"/>
                <a:cs typeface="Arial" panose="020B0604020202020204" pitchFamily="34" charset="0"/>
              </a:rPr>
              <a:t>Графа 9 «тип нарахувань»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«3»;</a:t>
            </a:r>
          </a:p>
          <a:p>
            <a:pPr marL="304807">
              <a:spcBef>
                <a:spcPts val="1800"/>
              </a:spcBef>
            </a:pPr>
            <a:r>
              <a:rPr lang="uk-UA" sz="3200" noProof="1">
                <a:latin typeface="Arial" panose="020B0604020202020204" pitchFamily="34" charset="0"/>
                <a:cs typeface="Arial" panose="020B0604020202020204" pitchFamily="34" charset="0"/>
              </a:rPr>
              <a:t>Графа 10 «місяць, рік»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«012023»;</a:t>
            </a:r>
          </a:p>
          <a:p>
            <a:pPr marL="304807">
              <a:spcBef>
                <a:spcPts val="1800"/>
              </a:spcBef>
            </a:pPr>
            <a:r>
              <a:rPr lang="uk-UA" sz="3200" noProof="1">
                <a:latin typeface="Arial" panose="020B0604020202020204" pitchFamily="34" charset="0"/>
                <a:cs typeface="Arial" panose="020B0604020202020204" pitchFamily="34" charset="0"/>
              </a:rPr>
              <a:t>Графа 11 «прізвище», «ім’я», «по батькові»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відповідно дані працівника;</a:t>
            </a:r>
          </a:p>
          <a:p>
            <a:pPr marL="304807">
              <a:spcBef>
                <a:spcPts val="1800"/>
              </a:spcBef>
            </a:pPr>
            <a:r>
              <a:rPr lang="uk-UA" sz="3200" noProof="1">
                <a:latin typeface="Arial" panose="020B0604020202020204" pitchFamily="34" charset="0"/>
                <a:cs typeface="Arial" panose="020B0604020202020204" pitchFamily="34" charset="0"/>
              </a:rPr>
              <a:t>Графа 14 «кількість днів перебування у трудових відносинах»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вказуємо 31;</a:t>
            </a:r>
          </a:p>
          <a:p>
            <a:pPr marL="304807">
              <a:spcBef>
                <a:spcPts val="1800"/>
              </a:spcBef>
            </a:pPr>
            <a:r>
              <a:rPr lang="uk-UA" sz="3200" noProof="1">
                <a:latin typeface="Arial" panose="020B0604020202020204" pitchFamily="34" charset="0"/>
                <a:cs typeface="Arial" panose="020B0604020202020204" pitchFamily="34" charset="0"/>
              </a:rPr>
              <a:t>Графи 16 та 17 (дохід) – зазначаємо 5000,00;</a:t>
            </a:r>
          </a:p>
          <a:p>
            <a:pPr marL="304807">
              <a:spcBef>
                <a:spcPts val="1800"/>
              </a:spcBef>
            </a:pPr>
            <a:r>
              <a:rPr lang="uk-UA" sz="3200" noProof="1">
                <a:latin typeface="Arial" panose="020B0604020202020204" pitchFamily="34" charset="0"/>
                <a:cs typeface="Arial" panose="020B0604020202020204" pitchFamily="34" charset="0"/>
              </a:rPr>
              <a:t>Графа 20 «сума нарахованого єдиного внеску» - пишемо 1100,00;</a:t>
            </a:r>
          </a:p>
          <a:p>
            <a:pPr marL="304807">
              <a:spcBef>
                <a:spcPts val="1800"/>
              </a:spcBef>
            </a:pPr>
            <a:r>
              <a:rPr lang="uk-UA" sz="3200" noProof="1">
                <a:latin typeface="Arial" panose="020B0604020202020204" pitchFamily="34" charset="0"/>
                <a:cs typeface="Arial" panose="020B0604020202020204" pitchFamily="34" charset="0"/>
              </a:rPr>
              <a:t>Графа 21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ознаку наявності трудової книжки, тобто «1»</a:t>
            </a:r>
          </a:p>
        </p:txBody>
      </p:sp>
      <p:sp>
        <p:nvSpPr>
          <p:cNvPr id="10" name="Номер слайда 16">
            <a:extLst>
              <a:ext uri="{FF2B5EF4-FFF2-40B4-BE49-F238E27FC236}">
                <a16:creationId xmlns:a16="http://schemas.microsoft.com/office/drawing/2014/main" id="{172D13A3-38F8-7869-A343-8C88EB142B61}"/>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163</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7914384-CA09-4C84-D66A-DF5C741458A3}"/>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421069136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ECBE-EEF6-627A-A930-2CD7824ED4E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76A43D-D403-919D-9902-EB3D4BCD1DE3}"/>
              </a:ext>
            </a:extLst>
          </p:cNvPr>
          <p:cNvSpPr>
            <a:spLocks noGrp="1"/>
          </p:cNvSpPr>
          <p:nvPr>
            <p:ph type="ctrTitle"/>
          </p:nvPr>
        </p:nvSpPr>
        <p:spPr>
          <a:xfrm>
            <a:off x="1927291" y="30252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КОРИГУВАННЯ ПОМИЛОК В Д1 </a:t>
            </a:r>
          </a:p>
        </p:txBody>
      </p:sp>
      <p:sp>
        <p:nvSpPr>
          <p:cNvPr id="3" name="Объект 2">
            <a:extLst>
              <a:ext uri="{FF2B5EF4-FFF2-40B4-BE49-F238E27FC236}">
                <a16:creationId xmlns:a16="http://schemas.microsoft.com/office/drawing/2014/main" id="{86CA056C-89E0-9E3E-52D3-6A1EE6A37685}"/>
              </a:ext>
            </a:extLst>
          </p:cNvPr>
          <p:cNvSpPr>
            <a:spLocks noGrp="1"/>
          </p:cNvSpPr>
          <p:nvPr>
            <p:ph type="subTitle" idx="4"/>
          </p:nvPr>
        </p:nvSpPr>
        <p:spPr>
          <a:xfrm>
            <a:off x="1882033" y="1625367"/>
            <a:ext cx="20889323" cy="10447963"/>
          </a:xfrm>
          <a:prstGeom prst="rect">
            <a:avLst/>
          </a:prstGeom>
          <a:ln>
            <a:noFill/>
          </a:ln>
        </p:spPr>
        <p:txBody>
          <a:bodyPr>
            <a:noAutofit/>
          </a:bodyPr>
          <a:lstStyle/>
          <a:p>
            <a:pPr marL="0" indent="0" algn="ctr">
              <a:spcBef>
                <a:spcPts val="1800"/>
              </a:spcBef>
              <a:buNone/>
            </a:pPr>
            <a:r>
              <a:rPr lang="uk-UA" sz="3200" b="1" noProof="1">
                <a:solidFill>
                  <a:srgbClr val="0070C0"/>
                </a:solidFill>
                <a:latin typeface="Arial" panose="020B0604020202020204" pitchFamily="34" charset="0"/>
                <a:cs typeface="Arial" panose="020B0604020202020204" pitchFamily="34" charset="0"/>
              </a:rPr>
              <a:t>ПРОДОВЖЕННЯ ПРИКЛАДУ</a:t>
            </a:r>
          </a:p>
          <a:p>
            <a:pPr marL="0" indent="0">
              <a:spcBef>
                <a:spcPts val="1800"/>
              </a:spcBef>
            </a:pPr>
            <a:r>
              <a:rPr lang="uk-UA" sz="3200" noProof="1">
                <a:latin typeface="Arial" panose="020B0604020202020204" pitchFamily="34" charset="0"/>
                <a:cs typeface="Arial" panose="020B0604020202020204" pitchFamily="34" charset="0"/>
              </a:rPr>
              <a:t> Друга помилка </a:t>
            </a:r>
            <a:r>
              <a:rPr lang="uk-UA" sz="3200" noProof="1">
                <a:latin typeface="Arial" panose="020B0604020202020204" pitchFamily="34" charset="0"/>
                <a:cs typeface="Arial" panose="020B0604020202020204" pitchFamily="34" charset="0"/>
                <a:sym typeface="Helvetica"/>
              </a:rPr>
              <a:t> –</a:t>
            </a:r>
            <a:r>
              <a:rPr lang="uk-UA" sz="3200" noProof="1">
                <a:latin typeface="Arial" panose="020B0604020202020204" pitchFamily="34" charset="0"/>
                <a:cs typeface="Arial" panose="020B0604020202020204" pitchFamily="34" charset="0"/>
              </a:rPr>
              <a:t> не показали базу за сумісництвом: мали показати нарахування 5000,00 грн та ЄСВ 1100,00 грн, але не показали. Тобто маємо заниження бази на 5000,00 грн та ЄСВ на 1100,00 грн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ось це і додаємо, використавши КТН «2» для графи 09 Д1. Зокрема, відповідно до п.п. 6 п. 9 розд. V Порядку № 4, якщо в Д1 до Податкового розрахунку з типом «Уточнюючий» платник ЄСВ поза межами звітного (податкового) періоду при поданні включив відомості, які не були вчасно внесені, або збільшив їх, то таке збільшення проводиться у додатках стосовно застрахованих осіб з типом нарахувань «2». Це ми і відображаємо у другому рядку:</a:t>
            </a:r>
          </a:p>
          <a:p>
            <a:pPr marL="0" indent="0">
              <a:spcBef>
                <a:spcPts val="1800"/>
              </a:spcBef>
            </a:pPr>
            <a:r>
              <a:rPr lang="uk-UA" sz="3200" noProof="1">
                <a:latin typeface="Arial" panose="020B0604020202020204" pitchFamily="34" charset="0"/>
                <a:cs typeface="Arial" panose="020B0604020202020204" pitchFamily="34" charset="0"/>
              </a:rPr>
              <a:t> Графа 8 «категорія»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«1», найманий працівник на загальних підставах;</a:t>
            </a:r>
          </a:p>
          <a:p>
            <a:pPr marL="0" indent="0">
              <a:spcBef>
                <a:spcPts val="1800"/>
              </a:spcBef>
            </a:pPr>
            <a:r>
              <a:rPr lang="uk-UA" sz="3200" noProof="1">
                <a:latin typeface="Arial" panose="020B0604020202020204" pitchFamily="34" charset="0"/>
                <a:cs typeface="Arial" panose="020B0604020202020204" pitchFamily="34" charset="0"/>
              </a:rPr>
              <a:t> Графа 9 «тип нарахувань»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«2»;</a:t>
            </a:r>
          </a:p>
          <a:p>
            <a:pPr marL="0" indent="0">
              <a:spcBef>
                <a:spcPts val="1800"/>
              </a:spcBef>
            </a:pPr>
            <a:r>
              <a:rPr lang="uk-UA" sz="3200" noProof="1">
                <a:latin typeface="Arial" panose="020B0604020202020204" pitchFamily="34" charset="0"/>
                <a:cs typeface="Arial" panose="020B0604020202020204" pitchFamily="34" charset="0"/>
              </a:rPr>
              <a:t> Графа 10 «місяць, рік»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«012023»;</a:t>
            </a:r>
          </a:p>
          <a:p>
            <a:pPr marL="0" indent="0">
              <a:spcBef>
                <a:spcPts val="1800"/>
              </a:spcBef>
            </a:pPr>
            <a:r>
              <a:rPr lang="uk-UA" sz="3200" noProof="1">
                <a:latin typeface="Arial" panose="020B0604020202020204" pitchFamily="34" charset="0"/>
                <a:cs typeface="Arial" panose="020B0604020202020204" pitchFamily="34" charset="0"/>
              </a:rPr>
              <a:t> Графа 11 «прізвище», «ім’я», «по батькові»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відповідні дані працівника;</a:t>
            </a:r>
          </a:p>
          <a:p>
            <a:pPr marL="0" indent="0">
              <a:spcBef>
                <a:spcPts val="1800"/>
              </a:spcBef>
            </a:pPr>
            <a:r>
              <a:rPr lang="uk-UA" sz="3200" noProof="1">
                <a:latin typeface="Arial" panose="020B0604020202020204" pitchFamily="34" charset="0"/>
                <a:cs typeface="Arial" panose="020B0604020202020204" pitchFamily="34" charset="0"/>
              </a:rPr>
              <a:t> Графа 14 «кількість днів перебування у трудових відносинах»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не вказуємо, бо вони відображені у рядку із зарплатою за основним місцем роботи;</a:t>
            </a:r>
          </a:p>
          <a:p>
            <a:pPr marL="0" indent="0">
              <a:spcBef>
                <a:spcPts val="1800"/>
              </a:spcBef>
            </a:pPr>
            <a:r>
              <a:rPr lang="uk-UA" sz="3200" noProof="1">
                <a:latin typeface="Arial" panose="020B0604020202020204" pitchFamily="34" charset="0"/>
                <a:cs typeface="Arial" panose="020B0604020202020204" pitchFamily="34" charset="0"/>
              </a:rPr>
              <a:t> Графи 16 та 17 (дохід)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зазначаємо «5000,00»;</a:t>
            </a:r>
          </a:p>
          <a:p>
            <a:pPr marL="0" indent="0">
              <a:spcBef>
                <a:spcPts val="1800"/>
              </a:spcBef>
            </a:pPr>
            <a:r>
              <a:rPr lang="uk-UA" sz="3200" noProof="1">
                <a:latin typeface="Arial" panose="020B0604020202020204" pitchFamily="34" charset="0"/>
                <a:cs typeface="Arial" panose="020B0604020202020204" pitchFamily="34" charset="0"/>
              </a:rPr>
              <a:t> Графа 20 «сума нарахованого єдиного внеску» — вказуємо «1100,00»;</a:t>
            </a:r>
          </a:p>
          <a:p>
            <a:pPr marL="0" indent="0">
              <a:spcBef>
                <a:spcPts val="1800"/>
              </a:spcBef>
            </a:pPr>
            <a:r>
              <a:rPr lang="uk-UA" sz="3200" noProof="1">
                <a:latin typeface="Arial" panose="020B0604020202020204" pitchFamily="34" charset="0"/>
                <a:cs typeface="Arial" panose="020B0604020202020204" pitchFamily="34" charset="0"/>
              </a:rPr>
              <a:t> Графа 21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відображаємо ознаку сумісництва, тобто «0»;</a:t>
            </a:r>
          </a:p>
          <a:p>
            <a:pPr marL="0" indent="0">
              <a:spcBef>
                <a:spcPts val="1800"/>
              </a:spcBef>
            </a:pPr>
            <a:r>
              <a:rPr lang="uk-UA" sz="3200" noProof="1">
                <a:latin typeface="Arial" panose="020B0604020202020204" pitchFamily="34" charset="0"/>
                <a:cs typeface="Arial" panose="020B0604020202020204" pitchFamily="34" charset="0"/>
              </a:rPr>
              <a:t> Графа 22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вказуємо ознаку неповного робочого часу </a:t>
            </a:r>
            <a:r>
              <a:rPr lang="uk-UA" sz="3200" noProof="1">
                <a:latin typeface="Arial" panose="020B0604020202020204" pitchFamily="34" charset="0"/>
                <a:cs typeface="Arial" panose="020B0604020202020204" pitchFamily="34" charset="0"/>
                <a:sym typeface="Helvetica"/>
              </a:rPr>
              <a:t>–</a:t>
            </a:r>
            <a:r>
              <a:rPr lang="uk-UA" sz="3200" noProof="1">
                <a:latin typeface="Arial" panose="020B0604020202020204" pitchFamily="34" charset="0"/>
                <a:cs typeface="Arial" panose="020B0604020202020204" pitchFamily="34" charset="0"/>
              </a:rPr>
              <a:t> «1»</a:t>
            </a:r>
            <a:endParaRPr lang="uk-UA" sz="3200" i="1" noProof="1">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303BE60B-DBB5-3339-4712-816EC6C1F63B}"/>
              </a:ext>
            </a:extLst>
          </p:cNvPr>
          <p:cNvSpPr>
            <a:spLocks noGrp="1"/>
          </p:cNvSpPr>
          <p:nvPr>
            <p:ph type="sldNum" sz="quarter" idx="7"/>
          </p:nvPr>
        </p:nvSpPr>
        <p:spPr>
          <a:xfrm>
            <a:off x="22792989"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EEB2367-90F4-0408-09B9-0F2A4A5F8403}"/>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992326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3F81D-90B9-B661-11EE-38C41AE5265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6B0DD3-3804-279D-567D-6A9F7D670981}"/>
              </a:ext>
            </a:extLst>
          </p:cNvPr>
          <p:cNvSpPr>
            <a:spLocks noGrp="1"/>
          </p:cNvSpPr>
          <p:nvPr>
            <p:ph type="ctrTitle"/>
          </p:nvPr>
        </p:nvSpPr>
        <p:spPr>
          <a:xfrm>
            <a:off x="1872427" y="174512"/>
            <a:ext cx="22426859" cy="1032573"/>
          </a:xfrm>
          <a:noFill/>
          <a:ln>
            <a:noFill/>
          </a:ln>
        </p:spPr>
        <p:txBody>
          <a:bodyPr>
            <a:noAutofit/>
          </a:bodyPr>
          <a:lstStyle/>
          <a:p>
            <a:pPr>
              <a:lnSpc>
                <a:spcPct val="100000"/>
              </a:lnSpc>
            </a:pPr>
            <a:r>
              <a:rPr lang="uk-UA" sz="4850" cap="all" noProof="1">
                <a:solidFill>
                  <a:srgbClr val="002060"/>
                </a:solidFill>
                <a:latin typeface="Roboto" panose="02000000000000000000" pitchFamily="2" charset="0"/>
                <a:cs typeface="Helvetica"/>
              </a:rPr>
              <a:t>ВИПЛАТИ ІЗ ЗАПІЗНЕННЯМ В Д1 ТА</a:t>
            </a:r>
            <a:br>
              <a:rPr lang="uk-UA" sz="4850" cap="all" noProof="1">
                <a:solidFill>
                  <a:srgbClr val="002060"/>
                </a:solidFill>
                <a:latin typeface="Roboto" panose="02000000000000000000" pitchFamily="2" charset="0"/>
                <a:cs typeface="Helvetica"/>
              </a:rPr>
            </a:br>
            <a:r>
              <a:rPr lang="uk-UA" sz="485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E9178EE6-5B5D-1944-2C8D-774FE3AF63D3}"/>
              </a:ext>
            </a:extLst>
          </p:cNvPr>
          <p:cNvSpPr>
            <a:spLocks noGrp="1"/>
          </p:cNvSpPr>
          <p:nvPr>
            <p:ph type="subTitle" idx="4"/>
          </p:nvPr>
        </p:nvSpPr>
        <p:spPr>
          <a:xfrm>
            <a:off x="1827170" y="2339496"/>
            <a:ext cx="18874847" cy="10447963"/>
          </a:xfrm>
          <a:prstGeom prst="rect">
            <a:avLst/>
          </a:prstGeom>
          <a:ln>
            <a:noFill/>
          </a:ln>
        </p:spPr>
        <p:txBody>
          <a:bodyPr>
            <a:noAutofit/>
          </a:bodyPr>
          <a:lstStyle/>
          <a:p>
            <a:pPr marL="0" indent="0">
              <a:spcBef>
                <a:spcPts val="1800"/>
              </a:spcBef>
              <a:buNone/>
            </a:pPr>
            <a:r>
              <a:rPr lang="uk-UA" noProof="1">
                <a:latin typeface="Arial" panose="020B0604020202020204" pitchFamily="34" charset="0"/>
                <a:cs typeface="Arial" panose="020B0604020202020204" pitchFamily="34" charset="0"/>
              </a:rPr>
              <a:t>Виплати із запізненням: як відобразити в звіті і як це впливає на розрахунок відпускних та лікарняних?</a:t>
            </a:r>
          </a:p>
          <a:p>
            <a:pPr marL="0" indent="0">
              <a:spcBef>
                <a:spcPts val="1800"/>
              </a:spcBef>
              <a:buNone/>
            </a:pPr>
            <a:endParaRPr lang="uk-UA" noProof="1">
              <a:latin typeface="Arial" panose="020B0604020202020204" pitchFamily="34" charset="0"/>
              <a:cs typeface="Arial" panose="020B0604020202020204" pitchFamily="34" charset="0"/>
            </a:endParaRPr>
          </a:p>
          <a:p>
            <a:pPr marL="0" indent="0" algn="just">
              <a:spcBef>
                <a:spcPts val="1800"/>
              </a:spcBef>
              <a:buNone/>
            </a:pPr>
            <a:r>
              <a:rPr lang="uk-UA" b="1" noProof="1">
                <a:latin typeface="Arial" panose="020B0604020202020204" pitchFamily="34" charset="0"/>
                <a:cs typeface="Arial" panose="020B0604020202020204" pitchFamily="34" charset="0"/>
              </a:rPr>
              <a:t>1.</a:t>
            </a:r>
            <a:r>
              <a:rPr lang="uk-UA" noProof="1">
                <a:latin typeface="Arial" panose="020B0604020202020204" pitchFamily="34" charset="0"/>
                <a:cs typeface="Arial" panose="020B0604020202020204" pitchFamily="34" charset="0"/>
              </a:rPr>
              <a:t> Зарплата із запізненням</a:t>
            </a:r>
          </a:p>
          <a:p>
            <a:pPr marL="0" indent="0" algn="just">
              <a:spcBef>
                <a:spcPts val="1800"/>
              </a:spcBef>
              <a:buNone/>
            </a:pPr>
            <a:r>
              <a:rPr lang="uk-UA" b="1" noProof="1">
                <a:latin typeface="Arial" panose="020B0604020202020204" pitchFamily="34" charset="0"/>
                <a:cs typeface="Arial" panose="020B0604020202020204" pitchFamily="34" charset="0"/>
              </a:rPr>
              <a:t>2.</a:t>
            </a:r>
            <a:r>
              <a:rPr lang="uk-UA" noProof="1">
                <a:latin typeface="Arial" panose="020B0604020202020204" pitchFamily="34" charset="0"/>
                <a:cs typeface="Arial" panose="020B0604020202020204" pitchFamily="34" charset="0"/>
              </a:rPr>
              <a:t> Доплата за інтенсивність…</a:t>
            </a:r>
          </a:p>
          <a:p>
            <a:pPr marL="0" indent="0" algn="just">
              <a:spcBef>
                <a:spcPts val="1800"/>
              </a:spcBef>
              <a:buNone/>
            </a:pPr>
            <a:r>
              <a:rPr lang="uk-UA" b="1" noProof="1">
                <a:latin typeface="Arial" panose="020B0604020202020204" pitchFamily="34" charset="0"/>
                <a:cs typeface="Arial" panose="020B0604020202020204" pitchFamily="34" charset="0"/>
              </a:rPr>
              <a:t>3.</a:t>
            </a:r>
            <a:r>
              <a:rPr lang="uk-UA" noProof="1">
                <a:latin typeface="Arial" panose="020B0604020202020204" pitchFamily="34" charset="0"/>
                <a:cs typeface="Arial" panose="020B0604020202020204" pitchFamily="34" charset="0"/>
              </a:rPr>
              <a:t> Індексація…</a:t>
            </a:r>
          </a:p>
          <a:p>
            <a:pPr marL="0" indent="0" algn="just">
              <a:spcBef>
                <a:spcPts val="1800"/>
              </a:spcBef>
              <a:buNone/>
            </a:pPr>
            <a:r>
              <a:rPr lang="uk-UA" b="1" noProof="1">
                <a:latin typeface="Arial" panose="020B0604020202020204" pitchFamily="34" charset="0"/>
                <a:cs typeface="Arial" panose="020B0604020202020204" pitchFamily="34" charset="0"/>
              </a:rPr>
              <a:t>4.</a:t>
            </a:r>
            <a:r>
              <a:rPr lang="uk-UA" noProof="1">
                <a:latin typeface="Arial" panose="020B0604020202020204" pitchFamily="34" charset="0"/>
                <a:cs typeface="Arial" panose="020B0604020202020204" pitchFamily="34" charset="0"/>
              </a:rPr>
              <a:t> Доплата за роботу у нічний час </a:t>
            </a:r>
          </a:p>
          <a:p>
            <a:pPr marL="0" indent="0" algn="just">
              <a:spcBef>
                <a:spcPts val="1800"/>
              </a:spcBef>
              <a:buNone/>
            </a:pPr>
            <a:r>
              <a:rPr lang="uk-UA" b="1" noProof="1">
                <a:latin typeface="Arial" panose="020B0604020202020204" pitchFamily="34" charset="0"/>
                <a:cs typeface="Arial" panose="020B0604020202020204" pitchFamily="34" charset="0"/>
              </a:rPr>
              <a:t>5.</a:t>
            </a:r>
            <a:r>
              <a:rPr lang="uk-UA" noProof="1">
                <a:latin typeface="Arial" panose="020B0604020202020204" pitchFamily="34" charset="0"/>
                <a:cs typeface="Arial" panose="020B0604020202020204" pitchFamily="34" charset="0"/>
              </a:rPr>
              <a:t> Доплата за роботу в надурочний</a:t>
            </a:r>
          </a:p>
          <a:p>
            <a:pPr marL="0" indent="0" algn="just">
              <a:spcBef>
                <a:spcPts val="1800"/>
              </a:spcBef>
              <a:buNone/>
            </a:pPr>
            <a:r>
              <a:rPr lang="uk-UA" b="1" noProof="1">
                <a:latin typeface="Arial" panose="020B0604020202020204" pitchFamily="34" charset="0"/>
                <a:cs typeface="Arial" panose="020B0604020202020204" pitchFamily="34" charset="0"/>
              </a:rPr>
              <a:t>6.</a:t>
            </a:r>
            <a:r>
              <a:rPr lang="uk-UA" noProof="1">
                <a:latin typeface="Arial" panose="020B0604020202020204" pitchFamily="34" charset="0"/>
                <a:cs typeface="Arial" panose="020B0604020202020204" pitchFamily="34" charset="0"/>
              </a:rPr>
              <a:t> Донараховані суми складових заробітної плати тощо</a:t>
            </a:r>
          </a:p>
        </p:txBody>
      </p:sp>
      <p:sp>
        <p:nvSpPr>
          <p:cNvPr id="10" name="Номер слайда 16">
            <a:extLst>
              <a:ext uri="{FF2B5EF4-FFF2-40B4-BE49-F238E27FC236}">
                <a16:creationId xmlns:a16="http://schemas.microsoft.com/office/drawing/2014/main" id="{4251F83C-4DFE-98C6-72CD-7FFB1E109B18}"/>
              </a:ext>
            </a:extLst>
          </p:cNvPr>
          <p:cNvSpPr>
            <a:spLocks noGrp="1"/>
          </p:cNvSpPr>
          <p:nvPr>
            <p:ph type="sldNum" sz="quarter" idx="7"/>
          </p:nvPr>
        </p:nvSpPr>
        <p:spPr>
          <a:xfrm>
            <a:off x="22774701"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165</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3688278-9FDA-25C3-3D24-A39241AAA0D9}"/>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9187462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D0FD-AD31-23AF-2DBE-31D3C4EAE5E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A1217-57AD-6793-F5E9-348FFBB45500}"/>
              </a:ext>
            </a:extLst>
          </p:cNvPr>
          <p:cNvSpPr>
            <a:spLocks noGrp="1"/>
          </p:cNvSpPr>
          <p:nvPr>
            <p:ph type="ctrTitle"/>
          </p:nvPr>
        </p:nvSpPr>
        <p:spPr>
          <a:xfrm>
            <a:off x="1817563" y="357392"/>
            <a:ext cx="22426859" cy="1032573"/>
          </a:xfrm>
          <a:noFill/>
          <a:ln>
            <a:noFill/>
          </a:ln>
        </p:spPr>
        <p:txBody>
          <a:bodyPr>
            <a:noAutofit/>
          </a:bodyPr>
          <a:lstStyle/>
          <a:p>
            <a:r>
              <a:rPr lang="uk-UA" sz="4850" cap="all" noProof="1">
                <a:solidFill>
                  <a:srgbClr val="002060"/>
                </a:solidFill>
                <a:latin typeface="Roboto" panose="02000000000000000000" pitchFamily="2" charset="0"/>
                <a:cs typeface="Helvetica"/>
              </a:rPr>
              <a:t>ВИПЛАТИ ІЗ ЗАПІЗНЕННЯМ В Д1 ТА </a:t>
            </a:r>
            <a:br>
              <a:rPr lang="uk-UA" sz="4850" cap="all" noProof="1">
                <a:solidFill>
                  <a:srgbClr val="002060"/>
                </a:solidFill>
                <a:latin typeface="Roboto" panose="02000000000000000000" pitchFamily="2" charset="0"/>
                <a:cs typeface="Helvetica"/>
              </a:rPr>
            </a:br>
            <a:r>
              <a:rPr lang="uk-UA" sz="485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61AF7F33-8293-E040-EC9A-1A607B698131}"/>
              </a:ext>
            </a:extLst>
          </p:cNvPr>
          <p:cNvSpPr>
            <a:spLocks noGrp="1"/>
          </p:cNvSpPr>
          <p:nvPr>
            <p:ph type="subTitle" idx="4"/>
          </p:nvPr>
        </p:nvSpPr>
        <p:spPr>
          <a:xfrm>
            <a:off x="1772306" y="2675244"/>
            <a:ext cx="19185743" cy="10447963"/>
          </a:xfrm>
          <a:prstGeom prst="rect">
            <a:avLst/>
          </a:prstGeom>
          <a:ln>
            <a:noFill/>
          </a:ln>
        </p:spPr>
        <p:txBody>
          <a:bodyPr>
            <a:noAutofit/>
          </a:bodyPr>
          <a:lstStyle/>
          <a:p>
            <a:pPr marL="0" indent="0">
              <a:lnSpc>
                <a:spcPct val="107000"/>
              </a:lnSpc>
              <a:spcBef>
                <a:spcPts val="1800"/>
              </a:spcBef>
              <a:spcAft>
                <a:spcPts val="533"/>
              </a:spcAft>
              <a:buNone/>
            </a:pPr>
            <a:r>
              <a:rPr lang="uk-UA" b="1" noProof="1">
                <a:latin typeface="Arial" panose="020B0604020202020204" pitchFamily="34" charset="0"/>
                <a:cs typeface="Arial" panose="020B0604020202020204" pitchFamily="34" charset="0"/>
              </a:rPr>
              <a:t>Вплив на розрахунок відпускних</a:t>
            </a:r>
          </a:p>
          <a:p>
            <a:pPr marL="0" indent="0">
              <a:spcBef>
                <a:spcPts val="1800"/>
              </a:spcBef>
              <a:buNone/>
            </a:pPr>
            <a:r>
              <a:rPr lang="uk-UA" noProof="1">
                <a:latin typeface="Arial" panose="020B0604020202020204" pitchFamily="34" charset="0"/>
                <a:cs typeface="Arial" panose="020B0604020202020204" pitchFamily="34" charset="0"/>
              </a:rPr>
              <a:t>&lt;При обчисленні середньої заробітної плати враховуються всі суми нарахованої заробітної плати згідно із законодавством та умовами трудового договору, крім визначених у пункті 4 цього Порядку.</a:t>
            </a:r>
          </a:p>
          <a:p>
            <a:pPr marL="0" indent="0">
              <a:spcBef>
                <a:spcPts val="1800"/>
              </a:spcBef>
              <a:buNone/>
            </a:pPr>
            <a:endParaRPr lang="uk-UA" noProof="1">
              <a:latin typeface="Arial" panose="020B0604020202020204" pitchFamily="34" charset="0"/>
              <a:cs typeface="Arial" panose="020B0604020202020204" pitchFamily="34" charset="0"/>
            </a:endParaRPr>
          </a:p>
          <a:p>
            <a:pPr marL="0" indent="0">
              <a:spcBef>
                <a:spcPts val="1800"/>
              </a:spcBef>
              <a:buNone/>
            </a:pPr>
            <a:r>
              <a:rPr lang="uk-UA" b="1" noProof="1">
                <a:latin typeface="Arial" panose="020B0604020202020204" pitchFamily="34" charset="0"/>
                <a:cs typeface="Arial" panose="020B0604020202020204" pitchFamily="34" charset="0"/>
              </a:rPr>
              <a:t>Суми нарахованої заробітної плати</a:t>
            </a:r>
            <a:r>
              <a:rPr lang="uk-UA" noProof="1">
                <a:latin typeface="Arial" panose="020B0604020202020204" pitchFamily="34" charset="0"/>
                <a:cs typeface="Arial" panose="020B0604020202020204" pitchFamily="34" charset="0"/>
              </a:rPr>
              <a:t>,… враховуються у тому місяці, за який вони нараховані, та у розмірах, в яких вони нараховані…&gt;</a:t>
            </a:r>
          </a:p>
          <a:p>
            <a:pPr marL="0" indent="0">
              <a:spcBef>
                <a:spcPts val="1800"/>
              </a:spcBef>
              <a:buNone/>
            </a:pPr>
            <a:endParaRPr lang="uk-UA" noProof="1">
              <a:solidFill>
                <a:srgbClr val="333333"/>
              </a:solidFill>
              <a:latin typeface="Arial" panose="020B0604020202020204" pitchFamily="34" charset="0"/>
              <a:cs typeface="Arial" panose="020B0604020202020204" pitchFamily="34" charset="0"/>
            </a:endParaRPr>
          </a:p>
          <a:p>
            <a:pPr marL="0" indent="0" algn="r">
              <a:spcBef>
                <a:spcPts val="1800"/>
              </a:spcBef>
              <a:buNone/>
            </a:pPr>
            <a:r>
              <a:rPr lang="uk-UA" i="1" noProof="1">
                <a:solidFill>
                  <a:schemeClr val="bg1">
                    <a:lumMod val="50000"/>
                  </a:schemeClr>
                </a:solidFill>
                <a:latin typeface="Arial" panose="020B0604020202020204" pitchFamily="34" charset="0"/>
                <a:cs typeface="Arial" panose="020B0604020202020204" pitchFamily="34" charset="0"/>
              </a:rPr>
              <a:t>п. 3 Порядку № 100</a:t>
            </a:r>
            <a:endParaRPr lang="uk-UA" noProof="1">
              <a:solidFill>
                <a:srgbClr val="333333"/>
              </a:solidFill>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4C15C242-1F4F-B761-440C-323289254C09}"/>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DD2395E-792D-48B7-FB48-ECE8AB694E3E}"/>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3189769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0407-47AC-A13D-CBA5-F7B1A91910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7EB35-5F07-7CD0-7898-1E1FA279AD14}"/>
              </a:ext>
            </a:extLst>
          </p:cNvPr>
          <p:cNvSpPr>
            <a:spLocks noGrp="1"/>
          </p:cNvSpPr>
          <p:nvPr>
            <p:ph type="ctrTitle"/>
          </p:nvPr>
        </p:nvSpPr>
        <p:spPr>
          <a:xfrm>
            <a:off x="1854139" y="229376"/>
            <a:ext cx="22426859" cy="1032573"/>
          </a:xfrm>
          <a:noFill/>
          <a:ln>
            <a:noFill/>
          </a:ln>
        </p:spPr>
        <p:txBody>
          <a:bodyPr>
            <a:normAutofit fontScale="90000"/>
          </a:bodyPr>
          <a:lstStyle/>
          <a:p>
            <a:pPr>
              <a:lnSpc>
                <a:spcPct val="100000"/>
              </a:lnSpc>
            </a:pPr>
            <a:r>
              <a:rPr lang="uk-UA" sz="4850" cap="all" noProof="1">
                <a:solidFill>
                  <a:srgbClr val="002060"/>
                </a:solidFill>
                <a:latin typeface="Roboto" panose="02000000000000000000" pitchFamily="2" charset="0"/>
                <a:cs typeface="Helvetica"/>
              </a:rPr>
              <a:t>ВИПЛАТИ ІЗ ЗАПІЗНЕННЯМ В Д1 ТА</a:t>
            </a:r>
            <a:br>
              <a:rPr lang="uk-UA" sz="4850" cap="all" noProof="1">
                <a:solidFill>
                  <a:srgbClr val="002060"/>
                </a:solidFill>
                <a:latin typeface="Roboto" panose="02000000000000000000" pitchFamily="2" charset="0"/>
                <a:cs typeface="Helvetica"/>
              </a:rPr>
            </a:br>
            <a:r>
              <a:rPr lang="uk-UA" sz="485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CB564ECF-C2C3-B3C7-676E-79EFE2669CFA}"/>
              </a:ext>
            </a:extLst>
          </p:cNvPr>
          <p:cNvSpPr>
            <a:spLocks noGrp="1"/>
          </p:cNvSpPr>
          <p:nvPr>
            <p:ph type="subTitle" idx="4"/>
          </p:nvPr>
        </p:nvSpPr>
        <p:spPr>
          <a:xfrm>
            <a:off x="1808883" y="3268037"/>
            <a:ext cx="19397976" cy="10447963"/>
          </a:xfrm>
          <a:prstGeom prst="rect">
            <a:avLst/>
          </a:prstGeom>
          <a:ln>
            <a:noFill/>
          </a:ln>
        </p:spPr>
        <p:txBody>
          <a:bodyPr>
            <a:noAutofit/>
          </a:bodyPr>
          <a:lstStyle/>
          <a:p>
            <a:pPr marL="0" indent="0">
              <a:spcBef>
                <a:spcPts val="1800"/>
              </a:spcBef>
              <a:buNone/>
            </a:pPr>
            <a:r>
              <a:rPr lang="uk-UA" sz="4000" noProof="1">
                <a:latin typeface="Arial" panose="020B0604020202020204" pitchFamily="34" charset="0"/>
                <a:cs typeface="Arial" panose="020B0604020202020204" pitchFamily="34" charset="0"/>
              </a:rPr>
              <a:t>&lt; </a:t>
            </a:r>
            <a:r>
              <a:rPr lang="uk-UA" noProof="1">
                <a:latin typeface="Arial" panose="020B0604020202020204" pitchFamily="34" charset="0"/>
                <a:cs typeface="Arial" panose="020B0604020202020204" pitchFamily="34" charset="0"/>
              </a:rPr>
              <a:t>Всі виплати, які враховуються при нарахуванні середньої заробітної плати… Положення Порядку передбачають особливий порядок врахування лише премій та інших заохочувальних виплат за підсумками роботи за певний період...&gt;</a:t>
            </a:r>
          </a:p>
          <a:p>
            <a:pPr marL="0" indent="0" algn="r">
              <a:spcBef>
                <a:spcPts val="1800"/>
              </a:spcBef>
              <a:buNone/>
            </a:pPr>
            <a:r>
              <a:rPr lang="uk-UA" i="1" noProof="1">
                <a:solidFill>
                  <a:schemeClr val="tx1">
                    <a:lumMod val="65000"/>
                    <a:lumOff val="35000"/>
                  </a:schemeClr>
                </a:solidFill>
                <a:latin typeface="Arial" panose="020B0604020202020204" pitchFamily="34" charset="0"/>
                <a:cs typeface="Arial" panose="020B0604020202020204" pitchFamily="34" charset="0"/>
              </a:rPr>
              <a:t>Лист Мінекономіки від 10.09.2021 р. № 4711-06/45145-07</a:t>
            </a:r>
            <a:endParaRPr lang="uk-UA"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F1B5FCD6-0F28-B9AE-5049-641993078941}"/>
              </a:ext>
            </a:extLst>
          </p:cNvPr>
          <p:cNvSpPr>
            <a:spLocks noGrp="1"/>
          </p:cNvSpPr>
          <p:nvPr>
            <p:ph type="sldNum" sz="quarter" idx="7"/>
          </p:nvPr>
        </p:nvSpPr>
        <p:spPr>
          <a:xfrm>
            <a:off x="22756413"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0ACCCAA-B7AD-93B7-DC6F-7CB628BFD9A2}"/>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5566465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22BEF-E20F-EF17-E787-DBDE0A76B03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33F53-AE04-82CF-1023-677E26CCFAC2}"/>
              </a:ext>
            </a:extLst>
          </p:cNvPr>
          <p:cNvSpPr>
            <a:spLocks noGrp="1"/>
          </p:cNvSpPr>
          <p:nvPr>
            <p:ph type="ctrTitle"/>
          </p:nvPr>
        </p:nvSpPr>
        <p:spPr>
          <a:xfrm>
            <a:off x="1872427" y="229376"/>
            <a:ext cx="22426859" cy="1032573"/>
          </a:xfrm>
          <a:noFill/>
          <a:ln>
            <a:noFill/>
          </a:ln>
        </p:spPr>
        <p:txBody>
          <a:bodyPr>
            <a:normAutofit fontScale="90000"/>
          </a:bodyPr>
          <a:lstStyle/>
          <a:p>
            <a:r>
              <a:rPr lang="uk-UA" sz="4400" cap="all" noProof="1">
                <a:solidFill>
                  <a:srgbClr val="002060"/>
                </a:solidFill>
                <a:latin typeface="Roboto" panose="02000000000000000000" pitchFamily="2" charset="0"/>
                <a:cs typeface="Helvetica"/>
              </a:rPr>
              <a:t>ВИПЛАТИ ІЗ ЗАПІЗНЕННЯМ В Д1 ТА</a:t>
            </a:r>
            <a:br>
              <a:rPr lang="uk-UA" sz="4400" cap="all" noProof="1">
                <a:solidFill>
                  <a:srgbClr val="002060"/>
                </a:solidFill>
                <a:latin typeface="Roboto" panose="02000000000000000000" pitchFamily="2" charset="0"/>
                <a:cs typeface="Helvetica"/>
              </a:rPr>
            </a:br>
            <a:r>
              <a:rPr lang="uk-UA" sz="440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0E37316F-5135-119E-1910-E0E2072714D2}"/>
              </a:ext>
            </a:extLst>
          </p:cNvPr>
          <p:cNvSpPr>
            <a:spLocks noGrp="1"/>
          </p:cNvSpPr>
          <p:nvPr>
            <p:ph type="subTitle" idx="4"/>
          </p:nvPr>
        </p:nvSpPr>
        <p:spPr>
          <a:xfrm>
            <a:off x="1827171" y="2990793"/>
            <a:ext cx="19480367" cy="10447963"/>
          </a:xfrm>
          <a:prstGeom prst="rect">
            <a:avLst/>
          </a:prstGeom>
          <a:ln>
            <a:noFill/>
          </a:ln>
        </p:spPr>
        <p:txBody>
          <a:bodyPr>
            <a:noAutofit/>
          </a:bodyPr>
          <a:lstStyle/>
          <a:p>
            <a:pPr marL="0" indent="0">
              <a:buNone/>
            </a:pPr>
            <a:r>
              <a:rPr lang="uk-UA" noProof="1">
                <a:latin typeface="Arial" panose="020B0604020202020204" pitchFamily="34" charset="0"/>
                <a:cs typeface="Arial" panose="020B0604020202020204" pitchFamily="34" charset="0"/>
              </a:rPr>
              <a:t>у випадку несвоєчасного нарахування доплати за роботу у нічний час, надурочний час, за роботу у святковий (неробочий) день тощо донараховані суми складових заробітної плати </a:t>
            </a:r>
            <a:r>
              <a:rPr lang="uk-UA" b="1" noProof="1">
                <a:latin typeface="Arial" panose="020B0604020202020204" pitchFamily="34" charset="0"/>
                <a:cs typeface="Arial" panose="020B0604020202020204" pitchFamily="34" charset="0"/>
              </a:rPr>
              <a:t>мають бути віднесені до заробітку тих місяців, за який вони мали бути нараховані</a:t>
            </a:r>
            <a:r>
              <a:rPr lang="uk-UA" noProof="1">
                <a:latin typeface="Arial" panose="020B0604020202020204" pitchFamily="34" charset="0"/>
                <a:cs typeface="Arial" panose="020B0604020202020204" pitchFamily="34" charset="0"/>
              </a:rPr>
              <a:t>. При цьому, якщо місяці, за які проводилося донарахування, входили до розрахункового періоду для обчислення середньої заробітної плати, </a:t>
            </a:r>
            <a:r>
              <a:rPr lang="uk-UA" b="1" noProof="1">
                <a:latin typeface="Arial" panose="020B0604020202020204" pitchFamily="34" charset="0"/>
                <a:cs typeface="Arial" panose="020B0604020202020204" pitchFamily="34" charset="0"/>
              </a:rPr>
              <a:t>то необхідно здійснити перерахунок середньої заробітної плати з урахуванням донарахованих сум складових заробітної плати</a:t>
            </a:r>
            <a:r>
              <a:rPr lang="uk-UA" noProof="1">
                <a:latin typeface="Arial" panose="020B0604020202020204" pitchFamily="34" charset="0"/>
                <a:cs typeface="Arial" panose="020B0604020202020204" pitchFamily="34" charset="0"/>
              </a:rPr>
              <a:t>».</a:t>
            </a:r>
          </a:p>
          <a:p>
            <a:pPr marL="0" indent="0" algn="r">
              <a:buNone/>
            </a:pPr>
            <a:r>
              <a:rPr lang="uk-UA" i="1" noProof="1">
                <a:solidFill>
                  <a:schemeClr val="tx1">
                    <a:lumMod val="65000"/>
                    <a:lumOff val="35000"/>
                  </a:schemeClr>
                </a:solidFill>
                <a:latin typeface="Arial" panose="020B0604020202020204" pitchFamily="34" charset="0"/>
                <a:cs typeface="Arial" panose="020B0604020202020204" pitchFamily="34" charset="0"/>
              </a:rPr>
              <a:t>Лист Мінекономіки від 10.09.2021 р. № 4711-06/45145-07</a:t>
            </a:r>
          </a:p>
        </p:txBody>
      </p:sp>
      <p:sp>
        <p:nvSpPr>
          <p:cNvPr id="10" name="Номер слайда 16">
            <a:extLst>
              <a:ext uri="{FF2B5EF4-FFF2-40B4-BE49-F238E27FC236}">
                <a16:creationId xmlns:a16="http://schemas.microsoft.com/office/drawing/2014/main" id="{5C55A945-5A7A-3A64-8740-BA73EC51A39A}"/>
              </a:ext>
            </a:extLst>
          </p:cNvPr>
          <p:cNvSpPr>
            <a:spLocks noGrp="1"/>
          </p:cNvSpPr>
          <p:nvPr>
            <p:ph type="sldNum" sz="quarter" idx="7"/>
          </p:nvPr>
        </p:nvSpPr>
        <p:spPr>
          <a:xfrm>
            <a:off x="22774701"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1BF013D-5DDF-F232-00A7-85816FB2704A}"/>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3426926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1AC57-E93F-6033-4002-36D62D39E5B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18AC0-1E7D-2631-8F70-4D066695E249}"/>
              </a:ext>
            </a:extLst>
          </p:cNvPr>
          <p:cNvSpPr>
            <a:spLocks noGrp="1"/>
          </p:cNvSpPr>
          <p:nvPr>
            <p:ph type="ctrTitle"/>
          </p:nvPr>
        </p:nvSpPr>
        <p:spPr>
          <a:xfrm>
            <a:off x="1890715" y="174512"/>
            <a:ext cx="22426859" cy="1710272"/>
          </a:xfrm>
          <a:noFill/>
          <a:ln>
            <a:noFill/>
          </a:ln>
        </p:spPr>
        <p:txBody>
          <a:bodyPr>
            <a:normAutofit/>
          </a:bodyPr>
          <a:lstStyle/>
          <a:p>
            <a:pPr>
              <a:lnSpc>
                <a:spcPct val="100000"/>
              </a:lnSpc>
            </a:pPr>
            <a:r>
              <a:rPr lang="uk-UA" sz="4000" cap="all" noProof="1">
                <a:solidFill>
                  <a:srgbClr val="002060"/>
                </a:solidFill>
                <a:latin typeface="Roboto" panose="02000000000000000000" pitchFamily="2" charset="0"/>
                <a:cs typeface="Helvetica"/>
              </a:rPr>
              <a:t>ВИПЛАТИ ІЗ ЗАПІЗНЕННЯМ В Д1 ТА</a:t>
            </a:r>
            <a:br>
              <a:rPr lang="uk-UA" sz="4000" cap="all" noProof="1">
                <a:solidFill>
                  <a:srgbClr val="002060"/>
                </a:solidFill>
                <a:latin typeface="Roboto" panose="02000000000000000000" pitchFamily="2" charset="0"/>
                <a:cs typeface="Helvetica"/>
              </a:rPr>
            </a:br>
            <a:r>
              <a:rPr lang="uk-UA" sz="400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21700981-2134-D7E5-C0B2-069FA1FCD0AD}"/>
              </a:ext>
            </a:extLst>
          </p:cNvPr>
          <p:cNvSpPr>
            <a:spLocks noGrp="1"/>
          </p:cNvSpPr>
          <p:nvPr>
            <p:ph type="subTitle" idx="4"/>
          </p:nvPr>
        </p:nvSpPr>
        <p:spPr>
          <a:xfrm>
            <a:off x="1845459" y="2280116"/>
            <a:ext cx="19416264" cy="10447963"/>
          </a:xfrm>
          <a:prstGeom prst="rect">
            <a:avLst/>
          </a:prstGeom>
          <a:ln>
            <a:noFill/>
          </a:ln>
        </p:spPr>
        <p:txBody>
          <a:bodyPr>
            <a:noAutofit/>
          </a:bodyPr>
          <a:lstStyle/>
          <a:p>
            <a:pPr marL="0" indent="0">
              <a:buNone/>
            </a:pPr>
            <a:r>
              <a:rPr lang="uk-UA" noProof="1">
                <a:latin typeface="Arial" panose="020B0604020202020204" pitchFamily="34" charset="0"/>
                <a:cs typeface="Arial" panose="020B0604020202020204" pitchFamily="34" charset="0"/>
              </a:rPr>
              <a:t>Працівник був у щорічній основній відпустці у березні 24 р., розрахунковий період березень 2023 </a:t>
            </a:r>
            <a:r>
              <a:rPr lang="uk-UA" noProof="1">
                <a:latin typeface="Arial" panose="020B0604020202020204" pitchFamily="34" charset="0"/>
                <a:cs typeface="Arial" panose="020B0604020202020204" pitchFamily="34" charset="0"/>
                <a:sym typeface="Helvetica"/>
              </a:rPr>
              <a:t>– </a:t>
            </a:r>
            <a:r>
              <a:rPr lang="uk-UA" noProof="1">
                <a:latin typeface="Arial" panose="020B0604020202020204" pitchFamily="34" charset="0"/>
                <a:cs typeface="Arial" panose="020B0604020202020204" pitchFamily="34" charset="0"/>
              </a:rPr>
              <a:t>лютий 2024.</a:t>
            </a:r>
          </a:p>
          <a:p>
            <a:pPr marL="0" indent="0">
              <a:buNone/>
            </a:pPr>
            <a:r>
              <a:rPr lang="uk-UA" noProof="1">
                <a:latin typeface="Arial" panose="020B0604020202020204" pitchFamily="34" charset="0"/>
                <a:cs typeface="Arial" panose="020B0604020202020204" pitchFamily="34" charset="0"/>
              </a:rPr>
              <a:t>В липні 2024р. нараховуємо доплату за інтенсивність праці за червень 2023р. </a:t>
            </a:r>
          </a:p>
          <a:p>
            <a:pPr marL="0" indent="0">
              <a:buNone/>
            </a:pPr>
            <a:r>
              <a:rPr lang="uk-UA" noProof="1">
                <a:latin typeface="Arial" panose="020B0604020202020204" pitchFamily="34" charset="0"/>
                <a:cs typeface="Arial" panose="020B0604020202020204" pitchFamily="34" charset="0"/>
              </a:rPr>
              <a:t>Питання: Чи потрібно перерахувати та доплатити відпускні?</a:t>
            </a:r>
          </a:p>
          <a:p>
            <a:pPr marL="0" indent="0">
              <a:buNone/>
            </a:pPr>
            <a:r>
              <a:rPr lang="uk-UA" i="1" noProof="1">
                <a:latin typeface="Arial" panose="020B0604020202020204" pitchFamily="34" charset="0"/>
                <a:cs typeface="Arial" panose="020B0604020202020204" pitchFamily="34" charset="0"/>
              </a:rPr>
              <a:t>Так. Перерахунок відпускних необхідно зробити!!!</a:t>
            </a:r>
          </a:p>
          <a:p>
            <a:pPr indent="0">
              <a:spcBef>
                <a:spcPts val="0"/>
              </a:spcBef>
              <a:spcAft>
                <a:spcPts val="667"/>
              </a:spcAft>
            </a:pPr>
            <a:endParaRPr lang="uk-UA" i="1" noProof="1">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3DA8CDF6-7641-8FA2-A6D7-BB08DEE51808}"/>
              </a:ext>
            </a:extLst>
          </p:cNvPr>
          <p:cNvSpPr>
            <a:spLocks noGrp="1"/>
          </p:cNvSpPr>
          <p:nvPr>
            <p:ph type="sldNum" sz="quarter" idx="7"/>
          </p:nvPr>
        </p:nvSpPr>
        <p:spPr>
          <a:xfrm>
            <a:off x="22774701"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169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F15F29-EB31-6110-2B37-4DC0F52AAFA7}"/>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90785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0985" y="3705580"/>
            <a:ext cx="23042033" cy="5632311"/>
          </a:xfrm>
          <a:prstGeom prst="rect">
            <a:avLst/>
          </a:prstGeom>
        </p:spPr>
        <p:txBody>
          <a:bodyPr wrap="square">
            <a:spAutoFit/>
          </a:bodyPr>
          <a:lstStyle/>
          <a:p>
            <a:r>
              <a:rPr lang="uk-UA" sz="4000" noProof="1">
                <a:cs typeface="Arial" panose="020B0604020202020204" pitchFamily="34" charset="0"/>
              </a:rPr>
              <a:t>Ні. Інспектор праці кваліфікує це як порушення законодавства про працю. Кожна людина без будь-якої дискримінації має право на рівну оплату за рівну працю (ч. 2 ст. 23 Загальної декларації прав людини, прийнятої і проголошеної резолюцією 217A (III) Генеральної Асамблеї ООН від 10.12.1948).</a:t>
            </a:r>
          </a:p>
          <a:p>
            <a:r>
              <a:rPr lang="uk-UA" sz="4000" noProof="1">
                <a:cs typeface="Arial" panose="020B0604020202020204" pitchFamily="34" charset="0"/>
              </a:rPr>
              <a:t>Роботодавцеві заборонено знижувати розмір оплати праці залежно від походження, соціального і майнового стану, расової та національної належності, статі, мови, політичних поглядів, релігійних переконань, членства у професійній спілці чи іншому об’єднанні громадян, роду і характеру занять, місця проживання (ч. 3 ст. 21 Закону України від 24.03.1995 № 108/95-ВР «Про оплату праці»).</a:t>
            </a:r>
          </a:p>
        </p:txBody>
      </p:sp>
      <p:sp>
        <p:nvSpPr>
          <p:cNvPr id="6" name="Заголовок 7">
            <a:extLst>
              <a:ext uri="{FF2B5EF4-FFF2-40B4-BE49-F238E27FC236}">
                <a16:creationId xmlns:a16="http://schemas.microsoft.com/office/drawing/2014/main" id="{D9B00DA4-A9DC-4115-AFA0-7209671A6928}"/>
              </a:ext>
            </a:extLst>
          </p:cNvPr>
          <p:cNvSpPr txBox="1"/>
          <p:nvPr/>
        </p:nvSpPr>
        <p:spPr bwMode="auto">
          <a:xfrm>
            <a:off x="670985" y="1578001"/>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Чи можна за однаковими посадами встановити різні оклади?</a:t>
            </a:r>
          </a:p>
        </p:txBody>
      </p:sp>
      <p:sp>
        <p:nvSpPr>
          <p:cNvPr id="7" name="Місце для номера слайда 1">
            <a:extLst>
              <a:ext uri="{FF2B5EF4-FFF2-40B4-BE49-F238E27FC236}">
                <a16:creationId xmlns:a16="http://schemas.microsoft.com/office/drawing/2014/main" id="{AEFD7797-D61E-4072-844A-ED682AF39656}"/>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17</a:t>
            </a:fld>
            <a:endParaRPr lang="uk-UA" noProof="1"/>
          </a:p>
        </p:txBody>
      </p:sp>
    </p:spTree>
    <p:extLst>
      <p:ext uri="{BB962C8B-B14F-4D97-AF65-F5344CB8AC3E}">
        <p14:creationId xmlns:p14="http://schemas.microsoft.com/office/powerpoint/2010/main" val="39094352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753D-1E9E-7213-1CE2-B34B027BBE8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45F37-8834-F7C3-55C4-7005A3A43C1C}"/>
              </a:ext>
            </a:extLst>
          </p:cNvPr>
          <p:cNvSpPr>
            <a:spLocks noGrp="1"/>
          </p:cNvSpPr>
          <p:nvPr>
            <p:ph type="ctrTitle"/>
          </p:nvPr>
        </p:nvSpPr>
        <p:spPr>
          <a:xfrm>
            <a:off x="1927291" y="229376"/>
            <a:ext cx="22426859" cy="1032573"/>
          </a:xfrm>
          <a:noFill/>
          <a:ln>
            <a:noFill/>
          </a:ln>
        </p:spPr>
        <p:txBody>
          <a:bodyPr>
            <a:normAutofit fontScale="90000"/>
          </a:bodyPr>
          <a:lstStyle/>
          <a:p>
            <a:r>
              <a:rPr lang="uk-UA" sz="3600" cap="all" noProof="1">
                <a:solidFill>
                  <a:srgbClr val="002060"/>
                </a:solidFill>
                <a:latin typeface="Roboto" panose="02000000000000000000" pitchFamily="2" charset="0"/>
                <a:cs typeface="Helvetica"/>
              </a:rPr>
              <a:t>ВИПЛАТИ ІЗ ЗАПІЗНЕННЯМ В Д1 ТА</a:t>
            </a:r>
            <a:br>
              <a:rPr lang="uk-UA" sz="3600" cap="all" noProof="1">
                <a:solidFill>
                  <a:srgbClr val="002060"/>
                </a:solidFill>
                <a:latin typeface="Roboto" panose="02000000000000000000" pitchFamily="2" charset="0"/>
                <a:cs typeface="Helvetica"/>
              </a:rPr>
            </a:br>
            <a:r>
              <a:rPr lang="uk-UA" sz="3600" cap="all" noProof="1">
                <a:solidFill>
                  <a:srgbClr val="002060"/>
                </a:solidFill>
                <a:latin typeface="Roboto" panose="02000000000000000000" pitchFamily="2" charset="0"/>
                <a:cs typeface="Helvetica"/>
              </a:rPr>
              <a:t>РОЗРАХУНОК ВІДПУСКНИХ</a:t>
            </a:r>
          </a:p>
        </p:txBody>
      </p:sp>
      <p:sp>
        <p:nvSpPr>
          <p:cNvPr id="3" name="Объект 2">
            <a:extLst>
              <a:ext uri="{FF2B5EF4-FFF2-40B4-BE49-F238E27FC236}">
                <a16:creationId xmlns:a16="http://schemas.microsoft.com/office/drawing/2014/main" id="{B09DB403-571B-D8CF-ECB9-B5DC4BE9499D}"/>
              </a:ext>
            </a:extLst>
          </p:cNvPr>
          <p:cNvSpPr>
            <a:spLocks noGrp="1"/>
          </p:cNvSpPr>
          <p:nvPr>
            <p:ph type="subTitle" idx="4"/>
          </p:nvPr>
        </p:nvSpPr>
        <p:spPr>
          <a:xfrm>
            <a:off x="1882034" y="2675244"/>
            <a:ext cx="19240607" cy="10447963"/>
          </a:xfrm>
          <a:prstGeom prst="rect">
            <a:avLst/>
          </a:prstGeom>
          <a:ln>
            <a:noFill/>
          </a:ln>
        </p:spPr>
        <p:txBody>
          <a:bodyPr>
            <a:noAutofit/>
          </a:bodyPr>
          <a:lstStyle/>
          <a:p>
            <a:pPr marL="0" indent="0">
              <a:buNone/>
            </a:pPr>
            <a:r>
              <a:rPr lang="uk-UA" noProof="1">
                <a:latin typeface="Arial" panose="020B0604020202020204" pitchFamily="34" charset="0"/>
                <a:cs typeface="Arial" panose="020B0604020202020204" pitchFamily="34" charset="0"/>
              </a:rPr>
              <a:t>Донарахування доходів, що включаються до бази нарахування ЄСВ, або сторнування таких доходів для цілей нарахування ЄСВ не є помилкою. Донарахована (сторнована) сума включається до фонду оплати праці (і, відповідно, до бази нарахування ЄСВ) того місяця, у якому проведено донарахування (сторнування)</a:t>
            </a:r>
            <a:endParaRPr lang="uk-UA" i="1" noProof="1">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A1A8D9FC-5EDB-DA79-3EC7-59A5AEF1CF7A}"/>
              </a:ext>
            </a:extLst>
          </p:cNvPr>
          <p:cNvSpPr>
            <a:spLocks noGrp="1"/>
          </p:cNvSpPr>
          <p:nvPr>
            <p:ph type="sldNum" sz="quarter" idx="7"/>
          </p:nvPr>
        </p:nvSpPr>
        <p:spPr>
          <a:xfrm>
            <a:off x="22774701" y="12522397"/>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170</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C2257DE-2D3E-2164-3E9E-DA1CE373FA65}"/>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0784849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9A63A-7C75-5835-BD57-CC70CAB17AC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31092-9C47-5474-B783-5FCFE70EFDF3}"/>
              </a:ext>
            </a:extLst>
          </p:cNvPr>
          <p:cNvSpPr>
            <a:spLocks noGrp="1"/>
          </p:cNvSpPr>
          <p:nvPr>
            <p:ph type="ctrTitle"/>
          </p:nvPr>
        </p:nvSpPr>
        <p:spPr>
          <a:xfrm>
            <a:off x="1721645" y="247661"/>
            <a:ext cx="22426859" cy="1032573"/>
          </a:xfrm>
          <a:noFill/>
          <a:ln>
            <a:noFill/>
          </a:ln>
        </p:spPr>
        <p:txBody>
          <a:bodyPr>
            <a:normAutofit/>
          </a:bodyPr>
          <a:lstStyle/>
          <a:p>
            <a:r>
              <a:rPr lang="uk-UA" sz="4000" cap="all" noProof="1">
                <a:solidFill>
                  <a:srgbClr val="002060"/>
                </a:solidFill>
                <a:latin typeface="Roboto" panose="02000000000000000000" pitchFamily="2" charset="0"/>
                <a:cs typeface="Helvetica"/>
              </a:rPr>
              <a:t>КОРИГУВАННЯ ПОМИЛОК В 4 ДФ </a:t>
            </a:r>
          </a:p>
        </p:txBody>
      </p:sp>
      <p:sp>
        <p:nvSpPr>
          <p:cNvPr id="3" name="Объект 2">
            <a:extLst>
              <a:ext uri="{FF2B5EF4-FFF2-40B4-BE49-F238E27FC236}">
                <a16:creationId xmlns:a16="http://schemas.microsoft.com/office/drawing/2014/main" id="{A624E521-EC64-F49D-9808-F0043F0C20EA}"/>
              </a:ext>
            </a:extLst>
          </p:cNvPr>
          <p:cNvSpPr>
            <a:spLocks noGrp="1"/>
          </p:cNvSpPr>
          <p:nvPr>
            <p:ph type="subTitle" idx="4"/>
          </p:nvPr>
        </p:nvSpPr>
        <p:spPr>
          <a:xfrm>
            <a:off x="1900322" y="2280116"/>
            <a:ext cx="19734383" cy="10447963"/>
          </a:xfrm>
          <a:prstGeom prst="rect">
            <a:avLst/>
          </a:prstGeom>
          <a:ln>
            <a:noFill/>
          </a:ln>
        </p:spPr>
        <p:txBody>
          <a:bodyPr>
            <a:noAutofit/>
          </a:bodyPr>
          <a:lstStyle/>
          <a:p>
            <a:pPr marL="0" indent="0" algn="just">
              <a:spcAft>
                <a:spcPts val="751"/>
              </a:spcAft>
              <a:buNone/>
            </a:pPr>
            <a:r>
              <a:rPr lang="uk-UA" noProof="1">
                <a:latin typeface="Arial" panose="020B0604020202020204" pitchFamily="34" charset="0"/>
                <a:cs typeface="Arial" panose="020B0604020202020204" pitchFamily="34" charset="0"/>
              </a:rPr>
              <a:t>Коригування показників додатка 4ДФ до Розрахунку проводиться таким чином:</a:t>
            </a:r>
          </a:p>
          <a:p>
            <a:pPr marL="0" indent="0" algn="just">
              <a:spcAft>
                <a:spcPts val="751"/>
              </a:spcAft>
              <a:buNone/>
            </a:pPr>
            <a:r>
              <a:rPr lang="uk-UA" noProof="1">
                <a:latin typeface="Arial" panose="020B0604020202020204" pitchFamily="34" charset="0"/>
                <a:cs typeface="Arial" panose="020B0604020202020204" pitchFamily="34" charset="0"/>
              </a:rPr>
              <a:t>1) у розд. I:</a:t>
            </a:r>
          </a:p>
          <a:p>
            <a:pPr marL="0" indent="0" algn="just">
              <a:spcAft>
                <a:spcPts val="751"/>
              </a:spcAft>
              <a:buNone/>
            </a:pPr>
            <a:r>
              <a:rPr lang="uk-UA" noProof="1">
                <a:latin typeface="Arial" panose="020B0604020202020204" pitchFamily="34" charset="0"/>
                <a:cs typeface="Arial" panose="020B0604020202020204" pitchFamily="34" charset="0"/>
              </a:rPr>
              <a:t>для виключення одного помилкового рядка з попередньо поданої (прийнятої) інформації потрібно повторити всі графи такого рядка і у графі 10 указати «1» – на виключення рядка;</a:t>
            </a:r>
          </a:p>
          <a:p>
            <a:pPr marL="0" indent="0" algn="just">
              <a:spcAft>
                <a:spcPts val="751"/>
              </a:spcAft>
              <a:buNone/>
            </a:pPr>
            <a:r>
              <a:rPr lang="uk-UA" noProof="1">
                <a:latin typeface="Arial" panose="020B0604020202020204" pitchFamily="34" charset="0"/>
                <a:cs typeface="Arial" panose="020B0604020202020204" pitchFamily="34" charset="0"/>
              </a:rPr>
              <a:t>для введення нового або пропущеного рядка потрібно повністю заповнити всі його графи й у графі 10 указати «0» – на введення рядка;</a:t>
            </a:r>
          </a:p>
          <a:p>
            <a:pPr marL="0" indent="0" algn="just">
              <a:spcAft>
                <a:spcPts val="751"/>
              </a:spcAft>
              <a:buNone/>
            </a:pPr>
            <a:r>
              <a:rPr lang="uk-UA" noProof="1">
                <a:latin typeface="Arial" panose="020B0604020202020204" pitchFamily="34" charset="0"/>
                <a:cs typeface="Arial" panose="020B0604020202020204" pitchFamily="34" charset="0"/>
              </a:rPr>
              <a:t>для заміни одного помилкового рядка іншим потрібно виключити помилкову інформацію відповідно до абзацу другого цього пункту та ввести правильну інформацію відповідно до абзацу третього цього пункту, тобто повністю заповнити два рядки, один з яких виключає попередньо внесену інформацію, а другий вносить правильну інформацію. У такому разі в першому рядку в графі 10 указується «1» – рядок на виключення, а в другому – «0» – рядок на введення;</a:t>
            </a:r>
          </a:p>
        </p:txBody>
      </p:sp>
      <p:sp>
        <p:nvSpPr>
          <p:cNvPr id="10" name="Номер слайда 16">
            <a:extLst>
              <a:ext uri="{FF2B5EF4-FFF2-40B4-BE49-F238E27FC236}">
                <a16:creationId xmlns:a16="http://schemas.microsoft.com/office/drawing/2014/main" id="{4B05E994-806F-C4C5-2FD8-598F4D0342C3}"/>
              </a:ext>
            </a:extLst>
          </p:cNvPr>
          <p:cNvSpPr>
            <a:spLocks noGrp="1"/>
          </p:cNvSpPr>
          <p:nvPr>
            <p:ph type="sldNum" sz="quarter" idx="7"/>
          </p:nvPr>
        </p:nvSpPr>
        <p:spPr>
          <a:xfrm>
            <a:off x="22847853" y="12504109"/>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171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0A775D32-6EF5-24C2-13CF-1714D16E5D84}"/>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6274202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945A-5AE1-207A-11E2-20D3C4C3E2B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D13E4-71D2-460E-3652-0D7755A2751E}"/>
              </a:ext>
            </a:extLst>
          </p:cNvPr>
          <p:cNvSpPr>
            <a:spLocks noGrp="1"/>
          </p:cNvSpPr>
          <p:nvPr>
            <p:ph type="ctrTitle"/>
          </p:nvPr>
        </p:nvSpPr>
        <p:spPr>
          <a:xfrm>
            <a:off x="1909003" y="302528"/>
            <a:ext cx="22426859" cy="1032573"/>
          </a:xfrm>
          <a:noFill/>
          <a:ln>
            <a:noFill/>
          </a:ln>
        </p:spPr>
        <p:txBody>
          <a:bodyPr>
            <a:normAutofit/>
          </a:bodyPr>
          <a:lstStyle/>
          <a:p>
            <a:r>
              <a:rPr lang="uk-UA" sz="4000" cap="all" noProof="1">
                <a:solidFill>
                  <a:srgbClr val="002060"/>
                </a:solidFill>
                <a:latin typeface="Roboto" panose="02000000000000000000" pitchFamily="2" charset="0"/>
                <a:cs typeface="Helvetica"/>
              </a:rPr>
              <a:t>КОРИГУВАННЯ КОД КАТОТТГ</a:t>
            </a:r>
          </a:p>
        </p:txBody>
      </p:sp>
      <p:sp>
        <p:nvSpPr>
          <p:cNvPr id="3" name="Объект 2">
            <a:extLst>
              <a:ext uri="{FF2B5EF4-FFF2-40B4-BE49-F238E27FC236}">
                <a16:creationId xmlns:a16="http://schemas.microsoft.com/office/drawing/2014/main" id="{2A86B7A6-93D5-62C3-C453-489F2F8E2313}"/>
              </a:ext>
            </a:extLst>
          </p:cNvPr>
          <p:cNvSpPr>
            <a:spLocks noGrp="1"/>
          </p:cNvSpPr>
          <p:nvPr>
            <p:ph type="subTitle" idx="4"/>
          </p:nvPr>
        </p:nvSpPr>
        <p:spPr>
          <a:xfrm>
            <a:off x="1863746" y="1066959"/>
            <a:ext cx="19716095" cy="10447963"/>
          </a:xfrm>
          <a:prstGeom prst="rect">
            <a:avLst/>
          </a:prstGeom>
          <a:ln>
            <a:noFill/>
          </a:ln>
        </p:spPr>
        <p:txBody>
          <a:bodyPr>
            <a:noAutofit/>
          </a:bodyPr>
          <a:lstStyle/>
          <a:p>
            <a:pPr marL="0" indent="0">
              <a:buNone/>
            </a:pPr>
            <a:endParaRPr lang="uk-UA" i="1" noProof="1">
              <a:solidFill>
                <a:srgbClr val="333333"/>
              </a:solidFill>
            </a:endParaRPr>
          </a:p>
          <a:p>
            <a:pPr marL="0" indent="0">
              <a:buNone/>
            </a:pPr>
            <a:r>
              <a:rPr lang="uk-UA" noProof="1">
                <a:latin typeface="Arial" panose="020B0604020202020204" pitchFamily="34" charset="0"/>
                <a:cs typeface="Arial" panose="020B0604020202020204" pitchFamily="34" charset="0"/>
              </a:rPr>
              <a:t>коригування реквізитів рядка 032 "Код адміністративно-територіальної одиниці за місцезнаходженням податкового агента або відокремленого підрозділу, якщо Розрахунок подається за відокремлений підрозділ, за Кодифікатором адміністративно територіальних одиниць та територій територіальних громад, затвердженим наказом, затвердженого наказом Міністерства розвитку громад та територій України від 26.11.2020 р. № 290 (в редакції наказу Міністерства розвитку громад, територій та інфраструктури України від 19.01.2024 р. № 48) (КАТОТТГ)" (далі </a:t>
            </a:r>
            <a:r>
              <a:rPr lang="uk-UA" noProof="1">
                <a:latin typeface="Arial" panose="020B0604020202020204" pitchFamily="34" charset="0"/>
                <a:cs typeface="Arial" panose="020B0604020202020204" pitchFamily="34" charset="0"/>
                <a:sym typeface="Helvetica"/>
              </a:rPr>
              <a:t>–</a:t>
            </a:r>
            <a:r>
              <a:rPr lang="uk-UA" noProof="1">
                <a:latin typeface="Arial" panose="020B0604020202020204" pitchFamily="34" charset="0"/>
                <a:cs typeface="Arial" panose="020B0604020202020204" pitchFamily="34" charset="0"/>
              </a:rPr>
              <a:t> рядок 032) здійснюється шляхом подання окремих Розрахунків з виключення показників додатка 4ДФ попередньо поданого (прийнятого) Розрахунку та поданням Розрахунку на включення з правильними реквізитами рядка 032 в порядку, визначеному пп.пп. 1-3 цього пункту</a:t>
            </a:r>
          </a:p>
        </p:txBody>
      </p:sp>
      <p:sp>
        <p:nvSpPr>
          <p:cNvPr id="10" name="Номер слайда 16">
            <a:extLst>
              <a:ext uri="{FF2B5EF4-FFF2-40B4-BE49-F238E27FC236}">
                <a16:creationId xmlns:a16="http://schemas.microsoft.com/office/drawing/2014/main" id="{31C809F6-C529-BB19-03C2-AC1A32E0F2A2}"/>
              </a:ext>
            </a:extLst>
          </p:cNvPr>
          <p:cNvSpPr>
            <a:spLocks noGrp="1"/>
          </p:cNvSpPr>
          <p:nvPr>
            <p:ph type="sldNum" sz="quarter" idx="7"/>
          </p:nvPr>
        </p:nvSpPr>
        <p:spPr>
          <a:xfrm>
            <a:off x="22829565" y="12485821"/>
            <a:ext cx="208391"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172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5B3D2F0-A17A-95CC-EEBE-3EE53FA1D6E6}"/>
              </a:ext>
            </a:extLst>
          </p:cNvPr>
          <p:cNvSpPr/>
          <p:nvPr/>
        </p:nvSpPr>
        <p:spPr>
          <a:xfrm rot="16200000">
            <a:off x="-1433860" y="10912591"/>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75643553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Равнобедренный треугольник 17"/>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9" name="Равнобедренный треугольник 18"/>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34A99363-5B8C-4FD4-9AEA-EFD2AF1479A9}"/>
              </a:ext>
            </a:extLst>
          </p:cNvPr>
          <p:cNvSpPr txBox="1"/>
          <p:nvPr/>
        </p:nvSpPr>
        <p:spPr>
          <a:xfrm>
            <a:off x="2686944" y="5129808"/>
            <a:ext cx="19658184" cy="2646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1200"/>
              </a:spcBef>
            </a:pPr>
            <a:r>
              <a:rPr lang="uk-UA" sz="16600" b="1" noProof="1">
                <a:solidFill>
                  <a:schemeClr val="accent1">
                    <a:lumMod val="75000"/>
                  </a:schemeClr>
                </a:solidFill>
                <a:latin typeface="Calibri" panose="020F0502020204030204" pitchFamily="34" charset="0"/>
                <a:cs typeface="Calibri" panose="020F0502020204030204" pitchFamily="34" charset="0"/>
              </a:rPr>
              <a:t>ВАШІ ЗАПИТАННЯ</a:t>
            </a:r>
          </a:p>
        </p:txBody>
      </p:sp>
      <p:sp>
        <p:nvSpPr>
          <p:cNvPr id="3" name="Номер слайда 4">
            <a:extLst>
              <a:ext uri="{FF2B5EF4-FFF2-40B4-BE49-F238E27FC236}">
                <a16:creationId xmlns:a16="http://schemas.microsoft.com/office/drawing/2014/main" id="{BD35BFC5-AD28-924E-EE56-8CA1CDF81830}"/>
              </a:ext>
            </a:extLst>
          </p:cNvPr>
          <p:cNvSpPr>
            <a:spLocks noGrp="1"/>
          </p:cNvSpPr>
          <p:nvPr>
            <p:ph type="sldNum" sz="quarter" idx="2"/>
          </p:nvPr>
        </p:nvSpPr>
        <p:spPr>
          <a:xfrm>
            <a:off x="22291408" y="12223168"/>
            <a:ext cx="894897" cy="822126"/>
          </a:xfrm>
        </p:spPr>
        <p:txBody>
          <a:bodyPr/>
          <a:lstStyle/>
          <a:p>
            <a:fld id="{86CB4B4D-7CA3-9044-876B-883B54F8677D}" type="slidenum">
              <a:rPr lang="uk-UA" sz="3200" noProof="1" smtClean="0">
                <a:solidFill>
                  <a:schemeClr val="bg1"/>
                </a:solidFill>
              </a:rPr>
              <a:t>173</a:t>
            </a:fld>
            <a:endParaRPr lang="uk-UA" sz="3200" noProof="1">
              <a:solidFill>
                <a:schemeClr val="bg1"/>
              </a:solidFill>
            </a:endParaRPr>
          </a:p>
        </p:txBody>
      </p:sp>
    </p:spTree>
    <p:extLst>
      <p:ext uri="{BB962C8B-B14F-4D97-AF65-F5344CB8AC3E}">
        <p14:creationId xmlns:p14="http://schemas.microsoft.com/office/powerpoint/2010/main" val="279400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0985" y="1578000"/>
            <a:ext cx="23042033" cy="3170099"/>
          </a:xfrm>
          <a:prstGeom prst="rect">
            <a:avLst/>
          </a:prstGeom>
        </p:spPr>
        <p:txBody>
          <a:bodyPr wrap="square">
            <a:spAutoFit/>
          </a:bodyPr>
          <a:lstStyle/>
          <a:p>
            <a:pPr marL="1219170" indent="-1219170">
              <a:buFont typeface="+mj-lt"/>
              <a:buAutoNum type="arabicPeriod"/>
            </a:pPr>
            <a:r>
              <a:rPr lang="uk-UA" sz="4000" b="1" noProof="1">
                <a:latin typeface="+mj-lt"/>
                <a:cs typeface="Arial" panose="020B0604020202020204" pitchFamily="34" charset="0"/>
              </a:rPr>
              <a:t>Без штатного розпису неможливо провести правильно скорочення!</a:t>
            </a:r>
          </a:p>
          <a:p>
            <a:pPr marL="1219170" indent="-1219170">
              <a:buFont typeface="+mj-lt"/>
              <a:buAutoNum type="arabicPeriod"/>
            </a:pPr>
            <a:endParaRPr lang="uk-UA" sz="4000" b="1" noProof="1">
              <a:latin typeface="+mj-lt"/>
              <a:cs typeface="Arial" panose="020B0604020202020204" pitchFamily="34" charset="0"/>
            </a:endParaRPr>
          </a:p>
          <a:p>
            <a:pPr marL="1219170" indent="-1219170">
              <a:buFont typeface="+mj-lt"/>
              <a:buAutoNum type="arabicPeriod"/>
            </a:pPr>
            <a:r>
              <a:rPr lang="uk-UA" sz="4000" b="1" noProof="1">
                <a:latin typeface="+mj-lt"/>
                <a:cs typeface="Arial" panose="020B0604020202020204" pitchFamily="34" charset="0"/>
              </a:rPr>
              <a:t>Не зазначайте в штатному розписі інформацію про кількість договорів ЦПХ.</a:t>
            </a:r>
          </a:p>
          <a:p>
            <a:pPr marL="1219170" indent="-1219170">
              <a:buFont typeface="+mj-lt"/>
              <a:buAutoNum type="arabicPeriod"/>
            </a:pPr>
            <a:endParaRPr lang="uk-UA" sz="4000" b="1" noProof="1">
              <a:latin typeface="+mj-lt"/>
              <a:cs typeface="Arial" panose="020B0604020202020204" pitchFamily="34" charset="0"/>
            </a:endParaRPr>
          </a:p>
          <a:p>
            <a:pPr marL="1219170" indent="-1219170">
              <a:buFont typeface="+mj-lt"/>
              <a:buAutoNum type="arabicPeriod"/>
            </a:pPr>
            <a:r>
              <a:rPr lang="uk-UA" sz="4000" b="1" noProof="1">
                <a:latin typeface="+mj-lt"/>
                <a:cs typeface="Arial" panose="020B0604020202020204" pitchFamily="34" charset="0"/>
              </a:rPr>
              <a:t>Контролюйте кількість стовпчик «кількість штатних одиниць». </a:t>
            </a:r>
          </a:p>
        </p:txBody>
      </p:sp>
      <p:sp>
        <p:nvSpPr>
          <p:cNvPr id="7" name="Місце для номера слайда 1">
            <a:extLst>
              <a:ext uri="{FF2B5EF4-FFF2-40B4-BE49-F238E27FC236}">
                <a16:creationId xmlns:a16="http://schemas.microsoft.com/office/drawing/2014/main" id="{AEFD7797-D61E-4072-844A-ED682AF39656}"/>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18</a:t>
            </a:fld>
            <a:endParaRPr lang="uk-UA" noProof="1"/>
          </a:p>
        </p:txBody>
      </p:sp>
    </p:spTree>
    <p:extLst>
      <p:ext uri="{BB962C8B-B14F-4D97-AF65-F5344CB8AC3E}">
        <p14:creationId xmlns:p14="http://schemas.microsoft.com/office/powerpoint/2010/main" val="335601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F213-1F1F-4EC1-4077-444D05E3EED6}"/>
            </a:ext>
          </a:extLst>
        </p:cNvPr>
        <p:cNvGrpSpPr/>
        <p:nvPr/>
      </p:nvGrpSpPr>
      <p:grpSpPr>
        <a:xfrm>
          <a:off x="0" y="0"/>
          <a:ext cx="0" cy="0"/>
          <a:chOff x="0" y="0"/>
          <a:chExt cx="0" cy="0"/>
        </a:xfrm>
      </p:grpSpPr>
      <p:sp>
        <p:nvSpPr>
          <p:cNvPr id="18" name="Равнобедренный треугольник 17">
            <a:extLst>
              <a:ext uri="{FF2B5EF4-FFF2-40B4-BE49-F238E27FC236}">
                <a16:creationId xmlns:a16="http://schemas.microsoft.com/office/drawing/2014/main" id="{1FFDFB08-98BD-70B2-1AF1-DD138008A780}"/>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9" name="Равнобедренный треугольник 18">
            <a:extLst>
              <a:ext uri="{FF2B5EF4-FFF2-40B4-BE49-F238E27FC236}">
                <a16:creationId xmlns:a16="http://schemas.microsoft.com/office/drawing/2014/main" id="{81630A45-48BF-45C6-374E-DD85E2D2A1EA}"/>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ED926325-2FEF-5959-9CF0-D8CA739E3E00}"/>
              </a:ext>
            </a:extLst>
          </p:cNvPr>
          <p:cNvSpPr txBox="1"/>
          <p:nvPr/>
        </p:nvSpPr>
        <p:spPr>
          <a:xfrm>
            <a:off x="1548610" y="4028796"/>
            <a:ext cx="19658184" cy="5638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371600">
              <a:lnSpc>
                <a:spcPct val="90000"/>
              </a:lnSpc>
              <a:defRPr/>
            </a:pPr>
            <a:r>
              <a:rPr lang="uk-UA" sz="4850" b="1" cap="all" noProof="1">
                <a:solidFill>
                  <a:srgbClr val="002060"/>
                </a:solidFill>
                <a:latin typeface="Roboto" panose="02000000000000000000" pitchFamily="2" charset="0"/>
                <a:ea typeface="+mj-ea"/>
                <a:cs typeface="Helvetica"/>
              </a:rPr>
              <a:t>Зміна будь-яких персональних даних працівника чи даних роботодавця: як має повідомляти про персональні зміни працівник, а як – роботодавець?</a:t>
            </a:r>
          </a:p>
          <a:p>
            <a:pPr defTabSz="1371600">
              <a:lnSpc>
                <a:spcPct val="90000"/>
              </a:lnSpc>
              <a:defRPr/>
            </a:pPr>
            <a:r>
              <a:rPr lang="uk-UA" sz="4850" b="1" cap="all" noProof="1">
                <a:solidFill>
                  <a:srgbClr val="002060"/>
                </a:solidFill>
                <a:latin typeface="Roboto" panose="02000000000000000000" pitchFamily="2" charset="0"/>
                <a:ea typeface="+mj-ea"/>
                <a:cs typeface="Helvetica"/>
              </a:rPr>
              <a:t> - В які строки має відбуватися повідомлення про зміни персональних даних. </a:t>
            </a:r>
          </a:p>
          <a:p>
            <a:pPr defTabSz="1371600">
              <a:lnSpc>
                <a:spcPct val="90000"/>
              </a:lnSpc>
              <a:defRPr/>
            </a:pPr>
            <a:r>
              <a:rPr lang="uk-UA" sz="4850" b="1" cap="all" noProof="1">
                <a:solidFill>
                  <a:srgbClr val="002060"/>
                </a:solidFill>
                <a:latin typeface="Roboto" panose="02000000000000000000" pitchFamily="2" charset="0"/>
                <a:ea typeface="+mj-ea"/>
                <a:cs typeface="Helvetica"/>
              </a:rPr>
              <a:t> - Де фіксує зміни персональних даних роботодавець в кадровому обліку.</a:t>
            </a:r>
          </a:p>
          <a:p>
            <a:pPr algn="ctr">
              <a:spcBef>
                <a:spcPts val="1200"/>
              </a:spcBef>
            </a:pPr>
            <a:endParaRPr lang="uk-UA" sz="4800" b="1" noProof="1">
              <a:solidFill>
                <a:schemeClr val="accent1">
                  <a:lumMod val="75000"/>
                </a:schemeClr>
              </a:solidFill>
              <a:latin typeface="Calibri" panose="020F0502020204030204" pitchFamily="34" charset="0"/>
              <a:cs typeface="Calibri" panose="020F0502020204030204" pitchFamily="34" charset="0"/>
            </a:endParaRPr>
          </a:p>
        </p:txBody>
      </p:sp>
      <p:sp>
        <p:nvSpPr>
          <p:cNvPr id="3" name="Номер слайда 4">
            <a:extLst>
              <a:ext uri="{FF2B5EF4-FFF2-40B4-BE49-F238E27FC236}">
                <a16:creationId xmlns:a16="http://schemas.microsoft.com/office/drawing/2014/main" id="{F8E51B18-A6D6-1FBB-3FE3-4283DFA1CAE8}"/>
              </a:ext>
            </a:extLst>
          </p:cNvPr>
          <p:cNvSpPr>
            <a:spLocks noGrp="1"/>
          </p:cNvSpPr>
          <p:nvPr>
            <p:ph type="sldNum" sz="quarter" idx="2"/>
          </p:nvPr>
        </p:nvSpPr>
        <p:spPr>
          <a:xfrm>
            <a:off x="22291408" y="12223168"/>
            <a:ext cx="894897" cy="822126"/>
          </a:xfrm>
        </p:spPr>
        <p:txBody>
          <a:bodyPr/>
          <a:lstStyle/>
          <a:p>
            <a:fld id="{86CB4B4D-7CA3-9044-876B-883B54F8677D}" type="slidenum">
              <a:rPr lang="uk-UA" sz="3200" noProof="1" smtClean="0">
                <a:solidFill>
                  <a:schemeClr val="bg1"/>
                </a:solidFill>
              </a:rPr>
              <a:t>19</a:t>
            </a:fld>
            <a:endParaRPr lang="uk-UA" sz="3200" noProof="1">
              <a:solidFill>
                <a:schemeClr val="bg1"/>
              </a:solidFill>
            </a:endParaRPr>
          </a:p>
        </p:txBody>
      </p:sp>
    </p:spTree>
    <p:extLst>
      <p:ext uri="{BB962C8B-B14F-4D97-AF65-F5344CB8AC3E}">
        <p14:creationId xmlns:p14="http://schemas.microsoft.com/office/powerpoint/2010/main" val="2226424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67825-FCC2-D2A9-93E0-F6CAC7FD5BA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8794D-7396-89D0-1875-E330A233C4EE}"/>
              </a:ext>
            </a:extLst>
          </p:cNvPr>
          <p:cNvSpPr>
            <a:spLocks noGrp="1"/>
          </p:cNvSpPr>
          <p:nvPr>
            <p:ph type="ctrTitle"/>
          </p:nvPr>
        </p:nvSpPr>
        <p:spPr>
          <a:xfrm>
            <a:off x="1817144" y="281908"/>
            <a:ext cx="22426859" cy="1032573"/>
          </a:xfrm>
          <a:noFill/>
          <a:ln>
            <a:noFill/>
          </a:ln>
        </p:spPr>
        <p:txBody>
          <a:bodyPr>
            <a:normAutofit/>
          </a:bodyPr>
          <a:lstStyle/>
          <a:p>
            <a:pPr hangingPunct="0">
              <a:spcBef>
                <a:spcPts val="4500"/>
              </a:spcBef>
            </a:pPr>
            <a:r>
              <a:rPr lang="uk-UA" sz="4850" noProof="1">
                <a:solidFill>
                  <a:srgbClr val="002060"/>
                </a:solidFill>
                <a:latin typeface="Roboto" panose="02000000000000000000" pitchFamily="2" charset="0"/>
                <a:cs typeface="Helvetica"/>
                <a:sym typeface="Helvetica"/>
              </a:rPr>
              <a:t>ПЛАН </a:t>
            </a:r>
          </a:p>
        </p:txBody>
      </p:sp>
      <p:sp>
        <p:nvSpPr>
          <p:cNvPr id="3" name="Объект 2">
            <a:extLst>
              <a:ext uri="{FF2B5EF4-FFF2-40B4-BE49-F238E27FC236}">
                <a16:creationId xmlns:a16="http://schemas.microsoft.com/office/drawing/2014/main" id="{59C1A0C2-E5FD-4E14-025D-E477094A8F52}"/>
              </a:ext>
            </a:extLst>
          </p:cNvPr>
          <p:cNvSpPr>
            <a:spLocks noGrp="1"/>
          </p:cNvSpPr>
          <p:nvPr>
            <p:ph type="subTitle" idx="4"/>
          </p:nvPr>
        </p:nvSpPr>
        <p:spPr>
          <a:xfrm>
            <a:off x="1884450" y="1019483"/>
            <a:ext cx="20798810" cy="11502912"/>
          </a:xfrm>
          <a:prstGeom prst="rect">
            <a:avLst/>
          </a:prstGeom>
          <a:ln>
            <a:noFill/>
          </a:ln>
        </p:spPr>
        <p:txBody>
          <a:bodyPr>
            <a:noAutofit/>
          </a:bodyPr>
          <a:lstStyle/>
          <a:p>
            <a:pPr marL="0" indent="0">
              <a:buNone/>
            </a:pPr>
            <a:r>
              <a:rPr lang="uk-UA" noProof="1"/>
              <a:t>1. Штатний розпис з 27.08.2025 року втратив чинність (у зв’язку із скасуванням Господарського кодексу, як продовжити діючий? Чи потрібно видавати наказ про продовження строку дії штатного розпису після 28.08.2025 року?</a:t>
            </a:r>
          </a:p>
          <a:p>
            <a:pPr marL="0" indent="0">
              <a:buNone/>
            </a:pPr>
            <a:r>
              <a:rPr lang="uk-UA" noProof="1"/>
              <a:t>2. Зміна будь-яких персональних даних працівника чи даних роботодавця: як має повідомляти про персональні зміни працівник, а як – роботодавець?</a:t>
            </a:r>
          </a:p>
          <a:p>
            <a:pPr marL="0" indent="0">
              <a:buNone/>
            </a:pPr>
            <a:r>
              <a:rPr lang="uk-UA" noProof="1"/>
              <a:t> - В які строки має відбуватися повідомлення про зміни персональних даних. </a:t>
            </a:r>
          </a:p>
          <a:p>
            <a:pPr marL="0" indent="0">
              <a:buNone/>
            </a:pPr>
            <a:r>
              <a:rPr lang="uk-UA" noProof="1"/>
              <a:t> - Де фіксує зміни персональних даних роботодавець в кадровому обліку.</a:t>
            </a:r>
          </a:p>
          <a:p>
            <a:pPr marL="0" indent="0">
              <a:buNone/>
            </a:pPr>
            <a:r>
              <a:rPr lang="uk-UA" noProof="1"/>
              <a:t>3. Нові строки дії призупинення трудових відносин тепер 90 днів? </a:t>
            </a:r>
          </a:p>
          <a:p>
            <a:pPr marL="0" indent="0">
              <a:buNone/>
            </a:pPr>
            <a:r>
              <a:rPr lang="uk-UA" noProof="1"/>
              <a:t> - Які кроки має зробити роботодавець для поновлення працівника на роботі або звільнення з роботи у разі завершення дії строку 90 днів? </a:t>
            </a:r>
          </a:p>
          <a:p>
            <a:pPr marL="0" indent="0">
              <a:buNone/>
            </a:pPr>
            <a:r>
              <a:rPr lang="uk-UA" noProof="1"/>
              <a:t> - Чи є якісь зміни на час призупинення трудових відносин по лікарняним та відпусткам? </a:t>
            </a:r>
          </a:p>
          <a:p>
            <a:pPr marL="0" indent="0">
              <a:buNone/>
            </a:pPr>
            <a:r>
              <a:rPr lang="uk-UA" noProof="1"/>
              <a:t>4. Дистанційні/надомні працівники: зміни в КЗпП. </a:t>
            </a:r>
          </a:p>
          <a:p>
            <a:pPr marL="0" indent="0">
              <a:buNone/>
            </a:pPr>
            <a:r>
              <a:rPr lang="uk-UA" noProof="1"/>
              <a:t> - Як правильно має бути оформлено дистанційну чи надомну роботу в період дії воєнного стану?</a:t>
            </a:r>
          </a:p>
          <a:p>
            <a:pPr marL="742950" indent="-742950">
              <a:spcBef>
                <a:spcPts val="0"/>
              </a:spcBef>
              <a:spcAft>
                <a:spcPts val="800"/>
              </a:spcAft>
              <a:buAutoNum type="arabicPeriod"/>
            </a:pPr>
            <a:endParaRPr lang="uk-UA" sz="4400" noProof="1">
              <a:solidFill>
                <a:srgbClr val="333333"/>
              </a:solidFill>
              <a:cs typeface="Arial" panose="020B0604020202020204" pitchFamily="34" charset="0"/>
            </a:endParaRPr>
          </a:p>
        </p:txBody>
      </p:sp>
      <p:sp>
        <p:nvSpPr>
          <p:cNvPr id="10" name="Номер слайда 16">
            <a:extLst>
              <a:ext uri="{FF2B5EF4-FFF2-40B4-BE49-F238E27FC236}">
                <a16:creationId xmlns:a16="http://schemas.microsoft.com/office/drawing/2014/main" id="{37AF19B0-B06C-077F-C5B3-64CD08893DDB}"/>
              </a:ext>
            </a:extLst>
          </p:cNvPr>
          <p:cNvSpPr>
            <a:spLocks noGrp="1"/>
          </p:cNvSpPr>
          <p:nvPr>
            <p:ph type="sldNum" sz="quarter" idx="7"/>
          </p:nvPr>
        </p:nvSpPr>
        <p:spPr>
          <a:xfrm>
            <a:off x="22683260" y="12522395"/>
            <a:ext cx="208390"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5962B93-E14B-ED60-0336-18FD231B93A0}"/>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KAZNACHEI</a:t>
            </a:r>
          </a:p>
        </p:txBody>
      </p:sp>
    </p:spTree>
    <p:extLst>
      <p:ext uri="{BB962C8B-B14F-4D97-AF65-F5344CB8AC3E}">
        <p14:creationId xmlns:p14="http://schemas.microsoft.com/office/powerpoint/2010/main" val="160599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E794846-4414-4B91-18E0-FCEC8380E228}"/>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E7799FC0-D518-CD5E-32E5-31168582F635}"/>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3063F38A-11AA-7E4F-F71D-53C39FA044A0}"/>
              </a:ext>
            </a:extLst>
          </p:cNvPr>
          <p:cNvSpPr/>
          <p:nvPr/>
        </p:nvSpPr>
        <p:spPr bwMode="auto">
          <a:xfrm>
            <a:off x="670985" y="3705580"/>
            <a:ext cx="23042033" cy="6863417"/>
          </a:xfrm>
          <a:prstGeom prst="rect">
            <a:avLst/>
          </a:prstGeom>
        </p:spPr>
        <p:txBody>
          <a:bodyPr wrap="square">
            <a:spAutoFit/>
          </a:bodyPr>
          <a:lstStyle/>
          <a:p>
            <a:r>
              <a:rPr lang="uk-UA" sz="4000" noProof="1">
                <a:cs typeface="Arial" panose="020B0604020202020204" pitchFamily="34" charset="0"/>
              </a:rPr>
              <a:t>Де переглянути свою інформацію?</a:t>
            </a:r>
          </a:p>
          <a:p>
            <a:endParaRPr lang="uk-UA" sz="4000" noProof="1">
              <a:cs typeface="Arial" panose="020B0604020202020204" pitchFamily="34" charset="0"/>
            </a:endParaRPr>
          </a:p>
          <a:p>
            <a:r>
              <a:rPr lang="uk-UA" sz="4000" noProof="1">
                <a:cs typeface="Arial" panose="020B0604020202020204" pitchFamily="34" charset="0"/>
              </a:rPr>
              <a:t>Перевірити вміст персональної облікової картки можна в особистому кабінеті на вебпорталі електронних послуг Пенсійного фонду України:</a:t>
            </a:r>
            <a:br>
              <a:rPr lang="uk-UA" sz="4000" noProof="1">
                <a:cs typeface="Arial" panose="020B0604020202020204" pitchFamily="34" charset="0"/>
              </a:rPr>
            </a:br>
            <a:r>
              <a:rPr lang="uk-UA" sz="4000" noProof="1">
                <a:cs typeface="Arial" panose="020B0604020202020204" pitchFamily="34" charset="0"/>
                <a:hlinkClick r:id="rId2">
                  <a:extLst>
                    <a:ext uri="{A12FA001-AC4F-418D-AE19-62706E023703}">
                      <ahyp:hlinkClr xmlns:ahyp="http://schemas.microsoft.com/office/drawing/2018/hyperlinkcolor" val="tx"/>
                    </a:ext>
                  </a:extLst>
                </a:hlinkClick>
              </a:rPr>
              <a:t>https://portal.pfu.gov.ua/</a:t>
            </a:r>
            <a:r>
              <a:rPr lang="uk-UA" sz="4000" noProof="1">
                <a:cs typeface="Arial" panose="020B0604020202020204" pitchFamily="34" charset="0"/>
              </a:rPr>
              <a:t>. Для входу потрібен кваліфікований електронний підпис (КЕП).</a:t>
            </a:r>
          </a:p>
          <a:p>
            <a:r>
              <a:rPr lang="uk-UA" sz="4000" noProof="1">
                <a:cs typeface="Arial" panose="020B0604020202020204" pitchFamily="34" charset="0"/>
              </a:rPr>
              <a:t>Що робити, якщо дані неправильні?</a:t>
            </a:r>
          </a:p>
          <a:p>
            <a:r>
              <a:rPr lang="uk-UA" sz="4000" noProof="1">
                <a:cs typeface="Arial" panose="020B0604020202020204" pitchFamily="34" charset="0"/>
              </a:rPr>
              <a:t>Якщо ви виявили помилки чи застарілі відомості (наприклад, незмінене прізвище після шлюбу, невірна дата народження тощо), необхідно подати Анкету для зміни даних у Реєстрі застрахованих осіб. Це можна зробити:</a:t>
            </a:r>
          </a:p>
          <a:p>
            <a:r>
              <a:rPr lang="uk-UA" sz="4000" noProof="1">
                <a:cs typeface="Arial" panose="020B0604020202020204" pitchFamily="34" charset="0"/>
              </a:rPr>
              <a:t>Особисто, звернувшись до найближчого сервісного центру Пенсійного фонду України.</a:t>
            </a:r>
          </a:p>
          <a:p>
            <a:r>
              <a:rPr lang="uk-UA" sz="4000" noProof="1">
                <a:cs typeface="Arial" panose="020B0604020202020204" pitchFamily="34" charset="0"/>
              </a:rPr>
              <a:t>Дистанційно, через вебпортал електронних послуг ПФУ.</a:t>
            </a:r>
          </a:p>
        </p:txBody>
      </p:sp>
      <p:sp>
        <p:nvSpPr>
          <p:cNvPr id="6" name="Заголовок 7">
            <a:extLst>
              <a:ext uri="{FF2B5EF4-FFF2-40B4-BE49-F238E27FC236}">
                <a16:creationId xmlns:a16="http://schemas.microsoft.com/office/drawing/2014/main" id="{4125AA0E-97E8-D6DA-397A-79A5A45D125D}"/>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ПФУ</a:t>
            </a:r>
          </a:p>
        </p:txBody>
      </p:sp>
      <p:sp>
        <p:nvSpPr>
          <p:cNvPr id="7" name="Місце для номера слайда 1">
            <a:extLst>
              <a:ext uri="{FF2B5EF4-FFF2-40B4-BE49-F238E27FC236}">
                <a16:creationId xmlns:a16="http://schemas.microsoft.com/office/drawing/2014/main" id="{FB626D55-C542-EB26-DD90-E92CF4B7F864}"/>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20</a:t>
            </a:fld>
            <a:endParaRPr lang="uk-UA" noProof="1"/>
          </a:p>
        </p:txBody>
      </p:sp>
    </p:spTree>
    <p:extLst>
      <p:ext uri="{BB962C8B-B14F-4D97-AF65-F5344CB8AC3E}">
        <p14:creationId xmlns:p14="http://schemas.microsoft.com/office/powerpoint/2010/main" val="236506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2126FBF-A6BA-455F-E0EE-6FD3C7BD4DCA}"/>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07CF269B-A413-0A7C-C80C-370515B85489}"/>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6" name="Заголовок 7">
            <a:extLst>
              <a:ext uri="{FF2B5EF4-FFF2-40B4-BE49-F238E27FC236}">
                <a16:creationId xmlns:a16="http://schemas.microsoft.com/office/drawing/2014/main" id="{20F51AB5-45AF-CBFC-9197-2F2A019E7275}"/>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ПФУ</a:t>
            </a:r>
          </a:p>
        </p:txBody>
      </p:sp>
      <p:sp>
        <p:nvSpPr>
          <p:cNvPr id="7" name="Місце для номера слайда 1">
            <a:extLst>
              <a:ext uri="{FF2B5EF4-FFF2-40B4-BE49-F238E27FC236}">
                <a16:creationId xmlns:a16="http://schemas.microsoft.com/office/drawing/2014/main" id="{C0B0FD03-8A36-8AE6-C204-AF6DB4F7D458}"/>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21</a:t>
            </a:fld>
            <a:endParaRPr lang="uk-UA" noProof="1"/>
          </a:p>
        </p:txBody>
      </p:sp>
      <p:pic>
        <p:nvPicPr>
          <p:cNvPr id="1026" name="Picture 2">
            <a:extLst>
              <a:ext uri="{FF2B5EF4-FFF2-40B4-BE49-F238E27FC236}">
                <a16:creationId xmlns:a16="http://schemas.microsoft.com/office/drawing/2014/main" id="{F2187374-C829-63B8-870B-D2464790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39" y="2697376"/>
            <a:ext cx="16574264" cy="932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8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08EA241-B91B-40F0-30AF-B828D1EB54ED}"/>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C9A5CB17-4E6C-7D14-B7C0-4EE7E715558B}"/>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FFABDA17-8B04-1A30-C553-F4B0F84ECE33}"/>
              </a:ext>
            </a:extLst>
          </p:cNvPr>
          <p:cNvSpPr/>
          <p:nvPr/>
        </p:nvSpPr>
        <p:spPr bwMode="auto">
          <a:xfrm>
            <a:off x="670985" y="3705580"/>
            <a:ext cx="23042033" cy="6555641"/>
          </a:xfrm>
          <a:prstGeom prst="rect">
            <a:avLst/>
          </a:prstGeom>
        </p:spPr>
        <p:txBody>
          <a:bodyPr wrap="square">
            <a:spAutoFit/>
          </a:bodyPr>
          <a:lstStyle/>
          <a:p>
            <a:r>
              <a:rPr lang="uk-UA" sz="4400" noProof="1">
                <a:cs typeface="Arial" panose="020B0604020202020204" pitchFamily="34" charset="0"/>
              </a:rPr>
              <a:t>…</a:t>
            </a:r>
            <a:r>
              <a:rPr lang="uk-UA" sz="4000" noProof="1">
                <a:cs typeface="Arial" panose="020B0604020202020204" pitchFamily="34" charset="0"/>
              </a:rPr>
              <a:t>внесення у п’ятиденний строк з дня подання відповідних документів (або відображення в електронній формі інформації, що міститься у таких документах, які можуть пред’являтися (надаватися) з використанням мобільного додатка Порталу Дія) змін до списків персонального військового обліку щодо прізвища, власного імені та по батькові (за наявності), реквізитів паспорта громадянина України та паспорта громадянина України для виїзду за кордон, адреси задекларованого/зареєстрованого місця проживання, адреси місця фактичного проживання, сімейного стану, освіти, місця роботи і посади </a:t>
            </a:r>
            <a:r>
              <a:rPr lang="uk-UA" sz="4400" b="1" u="sng" noProof="1">
                <a:cs typeface="Arial" panose="020B0604020202020204" pitchFamily="34" charset="0"/>
              </a:rPr>
              <a:t>та надсилання щомісяця до 5 числа до відповідних районних (міських) територіальних центрів комплектування та соціальної підтримки, органів СБУ, відповідних підрозділів розвідувальних органів повідомлень про зміну таких облікових даних;</a:t>
            </a:r>
          </a:p>
        </p:txBody>
      </p:sp>
      <p:sp>
        <p:nvSpPr>
          <p:cNvPr id="6" name="Заголовок 7">
            <a:extLst>
              <a:ext uri="{FF2B5EF4-FFF2-40B4-BE49-F238E27FC236}">
                <a16:creationId xmlns:a16="http://schemas.microsoft.com/office/drawing/2014/main" id="{3148AA6C-06B6-5956-8F30-A2BA9B847E2E}"/>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ВО</a:t>
            </a:r>
          </a:p>
        </p:txBody>
      </p:sp>
      <p:sp>
        <p:nvSpPr>
          <p:cNvPr id="7" name="Місце для номера слайда 1">
            <a:extLst>
              <a:ext uri="{FF2B5EF4-FFF2-40B4-BE49-F238E27FC236}">
                <a16:creationId xmlns:a16="http://schemas.microsoft.com/office/drawing/2014/main" id="{10BE209F-5058-FF10-2AA6-C3B1A0A2005B}"/>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22</a:t>
            </a:fld>
            <a:endParaRPr lang="uk-UA" noProof="1"/>
          </a:p>
        </p:txBody>
      </p:sp>
    </p:spTree>
    <p:extLst>
      <p:ext uri="{BB962C8B-B14F-4D97-AF65-F5344CB8AC3E}">
        <p14:creationId xmlns:p14="http://schemas.microsoft.com/office/powerpoint/2010/main" val="262127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887AEB8-DBF6-896A-6C17-8DB56E25FB77}"/>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997854BC-559D-26E2-0BFA-DFF834F3F7BA}"/>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8BD2C802-6187-5946-24AF-6CECB9600778}"/>
              </a:ext>
            </a:extLst>
          </p:cNvPr>
          <p:cNvSpPr/>
          <p:nvPr/>
        </p:nvSpPr>
        <p:spPr bwMode="auto">
          <a:xfrm>
            <a:off x="667383" y="2100715"/>
            <a:ext cx="23042033" cy="10002738"/>
          </a:xfrm>
          <a:prstGeom prst="rect">
            <a:avLst/>
          </a:prstGeom>
        </p:spPr>
        <p:txBody>
          <a:bodyPr wrap="square">
            <a:spAutoFit/>
          </a:bodyPr>
          <a:lstStyle/>
          <a:p>
            <a:r>
              <a:rPr lang="uk-UA" sz="4000" noProof="1">
                <a:cs typeface="Arial" panose="020B0604020202020204" pitchFamily="34" charset="0"/>
              </a:rPr>
              <a:t>підприємства, установи та організації подають повідомлення про зміну облікових даних, коли у працівника, який є військовозобов’язаним, резервістом або призовником, відбулася зміна:</a:t>
            </a:r>
          </a:p>
          <a:p>
            <a:br>
              <a:rPr lang="uk-UA" sz="4000" noProof="1">
                <a:cs typeface="Arial" panose="020B0604020202020204" pitchFamily="34" charset="0"/>
              </a:rPr>
            </a:br>
            <a:endParaRPr lang="uk-UA" sz="4000" noProof="1">
              <a:cs typeface="Arial" panose="020B0604020202020204" pitchFamily="34" charset="0"/>
            </a:endParaRPr>
          </a:p>
          <a:p>
            <a:pPr marL="571500" indent="-571500">
              <a:buFont typeface="Arial" panose="020B0604020202020204" pitchFamily="34" charset="0"/>
              <a:buChar char="•"/>
            </a:pPr>
            <a:r>
              <a:rPr lang="uk-UA" sz="4000" noProof="1">
                <a:cs typeface="Arial" panose="020B0604020202020204" pitchFamily="34" charset="0"/>
              </a:rPr>
              <a:t>прізвища, власного імені та по батькові (за наявності);</a:t>
            </a:r>
          </a:p>
          <a:p>
            <a:pPr marL="571500" indent="-571500">
              <a:buFont typeface="Arial" panose="020B0604020202020204" pitchFamily="34" charset="0"/>
              <a:buChar char="•"/>
            </a:pPr>
            <a:r>
              <a:rPr lang="uk-UA" sz="4000" noProof="1">
                <a:cs typeface="Arial" panose="020B0604020202020204" pitchFamily="34" charset="0"/>
              </a:rPr>
              <a:t>реквізитів паспорта громадянина України;</a:t>
            </a:r>
          </a:p>
          <a:p>
            <a:pPr marL="571500" indent="-571500">
              <a:buFont typeface="Arial" panose="020B0604020202020204" pitchFamily="34" charset="0"/>
              <a:buChar char="•"/>
            </a:pPr>
            <a:r>
              <a:rPr lang="uk-UA" sz="4000" noProof="1">
                <a:cs typeface="Arial" panose="020B0604020202020204" pitchFamily="34" charset="0"/>
              </a:rPr>
              <a:t>реквізитів паспорта громадянина України для виїзду за кордон;</a:t>
            </a:r>
          </a:p>
          <a:p>
            <a:pPr marL="571500" indent="-571500">
              <a:buFont typeface="Arial" panose="020B0604020202020204" pitchFamily="34" charset="0"/>
              <a:buChar char="•"/>
            </a:pPr>
            <a:r>
              <a:rPr lang="uk-UA" sz="4000" noProof="1">
                <a:cs typeface="Arial" panose="020B0604020202020204" pitchFamily="34" charset="0"/>
              </a:rPr>
              <a:t>адреси задекларованого / зареєстрованого місця проживання;</a:t>
            </a:r>
          </a:p>
          <a:p>
            <a:pPr marL="571500" indent="-571500">
              <a:buFont typeface="Arial" panose="020B0604020202020204" pitchFamily="34" charset="0"/>
              <a:buChar char="•"/>
            </a:pPr>
            <a:r>
              <a:rPr lang="uk-UA" sz="4000" noProof="1">
                <a:cs typeface="Arial" panose="020B0604020202020204" pitchFamily="34" charset="0"/>
              </a:rPr>
              <a:t>адреси місця фактичного проживання;</a:t>
            </a:r>
          </a:p>
          <a:p>
            <a:pPr marL="571500" indent="-571500">
              <a:buFont typeface="Arial" panose="020B0604020202020204" pitchFamily="34" charset="0"/>
              <a:buChar char="•"/>
            </a:pPr>
            <a:r>
              <a:rPr lang="uk-UA" sz="4000" noProof="1">
                <a:cs typeface="Arial" panose="020B0604020202020204" pitchFamily="34" charset="0"/>
              </a:rPr>
              <a:t>сімейного стану;</a:t>
            </a:r>
          </a:p>
          <a:p>
            <a:pPr marL="571500" indent="-571500">
              <a:buFont typeface="Arial" panose="020B0604020202020204" pitchFamily="34" charset="0"/>
              <a:buChar char="•"/>
            </a:pPr>
            <a:r>
              <a:rPr lang="uk-UA" sz="4000" noProof="1">
                <a:cs typeface="Arial" panose="020B0604020202020204" pitchFamily="34" charset="0"/>
              </a:rPr>
              <a:t>освіти;</a:t>
            </a:r>
          </a:p>
          <a:p>
            <a:pPr marL="571500" indent="-571500">
              <a:buFont typeface="Arial" panose="020B0604020202020204" pitchFamily="34" charset="0"/>
              <a:buChar char="•"/>
            </a:pPr>
            <a:r>
              <a:rPr lang="uk-UA" sz="4000" noProof="1">
                <a:cs typeface="Arial" panose="020B0604020202020204" pitchFamily="34" charset="0"/>
              </a:rPr>
              <a:t>місця роботи;</a:t>
            </a:r>
          </a:p>
          <a:p>
            <a:pPr marL="571500" indent="-571500">
              <a:buFont typeface="Arial" panose="020B0604020202020204" pitchFamily="34" charset="0"/>
              <a:buChar char="•"/>
            </a:pPr>
            <a:r>
              <a:rPr lang="uk-UA" sz="4000" noProof="1">
                <a:cs typeface="Arial" panose="020B0604020202020204" pitchFamily="34" charset="0"/>
              </a:rPr>
              <a:t>посади.</a:t>
            </a:r>
          </a:p>
          <a:p>
            <a:br>
              <a:rPr lang="uk-UA" sz="4000" noProof="1">
                <a:cs typeface="Arial" panose="020B0604020202020204" pitchFamily="34" charset="0"/>
              </a:rPr>
            </a:br>
            <a:endParaRPr lang="uk-UA" sz="4000" noProof="1">
              <a:cs typeface="Arial" panose="020B0604020202020204" pitchFamily="34" charset="0"/>
            </a:endParaRP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B6C1761D-FDF5-70EC-2AD4-B15AA05B4CC4}"/>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ВО</a:t>
            </a:r>
          </a:p>
        </p:txBody>
      </p:sp>
      <p:sp>
        <p:nvSpPr>
          <p:cNvPr id="7" name="Місце для номера слайда 1">
            <a:extLst>
              <a:ext uri="{FF2B5EF4-FFF2-40B4-BE49-F238E27FC236}">
                <a16:creationId xmlns:a16="http://schemas.microsoft.com/office/drawing/2014/main" id="{1BB9D9CD-1D20-3792-899D-9D73B875B478}"/>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23</a:t>
            </a:fld>
            <a:endParaRPr lang="uk-UA" noProof="1"/>
          </a:p>
        </p:txBody>
      </p:sp>
    </p:spTree>
    <p:extLst>
      <p:ext uri="{BB962C8B-B14F-4D97-AF65-F5344CB8AC3E}">
        <p14:creationId xmlns:p14="http://schemas.microsoft.com/office/powerpoint/2010/main" val="330859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2089B9B-51AE-5595-D9F3-5DD7F562E798}"/>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1F5128B8-5BF1-7A21-6846-74ABC5F19A72}"/>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F94E633A-1976-F0A1-BD76-6E163B48C835}"/>
              </a:ext>
            </a:extLst>
          </p:cNvPr>
          <p:cNvSpPr/>
          <p:nvPr/>
        </p:nvSpPr>
        <p:spPr bwMode="auto">
          <a:xfrm>
            <a:off x="667383" y="2100715"/>
            <a:ext cx="23042033" cy="7540526"/>
          </a:xfrm>
          <a:prstGeom prst="rect">
            <a:avLst/>
          </a:prstGeom>
        </p:spPr>
        <p:txBody>
          <a:bodyPr wrap="square">
            <a:spAutoFit/>
          </a:bodyPr>
          <a:lstStyle/>
          <a:p>
            <a:r>
              <a:rPr lang="uk-UA" sz="4400" noProof="1"/>
              <a:t>роботодавець зобов’язаний повідомляти про зміни, про які або </a:t>
            </a:r>
            <a:r>
              <a:rPr lang="uk-UA" sz="4400" b="1" noProof="1"/>
              <a:t>повідомив працівник</a:t>
            </a:r>
            <a:r>
              <a:rPr lang="uk-UA" sz="4400" noProof="1"/>
              <a:t> (пред’явив чи надав відповідні документи), або які </a:t>
            </a:r>
            <a:r>
              <a:rPr lang="uk-UA" sz="4400" b="1" noProof="1"/>
              <a:t>провів сам роботодавець.</a:t>
            </a:r>
            <a:endParaRPr lang="uk-UA" sz="4400" noProof="1"/>
          </a:p>
          <a:p>
            <a:br>
              <a:rPr lang="uk-UA" sz="4400" noProof="1"/>
            </a:br>
            <a:endParaRPr lang="uk-UA" sz="4400" noProof="1"/>
          </a:p>
          <a:p>
            <a:r>
              <a:rPr lang="uk-UA" sz="4400" noProof="1"/>
              <a:t>до змін, які проводить роботодавець, відносимо такі випадки:</a:t>
            </a:r>
          </a:p>
          <a:p>
            <a:br>
              <a:rPr lang="uk-UA" sz="4400" noProof="1"/>
            </a:br>
            <a:endParaRPr lang="uk-UA" sz="4400" noProof="1"/>
          </a:p>
          <a:p>
            <a:r>
              <a:rPr lang="uk-UA" sz="4400" noProof="1"/>
              <a:t>переведення на іншу посаду;</a:t>
            </a:r>
          </a:p>
          <a:p>
            <a:r>
              <a:rPr lang="uk-UA" sz="4400" noProof="1"/>
              <a:t>зміна назви посади відповідно до оновлення Класифікатора професій;</a:t>
            </a:r>
          </a:p>
          <a:p>
            <a:r>
              <a:rPr lang="uk-UA" sz="4400" noProof="1"/>
              <a:t>переведення на інше місце роботи тощо.</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85D5A2EB-B1AB-BE0E-93D4-273688DF5D42}"/>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ВО</a:t>
            </a:r>
          </a:p>
        </p:txBody>
      </p:sp>
      <p:sp>
        <p:nvSpPr>
          <p:cNvPr id="7" name="Місце для номера слайда 1">
            <a:extLst>
              <a:ext uri="{FF2B5EF4-FFF2-40B4-BE49-F238E27FC236}">
                <a16:creationId xmlns:a16="http://schemas.microsoft.com/office/drawing/2014/main" id="{5C51EF05-E057-4351-F9C2-8653FD601EEA}"/>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24</a:t>
            </a:fld>
            <a:endParaRPr lang="uk-UA" noProof="1"/>
          </a:p>
        </p:txBody>
      </p:sp>
    </p:spTree>
    <p:extLst>
      <p:ext uri="{BB962C8B-B14F-4D97-AF65-F5344CB8AC3E}">
        <p14:creationId xmlns:p14="http://schemas.microsoft.com/office/powerpoint/2010/main" val="30944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BDE9B0E-8930-5C38-2FD4-A4F0299F60C3}"/>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15B746B9-B19C-3CA0-C5C5-1FABB8841F8E}"/>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84DBE9E4-B68C-74F4-D58C-EC28DD5432A5}"/>
              </a:ext>
            </a:extLst>
          </p:cNvPr>
          <p:cNvSpPr/>
          <p:nvPr/>
        </p:nvSpPr>
        <p:spPr bwMode="auto">
          <a:xfrm>
            <a:off x="667384" y="2100715"/>
            <a:ext cx="21390184" cy="5693866"/>
          </a:xfrm>
          <a:prstGeom prst="rect">
            <a:avLst/>
          </a:prstGeom>
        </p:spPr>
        <p:txBody>
          <a:bodyPr wrap="square">
            <a:spAutoFit/>
          </a:bodyPr>
          <a:lstStyle/>
          <a:p>
            <a:r>
              <a:rPr lang="uk-UA" sz="4000" noProof="1"/>
              <a:t>Для виявлення змін облікових даних працівників, роботодавці проводять так зване «внутрішнє звіряння».</a:t>
            </a:r>
          </a:p>
          <a:p>
            <a:br>
              <a:rPr lang="uk-UA" sz="4000" noProof="1"/>
            </a:br>
            <a:r>
              <a:rPr lang="uk-UA" sz="4000" noProof="1"/>
              <a:t>відповідно до </a:t>
            </a:r>
            <a:r>
              <a:rPr lang="uk-UA" sz="4000" noProof="1">
                <a:hlinkClick r:id="rId2"/>
              </a:rPr>
              <a:t>абз. 3 п. 45 Порядку №1487</a:t>
            </a:r>
            <a:r>
              <a:rPr lang="uk-UA" sz="4000" noProof="1"/>
              <a:t> підприємства, установи та організації у п’ятиденний строк</a:t>
            </a:r>
            <a:r>
              <a:rPr lang="uk-UA" sz="4000" b="1" noProof="1"/>
              <a:t> </a:t>
            </a:r>
            <a:r>
              <a:rPr lang="uk-UA" sz="4000" noProof="1"/>
              <a:t>з дня </a:t>
            </a:r>
            <a:r>
              <a:rPr lang="uk-UA" sz="4000" b="1" noProof="1"/>
              <a:t>проведення звіряння</a:t>
            </a:r>
            <a:r>
              <a:rPr lang="uk-UA" sz="4000" noProof="1"/>
              <a:t> вносять до списків персонального військового обліку зміни облікових даних, виявлені під час їх звіряння, та </a:t>
            </a:r>
            <a:r>
              <a:rPr lang="uk-UA" sz="4000" b="1" noProof="1"/>
              <a:t>надсилають щомісяця до 5 числа </a:t>
            </a:r>
            <a:r>
              <a:rPr lang="uk-UA" sz="4000" noProof="1"/>
              <a:t>до відповідних ТЦК повідомлення про зміну облікових даних (у разі наявності)</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46DF230E-BF47-C04E-2C1A-3BD81E14C5CC}"/>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ВО</a:t>
            </a:r>
          </a:p>
        </p:txBody>
      </p:sp>
      <p:sp>
        <p:nvSpPr>
          <p:cNvPr id="7" name="Місце для номера слайда 1">
            <a:extLst>
              <a:ext uri="{FF2B5EF4-FFF2-40B4-BE49-F238E27FC236}">
                <a16:creationId xmlns:a16="http://schemas.microsoft.com/office/drawing/2014/main" id="{2D85DAB4-FE56-861E-1418-E4284A20A212}"/>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25</a:t>
            </a:fld>
            <a:endParaRPr lang="uk-UA" noProof="1"/>
          </a:p>
        </p:txBody>
      </p:sp>
    </p:spTree>
    <p:extLst>
      <p:ext uri="{BB962C8B-B14F-4D97-AF65-F5344CB8AC3E}">
        <p14:creationId xmlns:p14="http://schemas.microsoft.com/office/powerpoint/2010/main" val="402263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6B38363-1909-BA04-FB48-CD87ABFCAC16}"/>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85A3B506-41F4-8B2B-8B8D-C4A9A00E4C2E}"/>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9D06AF02-DD21-8096-1A3F-B3B393C3730C}"/>
              </a:ext>
            </a:extLst>
          </p:cNvPr>
          <p:cNvSpPr/>
          <p:nvPr/>
        </p:nvSpPr>
        <p:spPr bwMode="auto">
          <a:xfrm>
            <a:off x="667384" y="2100715"/>
            <a:ext cx="21390184" cy="8771632"/>
          </a:xfrm>
          <a:prstGeom prst="rect">
            <a:avLst/>
          </a:prstGeom>
        </p:spPr>
        <p:txBody>
          <a:bodyPr wrap="square">
            <a:spAutoFit/>
          </a:bodyPr>
          <a:lstStyle/>
          <a:p>
            <a:r>
              <a:rPr lang="uk-UA" sz="4000" b="1" noProof="1"/>
              <a:t>Як діяти, якщо документи працівник подав із запізненням?</a:t>
            </a:r>
          </a:p>
          <a:p>
            <a:endParaRPr lang="uk-UA" sz="4000" b="1" noProof="1"/>
          </a:p>
          <a:p>
            <a:r>
              <a:rPr lang="uk-UA" sz="4000" noProof="1"/>
              <a:t>прив’язки до дати події немає: орієнтуємося на дату, коли працівник надав нам відповідні документи. </a:t>
            </a:r>
          </a:p>
          <a:p>
            <a:endParaRPr lang="uk-UA" sz="4000" b="1" noProof="1"/>
          </a:p>
          <a:p>
            <a:endParaRPr lang="uk-UA" sz="4000" b="1" noProof="1"/>
          </a:p>
          <a:p>
            <a:r>
              <a:rPr lang="uk-UA" sz="4000" noProof="1"/>
              <a:t>Відповідно до </a:t>
            </a:r>
            <a:r>
              <a:rPr lang="uk-UA" sz="4000" noProof="1">
                <a:hlinkClick r:id="rId2"/>
              </a:rPr>
              <a:t>п. 34 Порядку №1487</a:t>
            </a:r>
            <a:r>
              <a:rPr lang="uk-UA" sz="4000" noProof="1"/>
              <a:t> роботодавець зобов’язаний подавати до ТЦК повідомлення про зміну облікових даних військовозобов’язаного, резервіста, призовника, зокрема, у разі зміни облікових даних, </a:t>
            </a:r>
            <a:r>
              <a:rPr lang="uk-UA" sz="4000" b="1" noProof="1"/>
              <a:t>про які повідомив працівник</a:t>
            </a:r>
            <a:r>
              <a:rPr lang="uk-UA" sz="4000" noProof="1"/>
              <a:t> (надав відповідні документи). У разі зміни облікових даних повідомлення надсилається до ТЦК щомісяця</a:t>
            </a:r>
            <a:r>
              <a:rPr lang="uk-UA" sz="4000" b="1" noProof="1"/>
              <a:t> до 5 числа</a:t>
            </a:r>
            <a:r>
              <a:rPr lang="uk-UA" sz="4000" noProof="1"/>
              <a:t>.</a:t>
            </a:r>
          </a:p>
          <a:p>
            <a:endParaRPr lang="uk-UA" sz="4000" noProof="1"/>
          </a:p>
          <a:p>
            <a:endParaRPr lang="uk-UA" sz="4000" noProof="1"/>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7677F7C9-1908-DA79-843E-5860F281EF7C}"/>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у ВО</a:t>
            </a:r>
          </a:p>
        </p:txBody>
      </p:sp>
      <p:sp>
        <p:nvSpPr>
          <p:cNvPr id="7" name="Місце для номера слайда 1">
            <a:extLst>
              <a:ext uri="{FF2B5EF4-FFF2-40B4-BE49-F238E27FC236}">
                <a16:creationId xmlns:a16="http://schemas.microsoft.com/office/drawing/2014/main" id="{9AE5BB00-33E0-9009-8484-B2BA05E69DDA}"/>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26</a:t>
            </a:fld>
            <a:endParaRPr lang="uk-UA" noProof="1"/>
          </a:p>
        </p:txBody>
      </p:sp>
    </p:spTree>
    <p:extLst>
      <p:ext uri="{BB962C8B-B14F-4D97-AF65-F5344CB8AC3E}">
        <p14:creationId xmlns:p14="http://schemas.microsoft.com/office/powerpoint/2010/main" val="383013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417DD05-82CA-1B28-8483-17C48F6D5E1A}"/>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6DA512A1-3494-EC00-8A1E-9D7206BF2C85}"/>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3DE55F05-02AB-53D2-4B81-2E5334546435}"/>
              </a:ext>
            </a:extLst>
          </p:cNvPr>
          <p:cNvSpPr/>
          <p:nvPr/>
        </p:nvSpPr>
        <p:spPr bwMode="auto">
          <a:xfrm>
            <a:off x="667384" y="2100715"/>
            <a:ext cx="21390184" cy="12403395"/>
          </a:xfrm>
          <a:prstGeom prst="rect">
            <a:avLst/>
          </a:prstGeom>
        </p:spPr>
        <p:txBody>
          <a:bodyPr wrap="square">
            <a:spAutoFit/>
          </a:bodyPr>
          <a:lstStyle/>
          <a:p>
            <a:r>
              <a:rPr lang="uk-UA" sz="3600" noProof="1"/>
              <a:t>Зміна прізвища після укладення шлюбу в Україні — особисте рішення кожного з подружжя. Згідно зі ст. 35 Сімейного кодексу України, можна:</a:t>
            </a:r>
          </a:p>
          <a:p>
            <a:r>
              <a:rPr lang="uk-UA" sz="3600" noProof="1"/>
              <a:t>* залишити дошлюбне прізвище;</a:t>
            </a:r>
          </a:p>
          <a:p>
            <a:r>
              <a:rPr lang="uk-UA" sz="3600" noProof="1"/>
              <a:t>* взяти прізвище чоловіка або дружини;</a:t>
            </a:r>
          </a:p>
          <a:p>
            <a:r>
              <a:rPr lang="uk-UA" sz="3600" noProof="1"/>
              <a:t>* обрати подвійне прізвище.</a:t>
            </a:r>
          </a:p>
          <a:p>
            <a:r>
              <a:rPr lang="uk-UA" sz="3600" noProof="1"/>
              <a:t> </a:t>
            </a:r>
          </a:p>
          <a:p>
            <a:r>
              <a:rPr lang="uk-UA" sz="3600" noProof="1"/>
              <a:t>Проте, незалежно від вибору, слід пам’ятати: зміна прізвища є юридичним фактом, що тягне за собою обов’язок оновити низку офіційних документів. І чим швидше ви це зробите, тим менше клопоту в майбутньому.</a:t>
            </a:r>
          </a:p>
          <a:p>
            <a:r>
              <a:rPr lang="uk-UA" sz="3600" noProof="1"/>
              <a:t> </a:t>
            </a:r>
          </a:p>
          <a:p>
            <a:r>
              <a:rPr lang="uk-UA" sz="3600" noProof="1"/>
              <a:t>Що підлягає оновленню у разі зміни прізвища після шлюбу:</a:t>
            </a:r>
          </a:p>
          <a:p>
            <a:r>
              <a:rPr lang="uk-UA" sz="3600" noProof="1"/>
              <a:t>1. Паспорт громадянина України</a:t>
            </a:r>
            <a:br>
              <a:rPr lang="uk-UA" sz="3600" noProof="1"/>
            </a:br>
            <a:r>
              <a:rPr lang="uk-UA" sz="3600" noProof="1"/>
              <a:t>Протягом 30 днів із дати отримання свідоцтва про шлюб необхідно звернутися до ЦНАПу або будь-якого територіального відділення Державної міграційної служби України.</a:t>
            </a:r>
          </a:p>
          <a:p>
            <a:r>
              <a:rPr lang="uk-UA" sz="3600" noProof="1"/>
              <a:t>Подати: заяву, попередній паспорт, свідоцтво про шлюб.</a:t>
            </a:r>
          </a:p>
          <a:p>
            <a:r>
              <a:rPr lang="uk-UA" sz="3600" noProof="1"/>
              <a:t>Строк виготовлення — до 20 робочих днів (можна прискорити).</a:t>
            </a:r>
          </a:p>
          <a:p>
            <a:r>
              <a:rPr lang="uk-UA" sz="3600" noProof="1"/>
              <a:t> </a:t>
            </a:r>
          </a:p>
          <a:p>
            <a:r>
              <a:rPr lang="uk-UA" sz="3600" noProof="1"/>
              <a:t>2. ІПН (реєстраційний номер облікової картки платника податків)</a:t>
            </a:r>
          </a:p>
          <a:p>
            <a:r>
              <a:rPr lang="uk-UA" sz="3600" noProof="1"/>
              <a:t>Для звернення до податкової інспекції потрібні: копія та оригінал паспорта з новим прізвищем і свідоцтво про шлюб. Документ видається за кілька днів.</a:t>
            </a:r>
          </a:p>
          <a:p>
            <a:r>
              <a:rPr lang="uk-UA" sz="3600" noProof="1"/>
              <a:t> </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C2629807-D7D3-4FCC-BD08-B5C9E4D72C05}"/>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в інших випадках</a:t>
            </a:r>
          </a:p>
        </p:txBody>
      </p:sp>
      <p:sp>
        <p:nvSpPr>
          <p:cNvPr id="7" name="Місце для номера слайда 1">
            <a:extLst>
              <a:ext uri="{FF2B5EF4-FFF2-40B4-BE49-F238E27FC236}">
                <a16:creationId xmlns:a16="http://schemas.microsoft.com/office/drawing/2014/main" id="{BBB24AF9-606D-977F-C73D-C3CF8B653B62}"/>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27</a:t>
            </a:fld>
            <a:endParaRPr lang="uk-UA" noProof="1"/>
          </a:p>
        </p:txBody>
      </p:sp>
    </p:spTree>
    <p:extLst>
      <p:ext uri="{BB962C8B-B14F-4D97-AF65-F5344CB8AC3E}">
        <p14:creationId xmlns:p14="http://schemas.microsoft.com/office/powerpoint/2010/main" val="194562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A7EB310-62A6-4481-8E01-91876A2BBA95}"/>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4B0677FD-F1DF-C19F-2CA9-E737D221E4F5}"/>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E16A829F-4DBD-16BE-1B5B-69595FBA9350}"/>
              </a:ext>
            </a:extLst>
          </p:cNvPr>
          <p:cNvSpPr/>
          <p:nvPr/>
        </p:nvSpPr>
        <p:spPr bwMode="auto">
          <a:xfrm>
            <a:off x="667384" y="2100715"/>
            <a:ext cx="21390184" cy="12464951"/>
          </a:xfrm>
          <a:prstGeom prst="rect">
            <a:avLst/>
          </a:prstGeom>
        </p:spPr>
        <p:txBody>
          <a:bodyPr wrap="square">
            <a:spAutoFit/>
          </a:bodyPr>
          <a:lstStyle/>
          <a:p>
            <a:r>
              <a:rPr lang="uk-UA" sz="4000" noProof="1"/>
              <a:t>Працівниця пише заяву про внесення змін до облікових документів працівника (зміна прізвища) та надає роботодавцю документи, що підтверджують зміну прізвища.</a:t>
            </a:r>
          </a:p>
          <a:p>
            <a:r>
              <a:rPr lang="uk-UA" sz="4000" noProof="1"/>
              <a:t>Що це за документи?</a:t>
            </a:r>
          </a:p>
          <a:p>
            <a:endParaRPr lang="uk-UA" sz="4000" noProof="1"/>
          </a:p>
          <a:p>
            <a:r>
              <a:rPr lang="uk-UA" sz="4000" noProof="1"/>
              <a:t>Перелік підтверджуючих документів:</a:t>
            </a:r>
          </a:p>
          <a:p>
            <a:r>
              <a:rPr lang="uk-UA" sz="4000" noProof="1"/>
              <a:t>Копія свідоцтва про шлюб.</a:t>
            </a:r>
          </a:p>
          <a:p>
            <a:r>
              <a:rPr lang="uk-UA" sz="4000" noProof="1"/>
              <a:t>Копія паспорта з новим прізвищем.</a:t>
            </a:r>
          </a:p>
          <a:p>
            <a:r>
              <a:rPr lang="uk-UA" sz="4000" noProof="1"/>
              <a:t>Копія реєстраційного номера облікової картки платника податків з новим прізвищем.</a:t>
            </a:r>
          </a:p>
          <a:p>
            <a:r>
              <a:rPr lang="uk-UA" sz="4000" noProof="1"/>
              <a:t>Копія витягу про місце реєстрації з новим прізвищем.</a:t>
            </a:r>
          </a:p>
          <a:p>
            <a:br>
              <a:rPr lang="uk-UA" sz="4000" noProof="1"/>
            </a:br>
            <a:endParaRPr lang="uk-UA" sz="4000" noProof="1"/>
          </a:p>
          <a:p>
            <a:r>
              <a:rPr lang="uk-UA" sz="4000" noProof="1"/>
              <a:t>Подання заяви працівницею – необов'язково . </a:t>
            </a:r>
          </a:p>
          <a:p>
            <a:endParaRPr lang="uk-UA" sz="4000" noProof="1"/>
          </a:p>
          <a:p>
            <a:r>
              <a:rPr lang="uk-UA" sz="4000" noProof="1"/>
              <a:t>Необхідно щоб на копіях цих документів були проставлені:</a:t>
            </a:r>
          </a:p>
          <a:p>
            <a:pPr marL="457200" indent="-457200">
              <a:buFont typeface="Arial" panose="020B0604020202020204" pitchFamily="34" charset="0"/>
              <a:buChar char="•"/>
            </a:pPr>
            <a:r>
              <a:rPr lang="uk-UA" sz="4000" noProof="1"/>
              <a:t>дата отримання таких документів,</a:t>
            </a:r>
          </a:p>
          <a:p>
            <a:pPr marL="457200" indent="-457200">
              <a:buFont typeface="Arial" panose="020B0604020202020204" pitchFamily="34" charset="0"/>
              <a:buChar char="•"/>
            </a:pPr>
            <a:r>
              <a:rPr lang="uk-UA" sz="4000" noProof="1"/>
              <a:t>підпис працівниці,</a:t>
            </a:r>
          </a:p>
          <a:p>
            <a:pPr marL="457200" indent="-457200">
              <a:buFont typeface="Arial" panose="020B0604020202020204" pitchFamily="34" charset="0"/>
              <a:buChar char="•"/>
            </a:pPr>
            <a:r>
              <a:rPr lang="uk-UA" sz="4000" noProof="1"/>
              <a:t>підпис працівника відділу кадрів.</a:t>
            </a:r>
          </a:p>
          <a:p>
            <a:br>
              <a:rPr lang="uk-UA" sz="4000" noProof="1"/>
            </a:br>
            <a:endParaRPr lang="uk-UA" sz="4000" noProof="1"/>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37E18FD8-D542-2806-8DE4-8241B2415537}"/>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в інших випадках</a:t>
            </a:r>
          </a:p>
        </p:txBody>
      </p:sp>
      <p:sp>
        <p:nvSpPr>
          <p:cNvPr id="7" name="Місце для номера слайда 1">
            <a:extLst>
              <a:ext uri="{FF2B5EF4-FFF2-40B4-BE49-F238E27FC236}">
                <a16:creationId xmlns:a16="http://schemas.microsoft.com/office/drawing/2014/main" id="{367ED40A-3EFD-FA92-A5C7-90A2A0E213D4}"/>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28</a:t>
            </a:fld>
            <a:endParaRPr lang="uk-UA" noProof="1"/>
          </a:p>
        </p:txBody>
      </p:sp>
    </p:spTree>
    <p:extLst>
      <p:ext uri="{BB962C8B-B14F-4D97-AF65-F5344CB8AC3E}">
        <p14:creationId xmlns:p14="http://schemas.microsoft.com/office/powerpoint/2010/main" val="361256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EFCDC4-5C1B-007F-A18C-D936EE862485}"/>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43967E2F-A726-2E02-D638-E3E82652E6C8}"/>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5074086B-E3C8-742F-C775-174DD730A6FD}"/>
              </a:ext>
            </a:extLst>
          </p:cNvPr>
          <p:cNvSpPr/>
          <p:nvPr/>
        </p:nvSpPr>
        <p:spPr bwMode="auto">
          <a:xfrm>
            <a:off x="667384" y="2100715"/>
            <a:ext cx="21390184" cy="9387185"/>
          </a:xfrm>
          <a:prstGeom prst="rect">
            <a:avLst/>
          </a:prstGeom>
        </p:spPr>
        <p:txBody>
          <a:bodyPr wrap="square">
            <a:spAutoFit/>
          </a:bodyPr>
          <a:lstStyle/>
          <a:p>
            <a:r>
              <a:rPr lang="uk-UA" sz="4000" noProof="1"/>
              <a:t>Документи та копії, що були отримані від працівниці, варто звірити та проставити на них відмітку «Згідно з оригіналом», вказати назву посади особи, що засвідчує (зазвичай, працівник відділу кадрів), ініціали та прізвище, підпис та дату засвідчення копії.</a:t>
            </a:r>
          </a:p>
          <a:p>
            <a:br>
              <a:rPr lang="uk-UA" sz="4000" noProof="1"/>
            </a:br>
            <a:endParaRPr lang="uk-UA" sz="4000" noProof="1"/>
          </a:p>
          <a:p>
            <a:r>
              <a:rPr lang="uk-UA" sz="4000" noProof="1"/>
              <a:t>Розгляд керівником підприємства заяви працівниці та копій документів, та прийняття рішення про внесення змін до трудової книжки, облікових та офіційних документів, яке оформлює резолюцією. Кадровик або відповідальна особа зазначена в резолюції готує проєкт наказу.</a:t>
            </a:r>
          </a:p>
          <a:p>
            <a:br>
              <a:rPr lang="uk-UA" sz="4000" noProof="1"/>
            </a:br>
            <a:endParaRPr lang="uk-UA" sz="4000" noProof="1"/>
          </a:p>
          <a:p>
            <a:r>
              <a:rPr lang="uk-UA" sz="4000" noProof="1"/>
              <a:t>Видання наказу про внесення змін до облікових документів працівника (зміна прізвища) (розпорядження) про внесення змін до облікових та бухгалтерських документів підприємства у зв’язку із зміною прізвища працівниці.</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7602E478-A350-7313-F4E6-4017A44CC456}"/>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в інших випадках</a:t>
            </a:r>
          </a:p>
        </p:txBody>
      </p:sp>
      <p:sp>
        <p:nvSpPr>
          <p:cNvPr id="7" name="Місце для номера слайда 1">
            <a:extLst>
              <a:ext uri="{FF2B5EF4-FFF2-40B4-BE49-F238E27FC236}">
                <a16:creationId xmlns:a16="http://schemas.microsoft.com/office/drawing/2014/main" id="{233152ED-8A7B-65D6-7C20-8B14944F49D5}"/>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29</a:t>
            </a:fld>
            <a:endParaRPr lang="uk-UA" noProof="1"/>
          </a:p>
        </p:txBody>
      </p:sp>
    </p:spTree>
    <p:extLst>
      <p:ext uri="{BB962C8B-B14F-4D97-AF65-F5344CB8AC3E}">
        <p14:creationId xmlns:p14="http://schemas.microsoft.com/office/powerpoint/2010/main" val="207468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70102-B6F6-F579-C730-8748AA60060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CA85A-99CE-C9F6-3D0F-2C6ADFB4AD49}"/>
              </a:ext>
            </a:extLst>
          </p:cNvPr>
          <p:cNvSpPr>
            <a:spLocks noGrp="1"/>
          </p:cNvSpPr>
          <p:nvPr>
            <p:ph type="ctrTitle"/>
          </p:nvPr>
        </p:nvSpPr>
        <p:spPr>
          <a:xfrm>
            <a:off x="1817144" y="281908"/>
            <a:ext cx="22426859" cy="1032573"/>
          </a:xfrm>
          <a:noFill/>
          <a:ln>
            <a:noFill/>
          </a:ln>
        </p:spPr>
        <p:txBody>
          <a:bodyPr>
            <a:normAutofit/>
          </a:bodyPr>
          <a:lstStyle/>
          <a:p>
            <a:pPr hangingPunct="0">
              <a:lnSpc>
                <a:spcPct val="100000"/>
              </a:lnSpc>
              <a:spcBef>
                <a:spcPts val="4500"/>
              </a:spcBef>
            </a:pPr>
            <a:r>
              <a:rPr lang="uk-UA" sz="4850" spc="0" noProof="1">
                <a:solidFill>
                  <a:srgbClr val="002060"/>
                </a:solidFill>
                <a:latin typeface="Roboto" panose="02000000000000000000" pitchFamily="2" charset="0"/>
                <a:cs typeface="Helvetica"/>
                <a:sym typeface="Helvetica"/>
              </a:rPr>
              <a:t>ПЛАН </a:t>
            </a:r>
          </a:p>
        </p:txBody>
      </p:sp>
      <p:sp>
        <p:nvSpPr>
          <p:cNvPr id="3" name="Объект 2">
            <a:extLst>
              <a:ext uri="{FF2B5EF4-FFF2-40B4-BE49-F238E27FC236}">
                <a16:creationId xmlns:a16="http://schemas.microsoft.com/office/drawing/2014/main" id="{704C37E9-46C4-21BD-4BB1-7A6F384A657C}"/>
              </a:ext>
            </a:extLst>
          </p:cNvPr>
          <p:cNvSpPr>
            <a:spLocks noGrp="1"/>
          </p:cNvSpPr>
          <p:nvPr>
            <p:ph type="subTitle" idx="4"/>
          </p:nvPr>
        </p:nvSpPr>
        <p:spPr>
          <a:xfrm>
            <a:off x="1884450" y="1019483"/>
            <a:ext cx="20798810" cy="11502912"/>
          </a:xfrm>
          <a:prstGeom prst="rect">
            <a:avLst/>
          </a:prstGeom>
          <a:ln>
            <a:noFill/>
          </a:ln>
        </p:spPr>
        <p:txBody>
          <a:bodyPr>
            <a:noAutofit/>
          </a:bodyPr>
          <a:lstStyle/>
          <a:p>
            <a:pPr marL="0" indent="0">
              <a:buNone/>
            </a:pPr>
            <a:endParaRPr lang="uk-UA" noProof="1"/>
          </a:p>
          <a:p>
            <a:pPr marL="0" indent="0">
              <a:buNone/>
            </a:pPr>
            <a:r>
              <a:rPr lang="uk-UA" noProof="1"/>
              <a:t>5. Трудові книжки працівників:</a:t>
            </a:r>
          </a:p>
          <a:p>
            <a:pPr marL="0" indent="0">
              <a:buNone/>
            </a:pPr>
            <a:r>
              <a:rPr lang="uk-UA" noProof="1"/>
              <a:t> - Як заповнювати правильно трудову книжку працівників? Виправлення помилкових записів у паперових трудових книжках: види помилок, способи виправлення. Чому важливо виправляти помилки своєчасно?!</a:t>
            </a:r>
          </a:p>
          <a:p>
            <a:pPr marL="0" indent="0">
              <a:buNone/>
            </a:pPr>
            <a:r>
              <a:rPr lang="uk-UA" noProof="1"/>
              <a:t> - Зберігання трудових книжок під час війни: чи потрібно новоприйнятому працівнику писати заяви на внесення записів до трудової книжки та її зберігання у роботодавця?</a:t>
            </a:r>
          </a:p>
          <a:p>
            <a:pPr marL="0" indent="0">
              <a:buNone/>
            </a:pPr>
            <a:r>
              <a:rPr lang="uk-UA" noProof="1"/>
              <a:t> - Чи потрібно вести облік трудових книжок роботодавцю в журналі обліку трудових книжок?</a:t>
            </a:r>
          </a:p>
          <a:p>
            <a:pPr marL="0" indent="0">
              <a:buNone/>
            </a:pPr>
            <a:r>
              <a:rPr lang="uk-UA" noProof="1"/>
              <a:t> - Звільнений працівник: що роботи з трудовою книжкою роботодавцю, якщо працівник не забирає її (за кордоном, не звертається тощо)?</a:t>
            </a:r>
          </a:p>
          <a:p>
            <a:pPr marL="0" indent="0">
              <a:buNone/>
            </a:pPr>
            <a:r>
              <a:rPr lang="uk-UA" noProof="1"/>
              <a:t> - Чим загрожує затримка видачі трудової книжки працівнику під час звільнення?</a:t>
            </a:r>
          </a:p>
          <a:p>
            <a:pPr marL="0" indent="0">
              <a:buNone/>
            </a:pPr>
            <a:r>
              <a:rPr lang="uk-UA" noProof="1"/>
              <a:t> - Сканування сторінок трудової книжки: хто повинен це зробити: роботодавець чи працівник повинен самостійно сканувати свою трудову книжку і передати через портал ПФУ?</a:t>
            </a:r>
          </a:p>
          <a:p>
            <a:pPr marL="0" indent="0">
              <a:buNone/>
            </a:pPr>
            <a:r>
              <a:rPr lang="uk-UA" noProof="1"/>
              <a:t>6. Види та правила надання працівникам відпустки без збереження зарплати і чи впливає це на його стаж?</a:t>
            </a:r>
          </a:p>
          <a:p>
            <a:pPr marL="0" indent="0">
              <a:buNone/>
            </a:pPr>
            <a:endParaRPr lang="uk-UA" sz="4400" noProof="1">
              <a:solidFill>
                <a:srgbClr val="333333"/>
              </a:solidFill>
              <a:cs typeface="Arial" panose="020B0604020202020204" pitchFamily="34" charset="0"/>
            </a:endParaRPr>
          </a:p>
        </p:txBody>
      </p:sp>
      <p:sp>
        <p:nvSpPr>
          <p:cNvPr id="10" name="Номер слайда 16">
            <a:extLst>
              <a:ext uri="{FF2B5EF4-FFF2-40B4-BE49-F238E27FC236}">
                <a16:creationId xmlns:a16="http://schemas.microsoft.com/office/drawing/2014/main" id="{75656F35-9D45-2440-5F3D-8D96B632D5F7}"/>
              </a:ext>
            </a:extLst>
          </p:cNvPr>
          <p:cNvSpPr>
            <a:spLocks noGrp="1"/>
          </p:cNvSpPr>
          <p:nvPr>
            <p:ph type="sldNum" sz="quarter" idx="7"/>
          </p:nvPr>
        </p:nvSpPr>
        <p:spPr>
          <a:xfrm>
            <a:off x="22683260" y="12522395"/>
            <a:ext cx="208390"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81765B4-8BD3-26D5-76FA-FD1B7228165D}"/>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KAZNACHEI</a:t>
            </a:r>
          </a:p>
        </p:txBody>
      </p:sp>
    </p:spTree>
    <p:extLst>
      <p:ext uri="{BB962C8B-B14F-4D97-AF65-F5344CB8AC3E}">
        <p14:creationId xmlns:p14="http://schemas.microsoft.com/office/powerpoint/2010/main" val="649856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DA83D79-23A0-E890-131F-8D567CB49A69}"/>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63257C8F-66C7-3A9F-DA1B-ED0A83E219DA}"/>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97E745B4-CCFE-CDF5-DA40-B4C705E6CF8B}"/>
              </a:ext>
            </a:extLst>
          </p:cNvPr>
          <p:cNvSpPr/>
          <p:nvPr/>
        </p:nvSpPr>
        <p:spPr bwMode="auto">
          <a:xfrm>
            <a:off x="667384" y="2100715"/>
            <a:ext cx="21390184" cy="10618291"/>
          </a:xfrm>
          <a:prstGeom prst="rect">
            <a:avLst/>
          </a:prstGeom>
        </p:spPr>
        <p:txBody>
          <a:bodyPr wrap="square">
            <a:spAutoFit/>
          </a:bodyPr>
          <a:lstStyle/>
          <a:p>
            <a:r>
              <a:rPr lang="uk-UA" sz="4000" noProof="1"/>
              <a:t>Датою внесення змін в облікові дані вважається дата реєстрації наказу. На підставі наказу вносяться зміни фахівцем відділу кадрів до низки кадрових документів:</a:t>
            </a:r>
          </a:p>
          <a:p>
            <a:br>
              <a:rPr lang="uk-UA" sz="4000" noProof="1"/>
            </a:br>
            <a:endParaRPr lang="uk-UA" sz="4000" noProof="1"/>
          </a:p>
          <a:p>
            <a:r>
              <a:rPr lang="uk-UA" sz="4000" noProof="1"/>
              <a:t>особова картка працівника, </a:t>
            </a:r>
          </a:p>
          <a:p>
            <a:r>
              <a:rPr lang="uk-UA" sz="4000" noProof="1"/>
              <a:t>особова справа, </a:t>
            </a:r>
          </a:p>
          <a:p>
            <a:r>
              <a:rPr lang="uk-UA" sz="4000" noProof="1"/>
              <a:t>журнал обліку особових справ, </a:t>
            </a:r>
          </a:p>
          <a:p>
            <a:r>
              <a:rPr lang="uk-UA" sz="4000" noProof="1"/>
              <a:t>книга обліку руху трудових книжок і вкладиші до них, </a:t>
            </a:r>
          </a:p>
          <a:p>
            <a:r>
              <a:rPr lang="uk-UA" sz="4000" noProof="1"/>
              <a:t>інші документи (графік відпусток, табель обліку робочого часу, розрахункова відомість тощо).</a:t>
            </a:r>
          </a:p>
          <a:p>
            <a:br>
              <a:rPr lang="uk-UA" sz="4000" noProof="1"/>
            </a:br>
            <a:endParaRPr lang="uk-UA" sz="4000" noProof="1"/>
          </a:p>
          <a:p>
            <a:r>
              <a:rPr lang="uk-UA" sz="4000" noProof="1"/>
              <a:t>Чинними нормативними актами не визначено порядок унесення змін до кадрових документів. Тому колишнє прізвище працівника закреслюють та вписують нове, проставляють дату внесення змін, реквізити документа-підстави та підпис особи, відповідальної за ведення кадрової документації.</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2C4DAA67-EC40-DA47-4B1C-E8C5EF0941F6}"/>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в інших випадках</a:t>
            </a:r>
          </a:p>
        </p:txBody>
      </p:sp>
      <p:sp>
        <p:nvSpPr>
          <p:cNvPr id="7" name="Місце для номера слайда 1">
            <a:extLst>
              <a:ext uri="{FF2B5EF4-FFF2-40B4-BE49-F238E27FC236}">
                <a16:creationId xmlns:a16="http://schemas.microsoft.com/office/drawing/2014/main" id="{2D3A49D2-C8BA-BF0E-6F8C-412143B4DD58}"/>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30</a:t>
            </a:fld>
            <a:endParaRPr lang="uk-UA" noProof="1"/>
          </a:p>
        </p:txBody>
      </p:sp>
    </p:spTree>
    <p:extLst>
      <p:ext uri="{BB962C8B-B14F-4D97-AF65-F5344CB8AC3E}">
        <p14:creationId xmlns:p14="http://schemas.microsoft.com/office/powerpoint/2010/main" val="393028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E6C8C3B-2B35-6C63-B9B6-D9F234A3E229}"/>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6F9960A9-5D70-9646-63B3-7D3F3A0BBC2F}"/>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33CB7ED8-4CC4-829F-2E36-E2AA05793952}"/>
              </a:ext>
            </a:extLst>
          </p:cNvPr>
          <p:cNvSpPr/>
          <p:nvPr/>
        </p:nvSpPr>
        <p:spPr bwMode="auto">
          <a:xfrm>
            <a:off x="667384" y="2100715"/>
            <a:ext cx="21390184" cy="6001643"/>
          </a:xfrm>
          <a:prstGeom prst="rect">
            <a:avLst/>
          </a:prstGeom>
        </p:spPr>
        <p:txBody>
          <a:bodyPr wrap="square">
            <a:spAutoFit/>
          </a:bodyPr>
          <a:lstStyle/>
          <a:p>
            <a:r>
              <a:rPr lang="uk-UA" sz="3200" noProof="1"/>
              <a:t>Зміна працівницею прізвища вплине на заповнення Об’єднаної звітності. Так:</a:t>
            </a:r>
          </a:p>
          <a:p>
            <a:br>
              <a:rPr lang="uk-UA" sz="3200" noProof="1"/>
            </a:br>
            <a:endParaRPr lang="uk-UA" sz="3200" noProof="1"/>
          </a:p>
          <a:p>
            <a:r>
              <a:rPr lang="uk-UA" sz="3200" noProof="1"/>
              <a:t>Додаток Д1, сформований за місяць, в якому видано наказ (розпорядження) про внесення змін до облікових та бухгалтерських документів підприємства, у ньому потрібно буде вказувати вже нове прізвище працівниці (у гр. 11);</a:t>
            </a:r>
          </a:p>
          <a:p>
            <a:br>
              <a:rPr lang="uk-UA" sz="3200" noProof="1"/>
            </a:br>
            <a:endParaRPr lang="uk-UA" sz="3200" noProof="1"/>
          </a:p>
          <a:p>
            <a:r>
              <a:rPr lang="uk-UA" sz="3200" noProof="1"/>
              <a:t>Додаток Д5 – зміну прізвища не відображають. </a:t>
            </a:r>
            <a:br>
              <a:rPr lang="uk-UA" sz="3200" noProof="1"/>
            </a:br>
            <a:endParaRPr lang="uk-UA" sz="3200" noProof="1"/>
          </a:p>
          <a:p>
            <a:r>
              <a:rPr lang="uk-UA" sz="3200" noProof="1"/>
              <a:t>Додаток 4ДФ не містить такого реквізиту, як «Прізвище, ім’я, по батькові», так як працівників тут відображають лише за реєстраційними номерами їх облікової картки. </a:t>
            </a:r>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F189EBCC-0AC9-6D12-A86B-5D7414FECB03}"/>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ПЕРСОНАЛЬНИХ ДАНИХ в інших випадках</a:t>
            </a:r>
          </a:p>
        </p:txBody>
      </p:sp>
      <p:sp>
        <p:nvSpPr>
          <p:cNvPr id="7" name="Місце для номера слайда 1">
            <a:extLst>
              <a:ext uri="{FF2B5EF4-FFF2-40B4-BE49-F238E27FC236}">
                <a16:creationId xmlns:a16="http://schemas.microsoft.com/office/drawing/2014/main" id="{8847F79B-4E94-3707-6B32-23DC4FC5D667}"/>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31</a:t>
            </a:fld>
            <a:endParaRPr lang="uk-UA" noProof="1"/>
          </a:p>
        </p:txBody>
      </p:sp>
    </p:spTree>
    <p:extLst>
      <p:ext uri="{BB962C8B-B14F-4D97-AF65-F5344CB8AC3E}">
        <p14:creationId xmlns:p14="http://schemas.microsoft.com/office/powerpoint/2010/main" val="229121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2AC657B-03DA-D1A4-0A8D-4FCDF94CA41C}"/>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E470D6C2-F5CB-6F6E-B26C-161D6CD5BC14}"/>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230D9F0C-FDAE-23F1-2483-9F52E96346B8}"/>
              </a:ext>
            </a:extLst>
          </p:cNvPr>
          <p:cNvSpPr/>
          <p:nvPr/>
        </p:nvSpPr>
        <p:spPr bwMode="auto">
          <a:xfrm>
            <a:off x="667384" y="2100715"/>
            <a:ext cx="21390184" cy="10125849"/>
          </a:xfrm>
          <a:prstGeom prst="rect">
            <a:avLst/>
          </a:prstGeom>
        </p:spPr>
        <p:txBody>
          <a:bodyPr wrap="square">
            <a:spAutoFit/>
          </a:bodyPr>
          <a:lstStyle/>
          <a:p>
            <a:pPr indent="457200"/>
            <a:r>
              <a:rPr lang="uk-UA" noProof="1"/>
              <a:t>3</a:t>
            </a:r>
            <a:r>
              <a:rPr lang="uk-UA" sz="3200" noProof="1"/>
              <a:t>. Кожна із сторін трудового договору зобов’язана постійно (у тому числі під час призупинення дії трудового договору) забезпечувати можливість комунікації з нею та невідкладно (у строк не більше 10 календарних днів) інформувати іншу сторону трудового договору про зміну своїх контактних даних, зокрема адреси місцезнаходження (місця проживання), адреси електронної пошти (за наявності), номерів телефону тощо.</a:t>
            </a:r>
          </a:p>
          <a:p>
            <a:pPr indent="457200"/>
            <a:endParaRPr lang="uk-UA" sz="3200" noProof="1"/>
          </a:p>
          <a:p>
            <a:pPr indent="457200"/>
            <a:r>
              <a:rPr lang="uk-UA" sz="3200" noProof="1"/>
              <a:t> Виконання цього обов’язку забезпечується:</a:t>
            </a:r>
          </a:p>
          <a:p>
            <a:pPr indent="457200"/>
            <a:r>
              <a:rPr lang="uk-UA" sz="3200" noProof="1"/>
              <a:t>роботодавцем - шляхом внесення відповідних змін до відомостей про нього, що містяться в Єдиному державному реєстрі юридичних осіб, фізичних осіб - підприємців та громадських формувань;</a:t>
            </a:r>
          </a:p>
          <a:p>
            <a:pPr indent="457200"/>
            <a:endParaRPr lang="uk-UA" sz="3200" noProof="1"/>
          </a:p>
          <a:p>
            <a:pPr indent="457200"/>
            <a:r>
              <a:rPr lang="uk-UA" sz="3200" noProof="1"/>
              <a:t>роботодавцем - фізичною особою, яка не є підприємцем, - шляхом надсилання інформації на адресу місцезнаходження (місця проживання), адресу електронної пошти та/або за номером телефону працівника;</a:t>
            </a:r>
          </a:p>
          <a:p>
            <a:pPr indent="457200"/>
            <a:endParaRPr lang="uk-UA" sz="3200" noProof="1"/>
          </a:p>
          <a:p>
            <a:pPr indent="457200"/>
            <a:r>
              <a:rPr lang="uk-UA" sz="3200" noProof="1"/>
              <a:t>працівником - шляхом надсилання інформації на адресу місцезнаходження роботодавця або адресу електронної пошти роботодавця, зазначені в Єдиному державному реєстрі юридичних осіб, фізичних осіб - підприємців та громадських формувань. У разі відсутності у працівника можливості надіслати інформацію засобами поштового зв’язку та/або технічними засобами електронних комунікацій роботодавець може бути повідомлений з використанням засобів телефонного зв’язку шляхом надсилання текстового повідомлення на офіційний номер телефону роботодавця.</a:t>
            </a:r>
          </a:p>
          <a:p>
            <a:pPr indent="457200"/>
            <a:endParaRPr lang="uk-UA" sz="3200" noProof="1"/>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598F8C69-58AB-A16C-81CF-C0A1A45A1D9D}"/>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КОНТАКТНИХ ДАНИХ</a:t>
            </a:r>
          </a:p>
        </p:txBody>
      </p:sp>
      <p:sp>
        <p:nvSpPr>
          <p:cNvPr id="7" name="Місце для номера слайда 1">
            <a:extLst>
              <a:ext uri="{FF2B5EF4-FFF2-40B4-BE49-F238E27FC236}">
                <a16:creationId xmlns:a16="http://schemas.microsoft.com/office/drawing/2014/main" id="{C35E34E0-DF1A-1C8B-67DE-FB74698AED11}"/>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32</a:t>
            </a:fld>
            <a:endParaRPr lang="uk-UA" noProof="1"/>
          </a:p>
        </p:txBody>
      </p:sp>
    </p:spTree>
    <p:extLst>
      <p:ext uri="{BB962C8B-B14F-4D97-AF65-F5344CB8AC3E}">
        <p14:creationId xmlns:p14="http://schemas.microsoft.com/office/powerpoint/2010/main" val="94535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053D39F-6A7D-8FBB-F516-A164945B88CD}"/>
            </a:ext>
          </a:extLst>
        </p:cNvPr>
        <p:cNvGrpSpPr/>
        <p:nvPr/>
      </p:nvGrpSpPr>
      <p:grpSpPr bwMode="auto">
        <a:xfrm>
          <a:off x="0" y="0"/>
          <a:ext cx="0" cy="0"/>
          <a:chOff x="0" y="0"/>
          <a:chExt cx="0" cy="0"/>
        </a:xfrm>
      </p:grpSpPr>
      <p:sp>
        <p:nvSpPr>
          <p:cNvPr id="3" name="Прямоугольник 2">
            <a:extLst>
              <a:ext uri="{FF2B5EF4-FFF2-40B4-BE49-F238E27FC236}">
                <a16:creationId xmlns:a16="http://schemas.microsoft.com/office/drawing/2014/main" id="{4CE27BAD-AE4E-B1B4-AE3B-AF4CD004C28E}"/>
              </a:ext>
            </a:extLst>
          </p:cNvPr>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a:extLst>
              <a:ext uri="{FF2B5EF4-FFF2-40B4-BE49-F238E27FC236}">
                <a16:creationId xmlns:a16="http://schemas.microsoft.com/office/drawing/2014/main" id="{90853473-82D8-70BA-1C46-95E5866724B5}"/>
              </a:ext>
            </a:extLst>
          </p:cNvPr>
          <p:cNvSpPr/>
          <p:nvPr/>
        </p:nvSpPr>
        <p:spPr bwMode="auto">
          <a:xfrm>
            <a:off x="667384" y="2100715"/>
            <a:ext cx="21390184" cy="8648521"/>
          </a:xfrm>
          <a:prstGeom prst="rect">
            <a:avLst/>
          </a:prstGeom>
        </p:spPr>
        <p:txBody>
          <a:bodyPr wrap="square">
            <a:spAutoFit/>
          </a:bodyPr>
          <a:lstStyle/>
          <a:p>
            <a:pPr indent="457200"/>
            <a:endParaRPr lang="uk-UA" sz="3200" noProof="1"/>
          </a:p>
          <a:p>
            <a:pPr indent="457200"/>
            <a:r>
              <a:rPr lang="uk-UA" sz="3200" noProof="1"/>
              <a:t>4. У </a:t>
            </a:r>
            <a:r>
              <a:rPr lang="uk-UA" sz="4000" noProof="1"/>
              <a:t>разі якщо одна із сторін трудового договору не виконує вимогу, передбачену </a:t>
            </a:r>
            <a:r>
              <a:rPr lang="uk-UA" sz="4000" noProof="1">
                <a:hlinkClick r:id="rId2">
                  <a:extLst>
                    <a:ext uri="{A12FA001-AC4F-418D-AE19-62706E023703}">
                      <ahyp:hlinkClr xmlns:ahyp="http://schemas.microsoft.com/office/drawing/2018/hyperlinkcolor" val="tx"/>
                    </a:ext>
                  </a:extLst>
                </a:hlinkClick>
              </a:rPr>
              <a:t>частиною третьою</a:t>
            </a:r>
            <a:r>
              <a:rPr lang="uk-UA" sz="4000" noProof="1"/>
              <a:t> цієї статті, здійснення іншою стороною трудового договору комунікації за останніми відомими їй адресою місцезнаходження (місця проживання), адресою електронної пошти або номером телефону вважається належним виконанням такою стороною вимоги щодо повідомлення іншої сторони трудового договору.</a:t>
            </a:r>
          </a:p>
          <a:p>
            <a:pPr indent="457200"/>
            <a:endParaRPr lang="uk-UA" sz="4000" noProof="1"/>
          </a:p>
          <a:p>
            <a:pPr indent="457200"/>
            <a:endParaRPr lang="uk-UA" sz="4000" noProof="1"/>
          </a:p>
          <a:p>
            <a:pPr indent="457200"/>
            <a:r>
              <a:rPr lang="uk-UA" sz="4000" noProof="1"/>
              <a:t>У разі відсутності поштового зв’язку та/або технічних засобів електронних комунікацій за останніми відомими контактними даними визначена законодавством вимога щодо повідомлення такої сторони про виникнення та/або припинення трудових прав та обов’язків та/або про припинення/розірвання трудового договору не застосовується.</a:t>
            </a:r>
          </a:p>
          <a:p>
            <a:endParaRPr lang="uk-UA" sz="4400" b="1" u="sng" noProof="1">
              <a:cs typeface="Arial" panose="020B0604020202020204" pitchFamily="34" charset="0"/>
            </a:endParaRPr>
          </a:p>
        </p:txBody>
      </p:sp>
      <p:sp>
        <p:nvSpPr>
          <p:cNvPr id="6" name="Заголовок 7">
            <a:extLst>
              <a:ext uri="{FF2B5EF4-FFF2-40B4-BE49-F238E27FC236}">
                <a16:creationId xmlns:a16="http://schemas.microsoft.com/office/drawing/2014/main" id="{8D958474-11D2-B69D-520C-7FA4FD6A873F}"/>
              </a:ext>
            </a:extLst>
          </p:cNvPr>
          <p:cNvSpPr txBox="1"/>
          <p:nvPr/>
        </p:nvSpPr>
        <p:spPr bwMode="auto">
          <a:xfrm>
            <a:off x="692939" y="749720"/>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a:defRPr/>
            </a:pPr>
            <a:r>
              <a:rPr lang="uk-UA" sz="4850" noProof="1">
                <a:solidFill>
                  <a:srgbClr val="002060"/>
                </a:solidFill>
                <a:latin typeface="Roboto" panose="02000000000000000000" pitchFamily="2" charset="0"/>
                <a:cs typeface="Helvetica"/>
              </a:rPr>
              <a:t>ЗМІНА КОНТАКТНИХ ДАНИХ</a:t>
            </a:r>
          </a:p>
        </p:txBody>
      </p:sp>
      <p:sp>
        <p:nvSpPr>
          <p:cNvPr id="7" name="Місце для номера слайда 1">
            <a:extLst>
              <a:ext uri="{FF2B5EF4-FFF2-40B4-BE49-F238E27FC236}">
                <a16:creationId xmlns:a16="http://schemas.microsoft.com/office/drawing/2014/main" id="{2C264454-75DF-86A0-E74F-8253107A3621}"/>
              </a:ext>
            </a:extLst>
          </p:cNvPr>
          <p:cNvSpPr>
            <a:spLocks noGrp="1"/>
          </p:cNvSpPr>
          <p:nvPr>
            <p:ph type="sldNum" sz="quarter" idx="12"/>
          </p:nvPr>
        </p:nvSpPr>
        <p:spPr bwMode="auto">
          <a:xfrm>
            <a:off x="192000" y="12847749"/>
            <a:ext cx="865323" cy="730251"/>
          </a:xfrm>
        </p:spPr>
        <p:txBody>
          <a:bodyPr/>
          <a:lstStyle/>
          <a:p>
            <a:pPr>
              <a:defRPr/>
            </a:pPr>
            <a:fld id="{DA437D03-45AE-4311-B62B-350C10CD91DF}" type="slidenum">
              <a:rPr lang="uk-UA" noProof="1" smtClean="0"/>
              <a:pPr>
                <a:defRPr/>
              </a:pPr>
              <a:t>33</a:t>
            </a:fld>
            <a:endParaRPr lang="uk-UA" noProof="1"/>
          </a:p>
        </p:txBody>
      </p:sp>
    </p:spTree>
    <p:extLst>
      <p:ext uri="{BB962C8B-B14F-4D97-AF65-F5344CB8AC3E}">
        <p14:creationId xmlns:p14="http://schemas.microsoft.com/office/powerpoint/2010/main" val="120301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A5FDE-3386-0840-739B-325557981C39}"/>
            </a:ext>
          </a:extLst>
        </p:cNvPr>
        <p:cNvGrpSpPr/>
        <p:nvPr/>
      </p:nvGrpSpPr>
      <p:grpSpPr>
        <a:xfrm>
          <a:off x="0" y="0"/>
          <a:ext cx="0" cy="0"/>
          <a:chOff x="0" y="0"/>
          <a:chExt cx="0" cy="0"/>
        </a:xfrm>
      </p:grpSpPr>
      <p:sp>
        <p:nvSpPr>
          <p:cNvPr id="18" name="Равнобедренный треугольник 17">
            <a:extLst>
              <a:ext uri="{FF2B5EF4-FFF2-40B4-BE49-F238E27FC236}">
                <a16:creationId xmlns:a16="http://schemas.microsoft.com/office/drawing/2014/main" id="{F848C021-05E7-7135-EB07-696FA513A91B}"/>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9" name="Равнобедренный треугольник 18">
            <a:extLst>
              <a:ext uri="{FF2B5EF4-FFF2-40B4-BE49-F238E27FC236}">
                <a16:creationId xmlns:a16="http://schemas.microsoft.com/office/drawing/2014/main" id="{340F4DB1-A18C-35AF-CEE4-40D2D6D9F231}"/>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332BA7A6-BB90-6E82-1AD3-51201BECFD6C}"/>
              </a:ext>
            </a:extLst>
          </p:cNvPr>
          <p:cNvSpPr txBox="1"/>
          <p:nvPr/>
        </p:nvSpPr>
        <p:spPr>
          <a:xfrm>
            <a:off x="1343336" y="3954151"/>
            <a:ext cx="19658184" cy="635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371600">
              <a:lnSpc>
                <a:spcPct val="90000"/>
              </a:lnSpc>
              <a:defRPr/>
            </a:pPr>
            <a:r>
              <a:rPr lang="uk-UA" sz="4850" b="1" cap="all" noProof="1">
                <a:solidFill>
                  <a:srgbClr val="002060"/>
                </a:solidFill>
                <a:latin typeface="Roboto" panose="02000000000000000000" pitchFamily="2" charset="0"/>
                <a:ea typeface="+mj-ea"/>
                <a:cs typeface="Helvetica"/>
              </a:rPr>
              <a:t>Нові строки дії призупинення трудових відносин тепер 90 днів? </a:t>
            </a:r>
          </a:p>
          <a:p>
            <a:pPr defTabSz="1371600">
              <a:lnSpc>
                <a:spcPct val="90000"/>
              </a:lnSpc>
              <a:defRPr/>
            </a:pPr>
            <a:r>
              <a:rPr lang="uk-UA" sz="4850" b="1" cap="all" noProof="1">
                <a:solidFill>
                  <a:srgbClr val="002060"/>
                </a:solidFill>
                <a:latin typeface="Roboto" panose="02000000000000000000" pitchFamily="2" charset="0"/>
                <a:ea typeface="+mj-ea"/>
                <a:cs typeface="Helvetica"/>
              </a:rPr>
              <a:t> - Які кроки має зробити роботодавець для поновлення працівника на роботі або звільнення з роботи у разі завершення дії строку 90 днів? </a:t>
            </a:r>
          </a:p>
          <a:p>
            <a:pPr defTabSz="1371600">
              <a:lnSpc>
                <a:spcPct val="90000"/>
              </a:lnSpc>
              <a:defRPr/>
            </a:pPr>
            <a:r>
              <a:rPr lang="uk-UA" sz="4850" b="1" cap="all" noProof="1">
                <a:solidFill>
                  <a:srgbClr val="002060"/>
                </a:solidFill>
                <a:latin typeface="Roboto" panose="02000000000000000000" pitchFamily="2" charset="0"/>
                <a:ea typeface="+mj-ea"/>
                <a:cs typeface="Helvetica"/>
              </a:rPr>
              <a:t> - Чи є якісь зміни на час призупинення трудових відносин по лікарняним та відпустках? </a:t>
            </a:r>
          </a:p>
          <a:p>
            <a:pPr defTabSz="1371600">
              <a:lnSpc>
                <a:spcPct val="90000"/>
              </a:lnSpc>
              <a:defRPr/>
            </a:pPr>
            <a:endParaRPr lang="uk-UA" sz="4850" b="1" cap="all" noProof="1">
              <a:solidFill>
                <a:srgbClr val="002060"/>
              </a:solidFill>
              <a:latin typeface="Roboto" panose="02000000000000000000" pitchFamily="2" charset="0"/>
              <a:ea typeface="+mj-ea"/>
              <a:cs typeface="Helvetica"/>
            </a:endParaRPr>
          </a:p>
          <a:p>
            <a:pPr algn="ctr">
              <a:spcBef>
                <a:spcPts val="1200"/>
              </a:spcBef>
            </a:pPr>
            <a:endParaRPr lang="uk-UA" sz="4800" b="1" noProof="1">
              <a:solidFill>
                <a:schemeClr val="accent1">
                  <a:lumMod val="75000"/>
                </a:schemeClr>
              </a:solidFill>
              <a:latin typeface="Calibri" panose="020F0502020204030204" pitchFamily="34" charset="0"/>
              <a:cs typeface="Calibri" panose="020F0502020204030204" pitchFamily="34" charset="0"/>
            </a:endParaRPr>
          </a:p>
        </p:txBody>
      </p:sp>
      <p:sp>
        <p:nvSpPr>
          <p:cNvPr id="3" name="Номер слайда 4">
            <a:extLst>
              <a:ext uri="{FF2B5EF4-FFF2-40B4-BE49-F238E27FC236}">
                <a16:creationId xmlns:a16="http://schemas.microsoft.com/office/drawing/2014/main" id="{97977D86-76B8-5A84-50AF-3B099AEA0C6C}"/>
              </a:ext>
            </a:extLst>
          </p:cNvPr>
          <p:cNvSpPr>
            <a:spLocks noGrp="1"/>
          </p:cNvSpPr>
          <p:nvPr>
            <p:ph type="sldNum" sz="quarter" idx="2"/>
          </p:nvPr>
        </p:nvSpPr>
        <p:spPr>
          <a:xfrm>
            <a:off x="22291408" y="12223168"/>
            <a:ext cx="894897" cy="822126"/>
          </a:xfrm>
        </p:spPr>
        <p:txBody>
          <a:bodyPr/>
          <a:lstStyle/>
          <a:p>
            <a:fld id="{86CB4B4D-7CA3-9044-876B-883B54F8677D}" type="slidenum">
              <a:rPr lang="uk-UA" sz="3200" noProof="1" smtClean="0">
                <a:solidFill>
                  <a:schemeClr val="bg1"/>
                </a:solidFill>
              </a:rPr>
              <a:t>34</a:t>
            </a:fld>
            <a:endParaRPr lang="uk-UA" sz="3200" noProof="1">
              <a:solidFill>
                <a:schemeClr val="bg1"/>
              </a:solidFill>
            </a:endParaRPr>
          </a:p>
        </p:txBody>
      </p:sp>
    </p:spTree>
    <p:extLst>
      <p:ext uri="{BB962C8B-B14F-4D97-AF65-F5344CB8AC3E}">
        <p14:creationId xmlns:p14="http://schemas.microsoft.com/office/powerpoint/2010/main" val="139550752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5DADD-2233-310E-0280-DA61AC74827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E2A6A-9D4F-2501-C236-732E1FD4D07C}"/>
              </a:ext>
            </a:extLst>
          </p:cNvPr>
          <p:cNvSpPr>
            <a:spLocks noGrp="1"/>
          </p:cNvSpPr>
          <p:nvPr>
            <p:ph type="ctrTitle"/>
          </p:nvPr>
        </p:nvSpPr>
        <p:spPr>
          <a:xfrm>
            <a:off x="1817144" y="281908"/>
            <a:ext cx="22426859" cy="1032573"/>
          </a:xfrm>
          <a:noFill/>
          <a:ln>
            <a:noFill/>
          </a:ln>
        </p:spPr>
        <p:txBody>
          <a:bodyPr>
            <a:normAutofit/>
          </a:bodyPr>
          <a:lstStyle/>
          <a:p>
            <a:pPr defTabSz="1371600">
              <a:lnSpc>
                <a:spcPct val="90000"/>
              </a:lnSpc>
              <a:defRPr/>
            </a:pPr>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61839D53-D454-C58E-F0AA-1873A07BDF7B}"/>
              </a:ext>
            </a:extLst>
          </p:cNvPr>
          <p:cNvSpPr>
            <a:spLocks noGrp="1"/>
          </p:cNvSpPr>
          <p:nvPr>
            <p:ph type="subTitle" idx="4"/>
          </p:nvPr>
        </p:nvSpPr>
        <p:spPr>
          <a:xfrm>
            <a:off x="1817144" y="1843756"/>
            <a:ext cx="20357475" cy="10698112"/>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Призупинення дії трудового договору - це тимчасове припинення роботодавцем забезпечення працівника роботою і тимчасове припинення працівником виконання роботи за укладеним трудовим договором у зв’язку із збройною агресією проти України, що виключає можливість обох сторін трудових відносин виконувати обов’язки, передбачені трудовим договором.</a:t>
            </a:r>
          </a:p>
        </p:txBody>
      </p:sp>
      <p:sp>
        <p:nvSpPr>
          <p:cNvPr id="10" name="Номер слайда 16">
            <a:extLst>
              <a:ext uri="{FF2B5EF4-FFF2-40B4-BE49-F238E27FC236}">
                <a16:creationId xmlns:a16="http://schemas.microsoft.com/office/drawing/2014/main" id="{B5245083-B7A3-0BAB-16C4-08EC51436093}"/>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35</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B6D2F8B-B053-8CFD-1196-2E7A5B819791}"/>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7371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9CA6-A011-12B4-0692-90A4ED68043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676BC-39CE-3983-BA24-02AB9E20303D}"/>
              </a:ext>
            </a:extLst>
          </p:cNvPr>
          <p:cNvSpPr>
            <a:spLocks noGrp="1"/>
          </p:cNvSpPr>
          <p:nvPr>
            <p:ph type="ctrTitle"/>
          </p:nvPr>
        </p:nvSpPr>
        <p:spPr>
          <a:xfrm>
            <a:off x="1817144" y="281908"/>
            <a:ext cx="22426859" cy="1032573"/>
          </a:xfrm>
          <a:noFill/>
          <a:ln>
            <a:noFill/>
          </a:ln>
        </p:spPr>
        <p:txBody>
          <a:bodyPr>
            <a:normAutofit/>
          </a:bodyPr>
          <a:lstStyle/>
          <a:p>
            <a:pPr defTabSz="1371600">
              <a:lnSpc>
                <a:spcPct val="90000"/>
              </a:lnSpc>
              <a:defRPr/>
            </a:pPr>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4964E799-46F8-C083-55BD-3569FC40E98C}"/>
              </a:ext>
            </a:extLst>
          </p:cNvPr>
          <p:cNvSpPr>
            <a:spLocks noGrp="1"/>
          </p:cNvSpPr>
          <p:nvPr>
            <p:ph type="subTitle" idx="4"/>
          </p:nvPr>
        </p:nvSpPr>
        <p:spPr>
          <a:xfrm>
            <a:off x="1817144" y="1843756"/>
            <a:ext cx="20357475" cy="11405714"/>
          </a:xfrm>
          <a:prstGeom prst="rect">
            <a:avLst/>
          </a:prstGeom>
          <a:ln>
            <a:noFill/>
          </a:ln>
        </p:spPr>
        <p:txBody>
          <a:bodyPr>
            <a:noAutofit/>
          </a:bodyPr>
          <a:lstStyle/>
          <a:p>
            <a:pPr marL="0" indent="0">
              <a:spcBef>
                <a:spcPts val="2183"/>
              </a:spcBef>
              <a:buNone/>
            </a:pPr>
            <a:r>
              <a:rPr lang="uk-UA" sz="4000" noProof="1">
                <a:cs typeface="Arial" panose="020B0604020202020204" pitchFamily="34" charset="0"/>
              </a:rPr>
              <a:t>Під час та за період призупинення дії трудового договору роботодавець не зобов’язаний виплачувати працівнику</a:t>
            </a:r>
          </a:p>
          <a:p>
            <a:pPr>
              <a:spcBef>
                <a:spcPts val="2183"/>
              </a:spcBef>
            </a:pPr>
            <a:r>
              <a:rPr lang="uk-UA" sz="4000" noProof="1">
                <a:cs typeface="Arial" panose="020B0604020202020204" pitchFamily="34" charset="0"/>
              </a:rPr>
              <a:t> заробітну плату, </a:t>
            </a:r>
          </a:p>
          <a:p>
            <a:pPr>
              <a:spcBef>
                <a:spcPts val="2183"/>
              </a:spcBef>
            </a:pPr>
            <a:r>
              <a:rPr lang="uk-UA" sz="4000" noProof="1">
                <a:cs typeface="Arial" panose="020B0604020202020204" pitchFamily="34" charset="0"/>
              </a:rPr>
              <a:t>здійснювати гарантійні та компенсаційні виплати (крім сум, які належали такому працівнику на день призупинення дії трудового договору) і</a:t>
            </a:r>
          </a:p>
          <a:p>
            <a:pPr>
              <a:spcBef>
                <a:spcPts val="2183"/>
              </a:spcBef>
            </a:pPr>
            <a:r>
              <a:rPr lang="uk-UA" sz="4000" noProof="1">
                <a:cs typeface="Arial" panose="020B0604020202020204" pitchFamily="34" charset="0"/>
              </a:rPr>
              <a:t>забезпечувати умови праці, необхідні для виконання роботи, передбачені законодавством про працю, колективним договором і трудовим договором </a:t>
            </a:r>
          </a:p>
          <a:p>
            <a:pPr marL="0" indent="0">
              <a:spcBef>
                <a:spcPts val="2183"/>
              </a:spcBef>
              <a:buNone/>
            </a:pPr>
            <a:r>
              <a:rPr lang="uk-UA" sz="4000" noProof="1">
                <a:cs typeface="Arial" panose="020B0604020202020204" pitchFamily="34" charset="0"/>
              </a:rPr>
              <a:t>у тому числі надавати, </a:t>
            </a:r>
          </a:p>
          <a:p>
            <a:pPr>
              <a:spcBef>
                <a:spcPts val="2183"/>
              </a:spcBef>
            </a:pPr>
            <a:r>
              <a:rPr lang="uk-UA" sz="4000" noProof="1">
                <a:cs typeface="Arial" panose="020B0604020202020204" pitchFamily="34" charset="0"/>
              </a:rPr>
              <a:t>оплачувати та компенсувати будь-які відпустки, дні відпочинку, </a:t>
            </a:r>
          </a:p>
          <a:p>
            <a:pPr>
              <a:spcBef>
                <a:spcPts val="2183"/>
              </a:spcBef>
            </a:pPr>
            <a:r>
              <a:rPr lang="uk-UA" sz="4000" noProof="1">
                <a:cs typeface="Arial" panose="020B0604020202020204" pitchFamily="34" charset="0"/>
              </a:rPr>
              <a:t>допомогу по тимчасовій непрацездатності, </a:t>
            </a:r>
          </a:p>
          <a:p>
            <a:pPr>
              <a:spcBef>
                <a:spcPts val="2183"/>
              </a:spcBef>
            </a:pPr>
            <a:r>
              <a:rPr lang="uk-UA" sz="4000" noProof="1">
                <a:cs typeface="Arial" panose="020B0604020202020204" pitchFamily="34" charset="0"/>
              </a:rPr>
              <a:t>подавати відповідні заяви-розрахунки, передбачені законодавством про загальнообов’язкове державне соціальне страхування</a:t>
            </a:r>
            <a:r>
              <a:rPr lang="uk-UA" sz="4000" noProof="1"/>
              <a:t>).</a:t>
            </a:r>
            <a:endParaRPr lang="uk-UA" sz="4000" noProof="1">
              <a:cs typeface="Arial" panose="020B0604020202020204" pitchFamily="34" charset="0"/>
            </a:endParaRPr>
          </a:p>
        </p:txBody>
      </p:sp>
      <p:sp>
        <p:nvSpPr>
          <p:cNvPr id="10" name="Номер слайда 16">
            <a:extLst>
              <a:ext uri="{FF2B5EF4-FFF2-40B4-BE49-F238E27FC236}">
                <a16:creationId xmlns:a16="http://schemas.microsoft.com/office/drawing/2014/main" id="{3A78910C-52ED-21DA-83D2-38414B90D6A1}"/>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0D162C7-0BCA-DA4D-494C-828EA28CEA61}"/>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24054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49D22-1671-939C-0716-5176DFD7216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B09AC-9820-C192-DC5E-9EFCDC411A04}"/>
              </a:ext>
            </a:extLst>
          </p:cNvPr>
          <p:cNvSpPr>
            <a:spLocks noGrp="1"/>
          </p:cNvSpPr>
          <p:nvPr>
            <p:ph type="ctrTitle"/>
          </p:nvPr>
        </p:nvSpPr>
        <p:spPr>
          <a:xfrm>
            <a:off x="1817144" y="281908"/>
            <a:ext cx="22426859" cy="1032573"/>
          </a:xfrm>
          <a:noFill/>
          <a:ln>
            <a:noFill/>
          </a:ln>
        </p:spPr>
        <p:txBody>
          <a:bodyPr>
            <a:normAutofit/>
          </a:bodyPr>
          <a:lstStyle/>
          <a:p>
            <a:pPr defTabSz="1371600">
              <a:lnSpc>
                <a:spcPct val="90000"/>
              </a:lnSpc>
              <a:defRPr/>
            </a:pPr>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94850F51-A853-FF16-A6C4-2E678DFA70E0}"/>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spcBef>
                <a:spcPts val="2183"/>
              </a:spcBef>
              <a:buNone/>
            </a:pPr>
            <a:r>
              <a:rPr lang="uk-UA" sz="4366" noProof="1">
                <a:cs typeface="Arial" panose="020B0604020202020204" pitchFamily="34" charset="0"/>
              </a:rPr>
              <a:t>Призупинення дії трудового договору може здійснюватися за ініціативи однієї із сторін сукупно на строк не більше ніж 90 календарних днів під час дії воєнного стану (враховуючи строки його продовження).</a:t>
            </a:r>
          </a:p>
          <a:p>
            <a:pPr marL="0" indent="0">
              <a:spcBef>
                <a:spcPts val="2183"/>
              </a:spcBef>
              <a:buNone/>
            </a:pPr>
            <a:endParaRPr lang="uk-UA" sz="4366" noProof="1">
              <a:cs typeface="Arial" panose="020B0604020202020204" pitchFamily="34" charset="0"/>
            </a:endParaRPr>
          </a:p>
          <a:p>
            <a:pPr marL="0" indent="0" algn="r">
              <a:spcBef>
                <a:spcPts val="2183"/>
              </a:spcBef>
              <a:buNone/>
            </a:pPr>
            <a:endParaRPr lang="uk-UA" sz="4366" noProof="1">
              <a:cs typeface="Arial" panose="020B0604020202020204" pitchFamily="34" charset="0"/>
            </a:endParaRPr>
          </a:p>
          <a:p>
            <a:pPr marL="0" indent="0" algn="r">
              <a:spcBef>
                <a:spcPts val="2183"/>
              </a:spcBef>
              <a:buNone/>
            </a:pPr>
            <a:endParaRPr lang="uk-UA" sz="4366" i="1" noProof="1">
              <a:solidFill>
                <a:schemeClr val="bg1">
                  <a:lumMod val="50000"/>
                </a:schemeClr>
              </a:solidFill>
              <a:cs typeface="Arial" panose="020B0604020202020204" pitchFamily="34" charset="0"/>
            </a:endParaRPr>
          </a:p>
          <a:p>
            <a:pPr marL="0" indent="0" algn="r">
              <a:spcBef>
                <a:spcPts val="2183"/>
              </a:spcBef>
              <a:buNone/>
            </a:pPr>
            <a:r>
              <a:rPr lang="uk-UA" i="1" noProof="1">
                <a:solidFill>
                  <a:schemeClr val="bg1">
                    <a:lumMod val="50000"/>
                  </a:schemeClr>
                </a:solidFill>
              </a:rPr>
              <a:t>(набирає чинності з дня, наступного за днем його опублікування, крім абзаців </a:t>
            </a:r>
            <a:r>
              <a:rPr lang="uk-UA" i="1" noProof="1">
                <a:solidFill>
                  <a:schemeClr val="bg1">
                    <a:lumMod val="50000"/>
                  </a:schemeClr>
                </a:solidFill>
                <a:hlinkClick r:id="rId2">
                  <a:extLst>
                    <a:ext uri="{A12FA001-AC4F-418D-AE19-62706E023703}">
                      <ahyp:hlinkClr xmlns:ahyp="http://schemas.microsoft.com/office/drawing/2018/hyperlinkcolor" val="tx"/>
                    </a:ext>
                  </a:extLst>
                </a:hlinkClick>
              </a:rPr>
              <a:t>п’ятого</a:t>
            </a:r>
            <a:r>
              <a:rPr lang="uk-UA" i="1" noProof="1">
                <a:solidFill>
                  <a:schemeClr val="bg1">
                    <a:lumMod val="50000"/>
                  </a:schemeClr>
                </a:solidFill>
              </a:rPr>
              <a:t>, </a:t>
            </a:r>
            <a:r>
              <a:rPr lang="uk-UA" i="1" noProof="1">
                <a:solidFill>
                  <a:schemeClr val="bg1">
                    <a:lumMod val="50000"/>
                  </a:schemeClr>
                </a:solidFill>
                <a:hlinkClick r:id="rId3">
                  <a:extLst>
                    <a:ext uri="{A12FA001-AC4F-418D-AE19-62706E023703}">
                      <ahyp:hlinkClr xmlns:ahyp="http://schemas.microsoft.com/office/drawing/2018/hyperlinkcolor" val="tx"/>
                    </a:ext>
                  </a:extLst>
                </a:hlinkClick>
              </a:rPr>
              <a:t>дванадцятого - чотирнадцятого</a:t>
            </a:r>
            <a:r>
              <a:rPr lang="uk-UA" i="1" noProof="1">
                <a:solidFill>
                  <a:schemeClr val="bg1">
                    <a:lumMod val="50000"/>
                  </a:schemeClr>
                </a:solidFill>
              </a:rPr>
              <a:t> пункту 3 розділу І цього Закону, які вводяться в дію через дев’ять місяців з дня набрання чинності цим Законом.</a:t>
            </a:r>
          </a:p>
          <a:p>
            <a:pPr marL="0" indent="0" algn="r">
              <a:buNone/>
            </a:pPr>
            <a:r>
              <a:rPr lang="uk-UA" i="1" noProof="1">
                <a:solidFill>
                  <a:schemeClr val="bg1">
                    <a:lumMod val="50000"/>
                  </a:schemeClr>
                </a:solidFill>
              </a:rPr>
              <a:t>з 14.03.2026 року )</a:t>
            </a:r>
          </a:p>
        </p:txBody>
      </p:sp>
      <p:sp>
        <p:nvSpPr>
          <p:cNvPr id="10" name="Номер слайда 16">
            <a:extLst>
              <a:ext uri="{FF2B5EF4-FFF2-40B4-BE49-F238E27FC236}">
                <a16:creationId xmlns:a16="http://schemas.microsoft.com/office/drawing/2014/main" id="{7B045066-B17F-D4CF-49D1-6DFEEEFA0A80}"/>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41E093E-AF72-CEA3-3A0D-A18E162DDA08}"/>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36029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8C74-0C8A-E955-8BD8-0256427BA70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74D16D-E4B2-646D-E774-1DDA14D97491}"/>
              </a:ext>
            </a:extLst>
          </p:cNvPr>
          <p:cNvSpPr>
            <a:spLocks noGrp="1"/>
          </p:cNvSpPr>
          <p:nvPr>
            <p:ph type="ctrTitle"/>
          </p:nvPr>
        </p:nvSpPr>
        <p:spPr>
          <a:xfrm>
            <a:off x="1817144" y="281908"/>
            <a:ext cx="22426859" cy="1032573"/>
          </a:xfrm>
          <a:noFill/>
          <a:ln>
            <a:noFill/>
          </a:ln>
        </p:spPr>
        <p:txBody>
          <a:bodyPr>
            <a:normAutofit/>
          </a:bodyPr>
          <a:lstStyle/>
          <a:p>
            <a:pPr defTabSz="1371600">
              <a:lnSpc>
                <a:spcPct val="90000"/>
              </a:lnSpc>
              <a:defRPr/>
            </a:pPr>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5A28A00D-7A45-0385-438E-DAAA7A3760A8}"/>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За згодою сторін строк призупинення дії трудового договору може бути продовжений на строк понад 90 календарних днів, але не більше ніж до дня припинення або скасування воєнного стану.</a:t>
            </a:r>
          </a:p>
          <a:p>
            <a:pPr marL="0" indent="0">
              <a:spcBef>
                <a:spcPts val="2183"/>
              </a:spcBef>
              <a:buNone/>
            </a:pPr>
            <a:r>
              <a:rPr lang="uk-UA" sz="4000" noProof="1">
                <a:latin typeface="Arial" panose="020B0604020202020204" pitchFamily="34" charset="0"/>
                <a:cs typeface="Arial" panose="020B0604020202020204" pitchFamily="34" charset="0"/>
              </a:rPr>
              <a:t>У разі прийняття рішення про скасування призупинення дії трудового договору до припинення або скасування воєнного стану або до закінчення встановленого у наказі (розпорядженні) строку роботодавець повинен за 14 календарних днів до відновлення дії трудового договору повідомити працівника про необхідність стати до роботи.</a:t>
            </a:r>
          </a:p>
        </p:txBody>
      </p:sp>
      <p:sp>
        <p:nvSpPr>
          <p:cNvPr id="10" name="Номер слайда 16">
            <a:extLst>
              <a:ext uri="{FF2B5EF4-FFF2-40B4-BE49-F238E27FC236}">
                <a16:creationId xmlns:a16="http://schemas.microsoft.com/office/drawing/2014/main" id="{9902B20E-B377-6BB6-0DCC-3039DF01583D}"/>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2F4B1D1-B64F-5BFD-6D7D-00E65381C823}"/>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4268915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653DB-5F06-1017-FE7D-A001C15CEEC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B10EA4-E3C4-651B-471E-8FE8E85732A1}"/>
              </a:ext>
            </a:extLst>
          </p:cNvPr>
          <p:cNvSpPr>
            <a:spLocks noGrp="1"/>
          </p:cNvSpPr>
          <p:nvPr>
            <p:ph type="ctrTitle"/>
          </p:nvPr>
        </p:nvSpPr>
        <p:spPr>
          <a:xfrm>
            <a:off x="1817144" y="281908"/>
            <a:ext cx="22426859" cy="1032573"/>
          </a:xfrm>
          <a:noFill/>
          <a:ln>
            <a:noFill/>
          </a:ln>
        </p:spPr>
        <p:txBody>
          <a:bodyPr>
            <a:normAutofit/>
          </a:bodyPr>
          <a:lstStyle/>
          <a:p>
            <a:pPr defTabSz="1371600">
              <a:lnSpc>
                <a:spcPct val="90000"/>
              </a:lnSpc>
              <a:defRPr/>
            </a:pPr>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C5A695C6-77F4-559B-C2B6-BD31A9AFFCD6}"/>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Призупинення дії трудового договору не тягне за собою припинення трудових відносин. Призупинення дії трудового договору не позбавляє його сторони права припинити трудовий договір з підстав, визначених законом.</a:t>
            </a:r>
          </a:p>
          <a:p>
            <a:pPr marL="0" indent="0">
              <a:spcBef>
                <a:spcPts val="2183"/>
              </a:spcBef>
              <a:buNone/>
            </a:pPr>
            <a:endParaRPr lang="uk-UA" sz="4000" noProof="1">
              <a:latin typeface="Arial" panose="020B0604020202020204" pitchFamily="34" charset="0"/>
              <a:cs typeface="Arial" panose="020B0604020202020204" pitchFamily="34" charset="0"/>
            </a:endParaRPr>
          </a:p>
          <a:p>
            <a:pPr marL="0" indent="0">
              <a:spcBef>
                <a:spcPts val="2183"/>
              </a:spcBef>
              <a:buNone/>
            </a:pPr>
            <a:r>
              <a:rPr lang="uk-UA" sz="4000" noProof="1">
                <a:latin typeface="Arial" panose="020B0604020202020204" pitchFamily="34" charset="0"/>
                <a:cs typeface="Arial" panose="020B0604020202020204" pitchFamily="34" charset="0"/>
              </a:rPr>
              <a:t>Призупинення дії трудового договору не може бути прихованим покаранням.</a:t>
            </a:r>
          </a:p>
          <a:p>
            <a:pPr marL="0" indent="0">
              <a:spcBef>
                <a:spcPts val="2183"/>
              </a:spcBef>
              <a:buNone/>
            </a:pPr>
            <a:r>
              <a:rPr lang="uk-UA" sz="4000" noProof="1">
                <a:latin typeface="Arial" panose="020B0604020202020204" pitchFamily="34" charset="0"/>
                <a:cs typeface="Arial" panose="020B0604020202020204" pitchFamily="34" charset="0"/>
              </a:rPr>
              <a:t>Після закінчення строку призупинення дії трудового договору, визначеного </a:t>
            </a:r>
            <a:r>
              <a:rPr lang="uk-UA" sz="4000" noProof="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абзацами третім</a:t>
            </a:r>
            <a:r>
              <a:rPr lang="uk-UA" sz="4000" noProof="1">
                <a:latin typeface="Arial" panose="020B0604020202020204" pitchFamily="34" charset="0"/>
                <a:cs typeface="Arial" panose="020B0604020202020204" pitchFamily="34" charset="0"/>
              </a:rPr>
              <a:t> і </a:t>
            </a:r>
            <a:r>
              <a:rPr lang="uk-UA" sz="4000" noProof="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четвертим</a:t>
            </a:r>
            <a:r>
              <a:rPr lang="uk-UA" sz="4000" noProof="1">
                <a:latin typeface="Arial" panose="020B0604020202020204" pitchFamily="34" charset="0"/>
                <a:cs typeface="Arial" panose="020B0604020202020204" pitchFamily="34" charset="0"/>
              </a:rPr>
              <a:t> цієї частини, дія трудового договору відновлюється в повному обсязі. У разі неможливості виконання сторонами трудового договору, дію якого відновлено, передбачених ним обов’язків цей трудовий договір припиняється з підстав, визначених законом.</a:t>
            </a:r>
          </a:p>
        </p:txBody>
      </p:sp>
      <p:sp>
        <p:nvSpPr>
          <p:cNvPr id="10" name="Номер слайда 16">
            <a:extLst>
              <a:ext uri="{FF2B5EF4-FFF2-40B4-BE49-F238E27FC236}">
                <a16:creationId xmlns:a16="http://schemas.microsoft.com/office/drawing/2014/main" id="{D35EB877-E847-4604-80AB-448370738A86}"/>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39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84EC73A-D49A-7A96-736D-43091D8FEFB6}"/>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0855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0036-8193-DF5F-F6B6-AD43D84803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73EE6-C6AE-7862-87C2-252192928CAE}"/>
              </a:ext>
            </a:extLst>
          </p:cNvPr>
          <p:cNvSpPr>
            <a:spLocks noGrp="1"/>
          </p:cNvSpPr>
          <p:nvPr>
            <p:ph type="ctrTitle"/>
          </p:nvPr>
        </p:nvSpPr>
        <p:spPr>
          <a:xfrm>
            <a:off x="1817144" y="281908"/>
            <a:ext cx="22426859" cy="1032573"/>
          </a:xfrm>
          <a:noFill/>
          <a:ln>
            <a:noFill/>
          </a:ln>
        </p:spPr>
        <p:txBody>
          <a:bodyPr>
            <a:normAutofit/>
          </a:bodyPr>
          <a:lstStyle/>
          <a:p>
            <a:pPr hangingPunct="0">
              <a:lnSpc>
                <a:spcPct val="100000"/>
              </a:lnSpc>
              <a:spcBef>
                <a:spcPts val="4500"/>
              </a:spcBef>
            </a:pPr>
            <a:r>
              <a:rPr lang="uk-UA" sz="4850" spc="0" noProof="1">
                <a:solidFill>
                  <a:srgbClr val="002060"/>
                </a:solidFill>
                <a:latin typeface="Roboto" panose="02000000000000000000" pitchFamily="2" charset="0"/>
                <a:cs typeface="Helvetica"/>
                <a:sym typeface="Helvetica"/>
              </a:rPr>
              <a:t>ПЛАН </a:t>
            </a:r>
          </a:p>
        </p:txBody>
      </p:sp>
      <p:sp>
        <p:nvSpPr>
          <p:cNvPr id="3" name="Объект 2">
            <a:extLst>
              <a:ext uri="{FF2B5EF4-FFF2-40B4-BE49-F238E27FC236}">
                <a16:creationId xmlns:a16="http://schemas.microsoft.com/office/drawing/2014/main" id="{FF1E2795-75C8-029D-0785-CA26CFFD5045}"/>
              </a:ext>
            </a:extLst>
          </p:cNvPr>
          <p:cNvSpPr>
            <a:spLocks noGrp="1"/>
          </p:cNvSpPr>
          <p:nvPr>
            <p:ph type="subTitle" idx="4"/>
          </p:nvPr>
        </p:nvSpPr>
        <p:spPr>
          <a:xfrm>
            <a:off x="1884450" y="1019483"/>
            <a:ext cx="20798810" cy="11502912"/>
          </a:xfrm>
          <a:prstGeom prst="rect">
            <a:avLst/>
          </a:prstGeom>
          <a:ln>
            <a:noFill/>
          </a:ln>
        </p:spPr>
        <p:txBody>
          <a:bodyPr>
            <a:noAutofit/>
          </a:bodyPr>
          <a:lstStyle/>
          <a:p>
            <a:pPr marL="0" indent="0">
              <a:buNone/>
            </a:pPr>
            <a:r>
              <a:rPr lang="uk-UA" noProof="1"/>
              <a:t>7. Як правильно звільнити за прогул час дії воєнного стану, тепер же заборонено? </a:t>
            </a:r>
          </a:p>
          <a:p>
            <a:pPr marL="0" indent="0">
              <a:buNone/>
            </a:pPr>
            <a:r>
              <a:rPr lang="uk-UA" noProof="1"/>
              <a:t>8. Як і для кого змінилися оплата лікарняних та декретних з 4 квітня 2025 року?</a:t>
            </a:r>
          </a:p>
          <a:p>
            <a:pPr marL="0" indent="0">
              <a:buNone/>
            </a:pPr>
            <a:r>
              <a:rPr lang="uk-UA" noProof="1"/>
              <a:t>9. Особливості трудових відносин з особами з інвалідністю:</a:t>
            </a:r>
          </a:p>
          <a:p>
            <a:pPr marL="0" indent="0">
              <a:buNone/>
            </a:pPr>
            <a:r>
              <a:rPr lang="uk-UA" noProof="1"/>
              <a:t>- Якими документами підтверджується інвалідність працівників, які оформили документи ще до 01 січня 2025. </a:t>
            </a:r>
          </a:p>
          <a:p>
            <a:pPr marL="0" indent="0">
              <a:buNone/>
            </a:pPr>
            <a:r>
              <a:rPr lang="uk-UA" noProof="1"/>
              <a:t>- Який документ підтверджує інвалідність  </a:t>
            </a:r>
            <a:r>
              <a:rPr lang="uk-UA" i="1" noProof="1"/>
              <a:t>у 2025 році</a:t>
            </a:r>
            <a:endParaRPr lang="uk-UA" noProof="1"/>
          </a:p>
          <a:p>
            <a:pPr marL="0" indent="0">
              <a:buNone/>
            </a:pPr>
            <a:r>
              <a:rPr lang="uk-UA" noProof="1"/>
              <a:t>10. З 20 червня діють зміни до Інструкції про нарахування ЄСВ щодо документів для підтвердження інвалідності.</a:t>
            </a:r>
          </a:p>
          <a:p>
            <a:pPr marL="0" indent="0">
              <a:buNone/>
            </a:pPr>
            <a:r>
              <a:rPr lang="uk-UA" noProof="1"/>
              <a:t>- Як не втратити пільгову ставку з ЄСВ?</a:t>
            </a:r>
          </a:p>
          <a:p>
            <a:pPr marL="0" indent="0">
              <a:buNone/>
            </a:pPr>
            <a:r>
              <a:rPr lang="uk-UA" noProof="1"/>
              <a:t>11.  Виправлення помилок в новій зарплатній звітності за періоди до 2025 року і в 2025 році. </a:t>
            </a:r>
          </a:p>
          <a:p>
            <a:pPr marL="0" indent="0">
              <a:buNone/>
            </a:pPr>
            <a:r>
              <a:rPr lang="uk-UA" noProof="1"/>
              <a:t>12. Сумові та несумові виправлення в додатку 1, 5 та 4ДФ: </a:t>
            </a:r>
          </a:p>
          <a:p>
            <a:pPr marL="0" indent="0">
              <a:buNone/>
            </a:pPr>
            <a:r>
              <a:rPr lang="uk-UA" noProof="1"/>
              <a:t> - Як виправити помилки в ПІБ, податковому номері, місяці, днях, сумах нарахованого доходу, ЄСВ, ПДФО, ВЗ </a:t>
            </a:r>
          </a:p>
          <a:p>
            <a:pPr marL="0" indent="0">
              <a:buNone/>
            </a:pPr>
            <a:r>
              <a:rPr lang="uk-UA" noProof="1"/>
              <a:t> </a:t>
            </a:r>
          </a:p>
          <a:p>
            <a:pPr marL="742950" indent="-742950">
              <a:spcBef>
                <a:spcPts val="0"/>
              </a:spcBef>
              <a:spcAft>
                <a:spcPts val="800"/>
              </a:spcAft>
              <a:buAutoNum type="arabicPeriod"/>
            </a:pPr>
            <a:endParaRPr lang="uk-UA" sz="4400" noProof="1">
              <a:solidFill>
                <a:srgbClr val="333333"/>
              </a:solidFill>
              <a:cs typeface="Arial" panose="020B0604020202020204" pitchFamily="34" charset="0"/>
            </a:endParaRPr>
          </a:p>
        </p:txBody>
      </p:sp>
      <p:sp>
        <p:nvSpPr>
          <p:cNvPr id="10" name="Номер слайда 16">
            <a:extLst>
              <a:ext uri="{FF2B5EF4-FFF2-40B4-BE49-F238E27FC236}">
                <a16:creationId xmlns:a16="http://schemas.microsoft.com/office/drawing/2014/main" id="{E3ECA950-6EFF-EFB9-DAE0-077CD3CEF625}"/>
              </a:ext>
            </a:extLst>
          </p:cNvPr>
          <p:cNvSpPr>
            <a:spLocks noGrp="1"/>
          </p:cNvSpPr>
          <p:nvPr>
            <p:ph type="sldNum" sz="quarter" idx="7"/>
          </p:nvPr>
        </p:nvSpPr>
        <p:spPr>
          <a:xfrm>
            <a:off x="22683260" y="12522395"/>
            <a:ext cx="208390" cy="447943"/>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7E26634-0B81-4B5A-1887-AB8DE2A01347}"/>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KAZNACHEI</a:t>
            </a:r>
          </a:p>
        </p:txBody>
      </p:sp>
    </p:spTree>
    <p:extLst>
      <p:ext uri="{BB962C8B-B14F-4D97-AF65-F5344CB8AC3E}">
        <p14:creationId xmlns:p14="http://schemas.microsoft.com/office/powerpoint/2010/main" val="3764287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788E-3A48-2B9E-B78B-0BBBD55A3B7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0CDCE-21EE-7842-4037-572633A72591}"/>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C60CE8F4-8A9F-C747-5081-0FD1F950BF31}"/>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У разі припинення трудового договору роботодавець зобов’язаний провести розрахунок із працівником, а також видати трудову книжку (за умови зберігання трудової книжки у роботодавця) не пізніше наступного робочого дня після пред’явлення звільненим працівником письмової вимоги. У разі відсутності доступу до трудової книжки або її втрати роботодавець зобов’язаний видати працівнику дублікат трудової книжки в порядку та строки, встановлені законодавством.</a:t>
            </a:r>
          </a:p>
        </p:txBody>
      </p:sp>
      <p:sp>
        <p:nvSpPr>
          <p:cNvPr id="10" name="Номер слайда 16">
            <a:extLst>
              <a:ext uri="{FF2B5EF4-FFF2-40B4-BE49-F238E27FC236}">
                <a16:creationId xmlns:a16="http://schemas.microsoft.com/office/drawing/2014/main" id="{19D68BB9-588F-1DCB-7EFA-AAA92DD33D81}"/>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40</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02AF3C96-CE43-DE83-E14F-307CDE988917}"/>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002186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6A66-0573-DB05-C2CD-0D93AFC4C36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70440-BB6A-6AD0-9E01-88BE4339D7BB}"/>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1FCC52E0-60D5-84C1-109D-AAA10DA537F1}"/>
              </a:ext>
            </a:extLst>
          </p:cNvPr>
          <p:cNvSpPr>
            <a:spLocks noGrp="1"/>
          </p:cNvSpPr>
          <p:nvPr>
            <p:ph type="subTitle" idx="4"/>
          </p:nvPr>
        </p:nvSpPr>
        <p:spPr>
          <a:xfrm>
            <a:off x="1817144" y="1843754"/>
            <a:ext cx="20357475" cy="10698113"/>
          </a:xfrm>
          <a:prstGeom prst="rect">
            <a:avLst/>
          </a:prstGeom>
          <a:ln>
            <a:noFill/>
          </a:ln>
        </p:spPr>
        <p:txBody>
          <a:bodyPr>
            <a:noAutofit/>
          </a:bodyPr>
          <a:lstStyle/>
          <a:p>
            <a:pPr>
              <a:spcBef>
                <a:spcPts val="2183"/>
              </a:spcBef>
            </a:pPr>
            <a:r>
              <a:rPr lang="uk-UA" sz="4000" noProof="1">
                <a:latin typeface="Arial" panose="020B0604020202020204" pitchFamily="34" charset="0"/>
                <a:cs typeface="Arial" panose="020B0604020202020204" pitchFamily="34" charset="0"/>
              </a:rPr>
              <a:t>Призупинення дії трудового договору оформлюється наказом (розпорядженням) роботодавця, в якому, зокрема, зазначається </a:t>
            </a:r>
          </a:p>
          <a:p>
            <a:pPr marL="131308" indent="0">
              <a:spcBef>
                <a:spcPts val="2183"/>
              </a:spcBef>
              <a:buNone/>
            </a:pPr>
            <a:r>
              <a:rPr lang="uk-UA" sz="4000" noProof="1">
                <a:latin typeface="Arial" panose="020B0604020202020204" pitchFamily="34" charset="0"/>
                <a:cs typeface="Arial" panose="020B0604020202020204" pitchFamily="34" charset="0"/>
              </a:rPr>
              <a:t>інформація про причини призупинення, </a:t>
            </a:r>
          </a:p>
          <a:p>
            <a:pPr marL="131308" indent="0">
              <a:spcBef>
                <a:spcPts val="2183"/>
              </a:spcBef>
              <a:buNone/>
            </a:pPr>
            <a:r>
              <a:rPr lang="uk-UA" sz="4000" noProof="1">
                <a:latin typeface="Arial" panose="020B0604020202020204" pitchFamily="34" charset="0"/>
                <a:cs typeface="Arial" panose="020B0604020202020204" pitchFamily="34" charset="0"/>
              </a:rPr>
              <a:t>у тому числі про неможливість обох сторін виконувати свої обов’язки та спосіб обміну інформацією, </a:t>
            </a:r>
          </a:p>
          <a:p>
            <a:pPr marL="131308" indent="0">
              <a:spcBef>
                <a:spcPts val="2183"/>
              </a:spcBef>
              <a:buNone/>
            </a:pPr>
            <a:r>
              <a:rPr lang="uk-UA" sz="4000" noProof="1">
                <a:latin typeface="Arial" panose="020B0604020202020204" pitchFamily="34" charset="0"/>
                <a:cs typeface="Arial" panose="020B0604020202020204" pitchFamily="34" charset="0"/>
              </a:rPr>
              <a:t>строк призупинення дії трудового договору, </a:t>
            </a:r>
          </a:p>
          <a:p>
            <a:pPr marL="131308" indent="0">
              <a:spcBef>
                <a:spcPts val="2183"/>
              </a:spcBef>
              <a:buNone/>
            </a:pPr>
            <a:r>
              <a:rPr lang="uk-UA" sz="4000" noProof="1">
                <a:latin typeface="Arial" panose="020B0604020202020204" pitchFamily="34" charset="0"/>
                <a:cs typeface="Arial" panose="020B0604020202020204" pitchFamily="34" charset="0"/>
              </a:rPr>
              <a:t>кількість, </a:t>
            </a:r>
          </a:p>
          <a:p>
            <a:pPr marL="131308" indent="0">
              <a:spcBef>
                <a:spcPts val="2183"/>
              </a:spcBef>
              <a:buNone/>
            </a:pPr>
            <a:r>
              <a:rPr lang="uk-UA" sz="4000" noProof="1">
                <a:latin typeface="Arial" panose="020B0604020202020204" pitchFamily="34" charset="0"/>
                <a:cs typeface="Arial" panose="020B0604020202020204" pitchFamily="34" charset="0"/>
              </a:rPr>
              <a:t>категорії і прізвища, </a:t>
            </a:r>
          </a:p>
          <a:p>
            <a:pPr marL="131308" indent="0">
              <a:spcBef>
                <a:spcPts val="2183"/>
              </a:spcBef>
              <a:buNone/>
            </a:pPr>
            <a:r>
              <a:rPr lang="uk-UA" sz="4000" noProof="1">
                <a:latin typeface="Arial" panose="020B0604020202020204" pitchFamily="34" charset="0"/>
                <a:cs typeface="Arial" panose="020B0604020202020204" pitchFamily="34" charset="0"/>
              </a:rPr>
              <a:t>ім’я, по батькові (за наявності), </a:t>
            </a:r>
          </a:p>
          <a:p>
            <a:pPr marL="131308" indent="0">
              <a:spcBef>
                <a:spcPts val="2183"/>
              </a:spcBef>
              <a:buNone/>
            </a:pPr>
            <a:r>
              <a:rPr lang="uk-UA" sz="4000" noProof="1">
                <a:latin typeface="Arial" panose="020B0604020202020204" pitchFamily="34" charset="0"/>
                <a:cs typeface="Arial" panose="020B0604020202020204" pitchFamily="34" charset="0"/>
              </a:rPr>
              <a:t>реєстраційний номер облікової картки платника податків або серія та номер паспорта (для фізичних осіб,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контролюючий орган і мають відмітку у паспорті) відповідних працівників, умови відновлення дії трудового договору.</a:t>
            </a:r>
          </a:p>
        </p:txBody>
      </p:sp>
      <p:sp>
        <p:nvSpPr>
          <p:cNvPr id="10" name="Номер слайда 16">
            <a:extLst>
              <a:ext uri="{FF2B5EF4-FFF2-40B4-BE49-F238E27FC236}">
                <a16:creationId xmlns:a16="http://schemas.microsoft.com/office/drawing/2014/main" id="{E24978AB-A034-6148-6943-E8A62179DE21}"/>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719D97E-CB36-05EB-D992-D356329FB8DE}"/>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435592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93FF-BAB8-2750-BC39-6A3227DFA71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421801-DCDF-8368-8CCA-9B70385B7977}"/>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CEFB29FB-9374-B4D7-B4A2-BC4C789F18CF}"/>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buNone/>
            </a:pPr>
            <a:r>
              <a:rPr lang="uk-UA" sz="4000" noProof="1">
                <a:latin typeface="Arial" panose="020B0604020202020204" pitchFamily="34" charset="0"/>
                <a:cs typeface="Arial" panose="020B0604020202020204" pitchFamily="34" charset="0"/>
              </a:rPr>
              <a:t>Наказ (розпорядження) про призупинення дії трудового договору, укладеного з посадовими особами державних органів та органів місцевого самоврядування, роботодавець подає для погодження до військової адміністрації, яка здійснює свої повноваження на відповідній території (військові адміністрації населених пунктів та районні військові адміністрації, а за їх відсутності - обласні).</a:t>
            </a:r>
          </a:p>
        </p:txBody>
      </p:sp>
      <p:sp>
        <p:nvSpPr>
          <p:cNvPr id="10" name="Номер слайда 16">
            <a:extLst>
              <a:ext uri="{FF2B5EF4-FFF2-40B4-BE49-F238E27FC236}">
                <a16:creationId xmlns:a16="http://schemas.microsoft.com/office/drawing/2014/main" id="{F6FECB57-E797-F1DA-79FA-B9EC2A55A0BB}"/>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8401D33-C62B-29EE-713C-FEA9669032D7}"/>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88306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7ABFB-F3BC-F84D-56C6-AC0BF541999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BDBDC-8B1F-6631-973D-A82B8EFCAD66}"/>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9841C868-62BD-A2E7-0633-337E5E118341}"/>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buNone/>
            </a:pPr>
            <a:r>
              <a:rPr lang="uk-UA" sz="4000" noProof="1">
                <a:latin typeface="Arial" panose="020B0604020202020204" pitchFamily="34" charset="0"/>
                <a:cs typeface="Arial" panose="020B0604020202020204" pitchFamily="34" charset="0"/>
              </a:rPr>
              <a:t>У разі незгоди працівника (працівників) із наказом (розпорядженням) роботодавця про призупинення дії трудового договору працівником або профспілкою за дорученням працівника (працівників) відповідний наказ (розпорядження) може бути оскаржений до центрального органу виконавчої влади, що реалізує державну політику з питань нагляду та контролю за додержанням законодавства про працю, або його територіального органу, який, вивчивши зміст наказу (розпорядження) та підстави для його видання, за погодженням з військовою адміністрацією може внести роботодавцеві припис про скасування відповідного наказу (розпорядження) або про усунення порушення законодавства про працю іншим шляхом, що є обов’язковим до виконання роботодавцем протягом 14 календарних днів з дня отримання такого припису.</a:t>
            </a:r>
          </a:p>
        </p:txBody>
      </p:sp>
      <p:sp>
        <p:nvSpPr>
          <p:cNvPr id="10" name="Номер слайда 16">
            <a:extLst>
              <a:ext uri="{FF2B5EF4-FFF2-40B4-BE49-F238E27FC236}">
                <a16:creationId xmlns:a16="http://schemas.microsoft.com/office/drawing/2014/main" id="{3F7A1017-54CA-3704-7B98-1F71B1D3C228}"/>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43</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6DCD724-985C-0E9B-0F26-17E62D949822}"/>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198002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0BA8-6829-A4F9-B538-671C86C2A17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3EE522-B5AA-6BA7-4BA0-B1BA336D33D7}"/>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ПРИЗУПИНЕННЯ ДІЇ ТРУДОВОГО ДОГОВОРУ</a:t>
            </a:r>
          </a:p>
        </p:txBody>
      </p:sp>
      <p:sp>
        <p:nvSpPr>
          <p:cNvPr id="3" name="Объект 2">
            <a:extLst>
              <a:ext uri="{FF2B5EF4-FFF2-40B4-BE49-F238E27FC236}">
                <a16:creationId xmlns:a16="http://schemas.microsoft.com/office/drawing/2014/main" id="{D712550A-6208-4B24-D40C-805AF0A1C7BB}"/>
              </a:ext>
            </a:extLst>
          </p:cNvPr>
          <p:cNvSpPr>
            <a:spLocks noGrp="1"/>
          </p:cNvSpPr>
          <p:nvPr>
            <p:ph type="subTitle" idx="4"/>
          </p:nvPr>
        </p:nvSpPr>
        <p:spPr>
          <a:xfrm>
            <a:off x="1817144" y="1843754"/>
            <a:ext cx="20357475" cy="10698113"/>
          </a:xfrm>
          <a:prstGeom prst="rect">
            <a:avLst/>
          </a:prstGeom>
          <a:ln>
            <a:noFill/>
          </a:ln>
        </p:spPr>
        <p:txBody>
          <a:bodyPr>
            <a:noAutofit/>
          </a:bodyPr>
          <a:lstStyle/>
          <a:p>
            <a:pPr marL="0" indent="0">
              <a:buNone/>
            </a:pPr>
            <a:r>
              <a:rPr lang="uk-UA" sz="4000" noProof="1">
                <a:latin typeface="Arial" panose="020B0604020202020204" pitchFamily="34" charset="0"/>
                <a:cs typeface="Arial" panose="020B0604020202020204" pitchFamily="34" charset="0"/>
              </a:rPr>
              <a:t>Приписи у разі оскарження наказу (розпорядження) про призупинення дії трудового договору, укладеного з посадовими особами, зазначеними в </a:t>
            </a:r>
            <a:r>
              <a:rPr lang="uk-UA" sz="4000" noProof="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абзаці другому</a:t>
            </a:r>
            <a:r>
              <a:rPr lang="uk-UA" sz="4000" noProof="1">
                <a:latin typeface="Arial" panose="020B0604020202020204" pitchFamily="34" charset="0"/>
                <a:cs typeface="Arial" panose="020B0604020202020204" pitchFamily="34" charset="0"/>
              </a:rPr>
              <a:t> частини другої цієї статті, можуть бути внесені роботодавцеві за погодженням з військовою адміністрацією.</a:t>
            </a:r>
          </a:p>
          <a:p>
            <a:pPr marL="0" indent="0">
              <a:buNone/>
            </a:pPr>
            <a:endParaRPr lang="uk-UA" sz="4000" noProof="1">
              <a:latin typeface="Arial" panose="020B0604020202020204" pitchFamily="34" charset="0"/>
              <a:cs typeface="Arial" panose="020B0604020202020204" pitchFamily="34" charset="0"/>
            </a:endParaRPr>
          </a:p>
          <a:p>
            <a:pPr marL="0" indent="0">
              <a:buNone/>
            </a:pPr>
            <a:r>
              <a:rPr lang="uk-UA" sz="4000" noProof="1">
                <a:latin typeface="Arial" panose="020B0604020202020204" pitchFamily="34" charset="0"/>
                <a:cs typeface="Arial" panose="020B0604020202020204" pitchFamily="34" charset="0"/>
              </a:rPr>
              <a:t>Припис центрального органу виконавчої влади, що реалізує державну політику з питань нагляду та контролю за додержанням законодавства про працю, або його територіального органу може бути оскаржений роботодавцем протягом 10 календарних днів у судовому порядку.</a:t>
            </a:r>
          </a:p>
          <a:p>
            <a:pPr marL="0" indent="0">
              <a:buNone/>
            </a:pPr>
            <a:endParaRPr lang="uk-UA" sz="4000" noProof="1">
              <a:latin typeface="Arial" panose="020B0604020202020204" pitchFamily="34" charset="0"/>
              <a:cs typeface="Arial" panose="020B0604020202020204" pitchFamily="34" charset="0"/>
            </a:endParaRPr>
          </a:p>
          <a:p>
            <a:pPr marL="0" indent="0">
              <a:buNone/>
            </a:pPr>
            <a:endParaRPr lang="uk-UA" sz="4000" noProof="1">
              <a:latin typeface="Arial" panose="020B0604020202020204" pitchFamily="34" charset="0"/>
              <a:cs typeface="Arial" panose="020B0604020202020204" pitchFamily="34" charset="0"/>
            </a:endParaRPr>
          </a:p>
          <a:p>
            <a:pPr marL="0" indent="0">
              <a:buNone/>
            </a:pPr>
            <a:r>
              <a:rPr lang="uk-UA" sz="4000" noProof="1">
                <a:latin typeface="Arial" panose="020B0604020202020204" pitchFamily="34" charset="0"/>
                <a:cs typeface="Arial" panose="020B0604020202020204" pitchFamily="34" charset="0"/>
              </a:rPr>
              <a:t>Відшкодування заробітної плати, гарантійних та компенсаційних виплат працівникам за час призупинення дії трудового договору у повному обсязі покладається на державу, що здійснює збройну агресію проти України.</a:t>
            </a:r>
          </a:p>
          <a:p>
            <a:endParaRPr lang="uk-UA" noProof="1"/>
          </a:p>
        </p:txBody>
      </p:sp>
      <p:sp>
        <p:nvSpPr>
          <p:cNvPr id="10" name="Номер слайда 16">
            <a:extLst>
              <a:ext uri="{FF2B5EF4-FFF2-40B4-BE49-F238E27FC236}">
                <a16:creationId xmlns:a16="http://schemas.microsoft.com/office/drawing/2014/main" id="{43B07258-2682-63CB-43CF-BB6E754D55FA}"/>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FACE32C-882F-88AC-6C7F-ECAD42B6D9B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621093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A0291-CA1D-CE67-E88F-67C30365EB8A}"/>
            </a:ext>
          </a:extLst>
        </p:cNvPr>
        <p:cNvGrpSpPr/>
        <p:nvPr/>
      </p:nvGrpSpPr>
      <p:grpSpPr>
        <a:xfrm>
          <a:off x="0" y="0"/>
          <a:ext cx="0" cy="0"/>
          <a:chOff x="0" y="0"/>
          <a:chExt cx="0" cy="0"/>
        </a:xfrm>
      </p:grpSpPr>
      <p:sp>
        <p:nvSpPr>
          <p:cNvPr id="18" name="Равнобедренный треугольник 17">
            <a:extLst>
              <a:ext uri="{FF2B5EF4-FFF2-40B4-BE49-F238E27FC236}">
                <a16:creationId xmlns:a16="http://schemas.microsoft.com/office/drawing/2014/main" id="{3A969C58-E168-0DD5-B472-A466992F8D48}"/>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9" name="Равнобедренный треугольник 18">
            <a:extLst>
              <a:ext uri="{FF2B5EF4-FFF2-40B4-BE49-F238E27FC236}">
                <a16:creationId xmlns:a16="http://schemas.microsoft.com/office/drawing/2014/main" id="{135B36CB-B0A5-3857-9C2A-2B53D48AABF4}"/>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36A0100C-C530-00AC-32C9-11704C05839B}"/>
              </a:ext>
            </a:extLst>
          </p:cNvPr>
          <p:cNvSpPr txBox="1"/>
          <p:nvPr/>
        </p:nvSpPr>
        <p:spPr>
          <a:xfrm>
            <a:off x="1343336" y="3954151"/>
            <a:ext cx="19658184" cy="4678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14400">
              <a:spcBef>
                <a:spcPct val="0"/>
              </a:spcBef>
            </a:pPr>
            <a:r>
              <a:rPr lang="uk-UA" sz="4850" b="1" cap="all" noProof="1">
                <a:solidFill>
                  <a:srgbClr val="002060"/>
                </a:solidFill>
                <a:latin typeface="Roboto" panose="02000000000000000000" pitchFamily="2" charset="0"/>
                <a:ea typeface="+mj-ea"/>
                <a:cs typeface="Helvetica"/>
              </a:rPr>
              <a:t>Дистанційні/надомні працівники: зміни в КЗпП. </a:t>
            </a:r>
          </a:p>
          <a:p>
            <a:pPr defTabSz="914400">
              <a:spcBef>
                <a:spcPct val="0"/>
              </a:spcBef>
            </a:pPr>
            <a:r>
              <a:rPr lang="uk-UA" sz="4850" b="1" cap="all" noProof="1">
                <a:solidFill>
                  <a:srgbClr val="002060"/>
                </a:solidFill>
                <a:latin typeface="Roboto" panose="02000000000000000000" pitchFamily="2" charset="0"/>
                <a:ea typeface="+mj-ea"/>
                <a:cs typeface="Helvetica"/>
              </a:rPr>
              <a:t> - Як правильно має бути оформлено дистанційну чи надомну роботу в період дії воєнного стану?</a:t>
            </a:r>
          </a:p>
          <a:p>
            <a:pPr defTabSz="914400">
              <a:spcBef>
                <a:spcPct val="0"/>
              </a:spcBef>
            </a:pPr>
            <a:endParaRPr lang="uk-UA" sz="4850" b="1" cap="all" noProof="1">
              <a:solidFill>
                <a:srgbClr val="002060"/>
              </a:solidFill>
              <a:latin typeface="Roboto" panose="02000000000000000000" pitchFamily="2" charset="0"/>
              <a:ea typeface="+mj-ea"/>
              <a:cs typeface="Helvetica"/>
            </a:endParaRPr>
          </a:p>
          <a:p>
            <a:pPr defTabSz="914400">
              <a:spcBef>
                <a:spcPct val="0"/>
              </a:spcBef>
            </a:pPr>
            <a:endParaRPr lang="uk-UA" sz="4850" b="1" cap="all" noProof="1">
              <a:solidFill>
                <a:srgbClr val="002060"/>
              </a:solidFill>
              <a:latin typeface="Roboto" panose="02000000000000000000" pitchFamily="2" charset="0"/>
              <a:ea typeface="+mj-ea"/>
              <a:cs typeface="Helvetica"/>
            </a:endParaRPr>
          </a:p>
          <a:p>
            <a:pPr algn="ctr">
              <a:spcBef>
                <a:spcPts val="1200"/>
              </a:spcBef>
            </a:pPr>
            <a:endParaRPr lang="uk-UA" sz="4800" b="1" noProof="1">
              <a:solidFill>
                <a:schemeClr val="accent1">
                  <a:lumMod val="75000"/>
                </a:schemeClr>
              </a:solidFill>
              <a:latin typeface="Calibri" panose="020F0502020204030204" pitchFamily="34" charset="0"/>
              <a:cs typeface="Calibri" panose="020F0502020204030204" pitchFamily="34" charset="0"/>
            </a:endParaRPr>
          </a:p>
        </p:txBody>
      </p:sp>
      <p:sp>
        <p:nvSpPr>
          <p:cNvPr id="3" name="Номер слайда 4">
            <a:extLst>
              <a:ext uri="{FF2B5EF4-FFF2-40B4-BE49-F238E27FC236}">
                <a16:creationId xmlns:a16="http://schemas.microsoft.com/office/drawing/2014/main" id="{84744ACB-9440-6BDC-7AFA-A8F6AFD60ED2}"/>
              </a:ext>
            </a:extLst>
          </p:cNvPr>
          <p:cNvSpPr>
            <a:spLocks noGrp="1"/>
          </p:cNvSpPr>
          <p:nvPr>
            <p:ph type="sldNum" sz="quarter" idx="2"/>
          </p:nvPr>
        </p:nvSpPr>
        <p:spPr>
          <a:xfrm>
            <a:off x="22291408" y="12223168"/>
            <a:ext cx="894897" cy="822126"/>
          </a:xfrm>
        </p:spPr>
        <p:txBody>
          <a:bodyPr/>
          <a:lstStyle/>
          <a:p>
            <a:fld id="{86CB4B4D-7CA3-9044-876B-883B54F8677D}" type="slidenum">
              <a:rPr lang="uk-UA" sz="3200" noProof="1" smtClean="0">
                <a:solidFill>
                  <a:schemeClr val="bg1"/>
                </a:solidFill>
              </a:rPr>
              <a:t>45</a:t>
            </a:fld>
            <a:endParaRPr lang="uk-UA" sz="3200" noProof="1">
              <a:solidFill>
                <a:schemeClr val="bg1"/>
              </a:solidFill>
            </a:endParaRPr>
          </a:p>
        </p:txBody>
      </p:sp>
    </p:spTree>
    <p:extLst>
      <p:ext uri="{BB962C8B-B14F-4D97-AF65-F5344CB8AC3E}">
        <p14:creationId xmlns:p14="http://schemas.microsoft.com/office/powerpoint/2010/main" val="369668375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EA14B28-8560-F9B7-460D-043D60B96BB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B5DFB1C0-CA4A-A6D0-D2DD-6F0EACB3ADCF}"/>
              </a:ext>
            </a:extLst>
          </p:cNvPr>
          <p:cNvSpPr>
            <a:spLocks noGrp="1"/>
          </p:cNvSpPr>
          <p:nvPr>
            <p:ph type="sldNum" sz="quarter" idx="7"/>
          </p:nvPr>
        </p:nvSpPr>
        <p:spPr>
          <a:xfrm>
            <a:off x="21648517" y="12545043"/>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46</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71E84EB2-236A-6EC2-36B3-B312C6EF4B30}"/>
              </a:ext>
            </a:extLst>
          </p:cNvPr>
          <p:cNvSpPr txBox="1">
            <a:spLocks/>
          </p:cNvSpPr>
          <p:nvPr/>
        </p:nvSpPr>
        <p:spPr>
          <a:xfrm>
            <a:off x="2194100" y="4753116"/>
            <a:ext cx="21029724" cy="1497556"/>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lgn="ctr">
              <a:spcBef>
                <a:spcPts val="1455"/>
              </a:spcBef>
            </a:pPr>
            <a:r>
              <a:rPr lang="uk-UA" sz="4850" cap="all" noProof="1">
                <a:solidFill>
                  <a:srgbClr val="002060"/>
                </a:solidFill>
                <a:latin typeface="Roboto" panose="02000000000000000000" pitchFamily="2" charset="0"/>
                <a:cs typeface="Helvetica"/>
              </a:rPr>
              <a:t>Дистанційні та надомні працівники</a:t>
            </a:r>
          </a:p>
        </p:txBody>
      </p:sp>
    </p:spTree>
    <p:extLst>
      <p:ext uri="{BB962C8B-B14F-4D97-AF65-F5344CB8AC3E}">
        <p14:creationId xmlns:p14="http://schemas.microsoft.com/office/powerpoint/2010/main" val="3112357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8" y="1557062"/>
            <a:ext cx="20026122"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Чи потрібно в разі застосування надомної або дистанційної праці використовувати саме типові форми трудових договорів про надомну та дистанційну роботу?</a:t>
            </a:r>
          </a:p>
          <a:p>
            <a:pPr marL="0" indent="0">
              <a:spcBef>
                <a:spcPts val="2183"/>
              </a:spcBef>
              <a:buNone/>
            </a:pPr>
            <a:r>
              <a:rPr lang="uk-UA" sz="4000" noProof="1">
                <a:latin typeface="Arial" panose="020B0604020202020204" pitchFamily="34" charset="0"/>
                <a:cs typeface="Arial" panose="020B0604020202020204" pitchFamily="34" charset="0"/>
              </a:rPr>
              <a:t>Згідно з п. 6-1 частини першої ст. 24 КЗпП трудовий договір укладається, як правило, в письмовій формі. Додержання письмової форми є обов'язковим у разі укладення трудового договору про дистанційну або надомну роботу.</a:t>
            </a:r>
          </a:p>
          <a:p>
            <a:pPr marL="0" indent="0">
              <a:spcBef>
                <a:spcPts val="2183"/>
              </a:spcBef>
              <a:buNone/>
            </a:pPr>
            <a:r>
              <a:rPr lang="uk-UA" sz="4000" noProof="1">
                <a:latin typeface="Arial" panose="020B0604020202020204" pitchFamily="34" charset="0"/>
                <a:cs typeface="Arial" panose="020B0604020202020204" pitchFamily="34" charset="0"/>
              </a:rPr>
              <a:t>Наказом Мінекономіки від 05.05.2021 р. № 913-21 було затверджено типові форми трудових договорів про надомну та дистанційну роботу, які набули чинності 16.07.2021 р.</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55267"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069990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0142857"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Отже, сторони трудових відносин під час укладення трудових договорів про дистанційну або надомну роботу повинні використовувати саме типові форми трудових договорів про надомну та дистанційну роботу і укладати їх у письмовій формі.</a:t>
            </a:r>
          </a:p>
          <a:p>
            <a:pPr marL="0" indent="0">
              <a:spcBef>
                <a:spcPts val="2183"/>
              </a:spcBef>
              <a:buNone/>
            </a:pPr>
            <a:r>
              <a:rPr lang="uk-UA" sz="4000" noProof="1">
                <a:latin typeface="Arial" panose="020B0604020202020204" pitchFamily="34" charset="0"/>
                <a:cs typeface="Arial" panose="020B0604020202020204" pitchFamily="34" charset="0"/>
              </a:rPr>
              <a:t>Крім цього, Типовими формами передбачені випадки, коли такі договори укладаються на момент, коли працівник уже перебуває у трудових відносинах з роботодавцем</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517593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0162313"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Так, у примітці до п. 39-1 Типової форми трудового договору про надомну роботу і Типової форми трудового договору про дистанційну роботу встановлено: «Зазначається лише один з пунктів залежно від того, чи було здійснено прийняття на роботу працівника, який не перебуває у трудових відносинах з роботодавцем (пункт 39), або здійснено укладення трудового договору про надомну/дистанційну роботу з працівником, що вже перебуває у трудових відносинах з Роботодавцем на умовах іншого режиму роботи (пункт 391)»</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16355"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49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87775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C497D-925D-F9CA-93E8-A2C108C491F1}"/>
            </a:ext>
          </a:extLst>
        </p:cNvPr>
        <p:cNvGrpSpPr/>
        <p:nvPr/>
      </p:nvGrpSpPr>
      <p:grpSpPr>
        <a:xfrm>
          <a:off x="0" y="0"/>
          <a:ext cx="0" cy="0"/>
          <a:chOff x="0" y="0"/>
          <a:chExt cx="0" cy="0"/>
        </a:xfrm>
      </p:grpSpPr>
      <p:sp>
        <p:nvSpPr>
          <p:cNvPr id="18" name="Равнобедренный треугольник 17">
            <a:extLst>
              <a:ext uri="{FF2B5EF4-FFF2-40B4-BE49-F238E27FC236}">
                <a16:creationId xmlns:a16="http://schemas.microsoft.com/office/drawing/2014/main" id="{D69CC61D-128E-AA07-D365-82A75B7E7D73}"/>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9" name="Равнобедренный треугольник 18">
            <a:extLst>
              <a:ext uri="{FF2B5EF4-FFF2-40B4-BE49-F238E27FC236}">
                <a16:creationId xmlns:a16="http://schemas.microsoft.com/office/drawing/2014/main" id="{4BD7E963-6E47-DD10-AD4D-0F34A2404626}"/>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1">
              <a:ln>
                <a:noFill/>
              </a:ln>
              <a:solidFill>
                <a:srgbClr val="FFFFFF"/>
              </a:solidFill>
              <a:effectLst/>
              <a:uFillTx/>
              <a:latin typeface="+mn-lt"/>
              <a:ea typeface="+mn-ea"/>
              <a:cs typeface="+mn-cs"/>
              <a:sym typeface="Helvetica Neue Medium"/>
            </a:endParaRPr>
          </a:p>
        </p:txBody>
      </p:sp>
      <p:sp>
        <p:nvSpPr>
          <p:cNvPr id="14" name="TextBox 13">
            <a:extLst>
              <a:ext uri="{FF2B5EF4-FFF2-40B4-BE49-F238E27FC236}">
                <a16:creationId xmlns:a16="http://schemas.microsoft.com/office/drawing/2014/main" id="{1C18FEFB-3CFC-CB14-F4C0-6E3F169371B9}"/>
              </a:ext>
            </a:extLst>
          </p:cNvPr>
          <p:cNvSpPr txBox="1"/>
          <p:nvPr/>
        </p:nvSpPr>
        <p:spPr>
          <a:xfrm>
            <a:off x="1865851" y="5167130"/>
            <a:ext cx="19658184" cy="3077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14400" hangingPunct="0">
              <a:spcBef>
                <a:spcPts val="4500"/>
              </a:spcBef>
            </a:pPr>
            <a:r>
              <a:rPr lang="uk-UA" sz="4850" b="1" noProof="1">
                <a:solidFill>
                  <a:srgbClr val="002060"/>
                </a:solidFill>
                <a:latin typeface="Roboto" panose="02000000000000000000" pitchFamily="2" charset="0"/>
                <a:ea typeface="+mj-ea"/>
                <a:cs typeface="Helvetica"/>
              </a:rPr>
              <a:t>Штатний розпис з 27.08.2025 року втратив чинність (у зв’язку із скасуванням Господарського кодексу, як продовжити діючий? Чи потрібно видавати наказ про продовження строку дії штатного розпису після 28.08.2025 року?</a:t>
            </a:r>
          </a:p>
        </p:txBody>
      </p:sp>
      <p:sp>
        <p:nvSpPr>
          <p:cNvPr id="3" name="Номер слайда 4">
            <a:extLst>
              <a:ext uri="{FF2B5EF4-FFF2-40B4-BE49-F238E27FC236}">
                <a16:creationId xmlns:a16="http://schemas.microsoft.com/office/drawing/2014/main" id="{B045EDCF-71C8-A1D2-549C-3B04136F670E}"/>
              </a:ext>
            </a:extLst>
          </p:cNvPr>
          <p:cNvSpPr>
            <a:spLocks noGrp="1"/>
          </p:cNvSpPr>
          <p:nvPr>
            <p:ph type="sldNum" sz="quarter" idx="2"/>
          </p:nvPr>
        </p:nvSpPr>
        <p:spPr>
          <a:xfrm>
            <a:off x="22291408" y="12223168"/>
            <a:ext cx="894897" cy="822126"/>
          </a:xfrm>
        </p:spPr>
        <p:txBody>
          <a:bodyPr/>
          <a:lstStyle/>
          <a:p>
            <a:fld id="{86CB4B4D-7CA3-9044-876B-883B54F8677D}" type="slidenum">
              <a:rPr lang="uk-UA" sz="3200" noProof="1" smtClean="0">
                <a:solidFill>
                  <a:schemeClr val="bg1"/>
                </a:solidFill>
              </a:rPr>
              <a:t>5</a:t>
            </a:fld>
            <a:endParaRPr lang="uk-UA" sz="3200" noProof="1">
              <a:solidFill>
                <a:schemeClr val="bg1"/>
              </a:solidFill>
            </a:endParaRPr>
          </a:p>
        </p:txBody>
      </p:sp>
    </p:spTree>
    <p:extLst>
      <p:ext uri="{BB962C8B-B14F-4D97-AF65-F5344CB8AC3E}">
        <p14:creationId xmlns:p14="http://schemas.microsoft.com/office/powerpoint/2010/main" val="2793052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0201225"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Пунктом 39-1 типових форм трудових договорів встановлено: «Цей Договір набирає чинності після його підписання Сторонами з _________ та укладається на заміну інших трудових договорів, що були раніше укладені між Сторонами».</a:t>
            </a:r>
          </a:p>
          <a:p>
            <a:pPr marL="0" indent="0">
              <a:spcBef>
                <a:spcPts val="2183"/>
              </a:spcBef>
              <a:buNone/>
            </a:pPr>
            <a:r>
              <a:rPr lang="uk-UA" sz="4000" noProof="1">
                <a:latin typeface="Arial" panose="020B0604020202020204" pitchFamily="34" charset="0"/>
                <a:cs typeface="Arial" panose="020B0604020202020204" pitchFamily="34" charset="0"/>
              </a:rPr>
              <a:t>Враховуючи вищевикладене, у випадку, якщо з працівником уже було укладено трудові договори, зокрема ті, які уже містять положення про дистанційну/надомну роботу, з таким працівником доцільно переукласти трудовий договір про дистанційну / надомну роботу відповідно до типової форми, затвердженої Наказом № 913-21</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50</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13452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19909386" cy="11566145"/>
          </a:xfrm>
          <a:prstGeom prst="rect">
            <a:avLst/>
          </a:prstGeom>
          <a:ln>
            <a:noFill/>
          </a:ln>
        </p:spPr>
        <p:txBody>
          <a:bodyPr>
            <a:noAutofit/>
          </a:bodyPr>
          <a:lstStyle/>
          <a:p>
            <a:pPr>
              <a:spcBef>
                <a:spcPts val="2183"/>
              </a:spcBef>
            </a:pPr>
            <a:r>
              <a:rPr lang="uk-UA" sz="4366" b="1" noProof="1">
                <a:latin typeface="Arial" panose="020B0604020202020204" pitchFamily="34" charset="0"/>
                <a:cs typeface="Arial" panose="020B0604020202020204" pitchFamily="34" charset="0"/>
              </a:rPr>
              <a:t>Мирний час</a:t>
            </a:r>
          </a:p>
          <a:p>
            <a:pPr marL="0" indent="0">
              <a:spcBef>
                <a:spcPts val="2183"/>
              </a:spcBef>
              <a:buNone/>
            </a:pPr>
            <a:r>
              <a:rPr lang="uk-UA" sz="4000" noProof="1">
                <a:latin typeface="Arial" panose="020B0604020202020204" pitchFamily="34" charset="0"/>
                <a:cs typeface="Arial" panose="020B0604020202020204" pitchFamily="34" charset="0"/>
              </a:rPr>
              <a:t>Якщо при здійсненні такого переукладення трудового договору змінюються істотні умови праці працівника (системи та розміри оплати, пільги, режим роботи, встановлення або скасування неповного робочого часу, суміщення професій, зміна розрядів і найменування посад та інші), роботодавцем мають бути дотримані вимоги ст. 32 КЗпП щодо двомісячного строку повідомлення працівника</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229945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1640959" cy="11566145"/>
          </a:xfrm>
          <a:prstGeom prst="rect">
            <a:avLst/>
          </a:prstGeom>
          <a:ln>
            <a:noFill/>
          </a:ln>
        </p:spPr>
        <p:txBody>
          <a:bodyPr>
            <a:noAutofit/>
          </a:bodyPr>
          <a:lstStyle/>
          <a:p>
            <a:pPr>
              <a:spcBef>
                <a:spcPts val="2183"/>
              </a:spcBef>
            </a:pPr>
            <a:r>
              <a:rPr lang="uk-UA" sz="4366" b="1" noProof="1">
                <a:solidFill>
                  <a:srgbClr val="222222"/>
                </a:solidFill>
                <a:latin typeface="Arial" panose="020B0604020202020204" pitchFamily="34" charset="0"/>
                <a:cs typeface="Arial" panose="020B0604020202020204" pitchFamily="34" charset="0"/>
              </a:rPr>
              <a:t>Період дії воєнного стану</a:t>
            </a:r>
          </a:p>
          <a:p>
            <a:pPr marL="0" indent="0">
              <a:spcBef>
                <a:spcPts val="2183"/>
              </a:spcBef>
              <a:buNone/>
            </a:pPr>
            <a:r>
              <a:rPr lang="uk-UA" sz="4366" noProof="1">
                <a:solidFill>
                  <a:srgbClr val="222222"/>
                </a:solidFill>
                <a:latin typeface="Arial" panose="020B0604020202020204" pitchFamily="34" charset="0"/>
                <a:cs typeface="Arial" panose="020B0604020202020204" pitchFamily="34" charset="0"/>
              </a:rPr>
              <a:t>У </a:t>
            </a:r>
            <a:r>
              <a:rPr lang="uk-UA" sz="4000" noProof="1">
                <a:latin typeface="Arial" panose="020B0604020202020204" pitchFamily="34" charset="0"/>
                <a:cs typeface="Arial" panose="020B0604020202020204" pitchFamily="34" charset="0"/>
              </a:rPr>
              <a:t>період дії воєнного стану норми частини третьої статті 32 Кодексу законів про працю України та інших законів України щодо повідомлення працівника про зміну істотних умов праці не застосовуються.</a:t>
            </a:r>
          </a:p>
          <a:p>
            <a:pPr marL="0" indent="0">
              <a:spcBef>
                <a:spcPts val="2183"/>
              </a:spcBef>
              <a:buNone/>
            </a:pPr>
            <a:r>
              <a:rPr lang="uk-UA" sz="4000" noProof="1">
                <a:latin typeface="Arial" panose="020B0604020202020204" pitchFamily="34" charset="0"/>
                <a:cs typeface="Arial" panose="020B0604020202020204" pitchFamily="34" charset="0"/>
              </a:rPr>
              <a:t>Таким чином працівники можуть бути попереджені про зміну істотних умов праці відразу після прийняття роботодавцем відповідного рішення про таку зміну, але не пізніше допуску до роботи зі зміненими умовами праці.</a:t>
            </a:r>
          </a:p>
          <a:p>
            <a:pPr marL="0" indent="0">
              <a:spcBef>
                <a:spcPts val="2183"/>
              </a:spcBef>
              <a:buNone/>
            </a:pPr>
            <a:r>
              <a:rPr lang="uk-UA" sz="4000" noProof="1">
                <a:latin typeface="Arial" panose="020B0604020202020204" pitchFamily="34" charset="0"/>
                <a:cs typeface="Arial" panose="020B0604020202020204" pitchFamily="34" charset="0"/>
              </a:rPr>
              <a:t>Водночас вважаємо, що працівники, які прямо не відмовилися від такої зміни істотних умов праці, але не можуть у зв’язку з воєнними діями переїхати у нове місцезнаходження підприємства, установи, організації – не можуть бути звільнені відповідно до пункту 6 частини першої статті 36 КЗпП</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4213253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0162313" cy="11566145"/>
          </a:xfrm>
          <a:prstGeom prst="rect">
            <a:avLst/>
          </a:prstGeom>
          <a:ln>
            <a:noFill/>
          </a:ln>
        </p:spPr>
        <p:txBody>
          <a:bodyPr>
            <a:noAutofit/>
          </a:bodyPr>
          <a:lstStyle/>
          <a:p>
            <a:pPr>
              <a:spcBef>
                <a:spcPts val="2183"/>
              </a:spcBef>
            </a:pPr>
            <a:r>
              <a:rPr lang="uk-UA" sz="4124" b="1" noProof="1">
                <a:solidFill>
                  <a:srgbClr val="222222"/>
                </a:solidFill>
                <a:latin typeface="Arial" panose="020B0604020202020204" pitchFamily="34" charset="0"/>
                <a:cs typeface="Arial" panose="020B0604020202020204" pitchFamily="34" charset="0"/>
              </a:rPr>
              <a:t>Переважне право окремих категорій осіб виконувати роботу вдома</a:t>
            </a:r>
          </a:p>
          <a:p>
            <a:pPr>
              <a:spcBef>
                <a:spcPts val="2183"/>
              </a:spcBef>
            </a:pPr>
            <a:r>
              <a:rPr lang="uk-UA" sz="4124" noProof="1">
                <a:solidFill>
                  <a:srgbClr val="222222"/>
                </a:solidFill>
                <a:latin typeface="Arial" panose="020B0604020202020204" pitchFamily="34" charset="0"/>
                <a:cs typeface="Arial" panose="020B0604020202020204" pitchFamily="34" charset="0"/>
              </a:rPr>
              <a:t>Переважне право на укладення трудового договору про роботу на дому надається: </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жінкам, які мають дітей віком до 15 років; </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інвалідам і пенсіонерам (незалежно від виду призначеної пенсії);</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особам, які досягли пенсійного віку, але не одержують пенсію;</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особам зі зниженою працездатністю, яким у встановленому порядку рекомендована праця в надомних умовах; </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особам, які здійснюють догляд за інвалідами або тривало хворіють членами сім'ї, які за станом здоров'я потребують догляду; </a:t>
            </a:r>
          </a:p>
          <a:p>
            <a:pPr>
              <a:spcBef>
                <a:spcPts val="2183"/>
              </a:spcBef>
              <a:buFont typeface="Arial" panose="020B0604020202020204" pitchFamily="34" charset="0"/>
              <a:buChar char="•"/>
            </a:pPr>
            <a:r>
              <a:rPr lang="uk-UA" sz="4000" noProof="1">
                <a:latin typeface="Arial" panose="020B0604020202020204" pitchFamily="34" charset="0"/>
                <a:cs typeface="Arial" panose="020B0604020202020204" pitchFamily="34" charset="0"/>
              </a:rPr>
              <a:t>особам, зайнятим на роботах з сезонним характером виробництва (у міжсезонний період), а також навчаються в очних навчальних закладах; особам, які з об'єктивних причин не можуть бути зайняті безпосередньо на виробництві в цій місцевості (наприклад, в районах і місцевостях, що мають вільні трудові ресурси) – Положення 275</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53</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883204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ДИСТАНЦІЙНИЙ, НАДОМНИЙ</a:t>
            </a:r>
          </a:p>
        </p:txBody>
      </p:sp>
      <p:sp>
        <p:nvSpPr>
          <p:cNvPr id="3" name="Объект 2"/>
          <p:cNvSpPr>
            <a:spLocks noGrp="1"/>
          </p:cNvSpPr>
          <p:nvPr>
            <p:ph type="subTitle" idx="4"/>
          </p:nvPr>
        </p:nvSpPr>
        <p:spPr>
          <a:xfrm>
            <a:off x="1804247" y="1557062"/>
            <a:ext cx="20220681"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За бажанням жінки або іншої особи, яка фактично доглядає за дитиною до 3 років, у період їх перебування  у відпустці по догляду за дитиною,  вони можуть працювати вдома (ч. 8 ст. 179 КЗпП). Особам з інвалідністю, які не мають змоги працювати на підприємствах, в установах, організаціях, державна служба зайнятості сприяє у працевлаштуванні з умовою можливості виконання роботи вдома (ч. 4 ст. 18 Закону України «Про основи соціальної захищеності осіб з інвалідністю в Україні»)</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55267"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119173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EA14B28-8560-F9B7-460D-043D60B96BB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B5DFB1C0-CA4A-A6D0-D2DD-6F0EACB3ADCF}"/>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55</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71E84EB2-236A-6EC2-36B3-B312C6EF4B30}"/>
              </a:ext>
            </a:extLst>
          </p:cNvPr>
          <p:cNvSpPr txBox="1">
            <a:spLocks/>
          </p:cNvSpPr>
          <p:nvPr/>
        </p:nvSpPr>
        <p:spPr>
          <a:xfrm>
            <a:off x="2194100" y="4446790"/>
            <a:ext cx="21029724" cy="1497556"/>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spcBef>
                <a:spcPts val="1455"/>
              </a:spcBef>
            </a:pPr>
            <a:r>
              <a:rPr lang="uk-UA" sz="4850" cap="all" noProof="1">
                <a:solidFill>
                  <a:srgbClr val="002060"/>
                </a:solidFill>
                <a:latin typeface="Roboto" panose="02000000000000000000" pitchFamily="2" charset="0"/>
                <a:cs typeface="Helvetica"/>
              </a:rPr>
              <a:t>Надомник: як організувати та оформити роботу, правила та обмеження для надомників</a:t>
            </a:r>
          </a:p>
        </p:txBody>
      </p:sp>
    </p:spTree>
    <p:extLst>
      <p:ext uri="{BB962C8B-B14F-4D97-AF65-F5344CB8AC3E}">
        <p14:creationId xmlns:p14="http://schemas.microsoft.com/office/powerpoint/2010/main" val="3171907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p:cNvSpPr>
            <a:spLocks noGrp="1"/>
          </p:cNvSpPr>
          <p:nvPr>
            <p:ph type="subTitle" idx="4"/>
          </p:nvPr>
        </p:nvSpPr>
        <p:spPr>
          <a:xfrm>
            <a:off x="1823703" y="1557062"/>
            <a:ext cx="20162313" cy="11566145"/>
          </a:xfrm>
          <a:prstGeom prst="rect">
            <a:avLst/>
          </a:prstGeom>
          <a:ln>
            <a:noFill/>
          </a:ln>
        </p:spPr>
        <p:txBody>
          <a:bodyPr>
            <a:noAutofit/>
          </a:bodyPr>
          <a:lstStyle/>
          <a:p>
            <a:pPr>
              <a:spcBef>
                <a:spcPts val="2183"/>
              </a:spcBef>
            </a:pPr>
            <a:r>
              <a:rPr lang="uk-UA" sz="4366" b="1" noProof="1">
                <a:latin typeface="Arial" panose="020B0604020202020204" pitchFamily="34" charset="0"/>
                <a:cs typeface="Arial" panose="020B0604020202020204" pitchFamily="34" charset="0"/>
              </a:rPr>
              <a:t>Надомна робота</a:t>
            </a:r>
          </a:p>
          <a:p>
            <a:pPr marL="0" indent="0">
              <a:spcBef>
                <a:spcPts val="2183"/>
              </a:spcBef>
              <a:buNone/>
            </a:pPr>
            <a:r>
              <a:rPr lang="uk-UA" sz="4000" noProof="1">
                <a:latin typeface="Arial" panose="020B0604020202020204" pitchFamily="34" charset="0"/>
                <a:cs typeface="Arial" panose="020B0604020202020204" pitchFamily="34" charset="0"/>
              </a:rPr>
              <a:t>Маємо два різні поняття дистанційна та надомна робота. Так, це різні форми праці.</a:t>
            </a:r>
          </a:p>
          <a:p>
            <a:pPr marL="0" indent="0">
              <a:spcBef>
                <a:spcPts val="2183"/>
              </a:spcBef>
              <a:buNone/>
            </a:pPr>
            <a:r>
              <a:rPr lang="uk-UA" sz="4000" noProof="1">
                <a:latin typeface="Arial" panose="020B0604020202020204" pitchFamily="34" charset="0"/>
                <a:cs typeface="Arial" panose="020B0604020202020204" pitchFamily="34" charset="0"/>
              </a:rPr>
              <a:t>Надомна робота – це така форма організації праці, коли оплачувана робота виконується працівником за місцем його проживання або в інших заздалегідь обраних ним приміщеннях, які характеризуються наявністю закріпленої зони, технічних засобів (основних виробничих і невиробничих фондів, інструменту, приладів, інвентарю) або їх сукупності, потрібної для виробництва продукції, надання послуг, виконання робіт або функцій, передбачених установчими документами, але поза виробничими або робочими приміщеннями власника підприємства, установи, організації або уповноваженого ним органу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55267"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080078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p:cNvSpPr>
            <a:spLocks noGrp="1"/>
          </p:cNvSpPr>
          <p:nvPr>
            <p:ph type="subTitle" idx="4"/>
          </p:nvPr>
        </p:nvSpPr>
        <p:spPr>
          <a:xfrm>
            <a:off x="1804247" y="1557062"/>
            <a:ext cx="21640959"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Типова форма трудового договору про надомну роботу затверджується центральним органом виконавчої влади, що забезпечує формування державної політики у сфері трудових відносин. Додержання письмової форми є обов’язковим при укладенні трудового договору про надомну роботу. </a:t>
            </a:r>
          </a:p>
          <a:p>
            <a:pPr marL="0" indent="0">
              <a:spcBef>
                <a:spcPts val="2183"/>
              </a:spcBef>
              <a:buNone/>
            </a:pPr>
            <a:r>
              <a:rPr lang="uk-UA" sz="4000" noProof="1">
                <a:latin typeface="Arial" panose="020B0604020202020204" pitchFamily="34" charset="0"/>
                <a:cs typeface="Arial" panose="020B0604020202020204" pitchFamily="34" charset="0"/>
              </a:rPr>
              <a:t>При надомній роботі на працівників поширюється загальний режим роботи підприємства, установи та організації, якщо інше не передбачено у трудовому договорі. При цьому тривалість робочого часу не може перевищувати норм, передбачених статтями 50 і 51 КЗпП.</a:t>
            </a:r>
          </a:p>
          <a:p>
            <a:pPr marL="0" indent="0">
              <a:spcBef>
                <a:spcPts val="2183"/>
              </a:spcBef>
              <a:buNone/>
            </a:pPr>
            <a:r>
              <a:rPr lang="uk-UA" sz="4000" noProof="1">
                <a:latin typeface="Arial" panose="020B0604020202020204" pitchFamily="34" charset="0"/>
                <a:cs typeface="Arial" panose="020B0604020202020204" pitchFamily="34" charset="0"/>
              </a:rPr>
              <a:t>Виконання надомної роботи не тягне за собою змін в нормуванні, оплаті праці та не впливає на обсяг трудових прав працівників.</a:t>
            </a:r>
          </a:p>
          <a:p>
            <a:pPr marL="0" indent="0">
              <a:spcBef>
                <a:spcPts val="2183"/>
              </a:spcBef>
              <a:buNone/>
            </a:pPr>
            <a:r>
              <a:rPr lang="uk-UA" sz="4000" noProof="1">
                <a:latin typeface="Arial" panose="020B0604020202020204" pitchFamily="34" charset="0"/>
                <a:cs typeface="Arial" panose="020B0604020202020204" pitchFamily="34" charset="0"/>
              </a:rPr>
              <a:t>Забезпечення засобами виробництва, матеріалами та інструментами, необхідними для виконання працівником надомної роботи покладається на роботодавця якщо інше не передбачено трудовим договором</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891307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p:cNvSpPr>
            <a:spLocks noGrp="1"/>
          </p:cNvSpPr>
          <p:nvPr>
            <p:ph type="subTitle" idx="4"/>
          </p:nvPr>
        </p:nvSpPr>
        <p:spPr>
          <a:xfrm>
            <a:off x="1843159" y="1557062"/>
            <a:ext cx="20065034"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Головна риса надомної роботи: при виконанні надомної роботи робоче місце працівника є фіксованим та не може бути змінене з ініціативи працівника без погодження з роботодавцем у спосіб, визначений трудовим договором про надомну роботу. </a:t>
            </a:r>
          </a:p>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Працівник у разі неможливості виконувати роботу на фіксованому робочому місці з незалежних від нього причин має право змінити робоче місце за умови повідомлення роботодавця  не менше ніж за три робочих дні до такої зміни у спосіб визначений трудовим договором про надомну працю. Рішення роботодавця про відмову в наданні згоди на зміну робочого місця з ініціативи працівника має бути обґрунтованим</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16355"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643840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7855" y="391076"/>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p:cNvSpPr>
            <a:spLocks noGrp="1"/>
          </p:cNvSpPr>
          <p:nvPr>
            <p:ph type="subTitle" idx="4"/>
          </p:nvPr>
        </p:nvSpPr>
        <p:spPr>
          <a:xfrm>
            <a:off x="1843159" y="1557062"/>
            <a:ext cx="20065033" cy="11566145"/>
          </a:xfrm>
          <a:prstGeom prst="rect">
            <a:avLst/>
          </a:prstGeom>
          <a:ln>
            <a:noFill/>
          </a:ln>
        </p:spPr>
        <p:txBody>
          <a:bodyPr>
            <a:noAutofit/>
          </a:bodyPr>
          <a:lstStyle/>
          <a:p>
            <a:pPr marL="0" indent="0">
              <a:spcBef>
                <a:spcPts val="2183"/>
              </a:spcBef>
              <a:buNone/>
            </a:pPr>
            <a:r>
              <a:rPr lang="uk-UA" sz="4366" b="1" noProof="1">
                <a:latin typeface="Arial" panose="020B0604020202020204" pitchFamily="34" charset="0"/>
                <a:cs typeface="Arial" panose="020B0604020202020204" pitchFamily="34" charset="0"/>
              </a:rPr>
              <a:t>До початку роботи за укладеним трудовим договором про надомну роботу  роботодавець  зобов’язани</a:t>
            </a:r>
            <a:r>
              <a:rPr lang="uk-UA" sz="4366" noProof="1">
                <a:latin typeface="Arial" panose="020B0604020202020204" pitchFamily="34" charset="0"/>
                <a:cs typeface="Arial" panose="020B0604020202020204" pitchFamily="34" charset="0"/>
              </a:rPr>
              <a:t>й: </a:t>
            </a:r>
          </a:p>
          <a:p>
            <a:pPr marL="0" indent="0">
              <a:spcBef>
                <a:spcPts val="2183"/>
              </a:spcBef>
              <a:buNone/>
            </a:pPr>
            <a:r>
              <a:rPr lang="uk-UA" sz="4366" b="1" noProof="1">
                <a:latin typeface="Arial" panose="020B0604020202020204" pitchFamily="34" charset="0"/>
                <a:cs typeface="Arial" panose="020B0604020202020204" pitchFamily="34" charset="0"/>
              </a:rPr>
              <a:t>1.</a:t>
            </a:r>
            <a:r>
              <a:rPr lang="uk-UA" sz="4366" noProof="1">
                <a:latin typeface="Arial" panose="020B0604020202020204" pitchFamily="34" charset="0"/>
                <a:cs typeface="Arial" panose="020B0604020202020204" pitchFamily="34" charset="0"/>
              </a:rPr>
              <a:t> Роз’яснити працівникові його права і обов’язки та проінформувати під розписку про умови праці, наявність на робочому місці, де він буде працювати, небезпечних і шкідливих виробничих факторів, які ще не усунуто, та можливі наслідки їх впливу на здоров’я, його права на пільги і компенсації за роботу в таких умовах відповідно до чинного законодавства і колективного договору. </a:t>
            </a:r>
          </a:p>
          <a:p>
            <a:pPr marL="0" indent="0">
              <a:spcBef>
                <a:spcPts val="2183"/>
              </a:spcBef>
              <a:buNone/>
            </a:pPr>
            <a:r>
              <a:rPr lang="uk-UA" sz="4366" b="1" noProof="1">
                <a:latin typeface="Arial" panose="020B0604020202020204" pitchFamily="34" charset="0"/>
                <a:cs typeface="Arial" panose="020B0604020202020204" pitchFamily="34" charset="0"/>
              </a:rPr>
              <a:t>2.</a:t>
            </a:r>
            <a:r>
              <a:rPr lang="uk-UA" sz="4366" noProof="1">
                <a:latin typeface="Arial" panose="020B0604020202020204" pitchFamily="34" charset="0"/>
                <a:cs typeface="Arial" panose="020B0604020202020204" pitchFamily="34" charset="0"/>
              </a:rPr>
              <a:t> Ознайомити працівника з правилами внутрішнього трудового розпорядку та колективним договором.</a:t>
            </a:r>
          </a:p>
          <a:p>
            <a:pPr marL="0" indent="0">
              <a:spcBef>
                <a:spcPts val="2183"/>
              </a:spcBef>
              <a:buNone/>
            </a:pPr>
            <a:r>
              <a:rPr lang="uk-UA" sz="4366" b="1" noProof="1">
                <a:latin typeface="Arial" panose="020B0604020202020204" pitchFamily="34" charset="0"/>
                <a:cs typeface="Arial" panose="020B0604020202020204" pitchFamily="34" charset="0"/>
              </a:rPr>
              <a:t>3.</a:t>
            </a:r>
            <a:r>
              <a:rPr lang="uk-UA" sz="4366" noProof="1">
                <a:latin typeface="Arial" panose="020B0604020202020204" pitchFamily="34" charset="0"/>
                <a:cs typeface="Arial" panose="020B0604020202020204" pitchFamily="34" charset="0"/>
              </a:rPr>
              <a:t> Визначити працівникові робоче місце, забезпечити його необхідними для роботи засобами.</a:t>
            </a:r>
          </a:p>
          <a:p>
            <a:pPr marL="0" indent="0">
              <a:spcBef>
                <a:spcPts val="2183"/>
              </a:spcBef>
              <a:buNone/>
            </a:pPr>
            <a:r>
              <a:rPr lang="uk-UA" sz="4366" b="1" noProof="1">
                <a:latin typeface="Arial" panose="020B0604020202020204" pitchFamily="34" charset="0"/>
                <a:cs typeface="Arial" panose="020B0604020202020204" pitchFamily="34" charset="0"/>
              </a:rPr>
              <a:t>4.</a:t>
            </a:r>
            <a:r>
              <a:rPr lang="uk-UA" sz="4366" noProof="1">
                <a:latin typeface="Arial" panose="020B0604020202020204" pitchFamily="34" charset="0"/>
                <a:cs typeface="Arial" panose="020B0604020202020204" pitchFamily="34" charset="0"/>
              </a:rPr>
              <a:t> Проінструктувати працівника з техніки безпеки, виробничої санітарії, гігієни праці і протипожежної охорони</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59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45243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1578000"/>
            <a:ext cx="23041017" cy="3416320"/>
          </a:xfrm>
          <a:prstGeom prst="rect">
            <a:avLst/>
          </a:prstGeom>
        </p:spPr>
        <p:txBody>
          <a:bodyPr wrap="square">
            <a:spAutoFit/>
          </a:bodyPr>
          <a:lstStyle/>
          <a:p>
            <a:r>
              <a:rPr lang="uk-UA" sz="3600" noProof="1">
                <a:cs typeface="Arial" panose="020B0604020202020204" pitchFamily="34" charset="0"/>
              </a:rPr>
              <a:t>Штатний розпис — це документ, що встановлює для підприємства структуру, штати й посадові оклади працівників.</a:t>
            </a:r>
          </a:p>
          <a:p>
            <a:r>
              <a:rPr lang="uk-UA" sz="3600" noProof="1">
                <a:cs typeface="Arial" panose="020B0604020202020204" pitchFamily="34" charset="0"/>
              </a:rPr>
              <a:t>Розробляється штатний розпис на підставі:</a:t>
            </a:r>
          </a:p>
          <a:p>
            <a:pPr marL="914377" indent="-914377">
              <a:buFont typeface="Arial" panose="020B0604020202020204" pitchFamily="34" charset="0"/>
              <a:buChar char="•"/>
            </a:pPr>
            <a:r>
              <a:rPr lang="uk-UA" sz="3600" noProof="1">
                <a:cs typeface="Arial" panose="020B0604020202020204" pitchFamily="34" charset="0"/>
              </a:rPr>
              <a:t>внутрішніх документів;</a:t>
            </a:r>
          </a:p>
          <a:p>
            <a:pPr marL="914377" indent="-914377">
              <a:buFont typeface="Arial" panose="020B0604020202020204" pitchFamily="34" charset="0"/>
              <a:buChar char="•"/>
            </a:pPr>
            <a:r>
              <a:rPr lang="uk-UA" sz="3600" noProof="1">
                <a:cs typeface="Arial" panose="020B0604020202020204" pitchFamily="34" charset="0"/>
              </a:rPr>
              <a:t>структури підприємства;</a:t>
            </a:r>
          </a:p>
          <a:p>
            <a:pPr marL="914377" indent="-914377">
              <a:buFont typeface="Arial" panose="020B0604020202020204" pitchFamily="34" charset="0"/>
              <a:buChar char="•"/>
            </a:pPr>
            <a:r>
              <a:rPr lang="uk-UA" sz="3600" noProof="1">
                <a:cs typeface="Arial" panose="020B0604020202020204" pitchFamily="34" charset="0"/>
              </a:rPr>
              <a:t>положення про оплату праці, з урахуванням вимог чинного законодавства.</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6</a:t>
            </a:fld>
            <a:endParaRPr lang="uk-UA" noProof="1"/>
          </a:p>
        </p:txBody>
      </p:sp>
    </p:spTree>
    <p:extLst>
      <p:ext uri="{BB962C8B-B14F-4D97-AF65-F5344CB8AC3E}">
        <p14:creationId xmlns:p14="http://schemas.microsoft.com/office/powerpoint/2010/main" val="190577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p:cNvSpPr>
            <a:spLocks noGrp="1"/>
          </p:cNvSpPr>
          <p:nvPr>
            <p:ph type="subTitle" idx="4"/>
          </p:nvPr>
        </p:nvSpPr>
        <p:spPr>
          <a:xfrm>
            <a:off x="1823703" y="1557062"/>
            <a:ext cx="20123402"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Організація трудових процесів поза виробничими або робочими приміщеннями роботодавця, допускається лише для осіб, які мають потрібні житлово-побутові умови, а також практичні навички або можуть бути навчені цим навичкам для виконання певних робіт. </a:t>
            </a:r>
          </a:p>
          <a:p>
            <a:pPr marL="0" indent="0">
              <a:spcBef>
                <a:spcPts val="2183"/>
              </a:spcBef>
              <a:buNone/>
            </a:pPr>
            <a:r>
              <a:rPr lang="uk-UA" sz="4000" noProof="1">
                <a:latin typeface="Arial" panose="020B0604020202020204" pitchFamily="34" charset="0"/>
                <a:cs typeface="Arial" panose="020B0604020202020204" pitchFamily="34" charset="0"/>
              </a:rPr>
              <a:t>Житлово-побутові умови обстежують представники роботодавця за участю профспілкового органу, а у відповідних випадках – і представників санітарного й пожежного нагляду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60</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3154927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279A-F804-3B29-6077-9113EDD1D5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211C3-119F-3FCF-98D2-4329AA9E64BC}"/>
              </a:ext>
            </a:extLst>
          </p:cNvPr>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a:extLst>
              <a:ext uri="{FF2B5EF4-FFF2-40B4-BE49-F238E27FC236}">
                <a16:creationId xmlns:a16="http://schemas.microsoft.com/office/drawing/2014/main" id="{68D14335-2716-1265-600C-1C31DD7DA65D}"/>
              </a:ext>
            </a:extLst>
          </p:cNvPr>
          <p:cNvSpPr>
            <a:spLocks noGrp="1"/>
          </p:cNvSpPr>
          <p:nvPr>
            <p:ph type="subTitle" idx="4"/>
          </p:nvPr>
        </p:nvSpPr>
        <p:spPr>
          <a:xfrm>
            <a:off x="1823703" y="1557062"/>
            <a:ext cx="20123402"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Особливості направлення працівника, який виконує надомну роботу, в службове відрядження встановлюються трудовим договором про надомну роботу.</a:t>
            </a:r>
          </a:p>
        </p:txBody>
      </p:sp>
      <p:sp>
        <p:nvSpPr>
          <p:cNvPr id="10" name="Номер слайда 16">
            <a:extLst>
              <a:ext uri="{FF2B5EF4-FFF2-40B4-BE49-F238E27FC236}">
                <a16:creationId xmlns:a16="http://schemas.microsoft.com/office/drawing/2014/main" id="{5C2CBF21-5C08-DEB3-176C-45DBA307AB7F}"/>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B6868970-7B83-28ED-EF7D-C8998C051419}"/>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31249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465D-94EE-453B-D82B-759DE115720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22F7A4-D4A2-0B7C-EBBF-51B85C167059}"/>
              </a:ext>
            </a:extLst>
          </p:cNvPr>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НА РОБОТУ НАДОМНИКА</a:t>
            </a:r>
          </a:p>
        </p:txBody>
      </p:sp>
      <p:sp>
        <p:nvSpPr>
          <p:cNvPr id="3" name="Объект 2">
            <a:extLst>
              <a:ext uri="{FF2B5EF4-FFF2-40B4-BE49-F238E27FC236}">
                <a16:creationId xmlns:a16="http://schemas.microsoft.com/office/drawing/2014/main" id="{3A1E2885-807B-BD82-BF5C-B8D94FCC0FB8}"/>
              </a:ext>
            </a:extLst>
          </p:cNvPr>
          <p:cNvSpPr>
            <a:spLocks noGrp="1"/>
          </p:cNvSpPr>
          <p:nvPr>
            <p:ph type="subTitle" idx="4"/>
          </p:nvPr>
        </p:nvSpPr>
        <p:spPr>
          <a:xfrm>
            <a:off x="1823703" y="1557062"/>
            <a:ext cx="20123402" cy="11566145"/>
          </a:xfrm>
          <a:prstGeom prst="rect">
            <a:avLst/>
          </a:prstGeom>
          <a:ln>
            <a:noFill/>
          </a:ln>
        </p:spPr>
        <p:txBody>
          <a:bodyPr>
            <a:noAutofit/>
          </a:bodyPr>
          <a:lstStyle/>
          <a:p>
            <a:pPr marL="0" indent="0">
              <a:spcBef>
                <a:spcPts val="2183"/>
              </a:spcBef>
              <a:buNone/>
            </a:pPr>
            <a:r>
              <a:rPr lang="uk-UA" sz="4000" noProof="1">
                <a:latin typeface="Arial" panose="020B0604020202020204" pitchFamily="34" charset="0"/>
                <a:cs typeface="Arial" panose="020B0604020202020204" pitchFamily="34" charset="0"/>
              </a:rPr>
              <a:t>За погодженням із роботодавцем працівник може працювати на умовах надомної роботи у разі навчання його дитини віком до 14 років у закладі загальної середньої освіти за дистанційною формою здобуття освіти відповідно до наказу (розпорядження) керівника такого закладу освіти на період такого навчання.</a:t>
            </a:r>
          </a:p>
        </p:txBody>
      </p:sp>
      <p:sp>
        <p:nvSpPr>
          <p:cNvPr id="10" name="Номер слайда 16">
            <a:extLst>
              <a:ext uri="{FF2B5EF4-FFF2-40B4-BE49-F238E27FC236}">
                <a16:creationId xmlns:a16="http://schemas.microsoft.com/office/drawing/2014/main" id="{36CA778E-F2C0-6921-460D-F37AEA8667F5}"/>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62</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7BAB701-76AD-F125-C3EF-1B2E56D8944C}"/>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247145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EA14B28-8560-F9B7-460D-043D60B96BB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B5DFB1C0-CA4A-A6D0-D2DD-6F0EACB3ADCF}"/>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63</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71E84EB2-236A-6EC2-36B3-B312C6EF4B30}"/>
              </a:ext>
            </a:extLst>
          </p:cNvPr>
          <p:cNvSpPr txBox="1">
            <a:spLocks/>
          </p:cNvSpPr>
          <p:nvPr/>
        </p:nvSpPr>
        <p:spPr>
          <a:xfrm>
            <a:off x="2194100" y="4911939"/>
            <a:ext cx="21029724" cy="1497556"/>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spcBef>
                <a:spcPts val="1455"/>
              </a:spcBef>
            </a:pPr>
            <a:r>
              <a:rPr lang="uk-UA" sz="4850" cap="all" noProof="1">
                <a:solidFill>
                  <a:srgbClr val="002060"/>
                </a:solidFill>
                <a:latin typeface="Roboto" panose="02000000000000000000" pitchFamily="2" charset="0"/>
                <a:cs typeface="Helvetica"/>
              </a:rPr>
              <a:t>Дистанційний працівник: як правильно оформити</a:t>
            </a:r>
          </a:p>
        </p:txBody>
      </p:sp>
    </p:spTree>
    <p:extLst>
      <p:ext uri="{BB962C8B-B14F-4D97-AF65-F5344CB8AC3E}">
        <p14:creationId xmlns:p14="http://schemas.microsoft.com/office/powerpoint/2010/main" val="425827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p:cNvSpPr>
            <a:spLocks noGrp="1"/>
          </p:cNvSpPr>
          <p:nvPr>
            <p:ph type="subTitle" idx="4"/>
          </p:nvPr>
        </p:nvSpPr>
        <p:spPr>
          <a:xfrm>
            <a:off x="1804247" y="1867948"/>
            <a:ext cx="20123402" cy="11566145"/>
          </a:xfrm>
          <a:prstGeom prst="rect">
            <a:avLst/>
          </a:prstGeom>
          <a:ln>
            <a:noFill/>
          </a:ln>
        </p:spPr>
        <p:txBody>
          <a:bodyPr>
            <a:noAutofit/>
          </a:bodyPr>
          <a:lstStyle/>
          <a:p>
            <a:pPr marL="0" indent="0" algn="l">
              <a:buNone/>
            </a:pPr>
            <a:r>
              <a:rPr lang="uk-UA" sz="4000" noProof="1">
                <a:latin typeface="Arial" panose="020B0604020202020204" pitchFamily="34" charset="0"/>
                <a:cs typeface="Arial" panose="020B0604020202020204" pitchFamily="34" charset="0"/>
              </a:rPr>
              <a:t>Дистанційна робота – це форма організації праці, за якої робота виконується працівником поза робочими приміщеннями чи територією роботодавця в будь-якому місці за вибором працівника та з використанням інформаційно-комунікаційних технологій</a:t>
            </a:r>
          </a:p>
          <a:p>
            <a:pPr>
              <a:spcBef>
                <a:spcPts val="0"/>
              </a:spcBef>
              <a:buFont typeface="+mj-lt"/>
              <a:buAutoNum type="arabicPeriod"/>
            </a:pPr>
            <a:endParaRPr lang="uk-UA" sz="4366" noProof="1">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64</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5890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p:cNvSpPr>
            <a:spLocks noGrp="1"/>
          </p:cNvSpPr>
          <p:nvPr>
            <p:ph type="subTitle" idx="4"/>
          </p:nvPr>
        </p:nvSpPr>
        <p:spPr>
          <a:xfrm>
            <a:off x="1836601" y="1615430"/>
            <a:ext cx="19967754"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У разі запровадження дистанційної роботи працівник самостійно визначає робоче місце та несе відповідальність за забезпечення безпечних і нешкідливих умов праці на ньому. За наявності небезпечних і шкідливих виробничих (технологічних) факторів укладення трудового договору про дистанційну роботу забороняється.</a:t>
            </a:r>
          </a:p>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Під час дистанційної роботи працівник розподіляє робочий час на власний розсуд, на нього не поширюються правила внутрішнього трудового розпорядку, якщо інше не визначено трудовим договором. </a:t>
            </a:r>
          </a:p>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За погодженням між працівником і роботодавцем виконання дистанційної роботи може поєднуватися з виконанням роботи на робочому місці у приміщенні чи на території роботодавця. Особливості поєднання дистанційної праці з роботою на робочому місці роботодавця встановлюються договором про дистанційну роботу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65</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465835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p:cNvSpPr>
            <a:spLocks noGrp="1"/>
          </p:cNvSpPr>
          <p:nvPr>
            <p:ph type="subTitle" idx="4"/>
          </p:nvPr>
        </p:nvSpPr>
        <p:spPr>
          <a:xfrm>
            <a:off x="1823704" y="1557062"/>
            <a:ext cx="20045577"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Порядок і строки забезпечення працівників, які виконують роботу дистанційно, необхідними для виконання ними своїх обов’язків обладнанням, програмно-технічними засобами, засобами захисту інформації та іншими засобами, порядок і строки подання такими працівниками звітів про виконану роботу, розмір, порядок і строки виплати працівникам компенсації за використання належних йому або орендованих ним технічних засобів, порядок відшкодування інших пов’язаних з виконанням дистанційної роботи витрат визначаються трудовим договором про дистанційну роботу.</a:t>
            </a:r>
          </a:p>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У разі відсутності у трудовому договорі положення про забезпечення працівників необхідними для виконання ними своїх обов’язків технічними засобами таке забезпечення покладається на роботодавця, який оплачує і витрати, пов’язані з цим</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66</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482178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p:cNvSpPr>
            <a:spLocks noGrp="1"/>
          </p:cNvSpPr>
          <p:nvPr>
            <p:ph type="subTitle" idx="4"/>
          </p:nvPr>
        </p:nvSpPr>
        <p:spPr>
          <a:xfrm>
            <a:off x="1836600" y="1615431"/>
            <a:ext cx="20026122"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Працівнику, який виконує дистанційну роботу, гарантується період вільного часу для відпочинку (період відключення), під час якого він може переривати будь-який інформаційно-телекомунікаційний зв’язок з роботодавцем і це не вважається порушенням умов трудового договору або трудової дисципліни. Період вільного часу для відпочинку (період відключення) визначається в трудовому договорі про дистанційну роботу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67</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795055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p:cNvSpPr>
            <a:spLocks noGrp="1"/>
          </p:cNvSpPr>
          <p:nvPr>
            <p:ph type="subTitle" idx="4"/>
          </p:nvPr>
        </p:nvSpPr>
        <p:spPr>
          <a:xfrm>
            <a:off x="1823704" y="1557062"/>
            <a:ext cx="20065033"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У разі необхідності направлення працівника, який виконує роботу дистанційно, у службове відрядження працівник зобов’язаний повідомити роботодавця про своє місцезнаходження будь-яким зручним способом, у тому числі з використанням інформаційно-комунікаційних технологій. Особливості направлення працівника, який виконує роботу дистанційно, у службове відрядження встановлюються трудовим договором про дистанційну роботу.</a:t>
            </a:r>
          </a:p>
        </p:txBody>
      </p:sp>
      <p:sp>
        <p:nvSpPr>
          <p:cNvPr id="10" name="Номер слайда 16">
            <a:extLst>
              <a:ext uri="{FF2B5EF4-FFF2-40B4-BE49-F238E27FC236}">
                <a16:creationId xmlns:a16="http://schemas.microsoft.com/office/drawing/2014/main" id="{22DCFF93-B210-62BD-7144-A1D21C83E2B8}"/>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68</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C7AC77-0A64-6F07-6230-2F6850EB235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1298903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7BF6-EA38-406B-2736-ED782724665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D349A9-9D99-6984-F6DD-F0B1FFBE40F2}"/>
              </a:ext>
            </a:extLst>
          </p:cNvPr>
          <p:cNvSpPr>
            <a:spLocks noGrp="1"/>
          </p:cNvSpPr>
          <p:nvPr>
            <p:ph type="ctrTitle"/>
          </p:nvPr>
        </p:nvSpPr>
        <p:spPr>
          <a:xfrm>
            <a:off x="1817144" y="281908"/>
            <a:ext cx="22426859" cy="1032573"/>
          </a:xfrm>
          <a:noFill/>
          <a:ln>
            <a:noFill/>
          </a:ln>
        </p:spPr>
        <p:txBody>
          <a:bodyPr>
            <a:normAutofit/>
          </a:bodyPr>
          <a:lstStyle/>
          <a:p>
            <a:pPr defTabSz="457200">
              <a:spcBef>
                <a:spcPts val="1455"/>
              </a:spcBef>
            </a:pPr>
            <a:r>
              <a:rPr lang="uk-UA" sz="4850" cap="all" noProof="1">
                <a:solidFill>
                  <a:srgbClr val="002060"/>
                </a:solidFill>
                <a:latin typeface="Roboto" panose="02000000000000000000" pitchFamily="2" charset="0"/>
                <a:cs typeface="Helvetica"/>
              </a:rPr>
              <a:t>ОФОРМЛЕННЯ ДИСТАНЦІЙНОГО ПРАЦІВНИКА</a:t>
            </a:r>
          </a:p>
        </p:txBody>
      </p:sp>
      <p:sp>
        <p:nvSpPr>
          <p:cNvPr id="3" name="Объект 2">
            <a:extLst>
              <a:ext uri="{FF2B5EF4-FFF2-40B4-BE49-F238E27FC236}">
                <a16:creationId xmlns:a16="http://schemas.microsoft.com/office/drawing/2014/main" id="{FF570FE1-345B-B5E7-72B1-941ED53B44A4}"/>
              </a:ext>
            </a:extLst>
          </p:cNvPr>
          <p:cNvSpPr>
            <a:spLocks noGrp="1"/>
          </p:cNvSpPr>
          <p:nvPr>
            <p:ph type="subTitle" idx="4"/>
          </p:nvPr>
        </p:nvSpPr>
        <p:spPr>
          <a:xfrm>
            <a:off x="1823704" y="1557062"/>
            <a:ext cx="20065033" cy="11566145"/>
          </a:xfrm>
          <a:prstGeom prst="rect">
            <a:avLst/>
          </a:prstGeom>
          <a:ln>
            <a:noFill/>
          </a:ln>
        </p:spPr>
        <p:txBody>
          <a:bodyPr>
            <a:noAutofit/>
          </a:bodyPr>
          <a:lstStyle/>
          <a:p>
            <a:pPr marL="0" indent="0">
              <a:spcBef>
                <a:spcPts val="2183"/>
              </a:spcBef>
              <a:buNone/>
            </a:pPr>
            <a:r>
              <a:rPr lang="uk-UA" sz="4000" noProof="1">
                <a:solidFill>
                  <a:srgbClr val="222222"/>
                </a:solidFill>
                <a:latin typeface="Arial" panose="020B0604020202020204" pitchFamily="34" charset="0"/>
                <a:cs typeface="Arial" panose="020B0604020202020204" pitchFamily="34" charset="0"/>
              </a:rPr>
              <a:t>За погодженням із роботодавцем працівник може працювати на умовах дистанційної роботи у разі навчання його дитини віком до 14 років у закладі загальної середньої освіти за дистанційною формою здобуття освіти відповідно до наказу (розпорядження) керівника такого закладу освіти на період такого навчання.</a:t>
            </a:r>
          </a:p>
        </p:txBody>
      </p:sp>
      <p:sp>
        <p:nvSpPr>
          <p:cNvPr id="10" name="Номер слайда 16">
            <a:extLst>
              <a:ext uri="{FF2B5EF4-FFF2-40B4-BE49-F238E27FC236}">
                <a16:creationId xmlns:a16="http://schemas.microsoft.com/office/drawing/2014/main" id="{28281FD8-589F-D656-87DD-F689F7EF3A55}"/>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69</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A458441-C477-A622-7FE2-E38A82BD83D2}"/>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2894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1578000"/>
            <a:ext cx="23041017" cy="1200329"/>
          </a:xfrm>
          <a:prstGeom prst="rect">
            <a:avLst/>
          </a:prstGeom>
        </p:spPr>
        <p:txBody>
          <a:bodyPr wrap="square">
            <a:spAutoFit/>
          </a:bodyPr>
          <a:lstStyle/>
          <a:p>
            <a:r>
              <a:rPr lang="uk-UA" sz="3600" noProof="1">
                <a:cs typeface="Arial" panose="020B0604020202020204" pitchFamily="34" charset="0"/>
              </a:rPr>
              <a:t>Штатний розпис оформлюється на загальному бланку юридичної особи або на стандартних аркушах паперу формату А4.</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7</a:t>
            </a:fld>
            <a:endParaRPr lang="uk-UA" noProof="1"/>
          </a:p>
        </p:txBody>
      </p:sp>
    </p:spTree>
    <p:extLst>
      <p:ext uri="{BB962C8B-B14F-4D97-AF65-F5344CB8AC3E}">
        <p14:creationId xmlns:p14="http://schemas.microsoft.com/office/powerpoint/2010/main" val="871609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D083-CBE5-0729-B64C-136A25B43627}"/>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D303B3F-99A3-E86A-C40A-791D1040FDB5}"/>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
        <p:nvSpPr>
          <p:cNvPr id="9" name="Номер слайда 16">
            <a:extLst>
              <a:ext uri="{FF2B5EF4-FFF2-40B4-BE49-F238E27FC236}">
                <a16:creationId xmlns:a16="http://schemas.microsoft.com/office/drawing/2014/main" id="{DDB7CD33-95AA-1E28-69F9-24A865B3F5AA}"/>
              </a:ext>
            </a:extLst>
          </p:cNvPr>
          <p:cNvSpPr>
            <a:spLocks noGrp="1"/>
          </p:cNvSpPr>
          <p:nvPr>
            <p:ph type="sldNum" sz="quarter" idx="7"/>
          </p:nvPr>
        </p:nvSpPr>
        <p:spPr>
          <a:xfrm>
            <a:off x="21557988" y="12522411"/>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70</a:t>
            </a:fld>
            <a:endParaRPr lang="uk-UA" sz="2911" b="1" noProof="1">
              <a:solidFill>
                <a:schemeClr val="bg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EFEC80AB-71E1-F8A0-D0A0-1C6AC5B970AC}"/>
              </a:ext>
            </a:extLst>
          </p:cNvPr>
          <p:cNvSpPr txBox="1">
            <a:spLocks/>
          </p:cNvSpPr>
          <p:nvPr/>
        </p:nvSpPr>
        <p:spPr>
          <a:xfrm>
            <a:off x="1861926" y="2784559"/>
            <a:ext cx="21029724" cy="9737852"/>
          </a:xfrm>
          <a:prstGeom prst="rect">
            <a:avLst/>
          </a:prstGeom>
          <a:noFill/>
          <a:ln>
            <a:noFill/>
          </a:ln>
        </p:spPr>
        <p:txBody>
          <a:bodyPr wrap="square" lIns="0" tIns="0" rIns="0" bIns="0">
            <a:noAutofit/>
          </a:bodyPr>
          <a:lstStyle>
            <a:lvl1pPr>
              <a:defRPr sz="9450" b="1" i="0">
                <a:solidFill>
                  <a:srgbClr val="C00000"/>
                </a:solidFill>
                <a:latin typeface="Calibri"/>
                <a:ea typeface="+mj-ea"/>
                <a:cs typeface="Calibri"/>
              </a:defRPr>
            </a:lvl1pPr>
          </a:lstStyle>
          <a:p>
            <a:pPr>
              <a:spcBef>
                <a:spcPts val="1455"/>
              </a:spcBef>
            </a:pPr>
            <a:r>
              <a:rPr lang="uk-UA" sz="2800" cap="all" noProof="1">
                <a:solidFill>
                  <a:srgbClr val="002060"/>
                </a:solidFill>
                <a:latin typeface="Roboto" panose="02000000000000000000" pitchFamily="2" charset="0"/>
                <a:cs typeface="Helvetica"/>
              </a:rPr>
              <a:t>Трудові книжки працівників:</a:t>
            </a:r>
          </a:p>
          <a:p>
            <a:pPr>
              <a:spcBef>
                <a:spcPts val="1455"/>
              </a:spcBef>
            </a:pPr>
            <a:endParaRPr lang="uk-UA" sz="2800" cap="all" noProof="1">
              <a:solidFill>
                <a:srgbClr val="002060"/>
              </a:solidFill>
              <a:latin typeface="Roboto" panose="02000000000000000000" pitchFamily="2" charset="0"/>
              <a:cs typeface="Helvetica"/>
            </a:endParaRPr>
          </a:p>
          <a:p>
            <a:pPr>
              <a:spcBef>
                <a:spcPts val="1455"/>
              </a:spcBef>
            </a:pPr>
            <a:r>
              <a:rPr lang="uk-UA" sz="2800" cap="all" noProof="1">
                <a:solidFill>
                  <a:srgbClr val="002060"/>
                </a:solidFill>
                <a:latin typeface="Roboto" panose="02000000000000000000" pitchFamily="2" charset="0"/>
                <a:cs typeface="Helvetica"/>
              </a:rPr>
              <a:t> - Як заповнювати правильно трудову книжку працівників? Виправлення помилкових записів у паперових трудових книжках: види помилок, способи виправлення. Чому важливо виправляти помилки своєчасно?!</a:t>
            </a:r>
          </a:p>
          <a:p>
            <a:pPr>
              <a:spcBef>
                <a:spcPts val="1455"/>
              </a:spcBef>
            </a:pPr>
            <a:r>
              <a:rPr lang="uk-UA" sz="2800" cap="all" noProof="1">
                <a:solidFill>
                  <a:srgbClr val="002060"/>
                </a:solidFill>
                <a:latin typeface="Roboto" panose="02000000000000000000" pitchFamily="2" charset="0"/>
                <a:cs typeface="Helvetica"/>
              </a:rPr>
              <a:t> - Зберігання трудових книжок під час війни: чи потрібно новоприйнятому працівнику писати заяви на внесення записів до трудової книжки та її зберігання у роботодавця?</a:t>
            </a:r>
          </a:p>
          <a:p>
            <a:pPr>
              <a:spcBef>
                <a:spcPts val="1455"/>
              </a:spcBef>
            </a:pPr>
            <a:r>
              <a:rPr lang="uk-UA" sz="2800" cap="all" noProof="1">
                <a:solidFill>
                  <a:srgbClr val="002060"/>
                </a:solidFill>
                <a:latin typeface="Roboto" panose="02000000000000000000" pitchFamily="2" charset="0"/>
                <a:cs typeface="Helvetica"/>
              </a:rPr>
              <a:t> - Чи потрібно вести облік трудових книжок роботодавцю в журналі обліку трудових книжок?</a:t>
            </a:r>
          </a:p>
          <a:p>
            <a:pPr>
              <a:spcBef>
                <a:spcPts val="1455"/>
              </a:spcBef>
            </a:pPr>
            <a:r>
              <a:rPr lang="uk-UA" sz="2800" cap="all" noProof="1">
                <a:solidFill>
                  <a:srgbClr val="002060"/>
                </a:solidFill>
                <a:latin typeface="Roboto" panose="02000000000000000000" pitchFamily="2" charset="0"/>
                <a:cs typeface="Helvetica"/>
              </a:rPr>
              <a:t> - Звільнений працівник: що роботи з трудовою книжкою роботодавцю, якщо працівник не забирає її (за кордоном, не звертається тощо)?</a:t>
            </a:r>
          </a:p>
          <a:p>
            <a:pPr>
              <a:spcBef>
                <a:spcPts val="1455"/>
              </a:spcBef>
            </a:pPr>
            <a:r>
              <a:rPr lang="uk-UA" sz="2800" cap="all" noProof="1">
                <a:solidFill>
                  <a:srgbClr val="002060"/>
                </a:solidFill>
                <a:latin typeface="Roboto" panose="02000000000000000000" pitchFamily="2" charset="0"/>
                <a:cs typeface="Helvetica"/>
              </a:rPr>
              <a:t> - Чим загрожує затримка видачі трудової книжки працівнику під час звільнення?</a:t>
            </a:r>
          </a:p>
          <a:p>
            <a:pPr>
              <a:spcBef>
                <a:spcPts val="1455"/>
              </a:spcBef>
            </a:pPr>
            <a:r>
              <a:rPr lang="uk-UA" sz="2800" cap="all" noProof="1">
                <a:solidFill>
                  <a:srgbClr val="002060"/>
                </a:solidFill>
                <a:latin typeface="Roboto" panose="02000000000000000000" pitchFamily="2" charset="0"/>
                <a:cs typeface="Helvetica"/>
              </a:rPr>
              <a:t> - Сканування сторінок трудової книжки: хто повинен це зробити: роботодавець чи працівник повинен самостійно сканувати свою трудову книжку і передати через портал ПФУ?</a:t>
            </a:r>
          </a:p>
          <a:p>
            <a:pPr algn="ctr">
              <a:spcBef>
                <a:spcPts val="1455"/>
              </a:spcBef>
            </a:pPr>
            <a:endParaRPr lang="uk-UA" sz="9702" noProof="1">
              <a:solidFill>
                <a:srgbClr val="0070C0"/>
              </a:solidFill>
              <a:latin typeface="Arial" panose="020B0604020202020204" pitchFamily="34" charset="0"/>
            </a:endParaRPr>
          </a:p>
        </p:txBody>
      </p:sp>
    </p:spTree>
    <p:extLst>
      <p:ext uri="{BB962C8B-B14F-4D97-AF65-F5344CB8AC3E}">
        <p14:creationId xmlns:p14="http://schemas.microsoft.com/office/powerpoint/2010/main" val="804942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1361-A56F-39DF-359A-4B44D53920C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4856E-C35B-BC09-6FCE-BBFC2481CF8C}"/>
              </a:ext>
            </a:extLst>
          </p:cNvPr>
          <p:cNvSpPr>
            <a:spLocks noGrp="1"/>
          </p:cNvSpPr>
          <p:nvPr>
            <p:ph type="ctrTitle"/>
          </p:nvPr>
        </p:nvSpPr>
        <p:spPr>
          <a:xfrm>
            <a:off x="1817144" y="281908"/>
            <a:ext cx="22426859" cy="1032573"/>
          </a:xfrm>
          <a:noFill/>
          <a:ln>
            <a:noFill/>
          </a:ln>
        </p:spPr>
        <p:txBody>
          <a:bodyPr>
            <a:normAutofit/>
          </a:bodyPr>
          <a:lstStyle/>
          <a:p>
            <a:r>
              <a:rPr lang="uk-UA" sz="4850" cap="all" noProof="1">
                <a:solidFill>
                  <a:srgbClr val="002060"/>
                </a:solidFill>
                <a:latin typeface="Roboto" panose="02000000000000000000" pitchFamily="2" charset="0"/>
                <a:cs typeface="Helvetica"/>
              </a:rPr>
              <a:t>ТРУДОВА КНИЖКА</a:t>
            </a:r>
          </a:p>
        </p:txBody>
      </p:sp>
      <p:sp>
        <p:nvSpPr>
          <p:cNvPr id="3" name="Объект 2">
            <a:extLst>
              <a:ext uri="{FF2B5EF4-FFF2-40B4-BE49-F238E27FC236}">
                <a16:creationId xmlns:a16="http://schemas.microsoft.com/office/drawing/2014/main" id="{CCC0004B-56EE-E9C0-D7AB-FC8933CC131C}"/>
              </a:ext>
            </a:extLst>
          </p:cNvPr>
          <p:cNvSpPr>
            <a:spLocks noGrp="1"/>
          </p:cNvSpPr>
          <p:nvPr>
            <p:ph type="subTitle" idx="4"/>
          </p:nvPr>
        </p:nvSpPr>
        <p:spPr>
          <a:xfrm>
            <a:off x="1823704" y="1557062"/>
            <a:ext cx="20065033" cy="11566145"/>
          </a:xfrm>
          <a:prstGeom prst="rect">
            <a:avLst/>
          </a:prstGeom>
          <a:ln>
            <a:noFill/>
          </a:ln>
        </p:spPr>
        <p:txBody>
          <a:bodyPr>
            <a:noAutofit/>
          </a:bodyPr>
          <a:lstStyle/>
          <a:p>
            <a:pPr marL="0" indent="0">
              <a:spcBef>
                <a:spcPts val="2183"/>
              </a:spcBef>
              <a:buNone/>
            </a:pPr>
            <a:r>
              <a:rPr lang="uk-UA" sz="4000" noProof="1"/>
              <a:t>Трудові книжки та їх дублікати, що не були одержані  працівниками при звільненні, зберігаються протягом двох років у  відділі кадрів підприємства окремо від інших трудових книжок  працівників, які перебувають на роботі. Після цього строку не  затребувані трудові книжки (їх дублікати) зберігаються в архіві підприємства протягом 50 років, а по закінченні зазначеного строку їх можна знищити в установленому порядку.</a:t>
            </a:r>
            <a:endParaRPr lang="uk-UA" sz="4000" noProof="1">
              <a:solidFill>
                <a:srgbClr val="222222"/>
              </a:solidFill>
              <a:latin typeface="Arial" panose="020B0604020202020204" pitchFamily="34" charset="0"/>
              <a:cs typeface="Arial" panose="020B0604020202020204" pitchFamily="34" charset="0"/>
            </a:endParaRPr>
          </a:p>
        </p:txBody>
      </p:sp>
      <p:sp>
        <p:nvSpPr>
          <p:cNvPr id="10" name="Номер слайда 16">
            <a:extLst>
              <a:ext uri="{FF2B5EF4-FFF2-40B4-BE49-F238E27FC236}">
                <a16:creationId xmlns:a16="http://schemas.microsoft.com/office/drawing/2014/main" id="{C5CA0D7E-F52F-40DE-16F5-DAB6FC07F1CF}"/>
              </a:ext>
            </a:extLst>
          </p:cNvPr>
          <p:cNvSpPr>
            <a:spLocks noGrp="1"/>
          </p:cNvSpPr>
          <p:nvPr>
            <p:ph type="sldNum" sz="quarter" idx="7"/>
          </p:nvPr>
        </p:nvSpPr>
        <p:spPr>
          <a:xfrm>
            <a:off x="21635811" y="12541867"/>
            <a:ext cx="1333662" cy="447927"/>
          </a:xfrm>
        </p:spPr>
        <p:txBody>
          <a:bodyPr/>
          <a:lstStyle/>
          <a:p>
            <a:fld id="{B6F15528-21DE-4FAA-801E-634DDDAF4B2B}" type="slidenum">
              <a:rPr lang="uk-UA" sz="2911" b="1" noProof="1" smtClean="0">
                <a:solidFill>
                  <a:schemeClr val="bg1"/>
                </a:solidFill>
                <a:latin typeface="Arial" panose="020B0604020202020204" pitchFamily="34" charset="0"/>
                <a:cs typeface="Arial" panose="020B0604020202020204" pitchFamily="34" charset="0"/>
              </a:rPr>
              <a:t>71</a:t>
            </a:fld>
            <a:endParaRPr lang="uk-UA" sz="2911" b="1" noProof="1">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4207D9A-9B1E-60C4-1A65-779C5E29F00E}"/>
              </a:ext>
            </a:extLst>
          </p:cNvPr>
          <p:cNvSpPr/>
          <p:nvPr/>
        </p:nvSpPr>
        <p:spPr>
          <a:xfrm rot="16200000">
            <a:off x="-1433860" y="10912590"/>
            <a:ext cx="4362783" cy="689548"/>
          </a:xfrm>
          <a:prstGeom prst="rect">
            <a:avLst/>
          </a:prstGeom>
        </p:spPr>
        <p:txBody>
          <a:bodyPr wrap="square">
            <a:spAutoFit/>
          </a:bodyPr>
          <a:lstStyle/>
          <a:p>
            <a:r>
              <a:rPr lang="uk-UA" sz="3881" noProof="1">
                <a:solidFill>
                  <a:schemeClr val="bg1"/>
                </a:solidFill>
                <a:latin typeface="Arial" panose="020B0604020202020204" pitchFamily="34" charset="0"/>
                <a:cs typeface="Arial" panose="020B0604020202020204" pitchFamily="34" charset="0"/>
              </a:rPr>
              <a:t>www.ibuh.info</a:t>
            </a:r>
          </a:p>
        </p:txBody>
      </p:sp>
    </p:spTree>
    <p:extLst>
      <p:ext uri="{BB962C8B-B14F-4D97-AF65-F5344CB8AC3E}">
        <p14:creationId xmlns:p14="http://schemas.microsoft.com/office/powerpoint/2010/main" val="2442994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72</a:t>
            </a:fld>
            <a:endParaRPr lang="uk-UA" noProof="1"/>
          </a:p>
        </p:txBody>
      </p:sp>
      <p:graphicFrame>
        <p:nvGraphicFramePr>
          <p:cNvPr id="2" name="Таблица 2">
            <a:extLst>
              <a:ext uri="{FF2B5EF4-FFF2-40B4-BE49-F238E27FC236}">
                <a16:creationId xmlns:a16="http://schemas.microsoft.com/office/drawing/2014/main" id="{A350A6DA-4FB3-AC75-FEB0-7D67707D4180}"/>
              </a:ext>
            </a:extLst>
          </p:cNvPr>
          <p:cNvGraphicFramePr>
            <a:graphicFrameLocks noGrp="1"/>
          </p:cNvGraphicFramePr>
          <p:nvPr>
            <p:extLst>
              <p:ext uri="{D42A27DB-BD31-4B8C-83A1-F6EECF244321}">
                <p14:modId xmlns:p14="http://schemas.microsoft.com/office/powerpoint/2010/main" val="4167935542"/>
              </p:ext>
            </p:extLst>
          </p:nvPr>
        </p:nvGraphicFramePr>
        <p:xfrm>
          <a:off x="1054764" y="1374141"/>
          <a:ext cx="18950069" cy="8716605"/>
        </p:xfrm>
        <a:graphic>
          <a:graphicData uri="http://schemas.openxmlformats.org/drawingml/2006/table">
            <a:tbl>
              <a:tblPr firstRow="1" bandRow="1">
                <a:tableStyleId>{5940675A-B579-460E-94D1-54222C63F5DA}</a:tableStyleId>
              </a:tblPr>
              <a:tblGrid>
                <a:gridCol w="933720">
                  <a:extLst>
                    <a:ext uri="{9D8B030D-6E8A-4147-A177-3AD203B41FA5}">
                      <a16:colId xmlns:a16="http://schemas.microsoft.com/office/drawing/2014/main" val="205079975"/>
                    </a:ext>
                  </a:extLst>
                </a:gridCol>
                <a:gridCol w="18016349">
                  <a:extLst>
                    <a:ext uri="{9D8B030D-6E8A-4147-A177-3AD203B41FA5}">
                      <a16:colId xmlns:a16="http://schemas.microsoft.com/office/drawing/2014/main" val="3729824037"/>
                    </a:ext>
                  </a:extLst>
                </a:gridCol>
              </a:tblGrid>
              <a:tr h="853440">
                <a:tc gridSpan="2">
                  <a:txBody>
                    <a:bodyPr/>
                    <a:lstStyle/>
                    <a:p>
                      <a:pPr algn="ctr"/>
                      <a:r>
                        <a:rPr lang="uk-UA" sz="4800" b="1" noProof="1"/>
                        <a:t>ПОРАДИ КАДРОВИКУ: ПІДГОТОВКА ДО СКАНУВАННЯ ТК</a:t>
                      </a:r>
                    </a:p>
                  </a:txBody>
                  <a:tcPr marL="121920" marR="121920" marT="60960" marB="60960">
                    <a:solidFill>
                      <a:srgbClr val="FFE5E5"/>
                    </a:solidFill>
                  </a:tcPr>
                </a:tc>
                <a:tc hMerge="1">
                  <a:txBody>
                    <a:bodyPr/>
                    <a:lstStyle/>
                    <a:p>
                      <a:endParaRPr lang="ru-UA" dirty="0"/>
                    </a:p>
                  </a:txBody>
                  <a:tcPr>
                    <a:solidFill>
                      <a:srgbClr val="FFE5E5"/>
                    </a:solidFill>
                  </a:tcPr>
                </a:tc>
                <a:extLst>
                  <a:ext uri="{0D108BD9-81ED-4DB2-BD59-A6C34878D82A}">
                    <a16:rowId xmlns:a16="http://schemas.microsoft.com/office/drawing/2014/main" val="1468789218"/>
                  </a:ext>
                </a:extLst>
              </a:tr>
              <a:tr h="795537">
                <a:tc>
                  <a:txBody>
                    <a:bodyPr/>
                    <a:lstStyle/>
                    <a:p>
                      <a:r>
                        <a:rPr lang="uk-UA" sz="3200" noProof="1"/>
                        <a:t>1</a:t>
                      </a:r>
                    </a:p>
                  </a:txBody>
                  <a:tcPr marL="121920" marR="121920" marT="60960" marB="60960"/>
                </a:tc>
                <a:tc>
                  <a:txBody>
                    <a:bodyPr/>
                    <a:lstStyle/>
                    <a:p>
                      <a:pPr marL="0" marR="0" lvl="0" indent="0" algn="l" defTabSz="1371600" eaLnBrk="1" fontAlgn="auto" latinLnBrk="0" hangingPunct="1">
                        <a:lnSpc>
                          <a:spcPct val="100000"/>
                        </a:lnSpc>
                        <a:spcBef>
                          <a:spcPts val="0"/>
                        </a:spcBef>
                        <a:spcAft>
                          <a:spcPts val="0"/>
                        </a:spcAft>
                        <a:buClrTx/>
                        <a:buSzTx/>
                        <a:buFontTx/>
                        <a:buNone/>
                        <a:tabLst/>
                        <a:defRPr/>
                      </a:pPr>
                      <a:r>
                        <a:rPr lang="uk-UA" sz="3200" noProof="1"/>
                        <a:t>Перевірити наявність трудових книжок (бланків та вкладишів до них);</a:t>
                      </a:r>
                    </a:p>
                  </a:txBody>
                  <a:tcPr marL="121920" marR="121920" marT="60960" marB="60960"/>
                </a:tc>
                <a:extLst>
                  <a:ext uri="{0D108BD9-81ED-4DB2-BD59-A6C34878D82A}">
                    <a16:rowId xmlns:a16="http://schemas.microsoft.com/office/drawing/2014/main" val="2564610289"/>
                  </a:ext>
                </a:extLst>
              </a:tr>
              <a:tr h="783772">
                <a:tc>
                  <a:txBody>
                    <a:bodyPr/>
                    <a:lstStyle/>
                    <a:p>
                      <a:r>
                        <a:rPr lang="uk-UA" sz="3200" noProof="1"/>
                        <a:t>2</a:t>
                      </a:r>
                    </a:p>
                  </a:txBody>
                  <a:tcPr marL="121920" marR="121920" marT="60960" marB="60960"/>
                </a:tc>
                <a:tc>
                  <a:txBody>
                    <a:bodyPr/>
                    <a:lstStyle/>
                    <a:p>
                      <a:pPr marL="0" marR="0" lvl="0" indent="0" algn="l" defTabSz="1371600" eaLnBrk="1" fontAlgn="auto" latinLnBrk="0" hangingPunct="1">
                        <a:lnSpc>
                          <a:spcPct val="100000"/>
                        </a:lnSpc>
                        <a:spcBef>
                          <a:spcPts val="0"/>
                        </a:spcBef>
                        <a:spcAft>
                          <a:spcPts val="0"/>
                        </a:spcAft>
                        <a:buClrTx/>
                        <a:buSzTx/>
                        <a:buFontTx/>
                        <a:buNone/>
                        <a:tabLst/>
                        <a:defRPr/>
                      </a:pPr>
                      <a:r>
                        <a:rPr lang="uk-UA" sz="3200" noProof="1"/>
                        <a:t>Чи призначено, відповідальну за ведення, зберігання, облік і видачу трудових книжок;</a:t>
                      </a:r>
                    </a:p>
                  </a:txBody>
                  <a:tcPr marL="121920" marR="121920" marT="60960" marB="60960"/>
                </a:tc>
                <a:extLst>
                  <a:ext uri="{0D108BD9-81ED-4DB2-BD59-A6C34878D82A}">
                    <a16:rowId xmlns:a16="http://schemas.microsoft.com/office/drawing/2014/main" val="3204064178"/>
                  </a:ext>
                </a:extLst>
              </a:tr>
              <a:tr h="1231641">
                <a:tc>
                  <a:txBody>
                    <a:bodyPr/>
                    <a:lstStyle/>
                    <a:p>
                      <a:r>
                        <a:rPr lang="uk-UA" sz="3200" noProof="1"/>
                        <a:t>3</a:t>
                      </a:r>
                    </a:p>
                  </a:txBody>
                  <a:tcPr marL="121920" marR="121920" marT="60960" marB="60960"/>
                </a:tc>
                <a:tc>
                  <a:txBody>
                    <a:bodyPr/>
                    <a:lstStyle/>
                    <a:p>
                      <a:r>
                        <a:rPr lang="uk-UA" sz="3200" noProof="1"/>
                        <a:t>Перевірити чи всі трудові книжки зареєстровані в книзі обліку руху трудових книжок і вкладишів до них, перевірити місце їх зберігання</a:t>
                      </a:r>
                    </a:p>
                  </a:txBody>
                  <a:tcPr marL="121920" marR="121920" marT="60960" marB="60960"/>
                </a:tc>
                <a:extLst>
                  <a:ext uri="{0D108BD9-81ED-4DB2-BD59-A6C34878D82A}">
                    <a16:rowId xmlns:a16="http://schemas.microsoft.com/office/drawing/2014/main" val="838747128"/>
                  </a:ext>
                </a:extLst>
              </a:tr>
              <a:tr h="821093">
                <a:tc>
                  <a:txBody>
                    <a:bodyPr/>
                    <a:lstStyle/>
                    <a:p>
                      <a:r>
                        <a:rPr lang="uk-UA" sz="3200" noProof="1"/>
                        <a:t>4</a:t>
                      </a:r>
                    </a:p>
                  </a:txBody>
                  <a:tcPr marL="121920" marR="121920" marT="60960" marB="60960"/>
                </a:tc>
                <a:tc>
                  <a:txBody>
                    <a:bodyPr/>
                    <a:lstStyle/>
                    <a:p>
                      <a:pPr marL="0" marR="0" lvl="0" indent="0" algn="l" defTabSz="1371600" eaLnBrk="1" fontAlgn="auto" latinLnBrk="0" hangingPunct="1">
                        <a:lnSpc>
                          <a:spcPct val="100000"/>
                        </a:lnSpc>
                        <a:spcBef>
                          <a:spcPts val="0"/>
                        </a:spcBef>
                        <a:spcAft>
                          <a:spcPts val="0"/>
                        </a:spcAft>
                        <a:buClrTx/>
                        <a:buSzTx/>
                        <a:buFontTx/>
                        <a:buNone/>
                        <a:tabLst/>
                        <a:defRPr/>
                      </a:pPr>
                      <a:r>
                        <a:rPr lang="uk-UA" sz="3200" noProof="1"/>
                        <a:t>Варто прискіпливо ставитися до того, що написано в трудових книжках та вкладишах;</a:t>
                      </a:r>
                    </a:p>
                  </a:txBody>
                  <a:tcPr marL="121920" marR="121920" marT="60960" marB="60960"/>
                </a:tc>
                <a:extLst>
                  <a:ext uri="{0D108BD9-81ED-4DB2-BD59-A6C34878D82A}">
                    <a16:rowId xmlns:a16="http://schemas.microsoft.com/office/drawing/2014/main" val="978291487"/>
                  </a:ext>
                </a:extLst>
              </a:tr>
              <a:tr h="1418254">
                <a:tc>
                  <a:txBody>
                    <a:bodyPr/>
                    <a:lstStyle/>
                    <a:p>
                      <a:r>
                        <a:rPr lang="uk-UA" sz="3200" noProof="1"/>
                        <a:t>5</a:t>
                      </a:r>
                    </a:p>
                  </a:txBody>
                  <a:tcPr marL="121920" marR="121920" marT="60960" marB="60960"/>
                </a:tc>
                <a:tc>
                  <a:txBody>
                    <a:bodyPr/>
                    <a:lstStyle/>
                    <a:p>
                      <a:pPr marL="0" marR="0" lvl="0" indent="0" algn="l" defTabSz="1371600" eaLnBrk="1" fontAlgn="auto" latinLnBrk="0" hangingPunct="1">
                        <a:lnSpc>
                          <a:spcPct val="100000"/>
                        </a:lnSpc>
                        <a:spcBef>
                          <a:spcPts val="0"/>
                        </a:spcBef>
                        <a:spcAft>
                          <a:spcPts val="0"/>
                        </a:spcAft>
                        <a:buClrTx/>
                        <a:buSzTx/>
                        <a:buFontTx/>
                        <a:buNone/>
                        <a:tabLst/>
                        <a:defRPr/>
                      </a:pPr>
                      <a:r>
                        <a:rPr lang="uk-UA" sz="3200" noProof="1"/>
                        <a:t>Якщо трудова книжка була заведена на підприємстві де проводиться аудит, слід пересвідчитися чи внесені  записи по навчання . Службу в ЗСУ;</a:t>
                      </a:r>
                    </a:p>
                  </a:txBody>
                  <a:tcPr marL="121920" marR="121920" marT="60960" marB="60960"/>
                </a:tc>
                <a:extLst>
                  <a:ext uri="{0D108BD9-81ED-4DB2-BD59-A6C34878D82A}">
                    <a16:rowId xmlns:a16="http://schemas.microsoft.com/office/drawing/2014/main" val="305524946"/>
                  </a:ext>
                </a:extLst>
              </a:tr>
              <a:tr h="853440">
                <a:tc>
                  <a:txBody>
                    <a:bodyPr/>
                    <a:lstStyle/>
                    <a:p>
                      <a:r>
                        <a:rPr lang="uk-UA" sz="3200" noProof="1"/>
                        <a:t>6</a:t>
                      </a:r>
                    </a:p>
                  </a:txBody>
                  <a:tcPr marL="121920" marR="121920" marT="60960" marB="60960"/>
                </a:tc>
                <a:tc>
                  <a:txBody>
                    <a:bodyPr/>
                    <a:lstStyle/>
                    <a:p>
                      <a:r>
                        <a:rPr lang="uk-UA" sz="3200" noProof="1"/>
                        <a:t>Чи правильна назва підприємства зазначена в трудовій</a:t>
                      </a:r>
                    </a:p>
                  </a:txBody>
                  <a:tcPr marL="121920" marR="121920" marT="60960" marB="60960"/>
                </a:tc>
                <a:extLst>
                  <a:ext uri="{0D108BD9-81ED-4DB2-BD59-A6C34878D82A}">
                    <a16:rowId xmlns:a16="http://schemas.microsoft.com/office/drawing/2014/main" val="725697714"/>
                  </a:ext>
                </a:extLst>
              </a:tr>
              <a:tr h="1105988">
                <a:tc>
                  <a:txBody>
                    <a:bodyPr/>
                    <a:lstStyle/>
                    <a:p>
                      <a:r>
                        <a:rPr lang="uk-UA" sz="3200" noProof="1"/>
                        <a:t>7</a:t>
                      </a:r>
                    </a:p>
                  </a:txBody>
                  <a:tcPr marL="121920" marR="121920" marT="60960" marB="60960"/>
                </a:tc>
                <a:tc>
                  <a:txBody>
                    <a:bodyPr/>
                    <a:lstStyle/>
                    <a:p>
                      <a:r>
                        <a:rPr lang="uk-UA" sz="3200" noProof="1"/>
                        <a:t>Перевірити чи правильно зроблено на цьому підприємстві записи про прийняття, переведення</a:t>
                      </a:r>
                    </a:p>
                  </a:txBody>
                  <a:tcPr marL="121920" marR="121920" marT="60960" marB="60960"/>
                </a:tc>
                <a:extLst>
                  <a:ext uri="{0D108BD9-81ED-4DB2-BD59-A6C34878D82A}">
                    <a16:rowId xmlns:a16="http://schemas.microsoft.com/office/drawing/2014/main" val="256425619"/>
                  </a:ext>
                </a:extLst>
              </a:tr>
              <a:tr h="853440">
                <a:tc>
                  <a:txBody>
                    <a:bodyPr/>
                    <a:lstStyle/>
                    <a:p>
                      <a:r>
                        <a:rPr lang="uk-UA" sz="3200" noProof="1"/>
                        <a:t>8</a:t>
                      </a:r>
                    </a:p>
                  </a:txBody>
                  <a:tcPr marL="121920" marR="121920" marT="60960" marB="60960"/>
                </a:tc>
                <a:tc>
                  <a:txBody>
                    <a:bodyPr/>
                    <a:lstStyle/>
                    <a:p>
                      <a:r>
                        <a:rPr lang="uk-UA" sz="3200" noProof="1"/>
                        <a:t>Зробити виправлення там,  де це необхідно </a:t>
                      </a:r>
                    </a:p>
                  </a:txBody>
                  <a:tcPr marL="121920" marR="121920" marT="60960" marB="60960"/>
                </a:tc>
                <a:extLst>
                  <a:ext uri="{0D108BD9-81ED-4DB2-BD59-A6C34878D82A}">
                    <a16:rowId xmlns:a16="http://schemas.microsoft.com/office/drawing/2014/main" val="2227072451"/>
                  </a:ext>
                </a:extLst>
              </a:tr>
            </a:tbl>
          </a:graphicData>
        </a:graphic>
      </p:graphicFrame>
    </p:spTree>
    <p:extLst>
      <p:ext uri="{BB962C8B-B14F-4D97-AF65-F5344CB8AC3E}">
        <p14:creationId xmlns:p14="http://schemas.microsoft.com/office/powerpoint/2010/main" val="3455005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73</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18541799" cy="9350958"/>
          </a:xfrm>
          <a:prstGeom prst="rect">
            <a:avLst/>
          </a:prstGeom>
          <a:noFill/>
        </p:spPr>
        <p:txBody>
          <a:bodyPr wrap="square">
            <a:spAutoFit/>
          </a:bodyPr>
          <a:lstStyle/>
          <a:p>
            <a:pPr defTabSz="914400">
              <a:spcBef>
                <a:spcPts val="2183"/>
              </a:spcBef>
              <a:buClr>
                <a:schemeClr val="accent1"/>
              </a:buClr>
              <a:buSzPct val="80000"/>
            </a:pPr>
            <a:r>
              <a:rPr lang="uk-UA" sz="4000" noProof="1">
                <a:solidFill>
                  <a:schemeClr val="tx1">
                    <a:lumMod val="75000"/>
                    <a:lumOff val="25000"/>
                  </a:schemeClr>
                </a:solidFill>
              </a:rPr>
              <a:t>При укладенні трудового договору громадянин зобов'язаний …трудову книжку (у разі наявності) або відомості про трудову діяльність з реєстру застрахованих осіб Державного реєстру загальнообов’язкового державного соціального страхування…</a:t>
            </a:r>
          </a:p>
          <a:p>
            <a:pPr defTabSz="914400">
              <a:spcBef>
                <a:spcPts val="2183"/>
              </a:spcBef>
              <a:buClr>
                <a:schemeClr val="accent1"/>
              </a:buClr>
              <a:buSzPct val="80000"/>
            </a:pPr>
            <a:endParaRPr lang="uk-UA" sz="4000" noProof="1">
              <a:solidFill>
                <a:schemeClr val="tx1">
                  <a:lumMod val="75000"/>
                  <a:lumOff val="25000"/>
                </a:schemeClr>
              </a:solidFill>
            </a:endParaRPr>
          </a:p>
          <a:p>
            <a:pPr defTabSz="914400">
              <a:spcBef>
                <a:spcPts val="2183"/>
              </a:spcBef>
              <a:buClr>
                <a:schemeClr val="accent1"/>
              </a:buClr>
              <a:buSzPct val="80000"/>
            </a:pPr>
            <a:endParaRPr lang="uk-UA" sz="4000" noProof="1">
              <a:solidFill>
                <a:schemeClr val="tx1">
                  <a:lumMod val="75000"/>
                  <a:lumOff val="25000"/>
                </a:schemeClr>
              </a:solidFill>
            </a:endParaRPr>
          </a:p>
          <a:p>
            <a:pPr defTabSz="914400">
              <a:spcBef>
                <a:spcPts val="2183"/>
              </a:spcBef>
              <a:buClr>
                <a:schemeClr val="accent1"/>
              </a:buClr>
              <a:buSzPct val="80000"/>
            </a:pPr>
            <a:endParaRPr lang="uk-UA" sz="4000" noProof="1">
              <a:solidFill>
                <a:schemeClr val="tx1">
                  <a:lumMod val="75000"/>
                  <a:lumOff val="25000"/>
                </a:schemeClr>
              </a:solidFill>
            </a:endParaRPr>
          </a:p>
          <a:p>
            <a:pPr algn="just"/>
            <a:endParaRPr lang="uk-UA" sz="5333" noProof="1">
              <a:solidFill>
                <a:srgbClr val="333333"/>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Ст. 24 КЗпП </a:t>
            </a:r>
            <a:endParaRPr lang="uk-UA" sz="4800" i="1" noProof="1">
              <a:solidFill>
                <a:schemeClr val="bg1">
                  <a:lumMod val="50000"/>
                </a:schemeClr>
              </a:solidFill>
            </a:endParaRPr>
          </a:p>
        </p:txBody>
      </p:sp>
    </p:spTree>
    <p:extLst>
      <p:ext uri="{BB962C8B-B14F-4D97-AF65-F5344CB8AC3E}">
        <p14:creationId xmlns:p14="http://schemas.microsoft.com/office/powerpoint/2010/main" val="778077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74</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509635"/>
            <a:ext cx="22466496" cy="9083256"/>
          </a:xfrm>
          <a:prstGeom prst="rect">
            <a:avLst/>
          </a:prstGeom>
          <a:noFill/>
        </p:spPr>
        <p:txBody>
          <a:bodyPr wrap="square">
            <a:spAutoFit/>
          </a:bodyPr>
          <a:lstStyle/>
          <a:p>
            <a:pPr algn="just"/>
            <a:endParaRPr lang="uk-UA" sz="5333" noProof="1">
              <a:solidFill>
                <a:srgbClr val="333333"/>
              </a:solidFill>
            </a:endParaRPr>
          </a:p>
          <a:p>
            <a:pPr algn="just"/>
            <a:endParaRPr lang="uk-UA" sz="5333" noProof="1">
              <a:solidFill>
                <a:srgbClr val="333333"/>
              </a:solidFill>
            </a:endParaRPr>
          </a:p>
          <a:p>
            <a:pPr defTabSz="914400">
              <a:spcBef>
                <a:spcPts val="2183"/>
              </a:spcBef>
              <a:buClr>
                <a:schemeClr val="accent1"/>
              </a:buClr>
              <a:buSzPct val="80000"/>
            </a:pPr>
            <a:r>
              <a:rPr lang="uk-UA" sz="4000" noProof="1">
                <a:solidFill>
                  <a:schemeClr val="tx1">
                    <a:lumMod val="75000"/>
                    <a:lumOff val="25000"/>
                  </a:schemeClr>
                </a:solidFill>
              </a:rPr>
              <a:t>Облік трудової діяльності працівника здійснюється в електронній формі в реєстрі застрахованих осіб Державного реєстру загальнообов’язкового державного соціального страхування у порядку, визначеному </a:t>
            </a:r>
            <a:r>
              <a:rPr lang="uk-UA" sz="4000" noProof="1">
                <a:solidFill>
                  <a:schemeClr val="tx1">
                    <a:lumMod val="75000"/>
                    <a:lumOff val="25000"/>
                  </a:schemeClr>
                </a:solidFill>
                <a:hlinkClick r:id="rId2">
                  <a:extLst>
                    <a:ext uri="{A12FA001-AC4F-418D-AE19-62706E023703}">
                      <ahyp:hlinkClr xmlns:ahyp="http://schemas.microsoft.com/office/drawing/2018/hyperlinkcolor" val="tx"/>
                    </a:ext>
                  </a:extLst>
                </a:hlinkClick>
              </a:rPr>
              <a:t>Законом України</a:t>
            </a:r>
            <a:r>
              <a:rPr lang="uk-UA" sz="4000" noProof="1">
                <a:solidFill>
                  <a:schemeClr val="tx1">
                    <a:lumMod val="75000"/>
                    <a:lumOff val="25000"/>
                  </a:schemeClr>
                </a:solidFill>
              </a:rPr>
              <a:t> "Про збір та облік єдиного внеску на загальнообов’язкове державне соціальне страхування".</a:t>
            </a:r>
          </a:p>
          <a:p>
            <a:pPr indent="-507987" defTabSz="914400">
              <a:spcBef>
                <a:spcPts val="2183"/>
              </a:spcBef>
              <a:buClr>
                <a:schemeClr val="accent1"/>
              </a:buClr>
              <a:buSzPct val="80000"/>
            </a:pPr>
            <a:endParaRPr lang="uk-UA" sz="4000" noProof="1">
              <a:solidFill>
                <a:schemeClr val="tx1">
                  <a:lumMod val="75000"/>
                  <a:lumOff val="25000"/>
                </a:schemeClr>
              </a:solidFill>
            </a:endParaRP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lgn="r"/>
            <a:r>
              <a:rPr lang="uk-UA" sz="4366" noProof="1">
                <a:solidFill>
                  <a:srgbClr val="222222"/>
                </a:solidFill>
                <a:latin typeface="Arial" panose="020B0604020202020204" pitchFamily="34" charset="0"/>
                <a:cs typeface="Arial" panose="020B0604020202020204" pitchFamily="34" charset="0"/>
              </a:rPr>
              <a:t>С</a:t>
            </a:r>
            <a:r>
              <a:rPr lang="uk-UA" sz="4800" i="1" noProof="1">
                <a:solidFill>
                  <a:schemeClr val="bg1">
                    <a:lumMod val="50000"/>
                  </a:schemeClr>
                </a:solidFill>
              </a:rPr>
              <a:t>т. 48 КЗпП </a:t>
            </a:r>
          </a:p>
        </p:txBody>
      </p:sp>
    </p:spTree>
    <p:extLst>
      <p:ext uri="{BB962C8B-B14F-4D97-AF65-F5344CB8AC3E}">
        <p14:creationId xmlns:p14="http://schemas.microsoft.com/office/powerpoint/2010/main" val="2019309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75</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3113585"/>
            <a:ext cx="22466496" cy="6586290"/>
          </a:xfrm>
          <a:prstGeom prst="rect">
            <a:avLst/>
          </a:prstGeom>
          <a:noFill/>
        </p:spPr>
        <p:txBody>
          <a:bodyPr wrap="square">
            <a:spAutoFit/>
          </a:bodyPr>
          <a:lstStyle/>
          <a:p>
            <a:pPr defTabSz="914400">
              <a:spcBef>
                <a:spcPts val="2183"/>
              </a:spcBef>
              <a:buClr>
                <a:schemeClr val="accent1"/>
              </a:buClr>
              <a:buSzPct val="80000"/>
            </a:pPr>
            <a:r>
              <a:rPr lang="uk-UA" sz="4000" noProof="1">
                <a:solidFill>
                  <a:schemeClr val="tx1">
                    <a:lumMod val="75000"/>
                    <a:lumOff val="25000"/>
                  </a:schemeClr>
                </a:solidFill>
              </a:rPr>
              <a:t>На вимогу працівника, який вперше приймається на роботу, трудова книжка оформляється роботодавцем в обов’язковому порядку не пізніше п’яти днів після прийняття на роботу.</a:t>
            </a:r>
          </a:p>
          <a:p>
            <a:pPr indent="-507987" defTabSz="914400">
              <a:spcBef>
                <a:spcPts val="2183"/>
              </a:spcBef>
              <a:buClr>
                <a:schemeClr val="accent1"/>
              </a:buClr>
              <a:buSzPct val="80000"/>
            </a:pPr>
            <a:endParaRPr lang="uk-UA" sz="4000" noProof="1">
              <a:solidFill>
                <a:schemeClr val="tx1">
                  <a:lumMod val="75000"/>
                  <a:lumOff val="25000"/>
                </a:schemeClr>
              </a:solidFill>
            </a:endParaRP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lgn="r"/>
            <a:r>
              <a:rPr lang="uk-UA" sz="4800" i="1" noProof="1">
                <a:solidFill>
                  <a:schemeClr val="bg1">
                    <a:lumMod val="50000"/>
                  </a:schemeClr>
                </a:solidFill>
              </a:rPr>
              <a:t>Ст. 48 КЗпП </a:t>
            </a:r>
          </a:p>
        </p:txBody>
      </p:sp>
    </p:spTree>
    <p:extLst>
      <p:ext uri="{BB962C8B-B14F-4D97-AF65-F5344CB8AC3E}">
        <p14:creationId xmlns:p14="http://schemas.microsoft.com/office/powerpoint/2010/main" val="936888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76</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509636"/>
            <a:ext cx="22466496" cy="10565713"/>
          </a:xfrm>
          <a:prstGeom prst="rect">
            <a:avLst/>
          </a:prstGeom>
          <a:noFill/>
        </p:spPr>
        <p:txBody>
          <a:bodyPr wrap="square">
            <a:spAutoFit/>
          </a:bodyPr>
          <a:lstStyle/>
          <a:p>
            <a:pPr algn="just"/>
            <a:endParaRPr lang="uk-UA" sz="5333" noProof="1">
              <a:solidFill>
                <a:srgbClr val="333333"/>
              </a:solidFill>
            </a:endParaRPr>
          </a:p>
          <a:p>
            <a:pPr defTabSz="914400">
              <a:spcBef>
                <a:spcPts val="2183"/>
              </a:spcBef>
              <a:buClr>
                <a:schemeClr val="accent1"/>
              </a:buClr>
              <a:buSzPct val="80000"/>
            </a:pPr>
            <a:r>
              <a:rPr lang="uk-UA" sz="4000" noProof="1">
                <a:solidFill>
                  <a:schemeClr val="tx1">
                    <a:lumMod val="75000"/>
                    <a:lumOff val="25000"/>
                  </a:schemeClr>
                </a:solidFill>
              </a:rPr>
              <a:t>Роботодавець на вимогу працівника зобов’язаний вносити до трудової книжки, що зберігається у працівника, записи про прийняття на роботу, переведення та звільнення, заохочення та нагороди за успіхи в роботі.</a:t>
            </a:r>
          </a:p>
          <a:p>
            <a:pPr defTabSz="914400">
              <a:spcBef>
                <a:spcPts val="2183"/>
              </a:spcBef>
              <a:buClr>
                <a:schemeClr val="accent1"/>
              </a:buClr>
              <a:buSzPct val="80000"/>
            </a:pPr>
            <a:r>
              <a:rPr lang="uk-UA" sz="4000" noProof="1">
                <a:solidFill>
                  <a:schemeClr val="tx1">
                    <a:lumMod val="75000"/>
                    <a:lumOff val="25000"/>
                  </a:schemeClr>
                </a:solidFill>
                <a:hlinkClick r:id="rId2">
                  <a:extLst>
                    <a:ext uri="{A12FA001-AC4F-418D-AE19-62706E023703}">
                      <ahyp:hlinkClr xmlns:ahyp="http://schemas.microsoft.com/office/drawing/2018/hyperlinkcolor" val="tx"/>
                    </a:ext>
                  </a:extLst>
                </a:hlinkClick>
              </a:rPr>
              <a:t>Порядок ведення трудових книжок</a:t>
            </a:r>
            <a:r>
              <a:rPr lang="uk-UA" sz="4000" noProof="1">
                <a:solidFill>
                  <a:schemeClr val="tx1">
                    <a:lumMod val="75000"/>
                    <a:lumOff val="25000"/>
                  </a:schemeClr>
                </a:solidFill>
              </a:rPr>
              <a:t> визначається Кабінетом Міністрів України.</a:t>
            </a:r>
          </a:p>
          <a:p>
            <a:pPr defTabSz="914400">
              <a:spcBef>
                <a:spcPts val="2183"/>
              </a:spcBef>
              <a:buClr>
                <a:schemeClr val="accent1"/>
              </a:buClr>
              <a:buSzPct val="80000"/>
            </a:pPr>
            <a:endParaRPr lang="uk-UA" sz="4000" noProof="1">
              <a:solidFill>
                <a:schemeClr val="tx1">
                  <a:lumMod val="75000"/>
                  <a:lumOff val="25000"/>
                </a:schemeClr>
              </a:solidFill>
            </a:endParaRPr>
          </a:p>
          <a:p>
            <a:pPr algn="just"/>
            <a:endParaRPr lang="uk-UA" sz="4366" noProof="1">
              <a:solidFill>
                <a:srgbClr val="222222"/>
              </a:solidFill>
              <a:latin typeface="Arial" panose="020B0604020202020204" pitchFamily="34" charset="0"/>
              <a:cs typeface="Arial" panose="020B0604020202020204" pitchFamily="34" charset="0"/>
            </a:endParaRPr>
          </a:p>
          <a:p>
            <a:pPr algn="just"/>
            <a:endParaRPr lang="uk-UA" sz="4366" noProof="1">
              <a:solidFill>
                <a:srgbClr val="222222"/>
              </a:solidFill>
              <a:latin typeface="Arial" panose="020B0604020202020204" pitchFamily="34" charset="0"/>
              <a:cs typeface="Arial" panose="020B0604020202020204" pitchFamily="34" charset="0"/>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Ст. 48 КЗпП </a:t>
            </a:r>
            <a:endParaRPr lang="uk-UA" sz="5333" noProof="1">
              <a:solidFill>
                <a:srgbClr val="333333"/>
              </a:solidFill>
            </a:endParaRPr>
          </a:p>
        </p:txBody>
      </p:sp>
    </p:spTree>
    <p:extLst>
      <p:ext uri="{BB962C8B-B14F-4D97-AF65-F5344CB8AC3E}">
        <p14:creationId xmlns:p14="http://schemas.microsoft.com/office/powerpoint/2010/main" val="2562334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888334" y="2537520"/>
            <a:ext cx="22607332" cy="9121013"/>
          </a:xfrm>
        </p:spPr>
        <p:txBody>
          <a:bodyPr>
            <a:noAutofit/>
          </a:bodyPr>
          <a:lstStyle/>
          <a:p>
            <a:pPr marL="0" indent="0" algn="ctr">
              <a:spcBef>
                <a:spcPts val="0"/>
              </a:spcBef>
              <a:buNone/>
            </a:pPr>
            <a:endParaRPr lang="uk-UA" sz="6400" b="1" noProof="1">
              <a:solidFill>
                <a:srgbClr val="FF4848"/>
              </a:solidFill>
            </a:endParaRPr>
          </a:p>
          <a:p>
            <a:pPr marL="0" indent="0" algn="ctr">
              <a:spcBef>
                <a:spcPts val="0"/>
              </a:spcBef>
              <a:buNone/>
            </a:pPr>
            <a:endParaRPr lang="uk-UA" sz="7200" b="1" cap="all" noProof="1">
              <a:solidFill>
                <a:srgbClr val="FF4848"/>
              </a:solidFill>
            </a:endParaRPr>
          </a:p>
          <a:p>
            <a:pPr marL="0" indent="0" algn="ctr">
              <a:spcBef>
                <a:spcPts val="0"/>
              </a:spcBef>
              <a:buNone/>
            </a:pPr>
            <a:r>
              <a:rPr lang="uk-UA" sz="4850" b="1" cap="all" noProof="1">
                <a:solidFill>
                  <a:srgbClr val="002060"/>
                </a:solidFill>
                <a:latin typeface="Roboto" panose="02000000000000000000" pitchFamily="2" charset="0"/>
                <a:ea typeface="+mj-ea"/>
                <a:cs typeface="Helvetica"/>
              </a:rPr>
              <a:t>Паперова трудова книжка закінчилася, втрачена, зіпсована</a:t>
            </a:r>
          </a:p>
        </p:txBody>
      </p:sp>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77</a:t>
            </a:fld>
            <a:endParaRPr lang="uk-UA" noProof="1"/>
          </a:p>
        </p:txBody>
      </p:sp>
    </p:spTree>
    <p:extLst>
      <p:ext uri="{BB962C8B-B14F-4D97-AF65-F5344CB8AC3E}">
        <p14:creationId xmlns:p14="http://schemas.microsoft.com/office/powerpoint/2010/main" val="1247981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78</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6575711"/>
          </a:xfrm>
          <a:prstGeom prst="rect">
            <a:avLst/>
          </a:prstGeom>
          <a:noFill/>
        </p:spPr>
        <p:txBody>
          <a:bodyPr wrap="square">
            <a:spAutoFit/>
          </a:bodyPr>
          <a:lstStyle/>
          <a:p>
            <a:pPr algn="just"/>
            <a:endParaRPr lang="uk-UA" sz="5333" noProof="1">
              <a:solidFill>
                <a:srgbClr val="333333"/>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4800" i="1" noProof="1">
              <a:solidFill>
                <a:schemeClr val="bg1">
                  <a:lumMod val="50000"/>
                </a:schemeClr>
              </a:solidFill>
            </a:endParaRPr>
          </a:p>
        </p:txBody>
      </p:sp>
      <p:graphicFrame>
        <p:nvGraphicFramePr>
          <p:cNvPr id="2" name="Таблица 2">
            <a:extLst>
              <a:ext uri="{FF2B5EF4-FFF2-40B4-BE49-F238E27FC236}">
                <a16:creationId xmlns:a16="http://schemas.microsoft.com/office/drawing/2014/main" id="{5A85F111-E104-F308-B801-C5818E5CF793}"/>
              </a:ext>
            </a:extLst>
          </p:cNvPr>
          <p:cNvGraphicFramePr>
            <a:graphicFrameLocks noGrp="1"/>
          </p:cNvGraphicFramePr>
          <p:nvPr>
            <p:extLst>
              <p:ext uri="{D42A27DB-BD31-4B8C-83A1-F6EECF244321}">
                <p14:modId xmlns:p14="http://schemas.microsoft.com/office/powerpoint/2010/main" val="2572322413"/>
              </p:ext>
            </p:extLst>
          </p:nvPr>
        </p:nvGraphicFramePr>
        <p:xfrm>
          <a:off x="2446918" y="4841776"/>
          <a:ext cx="19490165" cy="5933440"/>
        </p:xfrm>
        <a:graphic>
          <a:graphicData uri="http://schemas.openxmlformats.org/drawingml/2006/table">
            <a:tbl>
              <a:tblPr firstRow="1" bandRow="1">
                <a:tableStyleId>{5940675A-B579-460E-94D1-54222C63F5DA}</a:tableStyleId>
              </a:tblPr>
              <a:tblGrid>
                <a:gridCol w="4030465">
                  <a:extLst>
                    <a:ext uri="{9D8B030D-6E8A-4147-A177-3AD203B41FA5}">
                      <a16:colId xmlns:a16="http://schemas.microsoft.com/office/drawing/2014/main" val="1054527179"/>
                    </a:ext>
                  </a:extLst>
                </a:gridCol>
                <a:gridCol w="15459700">
                  <a:extLst>
                    <a:ext uri="{9D8B030D-6E8A-4147-A177-3AD203B41FA5}">
                      <a16:colId xmlns:a16="http://schemas.microsoft.com/office/drawing/2014/main" val="598580831"/>
                    </a:ext>
                  </a:extLst>
                </a:gridCol>
              </a:tblGrid>
              <a:tr h="3373120">
                <a:tc>
                  <a:txBody>
                    <a:bodyPr/>
                    <a:lstStyle/>
                    <a:p>
                      <a:pPr marL="0" algn="just" defTabSz="457200" rtl="0" eaLnBrk="1" latinLnBrk="0" hangingPunct="1"/>
                      <a:r>
                        <a:rPr lang="uk-UA" sz="4366" kern="1200" noProof="1">
                          <a:solidFill>
                            <a:srgbClr val="222222"/>
                          </a:solidFill>
                          <a:latin typeface="Arial" panose="020B0604020202020204" pitchFamily="34" charset="0"/>
                          <a:ea typeface="+mn-ea"/>
                          <a:cs typeface="Arial" panose="020B0604020202020204" pitchFamily="34" charset="0"/>
                        </a:rPr>
                        <a:t>ВКЛАДИШ</a:t>
                      </a:r>
                    </a:p>
                  </a:txBody>
                  <a:tcPr marL="121920" marR="121920" marT="60960" marB="60960">
                    <a:solidFill>
                      <a:srgbClr val="FFE5E5"/>
                    </a:solidFill>
                  </a:tcPr>
                </a:tc>
                <a:tc>
                  <a:txBody>
                    <a:bodyPr/>
                    <a:lstStyle/>
                    <a:p>
                      <a:pPr marL="0" algn="just" defTabSz="457200" rtl="0" eaLnBrk="1" latinLnBrk="0" hangingPunct="1"/>
                      <a:r>
                        <a:rPr lang="uk-UA" sz="4366" kern="1200" noProof="1">
                          <a:solidFill>
                            <a:srgbClr val="222222"/>
                          </a:solidFill>
                          <a:latin typeface="Arial" panose="020B0604020202020204" pitchFamily="34" charset="0"/>
                          <a:ea typeface="+mn-ea"/>
                          <a:cs typeface="Arial" panose="020B0604020202020204" pitchFamily="34" charset="0"/>
                        </a:rPr>
                        <a:t>У тому разі, коли у трудовій книжці заповнені усі </a:t>
                      </a:r>
                      <a:br>
                        <a:rPr lang="uk-UA" sz="4366" kern="1200" noProof="1">
                          <a:solidFill>
                            <a:srgbClr val="222222"/>
                          </a:solidFill>
                          <a:latin typeface="Arial" panose="020B0604020202020204" pitchFamily="34" charset="0"/>
                          <a:ea typeface="+mn-ea"/>
                          <a:cs typeface="Arial" panose="020B0604020202020204" pitchFamily="34" charset="0"/>
                        </a:rPr>
                      </a:br>
                      <a:r>
                        <a:rPr lang="uk-UA" sz="4366" kern="1200" noProof="1">
                          <a:solidFill>
                            <a:srgbClr val="222222"/>
                          </a:solidFill>
                          <a:latin typeface="Arial" panose="020B0604020202020204" pitchFamily="34" charset="0"/>
                          <a:ea typeface="+mn-ea"/>
                          <a:cs typeface="Arial" panose="020B0604020202020204" pitchFamily="34" charset="0"/>
                        </a:rPr>
                        <a:t>сторінки відповідних розділів, вона доповнюється вкладишем.</a:t>
                      </a:r>
                    </a:p>
                  </a:txBody>
                  <a:tcPr marL="121920" marR="121920" marT="60960" marB="60960"/>
                </a:tc>
                <a:extLst>
                  <a:ext uri="{0D108BD9-81ED-4DB2-BD59-A6C34878D82A}">
                    <a16:rowId xmlns:a16="http://schemas.microsoft.com/office/drawing/2014/main" val="2399011974"/>
                  </a:ext>
                </a:extLst>
              </a:tr>
              <a:tr h="2560320">
                <a:tc>
                  <a:txBody>
                    <a:bodyPr/>
                    <a:lstStyle/>
                    <a:p>
                      <a:pPr marL="0" algn="just" defTabSz="457200" rtl="0" eaLnBrk="1" latinLnBrk="0" hangingPunct="1"/>
                      <a:r>
                        <a:rPr lang="uk-UA" sz="4366" kern="1200" noProof="1">
                          <a:solidFill>
                            <a:srgbClr val="222222"/>
                          </a:solidFill>
                          <a:latin typeface="Arial" panose="020B0604020202020204" pitchFamily="34" charset="0"/>
                          <a:ea typeface="+mn-ea"/>
                          <a:cs typeface="Arial" panose="020B0604020202020204" pitchFamily="34" charset="0"/>
                        </a:rPr>
                        <a:t>ДУБЛІКАТ </a:t>
                      </a:r>
                    </a:p>
                  </a:txBody>
                  <a:tcPr marL="121920" marR="121920" marT="60960" marB="60960">
                    <a:solidFill>
                      <a:srgbClr val="FFE5E5"/>
                    </a:solidFill>
                  </a:tcPr>
                </a:tc>
                <a:tc>
                  <a:txBody>
                    <a:bodyPr/>
                    <a:lstStyle/>
                    <a:p>
                      <a:pPr marL="0" algn="just" defTabSz="457200" rtl="0" eaLnBrk="1" latinLnBrk="0" hangingPunct="1"/>
                      <a:r>
                        <a:rPr lang="uk-UA" sz="4366" kern="1200" noProof="1">
                          <a:solidFill>
                            <a:srgbClr val="222222"/>
                          </a:solidFill>
                          <a:latin typeface="Arial" panose="020B0604020202020204" pitchFamily="34" charset="0"/>
                          <a:ea typeface="+mn-ea"/>
                          <a:cs typeface="Arial" panose="020B0604020202020204" pitchFamily="34" charset="0"/>
                        </a:rPr>
                        <a:t>Якщо трудову книжку втрачено, загублено, зіпсовано, стала непридатна (обгоріла, розірвана, забруднена )  створюється дублікат</a:t>
                      </a:r>
                    </a:p>
                  </a:txBody>
                  <a:tcPr marL="121920" marR="121920" marT="60960" marB="60960"/>
                </a:tc>
                <a:extLst>
                  <a:ext uri="{0D108BD9-81ED-4DB2-BD59-A6C34878D82A}">
                    <a16:rowId xmlns:a16="http://schemas.microsoft.com/office/drawing/2014/main" val="2198118766"/>
                  </a:ext>
                </a:extLst>
              </a:tr>
            </a:tbl>
          </a:graphicData>
        </a:graphic>
      </p:graphicFrame>
    </p:spTree>
    <p:extLst>
      <p:ext uri="{BB962C8B-B14F-4D97-AF65-F5344CB8AC3E}">
        <p14:creationId xmlns:p14="http://schemas.microsoft.com/office/powerpoint/2010/main" val="3229939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79</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10248639"/>
          </a:xfrm>
          <a:prstGeom prst="rect">
            <a:avLst/>
          </a:prstGeom>
          <a:noFill/>
        </p:spPr>
        <p:txBody>
          <a:bodyPr wrap="square">
            <a:spAutoFit/>
          </a:bodyPr>
          <a:lstStyle/>
          <a:p>
            <a:pPr defTabSz="914400">
              <a:spcBef>
                <a:spcPts val="2183"/>
              </a:spcBef>
              <a:buClr>
                <a:schemeClr val="accent1"/>
              </a:buClr>
              <a:buSzPct val="80000"/>
            </a:pPr>
            <a:r>
              <a:rPr lang="uk-UA" sz="4000" noProof="1">
                <a:solidFill>
                  <a:schemeClr val="tx1">
                    <a:lumMod val="75000"/>
                    <a:lumOff val="25000"/>
                  </a:schemeClr>
                </a:solidFill>
              </a:rPr>
              <a:t>У тому разі, коли у трудовій книжці заповнені усі </a:t>
            </a:r>
            <a:br>
              <a:rPr lang="uk-UA" sz="4000" noProof="1">
                <a:solidFill>
                  <a:schemeClr val="tx1">
                    <a:lumMod val="75000"/>
                    <a:lumOff val="25000"/>
                  </a:schemeClr>
                </a:solidFill>
              </a:rPr>
            </a:br>
            <a:r>
              <a:rPr lang="uk-UA" sz="4000" noProof="1">
                <a:solidFill>
                  <a:schemeClr val="tx1">
                    <a:lumMod val="75000"/>
                    <a:lumOff val="25000"/>
                  </a:schemeClr>
                </a:solidFill>
              </a:rPr>
              <a:t>сторінки відповідних розділів, вона доповнюється вкладишем.</a:t>
            </a:r>
          </a:p>
          <a:p>
            <a:pPr defTabSz="914400">
              <a:spcBef>
                <a:spcPts val="2183"/>
              </a:spcBef>
              <a:buClr>
                <a:schemeClr val="accent1"/>
              </a:buClr>
              <a:buSzPct val="80000"/>
            </a:pPr>
            <a:endParaRPr lang="uk-UA" sz="4000" noProof="1">
              <a:solidFill>
                <a:schemeClr val="tx1">
                  <a:lumMod val="75000"/>
                  <a:lumOff val="25000"/>
                </a:schemeClr>
              </a:solidFill>
            </a:endParaRPr>
          </a:p>
          <a:p>
            <a:pPr defTabSz="914400">
              <a:spcBef>
                <a:spcPts val="2183"/>
              </a:spcBef>
              <a:buClr>
                <a:schemeClr val="accent1"/>
              </a:buClr>
              <a:buSzPct val="80000"/>
            </a:pPr>
            <a:r>
              <a:rPr lang="uk-UA" sz="4000" noProof="1">
                <a:solidFill>
                  <a:schemeClr val="tx1">
                    <a:lumMod val="75000"/>
                    <a:lumOff val="25000"/>
                  </a:schemeClr>
                </a:solidFill>
              </a:rPr>
              <a:t>Вкладиш вшивається у трудову книжку, заповнюється і ведеться </a:t>
            </a:r>
            <a:br>
              <a:rPr lang="uk-UA" sz="4000" noProof="1">
                <a:solidFill>
                  <a:schemeClr val="tx1">
                    <a:lumMod val="75000"/>
                    <a:lumOff val="25000"/>
                  </a:schemeClr>
                </a:solidFill>
              </a:rPr>
            </a:br>
            <a:r>
              <a:rPr lang="uk-UA" sz="4000" noProof="1">
                <a:solidFill>
                  <a:schemeClr val="tx1">
                    <a:lumMod val="75000"/>
                    <a:lumOff val="25000"/>
                  </a:schemeClr>
                </a:solidFill>
              </a:rPr>
              <a:t>власником або уповноваженим ним органом за місцем роботи </a:t>
            </a:r>
            <a:br>
              <a:rPr lang="uk-UA" sz="4000" noProof="1">
                <a:solidFill>
                  <a:schemeClr val="tx1">
                    <a:lumMod val="75000"/>
                    <a:lumOff val="25000"/>
                  </a:schemeClr>
                </a:solidFill>
              </a:rPr>
            </a:br>
            <a:r>
              <a:rPr lang="uk-UA" sz="4000" noProof="1">
                <a:solidFill>
                  <a:schemeClr val="tx1">
                    <a:lumMod val="75000"/>
                    <a:lumOff val="25000"/>
                  </a:schemeClr>
                </a:solidFill>
              </a:rPr>
              <a:t>працівника у такому ж порядку, що і трудова книжка.</a:t>
            </a:r>
          </a:p>
          <a:p>
            <a:pPr defTabSz="914400">
              <a:spcBef>
                <a:spcPts val="2183"/>
              </a:spcBef>
              <a:buClr>
                <a:schemeClr val="accent1"/>
              </a:buClr>
              <a:buSzPct val="80000"/>
            </a:pPr>
            <a:endParaRPr lang="uk-UA" sz="4000" noProof="1">
              <a:solidFill>
                <a:schemeClr val="tx1">
                  <a:lumMod val="75000"/>
                  <a:lumOff val="25000"/>
                </a:schemeClr>
              </a:solidFill>
            </a:endParaRPr>
          </a:p>
          <a:p>
            <a:pPr defTabSz="914400">
              <a:spcBef>
                <a:spcPts val="2183"/>
              </a:spcBef>
              <a:buClr>
                <a:schemeClr val="accent1"/>
              </a:buClr>
              <a:buSzPct val="80000"/>
            </a:pPr>
            <a:r>
              <a:rPr lang="uk-UA" sz="4000" noProof="1">
                <a:solidFill>
                  <a:schemeClr val="tx1">
                    <a:lumMod val="75000"/>
                    <a:lumOff val="25000"/>
                  </a:schemeClr>
                </a:solidFill>
              </a:rPr>
              <a:t>Вкладиш без трудової книжки недійсний. АЛЕ Є НЮАНС! </a:t>
            </a:r>
          </a:p>
          <a:p>
            <a:pPr algn="just"/>
            <a:endParaRPr lang="uk-UA" sz="5333" noProof="1">
              <a:solidFill>
                <a:srgbClr val="212529"/>
              </a:solidFill>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3.1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247498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8</a:t>
            </a:fld>
            <a:endParaRPr lang="uk-UA" noProof="1"/>
          </a:p>
        </p:txBody>
      </p:sp>
      <p:graphicFrame>
        <p:nvGraphicFramePr>
          <p:cNvPr id="5" name="Объект 1">
            <a:extLst>
              <a:ext uri="{FF2B5EF4-FFF2-40B4-BE49-F238E27FC236}">
                <a16:creationId xmlns:a16="http://schemas.microsoft.com/office/drawing/2014/main" id="{5DE6B91E-446F-4CBB-8CCF-3E613ED45D8A}"/>
              </a:ext>
            </a:extLst>
          </p:cNvPr>
          <p:cNvGraphicFramePr>
            <a:graphicFrameLocks/>
          </p:cNvGraphicFramePr>
          <p:nvPr>
            <p:extLst>
              <p:ext uri="{D42A27DB-BD31-4B8C-83A1-F6EECF244321}">
                <p14:modId xmlns:p14="http://schemas.microsoft.com/office/powerpoint/2010/main" val="3218616589"/>
              </p:ext>
            </p:extLst>
          </p:nvPr>
        </p:nvGraphicFramePr>
        <p:xfrm>
          <a:off x="672000" y="1578000"/>
          <a:ext cx="23041017" cy="11089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3003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80</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8"/>
            <a:ext cx="22466496" cy="9196300"/>
          </a:xfrm>
          <a:prstGeom prst="rect">
            <a:avLst/>
          </a:prstGeom>
          <a:noFill/>
        </p:spPr>
        <p:txBody>
          <a:bodyPr wrap="square">
            <a:spAutoFit/>
          </a:bodyPr>
          <a:lstStyle/>
          <a:p>
            <a:pPr defTabSz="914400">
              <a:spcBef>
                <a:spcPts val="2183"/>
              </a:spcBef>
              <a:buClr>
                <a:schemeClr val="accent1"/>
              </a:buClr>
              <a:buSzPct val="80000"/>
            </a:pPr>
            <a:r>
              <a:rPr lang="uk-UA" sz="4000" noProof="1">
                <a:solidFill>
                  <a:schemeClr val="tx1">
                    <a:lumMod val="75000"/>
                    <a:lumOff val="25000"/>
                  </a:schemeClr>
                </a:solidFill>
              </a:rPr>
              <a:t>Про кожний виданий вкладиш на першій сторінці (титульний </a:t>
            </a:r>
            <a:br>
              <a:rPr lang="uk-UA" sz="4000" noProof="1">
                <a:solidFill>
                  <a:schemeClr val="tx1">
                    <a:lumMod val="75000"/>
                    <a:lumOff val="25000"/>
                  </a:schemeClr>
                </a:solidFill>
              </a:rPr>
            </a:br>
            <a:r>
              <a:rPr lang="uk-UA" sz="4000" noProof="1">
                <a:solidFill>
                  <a:schemeClr val="tx1">
                    <a:lumMod val="75000"/>
                    <a:lumOff val="25000"/>
                  </a:schemeClr>
                </a:solidFill>
              </a:rPr>
              <a:t>аркуш) трудової книжки зверху ставиться штамп розміром 10х25 мм з </a:t>
            </a:r>
            <a:br>
              <a:rPr lang="uk-UA" sz="4000" noProof="1">
                <a:solidFill>
                  <a:schemeClr val="tx1">
                    <a:lumMod val="75000"/>
                    <a:lumOff val="25000"/>
                  </a:schemeClr>
                </a:solidFill>
              </a:rPr>
            </a:br>
            <a:r>
              <a:rPr lang="uk-UA" sz="4000" noProof="1">
                <a:solidFill>
                  <a:schemeClr val="tx1">
                    <a:lumMod val="75000"/>
                    <a:lumOff val="25000"/>
                  </a:schemeClr>
                </a:solidFill>
              </a:rPr>
              <a:t>написом "Виданий вкладиш" і тут же зазначаються серія і номер </a:t>
            </a:r>
            <a:br>
              <a:rPr lang="uk-UA" sz="4000" noProof="1">
                <a:solidFill>
                  <a:schemeClr val="tx1">
                    <a:lumMod val="75000"/>
                    <a:lumOff val="25000"/>
                  </a:schemeClr>
                </a:solidFill>
              </a:rPr>
            </a:br>
            <a:r>
              <a:rPr lang="uk-UA" sz="4000" noProof="1">
                <a:solidFill>
                  <a:schemeClr val="tx1">
                    <a:lumMod val="75000"/>
                    <a:lumOff val="25000"/>
                  </a:schemeClr>
                </a:solidFill>
              </a:rPr>
              <a:t>вкладиша. При кожній наступній його видачі має ставитися другий </a:t>
            </a:r>
            <a:br>
              <a:rPr lang="uk-UA" sz="4000" noProof="1">
                <a:solidFill>
                  <a:schemeClr val="tx1">
                    <a:lumMod val="75000"/>
                    <a:lumOff val="25000"/>
                  </a:schemeClr>
                </a:solidFill>
              </a:rPr>
            </a:br>
            <a:r>
              <a:rPr lang="uk-UA" sz="4000" noProof="1">
                <a:solidFill>
                  <a:schemeClr val="tx1">
                    <a:lumMod val="75000"/>
                    <a:lumOff val="25000"/>
                  </a:schemeClr>
                </a:solidFill>
              </a:rPr>
              <a:t>штамп і зазначатися серія і номер вкладиша</a:t>
            </a: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3.2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2056529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81</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10016973"/>
          </a:xfrm>
          <a:prstGeom prst="rect">
            <a:avLst/>
          </a:prstGeom>
          <a:noFill/>
        </p:spPr>
        <p:txBody>
          <a:bodyPr wrap="square">
            <a:spAutoFit/>
          </a:bodyPr>
          <a:lstStyle/>
          <a:p>
            <a:pPr defTabSz="914400">
              <a:spcBef>
                <a:spcPts val="2183"/>
              </a:spcBef>
              <a:buClr>
                <a:schemeClr val="accent1"/>
              </a:buClr>
              <a:buSzPct val="80000"/>
            </a:pPr>
            <a:r>
              <a:rPr lang="uk-UA" sz="4000" noProof="1">
                <a:solidFill>
                  <a:schemeClr val="tx1">
                    <a:lumMod val="75000"/>
                    <a:lumOff val="25000"/>
                  </a:schemeClr>
                </a:solidFill>
              </a:rPr>
              <a:t>У разі необхідності доповнення трудової книжки </a:t>
            </a:r>
            <a:br>
              <a:rPr lang="uk-UA" sz="4000" noProof="1">
                <a:solidFill>
                  <a:schemeClr val="tx1">
                    <a:lumMod val="75000"/>
                    <a:lumOff val="25000"/>
                  </a:schemeClr>
                </a:solidFill>
              </a:rPr>
            </a:br>
            <a:r>
              <a:rPr lang="uk-UA" sz="4000" noProof="1">
                <a:solidFill>
                  <a:schemeClr val="tx1">
                    <a:lumMod val="75000"/>
                    <a:lumOff val="25000"/>
                  </a:schemeClr>
                </a:solidFill>
              </a:rPr>
              <a:t>вкладишем видається вкладиш нового зразка незалежно від того, яку </a:t>
            </a:r>
            <a:br>
              <a:rPr lang="uk-UA" sz="4000" noProof="1">
                <a:solidFill>
                  <a:schemeClr val="tx1">
                    <a:lumMod val="75000"/>
                    <a:lumOff val="25000"/>
                  </a:schemeClr>
                </a:solidFill>
              </a:rPr>
            </a:br>
            <a:r>
              <a:rPr lang="uk-UA" sz="4000" noProof="1">
                <a:solidFill>
                  <a:schemeClr val="tx1">
                    <a:lumMod val="75000"/>
                    <a:lumOff val="25000"/>
                  </a:schemeClr>
                </a:solidFill>
              </a:rPr>
              <a:t>трудову книжку має працівник (нового чи раніш установленого </a:t>
            </a:r>
            <a:br>
              <a:rPr lang="uk-UA" sz="4000" noProof="1">
                <a:solidFill>
                  <a:schemeClr val="tx1">
                    <a:lumMod val="75000"/>
                    <a:lumOff val="25000"/>
                  </a:schemeClr>
                </a:solidFill>
              </a:rPr>
            </a:br>
            <a:r>
              <a:rPr lang="uk-UA" sz="4000" noProof="1">
                <a:solidFill>
                  <a:schemeClr val="tx1">
                    <a:lumMod val="75000"/>
                    <a:lumOff val="25000"/>
                  </a:schemeClr>
                </a:solidFill>
              </a:rPr>
              <a:t>1938 року і 1974 року зразків)</a:t>
            </a:r>
          </a:p>
          <a:p>
            <a:pPr algn="just"/>
            <a:endParaRPr lang="uk-UA" sz="4366" noProof="1">
              <a:solidFill>
                <a:srgbClr val="222222"/>
              </a:solidFill>
              <a:latin typeface="Arial" panose="020B0604020202020204" pitchFamily="34" charset="0"/>
              <a:cs typeface="Arial" panose="020B0604020202020204" pitchFamily="34"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3.3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2339306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888334" y="2537520"/>
            <a:ext cx="22607332" cy="9121013"/>
          </a:xfrm>
        </p:spPr>
        <p:txBody>
          <a:bodyPr>
            <a:noAutofit/>
          </a:bodyPr>
          <a:lstStyle/>
          <a:p>
            <a:pPr marL="0" indent="0" algn="ctr">
              <a:spcBef>
                <a:spcPts val="0"/>
              </a:spcBef>
              <a:buNone/>
            </a:pPr>
            <a:endParaRPr lang="uk-UA" sz="6400" b="1" noProof="1">
              <a:solidFill>
                <a:srgbClr val="FF4848"/>
              </a:solidFill>
            </a:endParaRPr>
          </a:p>
          <a:p>
            <a:pPr marL="0" indent="0" algn="ctr">
              <a:spcBef>
                <a:spcPts val="0"/>
              </a:spcBef>
              <a:buNone/>
            </a:pPr>
            <a:endParaRPr lang="uk-UA" sz="4850" b="1" cap="all" noProof="1">
              <a:solidFill>
                <a:srgbClr val="002060"/>
              </a:solidFill>
              <a:latin typeface="Roboto" panose="02000000000000000000" pitchFamily="2" charset="0"/>
              <a:ea typeface="+mj-ea"/>
              <a:cs typeface="Helvetica"/>
            </a:endParaRPr>
          </a:p>
          <a:p>
            <a:pPr marL="0" indent="0" algn="ctr">
              <a:spcBef>
                <a:spcPts val="0"/>
              </a:spcBef>
              <a:buNone/>
            </a:pPr>
            <a:r>
              <a:rPr lang="uk-UA" sz="4850" b="1" cap="all" noProof="1">
                <a:solidFill>
                  <a:srgbClr val="002060"/>
                </a:solidFill>
                <a:latin typeface="Roboto" panose="02000000000000000000" pitchFamily="2" charset="0"/>
                <a:ea typeface="+mj-ea"/>
                <a:cs typeface="Helvetica"/>
              </a:rPr>
              <a:t>ДУБЛІКАТ </a:t>
            </a:r>
          </a:p>
          <a:p>
            <a:pPr marL="0" indent="0" algn="ctr">
              <a:spcBef>
                <a:spcPts val="0"/>
              </a:spcBef>
              <a:buNone/>
            </a:pPr>
            <a:r>
              <a:rPr lang="uk-UA" sz="7200" b="1" cap="all" noProof="1">
                <a:solidFill>
                  <a:srgbClr val="FF4848"/>
                </a:solidFill>
              </a:rPr>
              <a:t> </a:t>
            </a:r>
          </a:p>
          <a:p>
            <a:pPr marL="0" indent="0" algn="ctr">
              <a:spcBef>
                <a:spcPts val="0"/>
              </a:spcBef>
              <a:buNone/>
            </a:pPr>
            <a:endParaRPr lang="uk-UA" sz="6400" b="1" noProof="1"/>
          </a:p>
        </p:txBody>
      </p:sp>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82</a:t>
            </a:fld>
            <a:endParaRPr lang="uk-UA" noProof="1"/>
          </a:p>
        </p:txBody>
      </p:sp>
    </p:spTree>
    <p:extLst>
      <p:ext uri="{BB962C8B-B14F-4D97-AF65-F5344CB8AC3E}">
        <p14:creationId xmlns:p14="http://schemas.microsoft.com/office/powerpoint/2010/main" val="2178033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83</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18317864" cy="8094524"/>
          </a:xfrm>
          <a:prstGeom prst="rect">
            <a:avLst/>
          </a:prstGeom>
          <a:noFill/>
        </p:spPr>
        <p:txBody>
          <a:bodyPr wrap="square">
            <a:spAutoFit/>
          </a:bodyPr>
          <a:lstStyle/>
          <a:p>
            <a:pPr lvl="1" indent="-990575" algn="just">
              <a:buAutoNum type="arabicPeriod"/>
            </a:pPr>
            <a:r>
              <a:rPr lang="uk-UA" sz="4000" noProof="1">
                <a:solidFill>
                  <a:schemeClr val="tx1">
                    <a:lumMod val="75000"/>
                    <a:lumOff val="25000"/>
                  </a:schemeClr>
                </a:solidFill>
              </a:rPr>
              <a:t>Якщо трудова книжка працівника загублена підприємством </a:t>
            </a:r>
            <a:br>
              <a:rPr lang="uk-UA" sz="4000" noProof="1">
                <a:solidFill>
                  <a:schemeClr val="tx1">
                    <a:lumMod val="75000"/>
                    <a:lumOff val="25000"/>
                  </a:schemeClr>
                </a:solidFill>
              </a:rPr>
            </a:br>
            <a:r>
              <a:rPr lang="uk-UA" sz="4000" noProof="1">
                <a:solidFill>
                  <a:schemeClr val="tx1">
                    <a:lumMod val="75000"/>
                    <a:lumOff val="25000"/>
                  </a:schemeClr>
                </a:solidFill>
              </a:rPr>
              <a:t>внаслідок стихійного лиха або з інших причин, то йому видається </a:t>
            </a:r>
            <a:br>
              <a:rPr lang="uk-UA" sz="4000" noProof="1">
                <a:solidFill>
                  <a:schemeClr val="tx1">
                    <a:lumMod val="75000"/>
                    <a:lumOff val="25000"/>
                  </a:schemeClr>
                </a:solidFill>
              </a:rPr>
            </a:br>
            <a:r>
              <a:rPr lang="uk-UA" sz="4000" noProof="1">
                <a:solidFill>
                  <a:schemeClr val="tx1">
                    <a:lumMod val="75000"/>
                    <a:lumOff val="25000"/>
                  </a:schemeClr>
                </a:solidFill>
              </a:rPr>
              <a:t>дублікат трудової книжки без стягнення її вартості.</a:t>
            </a:r>
          </a:p>
          <a:p>
            <a:pPr indent="-990575" algn="just">
              <a:buAutoNum type="arabicPeriod"/>
            </a:pPr>
            <a:endParaRPr lang="uk-UA" sz="4000" noProof="1">
              <a:solidFill>
                <a:schemeClr val="tx1">
                  <a:lumMod val="75000"/>
                  <a:lumOff val="25000"/>
                </a:schemeClr>
              </a:solidFill>
            </a:endParaRPr>
          </a:p>
          <a:p>
            <a:pPr indent="-990575" algn="just">
              <a:buAutoNum type="arabicPeriod"/>
            </a:pPr>
            <a:r>
              <a:rPr lang="uk-UA" sz="4000" noProof="1">
                <a:solidFill>
                  <a:schemeClr val="tx1">
                    <a:lumMod val="75000"/>
                    <a:lumOff val="25000"/>
                  </a:schemeClr>
                </a:solidFill>
              </a:rPr>
              <a:t>Якщо трудова книжка (вкладиш до неї) стала непридатною </a:t>
            </a:r>
            <a:br>
              <a:rPr lang="uk-UA" sz="4000" noProof="1">
                <a:solidFill>
                  <a:schemeClr val="tx1">
                    <a:lumMod val="75000"/>
                    <a:lumOff val="25000"/>
                  </a:schemeClr>
                </a:solidFill>
              </a:rPr>
            </a:br>
            <a:r>
              <a:rPr lang="uk-UA" sz="4000" noProof="1">
                <a:solidFill>
                  <a:schemeClr val="tx1">
                    <a:lumMod val="75000"/>
                    <a:lumOff val="25000"/>
                  </a:schemeClr>
                </a:solidFill>
              </a:rPr>
              <a:t>(обгоріла, розірвана, забруднена і т.інш.), то власник або </a:t>
            </a:r>
            <a:br>
              <a:rPr lang="uk-UA" sz="4000" noProof="1">
                <a:solidFill>
                  <a:schemeClr val="tx1">
                    <a:lumMod val="75000"/>
                    <a:lumOff val="25000"/>
                  </a:schemeClr>
                </a:solidFill>
              </a:rPr>
            </a:br>
            <a:r>
              <a:rPr lang="uk-UA" sz="4000" noProof="1">
                <a:solidFill>
                  <a:schemeClr val="tx1">
                    <a:lumMod val="75000"/>
                    <a:lumOff val="25000"/>
                  </a:schemeClr>
                </a:solidFill>
              </a:rPr>
              <a:t>уповноважений ним орган за останнім місцем роботи видає працівнику </a:t>
            </a:r>
            <a:br>
              <a:rPr lang="uk-UA" sz="4000" noProof="1">
                <a:solidFill>
                  <a:schemeClr val="tx1">
                    <a:lumMod val="75000"/>
                    <a:lumOff val="25000"/>
                  </a:schemeClr>
                </a:solidFill>
              </a:rPr>
            </a:br>
            <a:r>
              <a:rPr lang="uk-UA" sz="4000" noProof="1">
                <a:solidFill>
                  <a:schemeClr val="tx1">
                    <a:lumMod val="75000"/>
                    <a:lumOff val="25000"/>
                  </a:schemeClr>
                </a:solidFill>
              </a:rPr>
              <a:t>дублікат трудової книжки (вкладиш до неї)</a:t>
            </a:r>
          </a:p>
          <a:p>
            <a:pPr indent="-990575" algn="just">
              <a:buAutoNum type="arabicPeriod"/>
            </a:pPr>
            <a:endParaRPr lang="uk-UA" sz="4000" noProof="1">
              <a:solidFill>
                <a:schemeClr val="tx1">
                  <a:lumMod val="75000"/>
                  <a:lumOff val="25000"/>
                </a:schemeClr>
              </a:solidFill>
            </a:endParaRPr>
          </a:p>
          <a:p>
            <a:pPr indent="-990575" algn="just">
              <a:buAutoNum type="arabicPeriod"/>
            </a:pPr>
            <a:r>
              <a:rPr lang="uk-UA" sz="4000" noProof="1">
                <a:solidFill>
                  <a:schemeClr val="tx1">
                    <a:lumMod val="75000"/>
                    <a:lumOff val="25000"/>
                  </a:schemeClr>
                </a:solidFill>
              </a:rPr>
              <a:t>на першій сторінці трудової книжки, що стала </a:t>
            </a:r>
            <a:br>
              <a:rPr lang="uk-UA" sz="4000" noProof="1">
                <a:solidFill>
                  <a:schemeClr val="tx1">
                    <a:lumMod val="75000"/>
                    <a:lumOff val="25000"/>
                  </a:schemeClr>
                </a:solidFill>
              </a:rPr>
            </a:br>
            <a:r>
              <a:rPr lang="uk-UA" sz="4000" noProof="1">
                <a:solidFill>
                  <a:schemeClr val="tx1">
                    <a:lumMod val="75000"/>
                    <a:lumOff val="25000"/>
                  </a:schemeClr>
                </a:solidFill>
              </a:rPr>
              <a:t>непридатною, робиться надпис "Замість видано дублікат", а книжка </a:t>
            </a:r>
            <a:br>
              <a:rPr lang="uk-UA" sz="4000" noProof="1">
                <a:solidFill>
                  <a:schemeClr val="tx1">
                    <a:lumMod val="75000"/>
                    <a:lumOff val="25000"/>
                  </a:schemeClr>
                </a:solidFill>
              </a:rPr>
            </a:br>
            <a:r>
              <a:rPr lang="uk-UA" sz="4000" noProof="1">
                <a:solidFill>
                  <a:schemeClr val="tx1">
                    <a:lumMod val="75000"/>
                    <a:lumOff val="25000"/>
                  </a:schemeClr>
                </a:solidFill>
              </a:rPr>
              <a:t>повертається її власнику. При працевлаштуванні на нове місце </a:t>
            </a:r>
            <a:br>
              <a:rPr lang="uk-UA" sz="4000" noProof="1">
                <a:solidFill>
                  <a:schemeClr val="tx1">
                    <a:lumMod val="75000"/>
                    <a:lumOff val="25000"/>
                  </a:schemeClr>
                </a:solidFill>
              </a:rPr>
            </a:br>
            <a:r>
              <a:rPr lang="uk-UA" sz="4000" noProof="1">
                <a:solidFill>
                  <a:schemeClr val="tx1">
                    <a:lumMod val="75000"/>
                    <a:lumOff val="25000"/>
                  </a:schemeClr>
                </a:solidFill>
              </a:rPr>
              <a:t>роботи працівник зобов'язаний пред'явити дублікат трудової книжки</a:t>
            </a:r>
          </a:p>
        </p:txBody>
      </p:sp>
    </p:spTree>
    <p:extLst>
      <p:ext uri="{BB962C8B-B14F-4D97-AF65-F5344CB8AC3E}">
        <p14:creationId xmlns:p14="http://schemas.microsoft.com/office/powerpoint/2010/main" val="112393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84</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8094524"/>
          </a:xfrm>
          <a:prstGeom prst="rect">
            <a:avLst/>
          </a:prstGeom>
          <a:noFill/>
        </p:spPr>
        <p:txBody>
          <a:bodyPr wrap="square">
            <a:spAutoFit/>
          </a:bodyPr>
          <a:lstStyle>
            <a:defPPr>
              <a:defRPr lang="en-US"/>
            </a:defPPr>
            <a:lvl1pPr indent="-990575" algn="just">
              <a:buAutoNum type="arabicPeriod"/>
              <a:defRPr sz="4366">
                <a:solidFill>
                  <a:srgbClr val="222222"/>
                </a:solidFill>
                <a:latin typeface="Arial" panose="020B0604020202020204" pitchFamily="34" charset="0"/>
                <a:cs typeface="Arial" panose="020B0604020202020204" pitchFamily="34" charset="0"/>
              </a:defRPr>
            </a:lvl1pPr>
          </a:lstStyle>
          <a:p>
            <a:r>
              <a:rPr lang="uk-UA" sz="4000" noProof="1">
                <a:solidFill>
                  <a:schemeClr val="tx1">
                    <a:lumMod val="75000"/>
                    <a:lumOff val="25000"/>
                  </a:schemeClr>
                </a:solidFill>
                <a:latin typeface="+mn-lt"/>
                <a:cs typeface="+mn-cs"/>
              </a:rPr>
              <a:t>Дублікат трудової книжки також може бути виданий за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новим місцем роботи у зв’язку з відсутністю доступу до трудової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книжки працівника внаслідок надзвичайної ситуації, передбаченої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Кодексом цивільного захисту України, або проведення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антитерористичної операції на території, де працював працівник.</a:t>
            </a:r>
          </a:p>
          <a:p>
            <a:endParaRPr lang="uk-UA" sz="4000" noProof="1">
              <a:solidFill>
                <a:schemeClr val="tx1">
                  <a:lumMod val="75000"/>
                  <a:lumOff val="25000"/>
                </a:schemeClr>
              </a:solidFill>
              <a:latin typeface="+mn-lt"/>
              <a:cs typeface="+mn-cs"/>
            </a:endParaRPr>
          </a:p>
          <a:p>
            <a:endParaRPr lang="uk-UA" sz="4000" noProof="1">
              <a:solidFill>
                <a:schemeClr val="tx1">
                  <a:lumMod val="75000"/>
                  <a:lumOff val="25000"/>
                </a:schemeClr>
              </a:solidFill>
              <a:latin typeface="+mn-lt"/>
              <a:cs typeface="+mn-cs"/>
            </a:endParaRPr>
          </a:p>
          <a:p>
            <a:r>
              <a:rPr lang="uk-UA" sz="4000" noProof="1">
                <a:solidFill>
                  <a:schemeClr val="tx1">
                    <a:lumMod val="75000"/>
                    <a:lumOff val="25000"/>
                  </a:schemeClr>
                </a:solidFill>
                <a:latin typeface="+mn-lt"/>
                <a:cs typeface="+mn-cs"/>
              </a:rPr>
              <a:t>Дублікат видається на підставі заяви працівника та отриманої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ним у письмовому вигляді інформації зі штабу з ліквідації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наслідків надзвичайної ситуації про виникнення надзвичайної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ситуації або Антитерористичного центру при Службі безпеки України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про проведення антитерористичної операції на території, де </a:t>
            </a:r>
            <a:br>
              <a:rPr lang="uk-UA" sz="4000" noProof="1">
                <a:solidFill>
                  <a:schemeClr val="tx1">
                    <a:lumMod val="75000"/>
                    <a:lumOff val="25000"/>
                  </a:schemeClr>
                </a:solidFill>
                <a:latin typeface="+mn-lt"/>
                <a:cs typeface="+mn-cs"/>
              </a:rPr>
            </a:br>
            <a:r>
              <a:rPr lang="uk-UA" sz="4000" noProof="1">
                <a:solidFill>
                  <a:schemeClr val="tx1">
                    <a:lumMod val="75000"/>
                    <a:lumOff val="25000"/>
                  </a:schemeClr>
                </a:solidFill>
                <a:latin typeface="+mn-lt"/>
                <a:cs typeface="+mn-cs"/>
              </a:rPr>
              <a:t>працював працівник, що надається в довільній формі.</a:t>
            </a:r>
          </a:p>
        </p:txBody>
      </p:sp>
    </p:spTree>
    <p:extLst>
      <p:ext uri="{BB962C8B-B14F-4D97-AF65-F5344CB8AC3E}">
        <p14:creationId xmlns:p14="http://schemas.microsoft.com/office/powerpoint/2010/main" val="4045874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85</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2439551"/>
            <a:ext cx="22466496" cy="3170099"/>
          </a:xfrm>
          <a:prstGeom prst="rect">
            <a:avLst/>
          </a:prstGeom>
          <a:noFill/>
        </p:spPr>
        <p:txBody>
          <a:bodyPr wrap="square">
            <a:spAutoFit/>
          </a:bodyPr>
          <a:lstStyle/>
          <a:p>
            <a:pPr indent="-990575" algn="just">
              <a:buAutoNum type="arabicPeriod"/>
            </a:pPr>
            <a:r>
              <a:rPr lang="uk-UA" sz="4000" noProof="1">
                <a:solidFill>
                  <a:schemeClr val="tx1">
                    <a:lumMod val="75000"/>
                    <a:lumOff val="25000"/>
                  </a:schemeClr>
                </a:solidFill>
              </a:rPr>
              <a:t>У разі відновлення доступу до трудової книжки записи з </a:t>
            </a:r>
            <a:br>
              <a:rPr lang="uk-UA" sz="4000" noProof="1">
                <a:solidFill>
                  <a:schemeClr val="tx1">
                    <a:lumMod val="75000"/>
                    <a:lumOff val="25000"/>
                  </a:schemeClr>
                </a:solidFill>
              </a:rPr>
            </a:br>
            <a:r>
              <a:rPr lang="uk-UA" sz="4000" noProof="1">
                <a:solidFill>
                  <a:schemeClr val="tx1">
                    <a:lumMod val="75000"/>
                    <a:lumOff val="25000"/>
                  </a:schemeClr>
                </a:solidFill>
              </a:rPr>
              <a:t>дубліката про періоди роботи переносяться до трудової книжки. При </a:t>
            </a:r>
            <a:br>
              <a:rPr lang="uk-UA" sz="4000" noProof="1">
                <a:solidFill>
                  <a:schemeClr val="tx1">
                    <a:lumMod val="75000"/>
                    <a:lumOff val="25000"/>
                  </a:schemeClr>
                </a:solidFill>
              </a:rPr>
            </a:br>
            <a:r>
              <a:rPr lang="uk-UA" sz="4000" noProof="1">
                <a:solidFill>
                  <a:schemeClr val="tx1">
                    <a:lumMod val="75000"/>
                    <a:lumOff val="25000"/>
                  </a:schemeClr>
                </a:solidFill>
              </a:rPr>
              <a:t>цьому на першій сторінці дубліката робиться напис: "Дублікат </a:t>
            </a:r>
            <a:br>
              <a:rPr lang="uk-UA" sz="4000" noProof="1">
                <a:solidFill>
                  <a:schemeClr val="tx1">
                    <a:lumMod val="75000"/>
                    <a:lumOff val="25000"/>
                  </a:schemeClr>
                </a:solidFill>
              </a:rPr>
            </a:br>
            <a:r>
              <a:rPr lang="uk-UA" sz="4000" noProof="1">
                <a:solidFill>
                  <a:schemeClr val="tx1">
                    <a:lumMod val="75000"/>
                    <a:lumOff val="25000"/>
                  </a:schemeClr>
                </a:solidFill>
              </a:rPr>
              <a:t>анульовано", посвідчується печаткою роботодавця за останнім місцем </a:t>
            </a:r>
            <a:br>
              <a:rPr lang="uk-UA" sz="4000" noProof="1">
                <a:solidFill>
                  <a:schemeClr val="tx1">
                    <a:lumMod val="75000"/>
                    <a:lumOff val="25000"/>
                  </a:schemeClr>
                </a:solidFill>
              </a:rPr>
            </a:br>
            <a:r>
              <a:rPr lang="uk-UA" sz="4000" noProof="1">
                <a:solidFill>
                  <a:schemeClr val="tx1">
                    <a:lumMod val="75000"/>
                    <a:lumOff val="25000"/>
                  </a:schemeClr>
                </a:solidFill>
              </a:rPr>
              <a:t>роботи працівника та дублікат повертається його власнику.</a:t>
            </a:r>
          </a:p>
        </p:txBody>
      </p:sp>
    </p:spTree>
    <p:extLst>
      <p:ext uri="{BB962C8B-B14F-4D97-AF65-F5344CB8AC3E}">
        <p14:creationId xmlns:p14="http://schemas.microsoft.com/office/powerpoint/2010/main" val="3491560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86</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9325245"/>
          </a:xfrm>
          <a:prstGeom prst="rect">
            <a:avLst/>
          </a:prstGeom>
          <a:noFill/>
        </p:spPr>
        <p:txBody>
          <a:bodyPr wrap="square">
            <a:spAutoFit/>
          </a:bodyPr>
          <a:lstStyle/>
          <a:p>
            <a:pPr indent="-990575" algn="just">
              <a:buAutoNum type="arabicPeriod"/>
            </a:pPr>
            <a:r>
              <a:rPr lang="uk-UA" sz="4000" noProof="1">
                <a:solidFill>
                  <a:schemeClr val="tx1">
                    <a:lumMod val="75000"/>
                    <a:lumOff val="25000"/>
                  </a:schemeClr>
                </a:solidFill>
              </a:rPr>
              <a:t>Особа, яка загубила трудову книжку (вкладиш до неї), </a:t>
            </a:r>
            <a:br>
              <a:rPr lang="uk-UA" sz="4000" noProof="1">
                <a:solidFill>
                  <a:schemeClr val="tx1">
                    <a:lumMod val="75000"/>
                    <a:lumOff val="25000"/>
                  </a:schemeClr>
                </a:solidFill>
              </a:rPr>
            </a:br>
            <a:r>
              <a:rPr lang="uk-UA" sz="4000" noProof="1">
                <a:solidFill>
                  <a:schemeClr val="tx1">
                    <a:lumMod val="75000"/>
                    <a:lumOff val="25000"/>
                  </a:schemeClr>
                </a:solidFill>
              </a:rPr>
              <a:t>зобов'язана негайно заявити про це власнику або уповноваженому ним </a:t>
            </a:r>
            <a:br>
              <a:rPr lang="uk-UA" sz="4000" noProof="1">
                <a:solidFill>
                  <a:schemeClr val="tx1">
                    <a:lumMod val="75000"/>
                    <a:lumOff val="25000"/>
                  </a:schemeClr>
                </a:solidFill>
              </a:rPr>
            </a:br>
            <a:r>
              <a:rPr lang="uk-UA" sz="4000" noProof="1">
                <a:solidFill>
                  <a:schemeClr val="tx1">
                    <a:lumMod val="75000"/>
                    <a:lumOff val="25000"/>
                  </a:schemeClr>
                </a:solidFill>
              </a:rPr>
              <a:t>органу за місцем останньої роботи. Не пізніше 15 днів після заяви, </a:t>
            </a:r>
            <a:br>
              <a:rPr lang="uk-UA" sz="4000" noProof="1">
                <a:solidFill>
                  <a:schemeClr val="tx1">
                    <a:lumMod val="75000"/>
                    <a:lumOff val="25000"/>
                  </a:schemeClr>
                </a:solidFill>
              </a:rPr>
            </a:br>
            <a:r>
              <a:rPr lang="uk-UA" sz="4000" noProof="1">
                <a:solidFill>
                  <a:schemeClr val="tx1">
                    <a:lumMod val="75000"/>
                    <a:lumOff val="25000"/>
                  </a:schemeClr>
                </a:solidFill>
              </a:rPr>
              <a:t>а у разі ускладнення в інші строки власник або уповноважений ним </a:t>
            </a:r>
            <a:br>
              <a:rPr lang="uk-UA" sz="4000" noProof="1">
                <a:solidFill>
                  <a:schemeClr val="tx1">
                    <a:lumMod val="75000"/>
                    <a:lumOff val="25000"/>
                  </a:schemeClr>
                </a:solidFill>
              </a:rPr>
            </a:br>
            <a:r>
              <a:rPr lang="uk-UA" sz="4000" noProof="1">
                <a:solidFill>
                  <a:schemeClr val="tx1">
                    <a:lumMod val="75000"/>
                    <a:lumOff val="25000"/>
                  </a:schemeClr>
                </a:solidFill>
              </a:rPr>
              <a:t>орган видає працівнику іншу трудову книжку або вкладиш до неї </a:t>
            </a:r>
            <a:br>
              <a:rPr lang="uk-UA" sz="4000" noProof="1">
                <a:solidFill>
                  <a:schemeClr val="tx1">
                    <a:lumMod val="75000"/>
                    <a:lumOff val="25000"/>
                  </a:schemeClr>
                </a:solidFill>
              </a:rPr>
            </a:br>
            <a:r>
              <a:rPr lang="uk-UA" sz="4000" noProof="1">
                <a:solidFill>
                  <a:schemeClr val="tx1">
                    <a:lumMod val="75000"/>
                    <a:lumOff val="25000"/>
                  </a:schemeClr>
                </a:solidFill>
              </a:rPr>
              <a:t>(нових зразків) з написом "Дублікат" в правому верхньому кутку </a:t>
            </a:r>
            <a:br>
              <a:rPr lang="uk-UA" sz="4000" noProof="1">
                <a:solidFill>
                  <a:schemeClr val="tx1">
                    <a:lumMod val="75000"/>
                    <a:lumOff val="25000"/>
                  </a:schemeClr>
                </a:solidFill>
              </a:rPr>
            </a:br>
            <a:r>
              <a:rPr lang="uk-UA" sz="4000" noProof="1">
                <a:solidFill>
                  <a:schemeClr val="tx1">
                    <a:lumMod val="75000"/>
                    <a:lumOff val="25000"/>
                  </a:schemeClr>
                </a:solidFill>
              </a:rPr>
              <a:t>першої сторінки.</a:t>
            </a:r>
          </a:p>
          <a:p>
            <a:pPr algn="just"/>
            <a:endParaRPr lang="uk-UA" sz="5333" noProof="1">
              <a:solidFill>
                <a:srgbClr val="333333"/>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5.1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23718952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87</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828552" y="2057467"/>
            <a:ext cx="22466496" cy="6303970"/>
          </a:xfrm>
          <a:prstGeom prst="rect">
            <a:avLst/>
          </a:prstGeom>
          <a:noFill/>
        </p:spPr>
        <p:txBody>
          <a:bodyPr wrap="square">
            <a:spAutoFit/>
          </a:bodyPr>
          <a:lstStyle/>
          <a:p>
            <a:pPr indent="-990575" algn="just">
              <a:buAutoNum type="arabicPeriod"/>
            </a:pPr>
            <a:r>
              <a:rPr lang="uk-UA" sz="4000" noProof="1">
                <a:solidFill>
                  <a:schemeClr val="tx1">
                    <a:lumMod val="75000"/>
                    <a:lumOff val="25000"/>
                  </a:schemeClr>
                </a:solidFill>
              </a:rPr>
              <a:t>Якщо працівник до влаштування на це підприємство вже </a:t>
            </a:r>
            <a:br>
              <a:rPr lang="uk-UA" sz="4000" noProof="1">
                <a:solidFill>
                  <a:schemeClr val="tx1">
                    <a:lumMod val="75000"/>
                    <a:lumOff val="25000"/>
                  </a:schemeClr>
                </a:solidFill>
              </a:rPr>
            </a:br>
            <a:r>
              <a:rPr lang="uk-UA" sz="4000" noProof="1">
                <a:solidFill>
                  <a:schemeClr val="tx1">
                    <a:lumMod val="75000"/>
                    <a:lumOff val="25000"/>
                  </a:schemeClr>
                </a:solidFill>
              </a:rPr>
              <a:t>працював, то при заповненні дубліката трудової книжки в розділ </a:t>
            </a:r>
            <a:br>
              <a:rPr lang="uk-UA" sz="4000" noProof="1">
                <a:solidFill>
                  <a:schemeClr val="tx1">
                    <a:lumMod val="75000"/>
                    <a:lumOff val="25000"/>
                  </a:schemeClr>
                </a:solidFill>
              </a:rPr>
            </a:br>
            <a:r>
              <a:rPr lang="uk-UA" sz="4000" noProof="1">
                <a:solidFill>
                  <a:schemeClr val="tx1">
                    <a:lumMod val="75000"/>
                    <a:lumOff val="25000"/>
                  </a:schemeClr>
                </a:solidFill>
              </a:rPr>
              <a:t>"Відомості про роботу" у графу 3 спочатку вноситься запис про </a:t>
            </a:r>
            <a:br>
              <a:rPr lang="uk-UA" sz="4000" noProof="1">
                <a:solidFill>
                  <a:schemeClr val="tx1">
                    <a:lumMod val="75000"/>
                    <a:lumOff val="25000"/>
                  </a:schemeClr>
                </a:solidFill>
              </a:rPr>
            </a:br>
            <a:r>
              <a:rPr lang="uk-UA" sz="4000" noProof="1">
                <a:solidFill>
                  <a:schemeClr val="tx1">
                    <a:lumMod val="75000"/>
                    <a:lumOff val="25000"/>
                  </a:schemeClr>
                </a:solidFill>
              </a:rPr>
              <a:t>загальний стаж його роботи до влаштування на це підприємство, який </a:t>
            </a:r>
            <a:br>
              <a:rPr lang="uk-UA" sz="4000" noProof="1">
                <a:solidFill>
                  <a:schemeClr val="tx1">
                    <a:lumMod val="75000"/>
                    <a:lumOff val="25000"/>
                  </a:schemeClr>
                </a:solidFill>
              </a:rPr>
            </a:br>
            <a:r>
              <a:rPr lang="uk-UA" sz="4000" noProof="1">
                <a:solidFill>
                  <a:schemeClr val="tx1">
                    <a:lumMod val="75000"/>
                    <a:lumOff val="25000"/>
                  </a:schemeClr>
                </a:solidFill>
              </a:rPr>
              <a:t>підтверджується документами.</a:t>
            </a:r>
          </a:p>
          <a:p>
            <a:pPr indent="-990575" algn="just">
              <a:buAutoNum type="arabicPeriod"/>
            </a:pPr>
            <a:endParaRPr lang="uk-UA" sz="4366" noProof="1">
              <a:solidFill>
                <a:srgbClr val="222222"/>
              </a:solidFill>
              <a:latin typeface="Arial" panose="020B0604020202020204" pitchFamily="34" charset="0"/>
              <a:cs typeface="Arial" panose="020B0604020202020204" pitchFamily="34"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5.2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22765437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88</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2785256"/>
            <a:ext cx="22466496" cy="7889019"/>
          </a:xfrm>
          <a:prstGeom prst="rect">
            <a:avLst/>
          </a:prstGeom>
          <a:noFill/>
        </p:spPr>
        <p:txBody>
          <a:bodyPr wrap="square">
            <a:spAutoFit/>
          </a:bodyPr>
          <a:lstStyle/>
          <a:p>
            <a:pPr algn="just"/>
            <a:r>
              <a:rPr lang="uk-UA" sz="4000" noProof="1">
                <a:solidFill>
                  <a:schemeClr val="tx1">
                    <a:lumMod val="75000"/>
                    <a:lumOff val="25000"/>
                  </a:schemeClr>
                </a:solidFill>
              </a:rPr>
              <a:t>Дублікат трудової книжки або вкладиш до неї заповнюється </a:t>
            </a:r>
            <a:br>
              <a:rPr lang="uk-UA" sz="4000" noProof="1">
                <a:solidFill>
                  <a:schemeClr val="tx1">
                    <a:lumMod val="75000"/>
                    <a:lumOff val="25000"/>
                  </a:schemeClr>
                </a:solidFill>
              </a:rPr>
            </a:br>
            <a:r>
              <a:rPr lang="uk-UA" sz="4000" noProof="1">
                <a:solidFill>
                  <a:schemeClr val="tx1">
                    <a:lumMod val="75000"/>
                    <a:lumOff val="25000"/>
                  </a:schemeClr>
                </a:solidFill>
              </a:rPr>
              <a:t>за загальними правилами. У розділи "Відомості про роботу", </a:t>
            </a:r>
            <a:br>
              <a:rPr lang="uk-UA" sz="4000" noProof="1">
                <a:solidFill>
                  <a:schemeClr val="tx1">
                    <a:lumMod val="75000"/>
                    <a:lumOff val="25000"/>
                  </a:schemeClr>
                </a:solidFill>
              </a:rPr>
            </a:br>
            <a:r>
              <a:rPr lang="uk-UA" sz="4000" noProof="1">
                <a:solidFill>
                  <a:schemeClr val="tx1">
                    <a:lumMod val="75000"/>
                    <a:lumOff val="25000"/>
                  </a:schemeClr>
                </a:solidFill>
              </a:rPr>
              <a:t>"Відомості про нагородження" і "Відомості про заохочення" при </a:t>
            </a:r>
            <a:br>
              <a:rPr lang="uk-UA" sz="4000" noProof="1">
                <a:solidFill>
                  <a:schemeClr val="tx1">
                    <a:lumMod val="75000"/>
                    <a:lumOff val="25000"/>
                  </a:schemeClr>
                </a:solidFill>
              </a:rPr>
            </a:br>
            <a:r>
              <a:rPr lang="uk-UA" sz="4000" noProof="1">
                <a:solidFill>
                  <a:schemeClr val="tx1">
                    <a:lumMod val="75000"/>
                    <a:lumOff val="25000"/>
                  </a:schemeClr>
                </a:solidFill>
              </a:rPr>
              <a:t>заповненні дубліката вносяться записи про роботу, а також про </a:t>
            </a:r>
            <a:br>
              <a:rPr lang="uk-UA" sz="4000" noProof="1">
                <a:solidFill>
                  <a:schemeClr val="tx1">
                    <a:lumMod val="75000"/>
                    <a:lumOff val="25000"/>
                  </a:schemeClr>
                </a:solidFill>
              </a:rPr>
            </a:br>
            <a:r>
              <a:rPr lang="uk-UA" sz="4000" noProof="1">
                <a:solidFill>
                  <a:schemeClr val="tx1">
                    <a:lumMod val="75000"/>
                    <a:lumOff val="25000"/>
                  </a:schemeClr>
                </a:solidFill>
              </a:rPr>
              <a:t>нагородження і заохочення за місцем останньої роботи на підставі </a:t>
            </a:r>
            <a:br>
              <a:rPr lang="uk-UA" sz="4000" noProof="1">
                <a:solidFill>
                  <a:schemeClr val="tx1">
                    <a:lumMod val="75000"/>
                    <a:lumOff val="25000"/>
                  </a:schemeClr>
                </a:solidFill>
              </a:rPr>
            </a:br>
            <a:r>
              <a:rPr lang="uk-UA" sz="4000" noProof="1">
                <a:solidFill>
                  <a:schemeClr val="tx1">
                    <a:lumMod val="75000"/>
                    <a:lumOff val="25000"/>
                  </a:schemeClr>
                </a:solidFill>
              </a:rPr>
              <a:t>раніше виданих наказів (розпоряджень).</a:t>
            </a: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endParaRPr lang="uk-UA" sz="5333" i="1" noProof="1">
              <a:solidFill>
                <a:schemeClr val="bg1">
                  <a:lumMod val="50000"/>
                </a:schemeClr>
              </a:solidFill>
              <a:latin typeface="Times New Roman" panose="02020603050405020304" pitchFamily="18" charset="0"/>
            </a:endParaRPr>
          </a:p>
          <a:p>
            <a:pPr algn="r"/>
            <a:r>
              <a:rPr lang="uk-UA" sz="5333" i="1" noProof="1">
                <a:solidFill>
                  <a:schemeClr val="bg1">
                    <a:lumMod val="50000"/>
                  </a:schemeClr>
                </a:solidFill>
                <a:latin typeface="Times New Roman" panose="02020603050405020304" pitchFamily="18" charset="0"/>
              </a:rPr>
              <a:t>П. 5.3 Інструкції № 58</a:t>
            </a:r>
            <a:endParaRPr lang="uk-UA" sz="4800" i="1" noProof="1">
              <a:solidFill>
                <a:schemeClr val="bg1">
                  <a:lumMod val="50000"/>
                </a:schemeClr>
              </a:solidFill>
            </a:endParaRPr>
          </a:p>
        </p:txBody>
      </p:sp>
    </p:spTree>
    <p:extLst>
      <p:ext uri="{BB962C8B-B14F-4D97-AF65-F5344CB8AC3E}">
        <p14:creationId xmlns:p14="http://schemas.microsoft.com/office/powerpoint/2010/main" val="1657862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89</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574709" y="1385392"/>
            <a:ext cx="22466496" cy="8504764"/>
          </a:xfrm>
          <a:prstGeom prst="rect">
            <a:avLst/>
          </a:prstGeom>
          <a:noFill/>
        </p:spPr>
        <p:txBody>
          <a:bodyPr wrap="square">
            <a:spAutoFit/>
          </a:bodyPr>
          <a:lstStyle/>
          <a:p>
            <a:pPr algn="just"/>
            <a:endParaRPr lang="uk-UA" sz="5333" noProof="1">
              <a:solidFill>
                <a:srgbClr val="333333"/>
              </a:solidFill>
            </a:endParaRPr>
          </a:p>
          <a:p>
            <a:pPr algn="just"/>
            <a:endParaRPr lang="uk-UA" sz="5333" noProof="1">
              <a:solidFill>
                <a:srgbClr val="333333"/>
              </a:solidFill>
            </a:endParaRPr>
          </a:p>
          <a:p>
            <a:pPr algn="just"/>
            <a:r>
              <a:rPr lang="uk-UA" sz="4000" noProof="1">
                <a:solidFill>
                  <a:schemeClr val="tx1">
                    <a:lumMod val="75000"/>
                    <a:lumOff val="25000"/>
                  </a:schemeClr>
                </a:solidFill>
              </a:rPr>
              <a:t>Облік трудової діяльності працівника здійснюється в електронній формі в реєстрі застрахованих осіб Державного реєстру загальнообов’язкового державного соціального страхування у порядку, визначеному </a:t>
            </a:r>
            <a:r>
              <a:rPr lang="uk-UA" sz="4000" noProof="1">
                <a:solidFill>
                  <a:schemeClr val="tx1">
                    <a:lumMod val="75000"/>
                    <a:lumOff val="25000"/>
                  </a:schemeClr>
                </a:solidFill>
                <a:hlinkClick r:id="rId2">
                  <a:extLst>
                    <a:ext uri="{A12FA001-AC4F-418D-AE19-62706E023703}">
                      <ahyp:hlinkClr xmlns:ahyp="http://schemas.microsoft.com/office/drawing/2018/hyperlinkcolor" val="tx"/>
                    </a:ext>
                  </a:extLst>
                </a:hlinkClick>
              </a:rPr>
              <a:t>Законом України</a:t>
            </a:r>
            <a:r>
              <a:rPr lang="uk-UA" sz="4000" noProof="1">
                <a:solidFill>
                  <a:schemeClr val="tx1">
                    <a:lumMod val="75000"/>
                    <a:lumOff val="25000"/>
                  </a:schemeClr>
                </a:solidFill>
              </a:rPr>
              <a:t> "Про збір та облік єдиного внеску на загальнообов’язкове державне соціальне страхування".</a:t>
            </a:r>
          </a:p>
          <a:p>
            <a:pPr indent="-507987" algn="just"/>
            <a:endParaRPr lang="uk-UA" sz="4000" noProof="1">
              <a:solidFill>
                <a:schemeClr val="tx1">
                  <a:lumMod val="75000"/>
                  <a:lumOff val="25000"/>
                </a:schemeClr>
              </a:solidFill>
            </a:endParaRPr>
          </a:p>
          <a:p>
            <a:pPr marL="507987" indent="-507987"/>
            <a:endParaRPr lang="uk-UA" sz="4800" noProof="1"/>
          </a:p>
          <a:p>
            <a:pPr marL="507987" indent="-507987"/>
            <a:endParaRPr lang="uk-UA" sz="4800" noProof="1"/>
          </a:p>
          <a:p>
            <a:pPr marL="507987" indent="-507987"/>
            <a:endParaRPr lang="uk-UA" sz="4800" noProof="1"/>
          </a:p>
          <a:p>
            <a:pPr marL="507987" indent="-507987"/>
            <a:endParaRPr lang="uk-UA" sz="4800" noProof="1"/>
          </a:p>
          <a:p>
            <a:pPr marL="507987" indent="-507987" algn="r"/>
            <a:r>
              <a:rPr lang="uk-UA" sz="4800" i="1" noProof="1">
                <a:solidFill>
                  <a:schemeClr val="bg1">
                    <a:lumMod val="50000"/>
                  </a:schemeClr>
                </a:solidFill>
              </a:rPr>
              <a:t>Ст. 48 КЗпП </a:t>
            </a:r>
          </a:p>
        </p:txBody>
      </p:sp>
    </p:spTree>
    <p:extLst>
      <p:ext uri="{BB962C8B-B14F-4D97-AF65-F5344CB8AC3E}">
        <p14:creationId xmlns:p14="http://schemas.microsoft.com/office/powerpoint/2010/main" val="336516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1676400" y="4272678"/>
            <a:ext cx="21024000" cy="830997"/>
          </a:xfrm>
          <a:prstGeom prst="rect">
            <a:avLst/>
          </a:prstGeom>
        </p:spPr>
        <p:txBody>
          <a:bodyPr>
            <a:spAutoFit/>
          </a:bodyPr>
          <a:lstStyle/>
          <a:p>
            <a:pPr algn="just">
              <a:defRPr/>
            </a:pPr>
            <a:r>
              <a:rPr lang="uk-UA" sz="4800" noProof="1"/>
              <a:t>      </a:t>
            </a:r>
            <a:endParaRPr lang="uk-UA" sz="2400" noProof="1"/>
          </a:p>
        </p:txBody>
      </p:sp>
      <p:sp>
        <p:nvSpPr>
          <p:cNvPr id="4" name="Прямоугольник 3"/>
          <p:cNvSpPr/>
          <p:nvPr/>
        </p:nvSpPr>
        <p:spPr bwMode="auto">
          <a:xfrm>
            <a:off x="672001" y="3018001"/>
            <a:ext cx="23041017" cy="1200329"/>
          </a:xfrm>
          <a:prstGeom prst="rect">
            <a:avLst/>
          </a:prstGeom>
        </p:spPr>
        <p:txBody>
          <a:bodyPr wrap="square">
            <a:spAutoFit/>
          </a:bodyPr>
          <a:lstStyle/>
          <a:p>
            <a:r>
              <a:rPr lang="uk-UA" sz="3600" noProof="1">
                <a:cs typeface="Arial" panose="020B0604020202020204" pitchFamily="34" charset="0"/>
              </a:rPr>
              <a:t>Зміни до штатного розпису вносять на підставі наказу (розпорядження). Кількість і періодичність таких змін протягом року не обмежуються.</a:t>
            </a:r>
          </a:p>
        </p:txBody>
      </p:sp>
      <p:sp>
        <p:nvSpPr>
          <p:cNvPr id="5" name="Заголовок 7"/>
          <p:cNvSpPr txBox="1"/>
          <p:nvPr/>
        </p:nvSpPr>
        <p:spPr bwMode="auto">
          <a:xfrm>
            <a:off x="670985" y="1578001"/>
            <a:ext cx="23042033" cy="794833"/>
          </a:xfrm>
          <a:prstGeom prst="rect">
            <a:avLst/>
          </a:prstGeom>
        </p:spPr>
        <p:txBody>
          <a:bodyPr vert="horz" wrap="square" lIns="121920" tIns="60960" rIns="121920" bIns="6096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gn="l" defTabSz="914400" hangingPunct="0">
              <a:spcBef>
                <a:spcPts val="4500"/>
              </a:spcBef>
              <a:defRPr/>
            </a:pPr>
            <a:r>
              <a:rPr lang="uk-UA" sz="4850" noProof="1">
                <a:solidFill>
                  <a:srgbClr val="002060"/>
                </a:solidFill>
                <a:latin typeface="Roboto" panose="02000000000000000000" pitchFamily="2" charset="0"/>
                <a:cs typeface="Helvetica"/>
              </a:rPr>
              <a:t>Як вносити зміни</a:t>
            </a:r>
          </a:p>
        </p:txBody>
      </p:sp>
      <p:sp>
        <p:nvSpPr>
          <p:cNvPr id="2" name="Місце для номера слайда 1">
            <a:extLst>
              <a:ext uri="{FF2B5EF4-FFF2-40B4-BE49-F238E27FC236}">
                <a16:creationId xmlns:a16="http://schemas.microsoft.com/office/drawing/2014/main" id="{A14A941A-C0CD-479D-8D8B-276E87E1C028}"/>
              </a:ext>
            </a:extLst>
          </p:cNvPr>
          <p:cNvSpPr>
            <a:spLocks noGrp="1"/>
          </p:cNvSpPr>
          <p:nvPr>
            <p:ph type="sldNum" sz="quarter" idx="12"/>
          </p:nvPr>
        </p:nvSpPr>
        <p:spPr>
          <a:xfrm>
            <a:off x="192000" y="12847749"/>
            <a:ext cx="865323" cy="730251"/>
          </a:xfrm>
        </p:spPr>
        <p:txBody>
          <a:bodyPr/>
          <a:lstStyle/>
          <a:p>
            <a:pPr>
              <a:defRPr/>
            </a:pPr>
            <a:fld id="{DA437D03-45AE-4311-B62B-350C10CD91DF}" type="slidenum">
              <a:rPr lang="uk-UA" noProof="1" smtClean="0"/>
              <a:pPr>
                <a:defRPr/>
              </a:pPr>
              <a:t>9</a:t>
            </a:fld>
            <a:endParaRPr lang="uk-UA" noProof="1"/>
          </a:p>
        </p:txBody>
      </p:sp>
    </p:spTree>
    <p:extLst>
      <p:ext uri="{BB962C8B-B14F-4D97-AF65-F5344CB8AC3E}">
        <p14:creationId xmlns:p14="http://schemas.microsoft.com/office/powerpoint/2010/main" val="1899756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90</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3113585"/>
            <a:ext cx="22466496" cy="6427272"/>
          </a:xfrm>
          <a:prstGeom prst="rect">
            <a:avLst/>
          </a:prstGeom>
          <a:noFill/>
        </p:spPr>
        <p:txBody>
          <a:bodyPr wrap="square">
            <a:spAutoFit/>
          </a:bodyPr>
          <a:lstStyle/>
          <a:p>
            <a:pPr algn="just"/>
            <a:r>
              <a:rPr lang="uk-UA" sz="4000" noProof="1">
                <a:solidFill>
                  <a:schemeClr val="tx1">
                    <a:lumMod val="75000"/>
                    <a:lumOff val="25000"/>
                  </a:schemeClr>
                </a:solidFill>
              </a:rPr>
              <a:t>На вимогу працівника, який вперше приймається на роботу, трудова книжка оформляється роботодавцем в обов’язковому порядку не пізніше п’яти днів після прийняття на роботу.</a:t>
            </a:r>
          </a:p>
          <a:p>
            <a:pPr marL="507987" indent="-507987"/>
            <a:endParaRPr lang="uk-UA" sz="4366" noProof="1">
              <a:solidFill>
                <a:srgbClr val="222222"/>
              </a:solidFill>
              <a:latin typeface="Arial" panose="020B0604020202020204" pitchFamily="34" charset="0"/>
              <a:cs typeface="Arial" panose="020B0604020202020204" pitchFamily="34" charset="0"/>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endParaRPr lang="uk-UA" sz="4800" i="1" noProof="1">
              <a:solidFill>
                <a:schemeClr val="bg1">
                  <a:lumMod val="50000"/>
                </a:schemeClr>
              </a:solidFill>
            </a:endParaRPr>
          </a:p>
          <a:p>
            <a:pPr marL="507987" indent="-507987" algn="r"/>
            <a:r>
              <a:rPr lang="uk-UA" sz="4800" i="1" noProof="1">
                <a:solidFill>
                  <a:schemeClr val="bg1">
                    <a:lumMod val="50000"/>
                  </a:schemeClr>
                </a:solidFill>
              </a:rPr>
              <a:t>Ст. 48 КЗпП </a:t>
            </a:r>
          </a:p>
        </p:txBody>
      </p:sp>
    </p:spTree>
    <p:extLst>
      <p:ext uri="{BB962C8B-B14F-4D97-AF65-F5344CB8AC3E}">
        <p14:creationId xmlns:p14="http://schemas.microsoft.com/office/powerpoint/2010/main" val="494442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91</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509636"/>
            <a:ext cx="22466496" cy="9735486"/>
          </a:xfrm>
          <a:prstGeom prst="rect">
            <a:avLst/>
          </a:prstGeom>
          <a:noFill/>
        </p:spPr>
        <p:txBody>
          <a:bodyPr wrap="square">
            <a:spAutoFit/>
          </a:bodyPr>
          <a:lstStyle/>
          <a:p>
            <a:pPr algn="just"/>
            <a:endParaRPr lang="uk-UA" sz="5333" noProof="1">
              <a:solidFill>
                <a:srgbClr val="333333"/>
              </a:solidFill>
            </a:endParaRPr>
          </a:p>
          <a:p>
            <a:pPr algn="just"/>
            <a:r>
              <a:rPr lang="uk-UA" sz="4000" noProof="1">
                <a:solidFill>
                  <a:schemeClr val="tx1">
                    <a:lumMod val="75000"/>
                    <a:lumOff val="25000"/>
                  </a:schemeClr>
                </a:solidFill>
              </a:rPr>
              <a:t>Роботодавець на вимогу працівника зобов’язаний вносити до трудової книжки, що зберігається у працівника, записи про прийняття на роботу, переведення та звільнення, заохочення та нагороди за успіхи в роботі.</a:t>
            </a:r>
          </a:p>
          <a:p>
            <a:pPr algn="just"/>
            <a:r>
              <a:rPr lang="uk-UA" sz="4000" noProof="1">
                <a:solidFill>
                  <a:schemeClr val="tx1">
                    <a:lumMod val="75000"/>
                    <a:lumOff val="25000"/>
                  </a:schemeClr>
                </a:solidFill>
                <a:hlinkClick r:id="rId2">
                  <a:extLst>
                    <a:ext uri="{A12FA001-AC4F-418D-AE19-62706E023703}">
                      <ahyp:hlinkClr xmlns:ahyp="http://schemas.microsoft.com/office/drawing/2018/hyperlinkcolor" val="tx"/>
                    </a:ext>
                  </a:extLst>
                </a:hlinkClick>
              </a:rPr>
              <a:t>Порядок ведення трудових книжок</a:t>
            </a:r>
            <a:r>
              <a:rPr lang="uk-UA" sz="4000" noProof="1">
                <a:solidFill>
                  <a:schemeClr val="tx1">
                    <a:lumMod val="75000"/>
                    <a:lumOff val="25000"/>
                  </a:schemeClr>
                </a:solidFill>
              </a:rPr>
              <a:t> визначається Кабінетом Міністрів України.</a:t>
            </a:r>
          </a:p>
          <a:p>
            <a:pPr algn="just"/>
            <a:endParaRPr lang="uk-UA" sz="4000" noProof="1">
              <a:solidFill>
                <a:schemeClr val="tx1">
                  <a:lumMod val="75000"/>
                  <a:lumOff val="25000"/>
                </a:schemeClr>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Ст. 48 КЗпП </a:t>
            </a:r>
            <a:endParaRPr lang="uk-UA" sz="5333" noProof="1">
              <a:solidFill>
                <a:srgbClr val="333333"/>
              </a:solidFill>
            </a:endParaRPr>
          </a:p>
        </p:txBody>
      </p:sp>
    </p:spTree>
    <p:extLst>
      <p:ext uri="{BB962C8B-B14F-4D97-AF65-F5344CB8AC3E}">
        <p14:creationId xmlns:p14="http://schemas.microsoft.com/office/powerpoint/2010/main" val="3014844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92</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509635"/>
            <a:ext cx="22466496" cy="9735678"/>
          </a:xfrm>
          <a:prstGeom prst="rect">
            <a:avLst/>
          </a:prstGeom>
          <a:noFill/>
        </p:spPr>
        <p:txBody>
          <a:bodyPr wrap="square">
            <a:spAutoFit/>
          </a:bodyPr>
          <a:lstStyle/>
          <a:p>
            <a:pPr algn="just"/>
            <a:endParaRPr lang="uk-UA" sz="5333" noProof="1">
              <a:solidFill>
                <a:srgbClr val="333333"/>
              </a:solidFill>
            </a:endParaRPr>
          </a:p>
          <a:p>
            <a:pPr algn="just"/>
            <a:r>
              <a:rPr lang="uk-UA" sz="4000" noProof="1">
                <a:solidFill>
                  <a:schemeClr val="tx1">
                    <a:lumMod val="75000"/>
                    <a:lumOff val="25000"/>
                  </a:schemeClr>
                </a:solidFill>
              </a:rPr>
              <a:t>У разі виявлення неправильного або неточного запису </a:t>
            </a:r>
            <a:br>
              <a:rPr lang="uk-UA" sz="4000" noProof="1">
                <a:solidFill>
                  <a:schemeClr val="tx1">
                    <a:lumMod val="75000"/>
                    <a:lumOff val="25000"/>
                  </a:schemeClr>
                </a:solidFill>
              </a:rPr>
            </a:br>
            <a:r>
              <a:rPr lang="uk-UA" sz="4000" noProof="1">
                <a:solidFill>
                  <a:schemeClr val="tx1">
                    <a:lumMod val="75000"/>
                    <a:lumOff val="25000"/>
                  </a:schemeClr>
                </a:solidFill>
              </a:rPr>
              <a:t>відомостей про роботу, переведення, а також про нагородження та </a:t>
            </a:r>
            <a:br>
              <a:rPr lang="uk-UA" sz="4000" noProof="1">
                <a:solidFill>
                  <a:schemeClr val="tx1">
                    <a:lumMod val="75000"/>
                    <a:lumOff val="25000"/>
                  </a:schemeClr>
                </a:solidFill>
              </a:rPr>
            </a:br>
            <a:r>
              <a:rPr lang="uk-UA" sz="4000" noProof="1">
                <a:solidFill>
                  <a:schemeClr val="tx1">
                    <a:lumMod val="75000"/>
                    <a:lumOff val="25000"/>
                  </a:schemeClr>
                </a:solidFill>
              </a:rPr>
              <a:t>заохочення тощо, виправлення виконується власником або </a:t>
            </a:r>
            <a:br>
              <a:rPr lang="uk-UA" sz="4000" noProof="1">
                <a:solidFill>
                  <a:schemeClr val="tx1">
                    <a:lumMod val="75000"/>
                    <a:lumOff val="25000"/>
                  </a:schemeClr>
                </a:solidFill>
              </a:rPr>
            </a:br>
            <a:r>
              <a:rPr lang="uk-UA" sz="4000" noProof="1">
                <a:solidFill>
                  <a:schemeClr val="tx1">
                    <a:lumMod val="75000"/>
                    <a:lumOff val="25000"/>
                  </a:schemeClr>
                </a:solidFill>
              </a:rPr>
              <a:t>уповноваженим ним органом, де було зроблено відповідний запис. </a:t>
            </a:r>
            <a:br>
              <a:rPr lang="uk-UA" sz="4000" noProof="1">
                <a:solidFill>
                  <a:schemeClr val="tx1">
                    <a:lumMod val="75000"/>
                    <a:lumOff val="25000"/>
                  </a:schemeClr>
                </a:solidFill>
              </a:rPr>
            </a:br>
            <a:r>
              <a:rPr lang="uk-UA" sz="4000" noProof="1">
                <a:solidFill>
                  <a:schemeClr val="tx1">
                    <a:lumMod val="75000"/>
                    <a:lumOff val="25000"/>
                  </a:schemeClr>
                </a:solidFill>
              </a:rPr>
              <a:t>Власник або уповноважений ним орган за новим місцем роботи </a:t>
            </a:r>
            <a:br>
              <a:rPr lang="uk-UA" sz="4000" noProof="1">
                <a:solidFill>
                  <a:schemeClr val="tx1">
                    <a:lumMod val="75000"/>
                    <a:lumOff val="25000"/>
                  </a:schemeClr>
                </a:solidFill>
              </a:rPr>
            </a:br>
            <a:r>
              <a:rPr lang="uk-UA" sz="4000" noProof="1">
                <a:solidFill>
                  <a:schemeClr val="tx1">
                    <a:lumMod val="75000"/>
                    <a:lumOff val="25000"/>
                  </a:schemeClr>
                </a:solidFill>
              </a:rPr>
              <a:t>зобов'язаний надати працівнику в цьому необхідну допомогу. </a:t>
            </a:r>
          </a:p>
          <a:p>
            <a:pPr algn="just"/>
            <a:endParaRPr lang="uk-UA" sz="4000" noProof="1">
              <a:solidFill>
                <a:schemeClr val="tx1">
                  <a:lumMod val="75000"/>
                  <a:lumOff val="25000"/>
                </a:schemeClr>
              </a:solidFill>
            </a:endParaRPr>
          </a:p>
          <a:p>
            <a:pPr algn="just"/>
            <a:endParaRPr lang="uk-UA" sz="4000" noProof="1">
              <a:solidFill>
                <a:schemeClr val="tx1">
                  <a:lumMod val="75000"/>
                  <a:lumOff val="25000"/>
                </a:schemeClr>
              </a:solidFill>
            </a:endParaRPr>
          </a:p>
          <a:p>
            <a:pPr algn="just"/>
            <a:endParaRPr lang="uk-UA" sz="4000" noProof="1">
              <a:solidFill>
                <a:schemeClr val="tx1">
                  <a:lumMod val="75000"/>
                  <a:lumOff val="25000"/>
                </a:schemeClr>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2.6 Інструкції № 58</a:t>
            </a:r>
            <a:endParaRPr lang="uk-UA" sz="5333" noProof="1">
              <a:solidFill>
                <a:srgbClr val="333333"/>
              </a:solidFill>
            </a:endParaRPr>
          </a:p>
        </p:txBody>
      </p:sp>
    </p:spTree>
    <p:extLst>
      <p:ext uri="{BB962C8B-B14F-4D97-AF65-F5344CB8AC3E}">
        <p14:creationId xmlns:p14="http://schemas.microsoft.com/office/powerpoint/2010/main" val="3734284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93</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509635"/>
            <a:ext cx="22466496" cy="10540001"/>
          </a:xfrm>
          <a:prstGeom prst="rect">
            <a:avLst/>
          </a:prstGeom>
          <a:noFill/>
        </p:spPr>
        <p:txBody>
          <a:bodyPr wrap="square">
            <a:spAutoFit/>
          </a:bodyPr>
          <a:lstStyle/>
          <a:p>
            <a:pPr algn="just"/>
            <a:endParaRPr lang="uk-UA" sz="5333" noProof="1">
              <a:solidFill>
                <a:srgbClr val="333333"/>
              </a:solidFill>
            </a:endParaRPr>
          </a:p>
          <a:p>
            <a:pPr algn="just"/>
            <a:r>
              <a:rPr lang="uk-UA" sz="4366" noProof="1">
                <a:solidFill>
                  <a:srgbClr val="222222"/>
                </a:solidFill>
                <a:latin typeface="Arial" panose="020B0604020202020204" pitchFamily="34" charset="0"/>
                <a:cs typeface="Arial" panose="020B0604020202020204" pitchFamily="34" charset="0"/>
              </a:rPr>
              <a:t>Якщо підприємство, яке зробило неправильний або неточний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запис, ліквідоване, відповідний запис робиться правонаступником і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засвідчується печаткою, а в разі його відсутності - вищестоящою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організацією, якій було підпорядковане підприємство, а в разі його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відсутності - облархівом, держархівом м.Києва, держархівом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м.Севастополя і держархівом при Раді Міністрів Криму. </a:t>
            </a:r>
          </a:p>
          <a:p>
            <a:pPr algn="just"/>
            <a:endParaRPr lang="uk-UA" sz="4366" noProof="1">
              <a:solidFill>
                <a:srgbClr val="222222"/>
              </a:solidFill>
              <a:latin typeface="Arial" panose="020B0604020202020204" pitchFamily="34" charset="0"/>
              <a:cs typeface="Arial" panose="020B0604020202020204" pitchFamily="34" charset="0"/>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2.8 Інструкції № 58</a:t>
            </a:r>
            <a:endParaRPr lang="uk-UA" sz="5333" noProof="1">
              <a:solidFill>
                <a:srgbClr val="333333"/>
              </a:solidFill>
            </a:endParaRPr>
          </a:p>
        </p:txBody>
      </p:sp>
    </p:spTree>
    <p:extLst>
      <p:ext uri="{BB962C8B-B14F-4D97-AF65-F5344CB8AC3E}">
        <p14:creationId xmlns:p14="http://schemas.microsoft.com/office/powerpoint/2010/main" val="1129111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94</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5"/>
            <a:ext cx="22466496" cy="9944710"/>
          </a:xfrm>
          <a:prstGeom prst="rect">
            <a:avLst/>
          </a:prstGeom>
          <a:noFill/>
        </p:spPr>
        <p:txBody>
          <a:bodyPr wrap="square">
            <a:spAutoFit/>
          </a:bodyPr>
          <a:lstStyle/>
          <a:p>
            <a:pPr indent="-990575" algn="just">
              <a:buAutoNum type="arabicPeriod"/>
            </a:pPr>
            <a:r>
              <a:rPr lang="uk-UA" sz="4366" noProof="1">
                <a:solidFill>
                  <a:srgbClr val="222222"/>
                </a:solidFill>
                <a:latin typeface="Arial" panose="020B0604020202020204" pitchFamily="34" charset="0"/>
                <a:cs typeface="Arial" panose="020B0604020202020204" pitchFamily="34" charset="0"/>
              </a:rPr>
              <a:t>Виправлені відомості про роботу, про переведення на іншу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роботу, про нагородження та заохочення та інші мають повністю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відповідати оригіналу наказу або розпорядження</a:t>
            </a:r>
          </a:p>
          <a:p>
            <a:pPr indent="-990575" algn="just">
              <a:buAutoNum type="arabicPeriod"/>
            </a:pPr>
            <a:endParaRPr lang="uk-UA" sz="4366" noProof="1">
              <a:solidFill>
                <a:srgbClr val="222222"/>
              </a:solidFill>
              <a:latin typeface="Arial" panose="020B0604020202020204" pitchFamily="34" charset="0"/>
              <a:cs typeface="Arial" panose="020B0604020202020204" pitchFamily="34" charset="0"/>
            </a:endParaRPr>
          </a:p>
          <a:p>
            <a:pPr indent="-990575" algn="just">
              <a:buAutoNum type="arabicPeriod"/>
            </a:pPr>
            <a:r>
              <a:rPr lang="uk-UA" sz="4366" noProof="1">
                <a:solidFill>
                  <a:srgbClr val="222222"/>
                </a:solidFill>
                <a:latin typeface="Arial" panose="020B0604020202020204" pitchFamily="34" charset="0"/>
                <a:cs typeface="Arial" panose="020B0604020202020204" pitchFamily="34" charset="0"/>
              </a:rPr>
              <a:t>У разі втрати наказу чи розпорядження або невідповідності їх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фактично виконуваній роботі виправлення відомостей про роботу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здійснюється на основі інших документів, що підтверджують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виконання робіт, не зазначених у трудовій книжці.</a:t>
            </a:r>
          </a:p>
          <a:p>
            <a:pPr indent="-990575" algn="just">
              <a:buAutoNum type="arabicPeriod"/>
            </a:pPr>
            <a:endParaRPr lang="uk-UA" sz="4366" noProof="1">
              <a:solidFill>
                <a:srgbClr val="222222"/>
              </a:solidFill>
              <a:latin typeface="Arial" panose="020B0604020202020204" pitchFamily="34" charset="0"/>
              <a:cs typeface="Arial" panose="020B0604020202020204" pitchFamily="34" charset="0"/>
            </a:endParaRPr>
          </a:p>
          <a:p>
            <a:pPr indent="-990575" algn="just">
              <a:buAutoNum type="arabicPeriod"/>
            </a:pPr>
            <a:r>
              <a:rPr lang="uk-UA" sz="4366" i="1" noProof="1">
                <a:solidFill>
                  <a:srgbClr val="222222"/>
                </a:solidFill>
                <a:latin typeface="Arial" panose="020B0604020202020204" pitchFamily="34" charset="0"/>
                <a:cs typeface="Arial" panose="020B0604020202020204" pitchFamily="34" charset="0"/>
              </a:rPr>
              <a:t>Показання свідків не можуть бути підставою для виправлення </a:t>
            </a:r>
            <a:br>
              <a:rPr lang="uk-UA" sz="4366" i="1" noProof="1">
                <a:solidFill>
                  <a:srgbClr val="222222"/>
                </a:solidFill>
                <a:latin typeface="Arial" panose="020B0604020202020204" pitchFamily="34" charset="0"/>
                <a:cs typeface="Arial" panose="020B0604020202020204" pitchFamily="34" charset="0"/>
              </a:rPr>
            </a:br>
            <a:r>
              <a:rPr lang="uk-UA" sz="4366" i="1" noProof="1">
                <a:solidFill>
                  <a:srgbClr val="222222"/>
                </a:solidFill>
                <a:latin typeface="Arial" panose="020B0604020202020204" pitchFamily="34" charset="0"/>
                <a:cs typeface="Arial" panose="020B0604020202020204" pitchFamily="34" charset="0"/>
              </a:rPr>
              <a:t>занесених раніше записів</a:t>
            </a:r>
            <a:r>
              <a:rPr lang="uk-UA" sz="4366" noProof="1">
                <a:solidFill>
                  <a:srgbClr val="222222"/>
                </a:solidFill>
                <a:latin typeface="Arial" panose="020B0604020202020204" pitchFamily="34" charset="0"/>
                <a:cs typeface="Arial" panose="020B0604020202020204" pitchFamily="34" charset="0"/>
              </a:rPr>
              <a:t>. </a:t>
            </a:r>
          </a:p>
          <a:p>
            <a:pPr algn="just"/>
            <a:endParaRPr lang="uk-UA" sz="5333" i="1"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2.9 Інструкції № 58</a:t>
            </a:r>
            <a:endParaRPr lang="uk-UA" sz="5333" noProof="1">
              <a:solidFill>
                <a:srgbClr val="333333"/>
              </a:solidFill>
            </a:endParaRPr>
          </a:p>
        </p:txBody>
      </p:sp>
    </p:spTree>
    <p:extLst>
      <p:ext uri="{BB962C8B-B14F-4D97-AF65-F5344CB8AC3E}">
        <p14:creationId xmlns:p14="http://schemas.microsoft.com/office/powerpoint/2010/main" val="13171972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95</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4"/>
            <a:ext cx="22466496" cy="10165796"/>
          </a:xfrm>
          <a:prstGeom prst="rect">
            <a:avLst/>
          </a:prstGeom>
          <a:noFill/>
        </p:spPr>
        <p:txBody>
          <a:bodyPr wrap="square">
            <a:spAutoFit/>
          </a:bodyPr>
          <a:lstStyle/>
          <a:p>
            <a:pPr algn="just"/>
            <a:r>
              <a:rPr lang="uk-UA" sz="4366" noProof="1">
                <a:solidFill>
                  <a:srgbClr val="222222"/>
                </a:solidFill>
                <a:latin typeface="Arial" panose="020B0604020202020204" pitchFamily="34" charset="0"/>
                <a:cs typeface="Arial" panose="020B0604020202020204" pitchFamily="34" charset="0"/>
              </a:rPr>
              <a:t>У розділі "Відомості про роботу", "Відомості про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нагородження", "Відомості про заохочення" трудової книжки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(вкладиша) закреслення раніше внесених неточних або неправильних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записів не допускається.</a:t>
            </a: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2.10 Інструкції № 58</a:t>
            </a:r>
            <a:endParaRPr lang="uk-UA" sz="5333" noProof="1">
              <a:solidFill>
                <a:srgbClr val="333333"/>
              </a:solidFill>
            </a:endParaRPr>
          </a:p>
        </p:txBody>
      </p:sp>
    </p:spTree>
    <p:extLst>
      <p:ext uri="{BB962C8B-B14F-4D97-AF65-F5344CB8AC3E}">
        <p14:creationId xmlns:p14="http://schemas.microsoft.com/office/powerpoint/2010/main" val="17286036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96</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5"/>
            <a:ext cx="22466496" cy="10391178"/>
          </a:xfrm>
          <a:prstGeom prst="rect">
            <a:avLst/>
          </a:prstGeom>
          <a:noFill/>
        </p:spPr>
        <p:txBody>
          <a:bodyPr wrap="square">
            <a:spAutoFit/>
          </a:bodyPr>
          <a:lstStyle/>
          <a:p>
            <a:pPr algn="just"/>
            <a:r>
              <a:rPr lang="uk-UA" sz="4366" noProof="1">
                <a:solidFill>
                  <a:srgbClr val="222222"/>
                </a:solidFill>
                <a:latin typeface="Arial" panose="020B0604020202020204" pitchFamily="34" charset="0"/>
                <a:cs typeface="Arial" panose="020B0604020202020204" pitchFamily="34" charset="0"/>
              </a:rPr>
              <a:t>У разі необхідності, наприклад, зміни запису відомостей про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роботу після зазначення відповідного порядкового номеру, дати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внесення запису в графі 3 пишеться: "Запис за N таким-то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недійсний". </a:t>
            </a:r>
          </a:p>
          <a:p>
            <a:pPr algn="just"/>
            <a:r>
              <a:rPr lang="uk-UA" sz="4366" noProof="1">
                <a:solidFill>
                  <a:srgbClr val="222222"/>
                </a:solidFill>
                <a:latin typeface="Arial" panose="020B0604020202020204" pitchFamily="34" charset="0"/>
                <a:cs typeface="Arial" panose="020B0604020202020204" pitchFamily="34" charset="0"/>
              </a:rPr>
              <a:t>Прийнятий за такою-то професією (посадою) і у графі 4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повторюються дата і номер наказу (розпорядження) власника або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уповноваженого ним органу, запис з якого неправильно внесений до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трудової книжки.</a:t>
            </a: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2.10 Інструкції № 58</a:t>
            </a:r>
            <a:endParaRPr lang="uk-UA" sz="5333" noProof="1">
              <a:solidFill>
                <a:srgbClr val="333333"/>
              </a:solidFill>
            </a:endParaRPr>
          </a:p>
        </p:txBody>
      </p:sp>
    </p:spTree>
    <p:extLst>
      <p:ext uri="{BB962C8B-B14F-4D97-AF65-F5344CB8AC3E}">
        <p14:creationId xmlns:p14="http://schemas.microsoft.com/office/powerpoint/2010/main" val="26779963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97</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4"/>
            <a:ext cx="22466496" cy="9944710"/>
          </a:xfrm>
          <a:prstGeom prst="rect">
            <a:avLst/>
          </a:prstGeom>
          <a:noFill/>
        </p:spPr>
        <p:txBody>
          <a:bodyPr wrap="square">
            <a:spAutoFit/>
          </a:bodyPr>
          <a:lstStyle/>
          <a:p>
            <a:pPr algn="just"/>
            <a:r>
              <a:rPr lang="uk-UA" sz="4366" noProof="1">
                <a:solidFill>
                  <a:srgbClr val="222222"/>
                </a:solidFill>
                <a:latin typeface="Arial" panose="020B0604020202020204" pitchFamily="34" charset="0"/>
                <a:cs typeface="Arial" panose="020B0604020202020204" pitchFamily="34" charset="0"/>
              </a:rPr>
              <a:t>У такому ж порядку визнається недійсним запис про звільнення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і переведення на іншу постійну роботу у разі незаконного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звільнення або переведення, установленого органом, який розглядає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трудові спори, і поновлення на попередній роботі або зміни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формулювання причини звільнення. </a:t>
            </a:r>
          </a:p>
          <a:p>
            <a:pPr algn="just"/>
            <a:endParaRPr lang="uk-UA" sz="4366" noProof="1">
              <a:solidFill>
                <a:srgbClr val="222222"/>
              </a:solidFill>
              <a:latin typeface="Arial" panose="020B0604020202020204" pitchFamily="34" charset="0"/>
              <a:cs typeface="Arial" panose="020B0604020202020204" pitchFamily="34" charset="0"/>
            </a:endParaRPr>
          </a:p>
          <a:p>
            <a:pPr algn="just"/>
            <a:r>
              <a:rPr lang="uk-UA" sz="4366" noProof="1">
                <a:solidFill>
                  <a:srgbClr val="222222"/>
                </a:solidFill>
                <a:latin typeface="Arial" panose="020B0604020202020204" pitchFamily="34" charset="0"/>
                <a:cs typeface="Arial" panose="020B0604020202020204" pitchFamily="34" charset="0"/>
              </a:rPr>
              <a:t>Наприклад, пишеться: "Запис за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N таким-то є недійсним, поновлений на попередній роботі". При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зміні формулювання причини звільнення пишеться: "Запис за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N таким-то є недійсним" звільнений... і зазначається нове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формулювання.</a:t>
            </a: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2.10 Інструкції № 58</a:t>
            </a:r>
            <a:endParaRPr lang="uk-UA" sz="5333" noProof="1">
              <a:solidFill>
                <a:srgbClr val="333333"/>
              </a:solidFill>
            </a:endParaRPr>
          </a:p>
        </p:txBody>
      </p:sp>
    </p:spTree>
    <p:extLst>
      <p:ext uri="{BB962C8B-B14F-4D97-AF65-F5344CB8AC3E}">
        <p14:creationId xmlns:p14="http://schemas.microsoft.com/office/powerpoint/2010/main" val="8711154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98</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4"/>
            <a:ext cx="22466496" cy="10165796"/>
          </a:xfrm>
          <a:prstGeom prst="rect">
            <a:avLst/>
          </a:prstGeom>
          <a:noFill/>
        </p:spPr>
        <p:txBody>
          <a:bodyPr wrap="square">
            <a:spAutoFit/>
          </a:bodyPr>
          <a:lstStyle/>
          <a:p>
            <a:pPr algn="just"/>
            <a:r>
              <a:rPr lang="uk-UA" sz="4366" noProof="1">
                <a:solidFill>
                  <a:srgbClr val="222222"/>
                </a:solidFill>
                <a:latin typeface="Arial" panose="020B0604020202020204" pitchFamily="34" charset="0"/>
                <a:cs typeface="Arial" panose="020B0604020202020204" pitchFamily="34" charset="0"/>
              </a:rPr>
              <a:t>У графі 4 в такому разі робиться посилання на наказ про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поновлення на роботі або зміну формулювання причини звільнення.</a:t>
            </a:r>
          </a:p>
          <a:p>
            <a:pPr algn="just"/>
            <a:endParaRPr lang="uk-UA" sz="4366" noProof="1">
              <a:solidFill>
                <a:srgbClr val="222222"/>
              </a:solidFill>
              <a:latin typeface="Arial" panose="020B0604020202020204" pitchFamily="34" charset="0"/>
              <a:cs typeface="Arial" panose="020B0604020202020204" pitchFamily="34" charset="0"/>
            </a:endParaRPr>
          </a:p>
          <a:p>
            <a:pPr algn="just"/>
            <a:endParaRPr lang="uk-UA" sz="4366" noProof="1">
              <a:solidFill>
                <a:srgbClr val="222222"/>
              </a:solidFill>
              <a:latin typeface="Arial" panose="020B0604020202020204" pitchFamily="34" charset="0"/>
              <a:cs typeface="Arial" panose="020B0604020202020204" pitchFamily="34" charset="0"/>
            </a:endParaRPr>
          </a:p>
          <a:p>
            <a:pPr algn="just"/>
            <a:endParaRPr lang="uk-UA" sz="5333" noProof="1">
              <a:solidFill>
                <a:srgbClr val="212529"/>
              </a:solidFill>
              <a:latin typeface="Menlo"/>
            </a:endParaRPr>
          </a:p>
          <a:p>
            <a:pPr algn="just"/>
            <a:endParaRPr lang="uk-UA" sz="5333" noProof="1">
              <a:solidFill>
                <a:srgbClr val="212529"/>
              </a:solidFill>
              <a:latin typeface="Menlo"/>
            </a:endParaRPr>
          </a:p>
          <a:p>
            <a:pPr algn="just"/>
            <a:endParaRPr lang="uk-UA" sz="5333" noProof="1">
              <a:solidFill>
                <a:srgbClr val="212529"/>
              </a:solidFill>
              <a:latin typeface="Menlo"/>
            </a:endParaRPr>
          </a:p>
          <a:p>
            <a:pPr algn="just"/>
            <a:endParaRPr lang="uk-UA" sz="5333" noProof="1">
              <a:solidFill>
                <a:srgbClr val="212529"/>
              </a:solidFill>
              <a:latin typeface="Menlo"/>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2.10 Інструкції № 58</a:t>
            </a:r>
            <a:endParaRPr lang="uk-UA" sz="5333" noProof="1">
              <a:solidFill>
                <a:srgbClr val="333333"/>
              </a:solidFill>
            </a:endParaRPr>
          </a:p>
        </p:txBody>
      </p:sp>
    </p:spTree>
    <p:extLst>
      <p:ext uri="{BB962C8B-B14F-4D97-AF65-F5344CB8AC3E}">
        <p14:creationId xmlns:p14="http://schemas.microsoft.com/office/powerpoint/2010/main" val="16518138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Номер слайда 1"/>
          <p:cNvSpPr>
            <a:spLocks noGrp="1"/>
          </p:cNvSpPr>
          <p:nvPr>
            <p:ph type="sldNum" sz="quarter" idx="12"/>
          </p:nvPr>
        </p:nvSpPr>
        <p:spPr bwMode="auto">
          <a:xfrm>
            <a:off x="339969" y="12712701"/>
            <a:ext cx="1048043" cy="730251"/>
          </a:xfrm>
        </p:spPr>
        <p:txBody>
          <a:bodyPr/>
          <a:lstStyle/>
          <a:p>
            <a:pPr algn="l">
              <a:defRPr/>
            </a:pPr>
            <a:fld id="{DA437D03-45AE-4311-B62B-350C10CD91DF}" type="slidenum">
              <a:rPr lang="uk-UA" noProof="1" smtClean="0"/>
              <a:t>99</a:t>
            </a:fld>
            <a:endParaRPr lang="uk-UA" noProof="1"/>
          </a:p>
        </p:txBody>
      </p:sp>
      <p:sp>
        <p:nvSpPr>
          <p:cNvPr id="5" name="TextBox 4">
            <a:extLst>
              <a:ext uri="{FF2B5EF4-FFF2-40B4-BE49-F238E27FC236}">
                <a16:creationId xmlns:a16="http://schemas.microsoft.com/office/drawing/2014/main" id="{2380F1F8-EB88-2811-64B4-7D493B4B7B17}"/>
              </a:ext>
            </a:extLst>
          </p:cNvPr>
          <p:cNvSpPr txBox="1"/>
          <p:nvPr/>
        </p:nvSpPr>
        <p:spPr>
          <a:xfrm>
            <a:off x="958752" y="1673425"/>
            <a:ext cx="22466496" cy="10165796"/>
          </a:xfrm>
          <a:prstGeom prst="rect">
            <a:avLst/>
          </a:prstGeom>
          <a:noFill/>
        </p:spPr>
        <p:txBody>
          <a:bodyPr wrap="square">
            <a:spAutoFit/>
          </a:bodyPr>
          <a:lstStyle/>
          <a:p>
            <a:pPr algn="just"/>
            <a:r>
              <a:rPr lang="uk-UA" sz="4366" noProof="1">
                <a:solidFill>
                  <a:srgbClr val="222222"/>
                </a:solidFill>
                <a:latin typeface="Arial" panose="020B0604020202020204" pitchFamily="34" charset="0"/>
                <a:cs typeface="Arial" panose="020B0604020202020204" pitchFamily="34" charset="0"/>
              </a:rPr>
              <a:t>При наявності в трудовій книжці запису про звільнення або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переведення на іншу роботу, надалі визнаної недійсною, на прохання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працівника видається "Дублікат" трудової книжки без внесення до </a:t>
            </a:r>
            <a:br>
              <a:rPr lang="uk-UA" sz="4366" noProof="1">
                <a:solidFill>
                  <a:srgbClr val="222222"/>
                </a:solidFill>
                <a:latin typeface="Arial" panose="020B0604020202020204" pitchFamily="34" charset="0"/>
                <a:cs typeface="Arial" panose="020B0604020202020204" pitchFamily="34" charset="0"/>
              </a:rPr>
            </a:br>
            <a:r>
              <a:rPr lang="uk-UA" sz="4366" noProof="1">
                <a:solidFill>
                  <a:srgbClr val="222222"/>
                </a:solidFill>
                <a:latin typeface="Arial" panose="020B0604020202020204" pitchFamily="34" charset="0"/>
                <a:cs typeface="Arial" panose="020B0604020202020204" pitchFamily="34" charset="0"/>
              </a:rPr>
              <a:t>неї запису, визнаного недійсним. </a:t>
            </a: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212529"/>
              </a:solidFill>
              <a:latin typeface="Menlo"/>
            </a:endParaRPr>
          </a:p>
          <a:p>
            <a:pPr algn="just"/>
            <a:endParaRPr lang="uk-UA" sz="5333" noProof="1">
              <a:solidFill>
                <a:srgbClr val="212529"/>
              </a:solidFill>
              <a:latin typeface="Menlo"/>
            </a:endParaRPr>
          </a:p>
          <a:p>
            <a:pPr algn="just"/>
            <a:endParaRPr lang="uk-UA" sz="5333" noProof="1">
              <a:solidFill>
                <a:srgbClr val="212529"/>
              </a:solidFill>
              <a:latin typeface="Menlo"/>
            </a:endParaRPr>
          </a:p>
          <a:p>
            <a:pPr algn="just"/>
            <a:endParaRPr lang="uk-UA" sz="5333" noProof="1">
              <a:solidFill>
                <a:srgbClr val="333333"/>
              </a:solidFill>
            </a:endParaRPr>
          </a:p>
          <a:p>
            <a:pPr algn="just"/>
            <a:endParaRPr lang="uk-UA" sz="5333" noProof="1">
              <a:solidFill>
                <a:srgbClr val="333333"/>
              </a:solidFill>
            </a:endParaRPr>
          </a:p>
          <a:p>
            <a:pPr algn="just"/>
            <a:endParaRPr lang="uk-UA" sz="5333" noProof="1">
              <a:solidFill>
                <a:srgbClr val="333333"/>
              </a:solidFill>
            </a:endParaRPr>
          </a:p>
          <a:p>
            <a:pPr algn="r"/>
            <a:r>
              <a:rPr lang="uk-UA" sz="5333" i="1" noProof="1">
                <a:solidFill>
                  <a:schemeClr val="bg1">
                    <a:lumMod val="50000"/>
                  </a:schemeClr>
                </a:solidFill>
              </a:rPr>
              <a:t>П. 2.10 Інструкції № 58</a:t>
            </a:r>
            <a:endParaRPr lang="uk-UA" sz="5333" noProof="1">
              <a:solidFill>
                <a:srgbClr val="333333"/>
              </a:solidFill>
            </a:endParaRPr>
          </a:p>
        </p:txBody>
      </p:sp>
    </p:spTree>
    <p:extLst>
      <p:ext uri="{BB962C8B-B14F-4D97-AF65-F5344CB8AC3E}">
        <p14:creationId xmlns:p14="http://schemas.microsoft.com/office/powerpoint/2010/main" val="68576688"/>
      </p:ext>
    </p:extLst>
  </p:cSld>
  <p:clrMapOvr>
    <a:masterClrMapping/>
  </p:clrMapOvr>
</p:sld>
</file>

<file path=ppt/theme/theme1.xml><?xml version="1.0" encoding="utf-8"?>
<a:theme xmlns:a="http://schemas.openxmlformats.org/drawingml/2006/main" name="Грань">
  <a:themeElements>
    <a:clrScheme name="Синя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Настроювані 2">
      <a:majorFont>
        <a:latin typeface="Arial Black"/>
        <a:ea typeface=""/>
        <a:cs typeface=""/>
      </a:majorFont>
      <a:minorFont>
        <a:latin typeface="Arial"/>
        <a:ea typeface=""/>
        <a:cs typeface=""/>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6952</TotalTime>
  <Words>14616</Words>
  <Application>Microsoft Office PowerPoint</Application>
  <PresentationFormat>Довільний</PresentationFormat>
  <Paragraphs>1384</Paragraphs>
  <Slides>173</Slides>
  <Notes>7</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173</vt:i4>
      </vt:variant>
    </vt:vector>
  </HeadingPairs>
  <TitlesOfParts>
    <vt:vector size="186" baseType="lpstr">
      <vt:lpstr>Arial</vt:lpstr>
      <vt:lpstr>Arial Black</vt:lpstr>
      <vt:lpstr>Calibri</vt:lpstr>
      <vt:lpstr>Helvetica</vt:lpstr>
      <vt:lpstr>Helvetica Neue</vt:lpstr>
      <vt:lpstr>Helvetica Neue Medium</vt:lpstr>
      <vt:lpstr>Lucida Grande</vt:lpstr>
      <vt:lpstr>Menlo</vt:lpstr>
      <vt:lpstr>Roboto</vt:lpstr>
      <vt:lpstr>Times New Roman</vt:lpstr>
      <vt:lpstr>Trebuchet MS</vt:lpstr>
      <vt:lpstr>Wingdings 3</vt:lpstr>
      <vt:lpstr>Грань</vt:lpstr>
      <vt:lpstr>Презентація PowerPoint</vt:lpstr>
      <vt:lpstr>ПЛАН </vt:lpstr>
      <vt:lpstr>ПЛАН </vt:lpstr>
      <vt:lpstr>ПЛАН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ПРИЗУПИНЕННЯ ДІЇ ТРУДОВОГО ДОГОВОРУ</vt:lpstr>
      <vt:lpstr>Презентація PowerPoint</vt:lpstr>
      <vt:lpstr>Презентація PowerPoint</vt:lpstr>
      <vt:lpstr>ДИСТАНЦІЙНИЙ, НАДОМНИЙ</vt:lpstr>
      <vt:lpstr>ДИСТАНЦІЙНИЙ, НАДОМНИЙ</vt:lpstr>
      <vt:lpstr>ДИСТАНЦІЙНИЙ, НАДОМНИЙ</vt:lpstr>
      <vt:lpstr>ДИСТАНЦІЙНИЙ, НАДОМНИЙ</vt:lpstr>
      <vt:lpstr>ДИСТАНЦІЙНИЙ, НАДОМНИЙ</vt:lpstr>
      <vt:lpstr>ДИСТАНЦІЙНИЙ, НАДОМНИЙ</vt:lpstr>
      <vt:lpstr>ДИСТАНЦІЙНИЙ, НАДОМНИЙ</vt:lpstr>
      <vt:lpstr>ДИСТАНЦІЙНИЙ, НАДОМНИЙ</vt:lpstr>
      <vt:lpstr>Презентація PowerPoint</vt:lpstr>
      <vt:lpstr>ОФОРМЛЕННЯ НА РОБОТУ НАДОМНИКА</vt:lpstr>
      <vt:lpstr>ОФОРМЛЕННЯ НА РОБОТУ НАДОМНИКА</vt:lpstr>
      <vt:lpstr>ОФОРМЛЕННЯ НА РОБОТУ НАДОМНИКА</vt:lpstr>
      <vt:lpstr>ОФОРМЛЕННЯ НА РОБОТУ НАДОМНИКА</vt:lpstr>
      <vt:lpstr>ОФОРМЛЕННЯ НА РОБОТУ НАДОМНИКА</vt:lpstr>
      <vt:lpstr>ОФОРМЛЕННЯ НА РОБОТУ НАДОМНИКА</vt:lpstr>
      <vt:lpstr>ОФОРМЛЕННЯ НА РОБОТУ НАДОМНИКА</vt:lpstr>
      <vt:lpstr>Презентація PowerPoint</vt:lpstr>
      <vt:lpstr>ОФОРМЛЕННЯ ДИСТАНЦІЙНОГО ПРАЦІВНИКА</vt:lpstr>
      <vt:lpstr>ОФОРМЛЕННЯ ДИСТАНЦІЙНОГО ПРАЦІВНИКА</vt:lpstr>
      <vt:lpstr>ОФОРМЛЕННЯ ДИСТАНЦІЙНОГО ПРАЦІВНИКА</vt:lpstr>
      <vt:lpstr>ОФОРМЛЕННЯ ДИСТАНЦІЙНОГО ПРАЦІВНИКА</vt:lpstr>
      <vt:lpstr>ОФОРМЛЕННЯ ДИСТАНЦІЙНОГО ПРАЦІВНИКА</vt:lpstr>
      <vt:lpstr>ОФОРМЛЕННЯ ДИСТАНЦІЙНОГО ПРАЦІВНИКА</vt:lpstr>
      <vt:lpstr>Презентація PowerPoint</vt:lpstr>
      <vt:lpstr>ТРУДОВА КНИЖКА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ЗВІЛЬНЕННЯ ЗА ПОРУШЕННЯ ТРУДОВОГО РОЗПОРЯДКУ</vt:lpstr>
      <vt:lpstr>ЗВІЛЬНЕННЯ ЗА ПОРУШЕННЯ ТРУДОВОГО РОЗПОРЯДКУ</vt:lpstr>
      <vt:lpstr>ЗВІЛЬНЕННЯ ЗА ПОРУШЕННЯ ТРУДОВОГО РОЗПОРЯДКУ</vt:lpstr>
      <vt:lpstr>ЗВІЛЬНЕННЯ ЗА ПОРУШЕННЯ ТРУДОВОГО РОЗПОРЯДКУ</vt:lpstr>
      <vt:lpstr>ЗВІЛЬНЕННЯ ЗА ПОРУШЕННЯ ТРУДОВОГО РОЗПОРЯДКУ</vt:lpstr>
      <vt:lpstr>ЗВІЛЬНЕННЯ ЗА ПОРУШЕННЯ ТРУДОВОГО РОЗПОРЯДКУ</vt:lpstr>
      <vt:lpstr>Презентація PowerPoint</vt:lpstr>
      <vt:lpstr>ЛІКАРНЯНІ з 4 КВІТНЯ 2025 року</vt:lpstr>
      <vt:lpstr>ЛІКАРНЯНІ з 4 КВІТНЯ 2025 року</vt:lpstr>
      <vt:lpstr>ЛІКАРНЯНІ з 4 КВІТНЯ 2025 року</vt:lpstr>
      <vt:lpstr>ЛІКАРНЯНІ з 4 КВІТНЯ 2025 року</vt:lpstr>
      <vt:lpstr>ЛІКАРНЯНІ з 4 КВІТНЯ 2025 року</vt:lpstr>
      <vt:lpstr>ЛІКАРНЯНІ з 4 КВІТНЯ 2025 року</vt:lpstr>
      <vt:lpstr>ЛІКАРНЯНІ з 4 КВІТНЯ 2025 року</vt:lpstr>
      <vt:lpstr>ЛІКАРНЯНІ з 4 КВІТНЯ 2025 року</vt:lpstr>
      <vt:lpstr>ЛІКАРНЯНІ з 4 КВІТНЯ 2025 року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ОСОБИ З ІНВАЛІДНІСТЮ</vt:lpstr>
      <vt:lpstr>ОСОБИ З ІНВАЛІДНІСТЮ</vt:lpstr>
      <vt:lpstr>ОСОБИ З ІНВАЛІДНІСТЮ</vt:lpstr>
      <vt:lpstr>Презентація PowerPoint</vt:lpstr>
      <vt:lpstr>ОСОБИ З ІНВАЛІДНІСТЮ</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КОРИГУВАННЯ ПОМИЛОК В Д1 </vt:lpstr>
      <vt:lpstr>ВИПЛАТИ ІЗ ЗАПІЗНЕННЯМ В Д1 ТА РОЗРАХУНОК ВІДПУСКНИХ</vt:lpstr>
      <vt:lpstr>ВИПЛАТИ ІЗ ЗАПІЗНЕННЯМ В Д1 ТА  РОЗРАХУНОК ВІДПУСКНИХ</vt:lpstr>
      <vt:lpstr>ВИПЛАТИ ІЗ ЗАПІЗНЕННЯМ В Д1 ТА РОЗРАХУНОК ВІДПУСКНИХ</vt:lpstr>
      <vt:lpstr>ВИПЛАТИ ІЗ ЗАПІЗНЕННЯМ В Д1 ТА РОЗРАХУНОК ВІДПУСКНИХ</vt:lpstr>
      <vt:lpstr>ВИПЛАТИ ІЗ ЗАПІЗНЕННЯМ В Д1 ТА РОЗРАХУНОК ВІДПУСКНИХ</vt:lpstr>
      <vt:lpstr>ВИПЛАТИ ІЗ ЗАПІЗНЕННЯМ В Д1 ТА РОЗРАХУНОК ВІДПУСКНИХ</vt:lpstr>
      <vt:lpstr>КОРИГУВАННЯ ПОМИЛОК В 4 ДФ </vt:lpstr>
      <vt:lpstr>КОРИГУВАННЯ КОД КАТОТТГ</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Happy</dc:creator>
  <cp:lastModifiedBy>Галина Галина</cp:lastModifiedBy>
  <cp:revision>116</cp:revision>
  <dcterms:modified xsi:type="dcterms:W3CDTF">2025-10-02T08:03:31Z</dcterms:modified>
</cp:coreProperties>
</file>