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167"/>
  </p:notesMasterIdLst>
  <p:sldIdLst>
    <p:sldId id="510" r:id="rId2"/>
    <p:sldId id="874" r:id="rId3"/>
    <p:sldId id="1152" r:id="rId4"/>
    <p:sldId id="2643" r:id="rId5"/>
    <p:sldId id="2644" r:id="rId6"/>
    <p:sldId id="2645" r:id="rId7"/>
    <p:sldId id="2646" r:id="rId8"/>
    <p:sldId id="2647" r:id="rId9"/>
    <p:sldId id="2648" r:id="rId10"/>
    <p:sldId id="2649" r:id="rId11"/>
    <p:sldId id="2674" r:id="rId12"/>
    <p:sldId id="2675" r:id="rId13"/>
    <p:sldId id="2676" r:id="rId14"/>
    <p:sldId id="2701" r:id="rId15"/>
    <p:sldId id="2702" r:id="rId16"/>
    <p:sldId id="2703" r:id="rId17"/>
    <p:sldId id="2704" r:id="rId18"/>
    <p:sldId id="2620" r:id="rId19"/>
    <p:sldId id="2621" r:id="rId20"/>
    <p:sldId id="2622" r:id="rId21"/>
    <p:sldId id="2623" r:id="rId22"/>
    <p:sldId id="2624" r:id="rId23"/>
    <p:sldId id="2625" r:id="rId24"/>
    <p:sldId id="2626" r:id="rId25"/>
    <p:sldId id="2627" r:id="rId26"/>
    <p:sldId id="2628" r:id="rId27"/>
    <p:sldId id="2629" r:id="rId28"/>
    <p:sldId id="2677" r:id="rId29"/>
    <p:sldId id="2678" r:id="rId30"/>
    <p:sldId id="2679" r:id="rId31"/>
    <p:sldId id="2680" r:id="rId32"/>
    <p:sldId id="2681" r:id="rId33"/>
    <p:sldId id="2682" r:id="rId34"/>
    <p:sldId id="2683" r:id="rId35"/>
    <p:sldId id="2655" r:id="rId36"/>
    <p:sldId id="2656" r:id="rId37"/>
    <p:sldId id="2657" r:id="rId38"/>
    <p:sldId id="2658" r:id="rId39"/>
    <p:sldId id="2660" r:id="rId40"/>
    <p:sldId id="2710" r:id="rId41"/>
    <p:sldId id="2711" r:id="rId42"/>
    <p:sldId id="2712" r:id="rId43"/>
    <p:sldId id="2672" r:id="rId44"/>
    <p:sldId id="2673" r:id="rId45"/>
    <p:sldId id="2661" r:id="rId46"/>
    <p:sldId id="2663" r:id="rId47"/>
    <p:sldId id="2665" r:id="rId48"/>
    <p:sldId id="2662" r:id="rId49"/>
    <p:sldId id="2664" r:id="rId50"/>
    <p:sldId id="2666" r:id="rId51"/>
    <p:sldId id="2667" r:id="rId52"/>
    <p:sldId id="2668" r:id="rId53"/>
    <p:sldId id="2669" r:id="rId54"/>
    <p:sldId id="2684" r:id="rId55"/>
    <p:sldId id="2685" r:id="rId56"/>
    <p:sldId id="1234" r:id="rId57"/>
    <p:sldId id="1235" r:id="rId58"/>
    <p:sldId id="1236" r:id="rId59"/>
    <p:sldId id="1237" r:id="rId60"/>
    <p:sldId id="1238" r:id="rId61"/>
    <p:sldId id="1239" r:id="rId62"/>
    <p:sldId id="1240" r:id="rId63"/>
    <p:sldId id="1241" r:id="rId64"/>
    <p:sldId id="1242" r:id="rId65"/>
    <p:sldId id="1243" r:id="rId66"/>
    <p:sldId id="1245" r:id="rId67"/>
    <p:sldId id="1244" r:id="rId68"/>
    <p:sldId id="1246" r:id="rId69"/>
    <p:sldId id="1247" r:id="rId70"/>
    <p:sldId id="1248" r:id="rId71"/>
    <p:sldId id="1249" r:id="rId72"/>
    <p:sldId id="1250" r:id="rId73"/>
    <p:sldId id="1251" r:id="rId74"/>
    <p:sldId id="2608" r:id="rId75"/>
    <p:sldId id="2609" r:id="rId76"/>
    <p:sldId id="2610" r:id="rId77"/>
    <p:sldId id="2630" r:id="rId78"/>
    <p:sldId id="1064" r:id="rId79"/>
    <p:sldId id="1065" r:id="rId80"/>
    <p:sldId id="1066" r:id="rId81"/>
    <p:sldId id="1067" r:id="rId82"/>
    <p:sldId id="1068" r:id="rId83"/>
    <p:sldId id="1069" r:id="rId84"/>
    <p:sldId id="1075" r:id="rId85"/>
    <p:sldId id="1076" r:id="rId86"/>
    <p:sldId id="1077" r:id="rId87"/>
    <p:sldId id="1079" r:id="rId88"/>
    <p:sldId id="1080" r:id="rId89"/>
    <p:sldId id="1081" r:id="rId90"/>
    <p:sldId id="1082" r:id="rId91"/>
    <p:sldId id="1083" r:id="rId92"/>
    <p:sldId id="1084" r:id="rId93"/>
    <p:sldId id="1085" r:id="rId94"/>
    <p:sldId id="1086" r:id="rId95"/>
    <p:sldId id="1087" r:id="rId96"/>
    <p:sldId id="2654" r:id="rId97"/>
    <p:sldId id="1070" r:id="rId98"/>
    <p:sldId id="1071" r:id="rId99"/>
    <p:sldId id="2642" r:id="rId100"/>
    <p:sldId id="1078" r:id="rId101"/>
    <p:sldId id="1073" r:id="rId102"/>
    <p:sldId id="1074" r:id="rId103"/>
    <p:sldId id="2670" r:id="rId104"/>
    <p:sldId id="2671" r:id="rId105"/>
    <p:sldId id="1088" r:id="rId106"/>
    <p:sldId id="2653" r:id="rId107"/>
    <p:sldId id="1089" r:id="rId108"/>
    <p:sldId id="1090" r:id="rId109"/>
    <p:sldId id="1091" r:id="rId110"/>
    <p:sldId id="1092" r:id="rId111"/>
    <p:sldId id="1093" r:id="rId112"/>
    <p:sldId id="1095" r:id="rId113"/>
    <p:sldId id="1096" r:id="rId114"/>
    <p:sldId id="1097" r:id="rId115"/>
    <p:sldId id="1098" r:id="rId116"/>
    <p:sldId id="1099" r:id="rId117"/>
    <p:sldId id="1100" r:id="rId118"/>
    <p:sldId id="1101" r:id="rId119"/>
    <p:sldId id="1102" r:id="rId120"/>
    <p:sldId id="1103" r:id="rId121"/>
    <p:sldId id="1104" r:id="rId122"/>
    <p:sldId id="1105" r:id="rId123"/>
    <p:sldId id="1106" r:id="rId124"/>
    <p:sldId id="1107" r:id="rId125"/>
    <p:sldId id="1108" r:id="rId126"/>
    <p:sldId id="1109" r:id="rId127"/>
    <p:sldId id="1110" r:id="rId128"/>
    <p:sldId id="2272" r:id="rId129"/>
    <p:sldId id="2274" r:id="rId130"/>
    <p:sldId id="2631" r:id="rId131"/>
    <p:sldId id="2632" r:id="rId132"/>
    <p:sldId id="2633" r:id="rId133"/>
    <p:sldId id="2634" r:id="rId134"/>
    <p:sldId id="2635" r:id="rId135"/>
    <p:sldId id="2636" r:id="rId136"/>
    <p:sldId id="2637" r:id="rId137"/>
    <p:sldId id="2638" r:id="rId138"/>
    <p:sldId id="2639" r:id="rId139"/>
    <p:sldId id="2640" r:id="rId140"/>
    <p:sldId id="1111" r:id="rId141"/>
    <p:sldId id="1112" r:id="rId142"/>
    <p:sldId id="1113" r:id="rId143"/>
    <p:sldId id="1114" r:id="rId144"/>
    <p:sldId id="1115" r:id="rId145"/>
    <p:sldId id="1116" r:id="rId146"/>
    <p:sldId id="1117" r:id="rId147"/>
    <p:sldId id="1118" r:id="rId148"/>
    <p:sldId id="2686" r:id="rId149"/>
    <p:sldId id="2687" r:id="rId150"/>
    <p:sldId id="2688" r:id="rId151"/>
    <p:sldId id="2689" r:id="rId152"/>
    <p:sldId id="1169" r:id="rId153"/>
    <p:sldId id="2690" r:id="rId154"/>
    <p:sldId id="2691" r:id="rId155"/>
    <p:sldId id="2692" r:id="rId156"/>
    <p:sldId id="2693" r:id="rId157"/>
    <p:sldId id="2694" r:id="rId158"/>
    <p:sldId id="2695" r:id="rId159"/>
    <p:sldId id="2696" r:id="rId160"/>
    <p:sldId id="2697" r:id="rId161"/>
    <p:sldId id="2698" r:id="rId162"/>
    <p:sldId id="2699" r:id="rId163"/>
    <p:sldId id="2700" r:id="rId164"/>
    <p:sldId id="351" r:id="rId165"/>
    <p:sldId id="275" r:id="rId166"/>
  </p:sldIdLst>
  <p:sldSz cx="24384000" cy="13716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5"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C0DC3-FADB-4BAF-8680-B4267E511B57}" v="38" dt="2026-02-04T04:19:46.5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aj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Помір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60" autoAdjust="0"/>
  </p:normalViewPr>
  <p:slideViewPr>
    <p:cSldViewPr snapToGrid="0">
      <p:cViewPr varScale="1">
        <p:scale>
          <a:sx n="38" d="100"/>
          <a:sy n="38" d="100"/>
        </p:scale>
        <p:origin x="840" y="259"/>
      </p:cViewPr>
      <p:guideLst>
        <p:guide orient="horz" pos="4275"/>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52"/>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алина Галина" userId="5db18f3bd805f1eb" providerId="LiveId" clId="{3EB08BE5-F5A3-4A30-B362-F990764B9967}"/>
    <pc:docChg chg="modSld">
      <pc:chgData name="Галина Галина" userId="5db18f3bd805f1eb" providerId="LiveId" clId="{3EB08BE5-F5A3-4A30-B362-F990764B9967}" dt="2026-02-04T10:59:51.206" v="27" actId="1036"/>
      <pc:docMkLst>
        <pc:docMk/>
      </pc:docMkLst>
      <pc:sldChg chg="modSp mod">
        <pc:chgData name="Галина Галина" userId="5db18f3bd805f1eb" providerId="LiveId" clId="{3EB08BE5-F5A3-4A30-B362-F990764B9967}" dt="2026-02-04T10:59:51.206" v="27" actId="1036"/>
        <pc:sldMkLst>
          <pc:docMk/>
          <pc:sldMk cId="2920244197" sldId="1109"/>
        </pc:sldMkLst>
        <pc:picChg chg="mod">
          <ac:chgData name="Галина Галина" userId="5db18f3bd805f1eb" providerId="LiveId" clId="{3EB08BE5-F5A3-4A30-B362-F990764B9967}" dt="2026-02-04T10:59:51.206" v="27" actId="1036"/>
          <ac:picMkLst>
            <pc:docMk/>
            <pc:sldMk cId="2920244197" sldId="1109"/>
            <ac:picMk id="3" creationId="{A8742A5B-C04A-090C-0089-365DC256B354}"/>
          </ac:picMkLst>
        </pc:picChg>
        <pc:picChg chg="mod">
          <ac:chgData name="Галина Галина" userId="5db18f3bd805f1eb" providerId="LiveId" clId="{3EB08BE5-F5A3-4A30-B362-F990764B9967}" dt="2026-02-04T10:57:07.153" v="23" actId="14100"/>
          <ac:picMkLst>
            <pc:docMk/>
            <pc:sldMk cId="2920244197" sldId="1109"/>
            <ac:picMk id="8" creationId="{5A1EF110-278B-95DB-81EA-D9C00C9FEB39}"/>
          </ac:picMkLst>
        </pc:picChg>
      </pc:sldChg>
      <pc:sldChg chg="modSp mod">
        <pc:chgData name="Галина Галина" userId="5db18f3bd805f1eb" providerId="LiveId" clId="{3EB08BE5-F5A3-4A30-B362-F990764B9967}" dt="2026-02-04T10:20:11.880" v="4" actId="13926"/>
        <pc:sldMkLst>
          <pc:docMk/>
          <pc:sldMk cId="3092457275" sldId="2630"/>
        </pc:sldMkLst>
        <pc:graphicFrameChg chg="modGraphic">
          <ac:chgData name="Галина Галина" userId="5db18f3bd805f1eb" providerId="LiveId" clId="{3EB08BE5-F5A3-4A30-B362-F990764B9967}" dt="2026-02-04T10:20:11.880" v="4" actId="13926"/>
          <ac:graphicFrameMkLst>
            <pc:docMk/>
            <pc:sldMk cId="3092457275" sldId="2630"/>
            <ac:graphicFrameMk id="8" creationId="{569AB256-01E3-1D2A-2A07-FF15A7ECD7CB}"/>
          </ac:graphicFrameMkLst>
        </pc:graphicFrameChg>
      </pc:sldChg>
      <pc:sldChg chg="modSp mod">
        <pc:chgData name="Галина Галина" userId="5db18f3bd805f1eb" providerId="LiveId" clId="{3EB08BE5-F5A3-4A30-B362-F990764B9967}" dt="2026-02-04T09:10:59.825" v="3" actId="20577"/>
        <pc:sldMkLst>
          <pc:docMk/>
          <pc:sldMk cId="1879372284" sldId="2703"/>
        </pc:sldMkLst>
        <pc:spChg chg="mod">
          <ac:chgData name="Галина Галина" userId="5db18f3bd805f1eb" providerId="LiveId" clId="{3EB08BE5-F5A3-4A30-B362-F990764B9967}" dt="2026-02-04T09:10:59.825" v="3" actId="20577"/>
          <ac:spMkLst>
            <pc:docMk/>
            <pc:sldMk cId="1879372284" sldId="2703"/>
            <ac:spMk id="3" creationId="{B6EE183C-05CE-C4E8-9820-46E77E071F0C}"/>
          </ac:spMkLst>
        </pc:spChg>
      </pc:sldChg>
    </pc:docChg>
  </pc:docChgLst>
  <pc:docChgLst>
    <pc:chgData name="Галина Галина" userId="5db18f3bd805f1eb" providerId="LiveId" clId="{01F68688-FF69-4663-ABB4-92ACA47E800A}"/>
    <pc:docChg chg="undo custSel addSld delSld modSld modMainMaster">
      <pc:chgData name="Галина Галина" userId="5db18f3bd805f1eb" providerId="LiveId" clId="{01F68688-FF69-4663-ABB4-92ACA47E800A}" dt="2026-02-04T04:42:24.742" v="792" actId="478"/>
      <pc:docMkLst>
        <pc:docMk/>
      </pc:docMkLst>
      <pc:sldChg chg="delSp modSp mod">
        <pc:chgData name="Галина Галина" userId="5db18f3bd805f1eb" providerId="LiveId" clId="{01F68688-FF69-4663-ABB4-92ACA47E800A}" dt="2026-02-04T04:42:24.742" v="792" actId="478"/>
        <pc:sldMkLst>
          <pc:docMk/>
          <pc:sldMk cId="0" sldId="275"/>
        </pc:sldMkLst>
        <pc:spChg chg="mod">
          <ac:chgData name="Галина Галина" userId="5db18f3bd805f1eb" providerId="LiveId" clId="{01F68688-FF69-4663-ABB4-92ACA47E800A}" dt="2026-02-04T04:36:31.541" v="645" actId="20577"/>
          <ac:spMkLst>
            <pc:docMk/>
            <pc:sldMk cId="0" sldId="275"/>
            <ac:spMk id="395" creationId="{00000000-0000-0000-0000-000000000000}"/>
          </ac:spMkLst>
        </pc:spChg>
        <pc:picChg chg="del">
          <ac:chgData name="Галина Галина" userId="5db18f3bd805f1eb" providerId="LiveId" clId="{01F68688-FF69-4663-ABB4-92ACA47E800A}" dt="2026-02-04T04:42:24.742" v="792" actId="478"/>
          <ac:picMkLst>
            <pc:docMk/>
            <pc:sldMk cId="0" sldId="275"/>
            <ac:picMk id="7" creationId="{00000000-0000-0000-0000-000000000000}"/>
          </ac:picMkLst>
        </pc:picChg>
      </pc:sldChg>
      <pc:sldChg chg="del">
        <pc:chgData name="Галина Галина" userId="5db18f3bd805f1eb" providerId="LiveId" clId="{01F68688-FF69-4663-ABB4-92ACA47E800A}" dt="2026-02-04T03:27:32.278" v="6" actId="47"/>
        <pc:sldMkLst>
          <pc:docMk/>
          <pc:sldMk cId="2628633334" sldId="278"/>
        </pc:sldMkLst>
      </pc:sldChg>
      <pc:sldChg chg="delSp modSp mod">
        <pc:chgData name="Галина Галина" userId="5db18f3bd805f1eb" providerId="LiveId" clId="{01F68688-FF69-4663-ABB4-92ACA47E800A}" dt="2026-02-04T04:42:23.051" v="791" actId="478"/>
        <pc:sldMkLst>
          <pc:docMk/>
          <pc:sldMk cId="27940014" sldId="351"/>
        </pc:sldMkLst>
        <pc:spChg chg="mod">
          <ac:chgData name="Галина Галина" userId="5db18f3bd805f1eb" providerId="LiveId" clId="{01F68688-FF69-4663-ABB4-92ACA47E800A}" dt="2026-02-04T04:08:52.279" v="316"/>
          <ac:spMkLst>
            <pc:docMk/>
            <pc:sldMk cId="27940014" sldId="351"/>
            <ac:spMk id="4" creationId="{F08DA92F-B2B2-73D7-22D3-7CB0CA6072A0}"/>
          </ac:spMkLst>
        </pc:spChg>
        <pc:picChg chg="del">
          <ac:chgData name="Галина Галина" userId="5db18f3bd805f1eb" providerId="LiveId" clId="{01F68688-FF69-4663-ABB4-92ACA47E800A}" dt="2026-02-04T04:42:23.051" v="791" actId="478"/>
          <ac:picMkLst>
            <pc:docMk/>
            <pc:sldMk cId="27940014" sldId="351"/>
            <ac:picMk id="5" creationId="{8A52782A-4F4C-840C-38CD-C0EFC008B7F0}"/>
          </ac:picMkLst>
        </pc:picChg>
      </pc:sldChg>
      <pc:sldChg chg="delSp modSp mod">
        <pc:chgData name="Галина Галина" userId="5db18f3bd805f1eb" providerId="LiveId" clId="{01F68688-FF69-4663-ABB4-92ACA47E800A}" dt="2026-02-04T04:20:43.139" v="413" actId="207"/>
        <pc:sldMkLst>
          <pc:docMk/>
          <pc:sldMk cId="0" sldId="510"/>
        </pc:sldMkLst>
        <pc:spChg chg="mod">
          <ac:chgData name="Галина Галина" userId="5db18f3bd805f1eb" providerId="LiveId" clId="{01F68688-FF69-4663-ABB4-92ACA47E800A}" dt="2026-02-04T04:20:00.379" v="406" actId="108"/>
          <ac:spMkLst>
            <pc:docMk/>
            <pc:sldMk cId="0" sldId="510"/>
            <ac:spMk id="6" creationId="{00000000-0000-0000-0000-000000000000}"/>
          </ac:spMkLst>
        </pc:spChg>
        <pc:spChg chg="del">
          <ac:chgData name="Галина Галина" userId="5db18f3bd805f1eb" providerId="LiveId" clId="{01F68688-FF69-4663-ABB4-92ACA47E800A}" dt="2026-02-04T04:06:50.063" v="301" actId="478"/>
          <ac:spMkLst>
            <pc:docMk/>
            <pc:sldMk cId="0" sldId="510"/>
            <ac:spMk id="9" creationId="{00000000-0000-0000-0000-000000000000}"/>
          </ac:spMkLst>
        </pc:spChg>
        <pc:spChg chg="del">
          <ac:chgData name="Галина Галина" userId="5db18f3bd805f1eb" providerId="LiveId" clId="{01F68688-FF69-4663-ABB4-92ACA47E800A}" dt="2026-02-04T04:06:21.642" v="295" actId="478"/>
          <ac:spMkLst>
            <pc:docMk/>
            <pc:sldMk cId="0" sldId="510"/>
            <ac:spMk id="17" creationId="{00000000-0000-0000-0000-000000000000}"/>
          </ac:spMkLst>
        </pc:spChg>
        <pc:spChg chg="del">
          <ac:chgData name="Галина Галина" userId="5db18f3bd805f1eb" providerId="LiveId" clId="{01F68688-FF69-4663-ABB4-92ACA47E800A}" dt="2026-02-04T04:06:22.281" v="296" actId="478"/>
          <ac:spMkLst>
            <pc:docMk/>
            <pc:sldMk cId="0" sldId="510"/>
            <ac:spMk id="18" creationId="{00000000-0000-0000-0000-000000000000}"/>
          </ac:spMkLst>
        </pc:spChg>
        <pc:spChg chg="mod">
          <ac:chgData name="Галина Галина" userId="5db18f3bd805f1eb" providerId="LiveId" clId="{01F68688-FF69-4663-ABB4-92ACA47E800A}" dt="2026-02-04T04:20:04.808" v="407" actId="1076"/>
          <ac:spMkLst>
            <pc:docMk/>
            <pc:sldMk cId="0" sldId="510"/>
            <ac:spMk id="241" creationId="{00000000-0000-0000-0000-000000000000}"/>
          </ac:spMkLst>
        </pc:spChg>
        <pc:spChg chg="mod">
          <ac:chgData name="Галина Галина" userId="5db18f3bd805f1eb" providerId="LiveId" clId="{01F68688-FF69-4663-ABB4-92ACA47E800A}" dt="2026-02-04T04:20:43.139" v="413" actId="207"/>
          <ac:spMkLst>
            <pc:docMk/>
            <pc:sldMk cId="0" sldId="510"/>
            <ac:spMk id="242" creationId="{00000000-0000-0000-0000-000000000000}"/>
          </ac:spMkLst>
        </pc:spChg>
        <pc:spChg chg="mod">
          <ac:chgData name="Галина Галина" userId="5db18f3bd805f1eb" providerId="LiveId" clId="{01F68688-FF69-4663-ABB4-92ACA47E800A}" dt="2026-02-04T04:20:29.820" v="412" actId="207"/>
          <ac:spMkLst>
            <pc:docMk/>
            <pc:sldMk cId="0" sldId="510"/>
            <ac:spMk id="243" creationId="{00000000-0000-0000-0000-000000000000}"/>
          </ac:spMkLst>
        </pc:spChg>
        <pc:spChg chg="mod">
          <ac:chgData name="Галина Галина" userId="5db18f3bd805f1eb" providerId="LiveId" clId="{01F68688-FF69-4663-ABB4-92ACA47E800A}" dt="2026-02-04T04:07:14.571" v="308" actId="20577"/>
          <ac:spMkLst>
            <pc:docMk/>
            <pc:sldMk cId="0" sldId="510"/>
            <ac:spMk id="244" creationId="{00000000-0000-0000-0000-000000000000}"/>
          </ac:spMkLst>
        </pc:spChg>
        <pc:picChg chg="del">
          <ac:chgData name="Галина Галина" userId="5db18f3bd805f1eb" providerId="LiveId" clId="{01F68688-FF69-4663-ABB4-92ACA47E800A}" dt="2026-02-04T04:06:20.200" v="294" actId="478"/>
          <ac:picMkLst>
            <pc:docMk/>
            <pc:sldMk cId="0" sldId="510"/>
            <ac:picMk id="10" creationId="{00000000-0000-0000-0000-000000000000}"/>
          </ac:picMkLst>
        </pc:picChg>
      </pc:sldChg>
      <pc:sldChg chg="delSp modSp mod">
        <pc:chgData name="Галина Галина" userId="5db18f3bd805f1eb" providerId="LiveId" clId="{01F68688-FF69-4663-ABB4-92ACA47E800A}" dt="2026-02-04T04:14:34.021" v="374" actId="208"/>
        <pc:sldMkLst>
          <pc:docMk/>
          <pc:sldMk cId="0" sldId="874"/>
        </pc:sldMkLst>
        <pc:spChg chg="del">
          <ac:chgData name="Галина Галина" userId="5db18f3bd805f1eb" providerId="LiveId" clId="{01F68688-FF69-4663-ABB4-92ACA47E800A}" dt="2026-02-04T04:07:35.723" v="310" actId="478"/>
          <ac:spMkLst>
            <pc:docMk/>
            <pc:sldMk cId="0" sldId="874"/>
            <ac:spMk id="2" creationId="{F6409820-071C-32EE-B26F-5A3701AE24B3}"/>
          </ac:spMkLst>
        </pc:spChg>
        <pc:spChg chg="del mod">
          <ac:chgData name="Галина Галина" userId="5db18f3bd805f1eb" providerId="LiveId" clId="{01F68688-FF69-4663-ABB4-92ACA47E800A}" dt="2026-02-04T04:07:36.338" v="312" actId="478"/>
          <ac:spMkLst>
            <pc:docMk/>
            <pc:sldMk cId="0" sldId="874"/>
            <ac:spMk id="3" creationId="{1C470EB1-1302-5E19-2604-71E5C43A0F75}"/>
          </ac:spMkLst>
        </pc:spChg>
        <pc:spChg chg="mod">
          <ac:chgData name="Галина Галина" userId="5db18f3bd805f1eb" providerId="LiveId" clId="{01F68688-FF69-4663-ABB4-92ACA47E800A}" dt="2026-02-04T04:09:02.062" v="317" actId="207"/>
          <ac:spMkLst>
            <pc:docMk/>
            <pc:sldMk cId="0" sldId="874"/>
            <ac:spMk id="4" creationId="{00000000-0000-0000-0000-000000000000}"/>
          </ac:spMkLst>
        </pc:spChg>
        <pc:spChg chg="mod">
          <ac:chgData name="Галина Галина" userId="5db18f3bd805f1eb" providerId="LiveId" clId="{01F68688-FF69-4663-ABB4-92ACA47E800A}" dt="2026-02-04T04:09:21.728" v="319" actId="255"/>
          <ac:spMkLst>
            <pc:docMk/>
            <pc:sldMk cId="0" sldId="874"/>
            <ac:spMk id="7" creationId="{00000000-0000-0000-0000-000000000000}"/>
          </ac:spMkLst>
        </pc:spChg>
        <pc:spChg chg="del">
          <ac:chgData name="Галина Галина" userId="5db18f3bd805f1eb" providerId="LiveId" clId="{01F68688-FF69-4663-ABB4-92ACA47E800A}" dt="2026-02-04T04:07:37.948" v="313" actId="478"/>
          <ac:spMkLst>
            <pc:docMk/>
            <pc:sldMk cId="0" sldId="874"/>
            <ac:spMk id="8" creationId="{00000000-0000-0000-0000-000000000000}"/>
          </ac:spMkLst>
        </pc:spChg>
        <pc:spChg chg="mod">
          <ac:chgData name="Галина Галина" userId="5db18f3bd805f1eb" providerId="LiveId" clId="{01F68688-FF69-4663-ABB4-92ACA47E800A}" dt="2026-02-04T04:09:37.802" v="325" actId="208"/>
          <ac:spMkLst>
            <pc:docMk/>
            <pc:sldMk cId="0" sldId="874"/>
            <ac:spMk id="10" creationId="{00000000-0000-0000-0000-000000000000}"/>
          </ac:spMkLst>
        </pc:spChg>
        <pc:spChg chg="mod">
          <ac:chgData name="Галина Галина" userId="5db18f3bd805f1eb" providerId="LiveId" clId="{01F68688-FF69-4663-ABB4-92ACA47E800A}" dt="2026-02-04T04:09:41.889" v="329" actId="208"/>
          <ac:spMkLst>
            <pc:docMk/>
            <pc:sldMk cId="0" sldId="874"/>
            <ac:spMk id="11" creationId="{00000000-0000-0000-0000-000000000000}"/>
          </ac:spMkLst>
        </pc:spChg>
        <pc:spChg chg="mod">
          <ac:chgData name="Галина Галина" userId="5db18f3bd805f1eb" providerId="LiveId" clId="{01F68688-FF69-4663-ABB4-92ACA47E800A}" dt="2026-02-04T04:11:12.484" v="355" actId="1076"/>
          <ac:spMkLst>
            <pc:docMk/>
            <pc:sldMk cId="0" sldId="874"/>
            <ac:spMk id="12" creationId="{00000000-0000-0000-0000-000000000000}"/>
          </ac:spMkLst>
        </pc:spChg>
        <pc:spChg chg="mod">
          <ac:chgData name="Галина Галина" userId="5db18f3bd805f1eb" providerId="LiveId" clId="{01F68688-FF69-4663-ABB4-92ACA47E800A}" dt="2026-02-04T04:09:44.294" v="330" actId="208"/>
          <ac:spMkLst>
            <pc:docMk/>
            <pc:sldMk cId="0" sldId="874"/>
            <ac:spMk id="13" creationId="{00000000-0000-0000-0000-000000000000}"/>
          </ac:spMkLst>
        </pc:spChg>
        <pc:spChg chg="mod">
          <ac:chgData name="Галина Галина" userId="5db18f3bd805f1eb" providerId="LiveId" clId="{01F68688-FF69-4663-ABB4-92ACA47E800A}" dt="2026-02-04T04:14:34.021" v="374" actId="208"/>
          <ac:spMkLst>
            <pc:docMk/>
            <pc:sldMk cId="0" sldId="874"/>
            <ac:spMk id="15" creationId="{0A7B1911-10FB-F28C-FCD5-94830E801219}"/>
          </ac:spMkLst>
        </pc:spChg>
        <pc:picChg chg="del">
          <ac:chgData name="Галина Галина" userId="5db18f3bd805f1eb" providerId="LiveId" clId="{01F68688-FF69-4663-ABB4-92ACA47E800A}" dt="2026-02-04T04:07:29.749" v="309" actId="478"/>
          <ac:picMkLst>
            <pc:docMk/>
            <pc:sldMk cId="0" sldId="874"/>
            <ac:picMk id="18" creationId="{A925AF65-6404-1094-B713-9BAE655F77AF}"/>
          </ac:picMkLst>
        </pc:picChg>
      </pc:sldChg>
      <pc:sldChg chg="del">
        <pc:chgData name="Галина Галина" userId="5db18f3bd805f1eb" providerId="LiveId" clId="{01F68688-FF69-4663-ABB4-92ACA47E800A}" dt="2026-02-04T04:06:04.013" v="293" actId="47"/>
        <pc:sldMkLst>
          <pc:docMk/>
          <pc:sldMk cId="1875719345" sldId="903"/>
        </pc:sldMkLst>
      </pc:sldChg>
      <pc:sldChg chg="del">
        <pc:chgData name="Галина Галина" userId="5db18f3bd805f1eb" providerId="LiveId" clId="{01F68688-FF69-4663-ABB4-92ACA47E800A}" dt="2026-02-04T04:06:04.013" v="293" actId="47"/>
        <pc:sldMkLst>
          <pc:docMk/>
          <pc:sldMk cId="1260308943" sldId="905"/>
        </pc:sldMkLst>
      </pc:sldChg>
      <pc:sldChg chg="del">
        <pc:chgData name="Галина Галина" userId="5db18f3bd805f1eb" providerId="LiveId" clId="{01F68688-FF69-4663-ABB4-92ACA47E800A}" dt="2026-02-04T04:06:04.013" v="293" actId="47"/>
        <pc:sldMkLst>
          <pc:docMk/>
          <pc:sldMk cId="2151834724" sldId="906"/>
        </pc:sldMkLst>
      </pc:sldChg>
      <pc:sldChg chg="del">
        <pc:chgData name="Галина Галина" userId="5db18f3bd805f1eb" providerId="LiveId" clId="{01F68688-FF69-4663-ABB4-92ACA47E800A}" dt="2026-02-04T04:06:04.013" v="293" actId="47"/>
        <pc:sldMkLst>
          <pc:docMk/>
          <pc:sldMk cId="168953551" sldId="907"/>
        </pc:sldMkLst>
      </pc:sldChg>
      <pc:sldChg chg="del">
        <pc:chgData name="Галина Галина" userId="5db18f3bd805f1eb" providerId="LiveId" clId="{01F68688-FF69-4663-ABB4-92ACA47E800A}" dt="2026-02-04T04:06:04.013" v="293" actId="47"/>
        <pc:sldMkLst>
          <pc:docMk/>
          <pc:sldMk cId="2111304158" sldId="908"/>
        </pc:sldMkLst>
      </pc:sldChg>
      <pc:sldChg chg="del">
        <pc:chgData name="Галина Галина" userId="5db18f3bd805f1eb" providerId="LiveId" clId="{01F68688-FF69-4663-ABB4-92ACA47E800A}" dt="2026-02-04T04:06:04.013" v="293" actId="47"/>
        <pc:sldMkLst>
          <pc:docMk/>
          <pc:sldMk cId="755766917" sldId="909"/>
        </pc:sldMkLst>
      </pc:sldChg>
      <pc:sldChg chg="del">
        <pc:chgData name="Галина Галина" userId="5db18f3bd805f1eb" providerId="LiveId" clId="{01F68688-FF69-4663-ABB4-92ACA47E800A}" dt="2026-02-04T04:06:04.013" v="293" actId="47"/>
        <pc:sldMkLst>
          <pc:docMk/>
          <pc:sldMk cId="581145933" sldId="910"/>
        </pc:sldMkLst>
      </pc:sldChg>
      <pc:sldChg chg="del">
        <pc:chgData name="Галина Галина" userId="5db18f3bd805f1eb" providerId="LiveId" clId="{01F68688-FF69-4663-ABB4-92ACA47E800A}" dt="2026-02-04T04:06:04.013" v="293" actId="47"/>
        <pc:sldMkLst>
          <pc:docMk/>
          <pc:sldMk cId="3553581555" sldId="911"/>
        </pc:sldMkLst>
      </pc:sldChg>
      <pc:sldChg chg="del">
        <pc:chgData name="Галина Галина" userId="5db18f3bd805f1eb" providerId="LiveId" clId="{01F68688-FF69-4663-ABB4-92ACA47E800A}" dt="2026-02-04T04:06:04.013" v="293" actId="47"/>
        <pc:sldMkLst>
          <pc:docMk/>
          <pc:sldMk cId="3001626117" sldId="912"/>
        </pc:sldMkLst>
      </pc:sldChg>
      <pc:sldChg chg="del">
        <pc:chgData name="Галина Галина" userId="5db18f3bd805f1eb" providerId="LiveId" clId="{01F68688-FF69-4663-ABB4-92ACA47E800A}" dt="2026-02-04T04:06:04.013" v="293" actId="47"/>
        <pc:sldMkLst>
          <pc:docMk/>
          <pc:sldMk cId="44511341" sldId="913"/>
        </pc:sldMkLst>
      </pc:sldChg>
      <pc:sldChg chg="del">
        <pc:chgData name="Галина Галина" userId="5db18f3bd805f1eb" providerId="LiveId" clId="{01F68688-FF69-4663-ABB4-92ACA47E800A}" dt="2026-02-04T04:06:04.013" v="293" actId="47"/>
        <pc:sldMkLst>
          <pc:docMk/>
          <pc:sldMk cId="1741915899" sldId="914"/>
        </pc:sldMkLst>
      </pc:sldChg>
      <pc:sldChg chg="del">
        <pc:chgData name="Галина Галина" userId="5db18f3bd805f1eb" providerId="LiveId" clId="{01F68688-FF69-4663-ABB4-92ACA47E800A}" dt="2026-02-04T04:06:04.013" v="293" actId="47"/>
        <pc:sldMkLst>
          <pc:docMk/>
          <pc:sldMk cId="54332668" sldId="915"/>
        </pc:sldMkLst>
      </pc:sldChg>
      <pc:sldChg chg="del">
        <pc:chgData name="Галина Галина" userId="5db18f3bd805f1eb" providerId="LiveId" clId="{01F68688-FF69-4663-ABB4-92ACA47E800A}" dt="2026-02-04T04:06:04.013" v="293" actId="47"/>
        <pc:sldMkLst>
          <pc:docMk/>
          <pc:sldMk cId="1734002191" sldId="916"/>
        </pc:sldMkLst>
      </pc:sldChg>
      <pc:sldChg chg="del">
        <pc:chgData name="Галина Галина" userId="5db18f3bd805f1eb" providerId="LiveId" clId="{01F68688-FF69-4663-ABB4-92ACA47E800A}" dt="2026-02-04T04:06:04.013" v="293" actId="47"/>
        <pc:sldMkLst>
          <pc:docMk/>
          <pc:sldMk cId="3734729011" sldId="917"/>
        </pc:sldMkLst>
      </pc:sldChg>
      <pc:sldChg chg="del">
        <pc:chgData name="Галина Галина" userId="5db18f3bd805f1eb" providerId="LiveId" clId="{01F68688-FF69-4663-ABB4-92ACA47E800A}" dt="2026-02-04T04:06:04.013" v="293" actId="47"/>
        <pc:sldMkLst>
          <pc:docMk/>
          <pc:sldMk cId="3029420690" sldId="1009"/>
        </pc:sldMkLst>
      </pc:sldChg>
      <pc:sldChg chg="del">
        <pc:chgData name="Галина Галина" userId="5db18f3bd805f1eb" providerId="LiveId" clId="{01F68688-FF69-4663-ABB4-92ACA47E800A}" dt="2026-02-04T04:06:04.013" v="293" actId="47"/>
        <pc:sldMkLst>
          <pc:docMk/>
          <pc:sldMk cId="3844363164" sldId="1010"/>
        </pc:sldMkLst>
      </pc:sldChg>
      <pc:sldChg chg="del">
        <pc:chgData name="Галина Галина" userId="5db18f3bd805f1eb" providerId="LiveId" clId="{01F68688-FF69-4663-ABB4-92ACA47E800A}" dt="2026-02-04T04:06:04.013" v="293" actId="47"/>
        <pc:sldMkLst>
          <pc:docMk/>
          <pc:sldMk cId="4107860399" sldId="1011"/>
        </pc:sldMkLst>
      </pc:sldChg>
      <pc:sldChg chg="del">
        <pc:chgData name="Галина Галина" userId="5db18f3bd805f1eb" providerId="LiveId" clId="{01F68688-FF69-4663-ABB4-92ACA47E800A}" dt="2026-02-04T04:06:04.013" v="293" actId="47"/>
        <pc:sldMkLst>
          <pc:docMk/>
          <pc:sldMk cId="1976465156" sldId="1012"/>
        </pc:sldMkLst>
      </pc:sldChg>
      <pc:sldChg chg="del">
        <pc:chgData name="Галина Галина" userId="5db18f3bd805f1eb" providerId="LiveId" clId="{01F68688-FF69-4663-ABB4-92ACA47E800A}" dt="2026-02-04T04:06:04.013" v="293" actId="47"/>
        <pc:sldMkLst>
          <pc:docMk/>
          <pc:sldMk cId="2984560955" sldId="1013"/>
        </pc:sldMkLst>
      </pc:sldChg>
      <pc:sldChg chg="del">
        <pc:chgData name="Галина Галина" userId="5db18f3bd805f1eb" providerId="LiveId" clId="{01F68688-FF69-4663-ABB4-92ACA47E800A}" dt="2026-02-04T04:06:04.013" v="293" actId="47"/>
        <pc:sldMkLst>
          <pc:docMk/>
          <pc:sldMk cId="3668256412" sldId="1014"/>
        </pc:sldMkLst>
      </pc:sldChg>
      <pc:sldChg chg="del">
        <pc:chgData name="Галина Галина" userId="5db18f3bd805f1eb" providerId="LiveId" clId="{01F68688-FF69-4663-ABB4-92ACA47E800A}" dt="2026-02-04T04:06:04.013" v="293" actId="47"/>
        <pc:sldMkLst>
          <pc:docMk/>
          <pc:sldMk cId="2524500864" sldId="1015"/>
        </pc:sldMkLst>
      </pc:sldChg>
      <pc:sldChg chg="del">
        <pc:chgData name="Галина Галина" userId="5db18f3bd805f1eb" providerId="LiveId" clId="{01F68688-FF69-4663-ABB4-92ACA47E800A}" dt="2026-02-04T04:06:04.013" v="293" actId="47"/>
        <pc:sldMkLst>
          <pc:docMk/>
          <pc:sldMk cId="2138287310" sldId="1016"/>
        </pc:sldMkLst>
      </pc:sldChg>
      <pc:sldChg chg="del">
        <pc:chgData name="Галина Галина" userId="5db18f3bd805f1eb" providerId="LiveId" clId="{01F68688-FF69-4663-ABB4-92ACA47E800A}" dt="2026-02-04T04:06:04.013" v="293" actId="47"/>
        <pc:sldMkLst>
          <pc:docMk/>
          <pc:sldMk cId="3150989723" sldId="1056"/>
        </pc:sldMkLst>
      </pc:sldChg>
      <pc:sldChg chg="del">
        <pc:chgData name="Галина Галина" userId="5db18f3bd805f1eb" providerId="LiveId" clId="{01F68688-FF69-4663-ABB4-92ACA47E800A}" dt="2026-02-04T04:06:04.013" v="293" actId="47"/>
        <pc:sldMkLst>
          <pc:docMk/>
          <pc:sldMk cId="1207424721" sldId="1057"/>
        </pc:sldMkLst>
      </pc:sldChg>
      <pc:sldChg chg="del">
        <pc:chgData name="Галина Галина" userId="5db18f3bd805f1eb" providerId="LiveId" clId="{01F68688-FF69-4663-ABB4-92ACA47E800A}" dt="2026-02-04T04:06:04.013" v="293" actId="47"/>
        <pc:sldMkLst>
          <pc:docMk/>
          <pc:sldMk cId="2561128866" sldId="1058"/>
        </pc:sldMkLst>
      </pc:sldChg>
      <pc:sldChg chg="delSp modSp mod">
        <pc:chgData name="Галина Галина" userId="5db18f3bd805f1eb" providerId="LiveId" clId="{01F68688-FF69-4663-ABB4-92ACA47E800A}" dt="2026-02-04T04:38:51.413" v="698" actId="478"/>
        <pc:sldMkLst>
          <pc:docMk/>
          <pc:sldMk cId="1740384917" sldId="1064"/>
        </pc:sldMkLst>
        <pc:spChg chg="mod">
          <ac:chgData name="Галина Галина" userId="5db18f3bd805f1eb" providerId="LiveId" clId="{01F68688-FF69-4663-ABB4-92ACA47E800A}" dt="2026-02-04T04:08:52.279" v="316"/>
          <ac:spMkLst>
            <pc:docMk/>
            <pc:sldMk cId="1740384917" sldId="1064"/>
            <ac:spMk id="9" creationId="{86ECA2D1-8DC6-802C-0216-ED28570D0B68}"/>
          </ac:spMkLst>
        </pc:spChg>
        <pc:picChg chg="del">
          <ac:chgData name="Галина Галина" userId="5db18f3bd805f1eb" providerId="LiveId" clId="{01F68688-FF69-4663-ABB4-92ACA47E800A}" dt="2026-02-04T04:38:51.413" v="698" actId="478"/>
          <ac:picMkLst>
            <pc:docMk/>
            <pc:sldMk cId="1740384917" sldId="1064"/>
            <ac:picMk id="6" creationId="{FCF69DA1-B01D-95BA-8B95-59698C32CE2E}"/>
          </ac:picMkLst>
        </pc:picChg>
      </pc:sldChg>
      <pc:sldChg chg="delSp modSp mod">
        <pc:chgData name="Галина Галина" userId="5db18f3bd805f1eb" providerId="LiveId" clId="{01F68688-FF69-4663-ABB4-92ACA47E800A}" dt="2026-02-04T04:38:53.615" v="699" actId="478"/>
        <pc:sldMkLst>
          <pc:docMk/>
          <pc:sldMk cId="652630424" sldId="1065"/>
        </pc:sldMkLst>
        <pc:spChg chg="mod">
          <ac:chgData name="Галина Галина" userId="5db18f3bd805f1eb" providerId="LiveId" clId="{01F68688-FF69-4663-ABB4-92ACA47E800A}" dt="2026-02-04T04:08:52.279" v="316"/>
          <ac:spMkLst>
            <pc:docMk/>
            <pc:sldMk cId="652630424" sldId="1065"/>
            <ac:spMk id="9" creationId="{34103611-E6CF-6202-E960-2C22C599EDD6}"/>
          </ac:spMkLst>
        </pc:spChg>
        <pc:picChg chg="del">
          <ac:chgData name="Галина Галина" userId="5db18f3bd805f1eb" providerId="LiveId" clId="{01F68688-FF69-4663-ABB4-92ACA47E800A}" dt="2026-02-04T04:38:53.615" v="699" actId="478"/>
          <ac:picMkLst>
            <pc:docMk/>
            <pc:sldMk cId="652630424" sldId="1065"/>
            <ac:picMk id="5" creationId="{4C559AD5-E71D-4622-A22F-5DD953DD790C}"/>
          </ac:picMkLst>
        </pc:picChg>
      </pc:sldChg>
      <pc:sldChg chg="delSp modSp mod">
        <pc:chgData name="Галина Галина" userId="5db18f3bd805f1eb" providerId="LiveId" clId="{01F68688-FF69-4663-ABB4-92ACA47E800A}" dt="2026-02-04T04:38:55.735" v="700" actId="478"/>
        <pc:sldMkLst>
          <pc:docMk/>
          <pc:sldMk cId="2070028194" sldId="1066"/>
        </pc:sldMkLst>
        <pc:spChg chg="mod">
          <ac:chgData name="Галина Галина" userId="5db18f3bd805f1eb" providerId="LiveId" clId="{01F68688-FF69-4663-ABB4-92ACA47E800A}" dt="2026-02-04T04:08:52.279" v="316"/>
          <ac:spMkLst>
            <pc:docMk/>
            <pc:sldMk cId="2070028194" sldId="1066"/>
            <ac:spMk id="9" creationId="{CE2AC169-D7EB-64AB-5BF2-FB8FE608800B}"/>
          </ac:spMkLst>
        </pc:spChg>
        <pc:picChg chg="del">
          <ac:chgData name="Галина Галина" userId="5db18f3bd805f1eb" providerId="LiveId" clId="{01F68688-FF69-4663-ABB4-92ACA47E800A}" dt="2026-02-04T04:38:55.735" v="700" actId="478"/>
          <ac:picMkLst>
            <pc:docMk/>
            <pc:sldMk cId="2070028194" sldId="1066"/>
            <ac:picMk id="5" creationId="{C96B43A5-E570-005D-1D35-CC322ED76BD3}"/>
          </ac:picMkLst>
        </pc:picChg>
      </pc:sldChg>
      <pc:sldChg chg="delSp modSp mod">
        <pc:chgData name="Галина Галина" userId="5db18f3bd805f1eb" providerId="LiveId" clId="{01F68688-FF69-4663-ABB4-92ACA47E800A}" dt="2026-02-04T04:38:57.824" v="701" actId="478"/>
        <pc:sldMkLst>
          <pc:docMk/>
          <pc:sldMk cId="1411480122" sldId="1067"/>
        </pc:sldMkLst>
        <pc:spChg chg="mod">
          <ac:chgData name="Галина Галина" userId="5db18f3bd805f1eb" providerId="LiveId" clId="{01F68688-FF69-4663-ABB4-92ACA47E800A}" dt="2026-02-04T04:08:52.279" v="316"/>
          <ac:spMkLst>
            <pc:docMk/>
            <pc:sldMk cId="1411480122" sldId="1067"/>
            <ac:spMk id="9" creationId="{377D4734-5690-7A7E-77EC-5C0E428405FB}"/>
          </ac:spMkLst>
        </pc:spChg>
        <pc:picChg chg="del">
          <ac:chgData name="Галина Галина" userId="5db18f3bd805f1eb" providerId="LiveId" clId="{01F68688-FF69-4663-ABB4-92ACA47E800A}" dt="2026-02-04T04:38:57.824" v="701" actId="478"/>
          <ac:picMkLst>
            <pc:docMk/>
            <pc:sldMk cId="1411480122" sldId="1067"/>
            <ac:picMk id="5" creationId="{D63FEE2F-5B4E-2129-D52A-BE7DC718C9D1}"/>
          </ac:picMkLst>
        </pc:picChg>
      </pc:sldChg>
      <pc:sldChg chg="delSp modSp mod">
        <pc:chgData name="Галина Галина" userId="5db18f3bd805f1eb" providerId="LiveId" clId="{01F68688-FF69-4663-ABB4-92ACA47E800A}" dt="2026-02-04T04:38:59.729" v="702" actId="478"/>
        <pc:sldMkLst>
          <pc:docMk/>
          <pc:sldMk cId="4165858907" sldId="1068"/>
        </pc:sldMkLst>
        <pc:spChg chg="mod">
          <ac:chgData name="Галина Галина" userId="5db18f3bd805f1eb" providerId="LiveId" clId="{01F68688-FF69-4663-ABB4-92ACA47E800A}" dt="2026-02-04T04:29:18.632" v="511" actId="255"/>
          <ac:spMkLst>
            <pc:docMk/>
            <pc:sldMk cId="4165858907" sldId="1068"/>
            <ac:spMk id="3" creationId="{0EE137BB-326A-66C5-0087-460EEAEE0F78}"/>
          </ac:spMkLst>
        </pc:spChg>
        <pc:spChg chg="mod">
          <ac:chgData name="Галина Галина" userId="5db18f3bd805f1eb" providerId="LiveId" clId="{01F68688-FF69-4663-ABB4-92ACA47E800A}" dt="2026-02-04T04:08:52.279" v="316"/>
          <ac:spMkLst>
            <pc:docMk/>
            <pc:sldMk cId="4165858907" sldId="1068"/>
            <ac:spMk id="9" creationId="{46CAB8B6-AEFE-C1CF-D472-3636BC33DC73}"/>
          </ac:spMkLst>
        </pc:spChg>
        <pc:picChg chg="del">
          <ac:chgData name="Галина Галина" userId="5db18f3bd805f1eb" providerId="LiveId" clId="{01F68688-FF69-4663-ABB4-92ACA47E800A}" dt="2026-02-04T04:38:59.729" v="702" actId="478"/>
          <ac:picMkLst>
            <pc:docMk/>
            <pc:sldMk cId="4165858907" sldId="1068"/>
            <ac:picMk id="5" creationId="{C367B6B7-2FE6-2EE8-4CB8-013274B0CFE6}"/>
          </ac:picMkLst>
        </pc:picChg>
      </pc:sldChg>
      <pc:sldChg chg="delSp modSp mod">
        <pc:chgData name="Галина Галина" userId="5db18f3bd805f1eb" providerId="LiveId" clId="{01F68688-FF69-4663-ABB4-92ACA47E800A}" dt="2026-02-04T04:39:01.951" v="703" actId="478"/>
        <pc:sldMkLst>
          <pc:docMk/>
          <pc:sldMk cId="2436974686" sldId="1069"/>
        </pc:sldMkLst>
        <pc:spChg chg="mod">
          <ac:chgData name="Галина Галина" userId="5db18f3bd805f1eb" providerId="LiveId" clId="{01F68688-FF69-4663-ABB4-92ACA47E800A}" dt="2026-02-04T04:08:52.279" v="316"/>
          <ac:spMkLst>
            <pc:docMk/>
            <pc:sldMk cId="2436974686" sldId="1069"/>
            <ac:spMk id="9" creationId="{F701812D-E8E6-3B00-9890-72D418EF07C0}"/>
          </ac:spMkLst>
        </pc:spChg>
        <pc:picChg chg="del">
          <ac:chgData name="Галина Галина" userId="5db18f3bd805f1eb" providerId="LiveId" clId="{01F68688-FF69-4663-ABB4-92ACA47E800A}" dt="2026-02-04T04:39:01.951" v="703" actId="478"/>
          <ac:picMkLst>
            <pc:docMk/>
            <pc:sldMk cId="2436974686" sldId="1069"/>
            <ac:picMk id="5" creationId="{C6DB16B1-B93A-8D0A-5737-B1ED9E428FB2}"/>
          </ac:picMkLst>
        </pc:picChg>
      </pc:sldChg>
      <pc:sldChg chg="delSp modSp mod">
        <pc:chgData name="Галина Галина" userId="5db18f3bd805f1eb" providerId="LiveId" clId="{01F68688-FF69-4663-ABB4-92ACA47E800A}" dt="2026-02-04T04:39:35.751" v="718" actId="478"/>
        <pc:sldMkLst>
          <pc:docMk/>
          <pc:sldMk cId="2378339652" sldId="1070"/>
        </pc:sldMkLst>
        <pc:spChg chg="mod">
          <ac:chgData name="Галина Галина" userId="5db18f3bd805f1eb" providerId="LiveId" clId="{01F68688-FF69-4663-ABB4-92ACA47E800A}" dt="2026-02-04T04:08:52.279" v="316"/>
          <ac:spMkLst>
            <pc:docMk/>
            <pc:sldMk cId="2378339652" sldId="1070"/>
            <ac:spMk id="9" creationId="{625D8414-F998-2276-0972-1920D1D845A5}"/>
          </ac:spMkLst>
        </pc:spChg>
        <pc:picChg chg="del">
          <ac:chgData name="Галина Галина" userId="5db18f3bd805f1eb" providerId="LiveId" clId="{01F68688-FF69-4663-ABB4-92ACA47E800A}" dt="2026-02-04T04:39:35.751" v="718" actId="478"/>
          <ac:picMkLst>
            <pc:docMk/>
            <pc:sldMk cId="2378339652" sldId="1070"/>
            <ac:picMk id="5" creationId="{FE0EEAAB-0D3A-FF8A-0FAA-E4D2A8DC6C2D}"/>
          </ac:picMkLst>
        </pc:picChg>
      </pc:sldChg>
      <pc:sldChg chg="delSp modSp mod">
        <pc:chgData name="Галина Галина" userId="5db18f3bd805f1eb" providerId="LiveId" clId="{01F68688-FF69-4663-ABB4-92ACA47E800A}" dt="2026-02-04T04:39:38.111" v="719" actId="478"/>
        <pc:sldMkLst>
          <pc:docMk/>
          <pc:sldMk cId="1060562534" sldId="1071"/>
        </pc:sldMkLst>
        <pc:spChg chg="mod">
          <ac:chgData name="Галина Галина" userId="5db18f3bd805f1eb" providerId="LiveId" clId="{01F68688-FF69-4663-ABB4-92ACA47E800A}" dt="2026-02-04T04:30:33.871" v="523" actId="255"/>
          <ac:spMkLst>
            <pc:docMk/>
            <pc:sldMk cId="1060562534" sldId="1071"/>
            <ac:spMk id="3" creationId="{8DC6DBCB-53A1-533F-66CD-F76921F34629}"/>
          </ac:spMkLst>
        </pc:spChg>
        <pc:spChg chg="mod">
          <ac:chgData name="Галина Галина" userId="5db18f3bd805f1eb" providerId="LiveId" clId="{01F68688-FF69-4663-ABB4-92ACA47E800A}" dt="2026-02-04T04:08:52.279" v="316"/>
          <ac:spMkLst>
            <pc:docMk/>
            <pc:sldMk cId="1060562534" sldId="1071"/>
            <ac:spMk id="9" creationId="{6E05533E-40BF-78F6-FEB8-89D49254A751}"/>
          </ac:spMkLst>
        </pc:spChg>
        <pc:picChg chg="del">
          <ac:chgData name="Галина Галина" userId="5db18f3bd805f1eb" providerId="LiveId" clId="{01F68688-FF69-4663-ABB4-92ACA47E800A}" dt="2026-02-04T04:39:38.111" v="719" actId="478"/>
          <ac:picMkLst>
            <pc:docMk/>
            <pc:sldMk cId="1060562534" sldId="1071"/>
            <ac:picMk id="5" creationId="{655AFBA9-FCE9-4F5C-FC6D-871A83E1378E}"/>
          </ac:picMkLst>
        </pc:picChg>
      </pc:sldChg>
      <pc:sldChg chg="delSp modSp mod">
        <pc:chgData name="Галина Галина" userId="5db18f3bd805f1eb" providerId="LiveId" clId="{01F68688-FF69-4663-ABB4-92ACA47E800A}" dt="2026-02-04T04:39:44.840" v="722" actId="478"/>
        <pc:sldMkLst>
          <pc:docMk/>
          <pc:sldMk cId="2108354438" sldId="1073"/>
        </pc:sldMkLst>
        <pc:spChg chg="mod">
          <ac:chgData name="Галина Галина" userId="5db18f3bd805f1eb" providerId="LiveId" clId="{01F68688-FF69-4663-ABB4-92ACA47E800A}" dt="2026-02-04T04:30:49.944" v="526" actId="255"/>
          <ac:spMkLst>
            <pc:docMk/>
            <pc:sldMk cId="2108354438" sldId="1073"/>
            <ac:spMk id="3" creationId="{F9195A1E-95FC-D427-7F37-34580C03D4A5}"/>
          </ac:spMkLst>
        </pc:spChg>
        <pc:spChg chg="mod">
          <ac:chgData name="Галина Галина" userId="5db18f3bd805f1eb" providerId="LiveId" clId="{01F68688-FF69-4663-ABB4-92ACA47E800A}" dt="2026-02-04T04:08:52.279" v="316"/>
          <ac:spMkLst>
            <pc:docMk/>
            <pc:sldMk cId="2108354438" sldId="1073"/>
            <ac:spMk id="9" creationId="{96A0A485-5C3F-2E64-CC00-00CF2DDA1C15}"/>
          </ac:spMkLst>
        </pc:spChg>
        <pc:picChg chg="del">
          <ac:chgData name="Галина Галина" userId="5db18f3bd805f1eb" providerId="LiveId" clId="{01F68688-FF69-4663-ABB4-92ACA47E800A}" dt="2026-02-04T04:39:44.840" v="722" actId="478"/>
          <ac:picMkLst>
            <pc:docMk/>
            <pc:sldMk cId="2108354438" sldId="1073"/>
            <ac:picMk id="5" creationId="{6C62CD09-C125-5FDD-68EC-9322DDF2BF03}"/>
          </ac:picMkLst>
        </pc:picChg>
      </pc:sldChg>
      <pc:sldChg chg="delSp modSp mod">
        <pc:chgData name="Галина Галина" userId="5db18f3bd805f1eb" providerId="LiveId" clId="{01F68688-FF69-4663-ABB4-92ACA47E800A}" dt="2026-02-04T04:39:47.035" v="723" actId="478"/>
        <pc:sldMkLst>
          <pc:docMk/>
          <pc:sldMk cId="294172518" sldId="1074"/>
        </pc:sldMkLst>
        <pc:spChg chg="mod">
          <ac:chgData name="Галина Галина" userId="5db18f3bd805f1eb" providerId="LiveId" clId="{01F68688-FF69-4663-ABB4-92ACA47E800A}" dt="2026-02-04T04:30:55.135" v="527" actId="255"/>
          <ac:spMkLst>
            <pc:docMk/>
            <pc:sldMk cId="294172518" sldId="1074"/>
            <ac:spMk id="3" creationId="{EF663BAF-30DB-9D37-F2EF-1452F704A332}"/>
          </ac:spMkLst>
        </pc:spChg>
        <pc:spChg chg="mod">
          <ac:chgData name="Галина Галина" userId="5db18f3bd805f1eb" providerId="LiveId" clId="{01F68688-FF69-4663-ABB4-92ACA47E800A}" dt="2026-02-04T04:08:52.279" v="316"/>
          <ac:spMkLst>
            <pc:docMk/>
            <pc:sldMk cId="294172518" sldId="1074"/>
            <ac:spMk id="9" creationId="{6481A289-C699-CCC6-36E3-7FD4089C0BBA}"/>
          </ac:spMkLst>
        </pc:spChg>
        <pc:picChg chg="del">
          <ac:chgData name="Галина Галина" userId="5db18f3bd805f1eb" providerId="LiveId" clId="{01F68688-FF69-4663-ABB4-92ACA47E800A}" dt="2026-02-04T04:39:47.035" v="723" actId="478"/>
          <ac:picMkLst>
            <pc:docMk/>
            <pc:sldMk cId="294172518" sldId="1074"/>
            <ac:picMk id="5" creationId="{886FDEBF-C049-9502-14BA-2CA49B085741}"/>
          </ac:picMkLst>
        </pc:picChg>
      </pc:sldChg>
      <pc:sldChg chg="delSp modSp mod">
        <pc:chgData name="Галина Галина" userId="5db18f3bd805f1eb" providerId="LiveId" clId="{01F68688-FF69-4663-ABB4-92ACA47E800A}" dt="2026-02-04T04:39:04.224" v="705" actId="478"/>
        <pc:sldMkLst>
          <pc:docMk/>
          <pc:sldMk cId="3337182004" sldId="1075"/>
        </pc:sldMkLst>
        <pc:spChg chg="mod">
          <ac:chgData name="Галина Галина" userId="5db18f3bd805f1eb" providerId="LiveId" clId="{01F68688-FF69-4663-ABB4-92ACA47E800A}" dt="2026-02-04T04:29:26.251" v="512" actId="255"/>
          <ac:spMkLst>
            <pc:docMk/>
            <pc:sldMk cId="3337182004" sldId="1075"/>
            <ac:spMk id="3" creationId="{6198933C-6965-A6C2-E3F3-E1DB471C181A}"/>
          </ac:spMkLst>
        </pc:spChg>
        <pc:spChg chg="mod">
          <ac:chgData name="Галина Галина" userId="5db18f3bd805f1eb" providerId="LiveId" clId="{01F68688-FF69-4663-ABB4-92ACA47E800A}" dt="2026-02-04T04:08:52.279" v="316"/>
          <ac:spMkLst>
            <pc:docMk/>
            <pc:sldMk cId="3337182004" sldId="1075"/>
            <ac:spMk id="9" creationId="{5CE535BE-184B-F165-3F08-7A15025FDB7C}"/>
          </ac:spMkLst>
        </pc:spChg>
        <pc:picChg chg="del mod">
          <ac:chgData name="Галина Галина" userId="5db18f3bd805f1eb" providerId="LiveId" clId="{01F68688-FF69-4663-ABB4-92ACA47E800A}" dt="2026-02-04T04:39:04.224" v="705" actId="478"/>
          <ac:picMkLst>
            <pc:docMk/>
            <pc:sldMk cId="3337182004" sldId="1075"/>
            <ac:picMk id="5" creationId="{FB6EAEC5-1DC1-CCC9-6240-78FB504807F1}"/>
          </ac:picMkLst>
        </pc:picChg>
      </pc:sldChg>
      <pc:sldChg chg="delSp modSp mod">
        <pc:chgData name="Галина Галина" userId="5db18f3bd805f1eb" providerId="LiveId" clId="{01F68688-FF69-4663-ABB4-92ACA47E800A}" dt="2026-02-04T04:39:06.734" v="706" actId="478"/>
        <pc:sldMkLst>
          <pc:docMk/>
          <pc:sldMk cId="629625779" sldId="1076"/>
        </pc:sldMkLst>
        <pc:spChg chg="mod">
          <ac:chgData name="Галина Галина" userId="5db18f3bd805f1eb" providerId="LiveId" clId="{01F68688-FF69-4663-ABB4-92ACA47E800A}" dt="2026-02-04T04:29:31.104" v="513" actId="255"/>
          <ac:spMkLst>
            <pc:docMk/>
            <pc:sldMk cId="629625779" sldId="1076"/>
            <ac:spMk id="3" creationId="{F07B6C2D-FD78-FFDB-DC4A-31996E2B5B2D}"/>
          </ac:spMkLst>
        </pc:spChg>
        <pc:spChg chg="mod">
          <ac:chgData name="Галина Галина" userId="5db18f3bd805f1eb" providerId="LiveId" clId="{01F68688-FF69-4663-ABB4-92ACA47E800A}" dt="2026-02-04T04:08:52.279" v="316"/>
          <ac:spMkLst>
            <pc:docMk/>
            <pc:sldMk cId="629625779" sldId="1076"/>
            <ac:spMk id="9" creationId="{8DF3057A-CB05-EA45-9C23-1AA29EE44A31}"/>
          </ac:spMkLst>
        </pc:spChg>
        <pc:picChg chg="del">
          <ac:chgData name="Галина Галина" userId="5db18f3bd805f1eb" providerId="LiveId" clId="{01F68688-FF69-4663-ABB4-92ACA47E800A}" dt="2026-02-04T04:39:06.734" v="706" actId="478"/>
          <ac:picMkLst>
            <pc:docMk/>
            <pc:sldMk cId="629625779" sldId="1076"/>
            <ac:picMk id="5" creationId="{15AF71C2-363B-561D-56A1-22018EE1CA1A}"/>
          </ac:picMkLst>
        </pc:picChg>
      </pc:sldChg>
      <pc:sldChg chg="delSp modSp mod">
        <pc:chgData name="Галина Галина" userId="5db18f3bd805f1eb" providerId="LiveId" clId="{01F68688-FF69-4663-ABB4-92ACA47E800A}" dt="2026-02-04T04:39:08.724" v="707" actId="478"/>
        <pc:sldMkLst>
          <pc:docMk/>
          <pc:sldMk cId="1966143770" sldId="1077"/>
        </pc:sldMkLst>
        <pc:spChg chg="mod">
          <ac:chgData name="Галина Галина" userId="5db18f3bd805f1eb" providerId="LiveId" clId="{01F68688-FF69-4663-ABB4-92ACA47E800A}" dt="2026-02-04T04:29:36.950" v="514" actId="255"/>
          <ac:spMkLst>
            <pc:docMk/>
            <pc:sldMk cId="1966143770" sldId="1077"/>
            <ac:spMk id="3" creationId="{9BB41109-5085-DE88-E5C8-536811D56E6A}"/>
          </ac:spMkLst>
        </pc:spChg>
        <pc:spChg chg="mod">
          <ac:chgData name="Галина Галина" userId="5db18f3bd805f1eb" providerId="LiveId" clId="{01F68688-FF69-4663-ABB4-92ACA47E800A}" dt="2026-02-04T04:08:52.279" v="316"/>
          <ac:spMkLst>
            <pc:docMk/>
            <pc:sldMk cId="1966143770" sldId="1077"/>
            <ac:spMk id="9" creationId="{1095D1B6-6D41-E751-4F19-95BF6A5E6E4C}"/>
          </ac:spMkLst>
        </pc:spChg>
        <pc:picChg chg="del">
          <ac:chgData name="Галина Галина" userId="5db18f3bd805f1eb" providerId="LiveId" clId="{01F68688-FF69-4663-ABB4-92ACA47E800A}" dt="2026-02-04T04:39:08.724" v="707" actId="478"/>
          <ac:picMkLst>
            <pc:docMk/>
            <pc:sldMk cId="1966143770" sldId="1077"/>
            <ac:picMk id="5" creationId="{1D80838B-ADAE-BBE2-88EC-50D06C84F461}"/>
          </ac:picMkLst>
        </pc:picChg>
      </pc:sldChg>
      <pc:sldChg chg="delSp modSp mod">
        <pc:chgData name="Галина Галина" userId="5db18f3bd805f1eb" providerId="LiveId" clId="{01F68688-FF69-4663-ABB4-92ACA47E800A}" dt="2026-02-04T04:39:41.801" v="721" actId="478"/>
        <pc:sldMkLst>
          <pc:docMk/>
          <pc:sldMk cId="2250677610" sldId="1078"/>
        </pc:sldMkLst>
        <pc:spChg chg="mod">
          <ac:chgData name="Галина Галина" userId="5db18f3bd805f1eb" providerId="LiveId" clId="{01F68688-FF69-4663-ABB4-92ACA47E800A}" dt="2026-02-04T04:30:44.305" v="525" actId="255"/>
          <ac:spMkLst>
            <pc:docMk/>
            <pc:sldMk cId="2250677610" sldId="1078"/>
            <ac:spMk id="3" creationId="{935A25A4-1D44-4D88-DA8A-280516610362}"/>
          </ac:spMkLst>
        </pc:spChg>
        <pc:spChg chg="mod">
          <ac:chgData name="Галина Галина" userId="5db18f3bd805f1eb" providerId="LiveId" clId="{01F68688-FF69-4663-ABB4-92ACA47E800A}" dt="2026-02-04T04:08:52.279" v="316"/>
          <ac:spMkLst>
            <pc:docMk/>
            <pc:sldMk cId="2250677610" sldId="1078"/>
            <ac:spMk id="9" creationId="{29B79B40-31D2-0DEA-6940-F9A510B3A8C0}"/>
          </ac:spMkLst>
        </pc:spChg>
        <pc:picChg chg="del">
          <ac:chgData name="Галина Галина" userId="5db18f3bd805f1eb" providerId="LiveId" clId="{01F68688-FF69-4663-ABB4-92ACA47E800A}" dt="2026-02-04T04:39:41.801" v="721" actId="478"/>
          <ac:picMkLst>
            <pc:docMk/>
            <pc:sldMk cId="2250677610" sldId="1078"/>
            <ac:picMk id="5" creationId="{B02EE370-E033-553D-A375-D2C1C2684326}"/>
          </ac:picMkLst>
        </pc:picChg>
      </pc:sldChg>
      <pc:sldChg chg="delSp modSp mod">
        <pc:chgData name="Галина Галина" userId="5db18f3bd805f1eb" providerId="LiveId" clId="{01F68688-FF69-4663-ABB4-92ACA47E800A}" dt="2026-02-04T04:39:10.633" v="708" actId="478"/>
        <pc:sldMkLst>
          <pc:docMk/>
          <pc:sldMk cId="1968367239" sldId="1079"/>
        </pc:sldMkLst>
        <pc:spChg chg="mod">
          <ac:chgData name="Галина Галина" userId="5db18f3bd805f1eb" providerId="LiveId" clId="{01F68688-FF69-4663-ABB4-92ACA47E800A}" dt="2026-02-04T04:29:42.253" v="515" actId="255"/>
          <ac:spMkLst>
            <pc:docMk/>
            <pc:sldMk cId="1968367239" sldId="1079"/>
            <ac:spMk id="3" creationId="{CF554713-7F46-0723-489E-AD66FF8BE1BB}"/>
          </ac:spMkLst>
        </pc:spChg>
        <pc:spChg chg="mod">
          <ac:chgData name="Галина Галина" userId="5db18f3bd805f1eb" providerId="LiveId" clId="{01F68688-FF69-4663-ABB4-92ACA47E800A}" dt="2026-02-04T04:08:52.279" v="316"/>
          <ac:spMkLst>
            <pc:docMk/>
            <pc:sldMk cId="1968367239" sldId="1079"/>
            <ac:spMk id="9" creationId="{92967712-EAD8-76A2-3808-7267FDD3A518}"/>
          </ac:spMkLst>
        </pc:spChg>
        <pc:picChg chg="del">
          <ac:chgData name="Галина Галина" userId="5db18f3bd805f1eb" providerId="LiveId" clId="{01F68688-FF69-4663-ABB4-92ACA47E800A}" dt="2026-02-04T04:39:10.633" v="708" actId="478"/>
          <ac:picMkLst>
            <pc:docMk/>
            <pc:sldMk cId="1968367239" sldId="1079"/>
            <ac:picMk id="5" creationId="{3EE8C257-5BCD-2F90-4C4E-855B1B873E80}"/>
          </ac:picMkLst>
        </pc:picChg>
      </pc:sldChg>
      <pc:sldChg chg="delSp modSp mod">
        <pc:chgData name="Галина Галина" userId="5db18f3bd805f1eb" providerId="LiveId" clId="{01F68688-FF69-4663-ABB4-92ACA47E800A}" dt="2026-02-04T04:39:12.686" v="709" actId="478"/>
        <pc:sldMkLst>
          <pc:docMk/>
          <pc:sldMk cId="1294090641" sldId="1080"/>
        </pc:sldMkLst>
        <pc:spChg chg="mod">
          <ac:chgData name="Галина Галина" userId="5db18f3bd805f1eb" providerId="LiveId" clId="{01F68688-FF69-4663-ABB4-92ACA47E800A}" dt="2026-02-04T04:08:52.279" v="316"/>
          <ac:spMkLst>
            <pc:docMk/>
            <pc:sldMk cId="1294090641" sldId="1080"/>
            <ac:spMk id="9" creationId="{14234BDE-3836-0D3A-690D-86E720FE4056}"/>
          </ac:spMkLst>
        </pc:spChg>
        <pc:picChg chg="del">
          <ac:chgData name="Галина Галина" userId="5db18f3bd805f1eb" providerId="LiveId" clId="{01F68688-FF69-4663-ABB4-92ACA47E800A}" dt="2026-02-04T04:39:12.686" v="709" actId="478"/>
          <ac:picMkLst>
            <pc:docMk/>
            <pc:sldMk cId="1294090641" sldId="1080"/>
            <ac:picMk id="5" creationId="{83AFE435-4017-FD47-0753-A44B41F643D0}"/>
          </ac:picMkLst>
        </pc:picChg>
      </pc:sldChg>
      <pc:sldChg chg="delSp modSp mod">
        <pc:chgData name="Галина Галина" userId="5db18f3bd805f1eb" providerId="LiveId" clId="{01F68688-FF69-4663-ABB4-92ACA47E800A}" dt="2026-02-04T04:39:16.028" v="710" actId="478"/>
        <pc:sldMkLst>
          <pc:docMk/>
          <pc:sldMk cId="3813043432" sldId="1081"/>
        </pc:sldMkLst>
        <pc:spChg chg="mod">
          <ac:chgData name="Галина Галина" userId="5db18f3bd805f1eb" providerId="LiveId" clId="{01F68688-FF69-4663-ABB4-92ACA47E800A}" dt="2026-02-04T04:29:51.469" v="516" actId="255"/>
          <ac:spMkLst>
            <pc:docMk/>
            <pc:sldMk cId="3813043432" sldId="1081"/>
            <ac:spMk id="3" creationId="{977CEB65-9A10-9E45-F371-7F47D1744D0B}"/>
          </ac:spMkLst>
        </pc:spChg>
        <pc:spChg chg="mod">
          <ac:chgData name="Галина Галина" userId="5db18f3bd805f1eb" providerId="LiveId" clId="{01F68688-FF69-4663-ABB4-92ACA47E800A}" dt="2026-02-04T04:08:52.279" v="316"/>
          <ac:spMkLst>
            <pc:docMk/>
            <pc:sldMk cId="3813043432" sldId="1081"/>
            <ac:spMk id="9" creationId="{89EAE3D1-BA9D-765F-2752-DBC37EF91D94}"/>
          </ac:spMkLst>
        </pc:spChg>
        <pc:picChg chg="del">
          <ac:chgData name="Галина Галина" userId="5db18f3bd805f1eb" providerId="LiveId" clId="{01F68688-FF69-4663-ABB4-92ACA47E800A}" dt="2026-02-04T04:39:16.028" v="710" actId="478"/>
          <ac:picMkLst>
            <pc:docMk/>
            <pc:sldMk cId="3813043432" sldId="1081"/>
            <ac:picMk id="5" creationId="{02315206-5923-134B-4A2C-D56464ACE4A8}"/>
          </ac:picMkLst>
        </pc:picChg>
      </pc:sldChg>
      <pc:sldChg chg="delSp modSp mod">
        <pc:chgData name="Галина Галина" userId="5db18f3bd805f1eb" providerId="LiveId" clId="{01F68688-FF69-4663-ABB4-92ACA47E800A}" dt="2026-02-04T04:39:17.983" v="711" actId="478"/>
        <pc:sldMkLst>
          <pc:docMk/>
          <pc:sldMk cId="1654564032" sldId="1082"/>
        </pc:sldMkLst>
        <pc:spChg chg="mod">
          <ac:chgData name="Галина Галина" userId="5db18f3bd805f1eb" providerId="LiveId" clId="{01F68688-FF69-4663-ABB4-92ACA47E800A}" dt="2026-02-04T04:29:57.498" v="517" actId="255"/>
          <ac:spMkLst>
            <pc:docMk/>
            <pc:sldMk cId="1654564032" sldId="1082"/>
            <ac:spMk id="3" creationId="{59E976CF-045C-FB50-28AB-BFE593FCB258}"/>
          </ac:spMkLst>
        </pc:spChg>
        <pc:spChg chg="mod">
          <ac:chgData name="Галина Галина" userId="5db18f3bd805f1eb" providerId="LiveId" clId="{01F68688-FF69-4663-ABB4-92ACA47E800A}" dt="2026-02-04T04:08:52.279" v="316"/>
          <ac:spMkLst>
            <pc:docMk/>
            <pc:sldMk cId="1654564032" sldId="1082"/>
            <ac:spMk id="9" creationId="{09E3D528-2E58-DF49-F5F8-32943BAEE53D}"/>
          </ac:spMkLst>
        </pc:spChg>
        <pc:picChg chg="del">
          <ac:chgData name="Галина Галина" userId="5db18f3bd805f1eb" providerId="LiveId" clId="{01F68688-FF69-4663-ABB4-92ACA47E800A}" dt="2026-02-04T04:39:17.983" v="711" actId="478"/>
          <ac:picMkLst>
            <pc:docMk/>
            <pc:sldMk cId="1654564032" sldId="1082"/>
            <ac:picMk id="5" creationId="{563B3843-8406-EFCE-1655-A29C0F5F7D0B}"/>
          </ac:picMkLst>
        </pc:picChg>
      </pc:sldChg>
      <pc:sldChg chg="delSp modSp mod">
        <pc:chgData name="Галина Галина" userId="5db18f3bd805f1eb" providerId="LiveId" clId="{01F68688-FF69-4663-ABB4-92ACA47E800A}" dt="2026-02-04T04:39:19.766" v="712" actId="478"/>
        <pc:sldMkLst>
          <pc:docMk/>
          <pc:sldMk cId="2482151574" sldId="1083"/>
        </pc:sldMkLst>
        <pc:spChg chg="mod">
          <ac:chgData name="Галина Галина" userId="5db18f3bd805f1eb" providerId="LiveId" clId="{01F68688-FF69-4663-ABB4-92ACA47E800A}" dt="2026-02-04T04:30:05.118" v="519" actId="14100"/>
          <ac:spMkLst>
            <pc:docMk/>
            <pc:sldMk cId="2482151574" sldId="1083"/>
            <ac:spMk id="3" creationId="{BA795D5A-76D7-EA39-15C2-58BFB8E3E94F}"/>
          </ac:spMkLst>
        </pc:spChg>
        <pc:spChg chg="mod">
          <ac:chgData name="Галина Галина" userId="5db18f3bd805f1eb" providerId="LiveId" clId="{01F68688-FF69-4663-ABB4-92ACA47E800A}" dt="2026-02-04T04:08:52.279" v="316"/>
          <ac:spMkLst>
            <pc:docMk/>
            <pc:sldMk cId="2482151574" sldId="1083"/>
            <ac:spMk id="9" creationId="{5AE1345B-4E74-09BE-A80E-A609737620D1}"/>
          </ac:spMkLst>
        </pc:spChg>
        <pc:picChg chg="del">
          <ac:chgData name="Галина Галина" userId="5db18f3bd805f1eb" providerId="LiveId" clId="{01F68688-FF69-4663-ABB4-92ACA47E800A}" dt="2026-02-04T04:39:19.766" v="712" actId="478"/>
          <ac:picMkLst>
            <pc:docMk/>
            <pc:sldMk cId="2482151574" sldId="1083"/>
            <ac:picMk id="5" creationId="{CFD1BDD1-CD1F-5849-F414-C7123338608B}"/>
          </ac:picMkLst>
        </pc:picChg>
      </pc:sldChg>
      <pc:sldChg chg="delSp modSp mod">
        <pc:chgData name="Галина Галина" userId="5db18f3bd805f1eb" providerId="LiveId" clId="{01F68688-FF69-4663-ABB4-92ACA47E800A}" dt="2026-02-04T04:39:23.232" v="713" actId="478"/>
        <pc:sldMkLst>
          <pc:docMk/>
          <pc:sldMk cId="24050105" sldId="1084"/>
        </pc:sldMkLst>
        <pc:spChg chg="mod">
          <ac:chgData name="Галина Галина" userId="5db18f3bd805f1eb" providerId="LiveId" clId="{01F68688-FF69-4663-ABB4-92ACA47E800A}" dt="2026-02-04T04:30:11.047" v="520" actId="255"/>
          <ac:spMkLst>
            <pc:docMk/>
            <pc:sldMk cId="24050105" sldId="1084"/>
            <ac:spMk id="3" creationId="{4FD7BE88-306E-3864-72FF-B8317D11047E}"/>
          </ac:spMkLst>
        </pc:spChg>
        <pc:spChg chg="mod">
          <ac:chgData name="Галина Галина" userId="5db18f3bd805f1eb" providerId="LiveId" clId="{01F68688-FF69-4663-ABB4-92ACA47E800A}" dt="2026-02-04T04:08:52.279" v="316"/>
          <ac:spMkLst>
            <pc:docMk/>
            <pc:sldMk cId="24050105" sldId="1084"/>
            <ac:spMk id="9" creationId="{452C7B24-B65B-3B42-B5C6-A89E32FBE367}"/>
          </ac:spMkLst>
        </pc:spChg>
        <pc:picChg chg="del">
          <ac:chgData name="Галина Галина" userId="5db18f3bd805f1eb" providerId="LiveId" clId="{01F68688-FF69-4663-ABB4-92ACA47E800A}" dt="2026-02-04T04:39:23.232" v="713" actId="478"/>
          <ac:picMkLst>
            <pc:docMk/>
            <pc:sldMk cId="24050105" sldId="1084"/>
            <ac:picMk id="5" creationId="{7DB7FB5A-DC5A-C970-21DD-0DE80AA92188}"/>
          </ac:picMkLst>
        </pc:picChg>
      </pc:sldChg>
      <pc:sldChg chg="delSp modSp mod">
        <pc:chgData name="Галина Галина" userId="5db18f3bd805f1eb" providerId="LiveId" clId="{01F68688-FF69-4663-ABB4-92ACA47E800A}" dt="2026-02-04T04:39:25.215" v="714" actId="478"/>
        <pc:sldMkLst>
          <pc:docMk/>
          <pc:sldMk cId="2250836776" sldId="1085"/>
        </pc:sldMkLst>
        <pc:spChg chg="mod">
          <ac:chgData name="Галина Галина" userId="5db18f3bd805f1eb" providerId="LiveId" clId="{01F68688-FF69-4663-ABB4-92ACA47E800A}" dt="2026-02-04T04:30:15.687" v="521" actId="255"/>
          <ac:spMkLst>
            <pc:docMk/>
            <pc:sldMk cId="2250836776" sldId="1085"/>
            <ac:spMk id="3" creationId="{3287B894-9FD4-140C-62F3-9D591A499EE5}"/>
          </ac:spMkLst>
        </pc:spChg>
        <pc:spChg chg="mod">
          <ac:chgData name="Галина Галина" userId="5db18f3bd805f1eb" providerId="LiveId" clId="{01F68688-FF69-4663-ABB4-92ACA47E800A}" dt="2026-02-04T04:08:52.279" v="316"/>
          <ac:spMkLst>
            <pc:docMk/>
            <pc:sldMk cId="2250836776" sldId="1085"/>
            <ac:spMk id="9" creationId="{95A8E539-BD7A-3863-AC0F-6067D66A1445}"/>
          </ac:spMkLst>
        </pc:spChg>
        <pc:picChg chg="del">
          <ac:chgData name="Галина Галина" userId="5db18f3bd805f1eb" providerId="LiveId" clId="{01F68688-FF69-4663-ABB4-92ACA47E800A}" dt="2026-02-04T04:39:25.215" v="714" actId="478"/>
          <ac:picMkLst>
            <pc:docMk/>
            <pc:sldMk cId="2250836776" sldId="1085"/>
            <ac:picMk id="5" creationId="{F0DF30FF-C818-AE73-7BF0-BF1E695548EC}"/>
          </ac:picMkLst>
        </pc:picChg>
      </pc:sldChg>
      <pc:sldChg chg="delSp modSp mod">
        <pc:chgData name="Галина Галина" userId="5db18f3bd805f1eb" providerId="LiveId" clId="{01F68688-FF69-4663-ABB4-92ACA47E800A}" dt="2026-02-04T04:39:26.849" v="715" actId="478"/>
        <pc:sldMkLst>
          <pc:docMk/>
          <pc:sldMk cId="1917674487" sldId="1086"/>
        </pc:sldMkLst>
        <pc:spChg chg="mod">
          <ac:chgData name="Галина Галина" userId="5db18f3bd805f1eb" providerId="LiveId" clId="{01F68688-FF69-4663-ABB4-92ACA47E800A}" dt="2026-02-04T04:08:52.279" v="316"/>
          <ac:spMkLst>
            <pc:docMk/>
            <pc:sldMk cId="1917674487" sldId="1086"/>
            <ac:spMk id="9" creationId="{77616E5B-9F3E-E09A-7FFF-B12B74C90CC3}"/>
          </ac:spMkLst>
        </pc:spChg>
        <pc:picChg chg="del">
          <ac:chgData name="Галина Галина" userId="5db18f3bd805f1eb" providerId="LiveId" clId="{01F68688-FF69-4663-ABB4-92ACA47E800A}" dt="2026-02-04T04:39:26.849" v="715" actId="478"/>
          <ac:picMkLst>
            <pc:docMk/>
            <pc:sldMk cId="1917674487" sldId="1086"/>
            <ac:picMk id="5" creationId="{9708B678-5922-6600-174E-C541F40A5F83}"/>
          </ac:picMkLst>
        </pc:picChg>
      </pc:sldChg>
      <pc:sldChg chg="delSp modSp mod">
        <pc:chgData name="Галина Галина" userId="5db18f3bd805f1eb" providerId="LiveId" clId="{01F68688-FF69-4663-ABB4-92ACA47E800A}" dt="2026-02-04T04:39:29.247" v="716" actId="478"/>
        <pc:sldMkLst>
          <pc:docMk/>
          <pc:sldMk cId="3256972598" sldId="1087"/>
        </pc:sldMkLst>
        <pc:spChg chg="mod">
          <ac:chgData name="Галина Галина" userId="5db18f3bd805f1eb" providerId="LiveId" clId="{01F68688-FF69-4663-ABB4-92ACA47E800A}" dt="2026-02-04T04:30:23.806" v="522" actId="255"/>
          <ac:spMkLst>
            <pc:docMk/>
            <pc:sldMk cId="3256972598" sldId="1087"/>
            <ac:spMk id="3" creationId="{6A2CAE4C-9943-A9E7-0472-E9F058D320E6}"/>
          </ac:spMkLst>
        </pc:spChg>
        <pc:spChg chg="mod">
          <ac:chgData name="Галина Галина" userId="5db18f3bd805f1eb" providerId="LiveId" clId="{01F68688-FF69-4663-ABB4-92ACA47E800A}" dt="2026-02-04T04:08:52.279" v="316"/>
          <ac:spMkLst>
            <pc:docMk/>
            <pc:sldMk cId="3256972598" sldId="1087"/>
            <ac:spMk id="9" creationId="{4A584D99-E8C9-4D5B-D0C5-1A5B0DEBA24C}"/>
          </ac:spMkLst>
        </pc:spChg>
        <pc:picChg chg="del">
          <ac:chgData name="Галина Галина" userId="5db18f3bd805f1eb" providerId="LiveId" clId="{01F68688-FF69-4663-ABB4-92ACA47E800A}" dt="2026-02-04T04:39:29.247" v="716" actId="478"/>
          <ac:picMkLst>
            <pc:docMk/>
            <pc:sldMk cId="3256972598" sldId="1087"/>
            <ac:picMk id="5" creationId="{062C86E6-EE17-A1D8-AB40-D03BB008195E}"/>
          </ac:picMkLst>
        </pc:picChg>
      </pc:sldChg>
      <pc:sldChg chg="delSp modSp mod">
        <pc:chgData name="Галина Галина" userId="5db18f3bd805f1eb" providerId="LiveId" clId="{01F68688-FF69-4663-ABB4-92ACA47E800A}" dt="2026-02-04T04:39:53.731" v="726" actId="478"/>
        <pc:sldMkLst>
          <pc:docMk/>
          <pc:sldMk cId="3220185373" sldId="1088"/>
        </pc:sldMkLst>
        <pc:spChg chg="mod">
          <ac:chgData name="Галина Галина" userId="5db18f3bd805f1eb" providerId="LiveId" clId="{01F68688-FF69-4663-ABB4-92ACA47E800A}" dt="2026-02-04T04:31:10.833" v="530" actId="255"/>
          <ac:spMkLst>
            <pc:docMk/>
            <pc:sldMk cId="3220185373" sldId="1088"/>
            <ac:spMk id="3" creationId="{77A9EB62-D4BD-D715-35B5-33A63CF099E2}"/>
          </ac:spMkLst>
        </pc:spChg>
        <pc:spChg chg="mod">
          <ac:chgData name="Галина Галина" userId="5db18f3bd805f1eb" providerId="LiveId" clId="{01F68688-FF69-4663-ABB4-92ACA47E800A}" dt="2026-02-04T04:08:52.279" v="316"/>
          <ac:spMkLst>
            <pc:docMk/>
            <pc:sldMk cId="3220185373" sldId="1088"/>
            <ac:spMk id="9" creationId="{0D4771FD-4677-A64D-600A-069F2A680E20}"/>
          </ac:spMkLst>
        </pc:spChg>
        <pc:picChg chg="del">
          <ac:chgData name="Галина Галина" userId="5db18f3bd805f1eb" providerId="LiveId" clId="{01F68688-FF69-4663-ABB4-92ACA47E800A}" dt="2026-02-04T04:39:53.731" v="726" actId="478"/>
          <ac:picMkLst>
            <pc:docMk/>
            <pc:sldMk cId="3220185373" sldId="1088"/>
            <ac:picMk id="5" creationId="{F87EB0B9-F435-4FF3-1519-78520CC9C01D}"/>
          </ac:picMkLst>
        </pc:picChg>
      </pc:sldChg>
      <pc:sldChg chg="delSp modSp mod">
        <pc:chgData name="Галина Галина" userId="5db18f3bd805f1eb" providerId="LiveId" clId="{01F68688-FF69-4663-ABB4-92ACA47E800A}" dt="2026-02-04T04:39:57.675" v="728" actId="478"/>
        <pc:sldMkLst>
          <pc:docMk/>
          <pc:sldMk cId="3878106628" sldId="1089"/>
        </pc:sldMkLst>
        <pc:spChg chg="mod">
          <ac:chgData name="Галина Галина" userId="5db18f3bd805f1eb" providerId="LiveId" clId="{01F68688-FF69-4663-ABB4-92ACA47E800A}" dt="2026-02-04T04:31:15.754" v="531" actId="255"/>
          <ac:spMkLst>
            <pc:docMk/>
            <pc:sldMk cId="3878106628" sldId="1089"/>
            <ac:spMk id="3" creationId="{2C48343C-0460-B0BE-A28C-3360235AAC82}"/>
          </ac:spMkLst>
        </pc:spChg>
        <pc:spChg chg="mod">
          <ac:chgData name="Галина Галина" userId="5db18f3bd805f1eb" providerId="LiveId" clId="{01F68688-FF69-4663-ABB4-92ACA47E800A}" dt="2026-02-04T04:08:52.279" v="316"/>
          <ac:spMkLst>
            <pc:docMk/>
            <pc:sldMk cId="3878106628" sldId="1089"/>
            <ac:spMk id="9" creationId="{283BBC69-7F16-D86C-5882-EF9B562EB5AB}"/>
          </ac:spMkLst>
        </pc:spChg>
        <pc:picChg chg="del">
          <ac:chgData name="Галина Галина" userId="5db18f3bd805f1eb" providerId="LiveId" clId="{01F68688-FF69-4663-ABB4-92ACA47E800A}" dt="2026-02-04T04:39:57.675" v="728" actId="478"/>
          <ac:picMkLst>
            <pc:docMk/>
            <pc:sldMk cId="3878106628" sldId="1089"/>
            <ac:picMk id="5" creationId="{5864252D-2446-FFB6-356D-27100903375F}"/>
          </ac:picMkLst>
        </pc:picChg>
      </pc:sldChg>
      <pc:sldChg chg="delSp modSp mod">
        <pc:chgData name="Галина Галина" userId="5db18f3bd805f1eb" providerId="LiveId" clId="{01F68688-FF69-4663-ABB4-92ACA47E800A}" dt="2026-02-04T04:40:01.474" v="729" actId="478"/>
        <pc:sldMkLst>
          <pc:docMk/>
          <pc:sldMk cId="827590527" sldId="1090"/>
        </pc:sldMkLst>
        <pc:spChg chg="mod">
          <ac:chgData name="Галина Галина" userId="5db18f3bd805f1eb" providerId="LiveId" clId="{01F68688-FF69-4663-ABB4-92ACA47E800A}" dt="2026-02-04T04:08:52.279" v="316"/>
          <ac:spMkLst>
            <pc:docMk/>
            <pc:sldMk cId="827590527" sldId="1090"/>
            <ac:spMk id="9" creationId="{9D4A067A-21C6-E34E-DDA3-4F75824525DF}"/>
          </ac:spMkLst>
        </pc:spChg>
        <pc:picChg chg="del">
          <ac:chgData name="Галина Галина" userId="5db18f3bd805f1eb" providerId="LiveId" clId="{01F68688-FF69-4663-ABB4-92ACA47E800A}" dt="2026-02-04T04:40:01.474" v="729" actId="478"/>
          <ac:picMkLst>
            <pc:docMk/>
            <pc:sldMk cId="827590527" sldId="1090"/>
            <ac:picMk id="5" creationId="{133F80EA-34CB-734D-CDA2-23FF2A698AB0}"/>
          </ac:picMkLst>
        </pc:picChg>
      </pc:sldChg>
      <pc:sldChg chg="delSp modSp mod">
        <pc:chgData name="Галина Галина" userId="5db18f3bd805f1eb" providerId="LiveId" clId="{01F68688-FF69-4663-ABB4-92ACA47E800A}" dt="2026-02-04T04:40:03.840" v="730" actId="478"/>
        <pc:sldMkLst>
          <pc:docMk/>
          <pc:sldMk cId="3996207307" sldId="1091"/>
        </pc:sldMkLst>
        <pc:spChg chg="mod">
          <ac:chgData name="Галина Галина" userId="5db18f3bd805f1eb" providerId="LiveId" clId="{01F68688-FF69-4663-ABB4-92ACA47E800A}" dt="2026-02-04T04:08:52.279" v="316"/>
          <ac:spMkLst>
            <pc:docMk/>
            <pc:sldMk cId="3996207307" sldId="1091"/>
            <ac:spMk id="9" creationId="{86D0C171-2DE4-13BD-FD65-BD3338415D31}"/>
          </ac:spMkLst>
        </pc:spChg>
        <pc:picChg chg="del">
          <ac:chgData name="Галина Галина" userId="5db18f3bd805f1eb" providerId="LiveId" clId="{01F68688-FF69-4663-ABB4-92ACA47E800A}" dt="2026-02-04T04:40:03.840" v="730" actId="478"/>
          <ac:picMkLst>
            <pc:docMk/>
            <pc:sldMk cId="3996207307" sldId="1091"/>
            <ac:picMk id="5" creationId="{74044F62-27B9-CA6C-B4E7-3461255C4985}"/>
          </ac:picMkLst>
        </pc:picChg>
      </pc:sldChg>
      <pc:sldChg chg="delSp modSp mod">
        <pc:chgData name="Галина Галина" userId="5db18f3bd805f1eb" providerId="LiveId" clId="{01F68688-FF69-4663-ABB4-92ACA47E800A}" dt="2026-02-04T04:40:06.094" v="731" actId="478"/>
        <pc:sldMkLst>
          <pc:docMk/>
          <pc:sldMk cId="4069175782" sldId="1092"/>
        </pc:sldMkLst>
        <pc:spChg chg="mod">
          <ac:chgData name="Галина Галина" userId="5db18f3bd805f1eb" providerId="LiveId" clId="{01F68688-FF69-4663-ABB4-92ACA47E800A}" dt="2026-02-04T04:08:52.279" v="316"/>
          <ac:spMkLst>
            <pc:docMk/>
            <pc:sldMk cId="4069175782" sldId="1092"/>
            <ac:spMk id="9" creationId="{4F3FDB45-F0B6-6393-4E29-B2C6FCA6B4D5}"/>
          </ac:spMkLst>
        </pc:spChg>
        <pc:picChg chg="del">
          <ac:chgData name="Галина Галина" userId="5db18f3bd805f1eb" providerId="LiveId" clId="{01F68688-FF69-4663-ABB4-92ACA47E800A}" dt="2026-02-04T04:40:06.094" v="731" actId="478"/>
          <ac:picMkLst>
            <pc:docMk/>
            <pc:sldMk cId="4069175782" sldId="1092"/>
            <ac:picMk id="5" creationId="{44968C25-1534-8EB7-3DA3-D964E11876F5}"/>
          </ac:picMkLst>
        </pc:picChg>
      </pc:sldChg>
      <pc:sldChg chg="delSp modSp mod">
        <pc:chgData name="Галина Галина" userId="5db18f3bd805f1eb" providerId="LiveId" clId="{01F68688-FF69-4663-ABB4-92ACA47E800A}" dt="2026-02-04T04:40:08.171" v="732" actId="478"/>
        <pc:sldMkLst>
          <pc:docMk/>
          <pc:sldMk cId="914941571" sldId="1093"/>
        </pc:sldMkLst>
        <pc:spChg chg="mod">
          <ac:chgData name="Галина Галина" userId="5db18f3bd805f1eb" providerId="LiveId" clId="{01F68688-FF69-4663-ABB4-92ACA47E800A}" dt="2026-02-04T04:08:52.279" v="316"/>
          <ac:spMkLst>
            <pc:docMk/>
            <pc:sldMk cId="914941571" sldId="1093"/>
            <ac:spMk id="9" creationId="{A95C1A0F-1EBA-7F04-3AFD-8412C5A3AEDE}"/>
          </ac:spMkLst>
        </pc:spChg>
        <pc:picChg chg="del">
          <ac:chgData name="Галина Галина" userId="5db18f3bd805f1eb" providerId="LiveId" clId="{01F68688-FF69-4663-ABB4-92ACA47E800A}" dt="2026-02-04T04:40:08.171" v="732" actId="478"/>
          <ac:picMkLst>
            <pc:docMk/>
            <pc:sldMk cId="914941571" sldId="1093"/>
            <ac:picMk id="6" creationId="{409C6298-36D0-6D16-66AE-C9099BA94034}"/>
          </ac:picMkLst>
        </pc:picChg>
      </pc:sldChg>
      <pc:sldChg chg="delSp modSp mod">
        <pc:chgData name="Галина Галина" userId="5db18f3bd805f1eb" providerId="LiveId" clId="{01F68688-FF69-4663-ABB4-92ACA47E800A}" dt="2026-02-04T04:40:10.419" v="733" actId="478"/>
        <pc:sldMkLst>
          <pc:docMk/>
          <pc:sldMk cId="4125965314" sldId="1095"/>
        </pc:sldMkLst>
        <pc:spChg chg="mod">
          <ac:chgData name="Галина Галина" userId="5db18f3bd805f1eb" providerId="LiveId" clId="{01F68688-FF69-4663-ABB4-92ACA47E800A}" dt="2026-02-04T04:08:52.279" v="316"/>
          <ac:spMkLst>
            <pc:docMk/>
            <pc:sldMk cId="4125965314" sldId="1095"/>
            <ac:spMk id="9" creationId="{F56D983E-95D2-1556-EED9-3C94198C5D35}"/>
          </ac:spMkLst>
        </pc:spChg>
        <pc:picChg chg="del">
          <ac:chgData name="Галина Галина" userId="5db18f3bd805f1eb" providerId="LiveId" clId="{01F68688-FF69-4663-ABB4-92ACA47E800A}" dt="2026-02-04T04:40:10.419" v="733" actId="478"/>
          <ac:picMkLst>
            <pc:docMk/>
            <pc:sldMk cId="4125965314" sldId="1095"/>
            <ac:picMk id="5" creationId="{FD663259-1B35-D07F-2A5A-8C92466164C7}"/>
          </ac:picMkLst>
        </pc:picChg>
      </pc:sldChg>
      <pc:sldChg chg="delSp modSp mod">
        <pc:chgData name="Галина Галина" userId="5db18f3bd805f1eb" providerId="LiveId" clId="{01F68688-FF69-4663-ABB4-92ACA47E800A}" dt="2026-02-04T04:40:12.648" v="734" actId="478"/>
        <pc:sldMkLst>
          <pc:docMk/>
          <pc:sldMk cId="1240017813" sldId="1096"/>
        </pc:sldMkLst>
        <pc:spChg chg="mod">
          <ac:chgData name="Галина Галина" userId="5db18f3bd805f1eb" providerId="LiveId" clId="{01F68688-FF69-4663-ABB4-92ACA47E800A}" dt="2026-02-04T04:31:29.356" v="532" actId="255"/>
          <ac:spMkLst>
            <pc:docMk/>
            <pc:sldMk cId="1240017813" sldId="1096"/>
            <ac:spMk id="3" creationId="{065BDA87-4F22-6ADA-E4DE-0334B03C13B3}"/>
          </ac:spMkLst>
        </pc:spChg>
        <pc:spChg chg="mod">
          <ac:chgData name="Галина Галина" userId="5db18f3bd805f1eb" providerId="LiveId" clId="{01F68688-FF69-4663-ABB4-92ACA47E800A}" dt="2026-02-04T04:08:52.279" v="316"/>
          <ac:spMkLst>
            <pc:docMk/>
            <pc:sldMk cId="1240017813" sldId="1096"/>
            <ac:spMk id="9" creationId="{86015C75-F9F3-C3BD-6975-978A5D25DF4F}"/>
          </ac:spMkLst>
        </pc:spChg>
        <pc:picChg chg="del">
          <ac:chgData name="Галина Галина" userId="5db18f3bd805f1eb" providerId="LiveId" clId="{01F68688-FF69-4663-ABB4-92ACA47E800A}" dt="2026-02-04T04:40:12.648" v="734" actId="478"/>
          <ac:picMkLst>
            <pc:docMk/>
            <pc:sldMk cId="1240017813" sldId="1096"/>
            <ac:picMk id="5" creationId="{6C36FA5E-7B7E-4AE4-2FF2-B0B47EAD3F49}"/>
          </ac:picMkLst>
        </pc:picChg>
      </pc:sldChg>
      <pc:sldChg chg="delSp modSp mod">
        <pc:chgData name="Галина Галина" userId="5db18f3bd805f1eb" providerId="LiveId" clId="{01F68688-FF69-4663-ABB4-92ACA47E800A}" dt="2026-02-04T04:40:14.328" v="735" actId="478"/>
        <pc:sldMkLst>
          <pc:docMk/>
          <pc:sldMk cId="2590192558" sldId="1097"/>
        </pc:sldMkLst>
        <pc:spChg chg="mod">
          <ac:chgData name="Галина Галина" userId="5db18f3bd805f1eb" providerId="LiveId" clId="{01F68688-FF69-4663-ABB4-92ACA47E800A}" dt="2026-02-04T04:31:35.460" v="533" actId="255"/>
          <ac:spMkLst>
            <pc:docMk/>
            <pc:sldMk cId="2590192558" sldId="1097"/>
            <ac:spMk id="3" creationId="{263EB900-232A-327C-27BF-A086BCC4EE3D}"/>
          </ac:spMkLst>
        </pc:spChg>
        <pc:spChg chg="mod">
          <ac:chgData name="Галина Галина" userId="5db18f3bd805f1eb" providerId="LiveId" clId="{01F68688-FF69-4663-ABB4-92ACA47E800A}" dt="2026-02-04T04:08:52.279" v="316"/>
          <ac:spMkLst>
            <pc:docMk/>
            <pc:sldMk cId="2590192558" sldId="1097"/>
            <ac:spMk id="9" creationId="{5DA10AF5-15C9-CC13-6A2F-74D1AB008F28}"/>
          </ac:spMkLst>
        </pc:spChg>
        <pc:picChg chg="del">
          <ac:chgData name="Галина Галина" userId="5db18f3bd805f1eb" providerId="LiveId" clId="{01F68688-FF69-4663-ABB4-92ACA47E800A}" dt="2026-02-04T04:40:14.328" v="735" actId="478"/>
          <ac:picMkLst>
            <pc:docMk/>
            <pc:sldMk cId="2590192558" sldId="1097"/>
            <ac:picMk id="5" creationId="{B4978DC3-616B-359E-8D16-E2D0D9AC9DD3}"/>
          </ac:picMkLst>
        </pc:picChg>
      </pc:sldChg>
      <pc:sldChg chg="delSp modSp mod">
        <pc:chgData name="Галина Галина" userId="5db18f3bd805f1eb" providerId="LiveId" clId="{01F68688-FF69-4663-ABB4-92ACA47E800A}" dt="2026-02-04T04:40:16.183" v="736" actId="478"/>
        <pc:sldMkLst>
          <pc:docMk/>
          <pc:sldMk cId="3314722778" sldId="1098"/>
        </pc:sldMkLst>
        <pc:spChg chg="mod">
          <ac:chgData name="Галина Галина" userId="5db18f3bd805f1eb" providerId="LiveId" clId="{01F68688-FF69-4663-ABB4-92ACA47E800A}" dt="2026-02-04T04:31:44.105" v="534" actId="255"/>
          <ac:spMkLst>
            <pc:docMk/>
            <pc:sldMk cId="3314722778" sldId="1098"/>
            <ac:spMk id="3" creationId="{671C2F3D-13A6-7ED7-C71B-2CD4BF7253BC}"/>
          </ac:spMkLst>
        </pc:spChg>
        <pc:spChg chg="mod">
          <ac:chgData name="Галина Галина" userId="5db18f3bd805f1eb" providerId="LiveId" clId="{01F68688-FF69-4663-ABB4-92ACA47E800A}" dt="2026-02-04T04:08:52.279" v="316"/>
          <ac:spMkLst>
            <pc:docMk/>
            <pc:sldMk cId="3314722778" sldId="1098"/>
            <ac:spMk id="9" creationId="{CA09DB6E-C351-B557-54EB-A6E245EBF86B}"/>
          </ac:spMkLst>
        </pc:spChg>
        <pc:picChg chg="del">
          <ac:chgData name="Галина Галина" userId="5db18f3bd805f1eb" providerId="LiveId" clId="{01F68688-FF69-4663-ABB4-92ACA47E800A}" dt="2026-02-04T04:40:16.183" v="736" actId="478"/>
          <ac:picMkLst>
            <pc:docMk/>
            <pc:sldMk cId="3314722778" sldId="1098"/>
            <ac:picMk id="5" creationId="{9B1879AE-3F4E-46DD-6B46-53D6CD477799}"/>
          </ac:picMkLst>
        </pc:picChg>
      </pc:sldChg>
      <pc:sldChg chg="delSp modSp mod">
        <pc:chgData name="Галина Галина" userId="5db18f3bd805f1eb" providerId="LiveId" clId="{01F68688-FF69-4663-ABB4-92ACA47E800A}" dt="2026-02-04T04:40:18.559" v="737" actId="478"/>
        <pc:sldMkLst>
          <pc:docMk/>
          <pc:sldMk cId="3804808694" sldId="1099"/>
        </pc:sldMkLst>
        <pc:spChg chg="mod">
          <ac:chgData name="Галина Галина" userId="5db18f3bd805f1eb" providerId="LiveId" clId="{01F68688-FF69-4663-ABB4-92ACA47E800A}" dt="2026-02-04T04:08:52.279" v="316"/>
          <ac:spMkLst>
            <pc:docMk/>
            <pc:sldMk cId="3804808694" sldId="1099"/>
            <ac:spMk id="9" creationId="{3DC08C1E-89ED-6663-FAE0-E119873DC989}"/>
          </ac:spMkLst>
        </pc:spChg>
        <pc:picChg chg="del">
          <ac:chgData name="Галина Галина" userId="5db18f3bd805f1eb" providerId="LiveId" clId="{01F68688-FF69-4663-ABB4-92ACA47E800A}" dt="2026-02-04T04:40:18.559" v="737" actId="478"/>
          <ac:picMkLst>
            <pc:docMk/>
            <pc:sldMk cId="3804808694" sldId="1099"/>
            <ac:picMk id="5" creationId="{5FF0BF3A-BA61-0419-89B8-5A5C539123A6}"/>
          </ac:picMkLst>
        </pc:picChg>
      </pc:sldChg>
      <pc:sldChg chg="delSp modSp mod">
        <pc:chgData name="Галина Галина" userId="5db18f3bd805f1eb" providerId="LiveId" clId="{01F68688-FF69-4663-ABB4-92ACA47E800A}" dt="2026-02-04T04:40:20.788" v="738" actId="478"/>
        <pc:sldMkLst>
          <pc:docMk/>
          <pc:sldMk cId="2455341736" sldId="1100"/>
        </pc:sldMkLst>
        <pc:spChg chg="mod">
          <ac:chgData name="Галина Галина" userId="5db18f3bd805f1eb" providerId="LiveId" clId="{01F68688-FF69-4663-ABB4-92ACA47E800A}" dt="2026-02-04T04:08:52.279" v="316"/>
          <ac:spMkLst>
            <pc:docMk/>
            <pc:sldMk cId="2455341736" sldId="1100"/>
            <ac:spMk id="9" creationId="{F1AEA637-E2EA-ECED-14A2-4BDE1FF61EE8}"/>
          </ac:spMkLst>
        </pc:spChg>
        <pc:picChg chg="del">
          <ac:chgData name="Галина Галина" userId="5db18f3bd805f1eb" providerId="LiveId" clId="{01F68688-FF69-4663-ABB4-92ACA47E800A}" dt="2026-02-04T04:40:20.788" v="738" actId="478"/>
          <ac:picMkLst>
            <pc:docMk/>
            <pc:sldMk cId="2455341736" sldId="1100"/>
            <ac:picMk id="5" creationId="{54E4B972-E2CC-E12D-3CE0-B2342E4B8D11}"/>
          </ac:picMkLst>
        </pc:picChg>
      </pc:sldChg>
      <pc:sldChg chg="delSp modSp mod">
        <pc:chgData name="Галина Галина" userId="5db18f3bd805f1eb" providerId="LiveId" clId="{01F68688-FF69-4663-ABB4-92ACA47E800A}" dt="2026-02-04T04:40:23.192" v="739" actId="478"/>
        <pc:sldMkLst>
          <pc:docMk/>
          <pc:sldMk cId="2787906225" sldId="1101"/>
        </pc:sldMkLst>
        <pc:spChg chg="mod">
          <ac:chgData name="Галина Галина" userId="5db18f3bd805f1eb" providerId="LiveId" clId="{01F68688-FF69-4663-ABB4-92ACA47E800A}" dt="2026-02-04T04:31:53.629" v="535" actId="255"/>
          <ac:spMkLst>
            <pc:docMk/>
            <pc:sldMk cId="2787906225" sldId="1101"/>
            <ac:spMk id="3" creationId="{2F1C2097-EFA7-CAA0-BFE6-16992AEB3451}"/>
          </ac:spMkLst>
        </pc:spChg>
        <pc:spChg chg="mod">
          <ac:chgData name="Галина Галина" userId="5db18f3bd805f1eb" providerId="LiveId" clId="{01F68688-FF69-4663-ABB4-92ACA47E800A}" dt="2026-02-04T04:08:52.279" v="316"/>
          <ac:spMkLst>
            <pc:docMk/>
            <pc:sldMk cId="2787906225" sldId="1101"/>
            <ac:spMk id="9" creationId="{66B54652-7CF0-CA25-487E-97432A6EE9E7}"/>
          </ac:spMkLst>
        </pc:spChg>
        <pc:picChg chg="del">
          <ac:chgData name="Галина Галина" userId="5db18f3bd805f1eb" providerId="LiveId" clId="{01F68688-FF69-4663-ABB4-92ACA47E800A}" dt="2026-02-04T04:40:23.192" v="739" actId="478"/>
          <ac:picMkLst>
            <pc:docMk/>
            <pc:sldMk cId="2787906225" sldId="1101"/>
            <ac:picMk id="5" creationId="{8E64AAA0-364E-1779-E59E-BFA2FF845393}"/>
          </ac:picMkLst>
        </pc:picChg>
      </pc:sldChg>
      <pc:sldChg chg="delSp modSp mod">
        <pc:chgData name="Галина Галина" userId="5db18f3bd805f1eb" providerId="LiveId" clId="{01F68688-FF69-4663-ABB4-92ACA47E800A}" dt="2026-02-04T04:40:25.733" v="740" actId="478"/>
        <pc:sldMkLst>
          <pc:docMk/>
          <pc:sldMk cId="3084509964" sldId="1102"/>
        </pc:sldMkLst>
        <pc:spChg chg="mod">
          <ac:chgData name="Галина Галина" userId="5db18f3bd805f1eb" providerId="LiveId" clId="{01F68688-FF69-4663-ABB4-92ACA47E800A}" dt="2026-02-04T04:31:59.059" v="536" actId="255"/>
          <ac:spMkLst>
            <pc:docMk/>
            <pc:sldMk cId="3084509964" sldId="1102"/>
            <ac:spMk id="3" creationId="{564217F4-6141-5D75-41C7-ADF62CF131C0}"/>
          </ac:spMkLst>
        </pc:spChg>
        <pc:spChg chg="mod">
          <ac:chgData name="Галина Галина" userId="5db18f3bd805f1eb" providerId="LiveId" clId="{01F68688-FF69-4663-ABB4-92ACA47E800A}" dt="2026-02-04T04:08:52.279" v="316"/>
          <ac:spMkLst>
            <pc:docMk/>
            <pc:sldMk cId="3084509964" sldId="1102"/>
            <ac:spMk id="9" creationId="{F7B7005A-827A-14CF-5E7B-91ED53581CA7}"/>
          </ac:spMkLst>
        </pc:spChg>
        <pc:picChg chg="del">
          <ac:chgData name="Галина Галина" userId="5db18f3bd805f1eb" providerId="LiveId" clId="{01F68688-FF69-4663-ABB4-92ACA47E800A}" dt="2026-02-04T04:40:25.733" v="740" actId="478"/>
          <ac:picMkLst>
            <pc:docMk/>
            <pc:sldMk cId="3084509964" sldId="1102"/>
            <ac:picMk id="5" creationId="{7241D0CB-640E-0D0F-FC43-6B68B90D75D2}"/>
          </ac:picMkLst>
        </pc:picChg>
      </pc:sldChg>
      <pc:sldChg chg="delSp modSp mod">
        <pc:chgData name="Галина Галина" userId="5db18f3bd805f1eb" providerId="LiveId" clId="{01F68688-FF69-4663-ABB4-92ACA47E800A}" dt="2026-02-04T04:40:27.771" v="741" actId="478"/>
        <pc:sldMkLst>
          <pc:docMk/>
          <pc:sldMk cId="3612303114" sldId="1103"/>
        </pc:sldMkLst>
        <pc:spChg chg="mod">
          <ac:chgData name="Галина Галина" userId="5db18f3bd805f1eb" providerId="LiveId" clId="{01F68688-FF69-4663-ABB4-92ACA47E800A}" dt="2026-02-04T04:32:04.349" v="537" actId="255"/>
          <ac:spMkLst>
            <pc:docMk/>
            <pc:sldMk cId="3612303114" sldId="1103"/>
            <ac:spMk id="3" creationId="{567D639A-2734-86E5-A320-979E8530EC29}"/>
          </ac:spMkLst>
        </pc:spChg>
        <pc:spChg chg="mod">
          <ac:chgData name="Галина Галина" userId="5db18f3bd805f1eb" providerId="LiveId" clId="{01F68688-FF69-4663-ABB4-92ACA47E800A}" dt="2026-02-04T04:08:52.279" v="316"/>
          <ac:spMkLst>
            <pc:docMk/>
            <pc:sldMk cId="3612303114" sldId="1103"/>
            <ac:spMk id="9" creationId="{A5302C71-28F5-7437-52C4-C400738E5BAE}"/>
          </ac:spMkLst>
        </pc:spChg>
        <pc:picChg chg="del">
          <ac:chgData name="Галина Галина" userId="5db18f3bd805f1eb" providerId="LiveId" clId="{01F68688-FF69-4663-ABB4-92ACA47E800A}" dt="2026-02-04T04:40:27.771" v="741" actId="478"/>
          <ac:picMkLst>
            <pc:docMk/>
            <pc:sldMk cId="3612303114" sldId="1103"/>
            <ac:picMk id="5" creationId="{5B2EC8DF-CBCF-7042-C33A-1F848B6D9C1B}"/>
          </ac:picMkLst>
        </pc:picChg>
      </pc:sldChg>
      <pc:sldChg chg="delSp modSp mod">
        <pc:chgData name="Галина Галина" userId="5db18f3bd805f1eb" providerId="LiveId" clId="{01F68688-FF69-4663-ABB4-92ACA47E800A}" dt="2026-02-04T04:40:29.947" v="742" actId="478"/>
        <pc:sldMkLst>
          <pc:docMk/>
          <pc:sldMk cId="793110873" sldId="1104"/>
        </pc:sldMkLst>
        <pc:spChg chg="mod">
          <ac:chgData name="Галина Галина" userId="5db18f3bd805f1eb" providerId="LiveId" clId="{01F68688-FF69-4663-ABB4-92ACA47E800A}" dt="2026-02-04T04:32:09.558" v="538" actId="255"/>
          <ac:spMkLst>
            <pc:docMk/>
            <pc:sldMk cId="793110873" sldId="1104"/>
            <ac:spMk id="3" creationId="{91E106BF-0C23-3C8E-F607-15F52FDBF9BA}"/>
          </ac:spMkLst>
        </pc:spChg>
        <pc:spChg chg="mod">
          <ac:chgData name="Галина Галина" userId="5db18f3bd805f1eb" providerId="LiveId" clId="{01F68688-FF69-4663-ABB4-92ACA47E800A}" dt="2026-02-04T04:08:52.279" v="316"/>
          <ac:spMkLst>
            <pc:docMk/>
            <pc:sldMk cId="793110873" sldId="1104"/>
            <ac:spMk id="9" creationId="{DAA9B786-D599-3384-E13D-6553D2329F01}"/>
          </ac:spMkLst>
        </pc:spChg>
        <pc:picChg chg="del">
          <ac:chgData name="Галина Галина" userId="5db18f3bd805f1eb" providerId="LiveId" clId="{01F68688-FF69-4663-ABB4-92ACA47E800A}" dt="2026-02-04T04:40:29.947" v="742" actId="478"/>
          <ac:picMkLst>
            <pc:docMk/>
            <pc:sldMk cId="793110873" sldId="1104"/>
            <ac:picMk id="5" creationId="{C86C75B6-47B5-2676-EF85-2E2268055483}"/>
          </ac:picMkLst>
        </pc:picChg>
      </pc:sldChg>
      <pc:sldChg chg="delSp modSp mod">
        <pc:chgData name="Галина Галина" userId="5db18f3bd805f1eb" providerId="LiveId" clId="{01F68688-FF69-4663-ABB4-92ACA47E800A}" dt="2026-02-04T04:40:32.206" v="743" actId="478"/>
        <pc:sldMkLst>
          <pc:docMk/>
          <pc:sldMk cId="1267729278" sldId="1105"/>
        </pc:sldMkLst>
        <pc:spChg chg="mod">
          <ac:chgData name="Галина Галина" userId="5db18f3bd805f1eb" providerId="LiveId" clId="{01F68688-FF69-4663-ABB4-92ACA47E800A}" dt="2026-02-04T04:32:14.139" v="539" actId="255"/>
          <ac:spMkLst>
            <pc:docMk/>
            <pc:sldMk cId="1267729278" sldId="1105"/>
            <ac:spMk id="3" creationId="{D5F542AB-53FA-9C6F-BC66-95813E8BB975}"/>
          </ac:spMkLst>
        </pc:spChg>
        <pc:spChg chg="mod">
          <ac:chgData name="Галина Галина" userId="5db18f3bd805f1eb" providerId="LiveId" clId="{01F68688-FF69-4663-ABB4-92ACA47E800A}" dt="2026-02-04T04:08:52.279" v="316"/>
          <ac:spMkLst>
            <pc:docMk/>
            <pc:sldMk cId="1267729278" sldId="1105"/>
            <ac:spMk id="9" creationId="{B11469F1-08A8-E1EF-D7EF-C3C240BB3707}"/>
          </ac:spMkLst>
        </pc:spChg>
        <pc:picChg chg="del">
          <ac:chgData name="Галина Галина" userId="5db18f3bd805f1eb" providerId="LiveId" clId="{01F68688-FF69-4663-ABB4-92ACA47E800A}" dt="2026-02-04T04:40:32.206" v="743" actId="478"/>
          <ac:picMkLst>
            <pc:docMk/>
            <pc:sldMk cId="1267729278" sldId="1105"/>
            <ac:picMk id="5" creationId="{AA22B25E-3A6C-FFF3-4223-A41ACC96BB51}"/>
          </ac:picMkLst>
        </pc:picChg>
      </pc:sldChg>
      <pc:sldChg chg="delSp modSp mod">
        <pc:chgData name="Галина Галина" userId="5db18f3bd805f1eb" providerId="LiveId" clId="{01F68688-FF69-4663-ABB4-92ACA47E800A}" dt="2026-02-04T04:40:34.397" v="744" actId="478"/>
        <pc:sldMkLst>
          <pc:docMk/>
          <pc:sldMk cId="2795680937" sldId="1106"/>
        </pc:sldMkLst>
        <pc:spChg chg="mod">
          <ac:chgData name="Галина Галина" userId="5db18f3bd805f1eb" providerId="LiveId" clId="{01F68688-FF69-4663-ABB4-92ACA47E800A}" dt="2026-02-04T04:32:18.947" v="540" actId="255"/>
          <ac:spMkLst>
            <pc:docMk/>
            <pc:sldMk cId="2795680937" sldId="1106"/>
            <ac:spMk id="3" creationId="{D5AE6926-586B-8195-98F1-5AC9ED5E87A6}"/>
          </ac:spMkLst>
        </pc:spChg>
        <pc:spChg chg="mod">
          <ac:chgData name="Галина Галина" userId="5db18f3bd805f1eb" providerId="LiveId" clId="{01F68688-FF69-4663-ABB4-92ACA47E800A}" dt="2026-02-04T04:08:52.279" v="316"/>
          <ac:spMkLst>
            <pc:docMk/>
            <pc:sldMk cId="2795680937" sldId="1106"/>
            <ac:spMk id="9" creationId="{A407D82A-758D-8305-1BCA-21A48E1A521D}"/>
          </ac:spMkLst>
        </pc:spChg>
        <pc:picChg chg="del">
          <ac:chgData name="Галина Галина" userId="5db18f3bd805f1eb" providerId="LiveId" clId="{01F68688-FF69-4663-ABB4-92ACA47E800A}" dt="2026-02-04T04:40:34.397" v="744" actId="478"/>
          <ac:picMkLst>
            <pc:docMk/>
            <pc:sldMk cId="2795680937" sldId="1106"/>
            <ac:picMk id="5" creationId="{8995867E-E9E8-6828-8FC1-7F814775DEC8}"/>
          </ac:picMkLst>
        </pc:picChg>
      </pc:sldChg>
      <pc:sldChg chg="delSp modSp mod">
        <pc:chgData name="Галина Галина" userId="5db18f3bd805f1eb" providerId="LiveId" clId="{01F68688-FF69-4663-ABB4-92ACA47E800A}" dt="2026-02-04T04:40:36.849" v="746" actId="478"/>
        <pc:sldMkLst>
          <pc:docMk/>
          <pc:sldMk cId="2788285696" sldId="1107"/>
        </pc:sldMkLst>
        <pc:spChg chg="mod">
          <ac:chgData name="Галина Галина" userId="5db18f3bd805f1eb" providerId="LiveId" clId="{01F68688-FF69-4663-ABB4-92ACA47E800A}" dt="2026-02-04T04:32:23.697" v="541" actId="255"/>
          <ac:spMkLst>
            <pc:docMk/>
            <pc:sldMk cId="2788285696" sldId="1107"/>
            <ac:spMk id="3" creationId="{F1A41265-C9FF-8FC4-F82C-ED9E6E2CE220}"/>
          </ac:spMkLst>
        </pc:spChg>
        <pc:spChg chg="mod">
          <ac:chgData name="Галина Галина" userId="5db18f3bd805f1eb" providerId="LiveId" clId="{01F68688-FF69-4663-ABB4-92ACA47E800A}" dt="2026-02-04T04:08:52.279" v="316"/>
          <ac:spMkLst>
            <pc:docMk/>
            <pc:sldMk cId="2788285696" sldId="1107"/>
            <ac:spMk id="9" creationId="{D182E115-D31C-2AFC-7662-7BD9D26D53C4}"/>
          </ac:spMkLst>
        </pc:spChg>
        <pc:picChg chg="del mod">
          <ac:chgData name="Галина Галина" userId="5db18f3bd805f1eb" providerId="LiveId" clId="{01F68688-FF69-4663-ABB4-92ACA47E800A}" dt="2026-02-04T04:40:36.849" v="746" actId="478"/>
          <ac:picMkLst>
            <pc:docMk/>
            <pc:sldMk cId="2788285696" sldId="1107"/>
            <ac:picMk id="5" creationId="{47E7BD32-9091-9CDB-6E5B-207E9F11F121}"/>
          </ac:picMkLst>
        </pc:picChg>
      </pc:sldChg>
      <pc:sldChg chg="delSp modSp mod">
        <pc:chgData name="Галина Галина" userId="5db18f3bd805f1eb" providerId="LiveId" clId="{01F68688-FF69-4663-ABB4-92ACA47E800A}" dt="2026-02-04T04:40:39.297" v="747" actId="478"/>
        <pc:sldMkLst>
          <pc:docMk/>
          <pc:sldMk cId="660080571" sldId="1108"/>
        </pc:sldMkLst>
        <pc:spChg chg="mod">
          <ac:chgData name="Галина Галина" userId="5db18f3bd805f1eb" providerId="LiveId" clId="{01F68688-FF69-4663-ABB4-92ACA47E800A}" dt="2026-02-04T04:32:28.616" v="542" actId="255"/>
          <ac:spMkLst>
            <pc:docMk/>
            <pc:sldMk cId="660080571" sldId="1108"/>
            <ac:spMk id="3" creationId="{40982DC9-7E32-D250-709C-CB8DF4E6ABB5}"/>
          </ac:spMkLst>
        </pc:spChg>
        <pc:spChg chg="mod">
          <ac:chgData name="Галина Галина" userId="5db18f3bd805f1eb" providerId="LiveId" clId="{01F68688-FF69-4663-ABB4-92ACA47E800A}" dt="2026-02-04T04:08:52.279" v="316"/>
          <ac:spMkLst>
            <pc:docMk/>
            <pc:sldMk cId="660080571" sldId="1108"/>
            <ac:spMk id="9" creationId="{8AF433FF-6990-9A00-C9F5-FEF606DF89B9}"/>
          </ac:spMkLst>
        </pc:spChg>
        <pc:picChg chg="del">
          <ac:chgData name="Галина Галина" userId="5db18f3bd805f1eb" providerId="LiveId" clId="{01F68688-FF69-4663-ABB4-92ACA47E800A}" dt="2026-02-04T04:40:39.297" v="747" actId="478"/>
          <ac:picMkLst>
            <pc:docMk/>
            <pc:sldMk cId="660080571" sldId="1108"/>
            <ac:picMk id="5" creationId="{783990BB-0443-7A7F-6D9F-6A77F11E8A35}"/>
          </ac:picMkLst>
        </pc:picChg>
      </pc:sldChg>
      <pc:sldChg chg="delSp modSp mod">
        <pc:chgData name="Галина Галина" userId="5db18f3bd805f1eb" providerId="LiveId" clId="{01F68688-FF69-4663-ABB4-92ACA47E800A}" dt="2026-02-04T04:40:41.586" v="748" actId="478"/>
        <pc:sldMkLst>
          <pc:docMk/>
          <pc:sldMk cId="2920244197" sldId="1109"/>
        </pc:sldMkLst>
        <pc:spChg chg="mod">
          <ac:chgData name="Галина Галина" userId="5db18f3bd805f1eb" providerId="LiveId" clId="{01F68688-FF69-4663-ABB4-92ACA47E800A}" dt="2026-02-04T04:08:52.279" v="316"/>
          <ac:spMkLst>
            <pc:docMk/>
            <pc:sldMk cId="2920244197" sldId="1109"/>
            <ac:spMk id="9" creationId="{BEF335EE-79CE-C494-C8C4-876703D3E539}"/>
          </ac:spMkLst>
        </pc:spChg>
        <pc:picChg chg="del">
          <ac:chgData name="Галина Галина" userId="5db18f3bd805f1eb" providerId="LiveId" clId="{01F68688-FF69-4663-ABB4-92ACA47E800A}" dt="2026-02-04T04:40:41.586" v="748" actId="478"/>
          <ac:picMkLst>
            <pc:docMk/>
            <pc:sldMk cId="2920244197" sldId="1109"/>
            <ac:picMk id="5" creationId="{B3DF2B1A-8EBB-37C2-3918-00721D1EAAA3}"/>
          </ac:picMkLst>
        </pc:picChg>
      </pc:sldChg>
      <pc:sldChg chg="delSp modSp mod">
        <pc:chgData name="Галина Галина" userId="5db18f3bd805f1eb" providerId="LiveId" clId="{01F68688-FF69-4663-ABB4-92ACA47E800A}" dt="2026-02-04T04:40:43.512" v="749" actId="478"/>
        <pc:sldMkLst>
          <pc:docMk/>
          <pc:sldMk cId="2846378613" sldId="1110"/>
        </pc:sldMkLst>
        <pc:spChg chg="mod">
          <ac:chgData name="Галина Галина" userId="5db18f3bd805f1eb" providerId="LiveId" clId="{01F68688-FF69-4663-ABB4-92ACA47E800A}" dt="2026-02-04T04:08:52.279" v="316"/>
          <ac:spMkLst>
            <pc:docMk/>
            <pc:sldMk cId="2846378613" sldId="1110"/>
            <ac:spMk id="9" creationId="{0773FCB5-4761-8B15-904B-0A2E83414B0B}"/>
          </ac:spMkLst>
        </pc:spChg>
        <pc:picChg chg="mod">
          <ac:chgData name="Галина Галина" userId="5db18f3bd805f1eb" providerId="LiveId" clId="{01F68688-FF69-4663-ABB4-92ACA47E800A}" dt="2026-02-04T04:19:37.936" v="404"/>
          <ac:picMkLst>
            <pc:docMk/>
            <pc:sldMk cId="2846378613" sldId="1110"/>
            <ac:picMk id="4" creationId="{8C742FCD-57C6-9FC3-87AD-1E02D82D1FA3}"/>
          </ac:picMkLst>
        </pc:picChg>
        <pc:picChg chg="del">
          <ac:chgData name="Галина Галина" userId="5db18f3bd805f1eb" providerId="LiveId" clId="{01F68688-FF69-4663-ABB4-92ACA47E800A}" dt="2026-02-04T04:40:43.512" v="749" actId="478"/>
          <ac:picMkLst>
            <pc:docMk/>
            <pc:sldMk cId="2846378613" sldId="1110"/>
            <ac:picMk id="5" creationId="{7A5355B6-45FB-F230-7DA1-77AF0F185F17}"/>
          </ac:picMkLst>
        </pc:picChg>
      </pc:sldChg>
      <pc:sldChg chg="delSp modSp mod">
        <pc:chgData name="Галина Галина" userId="5db18f3bd805f1eb" providerId="LiveId" clId="{01F68688-FF69-4663-ABB4-92ACA47E800A}" dt="2026-02-04T04:41:13.556" v="762" actId="478"/>
        <pc:sldMkLst>
          <pc:docMk/>
          <pc:sldMk cId="2174061714" sldId="1111"/>
        </pc:sldMkLst>
        <pc:spChg chg="mod">
          <ac:chgData name="Галина Галина" userId="5db18f3bd805f1eb" providerId="LiveId" clId="{01F68688-FF69-4663-ABB4-92ACA47E800A}" dt="2026-02-04T04:08:52.279" v="316"/>
          <ac:spMkLst>
            <pc:docMk/>
            <pc:sldMk cId="2174061714" sldId="1111"/>
            <ac:spMk id="6" creationId="{5BBD087A-CF90-84CF-0B3D-50AC3F35C110}"/>
          </ac:spMkLst>
        </pc:spChg>
        <pc:picChg chg="del">
          <ac:chgData name="Галина Галина" userId="5db18f3bd805f1eb" providerId="LiveId" clId="{01F68688-FF69-4663-ABB4-92ACA47E800A}" dt="2026-02-04T04:41:13.556" v="762" actId="478"/>
          <ac:picMkLst>
            <pc:docMk/>
            <pc:sldMk cId="2174061714" sldId="1111"/>
            <ac:picMk id="9" creationId="{62BF17B1-7FA8-D13A-22FE-3CFA87EB673D}"/>
          </ac:picMkLst>
        </pc:picChg>
      </pc:sldChg>
      <pc:sldChg chg="delSp modSp mod">
        <pc:chgData name="Галина Галина" userId="5db18f3bd805f1eb" providerId="LiveId" clId="{01F68688-FF69-4663-ABB4-92ACA47E800A}" dt="2026-02-04T04:41:15.830" v="763" actId="478"/>
        <pc:sldMkLst>
          <pc:docMk/>
          <pc:sldMk cId="1519569431" sldId="1112"/>
        </pc:sldMkLst>
        <pc:spChg chg="mod">
          <ac:chgData name="Галина Галина" userId="5db18f3bd805f1eb" providerId="LiveId" clId="{01F68688-FF69-4663-ABB4-92ACA47E800A}" dt="2026-02-04T04:33:28.975" v="552" actId="255"/>
          <ac:spMkLst>
            <pc:docMk/>
            <pc:sldMk cId="1519569431" sldId="1112"/>
            <ac:spMk id="3" creationId="{7012E3EC-A2C3-0D26-7778-64ED15AEAFE9}"/>
          </ac:spMkLst>
        </pc:spChg>
        <pc:spChg chg="mod">
          <ac:chgData name="Галина Галина" userId="5db18f3bd805f1eb" providerId="LiveId" clId="{01F68688-FF69-4663-ABB4-92ACA47E800A}" dt="2026-02-04T04:08:52.279" v="316"/>
          <ac:spMkLst>
            <pc:docMk/>
            <pc:sldMk cId="1519569431" sldId="1112"/>
            <ac:spMk id="9" creationId="{FB2F340C-2F1E-08B7-2232-C21F7C15153A}"/>
          </ac:spMkLst>
        </pc:spChg>
        <pc:picChg chg="del">
          <ac:chgData name="Галина Галина" userId="5db18f3bd805f1eb" providerId="LiveId" clId="{01F68688-FF69-4663-ABB4-92ACA47E800A}" dt="2026-02-04T04:41:15.830" v="763" actId="478"/>
          <ac:picMkLst>
            <pc:docMk/>
            <pc:sldMk cId="1519569431" sldId="1112"/>
            <ac:picMk id="5" creationId="{22E1EC98-5BE8-186A-63BE-3CC6FA23CF30}"/>
          </ac:picMkLst>
        </pc:picChg>
      </pc:sldChg>
      <pc:sldChg chg="delSp modSp mod">
        <pc:chgData name="Галина Галина" userId="5db18f3bd805f1eb" providerId="LiveId" clId="{01F68688-FF69-4663-ABB4-92ACA47E800A}" dt="2026-02-04T04:41:19.265" v="764" actId="478"/>
        <pc:sldMkLst>
          <pc:docMk/>
          <pc:sldMk cId="2470268528" sldId="1113"/>
        </pc:sldMkLst>
        <pc:spChg chg="mod">
          <ac:chgData name="Галина Галина" userId="5db18f3bd805f1eb" providerId="LiveId" clId="{01F68688-FF69-4663-ABB4-92ACA47E800A}" dt="2026-02-04T04:08:52.279" v="316"/>
          <ac:spMkLst>
            <pc:docMk/>
            <pc:sldMk cId="2470268528" sldId="1113"/>
            <ac:spMk id="9" creationId="{F401BFE2-C7D7-147A-9F63-1DF5E8669B0A}"/>
          </ac:spMkLst>
        </pc:spChg>
        <pc:picChg chg="del">
          <ac:chgData name="Галина Галина" userId="5db18f3bd805f1eb" providerId="LiveId" clId="{01F68688-FF69-4663-ABB4-92ACA47E800A}" dt="2026-02-04T04:41:19.265" v="764" actId="478"/>
          <ac:picMkLst>
            <pc:docMk/>
            <pc:sldMk cId="2470268528" sldId="1113"/>
            <ac:picMk id="5" creationId="{B779F655-B791-F2B0-F2FC-87FC1C1A9C5A}"/>
          </ac:picMkLst>
        </pc:picChg>
      </pc:sldChg>
      <pc:sldChg chg="delSp modSp mod">
        <pc:chgData name="Галина Галина" userId="5db18f3bd805f1eb" providerId="LiveId" clId="{01F68688-FF69-4663-ABB4-92ACA47E800A}" dt="2026-02-04T04:41:21.159" v="765" actId="478"/>
        <pc:sldMkLst>
          <pc:docMk/>
          <pc:sldMk cId="580222621" sldId="1114"/>
        </pc:sldMkLst>
        <pc:spChg chg="mod">
          <ac:chgData name="Галина Галина" userId="5db18f3bd805f1eb" providerId="LiveId" clId="{01F68688-FF69-4663-ABB4-92ACA47E800A}" dt="2026-02-04T04:33:35.381" v="553" actId="255"/>
          <ac:spMkLst>
            <pc:docMk/>
            <pc:sldMk cId="580222621" sldId="1114"/>
            <ac:spMk id="3" creationId="{9635548A-9420-71A9-1045-C65B89398A75}"/>
          </ac:spMkLst>
        </pc:spChg>
        <pc:spChg chg="mod">
          <ac:chgData name="Галина Галина" userId="5db18f3bd805f1eb" providerId="LiveId" clId="{01F68688-FF69-4663-ABB4-92ACA47E800A}" dt="2026-02-04T04:08:52.279" v="316"/>
          <ac:spMkLst>
            <pc:docMk/>
            <pc:sldMk cId="580222621" sldId="1114"/>
            <ac:spMk id="9" creationId="{894E4611-74EB-3F46-AA8F-72D74DA4901B}"/>
          </ac:spMkLst>
        </pc:spChg>
        <pc:picChg chg="del">
          <ac:chgData name="Галина Галина" userId="5db18f3bd805f1eb" providerId="LiveId" clId="{01F68688-FF69-4663-ABB4-92ACA47E800A}" dt="2026-02-04T04:41:21.159" v="765" actId="478"/>
          <ac:picMkLst>
            <pc:docMk/>
            <pc:sldMk cId="580222621" sldId="1114"/>
            <ac:picMk id="5" creationId="{363F45E6-A162-157F-508B-A1DBC0225A7A}"/>
          </ac:picMkLst>
        </pc:picChg>
      </pc:sldChg>
      <pc:sldChg chg="delSp modSp mod">
        <pc:chgData name="Галина Галина" userId="5db18f3bd805f1eb" providerId="LiveId" clId="{01F68688-FF69-4663-ABB4-92ACA47E800A}" dt="2026-02-04T04:41:23.689" v="767" actId="478"/>
        <pc:sldMkLst>
          <pc:docMk/>
          <pc:sldMk cId="3243978147" sldId="1115"/>
        </pc:sldMkLst>
        <pc:spChg chg="mod">
          <ac:chgData name="Галина Галина" userId="5db18f3bd805f1eb" providerId="LiveId" clId="{01F68688-FF69-4663-ABB4-92ACA47E800A}" dt="2026-02-04T04:33:45.570" v="554" actId="255"/>
          <ac:spMkLst>
            <pc:docMk/>
            <pc:sldMk cId="3243978147" sldId="1115"/>
            <ac:spMk id="3" creationId="{4CAD595C-40D7-BF7B-B7A4-5B6FA8F4C893}"/>
          </ac:spMkLst>
        </pc:spChg>
        <pc:spChg chg="mod">
          <ac:chgData name="Галина Галина" userId="5db18f3bd805f1eb" providerId="LiveId" clId="{01F68688-FF69-4663-ABB4-92ACA47E800A}" dt="2026-02-04T04:08:52.279" v="316"/>
          <ac:spMkLst>
            <pc:docMk/>
            <pc:sldMk cId="3243978147" sldId="1115"/>
            <ac:spMk id="9" creationId="{3BD5E5B4-BAE4-C98C-62DB-45CAED3331AE}"/>
          </ac:spMkLst>
        </pc:spChg>
        <pc:picChg chg="del mod">
          <ac:chgData name="Галина Галина" userId="5db18f3bd805f1eb" providerId="LiveId" clId="{01F68688-FF69-4663-ABB4-92ACA47E800A}" dt="2026-02-04T04:41:23.689" v="767" actId="478"/>
          <ac:picMkLst>
            <pc:docMk/>
            <pc:sldMk cId="3243978147" sldId="1115"/>
            <ac:picMk id="5" creationId="{39D6E1CD-244F-89D4-ED52-A4908491F359}"/>
          </ac:picMkLst>
        </pc:picChg>
      </pc:sldChg>
      <pc:sldChg chg="delSp modSp mod">
        <pc:chgData name="Галина Галина" userId="5db18f3bd805f1eb" providerId="LiveId" clId="{01F68688-FF69-4663-ABB4-92ACA47E800A}" dt="2026-02-04T04:41:25.784" v="768" actId="478"/>
        <pc:sldMkLst>
          <pc:docMk/>
          <pc:sldMk cId="1336858075" sldId="1116"/>
        </pc:sldMkLst>
        <pc:spChg chg="mod">
          <ac:chgData name="Галина Галина" userId="5db18f3bd805f1eb" providerId="LiveId" clId="{01F68688-FF69-4663-ABB4-92ACA47E800A}" dt="2026-02-04T04:08:52.279" v="316"/>
          <ac:spMkLst>
            <pc:docMk/>
            <pc:sldMk cId="1336858075" sldId="1116"/>
            <ac:spMk id="9" creationId="{603088EF-18F8-F1A7-87B8-2D5DBF02C2DF}"/>
          </ac:spMkLst>
        </pc:spChg>
        <pc:picChg chg="del">
          <ac:chgData name="Галина Галина" userId="5db18f3bd805f1eb" providerId="LiveId" clId="{01F68688-FF69-4663-ABB4-92ACA47E800A}" dt="2026-02-04T04:41:25.784" v="768" actId="478"/>
          <ac:picMkLst>
            <pc:docMk/>
            <pc:sldMk cId="1336858075" sldId="1116"/>
            <ac:picMk id="5" creationId="{11FD60C4-DC0E-8BB5-058F-6ADB5A71560F}"/>
          </ac:picMkLst>
        </pc:picChg>
      </pc:sldChg>
      <pc:sldChg chg="delSp modSp mod">
        <pc:chgData name="Галина Галина" userId="5db18f3bd805f1eb" providerId="LiveId" clId="{01F68688-FF69-4663-ABB4-92ACA47E800A}" dt="2026-02-04T04:41:27.674" v="769" actId="478"/>
        <pc:sldMkLst>
          <pc:docMk/>
          <pc:sldMk cId="2998012298" sldId="1117"/>
        </pc:sldMkLst>
        <pc:spChg chg="mod">
          <ac:chgData name="Галина Галина" userId="5db18f3bd805f1eb" providerId="LiveId" clId="{01F68688-FF69-4663-ABB4-92ACA47E800A}" dt="2026-02-04T04:33:51.322" v="555" actId="255"/>
          <ac:spMkLst>
            <pc:docMk/>
            <pc:sldMk cId="2998012298" sldId="1117"/>
            <ac:spMk id="3" creationId="{D2E5273C-F964-FC4D-FAE0-7F84B19BE391}"/>
          </ac:spMkLst>
        </pc:spChg>
        <pc:spChg chg="mod">
          <ac:chgData name="Галина Галина" userId="5db18f3bd805f1eb" providerId="LiveId" clId="{01F68688-FF69-4663-ABB4-92ACA47E800A}" dt="2026-02-04T04:08:52.279" v="316"/>
          <ac:spMkLst>
            <pc:docMk/>
            <pc:sldMk cId="2998012298" sldId="1117"/>
            <ac:spMk id="9" creationId="{B1B201BC-4846-9983-7585-97FBB8347E32}"/>
          </ac:spMkLst>
        </pc:spChg>
        <pc:picChg chg="del">
          <ac:chgData name="Галина Галина" userId="5db18f3bd805f1eb" providerId="LiveId" clId="{01F68688-FF69-4663-ABB4-92ACA47E800A}" dt="2026-02-04T04:41:27.674" v="769" actId="478"/>
          <ac:picMkLst>
            <pc:docMk/>
            <pc:sldMk cId="2998012298" sldId="1117"/>
            <ac:picMk id="5" creationId="{BA58B41B-190F-0BDC-B7C4-4C44F7BA92FD}"/>
          </ac:picMkLst>
        </pc:picChg>
      </pc:sldChg>
      <pc:sldChg chg="delSp modSp mod">
        <pc:chgData name="Галина Галина" userId="5db18f3bd805f1eb" providerId="LiveId" clId="{01F68688-FF69-4663-ABB4-92ACA47E800A}" dt="2026-02-04T04:41:29.733" v="770" actId="478"/>
        <pc:sldMkLst>
          <pc:docMk/>
          <pc:sldMk cId="3321239247" sldId="1118"/>
        </pc:sldMkLst>
        <pc:spChg chg="mod">
          <ac:chgData name="Галина Галина" userId="5db18f3bd805f1eb" providerId="LiveId" clId="{01F68688-FF69-4663-ABB4-92ACA47E800A}" dt="2026-02-04T04:08:52.279" v="316"/>
          <ac:spMkLst>
            <pc:docMk/>
            <pc:sldMk cId="3321239247" sldId="1118"/>
            <ac:spMk id="9" creationId="{47C6CF98-A6E6-E735-385B-6BBDA09A0A3B}"/>
          </ac:spMkLst>
        </pc:spChg>
        <pc:picChg chg="del">
          <ac:chgData name="Галина Галина" userId="5db18f3bd805f1eb" providerId="LiveId" clId="{01F68688-FF69-4663-ABB4-92ACA47E800A}" dt="2026-02-04T04:41:29.733" v="770" actId="478"/>
          <ac:picMkLst>
            <pc:docMk/>
            <pc:sldMk cId="3321239247" sldId="1118"/>
            <ac:picMk id="5" creationId="{2C194FF3-C2B6-4ED6-2351-53DBB9163B3D}"/>
          </ac:picMkLst>
        </pc:picChg>
      </pc:sldChg>
      <pc:sldChg chg="del">
        <pc:chgData name="Галина Галина" userId="5db18f3bd805f1eb" providerId="LiveId" clId="{01F68688-FF69-4663-ABB4-92ACA47E800A}" dt="2026-02-04T04:06:04.013" v="293" actId="47"/>
        <pc:sldMkLst>
          <pc:docMk/>
          <pc:sldMk cId="648656501" sldId="1119"/>
        </pc:sldMkLst>
      </pc:sldChg>
      <pc:sldChg chg="del">
        <pc:chgData name="Галина Галина" userId="5db18f3bd805f1eb" providerId="LiveId" clId="{01F68688-FF69-4663-ABB4-92ACA47E800A}" dt="2026-02-04T04:06:04.013" v="293" actId="47"/>
        <pc:sldMkLst>
          <pc:docMk/>
          <pc:sldMk cId="2603132479" sldId="1120"/>
        </pc:sldMkLst>
      </pc:sldChg>
      <pc:sldChg chg="del">
        <pc:chgData name="Галина Галина" userId="5db18f3bd805f1eb" providerId="LiveId" clId="{01F68688-FF69-4663-ABB4-92ACA47E800A}" dt="2026-02-04T04:06:04.013" v="293" actId="47"/>
        <pc:sldMkLst>
          <pc:docMk/>
          <pc:sldMk cId="1616395583" sldId="1121"/>
        </pc:sldMkLst>
      </pc:sldChg>
      <pc:sldChg chg="del">
        <pc:chgData name="Галина Галина" userId="5db18f3bd805f1eb" providerId="LiveId" clId="{01F68688-FF69-4663-ABB4-92ACA47E800A}" dt="2026-02-04T04:06:04.013" v="293" actId="47"/>
        <pc:sldMkLst>
          <pc:docMk/>
          <pc:sldMk cId="371925430" sldId="1122"/>
        </pc:sldMkLst>
      </pc:sldChg>
      <pc:sldChg chg="del">
        <pc:chgData name="Галина Галина" userId="5db18f3bd805f1eb" providerId="LiveId" clId="{01F68688-FF69-4663-ABB4-92ACA47E800A}" dt="2026-02-04T04:06:04.013" v="293" actId="47"/>
        <pc:sldMkLst>
          <pc:docMk/>
          <pc:sldMk cId="2823891799" sldId="1123"/>
        </pc:sldMkLst>
      </pc:sldChg>
      <pc:sldChg chg="del">
        <pc:chgData name="Галина Галина" userId="5db18f3bd805f1eb" providerId="LiveId" clId="{01F68688-FF69-4663-ABB4-92ACA47E800A}" dt="2026-02-04T04:06:04.013" v="293" actId="47"/>
        <pc:sldMkLst>
          <pc:docMk/>
          <pc:sldMk cId="2307666350" sldId="1124"/>
        </pc:sldMkLst>
      </pc:sldChg>
      <pc:sldChg chg="del">
        <pc:chgData name="Галина Галина" userId="5db18f3bd805f1eb" providerId="LiveId" clId="{01F68688-FF69-4663-ABB4-92ACA47E800A}" dt="2026-02-04T04:06:04.013" v="293" actId="47"/>
        <pc:sldMkLst>
          <pc:docMk/>
          <pc:sldMk cId="1195567702" sldId="1125"/>
        </pc:sldMkLst>
      </pc:sldChg>
      <pc:sldChg chg="del">
        <pc:chgData name="Галина Галина" userId="5db18f3bd805f1eb" providerId="LiveId" clId="{01F68688-FF69-4663-ABB4-92ACA47E800A}" dt="2026-02-04T04:06:04.013" v="293" actId="47"/>
        <pc:sldMkLst>
          <pc:docMk/>
          <pc:sldMk cId="361051518" sldId="1126"/>
        </pc:sldMkLst>
      </pc:sldChg>
      <pc:sldChg chg="del">
        <pc:chgData name="Галина Галина" userId="5db18f3bd805f1eb" providerId="LiveId" clId="{01F68688-FF69-4663-ABB4-92ACA47E800A}" dt="2026-02-04T04:06:04.013" v="293" actId="47"/>
        <pc:sldMkLst>
          <pc:docMk/>
          <pc:sldMk cId="181457615" sldId="1128"/>
        </pc:sldMkLst>
      </pc:sldChg>
      <pc:sldChg chg="del">
        <pc:chgData name="Галина Галина" userId="5db18f3bd805f1eb" providerId="LiveId" clId="{01F68688-FF69-4663-ABB4-92ACA47E800A}" dt="2026-02-04T04:06:04.013" v="293" actId="47"/>
        <pc:sldMkLst>
          <pc:docMk/>
          <pc:sldMk cId="1922514280" sldId="1129"/>
        </pc:sldMkLst>
      </pc:sldChg>
      <pc:sldChg chg="del">
        <pc:chgData name="Галина Галина" userId="5db18f3bd805f1eb" providerId="LiveId" clId="{01F68688-FF69-4663-ABB4-92ACA47E800A}" dt="2026-02-04T04:06:04.013" v="293" actId="47"/>
        <pc:sldMkLst>
          <pc:docMk/>
          <pc:sldMk cId="2493559220" sldId="1130"/>
        </pc:sldMkLst>
      </pc:sldChg>
      <pc:sldChg chg="del">
        <pc:chgData name="Галина Галина" userId="5db18f3bd805f1eb" providerId="LiveId" clId="{01F68688-FF69-4663-ABB4-92ACA47E800A}" dt="2026-02-04T04:06:04.013" v="293" actId="47"/>
        <pc:sldMkLst>
          <pc:docMk/>
          <pc:sldMk cId="3273001601" sldId="1131"/>
        </pc:sldMkLst>
      </pc:sldChg>
      <pc:sldChg chg="del">
        <pc:chgData name="Галина Галина" userId="5db18f3bd805f1eb" providerId="LiveId" clId="{01F68688-FF69-4663-ABB4-92ACA47E800A}" dt="2026-02-04T04:06:04.013" v="293" actId="47"/>
        <pc:sldMkLst>
          <pc:docMk/>
          <pc:sldMk cId="72835444" sldId="1132"/>
        </pc:sldMkLst>
      </pc:sldChg>
      <pc:sldChg chg="del">
        <pc:chgData name="Галина Галина" userId="5db18f3bd805f1eb" providerId="LiveId" clId="{01F68688-FF69-4663-ABB4-92ACA47E800A}" dt="2026-02-04T04:06:04.013" v="293" actId="47"/>
        <pc:sldMkLst>
          <pc:docMk/>
          <pc:sldMk cId="1973630472" sldId="1133"/>
        </pc:sldMkLst>
      </pc:sldChg>
      <pc:sldChg chg="del">
        <pc:chgData name="Галина Галина" userId="5db18f3bd805f1eb" providerId="LiveId" clId="{01F68688-FF69-4663-ABB4-92ACA47E800A}" dt="2026-02-04T04:06:04.013" v="293" actId="47"/>
        <pc:sldMkLst>
          <pc:docMk/>
          <pc:sldMk cId="3053857547" sldId="1134"/>
        </pc:sldMkLst>
      </pc:sldChg>
      <pc:sldChg chg="del">
        <pc:chgData name="Галина Галина" userId="5db18f3bd805f1eb" providerId="LiveId" clId="{01F68688-FF69-4663-ABB4-92ACA47E800A}" dt="2026-02-04T04:06:04.013" v="293" actId="47"/>
        <pc:sldMkLst>
          <pc:docMk/>
          <pc:sldMk cId="3147012347" sldId="1135"/>
        </pc:sldMkLst>
      </pc:sldChg>
      <pc:sldChg chg="del">
        <pc:chgData name="Галина Галина" userId="5db18f3bd805f1eb" providerId="LiveId" clId="{01F68688-FF69-4663-ABB4-92ACA47E800A}" dt="2026-02-04T04:06:04.013" v="293" actId="47"/>
        <pc:sldMkLst>
          <pc:docMk/>
          <pc:sldMk cId="4267064577" sldId="1145"/>
        </pc:sldMkLst>
      </pc:sldChg>
      <pc:sldChg chg="delSp modSp mod">
        <pc:chgData name="Галина Галина" userId="5db18f3bd805f1eb" providerId="LiveId" clId="{01F68688-FF69-4663-ABB4-92ACA47E800A}" dt="2026-02-04T04:21:01.266" v="415" actId="255"/>
        <pc:sldMkLst>
          <pc:docMk/>
          <pc:sldMk cId="3023728954" sldId="1152"/>
        </pc:sldMkLst>
        <pc:spChg chg="mod">
          <ac:chgData name="Галина Галина" userId="5db18f3bd805f1eb" providerId="LiveId" clId="{01F68688-FF69-4663-ABB4-92ACA47E800A}" dt="2026-02-04T04:11:11.657" v="354" actId="207"/>
          <ac:spMkLst>
            <pc:docMk/>
            <pc:sldMk cId="3023728954" sldId="1152"/>
            <ac:spMk id="2" creationId="{D0E49502-57CB-CF16-7CEA-3E6AC1678672}"/>
          </ac:spMkLst>
        </pc:spChg>
        <pc:spChg chg="mod">
          <ac:chgData name="Галина Галина" userId="5db18f3bd805f1eb" providerId="LiveId" clId="{01F68688-FF69-4663-ABB4-92ACA47E800A}" dt="2026-02-04T04:08:52.279" v="316"/>
          <ac:spMkLst>
            <pc:docMk/>
            <pc:sldMk cId="3023728954" sldId="1152"/>
            <ac:spMk id="4" creationId="{73FC5848-F935-547C-FC5C-3B1F33EAEB07}"/>
          </ac:spMkLst>
        </pc:spChg>
        <pc:spChg chg="mod">
          <ac:chgData name="Галина Галина" userId="5db18f3bd805f1eb" providerId="LiveId" clId="{01F68688-FF69-4663-ABB4-92ACA47E800A}" dt="2026-02-04T04:21:01.266" v="415" actId="255"/>
          <ac:spMkLst>
            <pc:docMk/>
            <pc:sldMk cId="3023728954" sldId="1152"/>
            <ac:spMk id="15" creationId="{498AD225-5D26-62D5-EA11-45DEFBEC8745}"/>
          </ac:spMkLst>
        </pc:spChg>
        <pc:picChg chg="del">
          <ac:chgData name="Галина Галина" userId="5db18f3bd805f1eb" providerId="LiveId" clId="{01F68688-FF69-4663-ABB4-92ACA47E800A}" dt="2026-02-04T04:15:08.137" v="377" actId="478"/>
          <ac:picMkLst>
            <pc:docMk/>
            <pc:sldMk cId="3023728954" sldId="1152"/>
            <ac:picMk id="20" creationId="{F65E5096-AA21-9F1E-4500-4C560F461654}"/>
          </ac:picMkLst>
        </pc:picChg>
      </pc:sldChg>
      <pc:sldChg chg="del">
        <pc:chgData name="Галина Галина" userId="5db18f3bd805f1eb" providerId="LiveId" clId="{01F68688-FF69-4663-ABB4-92ACA47E800A}" dt="2026-02-04T04:06:04.013" v="293" actId="47"/>
        <pc:sldMkLst>
          <pc:docMk/>
          <pc:sldMk cId="2446116009" sldId="1154"/>
        </pc:sldMkLst>
      </pc:sldChg>
      <pc:sldChg chg="del">
        <pc:chgData name="Галина Галина" userId="5db18f3bd805f1eb" providerId="LiveId" clId="{01F68688-FF69-4663-ABB4-92ACA47E800A}" dt="2026-02-04T04:06:04.013" v="293" actId="47"/>
        <pc:sldMkLst>
          <pc:docMk/>
          <pc:sldMk cId="971973996" sldId="1155"/>
        </pc:sldMkLst>
      </pc:sldChg>
      <pc:sldChg chg="del">
        <pc:chgData name="Галина Галина" userId="5db18f3bd805f1eb" providerId="LiveId" clId="{01F68688-FF69-4663-ABB4-92ACA47E800A}" dt="2026-02-04T04:06:04.013" v="293" actId="47"/>
        <pc:sldMkLst>
          <pc:docMk/>
          <pc:sldMk cId="4067907630" sldId="1156"/>
        </pc:sldMkLst>
      </pc:sldChg>
      <pc:sldChg chg="del">
        <pc:chgData name="Галина Галина" userId="5db18f3bd805f1eb" providerId="LiveId" clId="{01F68688-FF69-4663-ABB4-92ACA47E800A}" dt="2026-02-04T04:06:04.013" v="293" actId="47"/>
        <pc:sldMkLst>
          <pc:docMk/>
          <pc:sldMk cId="661919534" sldId="1157"/>
        </pc:sldMkLst>
      </pc:sldChg>
      <pc:sldChg chg="del">
        <pc:chgData name="Галина Галина" userId="5db18f3bd805f1eb" providerId="LiveId" clId="{01F68688-FF69-4663-ABB4-92ACA47E800A}" dt="2026-02-04T04:06:04.013" v="293" actId="47"/>
        <pc:sldMkLst>
          <pc:docMk/>
          <pc:sldMk cId="3159026500" sldId="1158"/>
        </pc:sldMkLst>
      </pc:sldChg>
      <pc:sldChg chg="del">
        <pc:chgData name="Галина Галина" userId="5db18f3bd805f1eb" providerId="LiveId" clId="{01F68688-FF69-4663-ABB4-92ACA47E800A}" dt="2026-02-04T04:06:04.013" v="293" actId="47"/>
        <pc:sldMkLst>
          <pc:docMk/>
          <pc:sldMk cId="3595761724" sldId="1159"/>
        </pc:sldMkLst>
      </pc:sldChg>
      <pc:sldChg chg="del">
        <pc:chgData name="Галина Галина" userId="5db18f3bd805f1eb" providerId="LiveId" clId="{01F68688-FF69-4663-ABB4-92ACA47E800A}" dt="2026-02-04T04:06:04.013" v="293" actId="47"/>
        <pc:sldMkLst>
          <pc:docMk/>
          <pc:sldMk cId="885645540" sldId="1160"/>
        </pc:sldMkLst>
      </pc:sldChg>
      <pc:sldChg chg="del">
        <pc:chgData name="Галина Галина" userId="5db18f3bd805f1eb" providerId="LiveId" clId="{01F68688-FF69-4663-ABB4-92ACA47E800A}" dt="2026-02-04T04:06:04.013" v="293" actId="47"/>
        <pc:sldMkLst>
          <pc:docMk/>
          <pc:sldMk cId="4186512975" sldId="1161"/>
        </pc:sldMkLst>
      </pc:sldChg>
      <pc:sldChg chg="del">
        <pc:chgData name="Галина Галина" userId="5db18f3bd805f1eb" providerId="LiveId" clId="{01F68688-FF69-4663-ABB4-92ACA47E800A}" dt="2026-02-04T04:06:04.013" v="293" actId="47"/>
        <pc:sldMkLst>
          <pc:docMk/>
          <pc:sldMk cId="1741181890" sldId="1162"/>
        </pc:sldMkLst>
      </pc:sldChg>
      <pc:sldChg chg="del">
        <pc:chgData name="Галина Галина" userId="5db18f3bd805f1eb" providerId="LiveId" clId="{01F68688-FF69-4663-ABB4-92ACA47E800A}" dt="2026-02-04T04:06:04.013" v="293" actId="47"/>
        <pc:sldMkLst>
          <pc:docMk/>
          <pc:sldMk cId="1697755049" sldId="1163"/>
        </pc:sldMkLst>
      </pc:sldChg>
      <pc:sldChg chg="del">
        <pc:chgData name="Галина Галина" userId="5db18f3bd805f1eb" providerId="LiveId" clId="{01F68688-FF69-4663-ABB4-92ACA47E800A}" dt="2026-02-04T04:06:04.013" v="293" actId="47"/>
        <pc:sldMkLst>
          <pc:docMk/>
          <pc:sldMk cId="1565074208" sldId="1164"/>
        </pc:sldMkLst>
      </pc:sldChg>
      <pc:sldChg chg="del">
        <pc:chgData name="Галина Галина" userId="5db18f3bd805f1eb" providerId="LiveId" clId="{01F68688-FF69-4663-ABB4-92ACA47E800A}" dt="2026-02-04T04:06:04.013" v="293" actId="47"/>
        <pc:sldMkLst>
          <pc:docMk/>
          <pc:sldMk cId="2091550934" sldId="1165"/>
        </pc:sldMkLst>
      </pc:sldChg>
      <pc:sldChg chg="del">
        <pc:chgData name="Галина Галина" userId="5db18f3bd805f1eb" providerId="LiveId" clId="{01F68688-FF69-4663-ABB4-92ACA47E800A}" dt="2026-02-04T04:06:04.013" v="293" actId="47"/>
        <pc:sldMkLst>
          <pc:docMk/>
          <pc:sldMk cId="1162120061" sldId="1166"/>
        </pc:sldMkLst>
      </pc:sldChg>
      <pc:sldChg chg="del">
        <pc:chgData name="Галина Галина" userId="5db18f3bd805f1eb" providerId="LiveId" clId="{01F68688-FF69-4663-ABB4-92ACA47E800A}" dt="2026-02-04T04:06:04.013" v="293" actId="47"/>
        <pc:sldMkLst>
          <pc:docMk/>
          <pc:sldMk cId="2122087119" sldId="1167"/>
        </pc:sldMkLst>
      </pc:sldChg>
      <pc:sldChg chg="del">
        <pc:chgData name="Галина Галина" userId="5db18f3bd805f1eb" providerId="LiveId" clId="{01F68688-FF69-4663-ABB4-92ACA47E800A}" dt="2026-02-04T04:06:04.013" v="293" actId="47"/>
        <pc:sldMkLst>
          <pc:docMk/>
          <pc:sldMk cId="1584248304" sldId="1168"/>
        </pc:sldMkLst>
      </pc:sldChg>
      <pc:sldChg chg="delSp modSp mod">
        <pc:chgData name="Галина Галина" userId="5db18f3bd805f1eb" providerId="LiveId" clId="{01F68688-FF69-4663-ABB4-92ACA47E800A}" dt="2026-02-04T04:41:56.587" v="779" actId="478"/>
        <pc:sldMkLst>
          <pc:docMk/>
          <pc:sldMk cId="3158722381" sldId="1169"/>
        </pc:sldMkLst>
        <pc:spChg chg="mod">
          <ac:chgData name="Галина Галина" userId="5db18f3bd805f1eb" providerId="LiveId" clId="{01F68688-FF69-4663-ABB4-92ACA47E800A}" dt="2026-02-04T04:08:52.279" v="316"/>
          <ac:spMkLst>
            <pc:docMk/>
            <pc:sldMk cId="3158722381" sldId="1169"/>
            <ac:spMk id="3" creationId="{4DD413DF-3454-30FF-60F4-10B3BD19762C}"/>
          </ac:spMkLst>
        </pc:spChg>
        <pc:picChg chg="del">
          <ac:chgData name="Галина Галина" userId="5db18f3bd805f1eb" providerId="LiveId" clId="{01F68688-FF69-4663-ABB4-92ACA47E800A}" dt="2026-02-04T04:41:56.587" v="779" actId="478"/>
          <ac:picMkLst>
            <pc:docMk/>
            <pc:sldMk cId="3158722381" sldId="1169"/>
            <ac:picMk id="20" creationId="{C58B315F-6D06-4CFA-80A3-AE37D091CFB2}"/>
          </ac:picMkLst>
        </pc:picChg>
      </pc:sldChg>
      <pc:sldChg chg="del">
        <pc:chgData name="Галина Галина" userId="5db18f3bd805f1eb" providerId="LiveId" clId="{01F68688-FF69-4663-ABB4-92ACA47E800A}" dt="2026-02-04T04:06:04.013" v="293" actId="47"/>
        <pc:sldMkLst>
          <pc:docMk/>
          <pc:sldMk cId="2839463243" sldId="1170"/>
        </pc:sldMkLst>
      </pc:sldChg>
      <pc:sldChg chg="del">
        <pc:chgData name="Галина Галина" userId="5db18f3bd805f1eb" providerId="LiveId" clId="{01F68688-FF69-4663-ABB4-92ACA47E800A}" dt="2026-02-04T04:06:04.013" v="293" actId="47"/>
        <pc:sldMkLst>
          <pc:docMk/>
          <pc:sldMk cId="1306441890" sldId="1171"/>
        </pc:sldMkLst>
      </pc:sldChg>
      <pc:sldChg chg="del">
        <pc:chgData name="Галина Галина" userId="5db18f3bd805f1eb" providerId="LiveId" clId="{01F68688-FF69-4663-ABB4-92ACA47E800A}" dt="2026-02-04T04:06:04.013" v="293" actId="47"/>
        <pc:sldMkLst>
          <pc:docMk/>
          <pc:sldMk cId="2140664779" sldId="1172"/>
        </pc:sldMkLst>
      </pc:sldChg>
      <pc:sldChg chg="del">
        <pc:chgData name="Галина Галина" userId="5db18f3bd805f1eb" providerId="LiveId" clId="{01F68688-FF69-4663-ABB4-92ACA47E800A}" dt="2026-02-04T04:06:04.013" v="293" actId="47"/>
        <pc:sldMkLst>
          <pc:docMk/>
          <pc:sldMk cId="3149123740" sldId="1173"/>
        </pc:sldMkLst>
      </pc:sldChg>
      <pc:sldChg chg="del">
        <pc:chgData name="Галина Галина" userId="5db18f3bd805f1eb" providerId="LiveId" clId="{01F68688-FF69-4663-ABB4-92ACA47E800A}" dt="2026-02-04T04:06:04.013" v="293" actId="47"/>
        <pc:sldMkLst>
          <pc:docMk/>
          <pc:sldMk cId="1127641649" sldId="1174"/>
        </pc:sldMkLst>
      </pc:sldChg>
      <pc:sldChg chg="del">
        <pc:chgData name="Галина Галина" userId="5db18f3bd805f1eb" providerId="LiveId" clId="{01F68688-FF69-4663-ABB4-92ACA47E800A}" dt="2026-02-04T04:06:04.013" v="293" actId="47"/>
        <pc:sldMkLst>
          <pc:docMk/>
          <pc:sldMk cId="307310253" sldId="1175"/>
        </pc:sldMkLst>
      </pc:sldChg>
      <pc:sldChg chg="del">
        <pc:chgData name="Галина Галина" userId="5db18f3bd805f1eb" providerId="LiveId" clId="{01F68688-FF69-4663-ABB4-92ACA47E800A}" dt="2026-02-04T04:06:04.013" v="293" actId="47"/>
        <pc:sldMkLst>
          <pc:docMk/>
          <pc:sldMk cId="3163967034" sldId="1176"/>
        </pc:sldMkLst>
      </pc:sldChg>
      <pc:sldChg chg="del">
        <pc:chgData name="Галина Галина" userId="5db18f3bd805f1eb" providerId="LiveId" clId="{01F68688-FF69-4663-ABB4-92ACA47E800A}" dt="2026-02-04T04:06:04.013" v="293" actId="47"/>
        <pc:sldMkLst>
          <pc:docMk/>
          <pc:sldMk cId="2908030865" sldId="1177"/>
        </pc:sldMkLst>
      </pc:sldChg>
      <pc:sldChg chg="del">
        <pc:chgData name="Галина Галина" userId="5db18f3bd805f1eb" providerId="LiveId" clId="{01F68688-FF69-4663-ABB4-92ACA47E800A}" dt="2026-02-04T04:06:04.013" v="293" actId="47"/>
        <pc:sldMkLst>
          <pc:docMk/>
          <pc:sldMk cId="353752952" sldId="1178"/>
        </pc:sldMkLst>
      </pc:sldChg>
      <pc:sldChg chg="del">
        <pc:chgData name="Галина Галина" userId="5db18f3bd805f1eb" providerId="LiveId" clId="{01F68688-FF69-4663-ABB4-92ACA47E800A}" dt="2026-02-04T04:06:04.013" v="293" actId="47"/>
        <pc:sldMkLst>
          <pc:docMk/>
          <pc:sldMk cId="2623117714" sldId="1179"/>
        </pc:sldMkLst>
      </pc:sldChg>
      <pc:sldChg chg="del">
        <pc:chgData name="Галина Галина" userId="5db18f3bd805f1eb" providerId="LiveId" clId="{01F68688-FF69-4663-ABB4-92ACA47E800A}" dt="2026-02-04T04:06:04.013" v="293" actId="47"/>
        <pc:sldMkLst>
          <pc:docMk/>
          <pc:sldMk cId="1417096760" sldId="1180"/>
        </pc:sldMkLst>
      </pc:sldChg>
      <pc:sldChg chg="del">
        <pc:chgData name="Галина Галина" userId="5db18f3bd805f1eb" providerId="LiveId" clId="{01F68688-FF69-4663-ABB4-92ACA47E800A}" dt="2026-02-04T04:06:04.013" v="293" actId="47"/>
        <pc:sldMkLst>
          <pc:docMk/>
          <pc:sldMk cId="14024007" sldId="1181"/>
        </pc:sldMkLst>
      </pc:sldChg>
      <pc:sldChg chg="del">
        <pc:chgData name="Галина Галина" userId="5db18f3bd805f1eb" providerId="LiveId" clId="{01F68688-FF69-4663-ABB4-92ACA47E800A}" dt="2026-02-04T04:06:04.013" v="293" actId="47"/>
        <pc:sldMkLst>
          <pc:docMk/>
          <pc:sldMk cId="2369722126" sldId="1182"/>
        </pc:sldMkLst>
      </pc:sldChg>
      <pc:sldChg chg="del">
        <pc:chgData name="Галина Галина" userId="5db18f3bd805f1eb" providerId="LiveId" clId="{01F68688-FF69-4663-ABB4-92ACA47E800A}" dt="2026-02-04T04:06:04.013" v="293" actId="47"/>
        <pc:sldMkLst>
          <pc:docMk/>
          <pc:sldMk cId="652097991" sldId="1183"/>
        </pc:sldMkLst>
      </pc:sldChg>
      <pc:sldChg chg="del">
        <pc:chgData name="Галина Галина" userId="5db18f3bd805f1eb" providerId="LiveId" clId="{01F68688-FF69-4663-ABB4-92ACA47E800A}" dt="2026-02-04T04:06:04.013" v="293" actId="47"/>
        <pc:sldMkLst>
          <pc:docMk/>
          <pc:sldMk cId="3660543599" sldId="1184"/>
        </pc:sldMkLst>
      </pc:sldChg>
      <pc:sldChg chg="del">
        <pc:chgData name="Галина Галина" userId="5db18f3bd805f1eb" providerId="LiveId" clId="{01F68688-FF69-4663-ABB4-92ACA47E800A}" dt="2026-02-04T04:06:04.013" v="293" actId="47"/>
        <pc:sldMkLst>
          <pc:docMk/>
          <pc:sldMk cId="4203524754" sldId="1185"/>
        </pc:sldMkLst>
      </pc:sldChg>
      <pc:sldChg chg="del">
        <pc:chgData name="Галина Галина" userId="5db18f3bd805f1eb" providerId="LiveId" clId="{01F68688-FF69-4663-ABB4-92ACA47E800A}" dt="2026-02-04T04:06:04.013" v="293" actId="47"/>
        <pc:sldMkLst>
          <pc:docMk/>
          <pc:sldMk cId="3885062737" sldId="1186"/>
        </pc:sldMkLst>
      </pc:sldChg>
      <pc:sldChg chg="del">
        <pc:chgData name="Галина Галина" userId="5db18f3bd805f1eb" providerId="LiveId" clId="{01F68688-FF69-4663-ABB4-92ACA47E800A}" dt="2026-02-04T04:06:04.013" v="293" actId="47"/>
        <pc:sldMkLst>
          <pc:docMk/>
          <pc:sldMk cId="958687566" sldId="1187"/>
        </pc:sldMkLst>
      </pc:sldChg>
      <pc:sldChg chg="del">
        <pc:chgData name="Галина Галина" userId="5db18f3bd805f1eb" providerId="LiveId" clId="{01F68688-FF69-4663-ABB4-92ACA47E800A}" dt="2026-02-04T04:06:04.013" v="293" actId="47"/>
        <pc:sldMkLst>
          <pc:docMk/>
          <pc:sldMk cId="2849003495" sldId="1188"/>
        </pc:sldMkLst>
      </pc:sldChg>
      <pc:sldChg chg="del">
        <pc:chgData name="Галина Галина" userId="5db18f3bd805f1eb" providerId="LiveId" clId="{01F68688-FF69-4663-ABB4-92ACA47E800A}" dt="2026-02-04T04:06:04.013" v="293" actId="47"/>
        <pc:sldMkLst>
          <pc:docMk/>
          <pc:sldMk cId="390939366" sldId="1189"/>
        </pc:sldMkLst>
      </pc:sldChg>
      <pc:sldChg chg="del">
        <pc:chgData name="Галина Галина" userId="5db18f3bd805f1eb" providerId="LiveId" clId="{01F68688-FF69-4663-ABB4-92ACA47E800A}" dt="2026-02-04T04:06:04.013" v="293" actId="47"/>
        <pc:sldMkLst>
          <pc:docMk/>
          <pc:sldMk cId="3119148144" sldId="1190"/>
        </pc:sldMkLst>
      </pc:sldChg>
      <pc:sldChg chg="del">
        <pc:chgData name="Галина Галина" userId="5db18f3bd805f1eb" providerId="LiveId" clId="{01F68688-FF69-4663-ABB4-92ACA47E800A}" dt="2026-02-04T04:06:04.013" v="293" actId="47"/>
        <pc:sldMkLst>
          <pc:docMk/>
          <pc:sldMk cId="2429406444" sldId="1191"/>
        </pc:sldMkLst>
      </pc:sldChg>
      <pc:sldChg chg="del">
        <pc:chgData name="Галина Галина" userId="5db18f3bd805f1eb" providerId="LiveId" clId="{01F68688-FF69-4663-ABB4-92ACA47E800A}" dt="2026-02-04T04:06:04.013" v="293" actId="47"/>
        <pc:sldMkLst>
          <pc:docMk/>
          <pc:sldMk cId="3134702825" sldId="1192"/>
        </pc:sldMkLst>
      </pc:sldChg>
      <pc:sldChg chg="del">
        <pc:chgData name="Галина Галина" userId="5db18f3bd805f1eb" providerId="LiveId" clId="{01F68688-FF69-4663-ABB4-92ACA47E800A}" dt="2026-02-04T04:06:04.013" v="293" actId="47"/>
        <pc:sldMkLst>
          <pc:docMk/>
          <pc:sldMk cId="618283660" sldId="1193"/>
        </pc:sldMkLst>
      </pc:sldChg>
      <pc:sldChg chg="del">
        <pc:chgData name="Галина Галина" userId="5db18f3bd805f1eb" providerId="LiveId" clId="{01F68688-FF69-4663-ABB4-92ACA47E800A}" dt="2026-02-04T04:06:04.013" v="293" actId="47"/>
        <pc:sldMkLst>
          <pc:docMk/>
          <pc:sldMk cId="1936976956" sldId="1194"/>
        </pc:sldMkLst>
      </pc:sldChg>
      <pc:sldChg chg="del">
        <pc:chgData name="Галина Галина" userId="5db18f3bd805f1eb" providerId="LiveId" clId="{01F68688-FF69-4663-ABB4-92ACA47E800A}" dt="2026-02-04T04:06:04.013" v="293" actId="47"/>
        <pc:sldMkLst>
          <pc:docMk/>
          <pc:sldMk cId="538901050" sldId="1195"/>
        </pc:sldMkLst>
      </pc:sldChg>
      <pc:sldChg chg="del">
        <pc:chgData name="Галина Галина" userId="5db18f3bd805f1eb" providerId="LiveId" clId="{01F68688-FF69-4663-ABB4-92ACA47E800A}" dt="2026-02-04T04:06:04.013" v="293" actId="47"/>
        <pc:sldMkLst>
          <pc:docMk/>
          <pc:sldMk cId="4056754677" sldId="1196"/>
        </pc:sldMkLst>
      </pc:sldChg>
      <pc:sldChg chg="del">
        <pc:chgData name="Галина Галина" userId="5db18f3bd805f1eb" providerId="LiveId" clId="{01F68688-FF69-4663-ABB4-92ACA47E800A}" dt="2026-02-04T04:06:04.013" v="293" actId="47"/>
        <pc:sldMkLst>
          <pc:docMk/>
          <pc:sldMk cId="941803935" sldId="1197"/>
        </pc:sldMkLst>
      </pc:sldChg>
      <pc:sldChg chg="del">
        <pc:chgData name="Галина Галина" userId="5db18f3bd805f1eb" providerId="LiveId" clId="{01F68688-FF69-4663-ABB4-92ACA47E800A}" dt="2026-02-04T04:06:04.013" v="293" actId="47"/>
        <pc:sldMkLst>
          <pc:docMk/>
          <pc:sldMk cId="485801059" sldId="1198"/>
        </pc:sldMkLst>
      </pc:sldChg>
      <pc:sldChg chg="del">
        <pc:chgData name="Галина Галина" userId="5db18f3bd805f1eb" providerId="LiveId" clId="{01F68688-FF69-4663-ABB4-92ACA47E800A}" dt="2026-02-04T04:06:04.013" v="293" actId="47"/>
        <pc:sldMkLst>
          <pc:docMk/>
          <pc:sldMk cId="1702025704" sldId="1200"/>
        </pc:sldMkLst>
      </pc:sldChg>
      <pc:sldChg chg="del">
        <pc:chgData name="Галина Галина" userId="5db18f3bd805f1eb" providerId="LiveId" clId="{01F68688-FF69-4663-ABB4-92ACA47E800A}" dt="2026-02-04T04:06:04.013" v="293" actId="47"/>
        <pc:sldMkLst>
          <pc:docMk/>
          <pc:sldMk cId="2115216768" sldId="1201"/>
        </pc:sldMkLst>
      </pc:sldChg>
      <pc:sldChg chg="del">
        <pc:chgData name="Галина Галина" userId="5db18f3bd805f1eb" providerId="LiveId" clId="{01F68688-FF69-4663-ABB4-92ACA47E800A}" dt="2026-02-04T04:06:04.013" v="293" actId="47"/>
        <pc:sldMkLst>
          <pc:docMk/>
          <pc:sldMk cId="3216216316" sldId="1202"/>
        </pc:sldMkLst>
      </pc:sldChg>
      <pc:sldChg chg="del">
        <pc:chgData name="Галина Галина" userId="5db18f3bd805f1eb" providerId="LiveId" clId="{01F68688-FF69-4663-ABB4-92ACA47E800A}" dt="2026-02-04T04:06:04.013" v="293" actId="47"/>
        <pc:sldMkLst>
          <pc:docMk/>
          <pc:sldMk cId="2932049928" sldId="1203"/>
        </pc:sldMkLst>
      </pc:sldChg>
      <pc:sldChg chg="del">
        <pc:chgData name="Галина Галина" userId="5db18f3bd805f1eb" providerId="LiveId" clId="{01F68688-FF69-4663-ABB4-92ACA47E800A}" dt="2026-02-04T04:06:04.013" v="293" actId="47"/>
        <pc:sldMkLst>
          <pc:docMk/>
          <pc:sldMk cId="3832571481" sldId="1204"/>
        </pc:sldMkLst>
      </pc:sldChg>
      <pc:sldChg chg="del">
        <pc:chgData name="Галина Галина" userId="5db18f3bd805f1eb" providerId="LiveId" clId="{01F68688-FF69-4663-ABB4-92ACA47E800A}" dt="2026-02-04T04:06:04.013" v="293" actId="47"/>
        <pc:sldMkLst>
          <pc:docMk/>
          <pc:sldMk cId="2557154315" sldId="1205"/>
        </pc:sldMkLst>
      </pc:sldChg>
      <pc:sldChg chg="del">
        <pc:chgData name="Галина Галина" userId="5db18f3bd805f1eb" providerId="LiveId" clId="{01F68688-FF69-4663-ABB4-92ACA47E800A}" dt="2026-02-04T04:06:04.013" v="293" actId="47"/>
        <pc:sldMkLst>
          <pc:docMk/>
          <pc:sldMk cId="2664383943" sldId="1206"/>
        </pc:sldMkLst>
      </pc:sldChg>
      <pc:sldChg chg="del">
        <pc:chgData name="Галина Галина" userId="5db18f3bd805f1eb" providerId="LiveId" clId="{01F68688-FF69-4663-ABB4-92ACA47E800A}" dt="2026-02-04T04:06:04.013" v="293" actId="47"/>
        <pc:sldMkLst>
          <pc:docMk/>
          <pc:sldMk cId="2640723855" sldId="1207"/>
        </pc:sldMkLst>
      </pc:sldChg>
      <pc:sldChg chg="del">
        <pc:chgData name="Галина Галина" userId="5db18f3bd805f1eb" providerId="LiveId" clId="{01F68688-FF69-4663-ABB4-92ACA47E800A}" dt="2026-02-04T04:06:04.013" v="293" actId="47"/>
        <pc:sldMkLst>
          <pc:docMk/>
          <pc:sldMk cId="2127443651" sldId="1208"/>
        </pc:sldMkLst>
      </pc:sldChg>
      <pc:sldChg chg="del">
        <pc:chgData name="Галина Галина" userId="5db18f3bd805f1eb" providerId="LiveId" clId="{01F68688-FF69-4663-ABB4-92ACA47E800A}" dt="2026-02-04T04:06:04.013" v="293" actId="47"/>
        <pc:sldMkLst>
          <pc:docMk/>
          <pc:sldMk cId="3927474405" sldId="1209"/>
        </pc:sldMkLst>
      </pc:sldChg>
      <pc:sldChg chg="del">
        <pc:chgData name="Галина Галина" userId="5db18f3bd805f1eb" providerId="LiveId" clId="{01F68688-FF69-4663-ABB4-92ACA47E800A}" dt="2026-02-04T04:06:04.013" v="293" actId="47"/>
        <pc:sldMkLst>
          <pc:docMk/>
          <pc:sldMk cId="568017761" sldId="1210"/>
        </pc:sldMkLst>
      </pc:sldChg>
      <pc:sldChg chg="del">
        <pc:chgData name="Галина Галина" userId="5db18f3bd805f1eb" providerId="LiveId" clId="{01F68688-FF69-4663-ABB4-92ACA47E800A}" dt="2026-02-04T04:06:04.013" v="293" actId="47"/>
        <pc:sldMkLst>
          <pc:docMk/>
          <pc:sldMk cId="3288615299" sldId="1211"/>
        </pc:sldMkLst>
      </pc:sldChg>
      <pc:sldChg chg="del">
        <pc:chgData name="Галина Галина" userId="5db18f3bd805f1eb" providerId="LiveId" clId="{01F68688-FF69-4663-ABB4-92ACA47E800A}" dt="2026-02-04T04:06:04.013" v="293" actId="47"/>
        <pc:sldMkLst>
          <pc:docMk/>
          <pc:sldMk cId="2498997174" sldId="1212"/>
        </pc:sldMkLst>
      </pc:sldChg>
      <pc:sldChg chg="del">
        <pc:chgData name="Галина Галина" userId="5db18f3bd805f1eb" providerId="LiveId" clId="{01F68688-FF69-4663-ABB4-92ACA47E800A}" dt="2026-02-04T04:06:04.013" v="293" actId="47"/>
        <pc:sldMkLst>
          <pc:docMk/>
          <pc:sldMk cId="1267941349" sldId="1213"/>
        </pc:sldMkLst>
      </pc:sldChg>
      <pc:sldChg chg="del">
        <pc:chgData name="Галина Галина" userId="5db18f3bd805f1eb" providerId="LiveId" clId="{01F68688-FF69-4663-ABB4-92ACA47E800A}" dt="2026-02-04T04:06:04.013" v="293" actId="47"/>
        <pc:sldMkLst>
          <pc:docMk/>
          <pc:sldMk cId="3438393733" sldId="1214"/>
        </pc:sldMkLst>
      </pc:sldChg>
      <pc:sldChg chg="del">
        <pc:chgData name="Галина Галина" userId="5db18f3bd805f1eb" providerId="LiveId" clId="{01F68688-FF69-4663-ABB4-92ACA47E800A}" dt="2026-02-04T04:06:04.013" v="293" actId="47"/>
        <pc:sldMkLst>
          <pc:docMk/>
          <pc:sldMk cId="1619463068" sldId="1215"/>
        </pc:sldMkLst>
      </pc:sldChg>
      <pc:sldChg chg="del">
        <pc:chgData name="Галина Галина" userId="5db18f3bd805f1eb" providerId="LiveId" clId="{01F68688-FF69-4663-ABB4-92ACA47E800A}" dt="2026-02-04T04:06:04.013" v="293" actId="47"/>
        <pc:sldMkLst>
          <pc:docMk/>
          <pc:sldMk cId="1896011181" sldId="1216"/>
        </pc:sldMkLst>
      </pc:sldChg>
      <pc:sldChg chg="del">
        <pc:chgData name="Галина Галина" userId="5db18f3bd805f1eb" providerId="LiveId" clId="{01F68688-FF69-4663-ABB4-92ACA47E800A}" dt="2026-02-04T04:06:04.013" v="293" actId="47"/>
        <pc:sldMkLst>
          <pc:docMk/>
          <pc:sldMk cId="4276272472" sldId="1217"/>
        </pc:sldMkLst>
      </pc:sldChg>
      <pc:sldChg chg="del">
        <pc:chgData name="Галина Галина" userId="5db18f3bd805f1eb" providerId="LiveId" clId="{01F68688-FF69-4663-ABB4-92ACA47E800A}" dt="2026-02-04T04:06:04.013" v="293" actId="47"/>
        <pc:sldMkLst>
          <pc:docMk/>
          <pc:sldMk cId="1962484791" sldId="1218"/>
        </pc:sldMkLst>
      </pc:sldChg>
      <pc:sldChg chg="del">
        <pc:chgData name="Галина Галина" userId="5db18f3bd805f1eb" providerId="LiveId" clId="{01F68688-FF69-4663-ABB4-92ACA47E800A}" dt="2026-02-04T04:06:04.013" v="293" actId="47"/>
        <pc:sldMkLst>
          <pc:docMk/>
          <pc:sldMk cId="283128039" sldId="1219"/>
        </pc:sldMkLst>
      </pc:sldChg>
      <pc:sldChg chg="del">
        <pc:chgData name="Галина Галина" userId="5db18f3bd805f1eb" providerId="LiveId" clId="{01F68688-FF69-4663-ABB4-92ACA47E800A}" dt="2026-02-04T04:06:04.013" v="293" actId="47"/>
        <pc:sldMkLst>
          <pc:docMk/>
          <pc:sldMk cId="1932955947" sldId="1220"/>
        </pc:sldMkLst>
      </pc:sldChg>
      <pc:sldChg chg="del">
        <pc:chgData name="Галина Галина" userId="5db18f3bd805f1eb" providerId="LiveId" clId="{01F68688-FF69-4663-ABB4-92ACA47E800A}" dt="2026-02-04T04:06:04.013" v="293" actId="47"/>
        <pc:sldMkLst>
          <pc:docMk/>
          <pc:sldMk cId="517467233" sldId="1221"/>
        </pc:sldMkLst>
      </pc:sldChg>
      <pc:sldChg chg="del">
        <pc:chgData name="Галина Галина" userId="5db18f3bd805f1eb" providerId="LiveId" clId="{01F68688-FF69-4663-ABB4-92ACA47E800A}" dt="2026-02-04T04:06:04.013" v="293" actId="47"/>
        <pc:sldMkLst>
          <pc:docMk/>
          <pc:sldMk cId="3866160197" sldId="1222"/>
        </pc:sldMkLst>
      </pc:sldChg>
      <pc:sldChg chg="del">
        <pc:chgData name="Галина Галина" userId="5db18f3bd805f1eb" providerId="LiveId" clId="{01F68688-FF69-4663-ABB4-92ACA47E800A}" dt="2026-02-04T04:06:04.013" v="293" actId="47"/>
        <pc:sldMkLst>
          <pc:docMk/>
          <pc:sldMk cId="365971893" sldId="1223"/>
        </pc:sldMkLst>
      </pc:sldChg>
      <pc:sldChg chg="del">
        <pc:chgData name="Галина Галина" userId="5db18f3bd805f1eb" providerId="LiveId" clId="{01F68688-FF69-4663-ABB4-92ACA47E800A}" dt="2026-02-04T04:06:04.013" v="293" actId="47"/>
        <pc:sldMkLst>
          <pc:docMk/>
          <pc:sldMk cId="3999237498" sldId="1224"/>
        </pc:sldMkLst>
      </pc:sldChg>
      <pc:sldChg chg="del">
        <pc:chgData name="Галина Галина" userId="5db18f3bd805f1eb" providerId="LiveId" clId="{01F68688-FF69-4663-ABB4-92ACA47E800A}" dt="2026-02-04T04:06:04.013" v="293" actId="47"/>
        <pc:sldMkLst>
          <pc:docMk/>
          <pc:sldMk cId="1058481949" sldId="1225"/>
        </pc:sldMkLst>
      </pc:sldChg>
      <pc:sldChg chg="del">
        <pc:chgData name="Галина Галина" userId="5db18f3bd805f1eb" providerId="LiveId" clId="{01F68688-FF69-4663-ABB4-92ACA47E800A}" dt="2026-02-04T04:06:04.013" v="293" actId="47"/>
        <pc:sldMkLst>
          <pc:docMk/>
          <pc:sldMk cId="901160050" sldId="1226"/>
        </pc:sldMkLst>
      </pc:sldChg>
      <pc:sldChg chg="del">
        <pc:chgData name="Галина Галина" userId="5db18f3bd805f1eb" providerId="LiveId" clId="{01F68688-FF69-4663-ABB4-92ACA47E800A}" dt="2026-02-04T04:06:04.013" v="293" actId="47"/>
        <pc:sldMkLst>
          <pc:docMk/>
          <pc:sldMk cId="813444962" sldId="1227"/>
        </pc:sldMkLst>
      </pc:sldChg>
      <pc:sldChg chg="del">
        <pc:chgData name="Галина Галина" userId="5db18f3bd805f1eb" providerId="LiveId" clId="{01F68688-FF69-4663-ABB4-92ACA47E800A}" dt="2026-02-04T04:06:04.013" v="293" actId="47"/>
        <pc:sldMkLst>
          <pc:docMk/>
          <pc:sldMk cId="2385681499" sldId="1228"/>
        </pc:sldMkLst>
      </pc:sldChg>
      <pc:sldChg chg="del">
        <pc:chgData name="Галина Галина" userId="5db18f3bd805f1eb" providerId="LiveId" clId="{01F68688-FF69-4663-ABB4-92ACA47E800A}" dt="2026-02-04T04:06:04.013" v="293" actId="47"/>
        <pc:sldMkLst>
          <pc:docMk/>
          <pc:sldMk cId="3983521465" sldId="1229"/>
        </pc:sldMkLst>
      </pc:sldChg>
      <pc:sldChg chg="del">
        <pc:chgData name="Галина Галина" userId="5db18f3bd805f1eb" providerId="LiveId" clId="{01F68688-FF69-4663-ABB4-92ACA47E800A}" dt="2026-02-04T04:06:04.013" v="293" actId="47"/>
        <pc:sldMkLst>
          <pc:docMk/>
          <pc:sldMk cId="3800217359" sldId="1230"/>
        </pc:sldMkLst>
      </pc:sldChg>
      <pc:sldChg chg="del">
        <pc:chgData name="Галина Галина" userId="5db18f3bd805f1eb" providerId="LiveId" clId="{01F68688-FF69-4663-ABB4-92ACA47E800A}" dt="2026-02-04T04:06:04.013" v="293" actId="47"/>
        <pc:sldMkLst>
          <pc:docMk/>
          <pc:sldMk cId="3276820774" sldId="1231"/>
        </pc:sldMkLst>
      </pc:sldChg>
      <pc:sldChg chg="del">
        <pc:chgData name="Галина Галина" userId="5db18f3bd805f1eb" providerId="LiveId" clId="{01F68688-FF69-4663-ABB4-92ACA47E800A}" dt="2026-02-04T04:06:04.013" v="293" actId="47"/>
        <pc:sldMkLst>
          <pc:docMk/>
          <pc:sldMk cId="3692101786" sldId="1232"/>
        </pc:sldMkLst>
      </pc:sldChg>
      <pc:sldChg chg="del">
        <pc:chgData name="Галина Галина" userId="5db18f3bd805f1eb" providerId="LiveId" clId="{01F68688-FF69-4663-ABB4-92ACA47E800A}" dt="2026-02-04T04:06:04.013" v="293" actId="47"/>
        <pc:sldMkLst>
          <pc:docMk/>
          <pc:sldMk cId="3896522378" sldId="1233"/>
        </pc:sldMkLst>
      </pc:sldChg>
      <pc:sldChg chg="delSp modSp mod">
        <pc:chgData name="Галина Галина" userId="5db18f3bd805f1eb" providerId="LiveId" clId="{01F68688-FF69-4663-ABB4-92ACA47E800A}" dt="2026-02-04T04:37:58.729" v="675" actId="478"/>
        <pc:sldMkLst>
          <pc:docMk/>
          <pc:sldMk cId="2003549876" sldId="1234"/>
        </pc:sldMkLst>
        <pc:spChg chg="mod">
          <ac:chgData name="Галина Галина" userId="5db18f3bd805f1eb" providerId="LiveId" clId="{01F68688-FF69-4663-ABB4-92ACA47E800A}" dt="2026-02-04T04:08:52.279" v="316"/>
          <ac:spMkLst>
            <pc:docMk/>
            <pc:sldMk cId="2003549876" sldId="1234"/>
            <ac:spMk id="6" creationId="{3A9F552D-89BA-4525-6B20-A51A90FB3A13}"/>
          </ac:spMkLst>
        </pc:spChg>
        <pc:picChg chg="del">
          <ac:chgData name="Галина Галина" userId="5db18f3bd805f1eb" providerId="LiveId" clId="{01F68688-FF69-4663-ABB4-92ACA47E800A}" dt="2026-02-04T04:37:58.729" v="675" actId="478"/>
          <ac:picMkLst>
            <pc:docMk/>
            <pc:sldMk cId="2003549876" sldId="1234"/>
            <ac:picMk id="20" creationId="{A1580D2A-E857-D2F2-2957-7ECF8DC75682}"/>
          </ac:picMkLst>
        </pc:picChg>
      </pc:sldChg>
      <pc:sldChg chg="delSp modSp mod">
        <pc:chgData name="Галина Галина" userId="5db18f3bd805f1eb" providerId="LiveId" clId="{01F68688-FF69-4663-ABB4-92ACA47E800A}" dt="2026-02-04T04:38:02.295" v="676" actId="478"/>
        <pc:sldMkLst>
          <pc:docMk/>
          <pc:sldMk cId="4172639594" sldId="1235"/>
        </pc:sldMkLst>
        <pc:spChg chg="mod">
          <ac:chgData name="Галина Галина" userId="5db18f3bd805f1eb" providerId="LiveId" clId="{01F68688-FF69-4663-ABB4-92ACA47E800A}" dt="2026-02-04T04:27:33.092" v="499" actId="255"/>
          <ac:spMkLst>
            <pc:docMk/>
            <pc:sldMk cId="4172639594" sldId="1235"/>
            <ac:spMk id="3" creationId="{CACE499F-2743-4D3B-8E5E-B22D2B1CF689}"/>
          </ac:spMkLst>
        </pc:spChg>
        <pc:spChg chg="mod">
          <ac:chgData name="Галина Галина" userId="5db18f3bd805f1eb" providerId="LiveId" clId="{01F68688-FF69-4663-ABB4-92ACA47E800A}" dt="2026-02-04T04:08:52.279" v="316"/>
          <ac:spMkLst>
            <pc:docMk/>
            <pc:sldMk cId="4172639594" sldId="1235"/>
            <ac:spMk id="9" creationId="{F7CAD35F-0F91-7355-400E-E60C96A98FEE}"/>
          </ac:spMkLst>
        </pc:spChg>
        <pc:picChg chg="del">
          <ac:chgData name="Галина Галина" userId="5db18f3bd805f1eb" providerId="LiveId" clId="{01F68688-FF69-4663-ABB4-92ACA47E800A}" dt="2026-02-04T04:38:02.295" v="676" actId="478"/>
          <ac:picMkLst>
            <pc:docMk/>
            <pc:sldMk cId="4172639594" sldId="1235"/>
            <ac:picMk id="5" creationId="{D6A7BEC3-0EA2-354A-6B54-4F50D2B16D29}"/>
          </ac:picMkLst>
        </pc:picChg>
      </pc:sldChg>
      <pc:sldChg chg="delSp modSp mod">
        <pc:chgData name="Галина Галина" userId="5db18f3bd805f1eb" providerId="LiveId" clId="{01F68688-FF69-4663-ABB4-92ACA47E800A}" dt="2026-02-04T04:38:04.375" v="677" actId="478"/>
        <pc:sldMkLst>
          <pc:docMk/>
          <pc:sldMk cId="11719807" sldId="1236"/>
        </pc:sldMkLst>
        <pc:spChg chg="mod">
          <ac:chgData name="Галина Галина" userId="5db18f3bd805f1eb" providerId="LiveId" clId="{01F68688-FF69-4663-ABB4-92ACA47E800A}" dt="2026-02-04T04:28:03.139" v="502" actId="2711"/>
          <ac:spMkLst>
            <pc:docMk/>
            <pc:sldMk cId="11719807" sldId="1236"/>
            <ac:spMk id="3" creationId="{9240B7E1-92DF-A351-B1D6-CF06188575A5}"/>
          </ac:spMkLst>
        </pc:spChg>
        <pc:spChg chg="mod">
          <ac:chgData name="Галина Галина" userId="5db18f3bd805f1eb" providerId="LiveId" clId="{01F68688-FF69-4663-ABB4-92ACA47E800A}" dt="2026-02-04T04:08:52.279" v="316"/>
          <ac:spMkLst>
            <pc:docMk/>
            <pc:sldMk cId="11719807" sldId="1236"/>
            <ac:spMk id="9" creationId="{642F2403-AB20-9B25-CE6A-CCE3810CE880}"/>
          </ac:spMkLst>
        </pc:spChg>
        <pc:picChg chg="del">
          <ac:chgData name="Галина Галина" userId="5db18f3bd805f1eb" providerId="LiveId" clId="{01F68688-FF69-4663-ABB4-92ACA47E800A}" dt="2026-02-04T04:38:04.375" v="677" actId="478"/>
          <ac:picMkLst>
            <pc:docMk/>
            <pc:sldMk cId="11719807" sldId="1236"/>
            <ac:picMk id="5" creationId="{47A59517-1140-E74E-07BB-B72BAE60DCD8}"/>
          </ac:picMkLst>
        </pc:picChg>
      </pc:sldChg>
      <pc:sldChg chg="delSp modSp mod">
        <pc:chgData name="Галина Галина" userId="5db18f3bd805f1eb" providerId="LiveId" clId="{01F68688-FF69-4663-ABB4-92ACA47E800A}" dt="2026-02-04T04:38:06.359" v="678" actId="478"/>
        <pc:sldMkLst>
          <pc:docMk/>
          <pc:sldMk cId="898043326" sldId="1237"/>
        </pc:sldMkLst>
        <pc:spChg chg="mod">
          <ac:chgData name="Галина Галина" userId="5db18f3bd805f1eb" providerId="LiveId" clId="{01F68688-FF69-4663-ABB4-92ACA47E800A}" dt="2026-02-04T04:08:52.279" v="316"/>
          <ac:spMkLst>
            <pc:docMk/>
            <pc:sldMk cId="898043326" sldId="1237"/>
            <ac:spMk id="9" creationId="{108A2B60-A1B5-7855-BFEA-1AD9B6A9F6A4}"/>
          </ac:spMkLst>
        </pc:spChg>
        <pc:picChg chg="del">
          <ac:chgData name="Галина Галина" userId="5db18f3bd805f1eb" providerId="LiveId" clId="{01F68688-FF69-4663-ABB4-92ACA47E800A}" dt="2026-02-04T04:38:06.359" v="678" actId="478"/>
          <ac:picMkLst>
            <pc:docMk/>
            <pc:sldMk cId="898043326" sldId="1237"/>
            <ac:picMk id="6" creationId="{38CAD48F-F8F1-31C1-FBD4-FF279D82ACFB}"/>
          </ac:picMkLst>
        </pc:picChg>
      </pc:sldChg>
      <pc:sldChg chg="delSp modSp mod">
        <pc:chgData name="Галина Галина" userId="5db18f3bd805f1eb" providerId="LiveId" clId="{01F68688-FF69-4663-ABB4-92ACA47E800A}" dt="2026-02-04T04:38:08.528" v="679" actId="478"/>
        <pc:sldMkLst>
          <pc:docMk/>
          <pc:sldMk cId="3666094921" sldId="1238"/>
        </pc:sldMkLst>
        <pc:spChg chg="mod">
          <ac:chgData name="Галина Галина" userId="5db18f3bd805f1eb" providerId="LiveId" clId="{01F68688-FF69-4663-ABB4-92ACA47E800A}" dt="2026-02-04T04:08:52.279" v="316"/>
          <ac:spMkLst>
            <pc:docMk/>
            <pc:sldMk cId="3666094921" sldId="1238"/>
            <ac:spMk id="9" creationId="{D2E663FF-00A9-9279-B968-EF512C6489C8}"/>
          </ac:spMkLst>
        </pc:spChg>
        <pc:picChg chg="del">
          <ac:chgData name="Галина Галина" userId="5db18f3bd805f1eb" providerId="LiveId" clId="{01F68688-FF69-4663-ABB4-92ACA47E800A}" dt="2026-02-04T04:38:08.528" v="679" actId="478"/>
          <ac:picMkLst>
            <pc:docMk/>
            <pc:sldMk cId="3666094921" sldId="1238"/>
            <ac:picMk id="6" creationId="{9EDBCE21-A23D-6880-CB7B-1FEA176E8DDB}"/>
          </ac:picMkLst>
        </pc:picChg>
      </pc:sldChg>
      <pc:sldChg chg="delSp modSp mod">
        <pc:chgData name="Галина Галина" userId="5db18f3bd805f1eb" providerId="LiveId" clId="{01F68688-FF69-4663-ABB4-92ACA47E800A}" dt="2026-02-04T04:38:10.738" v="680" actId="478"/>
        <pc:sldMkLst>
          <pc:docMk/>
          <pc:sldMk cId="1257968153" sldId="1239"/>
        </pc:sldMkLst>
        <pc:spChg chg="mod">
          <ac:chgData name="Галина Галина" userId="5db18f3bd805f1eb" providerId="LiveId" clId="{01F68688-FF69-4663-ABB4-92ACA47E800A}" dt="2026-02-04T04:08:52.279" v="316"/>
          <ac:spMkLst>
            <pc:docMk/>
            <pc:sldMk cId="1257968153" sldId="1239"/>
            <ac:spMk id="9" creationId="{ED1679A7-F5DB-6FDC-9238-D3CD6A8D7AB3}"/>
          </ac:spMkLst>
        </pc:spChg>
        <pc:picChg chg="del">
          <ac:chgData name="Галина Галина" userId="5db18f3bd805f1eb" providerId="LiveId" clId="{01F68688-FF69-4663-ABB4-92ACA47E800A}" dt="2026-02-04T04:38:10.738" v="680" actId="478"/>
          <ac:picMkLst>
            <pc:docMk/>
            <pc:sldMk cId="1257968153" sldId="1239"/>
            <ac:picMk id="6" creationId="{53B71633-C90C-2C8B-E07A-D5CBE3767265}"/>
          </ac:picMkLst>
        </pc:picChg>
      </pc:sldChg>
      <pc:sldChg chg="delSp modSp mod">
        <pc:chgData name="Галина Галина" userId="5db18f3bd805f1eb" providerId="LiveId" clId="{01F68688-FF69-4663-ABB4-92ACA47E800A}" dt="2026-02-04T04:38:13.068" v="681" actId="478"/>
        <pc:sldMkLst>
          <pc:docMk/>
          <pc:sldMk cId="197831484" sldId="1240"/>
        </pc:sldMkLst>
        <pc:spChg chg="mod">
          <ac:chgData name="Галина Галина" userId="5db18f3bd805f1eb" providerId="LiveId" clId="{01F68688-FF69-4663-ABB4-92ACA47E800A}" dt="2026-02-04T04:08:52.279" v="316"/>
          <ac:spMkLst>
            <pc:docMk/>
            <pc:sldMk cId="197831484" sldId="1240"/>
            <ac:spMk id="9" creationId="{654A8634-E6D1-A1A6-C9F5-27BC5C011244}"/>
          </ac:spMkLst>
        </pc:spChg>
        <pc:picChg chg="del">
          <ac:chgData name="Галина Галина" userId="5db18f3bd805f1eb" providerId="LiveId" clId="{01F68688-FF69-4663-ABB4-92ACA47E800A}" dt="2026-02-04T04:38:13.068" v="681" actId="478"/>
          <ac:picMkLst>
            <pc:docMk/>
            <pc:sldMk cId="197831484" sldId="1240"/>
            <ac:picMk id="6" creationId="{E603973C-7DE3-7411-004B-F9335A755E90}"/>
          </ac:picMkLst>
        </pc:picChg>
      </pc:sldChg>
      <pc:sldChg chg="delSp modSp mod">
        <pc:chgData name="Галина Галина" userId="5db18f3bd805f1eb" providerId="LiveId" clId="{01F68688-FF69-4663-ABB4-92ACA47E800A}" dt="2026-02-04T04:38:15.198" v="682" actId="478"/>
        <pc:sldMkLst>
          <pc:docMk/>
          <pc:sldMk cId="2661639233" sldId="1241"/>
        </pc:sldMkLst>
        <pc:spChg chg="mod">
          <ac:chgData name="Галина Галина" userId="5db18f3bd805f1eb" providerId="LiveId" clId="{01F68688-FF69-4663-ABB4-92ACA47E800A}" dt="2026-02-04T04:08:52.279" v="316"/>
          <ac:spMkLst>
            <pc:docMk/>
            <pc:sldMk cId="2661639233" sldId="1241"/>
            <ac:spMk id="9" creationId="{DC605B76-0B38-7420-0D84-BED8B5705837}"/>
          </ac:spMkLst>
        </pc:spChg>
        <pc:picChg chg="del">
          <ac:chgData name="Галина Галина" userId="5db18f3bd805f1eb" providerId="LiveId" clId="{01F68688-FF69-4663-ABB4-92ACA47E800A}" dt="2026-02-04T04:38:15.198" v="682" actId="478"/>
          <ac:picMkLst>
            <pc:docMk/>
            <pc:sldMk cId="2661639233" sldId="1241"/>
            <ac:picMk id="6" creationId="{591B13DA-18F8-F0DE-53A1-19CB3DD6639D}"/>
          </ac:picMkLst>
        </pc:picChg>
      </pc:sldChg>
      <pc:sldChg chg="delSp modSp mod">
        <pc:chgData name="Галина Галина" userId="5db18f3bd805f1eb" providerId="LiveId" clId="{01F68688-FF69-4663-ABB4-92ACA47E800A}" dt="2026-02-04T04:38:17.348" v="683" actId="478"/>
        <pc:sldMkLst>
          <pc:docMk/>
          <pc:sldMk cId="1637969908" sldId="1242"/>
        </pc:sldMkLst>
        <pc:spChg chg="mod">
          <ac:chgData name="Галина Галина" userId="5db18f3bd805f1eb" providerId="LiveId" clId="{01F68688-FF69-4663-ABB4-92ACA47E800A}" dt="2026-02-04T04:08:52.279" v="316"/>
          <ac:spMkLst>
            <pc:docMk/>
            <pc:sldMk cId="1637969908" sldId="1242"/>
            <ac:spMk id="9" creationId="{4BD1BA76-F391-5063-7050-5961BC437558}"/>
          </ac:spMkLst>
        </pc:spChg>
        <pc:picChg chg="del">
          <ac:chgData name="Галина Галина" userId="5db18f3bd805f1eb" providerId="LiveId" clId="{01F68688-FF69-4663-ABB4-92ACA47E800A}" dt="2026-02-04T04:38:17.348" v="683" actId="478"/>
          <ac:picMkLst>
            <pc:docMk/>
            <pc:sldMk cId="1637969908" sldId="1242"/>
            <ac:picMk id="5" creationId="{4B53BDF6-D5CA-FB44-6835-89FDBFCF978F}"/>
          </ac:picMkLst>
        </pc:picChg>
      </pc:sldChg>
      <pc:sldChg chg="delSp modSp mod">
        <pc:chgData name="Галина Галина" userId="5db18f3bd805f1eb" providerId="LiveId" clId="{01F68688-FF69-4663-ABB4-92ACA47E800A}" dt="2026-02-04T04:38:19.372" v="684" actId="478"/>
        <pc:sldMkLst>
          <pc:docMk/>
          <pc:sldMk cId="3820033320" sldId="1243"/>
        </pc:sldMkLst>
        <pc:spChg chg="mod">
          <ac:chgData name="Галина Галина" userId="5db18f3bd805f1eb" providerId="LiveId" clId="{01F68688-FF69-4663-ABB4-92ACA47E800A}" dt="2026-02-04T04:08:52.279" v="316"/>
          <ac:spMkLst>
            <pc:docMk/>
            <pc:sldMk cId="3820033320" sldId="1243"/>
            <ac:spMk id="9" creationId="{82763CAA-6D81-E4D9-5110-E66A69714414}"/>
          </ac:spMkLst>
        </pc:spChg>
        <pc:picChg chg="del">
          <ac:chgData name="Галина Галина" userId="5db18f3bd805f1eb" providerId="LiveId" clId="{01F68688-FF69-4663-ABB4-92ACA47E800A}" dt="2026-02-04T04:38:19.372" v="684" actId="478"/>
          <ac:picMkLst>
            <pc:docMk/>
            <pc:sldMk cId="3820033320" sldId="1243"/>
            <ac:picMk id="5" creationId="{887B0B8B-731E-1F0E-76CA-D4D78A4AD9B7}"/>
          </ac:picMkLst>
        </pc:picChg>
      </pc:sldChg>
      <pc:sldChg chg="delSp modSp mod">
        <pc:chgData name="Галина Галина" userId="5db18f3bd805f1eb" providerId="LiveId" clId="{01F68688-FF69-4663-ABB4-92ACA47E800A}" dt="2026-02-04T04:38:23.572" v="686" actId="478"/>
        <pc:sldMkLst>
          <pc:docMk/>
          <pc:sldMk cId="2634271815" sldId="1244"/>
        </pc:sldMkLst>
        <pc:spChg chg="mod">
          <ac:chgData name="Галина Галина" userId="5db18f3bd805f1eb" providerId="LiveId" clId="{01F68688-FF69-4663-ABB4-92ACA47E800A}" dt="2026-02-04T04:28:19.587" v="503" actId="255"/>
          <ac:spMkLst>
            <pc:docMk/>
            <pc:sldMk cId="2634271815" sldId="1244"/>
            <ac:spMk id="3" creationId="{51BD6E65-1679-09FE-95A8-91E7EB01A5B6}"/>
          </ac:spMkLst>
        </pc:spChg>
        <pc:spChg chg="mod">
          <ac:chgData name="Галина Галина" userId="5db18f3bd805f1eb" providerId="LiveId" clId="{01F68688-FF69-4663-ABB4-92ACA47E800A}" dt="2026-02-04T04:08:52.279" v="316"/>
          <ac:spMkLst>
            <pc:docMk/>
            <pc:sldMk cId="2634271815" sldId="1244"/>
            <ac:spMk id="9" creationId="{C9DEC634-C2AB-0C41-EA3D-96E6140241FB}"/>
          </ac:spMkLst>
        </pc:spChg>
        <pc:picChg chg="del">
          <ac:chgData name="Галина Галина" userId="5db18f3bd805f1eb" providerId="LiveId" clId="{01F68688-FF69-4663-ABB4-92ACA47E800A}" dt="2026-02-04T04:38:23.572" v="686" actId="478"/>
          <ac:picMkLst>
            <pc:docMk/>
            <pc:sldMk cId="2634271815" sldId="1244"/>
            <ac:picMk id="5" creationId="{F46BFEB4-E0CA-F574-E4BC-299D64CCFD39}"/>
          </ac:picMkLst>
        </pc:picChg>
      </pc:sldChg>
      <pc:sldChg chg="delSp modSp mod">
        <pc:chgData name="Галина Галина" userId="5db18f3bd805f1eb" providerId="LiveId" clId="{01F68688-FF69-4663-ABB4-92ACA47E800A}" dt="2026-02-04T04:38:21.618" v="685" actId="478"/>
        <pc:sldMkLst>
          <pc:docMk/>
          <pc:sldMk cId="2323446952" sldId="1245"/>
        </pc:sldMkLst>
        <pc:spChg chg="mod">
          <ac:chgData name="Галина Галина" userId="5db18f3bd805f1eb" providerId="LiveId" clId="{01F68688-FF69-4663-ABB4-92ACA47E800A}" dt="2026-02-04T04:08:52.279" v="316"/>
          <ac:spMkLst>
            <pc:docMk/>
            <pc:sldMk cId="2323446952" sldId="1245"/>
            <ac:spMk id="9" creationId="{F01D9D30-17F9-4535-71A5-A4AB2EB4FB87}"/>
          </ac:spMkLst>
        </pc:spChg>
        <pc:picChg chg="del">
          <ac:chgData name="Галина Галина" userId="5db18f3bd805f1eb" providerId="LiveId" clId="{01F68688-FF69-4663-ABB4-92ACA47E800A}" dt="2026-02-04T04:38:21.618" v="685" actId="478"/>
          <ac:picMkLst>
            <pc:docMk/>
            <pc:sldMk cId="2323446952" sldId="1245"/>
            <ac:picMk id="5" creationId="{9665CB24-419C-71CD-9220-29486101A9FA}"/>
          </ac:picMkLst>
        </pc:picChg>
      </pc:sldChg>
      <pc:sldChg chg="delSp modSp mod">
        <pc:chgData name="Галина Галина" userId="5db18f3bd805f1eb" providerId="LiveId" clId="{01F68688-FF69-4663-ABB4-92ACA47E800A}" dt="2026-02-04T04:38:25.487" v="687" actId="478"/>
        <pc:sldMkLst>
          <pc:docMk/>
          <pc:sldMk cId="756184691" sldId="1246"/>
        </pc:sldMkLst>
        <pc:spChg chg="mod">
          <ac:chgData name="Галина Галина" userId="5db18f3bd805f1eb" providerId="LiveId" clId="{01F68688-FF69-4663-ABB4-92ACA47E800A}" dt="2026-02-04T04:08:52.279" v="316"/>
          <ac:spMkLst>
            <pc:docMk/>
            <pc:sldMk cId="756184691" sldId="1246"/>
            <ac:spMk id="9" creationId="{5282F47F-CAEA-E72F-F454-B5F202DDE2EA}"/>
          </ac:spMkLst>
        </pc:spChg>
        <pc:picChg chg="del">
          <ac:chgData name="Галина Галина" userId="5db18f3bd805f1eb" providerId="LiveId" clId="{01F68688-FF69-4663-ABB4-92ACA47E800A}" dt="2026-02-04T04:38:25.487" v="687" actId="478"/>
          <ac:picMkLst>
            <pc:docMk/>
            <pc:sldMk cId="756184691" sldId="1246"/>
            <ac:picMk id="6" creationId="{C0BFAE8B-FF5F-424A-3431-0C5A9B6387F9}"/>
          </ac:picMkLst>
        </pc:picChg>
      </pc:sldChg>
      <pc:sldChg chg="delSp modSp mod">
        <pc:chgData name="Галина Галина" userId="5db18f3bd805f1eb" providerId="LiveId" clId="{01F68688-FF69-4663-ABB4-92ACA47E800A}" dt="2026-02-04T04:38:27.489" v="688" actId="478"/>
        <pc:sldMkLst>
          <pc:docMk/>
          <pc:sldMk cId="1079792310" sldId="1247"/>
        </pc:sldMkLst>
        <pc:spChg chg="mod">
          <ac:chgData name="Галина Галина" userId="5db18f3bd805f1eb" providerId="LiveId" clId="{01F68688-FF69-4663-ABB4-92ACA47E800A}" dt="2026-02-04T04:08:52.279" v="316"/>
          <ac:spMkLst>
            <pc:docMk/>
            <pc:sldMk cId="1079792310" sldId="1247"/>
            <ac:spMk id="9" creationId="{BF77BB76-46F4-2E1B-A99F-90B1E5801004}"/>
          </ac:spMkLst>
        </pc:spChg>
        <pc:picChg chg="del">
          <ac:chgData name="Галина Галина" userId="5db18f3bd805f1eb" providerId="LiveId" clId="{01F68688-FF69-4663-ABB4-92ACA47E800A}" dt="2026-02-04T04:38:27.489" v="688" actId="478"/>
          <ac:picMkLst>
            <pc:docMk/>
            <pc:sldMk cId="1079792310" sldId="1247"/>
            <ac:picMk id="5" creationId="{141113A1-CEC9-AE30-855B-6787F0B46242}"/>
          </ac:picMkLst>
        </pc:picChg>
      </pc:sldChg>
      <pc:sldChg chg="delSp modSp mod">
        <pc:chgData name="Галина Галина" userId="5db18f3bd805f1eb" providerId="LiveId" clId="{01F68688-FF69-4663-ABB4-92ACA47E800A}" dt="2026-02-04T04:38:29.532" v="689" actId="478"/>
        <pc:sldMkLst>
          <pc:docMk/>
          <pc:sldMk cId="844183793" sldId="1248"/>
        </pc:sldMkLst>
        <pc:spChg chg="mod">
          <ac:chgData name="Галина Галина" userId="5db18f3bd805f1eb" providerId="LiveId" clId="{01F68688-FF69-4663-ABB4-92ACA47E800A}" dt="2026-02-04T04:28:29.214" v="504" actId="255"/>
          <ac:spMkLst>
            <pc:docMk/>
            <pc:sldMk cId="844183793" sldId="1248"/>
            <ac:spMk id="3" creationId="{C2800094-62E8-1AD3-34E2-3E9DEFE888F5}"/>
          </ac:spMkLst>
        </pc:spChg>
        <pc:spChg chg="mod">
          <ac:chgData name="Галина Галина" userId="5db18f3bd805f1eb" providerId="LiveId" clId="{01F68688-FF69-4663-ABB4-92ACA47E800A}" dt="2026-02-04T04:08:52.279" v="316"/>
          <ac:spMkLst>
            <pc:docMk/>
            <pc:sldMk cId="844183793" sldId="1248"/>
            <ac:spMk id="9" creationId="{394A7F87-C1ED-72B1-07E8-38E436B33B29}"/>
          </ac:spMkLst>
        </pc:spChg>
        <pc:picChg chg="del">
          <ac:chgData name="Галина Галина" userId="5db18f3bd805f1eb" providerId="LiveId" clId="{01F68688-FF69-4663-ABB4-92ACA47E800A}" dt="2026-02-04T04:38:29.532" v="689" actId="478"/>
          <ac:picMkLst>
            <pc:docMk/>
            <pc:sldMk cId="844183793" sldId="1248"/>
            <ac:picMk id="5" creationId="{53C2ACE9-C272-C21B-6BC6-802C453D5B1A}"/>
          </ac:picMkLst>
        </pc:picChg>
      </pc:sldChg>
      <pc:sldChg chg="delSp modSp mod">
        <pc:chgData name="Галина Галина" userId="5db18f3bd805f1eb" providerId="LiveId" clId="{01F68688-FF69-4663-ABB4-92ACA47E800A}" dt="2026-02-04T04:38:31.466" v="690" actId="478"/>
        <pc:sldMkLst>
          <pc:docMk/>
          <pc:sldMk cId="1255167104" sldId="1249"/>
        </pc:sldMkLst>
        <pc:spChg chg="mod">
          <ac:chgData name="Галина Галина" userId="5db18f3bd805f1eb" providerId="LiveId" clId="{01F68688-FF69-4663-ABB4-92ACA47E800A}" dt="2026-02-04T04:28:35.910" v="506" actId="14100"/>
          <ac:spMkLst>
            <pc:docMk/>
            <pc:sldMk cId="1255167104" sldId="1249"/>
            <ac:spMk id="3" creationId="{DB988287-8922-BB11-91EC-1EFF8B0C7172}"/>
          </ac:spMkLst>
        </pc:spChg>
        <pc:spChg chg="mod">
          <ac:chgData name="Галина Галина" userId="5db18f3bd805f1eb" providerId="LiveId" clId="{01F68688-FF69-4663-ABB4-92ACA47E800A}" dt="2026-02-04T04:08:52.279" v="316"/>
          <ac:spMkLst>
            <pc:docMk/>
            <pc:sldMk cId="1255167104" sldId="1249"/>
            <ac:spMk id="9" creationId="{C8178238-ED52-1044-7A32-53A50038467D}"/>
          </ac:spMkLst>
        </pc:spChg>
        <pc:picChg chg="del">
          <ac:chgData name="Галина Галина" userId="5db18f3bd805f1eb" providerId="LiveId" clId="{01F68688-FF69-4663-ABB4-92ACA47E800A}" dt="2026-02-04T04:38:31.466" v="690" actId="478"/>
          <ac:picMkLst>
            <pc:docMk/>
            <pc:sldMk cId="1255167104" sldId="1249"/>
            <ac:picMk id="5" creationId="{812F8B4E-714C-7F04-A06A-2D454A437ECA}"/>
          </ac:picMkLst>
        </pc:picChg>
      </pc:sldChg>
      <pc:sldChg chg="delSp modSp mod">
        <pc:chgData name="Галина Галина" userId="5db18f3bd805f1eb" providerId="LiveId" clId="{01F68688-FF69-4663-ABB4-92ACA47E800A}" dt="2026-02-04T04:38:34.346" v="691" actId="478"/>
        <pc:sldMkLst>
          <pc:docMk/>
          <pc:sldMk cId="3990329717" sldId="1250"/>
        </pc:sldMkLst>
        <pc:spChg chg="mod">
          <ac:chgData name="Галина Галина" userId="5db18f3bd805f1eb" providerId="LiveId" clId="{01F68688-FF69-4663-ABB4-92ACA47E800A}" dt="2026-02-04T04:08:52.279" v="316"/>
          <ac:spMkLst>
            <pc:docMk/>
            <pc:sldMk cId="3990329717" sldId="1250"/>
            <ac:spMk id="9" creationId="{9F4B969A-8816-5567-F0DD-B8A1686079FD}"/>
          </ac:spMkLst>
        </pc:spChg>
        <pc:picChg chg="del">
          <ac:chgData name="Галина Галина" userId="5db18f3bd805f1eb" providerId="LiveId" clId="{01F68688-FF69-4663-ABB4-92ACA47E800A}" dt="2026-02-04T04:38:34.346" v="691" actId="478"/>
          <ac:picMkLst>
            <pc:docMk/>
            <pc:sldMk cId="3990329717" sldId="1250"/>
            <ac:picMk id="5" creationId="{31239D9D-24D2-36CB-0548-DDF1B6A07EFF}"/>
          </ac:picMkLst>
        </pc:picChg>
      </pc:sldChg>
      <pc:sldChg chg="delSp modSp mod">
        <pc:chgData name="Галина Галина" userId="5db18f3bd805f1eb" providerId="LiveId" clId="{01F68688-FF69-4663-ABB4-92ACA47E800A}" dt="2026-02-04T04:38:36.736" v="692" actId="478"/>
        <pc:sldMkLst>
          <pc:docMk/>
          <pc:sldMk cId="321077385" sldId="1251"/>
        </pc:sldMkLst>
        <pc:spChg chg="mod">
          <ac:chgData name="Галина Галина" userId="5db18f3bd805f1eb" providerId="LiveId" clId="{01F68688-FF69-4663-ABB4-92ACA47E800A}" dt="2026-02-04T04:08:52.279" v="316"/>
          <ac:spMkLst>
            <pc:docMk/>
            <pc:sldMk cId="321077385" sldId="1251"/>
            <ac:spMk id="9" creationId="{A31C9BFF-540F-6DEE-236E-11CF6CD44DF2}"/>
          </ac:spMkLst>
        </pc:spChg>
        <pc:picChg chg="del">
          <ac:chgData name="Галина Галина" userId="5db18f3bd805f1eb" providerId="LiveId" clId="{01F68688-FF69-4663-ABB4-92ACA47E800A}" dt="2026-02-04T04:38:36.736" v="692" actId="478"/>
          <ac:picMkLst>
            <pc:docMk/>
            <pc:sldMk cId="321077385" sldId="1251"/>
            <ac:picMk id="5" creationId="{1465BA26-485A-EB2C-EBA5-AAA8A089CD0E}"/>
          </ac:picMkLst>
        </pc:picChg>
      </pc:sldChg>
      <pc:sldChg chg="delSp modSp mod">
        <pc:chgData name="Галина Галина" userId="5db18f3bd805f1eb" providerId="LiveId" clId="{01F68688-FF69-4663-ABB4-92ACA47E800A}" dt="2026-02-04T04:40:45.661" v="750" actId="478"/>
        <pc:sldMkLst>
          <pc:docMk/>
          <pc:sldMk cId="711814220" sldId="2272"/>
        </pc:sldMkLst>
        <pc:spChg chg="mod">
          <ac:chgData name="Галина Галина" userId="5db18f3bd805f1eb" providerId="LiveId" clId="{01F68688-FF69-4663-ABB4-92ACA47E800A}" dt="2026-02-04T04:08:52.279" v="316"/>
          <ac:spMkLst>
            <pc:docMk/>
            <pc:sldMk cId="711814220" sldId="2272"/>
            <ac:spMk id="9" creationId="{7620F15D-191E-C048-ED95-85C4CC387785}"/>
          </ac:spMkLst>
        </pc:spChg>
        <pc:picChg chg="del">
          <ac:chgData name="Галина Галина" userId="5db18f3bd805f1eb" providerId="LiveId" clId="{01F68688-FF69-4663-ABB4-92ACA47E800A}" dt="2026-02-04T04:40:45.661" v="750" actId="478"/>
          <ac:picMkLst>
            <pc:docMk/>
            <pc:sldMk cId="711814220" sldId="2272"/>
            <ac:picMk id="6" creationId="{7EDFA997-707B-3F61-D6F0-022F522A555B}"/>
          </ac:picMkLst>
        </pc:picChg>
      </pc:sldChg>
      <pc:sldChg chg="del">
        <pc:chgData name="Галина Галина" userId="5db18f3bd805f1eb" providerId="LiveId" clId="{01F68688-FF69-4663-ABB4-92ACA47E800A}" dt="2026-02-04T04:04:39.692" v="292" actId="47"/>
        <pc:sldMkLst>
          <pc:docMk/>
          <pc:sldMk cId="2677421331" sldId="2273"/>
        </pc:sldMkLst>
      </pc:sldChg>
      <pc:sldChg chg="delSp modSp mod">
        <pc:chgData name="Галина Галина" userId="5db18f3bd805f1eb" providerId="LiveId" clId="{01F68688-FF69-4663-ABB4-92ACA47E800A}" dt="2026-02-04T04:40:47.946" v="751" actId="478"/>
        <pc:sldMkLst>
          <pc:docMk/>
          <pc:sldMk cId="3972262131" sldId="2274"/>
        </pc:sldMkLst>
        <pc:spChg chg="mod">
          <ac:chgData name="Галина Галина" userId="5db18f3bd805f1eb" providerId="LiveId" clId="{01F68688-FF69-4663-ABB4-92ACA47E800A}" dt="2026-02-04T04:08:52.279" v="316"/>
          <ac:spMkLst>
            <pc:docMk/>
            <pc:sldMk cId="3972262131" sldId="2274"/>
            <ac:spMk id="9" creationId="{D1A7CD01-7C7B-9487-B070-A6D3D2808F0D}"/>
          </ac:spMkLst>
        </pc:spChg>
        <pc:picChg chg="del">
          <ac:chgData name="Галина Галина" userId="5db18f3bd805f1eb" providerId="LiveId" clId="{01F68688-FF69-4663-ABB4-92ACA47E800A}" dt="2026-02-04T04:40:47.946" v="751" actId="478"/>
          <ac:picMkLst>
            <pc:docMk/>
            <pc:sldMk cId="3972262131" sldId="2274"/>
            <ac:picMk id="4" creationId="{98C50587-0D20-62DD-623E-37242E6F6825}"/>
          </ac:picMkLst>
        </pc:picChg>
        <pc:picChg chg="mod">
          <ac:chgData name="Галина Галина" userId="5db18f3bd805f1eb" providerId="LiveId" clId="{01F68688-FF69-4663-ABB4-92ACA47E800A}" dt="2026-02-04T04:19:37.936" v="404"/>
          <ac:picMkLst>
            <pc:docMk/>
            <pc:sldMk cId="3972262131" sldId="2274"/>
            <ac:picMk id="5" creationId="{DDF930D0-616F-A3C5-B849-0E7230079A32}"/>
          </ac:picMkLst>
        </pc:picChg>
      </pc:sldChg>
      <pc:sldChg chg="delSp modSp mod">
        <pc:chgData name="Галина Галина" userId="5db18f3bd805f1eb" providerId="LiveId" clId="{01F68688-FF69-4663-ABB4-92ACA47E800A}" dt="2026-02-04T04:38:38.846" v="693" actId="478"/>
        <pc:sldMkLst>
          <pc:docMk/>
          <pc:sldMk cId="3067796033" sldId="2608"/>
        </pc:sldMkLst>
        <pc:spChg chg="mod">
          <ac:chgData name="Галина Галина" userId="5db18f3bd805f1eb" providerId="LiveId" clId="{01F68688-FF69-4663-ABB4-92ACA47E800A}" dt="2026-02-04T04:28:43.350" v="507" actId="1076"/>
          <ac:spMkLst>
            <pc:docMk/>
            <pc:sldMk cId="3067796033" sldId="2608"/>
            <ac:spMk id="2" creationId="{538C4F8C-BF2B-B21B-F4FA-CD9F90141C85}"/>
          </ac:spMkLst>
        </pc:spChg>
        <pc:spChg chg="mod">
          <ac:chgData name="Галина Галина" userId="5db18f3bd805f1eb" providerId="LiveId" clId="{01F68688-FF69-4663-ABB4-92ACA47E800A}" dt="2026-02-04T04:08:52.279" v="316"/>
          <ac:spMkLst>
            <pc:docMk/>
            <pc:sldMk cId="3067796033" sldId="2608"/>
            <ac:spMk id="9" creationId="{9596DD17-E9F3-BD56-36E9-2E755352E918}"/>
          </ac:spMkLst>
        </pc:spChg>
        <pc:picChg chg="del">
          <ac:chgData name="Галина Галина" userId="5db18f3bd805f1eb" providerId="LiveId" clId="{01F68688-FF69-4663-ABB4-92ACA47E800A}" dt="2026-02-04T04:38:38.846" v="693" actId="478"/>
          <ac:picMkLst>
            <pc:docMk/>
            <pc:sldMk cId="3067796033" sldId="2608"/>
            <ac:picMk id="5" creationId="{EB6BBF62-86F9-D28A-A620-E882D09E985E}"/>
          </ac:picMkLst>
        </pc:picChg>
      </pc:sldChg>
      <pc:sldChg chg="delSp modSp mod">
        <pc:chgData name="Галина Галина" userId="5db18f3bd805f1eb" providerId="LiveId" clId="{01F68688-FF69-4663-ABB4-92ACA47E800A}" dt="2026-02-04T04:38:44.895" v="695" actId="478"/>
        <pc:sldMkLst>
          <pc:docMk/>
          <pc:sldMk cId="2440010258" sldId="2609"/>
        </pc:sldMkLst>
        <pc:spChg chg="mod">
          <ac:chgData name="Галина Галина" userId="5db18f3bd805f1eb" providerId="LiveId" clId="{01F68688-FF69-4663-ABB4-92ACA47E800A}" dt="2026-02-04T04:28:50.034" v="508" actId="255"/>
          <ac:spMkLst>
            <pc:docMk/>
            <pc:sldMk cId="2440010258" sldId="2609"/>
            <ac:spMk id="3" creationId="{0E53D357-6EBE-9490-86C8-A08CB19B1C66}"/>
          </ac:spMkLst>
        </pc:spChg>
        <pc:spChg chg="mod">
          <ac:chgData name="Галина Галина" userId="5db18f3bd805f1eb" providerId="LiveId" clId="{01F68688-FF69-4663-ABB4-92ACA47E800A}" dt="2026-02-04T04:38:44.486" v="694" actId="14100"/>
          <ac:spMkLst>
            <pc:docMk/>
            <pc:sldMk cId="2440010258" sldId="2609"/>
            <ac:spMk id="8" creationId="{D3A0F9DE-EDBC-C33B-C041-8DE8E6F67648}"/>
          </ac:spMkLst>
        </pc:spChg>
        <pc:spChg chg="mod">
          <ac:chgData name="Галина Галина" userId="5db18f3bd805f1eb" providerId="LiveId" clId="{01F68688-FF69-4663-ABB4-92ACA47E800A}" dt="2026-02-04T04:08:52.279" v="316"/>
          <ac:spMkLst>
            <pc:docMk/>
            <pc:sldMk cId="2440010258" sldId="2609"/>
            <ac:spMk id="9" creationId="{17CD5706-6E11-1815-4E14-D1E918496B8A}"/>
          </ac:spMkLst>
        </pc:spChg>
        <pc:picChg chg="del">
          <ac:chgData name="Галина Галина" userId="5db18f3bd805f1eb" providerId="LiveId" clId="{01F68688-FF69-4663-ABB4-92ACA47E800A}" dt="2026-02-04T04:38:44.895" v="695" actId="478"/>
          <ac:picMkLst>
            <pc:docMk/>
            <pc:sldMk cId="2440010258" sldId="2609"/>
            <ac:picMk id="5" creationId="{792F4087-FACF-4F8E-1EED-A425726C4C5D}"/>
          </ac:picMkLst>
        </pc:picChg>
      </pc:sldChg>
      <pc:sldChg chg="delSp modSp mod">
        <pc:chgData name="Галина Галина" userId="5db18f3bd805f1eb" providerId="LiveId" clId="{01F68688-FF69-4663-ABB4-92ACA47E800A}" dt="2026-02-04T04:38:47.121" v="696" actId="478"/>
        <pc:sldMkLst>
          <pc:docMk/>
          <pc:sldMk cId="2241030208" sldId="2610"/>
        </pc:sldMkLst>
        <pc:spChg chg="mod">
          <ac:chgData name="Галина Галина" userId="5db18f3bd805f1eb" providerId="LiveId" clId="{01F68688-FF69-4663-ABB4-92ACA47E800A}" dt="2026-02-04T04:28:56.044" v="509" actId="255"/>
          <ac:spMkLst>
            <pc:docMk/>
            <pc:sldMk cId="2241030208" sldId="2610"/>
            <ac:spMk id="3" creationId="{FB3EA703-41FC-B49F-2377-EC3638136362}"/>
          </ac:spMkLst>
        </pc:spChg>
        <pc:spChg chg="mod">
          <ac:chgData name="Галина Галина" userId="5db18f3bd805f1eb" providerId="LiveId" clId="{01F68688-FF69-4663-ABB4-92ACA47E800A}" dt="2026-02-04T04:08:52.279" v="316"/>
          <ac:spMkLst>
            <pc:docMk/>
            <pc:sldMk cId="2241030208" sldId="2610"/>
            <ac:spMk id="9" creationId="{957F2F4E-D094-3748-D7AA-48B46E02C411}"/>
          </ac:spMkLst>
        </pc:spChg>
        <pc:picChg chg="del">
          <ac:chgData name="Галина Галина" userId="5db18f3bd805f1eb" providerId="LiveId" clId="{01F68688-FF69-4663-ABB4-92ACA47E800A}" dt="2026-02-04T04:38:47.121" v="696" actId="478"/>
          <ac:picMkLst>
            <pc:docMk/>
            <pc:sldMk cId="2241030208" sldId="2610"/>
            <ac:picMk id="5" creationId="{75E6F4C6-F7AD-FB01-238C-AB11736BB24A}"/>
          </ac:picMkLst>
        </pc:picChg>
      </pc:sldChg>
      <pc:sldChg chg="delSp modSp mod">
        <pc:chgData name="Галина Галина" userId="5db18f3bd805f1eb" providerId="LiveId" clId="{01F68688-FF69-4663-ABB4-92ACA47E800A}" dt="2026-02-04T04:23:00.843" v="442" actId="255"/>
        <pc:sldMkLst>
          <pc:docMk/>
          <pc:sldMk cId="223977271" sldId="2620"/>
        </pc:sldMkLst>
        <pc:spChg chg="mod">
          <ac:chgData name="Галина Галина" userId="5db18f3bd805f1eb" providerId="LiveId" clId="{01F68688-FF69-4663-ABB4-92ACA47E800A}" dt="2026-02-04T04:23:00.843" v="442" actId="255"/>
          <ac:spMkLst>
            <pc:docMk/>
            <pc:sldMk cId="223977271" sldId="2620"/>
            <ac:spMk id="3" creationId="{C765A86D-88CD-C787-742B-0FD5A5C246DE}"/>
          </ac:spMkLst>
        </pc:spChg>
        <pc:spChg chg="mod">
          <ac:chgData name="Галина Галина" userId="5db18f3bd805f1eb" providerId="LiveId" clId="{01F68688-FF69-4663-ABB4-92ACA47E800A}" dt="2026-02-04T04:08:52.279" v="316"/>
          <ac:spMkLst>
            <pc:docMk/>
            <pc:sldMk cId="223977271" sldId="2620"/>
            <ac:spMk id="9" creationId="{FF545A2F-BF76-906A-39F8-EBA9F5EBE913}"/>
          </ac:spMkLst>
        </pc:spChg>
        <pc:picChg chg="del">
          <ac:chgData name="Галина Галина" userId="5db18f3bd805f1eb" providerId="LiveId" clId="{01F68688-FF69-4663-ABB4-92ACA47E800A}" dt="2026-02-04T04:15:42.833" v="393" actId="478"/>
          <ac:picMkLst>
            <pc:docMk/>
            <pc:sldMk cId="223977271" sldId="2620"/>
            <ac:picMk id="5" creationId="{D76523FE-FD81-81B7-0C8E-65F741453066}"/>
          </ac:picMkLst>
        </pc:picChg>
      </pc:sldChg>
      <pc:sldChg chg="delSp modSp mod">
        <pc:chgData name="Галина Галина" userId="5db18f3bd805f1eb" providerId="LiveId" clId="{01F68688-FF69-4663-ABB4-92ACA47E800A}" dt="2026-02-04T04:23:05.902" v="443" actId="255"/>
        <pc:sldMkLst>
          <pc:docMk/>
          <pc:sldMk cId="3288609952" sldId="2621"/>
        </pc:sldMkLst>
        <pc:spChg chg="mod">
          <ac:chgData name="Галина Галина" userId="5db18f3bd805f1eb" providerId="LiveId" clId="{01F68688-FF69-4663-ABB4-92ACA47E800A}" dt="2026-02-04T04:23:05.902" v="443" actId="255"/>
          <ac:spMkLst>
            <pc:docMk/>
            <pc:sldMk cId="3288609952" sldId="2621"/>
            <ac:spMk id="3" creationId="{FD1E63DF-6C85-508B-D682-BB83F8F75B66}"/>
          </ac:spMkLst>
        </pc:spChg>
        <pc:spChg chg="mod">
          <ac:chgData name="Галина Галина" userId="5db18f3bd805f1eb" providerId="LiveId" clId="{01F68688-FF69-4663-ABB4-92ACA47E800A}" dt="2026-02-04T04:08:52.279" v="316"/>
          <ac:spMkLst>
            <pc:docMk/>
            <pc:sldMk cId="3288609952" sldId="2621"/>
            <ac:spMk id="9" creationId="{F1B15F01-E6F5-E7E2-882B-AB26350E52E5}"/>
          </ac:spMkLst>
        </pc:spChg>
        <pc:picChg chg="del">
          <ac:chgData name="Галина Галина" userId="5db18f3bd805f1eb" providerId="LiveId" clId="{01F68688-FF69-4663-ABB4-92ACA47E800A}" dt="2026-02-04T04:15:44.708" v="394" actId="478"/>
          <ac:picMkLst>
            <pc:docMk/>
            <pc:sldMk cId="3288609952" sldId="2621"/>
            <ac:picMk id="5" creationId="{D1FC4880-BEC5-659B-B67F-0B732B50D53C}"/>
          </ac:picMkLst>
        </pc:picChg>
      </pc:sldChg>
      <pc:sldChg chg="delSp modSp mod">
        <pc:chgData name="Галина Галина" userId="5db18f3bd805f1eb" providerId="LiveId" clId="{01F68688-FF69-4663-ABB4-92ACA47E800A}" dt="2026-02-04T04:23:12.306" v="445" actId="12"/>
        <pc:sldMkLst>
          <pc:docMk/>
          <pc:sldMk cId="1232212421" sldId="2622"/>
        </pc:sldMkLst>
        <pc:spChg chg="mod">
          <ac:chgData name="Галина Галина" userId="5db18f3bd805f1eb" providerId="LiveId" clId="{01F68688-FF69-4663-ABB4-92ACA47E800A}" dt="2026-02-04T04:23:12.306" v="445" actId="12"/>
          <ac:spMkLst>
            <pc:docMk/>
            <pc:sldMk cId="1232212421" sldId="2622"/>
            <ac:spMk id="3" creationId="{AF277A18-F507-0EC2-151E-784621B2C52F}"/>
          </ac:spMkLst>
        </pc:spChg>
        <pc:spChg chg="mod">
          <ac:chgData name="Галина Галина" userId="5db18f3bd805f1eb" providerId="LiveId" clId="{01F68688-FF69-4663-ABB4-92ACA47E800A}" dt="2026-02-04T04:08:52.279" v="316"/>
          <ac:spMkLst>
            <pc:docMk/>
            <pc:sldMk cId="1232212421" sldId="2622"/>
            <ac:spMk id="9" creationId="{AD574214-2646-850A-0C4D-9A809E994D28}"/>
          </ac:spMkLst>
        </pc:spChg>
        <pc:picChg chg="del">
          <ac:chgData name="Галина Галина" userId="5db18f3bd805f1eb" providerId="LiveId" clId="{01F68688-FF69-4663-ABB4-92ACA47E800A}" dt="2026-02-04T04:15:47.734" v="395" actId="478"/>
          <ac:picMkLst>
            <pc:docMk/>
            <pc:sldMk cId="1232212421" sldId="2622"/>
            <ac:picMk id="5" creationId="{A6055C76-7720-479C-9CE7-7717F29108CF}"/>
          </ac:picMkLst>
        </pc:picChg>
      </pc:sldChg>
      <pc:sldChg chg="delSp modSp mod">
        <pc:chgData name="Галина Галина" userId="5db18f3bd805f1eb" providerId="LiveId" clId="{01F68688-FF69-4663-ABB4-92ACA47E800A}" dt="2026-02-04T04:23:18.721" v="446" actId="255"/>
        <pc:sldMkLst>
          <pc:docMk/>
          <pc:sldMk cId="962392123" sldId="2623"/>
        </pc:sldMkLst>
        <pc:spChg chg="mod">
          <ac:chgData name="Галина Галина" userId="5db18f3bd805f1eb" providerId="LiveId" clId="{01F68688-FF69-4663-ABB4-92ACA47E800A}" dt="2026-02-04T04:23:18.721" v="446" actId="255"/>
          <ac:spMkLst>
            <pc:docMk/>
            <pc:sldMk cId="962392123" sldId="2623"/>
            <ac:spMk id="3" creationId="{FE7ABB68-1FBC-FAF5-D19D-7602FE9D6213}"/>
          </ac:spMkLst>
        </pc:spChg>
        <pc:spChg chg="mod">
          <ac:chgData name="Галина Галина" userId="5db18f3bd805f1eb" providerId="LiveId" clId="{01F68688-FF69-4663-ABB4-92ACA47E800A}" dt="2026-02-04T04:08:52.279" v="316"/>
          <ac:spMkLst>
            <pc:docMk/>
            <pc:sldMk cId="962392123" sldId="2623"/>
            <ac:spMk id="9" creationId="{F84AEC83-2FC0-23EB-CAFF-1AAB19F2733B}"/>
          </ac:spMkLst>
        </pc:spChg>
        <pc:picChg chg="del">
          <ac:chgData name="Галина Галина" userId="5db18f3bd805f1eb" providerId="LiveId" clId="{01F68688-FF69-4663-ABB4-92ACA47E800A}" dt="2026-02-04T04:15:49.562" v="396" actId="478"/>
          <ac:picMkLst>
            <pc:docMk/>
            <pc:sldMk cId="962392123" sldId="2623"/>
            <ac:picMk id="6" creationId="{F97B4C74-34D9-DB21-7435-396C7FB89F71}"/>
          </ac:picMkLst>
        </pc:picChg>
      </pc:sldChg>
      <pc:sldChg chg="delSp modSp mod">
        <pc:chgData name="Галина Галина" userId="5db18f3bd805f1eb" providerId="LiveId" clId="{01F68688-FF69-4663-ABB4-92ACA47E800A}" dt="2026-02-04T04:23:24.151" v="447" actId="255"/>
        <pc:sldMkLst>
          <pc:docMk/>
          <pc:sldMk cId="733355247" sldId="2624"/>
        </pc:sldMkLst>
        <pc:spChg chg="mod">
          <ac:chgData name="Галина Галина" userId="5db18f3bd805f1eb" providerId="LiveId" clId="{01F68688-FF69-4663-ABB4-92ACA47E800A}" dt="2026-02-04T04:23:24.151" v="447" actId="255"/>
          <ac:spMkLst>
            <pc:docMk/>
            <pc:sldMk cId="733355247" sldId="2624"/>
            <ac:spMk id="3" creationId="{8451F046-83C0-A0FB-A806-8787B66939AC}"/>
          </ac:spMkLst>
        </pc:spChg>
        <pc:spChg chg="mod">
          <ac:chgData name="Галина Галина" userId="5db18f3bd805f1eb" providerId="LiveId" clId="{01F68688-FF69-4663-ABB4-92ACA47E800A}" dt="2026-02-04T04:08:52.279" v="316"/>
          <ac:spMkLst>
            <pc:docMk/>
            <pc:sldMk cId="733355247" sldId="2624"/>
            <ac:spMk id="9" creationId="{FFA2FA6A-96B1-B49E-78F5-F2B06630C137}"/>
          </ac:spMkLst>
        </pc:spChg>
        <pc:picChg chg="del">
          <ac:chgData name="Галина Галина" userId="5db18f3bd805f1eb" providerId="LiveId" clId="{01F68688-FF69-4663-ABB4-92ACA47E800A}" dt="2026-02-04T04:15:51.532" v="397" actId="478"/>
          <ac:picMkLst>
            <pc:docMk/>
            <pc:sldMk cId="733355247" sldId="2624"/>
            <ac:picMk id="5" creationId="{7E3B94DE-4CDD-3448-E6FF-22CD264308F2}"/>
          </ac:picMkLst>
        </pc:picChg>
      </pc:sldChg>
      <pc:sldChg chg="delSp modSp mod">
        <pc:chgData name="Галина Галина" userId="5db18f3bd805f1eb" providerId="LiveId" clId="{01F68688-FF69-4663-ABB4-92ACA47E800A}" dt="2026-02-04T04:23:29.430" v="448" actId="255"/>
        <pc:sldMkLst>
          <pc:docMk/>
          <pc:sldMk cId="3349629744" sldId="2625"/>
        </pc:sldMkLst>
        <pc:spChg chg="mod">
          <ac:chgData name="Галина Галина" userId="5db18f3bd805f1eb" providerId="LiveId" clId="{01F68688-FF69-4663-ABB4-92ACA47E800A}" dt="2026-02-04T04:23:29.430" v="448" actId="255"/>
          <ac:spMkLst>
            <pc:docMk/>
            <pc:sldMk cId="3349629744" sldId="2625"/>
            <ac:spMk id="3" creationId="{86297A1B-ADC2-449F-9DA6-E472AF935D4B}"/>
          </ac:spMkLst>
        </pc:spChg>
        <pc:spChg chg="mod">
          <ac:chgData name="Галина Галина" userId="5db18f3bd805f1eb" providerId="LiveId" clId="{01F68688-FF69-4663-ABB4-92ACA47E800A}" dt="2026-02-04T04:08:52.279" v="316"/>
          <ac:spMkLst>
            <pc:docMk/>
            <pc:sldMk cId="3349629744" sldId="2625"/>
            <ac:spMk id="9" creationId="{DF4006C9-4372-728F-3364-68D936729219}"/>
          </ac:spMkLst>
        </pc:spChg>
        <pc:picChg chg="del">
          <ac:chgData name="Галина Галина" userId="5db18f3bd805f1eb" providerId="LiveId" clId="{01F68688-FF69-4663-ABB4-92ACA47E800A}" dt="2026-02-04T04:15:53.362" v="398" actId="478"/>
          <ac:picMkLst>
            <pc:docMk/>
            <pc:sldMk cId="3349629744" sldId="2625"/>
            <ac:picMk id="5" creationId="{FE74D588-83C5-2F37-964D-389C5B62A93F}"/>
          </ac:picMkLst>
        </pc:picChg>
      </pc:sldChg>
      <pc:sldChg chg="delSp modSp mod">
        <pc:chgData name="Галина Галина" userId="5db18f3bd805f1eb" providerId="LiveId" clId="{01F68688-FF69-4663-ABB4-92ACA47E800A}" dt="2026-02-04T04:23:33.880" v="449" actId="255"/>
        <pc:sldMkLst>
          <pc:docMk/>
          <pc:sldMk cId="3716205806" sldId="2626"/>
        </pc:sldMkLst>
        <pc:spChg chg="mod">
          <ac:chgData name="Галина Галина" userId="5db18f3bd805f1eb" providerId="LiveId" clId="{01F68688-FF69-4663-ABB4-92ACA47E800A}" dt="2026-02-04T04:23:33.880" v="449" actId="255"/>
          <ac:spMkLst>
            <pc:docMk/>
            <pc:sldMk cId="3716205806" sldId="2626"/>
            <ac:spMk id="3" creationId="{0407D183-5E0F-590D-D3FF-D024C42FAD19}"/>
          </ac:spMkLst>
        </pc:spChg>
        <pc:spChg chg="mod">
          <ac:chgData name="Галина Галина" userId="5db18f3bd805f1eb" providerId="LiveId" clId="{01F68688-FF69-4663-ABB4-92ACA47E800A}" dt="2026-02-04T04:08:52.279" v="316"/>
          <ac:spMkLst>
            <pc:docMk/>
            <pc:sldMk cId="3716205806" sldId="2626"/>
            <ac:spMk id="9" creationId="{A37EED6A-6D9F-F0A8-8E3A-7FDBAB6864F5}"/>
          </ac:spMkLst>
        </pc:spChg>
        <pc:picChg chg="del">
          <ac:chgData name="Галина Галина" userId="5db18f3bd805f1eb" providerId="LiveId" clId="{01F68688-FF69-4663-ABB4-92ACA47E800A}" dt="2026-02-04T04:15:55.502" v="399" actId="478"/>
          <ac:picMkLst>
            <pc:docMk/>
            <pc:sldMk cId="3716205806" sldId="2626"/>
            <ac:picMk id="6" creationId="{144C4B5C-A36B-6CEA-A0DE-D8C37E8EFDF3}"/>
          </ac:picMkLst>
        </pc:picChg>
      </pc:sldChg>
      <pc:sldChg chg="delSp modSp mod">
        <pc:chgData name="Галина Галина" userId="5db18f3bd805f1eb" providerId="LiveId" clId="{01F68688-FF69-4663-ABB4-92ACA47E800A}" dt="2026-02-04T04:23:42.474" v="452" actId="255"/>
        <pc:sldMkLst>
          <pc:docMk/>
          <pc:sldMk cId="3386312574" sldId="2627"/>
        </pc:sldMkLst>
        <pc:spChg chg="mod">
          <ac:chgData name="Галина Галина" userId="5db18f3bd805f1eb" providerId="LiveId" clId="{01F68688-FF69-4663-ABB4-92ACA47E800A}" dt="2026-02-04T04:23:42.474" v="452" actId="255"/>
          <ac:spMkLst>
            <pc:docMk/>
            <pc:sldMk cId="3386312574" sldId="2627"/>
            <ac:spMk id="3" creationId="{C8B1C57A-B81F-1A4C-7DAF-5A1F3975F484}"/>
          </ac:spMkLst>
        </pc:spChg>
        <pc:spChg chg="mod">
          <ac:chgData name="Галина Галина" userId="5db18f3bd805f1eb" providerId="LiveId" clId="{01F68688-FF69-4663-ABB4-92ACA47E800A}" dt="2026-02-04T04:08:52.279" v="316"/>
          <ac:spMkLst>
            <pc:docMk/>
            <pc:sldMk cId="3386312574" sldId="2627"/>
            <ac:spMk id="9" creationId="{BC46AE74-AE99-0067-563A-908C382E987F}"/>
          </ac:spMkLst>
        </pc:spChg>
        <pc:picChg chg="del mod">
          <ac:chgData name="Галина Галина" userId="5db18f3bd805f1eb" providerId="LiveId" clId="{01F68688-FF69-4663-ABB4-92ACA47E800A}" dt="2026-02-04T04:15:57.522" v="401" actId="478"/>
          <ac:picMkLst>
            <pc:docMk/>
            <pc:sldMk cId="3386312574" sldId="2627"/>
            <ac:picMk id="5" creationId="{C51E4D4F-C732-DAF8-C8E4-A1BE8603A7F6}"/>
          </ac:picMkLst>
        </pc:picChg>
      </pc:sldChg>
      <pc:sldChg chg="delSp modSp mod">
        <pc:chgData name="Галина Галина" userId="5db18f3bd805f1eb" providerId="LiveId" clId="{01F68688-FF69-4663-ABB4-92ACA47E800A}" dt="2026-02-04T04:15:59.931" v="402" actId="478"/>
        <pc:sldMkLst>
          <pc:docMk/>
          <pc:sldMk cId="1379840821" sldId="2628"/>
        </pc:sldMkLst>
        <pc:spChg chg="mod">
          <ac:chgData name="Галина Галина" userId="5db18f3bd805f1eb" providerId="LiveId" clId="{01F68688-FF69-4663-ABB4-92ACA47E800A}" dt="2026-02-04T04:08:52.279" v="316"/>
          <ac:spMkLst>
            <pc:docMk/>
            <pc:sldMk cId="1379840821" sldId="2628"/>
            <ac:spMk id="9" creationId="{D3F1BDB1-9B7E-4453-6167-71F7D1D4C299}"/>
          </ac:spMkLst>
        </pc:spChg>
        <pc:picChg chg="del">
          <ac:chgData name="Галина Галина" userId="5db18f3bd805f1eb" providerId="LiveId" clId="{01F68688-FF69-4663-ABB4-92ACA47E800A}" dt="2026-02-04T04:15:59.931" v="402" actId="478"/>
          <ac:picMkLst>
            <pc:docMk/>
            <pc:sldMk cId="1379840821" sldId="2628"/>
            <ac:picMk id="4" creationId="{3FA21399-6AAA-AD9C-E2E4-F72F06E34C1B}"/>
          </ac:picMkLst>
        </pc:picChg>
      </pc:sldChg>
      <pc:sldChg chg="delSp modSp mod">
        <pc:chgData name="Галина Галина" userId="5db18f3bd805f1eb" providerId="LiveId" clId="{01F68688-FF69-4663-ABB4-92ACA47E800A}" dt="2026-02-04T04:16:02.131" v="403" actId="478"/>
        <pc:sldMkLst>
          <pc:docMk/>
          <pc:sldMk cId="971194132" sldId="2629"/>
        </pc:sldMkLst>
        <pc:spChg chg="mod">
          <ac:chgData name="Галина Галина" userId="5db18f3bd805f1eb" providerId="LiveId" clId="{01F68688-FF69-4663-ABB4-92ACA47E800A}" dt="2026-02-04T04:08:52.279" v="316"/>
          <ac:spMkLst>
            <pc:docMk/>
            <pc:sldMk cId="971194132" sldId="2629"/>
            <ac:spMk id="9" creationId="{0A0E5FE1-9A31-602D-6C1F-43CF61787B56}"/>
          </ac:spMkLst>
        </pc:spChg>
        <pc:picChg chg="del">
          <ac:chgData name="Галина Галина" userId="5db18f3bd805f1eb" providerId="LiveId" clId="{01F68688-FF69-4663-ABB4-92ACA47E800A}" dt="2026-02-04T04:16:02.131" v="403" actId="478"/>
          <ac:picMkLst>
            <pc:docMk/>
            <pc:sldMk cId="971194132" sldId="2629"/>
            <ac:picMk id="4" creationId="{06C92AA8-76F4-D49D-4F65-31FFA820F4B4}"/>
          </ac:picMkLst>
        </pc:picChg>
      </pc:sldChg>
      <pc:sldChg chg="delSp modSp mod">
        <pc:chgData name="Галина Галина" userId="5db18f3bd805f1eb" providerId="LiveId" clId="{01F68688-FF69-4663-ABB4-92ACA47E800A}" dt="2026-02-04T04:38:49.380" v="697" actId="478"/>
        <pc:sldMkLst>
          <pc:docMk/>
          <pc:sldMk cId="3092457275" sldId="2630"/>
        </pc:sldMkLst>
        <pc:spChg chg="mod">
          <ac:chgData name="Галина Галина" userId="5db18f3bd805f1eb" providerId="LiveId" clId="{01F68688-FF69-4663-ABB4-92ACA47E800A}" dt="2026-02-04T04:08:52.279" v="316"/>
          <ac:spMkLst>
            <pc:docMk/>
            <pc:sldMk cId="3092457275" sldId="2630"/>
            <ac:spMk id="9" creationId="{F488C82A-54F3-2C10-266A-09CBA2470756}"/>
          </ac:spMkLst>
        </pc:spChg>
        <pc:graphicFrameChg chg="modGraphic">
          <ac:chgData name="Галина Галина" userId="5db18f3bd805f1eb" providerId="LiveId" clId="{01F68688-FF69-4663-ABB4-92ACA47E800A}" dt="2026-02-04T04:29:02.638" v="510" actId="255"/>
          <ac:graphicFrameMkLst>
            <pc:docMk/>
            <pc:sldMk cId="3092457275" sldId="2630"/>
            <ac:graphicFrameMk id="8" creationId="{569AB256-01E3-1D2A-2A07-FF15A7ECD7CB}"/>
          </ac:graphicFrameMkLst>
        </pc:graphicFrameChg>
        <pc:picChg chg="del">
          <ac:chgData name="Галина Галина" userId="5db18f3bd805f1eb" providerId="LiveId" clId="{01F68688-FF69-4663-ABB4-92ACA47E800A}" dt="2026-02-04T04:38:49.380" v="697" actId="478"/>
          <ac:picMkLst>
            <pc:docMk/>
            <pc:sldMk cId="3092457275" sldId="2630"/>
            <ac:picMk id="4" creationId="{AE091A33-D5C3-1854-4FD7-B6430898472E}"/>
          </ac:picMkLst>
        </pc:picChg>
      </pc:sldChg>
      <pc:sldChg chg="delSp modSp mod">
        <pc:chgData name="Галина Галина" userId="5db18f3bd805f1eb" providerId="LiveId" clId="{01F68688-FF69-4663-ABB4-92ACA47E800A}" dt="2026-02-04T04:40:50.291" v="752" actId="478"/>
        <pc:sldMkLst>
          <pc:docMk/>
          <pc:sldMk cId="2337871652" sldId="2631"/>
        </pc:sldMkLst>
        <pc:spChg chg="mod">
          <ac:chgData name="Галина Галина" userId="5db18f3bd805f1eb" providerId="LiveId" clId="{01F68688-FF69-4663-ABB4-92ACA47E800A}" dt="2026-02-04T04:32:38.185" v="543" actId="255"/>
          <ac:spMkLst>
            <pc:docMk/>
            <pc:sldMk cId="2337871652" sldId="2631"/>
            <ac:spMk id="3" creationId="{7960625B-4398-D853-9C95-8DCA888686B5}"/>
          </ac:spMkLst>
        </pc:spChg>
        <pc:spChg chg="mod">
          <ac:chgData name="Галина Галина" userId="5db18f3bd805f1eb" providerId="LiveId" clId="{01F68688-FF69-4663-ABB4-92ACA47E800A}" dt="2026-02-04T04:08:52.279" v="316"/>
          <ac:spMkLst>
            <pc:docMk/>
            <pc:sldMk cId="2337871652" sldId="2631"/>
            <ac:spMk id="9" creationId="{074E354C-0031-E8FF-ED22-495C645F49D7}"/>
          </ac:spMkLst>
        </pc:spChg>
        <pc:picChg chg="del">
          <ac:chgData name="Галина Галина" userId="5db18f3bd805f1eb" providerId="LiveId" clId="{01F68688-FF69-4663-ABB4-92ACA47E800A}" dt="2026-02-04T04:40:50.291" v="752" actId="478"/>
          <ac:picMkLst>
            <pc:docMk/>
            <pc:sldMk cId="2337871652" sldId="2631"/>
            <ac:picMk id="5" creationId="{74D49B4A-2BE4-A5D6-903D-703BAAF11793}"/>
          </ac:picMkLst>
        </pc:picChg>
      </pc:sldChg>
      <pc:sldChg chg="delSp modSp mod">
        <pc:chgData name="Галина Галина" userId="5db18f3bd805f1eb" providerId="LiveId" clId="{01F68688-FF69-4663-ABB4-92ACA47E800A}" dt="2026-02-04T04:40:53.861" v="753" actId="478"/>
        <pc:sldMkLst>
          <pc:docMk/>
          <pc:sldMk cId="1265365860" sldId="2632"/>
        </pc:sldMkLst>
        <pc:spChg chg="mod">
          <ac:chgData name="Галина Галина" userId="5db18f3bd805f1eb" providerId="LiveId" clId="{01F68688-FF69-4663-ABB4-92ACA47E800A}" dt="2026-02-04T04:32:42.755" v="544" actId="255"/>
          <ac:spMkLst>
            <pc:docMk/>
            <pc:sldMk cId="1265365860" sldId="2632"/>
            <ac:spMk id="3" creationId="{04809116-E98E-FDB0-13FE-38A788659FE4}"/>
          </ac:spMkLst>
        </pc:spChg>
        <pc:spChg chg="mod">
          <ac:chgData name="Галина Галина" userId="5db18f3bd805f1eb" providerId="LiveId" clId="{01F68688-FF69-4663-ABB4-92ACA47E800A}" dt="2026-02-04T04:08:52.279" v="316"/>
          <ac:spMkLst>
            <pc:docMk/>
            <pc:sldMk cId="1265365860" sldId="2632"/>
            <ac:spMk id="9" creationId="{9A4F91E9-12D5-A333-6A11-4BCA8A55ACF0}"/>
          </ac:spMkLst>
        </pc:spChg>
        <pc:picChg chg="del">
          <ac:chgData name="Галина Галина" userId="5db18f3bd805f1eb" providerId="LiveId" clId="{01F68688-FF69-4663-ABB4-92ACA47E800A}" dt="2026-02-04T04:40:53.861" v="753" actId="478"/>
          <ac:picMkLst>
            <pc:docMk/>
            <pc:sldMk cId="1265365860" sldId="2632"/>
            <ac:picMk id="5" creationId="{CB6AD671-0933-0E7D-29B4-D993D5EE6BB2}"/>
          </ac:picMkLst>
        </pc:picChg>
      </pc:sldChg>
      <pc:sldChg chg="delSp modSp mod">
        <pc:chgData name="Галина Галина" userId="5db18f3bd805f1eb" providerId="LiveId" clId="{01F68688-FF69-4663-ABB4-92ACA47E800A}" dt="2026-02-04T04:40:56.151" v="754" actId="478"/>
        <pc:sldMkLst>
          <pc:docMk/>
          <pc:sldMk cId="1479524943" sldId="2633"/>
        </pc:sldMkLst>
        <pc:spChg chg="mod">
          <ac:chgData name="Галина Галина" userId="5db18f3bd805f1eb" providerId="LiveId" clId="{01F68688-FF69-4663-ABB4-92ACA47E800A}" dt="2026-02-04T04:32:48.454" v="545" actId="255"/>
          <ac:spMkLst>
            <pc:docMk/>
            <pc:sldMk cId="1479524943" sldId="2633"/>
            <ac:spMk id="3" creationId="{67E362DD-A668-7052-BEE1-B1693B86737F}"/>
          </ac:spMkLst>
        </pc:spChg>
        <pc:spChg chg="mod">
          <ac:chgData name="Галина Галина" userId="5db18f3bd805f1eb" providerId="LiveId" clId="{01F68688-FF69-4663-ABB4-92ACA47E800A}" dt="2026-02-04T04:08:52.279" v="316"/>
          <ac:spMkLst>
            <pc:docMk/>
            <pc:sldMk cId="1479524943" sldId="2633"/>
            <ac:spMk id="9" creationId="{19AC42C1-09A2-C1AC-9778-FC8277DB6E6D}"/>
          </ac:spMkLst>
        </pc:spChg>
        <pc:picChg chg="del">
          <ac:chgData name="Галина Галина" userId="5db18f3bd805f1eb" providerId="LiveId" clId="{01F68688-FF69-4663-ABB4-92ACA47E800A}" dt="2026-02-04T04:40:56.151" v="754" actId="478"/>
          <ac:picMkLst>
            <pc:docMk/>
            <pc:sldMk cId="1479524943" sldId="2633"/>
            <ac:picMk id="5" creationId="{93C702A7-1B98-2100-3538-6A75292649FD}"/>
          </ac:picMkLst>
        </pc:picChg>
      </pc:sldChg>
      <pc:sldChg chg="delSp modSp mod">
        <pc:chgData name="Галина Галина" userId="5db18f3bd805f1eb" providerId="LiveId" clId="{01F68688-FF69-4663-ABB4-92ACA47E800A}" dt="2026-02-04T04:40:57.970" v="755" actId="478"/>
        <pc:sldMkLst>
          <pc:docMk/>
          <pc:sldMk cId="38446965" sldId="2634"/>
        </pc:sldMkLst>
        <pc:spChg chg="mod">
          <ac:chgData name="Галина Галина" userId="5db18f3bd805f1eb" providerId="LiveId" clId="{01F68688-FF69-4663-ABB4-92ACA47E800A}" dt="2026-02-04T04:32:52.733" v="546" actId="255"/>
          <ac:spMkLst>
            <pc:docMk/>
            <pc:sldMk cId="38446965" sldId="2634"/>
            <ac:spMk id="3" creationId="{3AD0E612-1F77-5326-CFB4-E85908E1D761}"/>
          </ac:spMkLst>
        </pc:spChg>
        <pc:spChg chg="mod">
          <ac:chgData name="Галина Галина" userId="5db18f3bd805f1eb" providerId="LiveId" clId="{01F68688-FF69-4663-ABB4-92ACA47E800A}" dt="2026-02-04T04:08:52.279" v="316"/>
          <ac:spMkLst>
            <pc:docMk/>
            <pc:sldMk cId="38446965" sldId="2634"/>
            <ac:spMk id="9" creationId="{A19DBB91-648B-AF0B-8DE5-DF5B897DFD1E}"/>
          </ac:spMkLst>
        </pc:spChg>
        <pc:picChg chg="del">
          <ac:chgData name="Галина Галина" userId="5db18f3bd805f1eb" providerId="LiveId" clId="{01F68688-FF69-4663-ABB4-92ACA47E800A}" dt="2026-02-04T04:40:57.970" v="755" actId="478"/>
          <ac:picMkLst>
            <pc:docMk/>
            <pc:sldMk cId="38446965" sldId="2634"/>
            <ac:picMk id="5" creationId="{B01F9357-3DA4-930A-312C-7EF3AAD093F3}"/>
          </ac:picMkLst>
        </pc:picChg>
      </pc:sldChg>
      <pc:sldChg chg="delSp modSp mod">
        <pc:chgData name="Галина Галина" userId="5db18f3bd805f1eb" providerId="LiveId" clId="{01F68688-FF69-4663-ABB4-92ACA47E800A}" dt="2026-02-04T04:41:00.190" v="756" actId="478"/>
        <pc:sldMkLst>
          <pc:docMk/>
          <pc:sldMk cId="868931893" sldId="2635"/>
        </pc:sldMkLst>
        <pc:spChg chg="mod">
          <ac:chgData name="Галина Галина" userId="5db18f3bd805f1eb" providerId="LiveId" clId="{01F68688-FF69-4663-ABB4-92ACA47E800A}" dt="2026-02-04T04:32:58.114" v="547" actId="255"/>
          <ac:spMkLst>
            <pc:docMk/>
            <pc:sldMk cId="868931893" sldId="2635"/>
            <ac:spMk id="3" creationId="{A3EC91D8-9F93-2108-F5B6-062C6C59FF73}"/>
          </ac:spMkLst>
        </pc:spChg>
        <pc:spChg chg="mod">
          <ac:chgData name="Галина Галина" userId="5db18f3bd805f1eb" providerId="LiveId" clId="{01F68688-FF69-4663-ABB4-92ACA47E800A}" dt="2026-02-04T04:08:52.279" v="316"/>
          <ac:spMkLst>
            <pc:docMk/>
            <pc:sldMk cId="868931893" sldId="2635"/>
            <ac:spMk id="9" creationId="{B63A97B9-34D6-9BED-F7F5-B480175D02B8}"/>
          </ac:spMkLst>
        </pc:spChg>
        <pc:picChg chg="del">
          <ac:chgData name="Галина Галина" userId="5db18f3bd805f1eb" providerId="LiveId" clId="{01F68688-FF69-4663-ABB4-92ACA47E800A}" dt="2026-02-04T04:41:00.190" v="756" actId="478"/>
          <ac:picMkLst>
            <pc:docMk/>
            <pc:sldMk cId="868931893" sldId="2635"/>
            <ac:picMk id="5" creationId="{79DEF0F1-80CA-E238-7F7E-6761A09AC38A}"/>
          </ac:picMkLst>
        </pc:picChg>
      </pc:sldChg>
      <pc:sldChg chg="delSp modSp mod">
        <pc:chgData name="Галина Галина" userId="5db18f3bd805f1eb" providerId="LiveId" clId="{01F68688-FF69-4663-ABB4-92ACA47E800A}" dt="2026-02-04T04:41:02.555" v="757" actId="478"/>
        <pc:sldMkLst>
          <pc:docMk/>
          <pc:sldMk cId="1826628556" sldId="2636"/>
        </pc:sldMkLst>
        <pc:spChg chg="mod">
          <ac:chgData name="Галина Галина" userId="5db18f3bd805f1eb" providerId="LiveId" clId="{01F68688-FF69-4663-ABB4-92ACA47E800A}" dt="2026-02-04T04:33:04.313" v="548" actId="255"/>
          <ac:spMkLst>
            <pc:docMk/>
            <pc:sldMk cId="1826628556" sldId="2636"/>
            <ac:spMk id="3" creationId="{E644D6A0-D4C6-C07D-71EB-5796568ABE23}"/>
          </ac:spMkLst>
        </pc:spChg>
        <pc:spChg chg="mod">
          <ac:chgData name="Галина Галина" userId="5db18f3bd805f1eb" providerId="LiveId" clId="{01F68688-FF69-4663-ABB4-92ACA47E800A}" dt="2026-02-04T04:08:52.279" v="316"/>
          <ac:spMkLst>
            <pc:docMk/>
            <pc:sldMk cId="1826628556" sldId="2636"/>
            <ac:spMk id="9" creationId="{6BE51220-5101-6161-6BA4-DB97A7459503}"/>
          </ac:spMkLst>
        </pc:spChg>
        <pc:picChg chg="del">
          <ac:chgData name="Галина Галина" userId="5db18f3bd805f1eb" providerId="LiveId" clId="{01F68688-FF69-4663-ABB4-92ACA47E800A}" dt="2026-02-04T04:41:02.555" v="757" actId="478"/>
          <ac:picMkLst>
            <pc:docMk/>
            <pc:sldMk cId="1826628556" sldId="2636"/>
            <ac:picMk id="5" creationId="{49DF826D-F41F-8F92-1D5F-2756DDD49BD6}"/>
          </ac:picMkLst>
        </pc:picChg>
      </pc:sldChg>
      <pc:sldChg chg="delSp modSp mod">
        <pc:chgData name="Галина Галина" userId="5db18f3bd805f1eb" providerId="LiveId" clId="{01F68688-FF69-4663-ABB4-92ACA47E800A}" dt="2026-02-04T04:41:04.555" v="758" actId="478"/>
        <pc:sldMkLst>
          <pc:docMk/>
          <pc:sldMk cId="129529655" sldId="2637"/>
        </pc:sldMkLst>
        <pc:spChg chg="mod">
          <ac:chgData name="Галина Галина" userId="5db18f3bd805f1eb" providerId="LiveId" clId="{01F68688-FF69-4663-ABB4-92ACA47E800A}" dt="2026-02-04T04:33:09.766" v="549" actId="255"/>
          <ac:spMkLst>
            <pc:docMk/>
            <pc:sldMk cId="129529655" sldId="2637"/>
            <ac:spMk id="3" creationId="{76281228-33EA-013D-DA50-8B357BD9751E}"/>
          </ac:spMkLst>
        </pc:spChg>
        <pc:spChg chg="mod">
          <ac:chgData name="Галина Галина" userId="5db18f3bd805f1eb" providerId="LiveId" clId="{01F68688-FF69-4663-ABB4-92ACA47E800A}" dt="2026-02-04T04:08:52.279" v="316"/>
          <ac:spMkLst>
            <pc:docMk/>
            <pc:sldMk cId="129529655" sldId="2637"/>
            <ac:spMk id="9" creationId="{B0DAC9A1-93FB-5832-E4D2-B5AFBE09B272}"/>
          </ac:spMkLst>
        </pc:spChg>
        <pc:picChg chg="del">
          <ac:chgData name="Галина Галина" userId="5db18f3bd805f1eb" providerId="LiveId" clId="{01F68688-FF69-4663-ABB4-92ACA47E800A}" dt="2026-02-04T04:41:04.555" v="758" actId="478"/>
          <ac:picMkLst>
            <pc:docMk/>
            <pc:sldMk cId="129529655" sldId="2637"/>
            <ac:picMk id="5" creationId="{2B1EBB63-9119-C9DA-4FD1-B62A4ABA3DE9}"/>
          </ac:picMkLst>
        </pc:picChg>
      </pc:sldChg>
      <pc:sldChg chg="delSp modSp mod">
        <pc:chgData name="Галина Галина" userId="5db18f3bd805f1eb" providerId="LiveId" clId="{01F68688-FF69-4663-ABB4-92ACA47E800A}" dt="2026-02-04T04:41:06.636" v="759" actId="478"/>
        <pc:sldMkLst>
          <pc:docMk/>
          <pc:sldMk cId="2003086825" sldId="2638"/>
        </pc:sldMkLst>
        <pc:spChg chg="mod">
          <ac:chgData name="Галина Галина" userId="5db18f3bd805f1eb" providerId="LiveId" clId="{01F68688-FF69-4663-ABB4-92ACA47E800A}" dt="2026-02-04T04:08:52.279" v="316"/>
          <ac:spMkLst>
            <pc:docMk/>
            <pc:sldMk cId="2003086825" sldId="2638"/>
            <ac:spMk id="9" creationId="{B1DAFF77-3011-E93D-3BB5-DD93D68F006B}"/>
          </ac:spMkLst>
        </pc:spChg>
        <pc:picChg chg="del">
          <ac:chgData name="Галина Галина" userId="5db18f3bd805f1eb" providerId="LiveId" clId="{01F68688-FF69-4663-ABB4-92ACA47E800A}" dt="2026-02-04T04:41:06.636" v="759" actId="478"/>
          <ac:picMkLst>
            <pc:docMk/>
            <pc:sldMk cId="2003086825" sldId="2638"/>
            <ac:picMk id="5" creationId="{58ABF47B-A505-3815-174E-CEB8AD1D78E9}"/>
          </ac:picMkLst>
        </pc:picChg>
      </pc:sldChg>
      <pc:sldChg chg="delSp modSp mod">
        <pc:chgData name="Галина Галина" userId="5db18f3bd805f1eb" providerId="LiveId" clId="{01F68688-FF69-4663-ABB4-92ACA47E800A}" dt="2026-02-04T04:41:08.720" v="760" actId="478"/>
        <pc:sldMkLst>
          <pc:docMk/>
          <pc:sldMk cId="3170390791" sldId="2639"/>
        </pc:sldMkLst>
        <pc:spChg chg="mod">
          <ac:chgData name="Галина Галина" userId="5db18f3bd805f1eb" providerId="LiveId" clId="{01F68688-FF69-4663-ABB4-92ACA47E800A}" dt="2026-02-04T04:33:18.062" v="550" actId="255"/>
          <ac:spMkLst>
            <pc:docMk/>
            <pc:sldMk cId="3170390791" sldId="2639"/>
            <ac:spMk id="3" creationId="{8EF61458-26E9-2D19-2AE3-3D964C3BC217}"/>
          </ac:spMkLst>
        </pc:spChg>
        <pc:spChg chg="mod">
          <ac:chgData name="Галина Галина" userId="5db18f3bd805f1eb" providerId="LiveId" clId="{01F68688-FF69-4663-ABB4-92ACA47E800A}" dt="2026-02-04T04:08:52.279" v="316"/>
          <ac:spMkLst>
            <pc:docMk/>
            <pc:sldMk cId="3170390791" sldId="2639"/>
            <ac:spMk id="9" creationId="{0331B3A3-49A7-FFBA-012D-5EAD0571482F}"/>
          </ac:spMkLst>
        </pc:spChg>
        <pc:picChg chg="del">
          <ac:chgData name="Галина Галина" userId="5db18f3bd805f1eb" providerId="LiveId" clId="{01F68688-FF69-4663-ABB4-92ACA47E800A}" dt="2026-02-04T04:41:08.720" v="760" actId="478"/>
          <ac:picMkLst>
            <pc:docMk/>
            <pc:sldMk cId="3170390791" sldId="2639"/>
            <ac:picMk id="5" creationId="{91816815-D281-F726-196D-8839E302D0A2}"/>
          </ac:picMkLst>
        </pc:picChg>
      </pc:sldChg>
      <pc:sldChg chg="delSp modSp mod">
        <pc:chgData name="Галина Галина" userId="5db18f3bd805f1eb" providerId="LiveId" clId="{01F68688-FF69-4663-ABB4-92ACA47E800A}" dt="2026-02-04T04:41:11.325" v="761" actId="478"/>
        <pc:sldMkLst>
          <pc:docMk/>
          <pc:sldMk cId="4252654578" sldId="2640"/>
        </pc:sldMkLst>
        <pc:spChg chg="mod">
          <ac:chgData name="Галина Галина" userId="5db18f3bd805f1eb" providerId="LiveId" clId="{01F68688-FF69-4663-ABB4-92ACA47E800A}" dt="2026-02-04T04:33:22.844" v="551" actId="255"/>
          <ac:spMkLst>
            <pc:docMk/>
            <pc:sldMk cId="4252654578" sldId="2640"/>
            <ac:spMk id="3" creationId="{47007EB1-335D-F54A-9825-B101E07CC3A5}"/>
          </ac:spMkLst>
        </pc:spChg>
        <pc:spChg chg="mod">
          <ac:chgData name="Галина Галина" userId="5db18f3bd805f1eb" providerId="LiveId" clId="{01F68688-FF69-4663-ABB4-92ACA47E800A}" dt="2026-02-04T04:08:52.279" v="316"/>
          <ac:spMkLst>
            <pc:docMk/>
            <pc:sldMk cId="4252654578" sldId="2640"/>
            <ac:spMk id="9" creationId="{C2558DBD-D662-D202-BC4A-807773A125E5}"/>
          </ac:spMkLst>
        </pc:spChg>
        <pc:picChg chg="del">
          <ac:chgData name="Галина Галина" userId="5db18f3bd805f1eb" providerId="LiveId" clId="{01F68688-FF69-4663-ABB4-92ACA47E800A}" dt="2026-02-04T04:41:11.325" v="761" actId="478"/>
          <ac:picMkLst>
            <pc:docMk/>
            <pc:sldMk cId="4252654578" sldId="2640"/>
            <ac:picMk id="5" creationId="{71C2DB17-ADF3-5373-F6FF-40C1E89729A9}"/>
          </ac:picMkLst>
        </pc:picChg>
      </pc:sldChg>
      <pc:sldChg chg="del">
        <pc:chgData name="Галина Галина" userId="5db18f3bd805f1eb" providerId="LiveId" clId="{01F68688-FF69-4663-ABB4-92ACA47E800A}" dt="2026-02-04T04:06:04.013" v="293" actId="47"/>
        <pc:sldMkLst>
          <pc:docMk/>
          <pc:sldMk cId="3308758224" sldId="2641"/>
        </pc:sldMkLst>
      </pc:sldChg>
      <pc:sldChg chg="delSp modSp mod">
        <pc:chgData name="Галина Галина" userId="5db18f3bd805f1eb" providerId="LiveId" clId="{01F68688-FF69-4663-ABB4-92ACA47E800A}" dt="2026-02-04T04:39:39.741" v="720" actId="478"/>
        <pc:sldMkLst>
          <pc:docMk/>
          <pc:sldMk cId="562896368" sldId="2642"/>
        </pc:sldMkLst>
        <pc:spChg chg="mod">
          <ac:chgData name="Галина Галина" userId="5db18f3bd805f1eb" providerId="LiveId" clId="{01F68688-FF69-4663-ABB4-92ACA47E800A}" dt="2026-02-04T04:30:38.786" v="524" actId="255"/>
          <ac:spMkLst>
            <pc:docMk/>
            <pc:sldMk cId="562896368" sldId="2642"/>
            <ac:spMk id="3" creationId="{BB5F78F4-DC75-831F-8465-696B2891042F}"/>
          </ac:spMkLst>
        </pc:spChg>
        <pc:spChg chg="mod">
          <ac:chgData name="Галина Галина" userId="5db18f3bd805f1eb" providerId="LiveId" clId="{01F68688-FF69-4663-ABB4-92ACA47E800A}" dt="2026-02-04T04:08:52.279" v="316"/>
          <ac:spMkLst>
            <pc:docMk/>
            <pc:sldMk cId="562896368" sldId="2642"/>
            <ac:spMk id="9" creationId="{B77599E7-B0E5-D0F6-29C3-0C42BEB78B3A}"/>
          </ac:spMkLst>
        </pc:spChg>
        <pc:picChg chg="del">
          <ac:chgData name="Галина Галина" userId="5db18f3bd805f1eb" providerId="LiveId" clId="{01F68688-FF69-4663-ABB4-92ACA47E800A}" dt="2026-02-04T04:39:39.741" v="720" actId="478"/>
          <ac:picMkLst>
            <pc:docMk/>
            <pc:sldMk cId="562896368" sldId="2642"/>
            <ac:picMk id="5" creationId="{9C3739AE-FF39-5DF5-7B82-4C1B043E1C77}"/>
          </ac:picMkLst>
        </pc:picChg>
      </pc:sldChg>
      <pc:sldChg chg="delSp modSp mod">
        <pc:chgData name="Галина Галина" userId="5db18f3bd805f1eb" providerId="LiveId" clId="{01F68688-FF69-4663-ABB4-92ACA47E800A}" dt="2026-02-04T04:21:09.406" v="417" actId="2711"/>
        <pc:sldMkLst>
          <pc:docMk/>
          <pc:sldMk cId="2144420789" sldId="2643"/>
        </pc:sldMkLst>
        <pc:spChg chg="mod">
          <ac:chgData name="Галина Галина" userId="5db18f3bd805f1eb" providerId="LiveId" clId="{01F68688-FF69-4663-ABB4-92ACA47E800A}" dt="2026-02-04T04:11:10.785" v="353" actId="207"/>
          <ac:spMkLst>
            <pc:docMk/>
            <pc:sldMk cId="2144420789" sldId="2643"/>
            <ac:spMk id="2" creationId="{DE6F8EEA-1594-9E24-11AF-2FD90927018A}"/>
          </ac:spMkLst>
        </pc:spChg>
        <pc:spChg chg="mod">
          <ac:chgData name="Галина Галина" userId="5db18f3bd805f1eb" providerId="LiveId" clId="{01F68688-FF69-4663-ABB4-92ACA47E800A}" dt="2026-02-04T04:08:52.279" v="316"/>
          <ac:spMkLst>
            <pc:docMk/>
            <pc:sldMk cId="2144420789" sldId="2643"/>
            <ac:spMk id="4" creationId="{9B81A8D6-D8CC-F751-2AE0-919BACD694E2}"/>
          </ac:spMkLst>
        </pc:spChg>
        <pc:spChg chg="mod">
          <ac:chgData name="Галина Галина" userId="5db18f3bd805f1eb" providerId="LiveId" clId="{01F68688-FF69-4663-ABB4-92ACA47E800A}" dt="2026-02-04T04:21:09.406" v="417" actId="2711"/>
          <ac:spMkLst>
            <pc:docMk/>
            <pc:sldMk cId="2144420789" sldId="2643"/>
            <ac:spMk id="15" creationId="{EC6C9F1B-9FD9-3555-7A87-709668FCFE72}"/>
          </ac:spMkLst>
        </pc:spChg>
        <pc:picChg chg="del">
          <ac:chgData name="Галина Галина" userId="5db18f3bd805f1eb" providerId="LiveId" clId="{01F68688-FF69-4663-ABB4-92ACA47E800A}" dt="2026-02-04T04:15:11.796" v="378" actId="478"/>
          <ac:picMkLst>
            <pc:docMk/>
            <pc:sldMk cId="2144420789" sldId="2643"/>
            <ac:picMk id="20" creationId="{6D3E5581-17E2-EE0C-B986-447D71832C45}"/>
          </ac:picMkLst>
        </pc:picChg>
      </pc:sldChg>
      <pc:sldChg chg="delSp modSp mod">
        <pc:chgData name="Галина Галина" userId="5db18f3bd805f1eb" providerId="LiveId" clId="{01F68688-FF69-4663-ABB4-92ACA47E800A}" dt="2026-02-04T04:21:25.584" v="419" actId="2711"/>
        <pc:sldMkLst>
          <pc:docMk/>
          <pc:sldMk cId="3074837735" sldId="2644"/>
        </pc:sldMkLst>
        <pc:spChg chg="mod">
          <ac:chgData name="Галина Галина" userId="5db18f3bd805f1eb" providerId="LiveId" clId="{01F68688-FF69-4663-ABB4-92ACA47E800A}" dt="2026-02-04T04:11:09.854" v="352" actId="207"/>
          <ac:spMkLst>
            <pc:docMk/>
            <pc:sldMk cId="3074837735" sldId="2644"/>
            <ac:spMk id="2" creationId="{FE16EB82-09D0-209C-7599-E70E8C8C0DD7}"/>
          </ac:spMkLst>
        </pc:spChg>
        <pc:spChg chg="mod">
          <ac:chgData name="Галина Галина" userId="5db18f3bd805f1eb" providerId="LiveId" clId="{01F68688-FF69-4663-ABB4-92ACA47E800A}" dt="2026-02-04T04:08:52.279" v="316"/>
          <ac:spMkLst>
            <pc:docMk/>
            <pc:sldMk cId="3074837735" sldId="2644"/>
            <ac:spMk id="4" creationId="{ECBADC7A-3E47-152B-FF94-A09750485755}"/>
          </ac:spMkLst>
        </pc:spChg>
        <pc:spChg chg="mod">
          <ac:chgData name="Галина Галина" userId="5db18f3bd805f1eb" providerId="LiveId" clId="{01F68688-FF69-4663-ABB4-92ACA47E800A}" dt="2026-02-04T04:21:25.584" v="419" actId="2711"/>
          <ac:spMkLst>
            <pc:docMk/>
            <pc:sldMk cId="3074837735" sldId="2644"/>
            <ac:spMk id="15" creationId="{51ED6F92-2C9E-B810-CD26-3915EFA487B2}"/>
          </ac:spMkLst>
        </pc:spChg>
        <pc:picChg chg="del">
          <ac:chgData name="Галина Галина" userId="5db18f3bd805f1eb" providerId="LiveId" clId="{01F68688-FF69-4663-ABB4-92ACA47E800A}" dt="2026-02-04T04:15:13.886" v="379" actId="478"/>
          <ac:picMkLst>
            <pc:docMk/>
            <pc:sldMk cId="3074837735" sldId="2644"/>
            <ac:picMk id="20" creationId="{18196005-1F21-B72B-CA3A-0065CCD446F3}"/>
          </ac:picMkLst>
        </pc:picChg>
      </pc:sldChg>
      <pc:sldChg chg="delSp modSp mod">
        <pc:chgData name="Галина Галина" userId="5db18f3bd805f1eb" providerId="LiveId" clId="{01F68688-FF69-4663-ABB4-92ACA47E800A}" dt="2026-02-04T04:21:32.003" v="421" actId="255"/>
        <pc:sldMkLst>
          <pc:docMk/>
          <pc:sldMk cId="1167719882" sldId="2645"/>
        </pc:sldMkLst>
        <pc:spChg chg="mod">
          <ac:chgData name="Галина Галина" userId="5db18f3bd805f1eb" providerId="LiveId" clId="{01F68688-FF69-4663-ABB4-92ACA47E800A}" dt="2026-02-04T04:11:09.024" v="351" actId="207"/>
          <ac:spMkLst>
            <pc:docMk/>
            <pc:sldMk cId="1167719882" sldId="2645"/>
            <ac:spMk id="2" creationId="{CECDD89C-F7D0-33C3-0B56-18B49CCBC686}"/>
          </ac:spMkLst>
        </pc:spChg>
        <pc:spChg chg="mod">
          <ac:chgData name="Галина Галина" userId="5db18f3bd805f1eb" providerId="LiveId" clId="{01F68688-FF69-4663-ABB4-92ACA47E800A}" dt="2026-02-04T04:08:52.279" v="316"/>
          <ac:spMkLst>
            <pc:docMk/>
            <pc:sldMk cId="1167719882" sldId="2645"/>
            <ac:spMk id="4" creationId="{A5C958F1-DC33-1553-C9DD-ED23B6EF6D94}"/>
          </ac:spMkLst>
        </pc:spChg>
        <pc:spChg chg="mod">
          <ac:chgData name="Галина Галина" userId="5db18f3bd805f1eb" providerId="LiveId" clId="{01F68688-FF69-4663-ABB4-92ACA47E800A}" dt="2026-02-04T04:21:32.003" v="421" actId="255"/>
          <ac:spMkLst>
            <pc:docMk/>
            <pc:sldMk cId="1167719882" sldId="2645"/>
            <ac:spMk id="15" creationId="{CC9DC7A7-52E1-41D4-101E-8AA380713343}"/>
          </ac:spMkLst>
        </pc:spChg>
        <pc:picChg chg="del">
          <ac:chgData name="Галина Галина" userId="5db18f3bd805f1eb" providerId="LiveId" clId="{01F68688-FF69-4663-ABB4-92ACA47E800A}" dt="2026-02-04T04:15:15.966" v="380" actId="478"/>
          <ac:picMkLst>
            <pc:docMk/>
            <pc:sldMk cId="1167719882" sldId="2645"/>
            <ac:picMk id="20" creationId="{67840C69-854B-56EB-A703-BA0C197658EB}"/>
          </ac:picMkLst>
        </pc:picChg>
      </pc:sldChg>
      <pc:sldChg chg="delSp modSp mod">
        <pc:chgData name="Галина Галина" userId="5db18f3bd805f1eb" providerId="LiveId" clId="{01F68688-FF69-4663-ABB4-92ACA47E800A}" dt="2026-02-04T04:21:38.902" v="423" actId="255"/>
        <pc:sldMkLst>
          <pc:docMk/>
          <pc:sldMk cId="3682799519" sldId="2646"/>
        </pc:sldMkLst>
        <pc:spChg chg="mod">
          <ac:chgData name="Галина Галина" userId="5db18f3bd805f1eb" providerId="LiveId" clId="{01F68688-FF69-4663-ABB4-92ACA47E800A}" dt="2026-02-04T04:11:08.254" v="350" actId="207"/>
          <ac:spMkLst>
            <pc:docMk/>
            <pc:sldMk cId="3682799519" sldId="2646"/>
            <ac:spMk id="2" creationId="{ADC014B1-81A5-E775-A72C-DBC25A6EB836}"/>
          </ac:spMkLst>
        </pc:spChg>
        <pc:spChg chg="mod">
          <ac:chgData name="Галина Галина" userId="5db18f3bd805f1eb" providerId="LiveId" clId="{01F68688-FF69-4663-ABB4-92ACA47E800A}" dt="2026-02-04T04:08:52.279" v="316"/>
          <ac:spMkLst>
            <pc:docMk/>
            <pc:sldMk cId="3682799519" sldId="2646"/>
            <ac:spMk id="4" creationId="{E34F35CA-2D4A-B653-5062-90E9008FD841}"/>
          </ac:spMkLst>
        </pc:spChg>
        <pc:spChg chg="mod">
          <ac:chgData name="Галина Галина" userId="5db18f3bd805f1eb" providerId="LiveId" clId="{01F68688-FF69-4663-ABB4-92ACA47E800A}" dt="2026-02-04T04:21:38.902" v="423" actId="255"/>
          <ac:spMkLst>
            <pc:docMk/>
            <pc:sldMk cId="3682799519" sldId="2646"/>
            <ac:spMk id="15" creationId="{FB630CCE-E720-6F6E-95B4-1754F5BE07F9}"/>
          </ac:spMkLst>
        </pc:spChg>
        <pc:picChg chg="del">
          <ac:chgData name="Галина Галина" userId="5db18f3bd805f1eb" providerId="LiveId" clId="{01F68688-FF69-4663-ABB4-92ACA47E800A}" dt="2026-02-04T04:15:18.274" v="381" actId="478"/>
          <ac:picMkLst>
            <pc:docMk/>
            <pc:sldMk cId="3682799519" sldId="2646"/>
            <ac:picMk id="20" creationId="{B83CE6E5-EEFE-134D-CA33-BDAE9305D2F9}"/>
          </ac:picMkLst>
        </pc:picChg>
      </pc:sldChg>
      <pc:sldChg chg="delSp modSp mod">
        <pc:chgData name="Галина Галина" userId="5db18f3bd805f1eb" providerId="LiveId" clId="{01F68688-FF69-4663-ABB4-92ACA47E800A}" dt="2026-02-04T04:21:45.355" v="425" actId="255"/>
        <pc:sldMkLst>
          <pc:docMk/>
          <pc:sldMk cId="3851604469" sldId="2647"/>
        </pc:sldMkLst>
        <pc:spChg chg="mod">
          <ac:chgData name="Галина Галина" userId="5db18f3bd805f1eb" providerId="LiveId" clId="{01F68688-FF69-4663-ABB4-92ACA47E800A}" dt="2026-02-04T04:11:07.578" v="349" actId="207"/>
          <ac:spMkLst>
            <pc:docMk/>
            <pc:sldMk cId="3851604469" sldId="2647"/>
            <ac:spMk id="2" creationId="{D30CBC01-1367-067B-00A0-A7F90A5BE215}"/>
          </ac:spMkLst>
        </pc:spChg>
        <pc:spChg chg="mod">
          <ac:chgData name="Галина Галина" userId="5db18f3bd805f1eb" providerId="LiveId" clId="{01F68688-FF69-4663-ABB4-92ACA47E800A}" dt="2026-02-04T04:08:52.279" v="316"/>
          <ac:spMkLst>
            <pc:docMk/>
            <pc:sldMk cId="3851604469" sldId="2647"/>
            <ac:spMk id="4" creationId="{C29D41AC-5AEC-D218-D0C2-56C285DC56B0}"/>
          </ac:spMkLst>
        </pc:spChg>
        <pc:spChg chg="mod">
          <ac:chgData name="Галина Галина" userId="5db18f3bd805f1eb" providerId="LiveId" clId="{01F68688-FF69-4663-ABB4-92ACA47E800A}" dt="2026-02-04T04:21:45.355" v="425" actId="255"/>
          <ac:spMkLst>
            <pc:docMk/>
            <pc:sldMk cId="3851604469" sldId="2647"/>
            <ac:spMk id="15" creationId="{7F3CE7F9-819B-C69B-7932-B762CEC03182}"/>
          </ac:spMkLst>
        </pc:spChg>
        <pc:picChg chg="del">
          <ac:chgData name="Галина Галина" userId="5db18f3bd805f1eb" providerId="LiveId" clId="{01F68688-FF69-4663-ABB4-92ACA47E800A}" dt="2026-02-04T04:15:20.128" v="382" actId="478"/>
          <ac:picMkLst>
            <pc:docMk/>
            <pc:sldMk cId="3851604469" sldId="2647"/>
            <ac:picMk id="20" creationId="{B0A4273A-D625-2A20-B5AB-C9DEA2E5D4B1}"/>
          </ac:picMkLst>
        </pc:picChg>
      </pc:sldChg>
      <pc:sldChg chg="delSp modSp mod">
        <pc:chgData name="Галина Галина" userId="5db18f3bd805f1eb" providerId="LiveId" clId="{01F68688-FF69-4663-ABB4-92ACA47E800A}" dt="2026-02-04T04:21:51.831" v="427" actId="255"/>
        <pc:sldMkLst>
          <pc:docMk/>
          <pc:sldMk cId="4099788316" sldId="2648"/>
        </pc:sldMkLst>
        <pc:spChg chg="mod">
          <ac:chgData name="Галина Галина" userId="5db18f3bd805f1eb" providerId="LiveId" clId="{01F68688-FF69-4663-ABB4-92ACA47E800A}" dt="2026-02-04T04:11:07.068" v="348" actId="207"/>
          <ac:spMkLst>
            <pc:docMk/>
            <pc:sldMk cId="4099788316" sldId="2648"/>
            <ac:spMk id="2" creationId="{55B426D5-F1CF-BB48-C630-FB6B93F174BC}"/>
          </ac:spMkLst>
        </pc:spChg>
        <pc:spChg chg="mod">
          <ac:chgData name="Галина Галина" userId="5db18f3bd805f1eb" providerId="LiveId" clId="{01F68688-FF69-4663-ABB4-92ACA47E800A}" dt="2026-02-04T04:08:52.279" v="316"/>
          <ac:spMkLst>
            <pc:docMk/>
            <pc:sldMk cId="4099788316" sldId="2648"/>
            <ac:spMk id="4" creationId="{C0C9328B-2E5D-534E-E441-DCBF92B454BA}"/>
          </ac:spMkLst>
        </pc:spChg>
        <pc:spChg chg="mod">
          <ac:chgData name="Галина Галина" userId="5db18f3bd805f1eb" providerId="LiveId" clId="{01F68688-FF69-4663-ABB4-92ACA47E800A}" dt="2026-02-04T04:21:51.831" v="427" actId="255"/>
          <ac:spMkLst>
            <pc:docMk/>
            <pc:sldMk cId="4099788316" sldId="2648"/>
            <ac:spMk id="15" creationId="{03B218DF-2DAB-E402-2FF9-ADD180FAD7BA}"/>
          </ac:spMkLst>
        </pc:spChg>
        <pc:picChg chg="del">
          <ac:chgData name="Галина Галина" userId="5db18f3bd805f1eb" providerId="LiveId" clId="{01F68688-FF69-4663-ABB4-92ACA47E800A}" dt="2026-02-04T04:15:22.345" v="383" actId="478"/>
          <ac:picMkLst>
            <pc:docMk/>
            <pc:sldMk cId="4099788316" sldId="2648"/>
            <ac:picMk id="20" creationId="{2279423F-01A0-A1B5-8EF2-0AA93A6BDCF5}"/>
          </ac:picMkLst>
        </pc:picChg>
      </pc:sldChg>
      <pc:sldChg chg="delSp modSp mod">
        <pc:chgData name="Галина Галина" userId="5db18f3bd805f1eb" providerId="LiveId" clId="{01F68688-FF69-4663-ABB4-92ACA47E800A}" dt="2026-02-04T04:22:00.271" v="429" actId="255"/>
        <pc:sldMkLst>
          <pc:docMk/>
          <pc:sldMk cId="807478032" sldId="2649"/>
        </pc:sldMkLst>
        <pc:spChg chg="mod">
          <ac:chgData name="Галина Галина" userId="5db18f3bd805f1eb" providerId="LiveId" clId="{01F68688-FF69-4663-ABB4-92ACA47E800A}" dt="2026-02-04T04:11:06.609" v="347" actId="207"/>
          <ac:spMkLst>
            <pc:docMk/>
            <pc:sldMk cId="807478032" sldId="2649"/>
            <ac:spMk id="2" creationId="{27ACCA60-12C5-DA4F-CC34-A678A5A00F02}"/>
          </ac:spMkLst>
        </pc:spChg>
        <pc:spChg chg="mod">
          <ac:chgData name="Галина Галина" userId="5db18f3bd805f1eb" providerId="LiveId" clId="{01F68688-FF69-4663-ABB4-92ACA47E800A}" dt="2026-02-04T04:08:52.279" v="316"/>
          <ac:spMkLst>
            <pc:docMk/>
            <pc:sldMk cId="807478032" sldId="2649"/>
            <ac:spMk id="4" creationId="{B576C1CF-D42C-A29F-0CC3-C08F680C9033}"/>
          </ac:spMkLst>
        </pc:spChg>
        <pc:spChg chg="mod">
          <ac:chgData name="Галина Галина" userId="5db18f3bd805f1eb" providerId="LiveId" clId="{01F68688-FF69-4663-ABB4-92ACA47E800A}" dt="2026-02-04T04:22:00.271" v="429" actId="255"/>
          <ac:spMkLst>
            <pc:docMk/>
            <pc:sldMk cId="807478032" sldId="2649"/>
            <ac:spMk id="15" creationId="{68570DC0-74DF-7956-EF5C-AD7D6182ED91}"/>
          </ac:spMkLst>
        </pc:spChg>
        <pc:picChg chg="del">
          <ac:chgData name="Галина Галина" userId="5db18f3bd805f1eb" providerId="LiveId" clId="{01F68688-FF69-4663-ABB4-92ACA47E800A}" dt="2026-02-04T04:15:24.625" v="384" actId="478"/>
          <ac:picMkLst>
            <pc:docMk/>
            <pc:sldMk cId="807478032" sldId="2649"/>
            <ac:picMk id="20" creationId="{32D57471-5449-5484-7F23-2826CC10A05A}"/>
          </ac:picMkLst>
        </pc:picChg>
      </pc:sldChg>
      <pc:sldChg chg="del">
        <pc:chgData name="Галина Галина" userId="5db18f3bd805f1eb" providerId="LiveId" clId="{01F68688-FF69-4663-ABB4-92ACA47E800A}" dt="2026-02-04T03:27:58.908" v="7" actId="47"/>
        <pc:sldMkLst>
          <pc:docMk/>
          <pc:sldMk cId="2247721317" sldId="2650"/>
        </pc:sldMkLst>
      </pc:sldChg>
      <pc:sldChg chg="del">
        <pc:chgData name="Галина Галина" userId="5db18f3bd805f1eb" providerId="LiveId" clId="{01F68688-FF69-4663-ABB4-92ACA47E800A}" dt="2026-02-04T03:27:59.818" v="8" actId="47"/>
        <pc:sldMkLst>
          <pc:docMk/>
          <pc:sldMk cId="3850078971" sldId="2651"/>
        </pc:sldMkLst>
      </pc:sldChg>
      <pc:sldChg chg="del">
        <pc:chgData name="Галина Галина" userId="5db18f3bd805f1eb" providerId="LiveId" clId="{01F68688-FF69-4663-ABB4-92ACA47E800A}" dt="2026-02-04T03:28:09.360" v="9" actId="47"/>
        <pc:sldMkLst>
          <pc:docMk/>
          <pc:sldMk cId="3726096343" sldId="2652"/>
        </pc:sldMkLst>
      </pc:sldChg>
      <pc:sldChg chg="delSp modSp mod">
        <pc:chgData name="Галина Галина" userId="5db18f3bd805f1eb" providerId="LiveId" clId="{01F68688-FF69-4663-ABB4-92ACA47E800A}" dt="2026-02-04T04:39:55.665" v="727" actId="478"/>
        <pc:sldMkLst>
          <pc:docMk/>
          <pc:sldMk cId="1840871976" sldId="2653"/>
        </pc:sldMkLst>
        <pc:spChg chg="mod">
          <ac:chgData name="Галина Галина" userId="5db18f3bd805f1eb" providerId="LiveId" clId="{01F68688-FF69-4663-ABB4-92ACA47E800A}" dt="2026-02-04T04:08:52.279" v="316"/>
          <ac:spMkLst>
            <pc:docMk/>
            <pc:sldMk cId="1840871976" sldId="2653"/>
            <ac:spMk id="6" creationId="{D02A0299-A54F-9F25-BF83-652CCC2E48EE}"/>
          </ac:spMkLst>
        </pc:spChg>
        <pc:picChg chg="del">
          <ac:chgData name="Галина Галина" userId="5db18f3bd805f1eb" providerId="LiveId" clId="{01F68688-FF69-4663-ABB4-92ACA47E800A}" dt="2026-02-04T04:39:55.665" v="727" actId="478"/>
          <ac:picMkLst>
            <pc:docMk/>
            <pc:sldMk cId="1840871976" sldId="2653"/>
            <ac:picMk id="20" creationId="{F1558628-C164-737F-FD6E-4B524A59DEBA}"/>
          </ac:picMkLst>
        </pc:picChg>
      </pc:sldChg>
      <pc:sldChg chg="delSp modSp mod">
        <pc:chgData name="Галина Галина" userId="5db18f3bd805f1eb" providerId="LiveId" clId="{01F68688-FF69-4663-ABB4-92ACA47E800A}" dt="2026-02-04T04:39:31.052" v="717" actId="478"/>
        <pc:sldMkLst>
          <pc:docMk/>
          <pc:sldMk cId="964382858" sldId="2654"/>
        </pc:sldMkLst>
        <pc:spChg chg="mod">
          <ac:chgData name="Галина Галина" userId="5db18f3bd805f1eb" providerId="LiveId" clId="{01F68688-FF69-4663-ABB4-92ACA47E800A}" dt="2026-02-04T04:08:52.279" v="316"/>
          <ac:spMkLst>
            <pc:docMk/>
            <pc:sldMk cId="964382858" sldId="2654"/>
            <ac:spMk id="6" creationId="{0F21EA82-E963-E1B4-FCEE-7E67D67B32DF}"/>
          </ac:spMkLst>
        </pc:spChg>
        <pc:picChg chg="del">
          <ac:chgData name="Галина Галина" userId="5db18f3bd805f1eb" providerId="LiveId" clId="{01F68688-FF69-4663-ABB4-92ACA47E800A}" dt="2026-02-04T04:39:31.052" v="717" actId="478"/>
          <ac:picMkLst>
            <pc:docMk/>
            <pc:sldMk cId="964382858" sldId="2654"/>
            <ac:picMk id="20" creationId="{44D67D26-2180-A6DB-56DD-D2242E630373}"/>
          </ac:picMkLst>
        </pc:picChg>
      </pc:sldChg>
      <pc:sldChg chg="delSp modSp mod">
        <pc:chgData name="Галина Галина" userId="5db18f3bd805f1eb" providerId="LiveId" clId="{01F68688-FF69-4663-ABB4-92ACA47E800A}" dt="2026-02-04T04:37:07.959" v="654" actId="478"/>
        <pc:sldMkLst>
          <pc:docMk/>
          <pc:sldMk cId="2366011010" sldId="2655"/>
        </pc:sldMkLst>
        <pc:spChg chg="mod">
          <ac:chgData name="Галина Галина" userId="5db18f3bd805f1eb" providerId="LiveId" clId="{01F68688-FF69-4663-ABB4-92ACA47E800A}" dt="2026-02-04T04:24:42.944" v="466" actId="2711"/>
          <ac:spMkLst>
            <pc:docMk/>
            <pc:sldMk cId="2366011010" sldId="2655"/>
            <ac:spMk id="3" creationId="{803616D5-BF00-2FCC-5D0C-07994F54FFC4}"/>
          </ac:spMkLst>
        </pc:spChg>
        <pc:spChg chg="mod">
          <ac:chgData name="Галина Галина" userId="5db18f3bd805f1eb" providerId="LiveId" clId="{01F68688-FF69-4663-ABB4-92ACA47E800A}" dt="2026-02-04T04:08:52.279" v="316"/>
          <ac:spMkLst>
            <pc:docMk/>
            <pc:sldMk cId="2366011010" sldId="2655"/>
            <ac:spMk id="9" creationId="{1BE6765E-4325-2D34-ACCD-899C02D24927}"/>
          </ac:spMkLst>
        </pc:spChg>
        <pc:picChg chg="del">
          <ac:chgData name="Галина Галина" userId="5db18f3bd805f1eb" providerId="LiveId" clId="{01F68688-FF69-4663-ABB4-92ACA47E800A}" dt="2026-02-04T04:37:07.959" v="654" actId="478"/>
          <ac:picMkLst>
            <pc:docMk/>
            <pc:sldMk cId="2366011010" sldId="2655"/>
            <ac:picMk id="5" creationId="{BE3B5AE2-0B05-2072-27EA-FCE5F98BB83F}"/>
          </ac:picMkLst>
        </pc:picChg>
      </pc:sldChg>
      <pc:sldChg chg="delSp modSp mod">
        <pc:chgData name="Галина Галина" userId="5db18f3bd805f1eb" providerId="LiveId" clId="{01F68688-FF69-4663-ABB4-92ACA47E800A}" dt="2026-02-04T04:37:10.018" v="655" actId="478"/>
        <pc:sldMkLst>
          <pc:docMk/>
          <pc:sldMk cId="1983418623" sldId="2656"/>
        </pc:sldMkLst>
        <pc:spChg chg="mod">
          <ac:chgData name="Галина Галина" userId="5db18f3bd805f1eb" providerId="LiveId" clId="{01F68688-FF69-4663-ABB4-92ACA47E800A}" dt="2026-02-04T04:24:50.479" v="468" actId="2711"/>
          <ac:spMkLst>
            <pc:docMk/>
            <pc:sldMk cId="1983418623" sldId="2656"/>
            <ac:spMk id="3" creationId="{60B1B6A4-D83D-974F-3422-4470532D2C10}"/>
          </ac:spMkLst>
        </pc:spChg>
        <pc:spChg chg="mod">
          <ac:chgData name="Галина Галина" userId="5db18f3bd805f1eb" providerId="LiveId" clId="{01F68688-FF69-4663-ABB4-92ACA47E800A}" dt="2026-02-04T04:08:52.279" v="316"/>
          <ac:spMkLst>
            <pc:docMk/>
            <pc:sldMk cId="1983418623" sldId="2656"/>
            <ac:spMk id="9" creationId="{8E2C4259-01C7-ACD6-D423-80D1AA1E6718}"/>
          </ac:spMkLst>
        </pc:spChg>
        <pc:picChg chg="del">
          <ac:chgData name="Галина Галина" userId="5db18f3bd805f1eb" providerId="LiveId" clId="{01F68688-FF69-4663-ABB4-92ACA47E800A}" dt="2026-02-04T04:37:10.018" v="655" actId="478"/>
          <ac:picMkLst>
            <pc:docMk/>
            <pc:sldMk cId="1983418623" sldId="2656"/>
            <ac:picMk id="5" creationId="{9E4178B4-22CF-8FCA-09CF-8E14AA9834AD}"/>
          </ac:picMkLst>
        </pc:picChg>
      </pc:sldChg>
      <pc:sldChg chg="delSp modSp mod">
        <pc:chgData name="Галина Галина" userId="5db18f3bd805f1eb" providerId="LiveId" clId="{01F68688-FF69-4663-ABB4-92ACA47E800A}" dt="2026-02-04T04:37:11.795" v="656" actId="478"/>
        <pc:sldMkLst>
          <pc:docMk/>
          <pc:sldMk cId="1127007352" sldId="2657"/>
        </pc:sldMkLst>
        <pc:spChg chg="mod">
          <ac:chgData name="Галина Галина" userId="5db18f3bd805f1eb" providerId="LiveId" clId="{01F68688-FF69-4663-ABB4-92ACA47E800A}" dt="2026-02-04T04:24:57.913" v="470" actId="2711"/>
          <ac:spMkLst>
            <pc:docMk/>
            <pc:sldMk cId="1127007352" sldId="2657"/>
            <ac:spMk id="3" creationId="{03BE4023-BE3F-5F35-5D09-A0B8DE5A8CF7}"/>
          </ac:spMkLst>
        </pc:spChg>
        <pc:spChg chg="mod">
          <ac:chgData name="Галина Галина" userId="5db18f3bd805f1eb" providerId="LiveId" clId="{01F68688-FF69-4663-ABB4-92ACA47E800A}" dt="2026-02-04T04:08:52.279" v="316"/>
          <ac:spMkLst>
            <pc:docMk/>
            <pc:sldMk cId="1127007352" sldId="2657"/>
            <ac:spMk id="9" creationId="{80C89EE2-C150-A866-04C7-C87F189CEE45}"/>
          </ac:spMkLst>
        </pc:spChg>
        <pc:picChg chg="del">
          <ac:chgData name="Галина Галина" userId="5db18f3bd805f1eb" providerId="LiveId" clId="{01F68688-FF69-4663-ABB4-92ACA47E800A}" dt="2026-02-04T04:37:11.795" v="656" actId="478"/>
          <ac:picMkLst>
            <pc:docMk/>
            <pc:sldMk cId="1127007352" sldId="2657"/>
            <ac:picMk id="5" creationId="{A2E4203A-E1C5-05B1-2C6B-C7282FE1B2EF}"/>
          </ac:picMkLst>
        </pc:picChg>
      </pc:sldChg>
      <pc:sldChg chg="delSp modSp mod">
        <pc:chgData name="Галина Галина" userId="5db18f3bd805f1eb" providerId="LiveId" clId="{01F68688-FF69-4663-ABB4-92ACA47E800A}" dt="2026-02-04T04:37:13.958" v="657" actId="478"/>
        <pc:sldMkLst>
          <pc:docMk/>
          <pc:sldMk cId="1900777206" sldId="2658"/>
        </pc:sldMkLst>
        <pc:spChg chg="mod">
          <ac:chgData name="Галина Галина" userId="5db18f3bd805f1eb" providerId="LiveId" clId="{01F68688-FF69-4663-ABB4-92ACA47E800A}" dt="2026-02-04T04:25:07.312" v="472" actId="2711"/>
          <ac:spMkLst>
            <pc:docMk/>
            <pc:sldMk cId="1900777206" sldId="2658"/>
            <ac:spMk id="3" creationId="{96FD5339-824A-55F8-E335-65539970DECB}"/>
          </ac:spMkLst>
        </pc:spChg>
        <pc:spChg chg="mod">
          <ac:chgData name="Галина Галина" userId="5db18f3bd805f1eb" providerId="LiveId" clId="{01F68688-FF69-4663-ABB4-92ACA47E800A}" dt="2026-02-04T04:08:52.279" v="316"/>
          <ac:spMkLst>
            <pc:docMk/>
            <pc:sldMk cId="1900777206" sldId="2658"/>
            <ac:spMk id="9" creationId="{7733046E-0332-6248-60A0-040E265055B3}"/>
          </ac:spMkLst>
        </pc:spChg>
        <pc:picChg chg="del">
          <ac:chgData name="Галина Галина" userId="5db18f3bd805f1eb" providerId="LiveId" clId="{01F68688-FF69-4663-ABB4-92ACA47E800A}" dt="2026-02-04T04:37:13.958" v="657" actId="478"/>
          <ac:picMkLst>
            <pc:docMk/>
            <pc:sldMk cId="1900777206" sldId="2658"/>
            <ac:picMk id="5" creationId="{B6C67832-112A-EE37-3511-EB037279C8B9}"/>
          </ac:picMkLst>
        </pc:picChg>
      </pc:sldChg>
      <pc:sldChg chg="modSp del mod">
        <pc:chgData name="Галина Галина" userId="5db18f3bd805f1eb" providerId="LiveId" clId="{01F68688-FF69-4663-ABB4-92ACA47E800A}" dt="2026-02-04T03:54:12.622" v="204" actId="47"/>
        <pc:sldMkLst>
          <pc:docMk/>
          <pc:sldMk cId="677629942" sldId="2659"/>
        </pc:sldMkLst>
        <pc:spChg chg="mod">
          <ac:chgData name="Галина Галина" userId="5db18f3bd805f1eb" providerId="LiveId" clId="{01F68688-FF69-4663-ABB4-92ACA47E800A}" dt="2026-02-04T03:53:47.528" v="202" actId="20577"/>
          <ac:spMkLst>
            <pc:docMk/>
            <pc:sldMk cId="677629942" sldId="2659"/>
            <ac:spMk id="3" creationId="{1E7C60BC-6CB4-7F7B-D7CF-ABF9A6895901}"/>
          </ac:spMkLst>
        </pc:spChg>
      </pc:sldChg>
      <pc:sldChg chg="delSp modSp mod">
        <pc:chgData name="Галина Галина" userId="5db18f3bd805f1eb" providerId="LiveId" clId="{01F68688-FF69-4663-ABB4-92ACA47E800A}" dt="2026-02-04T04:37:16.453" v="658" actId="478"/>
        <pc:sldMkLst>
          <pc:docMk/>
          <pc:sldMk cId="474134067" sldId="2660"/>
        </pc:sldMkLst>
        <pc:spChg chg="mod">
          <ac:chgData name="Галина Галина" userId="5db18f3bd805f1eb" providerId="LiveId" clId="{01F68688-FF69-4663-ABB4-92ACA47E800A}" dt="2026-02-04T04:25:18.091" v="474" actId="2711"/>
          <ac:spMkLst>
            <pc:docMk/>
            <pc:sldMk cId="474134067" sldId="2660"/>
            <ac:spMk id="3" creationId="{377DF724-1DAE-509B-92D7-3887CC39C111}"/>
          </ac:spMkLst>
        </pc:spChg>
        <pc:spChg chg="mod">
          <ac:chgData name="Галина Галина" userId="5db18f3bd805f1eb" providerId="LiveId" clId="{01F68688-FF69-4663-ABB4-92ACA47E800A}" dt="2026-02-04T04:08:52.279" v="316"/>
          <ac:spMkLst>
            <pc:docMk/>
            <pc:sldMk cId="474134067" sldId="2660"/>
            <ac:spMk id="9" creationId="{AE6CDF93-7903-EEC1-92A1-3ED3F235A8F6}"/>
          </ac:spMkLst>
        </pc:spChg>
        <pc:picChg chg="del">
          <ac:chgData name="Галина Галина" userId="5db18f3bd805f1eb" providerId="LiveId" clId="{01F68688-FF69-4663-ABB4-92ACA47E800A}" dt="2026-02-04T04:37:16.453" v="658" actId="478"/>
          <ac:picMkLst>
            <pc:docMk/>
            <pc:sldMk cId="474134067" sldId="2660"/>
            <ac:picMk id="5" creationId="{A86CD0A1-2E93-1B02-404C-33D613CCC9C4}"/>
          </ac:picMkLst>
        </pc:picChg>
      </pc:sldChg>
      <pc:sldChg chg="delSp modSp mod">
        <pc:chgData name="Галина Галина" userId="5db18f3bd805f1eb" providerId="LiveId" clId="{01F68688-FF69-4663-ABB4-92ACA47E800A}" dt="2026-02-04T04:37:31.002" v="664" actId="478"/>
        <pc:sldMkLst>
          <pc:docMk/>
          <pc:sldMk cId="2643922499" sldId="2661"/>
        </pc:sldMkLst>
        <pc:spChg chg="mod">
          <ac:chgData name="Галина Галина" userId="5db18f3bd805f1eb" providerId="LiveId" clId="{01F68688-FF69-4663-ABB4-92ACA47E800A}" dt="2026-02-04T04:26:19.749" v="486" actId="2711"/>
          <ac:spMkLst>
            <pc:docMk/>
            <pc:sldMk cId="2643922499" sldId="2661"/>
            <ac:spMk id="3" creationId="{3F96DDCA-437D-EF12-AAAF-AC9D8195A3FF}"/>
          </ac:spMkLst>
        </pc:spChg>
        <pc:spChg chg="mod">
          <ac:chgData name="Галина Галина" userId="5db18f3bd805f1eb" providerId="LiveId" clId="{01F68688-FF69-4663-ABB4-92ACA47E800A}" dt="2026-02-04T04:08:52.279" v="316"/>
          <ac:spMkLst>
            <pc:docMk/>
            <pc:sldMk cId="2643922499" sldId="2661"/>
            <ac:spMk id="9" creationId="{EC4E891A-2D87-A777-7478-43BF620EE072}"/>
          </ac:spMkLst>
        </pc:spChg>
        <pc:picChg chg="del">
          <ac:chgData name="Галина Галина" userId="5db18f3bd805f1eb" providerId="LiveId" clId="{01F68688-FF69-4663-ABB4-92ACA47E800A}" dt="2026-02-04T04:37:31.002" v="664" actId="478"/>
          <ac:picMkLst>
            <pc:docMk/>
            <pc:sldMk cId="2643922499" sldId="2661"/>
            <ac:picMk id="5" creationId="{A6BB3284-08C2-41E2-75C0-397CD3B3E6D7}"/>
          </ac:picMkLst>
        </pc:picChg>
      </pc:sldChg>
      <pc:sldChg chg="delSp modSp mod">
        <pc:chgData name="Галина Галина" userId="5db18f3bd805f1eb" providerId="LiveId" clId="{01F68688-FF69-4663-ABB4-92ACA47E800A}" dt="2026-02-04T04:37:38.731" v="667" actId="478"/>
        <pc:sldMkLst>
          <pc:docMk/>
          <pc:sldMk cId="652189186" sldId="2662"/>
        </pc:sldMkLst>
        <pc:spChg chg="mod">
          <ac:chgData name="Галина Галина" userId="5db18f3bd805f1eb" providerId="LiveId" clId="{01F68688-FF69-4663-ABB4-92ACA47E800A}" dt="2026-02-04T04:08:52.279" v="316"/>
          <ac:spMkLst>
            <pc:docMk/>
            <pc:sldMk cId="652189186" sldId="2662"/>
            <ac:spMk id="9" creationId="{6E2A0C0B-CAFA-59D2-DF15-BB9684D3730E}"/>
          </ac:spMkLst>
        </pc:spChg>
        <pc:picChg chg="del">
          <ac:chgData name="Галина Галина" userId="5db18f3bd805f1eb" providerId="LiveId" clId="{01F68688-FF69-4663-ABB4-92ACA47E800A}" dt="2026-02-04T04:37:38.731" v="667" actId="478"/>
          <ac:picMkLst>
            <pc:docMk/>
            <pc:sldMk cId="652189186" sldId="2662"/>
            <ac:picMk id="5" creationId="{F2FFF530-4392-E0A9-B940-462DEF17D678}"/>
          </ac:picMkLst>
        </pc:picChg>
      </pc:sldChg>
      <pc:sldChg chg="delSp modSp mod">
        <pc:chgData name="Галина Галина" userId="5db18f3bd805f1eb" providerId="LiveId" clId="{01F68688-FF69-4663-ABB4-92ACA47E800A}" dt="2026-02-04T04:37:32.571" v="665" actId="478"/>
        <pc:sldMkLst>
          <pc:docMk/>
          <pc:sldMk cId="935703848" sldId="2663"/>
        </pc:sldMkLst>
        <pc:spChg chg="mod">
          <ac:chgData name="Галина Галина" userId="5db18f3bd805f1eb" providerId="LiveId" clId="{01F68688-FF69-4663-ABB4-92ACA47E800A}" dt="2026-02-04T04:26:28.271" v="488" actId="2711"/>
          <ac:spMkLst>
            <pc:docMk/>
            <pc:sldMk cId="935703848" sldId="2663"/>
            <ac:spMk id="3" creationId="{C3B460BC-5509-26E8-B173-C7E4E3A10E9B}"/>
          </ac:spMkLst>
        </pc:spChg>
        <pc:spChg chg="mod">
          <ac:chgData name="Галина Галина" userId="5db18f3bd805f1eb" providerId="LiveId" clId="{01F68688-FF69-4663-ABB4-92ACA47E800A}" dt="2026-02-04T04:08:52.279" v="316"/>
          <ac:spMkLst>
            <pc:docMk/>
            <pc:sldMk cId="935703848" sldId="2663"/>
            <ac:spMk id="9" creationId="{499CD243-58AE-0D8B-9533-DF92E858C572}"/>
          </ac:spMkLst>
        </pc:spChg>
        <pc:picChg chg="del">
          <ac:chgData name="Галина Галина" userId="5db18f3bd805f1eb" providerId="LiveId" clId="{01F68688-FF69-4663-ABB4-92ACA47E800A}" dt="2026-02-04T04:37:32.571" v="665" actId="478"/>
          <ac:picMkLst>
            <pc:docMk/>
            <pc:sldMk cId="935703848" sldId="2663"/>
            <ac:picMk id="5" creationId="{BE486A64-2ABD-071F-73BC-1B12CEDF8ABB}"/>
          </ac:picMkLst>
        </pc:picChg>
      </pc:sldChg>
      <pc:sldChg chg="delSp modSp mod">
        <pc:chgData name="Галина Галина" userId="5db18f3bd805f1eb" providerId="LiveId" clId="{01F68688-FF69-4663-ABB4-92ACA47E800A}" dt="2026-02-04T04:37:40.901" v="668" actId="478"/>
        <pc:sldMkLst>
          <pc:docMk/>
          <pc:sldMk cId="908414416" sldId="2664"/>
        </pc:sldMkLst>
        <pc:spChg chg="mod">
          <ac:chgData name="Галина Галина" userId="5db18f3bd805f1eb" providerId="LiveId" clId="{01F68688-FF69-4663-ABB4-92ACA47E800A}" dt="2026-02-04T04:08:52.279" v="316"/>
          <ac:spMkLst>
            <pc:docMk/>
            <pc:sldMk cId="908414416" sldId="2664"/>
            <ac:spMk id="9" creationId="{28F36393-973F-964C-7A95-2DFBD8FB0D55}"/>
          </ac:spMkLst>
        </pc:spChg>
        <pc:picChg chg="del">
          <ac:chgData name="Галина Галина" userId="5db18f3bd805f1eb" providerId="LiveId" clId="{01F68688-FF69-4663-ABB4-92ACA47E800A}" dt="2026-02-04T04:37:40.901" v="668" actId="478"/>
          <ac:picMkLst>
            <pc:docMk/>
            <pc:sldMk cId="908414416" sldId="2664"/>
            <ac:picMk id="5" creationId="{9EE4EF93-707D-F84F-B29D-0B2D9B2CEF13}"/>
          </ac:picMkLst>
        </pc:picChg>
      </pc:sldChg>
      <pc:sldChg chg="delSp modSp mod">
        <pc:chgData name="Галина Галина" userId="5db18f3bd805f1eb" providerId="LiveId" clId="{01F68688-FF69-4663-ABB4-92ACA47E800A}" dt="2026-02-04T04:37:35.216" v="666" actId="478"/>
        <pc:sldMkLst>
          <pc:docMk/>
          <pc:sldMk cId="1999755324" sldId="2665"/>
        </pc:sldMkLst>
        <pc:spChg chg="mod">
          <ac:chgData name="Галина Галина" userId="5db18f3bd805f1eb" providerId="LiveId" clId="{01F68688-FF69-4663-ABB4-92ACA47E800A}" dt="2026-02-04T04:26:39.126" v="490" actId="2711"/>
          <ac:spMkLst>
            <pc:docMk/>
            <pc:sldMk cId="1999755324" sldId="2665"/>
            <ac:spMk id="3" creationId="{C334ABC8-27FC-F84C-C42F-900EADB8EE0C}"/>
          </ac:spMkLst>
        </pc:spChg>
        <pc:spChg chg="mod">
          <ac:chgData name="Галина Галина" userId="5db18f3bd805f1eb" providerId="LiveId" clId="{01F68688-FF69-4663-ABB4-92ACA47E800A}" dt="2026-02-04T04:08:52.279" v="316"/>
          <ac:spMkLst>
            <pc:docMk/>
            <pc:sldMk cId="1999755324" sldId="2665"/>
            <ac:spMk id="9" creationId="{B4766697-D580-F361-F540-4EF408DE0068}"/>
          </ac:spMkLst>
        </pc:spChg>
        <pc:picChg chg="del">
          <ac:chgData name="Галина Галина" userId="5db18f3bd805f1eb" providerId="LiveId" clId="{01F68688-FF69-4663-ABB4-92ACA47E800A}" dt="2026-02-04T04:37:35.216" v="666" actId="478"/>
          <ac:picMkLst>
            <pc:docMk/>
            <pc:sldMk cId="1999755324" sldId="2665"/>
            <ac:picMk id="5" creationId="{99F9B36B-8970-BBA2-03CC-19EC665852AB}"/>
          </ac:picMkLst>
        </pc:picChg>
      </pc:sldChg>
      <pc:sldChg chg="delSp modSp mod">
        <pc:chgData name="Галина Галина" userId="5db18f3bd805f1eb" providerId="LiveId" clId="{01F68688-FF69-4663-ABB4-92ACA47E800A}" dt="2026-02-04T04:37:43.645" v="669" actId="478"/>
        <pc:sldMkLst>
          <pc:docMk/>
          <pc:sldMk cId="1833951994" sldId="2666"/>
        </pc:sldMkLst>
        <pc:spChg chg="mod">
          <ac:chgData name="Галина Галина" userId="5db18f3bd805f1eb" providerId="LiveId" clId="{01F68688-FF69-4663-ABB4-92ACA47E800A}" dt="2026-02-04T04:08:52.279" v="316"/>
          <ac:spMkLst>
            <pc:docMk/>
            <pc:sldMk cId="1833951994" sldId="2666"/>
            <ac:spMk id="9" creationId="{E39E1434-7457-CC2D-6FF6-38CEC0D494AE}"/>
          </ac:spMkLst>
        </pc:spChg>
        <pc:picChg chg="del">
          <ac:chgData name="Галина Галина" userId="5db18f3bd805f1eb" providerId="LiveId" clId="{01F68688-FF69-4663-ABB4-92ACA47E800A}" dt="2026-02-04T04:37:43.645" v="669" actId="478"/>
          <ac:picMkLst>
            <pc:docMk/>
            <pc:sldMk cId="1833951994" sldId="2666"/>
            <ac:picMk id="5" creationId="{BF1F43D3-A5E8-A6BE-0F74-83F3ECD58E33}"/>
          </ac:picMkLst>
        </pc:picChg>
      </pc:sldChg>
      <pc:sldChg chg="delSp modSp mod">
        <pc:chgData name="Галина Галина" userId="5db18f3bd805f1eb" providerId="LiveId" clId="{01F68688-FF69-4663-ABB4-92ACA47E800A}" dt="2026-02-04T04:37:45.670" v="670" actId="478"/>
        <pc:sldMkLst>
          <pc:docMk/>
          <pc:sldMk cId="3764419228" sldId="2667"/>
        </pc:sldMkLst>
        <pc:spChg chg="mod">
          <ac:chgData name="Галина Галина" userId="5db18f3bd805f1eb" providerId="LiveId" clId="{01F68688-FF69-4663-ABB4-92ACA47E800A}" dt="2026-02-04T04:26:58.543" v="493" actId="12"/>
          <ac:spMkLst>
            <pc:docMk/>
            <pc:sldMk cId="3764419228" sldId="2667"/>
            <ac:spMk id="3" creationId="{3F8694E2-12AB-4180-0AB2-EB2914E84843}"/>
          </ac:spMkLst>
        </pc:spChg>
        <pc:spChg chg="mod">
          <ac:chgData name="Галина Галина" userId="5db18f3bd805f1eb" providerId="LiveId" clId="{01F68688-FF69-4663-ABB4-92ACA47E800A}" dt="2026-02-04T04:08:52.279" v="316"/>
          <ac:spMkLst>
            <pc:docMk/>
            <pc:sldMk cId="3764419228" sldId="2667"/>
            <ac:spMk id="9" creationId="{D719E62A-D2B2-C9DB-AC8E-87AD41FE6CFC}"/>
          </ac:spMkLst>
        </pc:spChg>
        <pc:picChg chg="del">
          <ac:chgData name="Галина Галина" userId="5db18f3bd805f1eb" providerId="LiveId" clId="{01F68688-FF69-4663-ABB4-92ACA47E800A}" dt="2026-02-04T04:37:45.670" v="670" actId="478"/>
          <ac:picMkLst>
            <pc:docMk/>
            <pc:sldMk cId="3764419228" sldId="2667"/>
            <ac:picMk id="5" creationId="{45C784D2-1DAA-2BAC-050B-64882CF82BFA}"/>
          </ac:picMkLst>
        </pc:picChg>
      </pc:sldChg>
      <pc:sldChg chg="delSp modSp mod">
        <pc:chgData name="Галина Галина" userId="5db18f3bd805f1eb" providerId="LiveId" clId="{01F68688-FF69-4663-ABB4-92ACA47E800A}" dt="2026-02-04T04:37:48.080" v="671" actId="478"/>
        <pc:sldMkLst>
          <pc:docMk/>
          <pc:sldMk cId="3787649644" sldId="2668"/>
        </pc:sldMkLst>
        <pc:spChg chg="mod">
          <ac:chgData name="Галина Галина" userId="5db18f3bd805f1eb" providerId="LiveId" clId="{01F68688-FF69-4663-ABB4-92ACA47E800A}" dt="2026-02-04T04:27:15.532" v="496" actId="12"/>
          <ac:spMkLst>
            <pc:docMk/>
            <pc:sldMk cId="3787649644" sldId="2668"/>
            <ac:spMk id="3" creationId="{12E64F98-5670-5AE5-B1D8-E473B5514084}"/>
          </ac:spMkLst>
        </pc:spChg>
        <pc:spChg chg="mod">
          <ac:chgData name="Галина Галина" userId="5db18f3bd805f1eb" providerId="LiveId" clId="{01F68688-FF69-4663-ABB4-92ACA47E800A}" dt="2026-02-04T04:08:52.279" v="316"/>
          <ac:spMkLst>
            <pc:docMk/>
            <pc:sldMk cId="3787649644" sldId="2668"/>
            <ac:spMk id="9" creationId="{D84A1036-4AAB-DF92-7487-BA4D419D279B}"/>
          </ac:spMkLst>
        </pc:spChg>
        <pc:picChg chg="del">
          <ac:chgData name="Галина Галина" userId="5db18f3bd805f1eb" providerId="LiveId" clId="{01F68688-FF69-4663-ABB4-92ACA47E800A}" dt="2026-02-04T04:37:48.080" v="671" actId="478"/>
          <ac:picMkLst>
            <pc:docMk/>
            <pc:sldMk cId="3787649644" sldId="2668"/>
            <ac:picMk id="5" creationId="{1240C39F-BF49-1ADA-B16D-422630E84667}"/>
          </ac:picMkLst>
        </pc:picChg>
      </pc:sldChg>
      <pc:sldChg chg="delSp modSp mod">
        <pc:chgData name="Галина Галина" userId="5db18f3bd805f1eb" providerId="LiveId" clId="{01F68688-FF69-4663-ABB4-92ACA47E800A}" dt="2026-02-04T04:37:50.745" v="672" actId="478"/>
        <pc:sldMkLst>
          <pc:docMk/>
          <pc:sldMk cId="2638886534" sldId="2669"/>
        </pc:sldMkLst>
        <pc:spChg chg="mod">
          <ac:chgData name="Галина Галина" userId="5db18f3bd805f1eb" providerId="LiveId" clId="{01F68688-FF69-4663-ABB4-92ACA47E800A}" dt="2026-02-04T04:27:24.156" v="498" actId="2711"/>
          <ac:spMkLst>
            <pc:docMk/>
            <pc:sldMk cId="2638886534" sldId="2669"/>
            <ac:spMk id="3" creationId="{31B17F2D-B717-C18D-F864-8C434AD6F83B}"/>
          </ac:spMkLst>
        </pc:spChg>
        <pc:spChg chg="mod">
          <ac:chgData name="Галина Галина" userId="5db18f3bd805f1eb" providerId="LiveId" clId="{01F68688-FF69-4663-ABB4-92ACA47E800A}" dt="2026-02-04T04:08:52.279" v="316"/>
          <ac:spMkLst>
            <pc:docMk/>
            <pc:sldMk cId="2638886534" sldId="2669"/>
            <ac:spMk id="9" creationId="{094B8953-529B-E373-D6FC-7F4ED5EDAA7D}"/>
          </ac:spMkLst>
        </pc:spChg>
        <pc:picChg chg="del">
          <ac:chgData name="Галина Галина" userId="5db18f3bd805f1eb" providerId="LiveId" clId="{01F68688-FF69-4663-ABB4-92ACA47E800A}" dt="2026-02-04T04:37:50.745" v="672" actId="478"/>
          <ac:picMkLst>
            <pc:docMk/>
            <pc:sldMk cId="2638886534" sldId="2669"/>
            <ac:picMk id="5" creationId="{CEF60EC6-591A-3C19-10B0-F92ECE914BB0}"/>
          </ac:picMkLst>
        </pc:picChg>
      </pc:sldChg>
      <pc:sldChg chg="delSp modSp mod">
        <pc:chgData name="Галина Галина" userId="5db18f3bd805f1eb" providerId="LiveId" clId="{01F68688-FF69-4663-ABB4-92ACA47E800A}" dt="2026-02-04T04:39:48.960" v="724" actId="478"/>
        <pc:sldMkLst>
          <pc:docMk/>
          <pc:sldMk cId="3625367701" sldId="2670"/>
        </pc:sldMkLst>
        <pc:spChg chg="mod">
          <ac:chgData name="Галина Галина" userId="5db18f3bd805f1eb" providerId="LiveId" clId="{01F68688-FF69-4663-ABB4-92ACA47E800A}" dt="2026-02-04T04:30:59.933" v="528" actId="255"/>
          <ac:spMkLst>
            <pc:docMk/>
            <pc:sldMk cId="3625367701" sldId="2670"/>
            <ac:spMk id="3" creationId="{1AD7910A-93C6-187D-5D0F-DC54F3A814C6}"/>
          </ac:spMkLst>
        </pc:spChg>
        <pc:spChg chg="mod">
          <ac:chgData name="Галина Галина" userId="5db18f3bd805f1eb" providerId="LiveId" clId="{01F68688-FF69-4663-ABB4-92ACA47E800A}" dt="2026-02-04T04:08:52.279" v="316"/>
          <ac:spMkLst>
            <pc:docMk/>
            <pc:sldMk cId="3625367701" sldId="2670"/>
            <ac:spMk id="9" creationId="{2104DFB6-B5CF-39A8-9517-D13B0BEFFC76}"/>
          </ac:spMkLst>
        </pc:spChg>
        <pc:picChg chg="del">
          <ac:chgData name="Галина Галина" userId="5db18f3bd805f1eb" providerId="LiveId" clId="{01F68688-FF69-4663-ABB4-92ACA47E800A}" dt="2026-02-04T04:39:48.960" v="724" actId="478"/>
          <ac:picMkLst>
            <pc:docMk/>
            <pc:sldMk cId="3625367701" sldId="2670"/>
            <ac:picMk id="5" creationId="{450617B7-F55A-B40B-1E8F-6F2260930908}"/>
          </ac:picMkLst>
        </pc:picChg>
      </pc:sldChg>
      <pc:sldChg chg="delSp modSp mod">
        <pc:chgData name="Галина Галина" userId="5db18f3bd805f1eb" providerId="LiveId" clId="{01F68688-FF69-4663-ABB4-92ACA47E800A}" dt="2026-02-04T04:39:51.170" v="725" actId="478"/>
        <pc:sldMkLst>
          <pc:docMk/>
          <pc:sldMk cId="653529075" sldId="2671"/>
        </pc:sldMkLst>
        <pc:spChg chg="mod">
          <ac:chgData name="Галина Галина" userId="5db18f3bd805f1eb" providerId="LiveId" clId="{01F68688-FF69-4663-ABB4-92ACA47E800A}" dt="2026-02-04T04:31:05.559" v="529" actId="255"/>
          <ac:spMkLst>
            <pc:docMk/>
            <pc:sldMk cId="653529075" sldId="2671"/>
            <ac:spMk id="3" creationId="{018B5EA0-B369-CE32-C600-912748598731}"/>
          </ac:spMkLst>
        </pc:spChg>
        <pc:spChg chg="mod">
          <ac:chgData name="Галина Галина" userId="5db18f3bd805f1eb" providerId="LiveId" clId="{01F68688-FF69-4663-ABB4-92ACA47E800A}" dt="2026-02-04T04:08:52.279" v="316"/>
          <ac:spMkLst>
            <pc:docMk/>
            <pc:sldMk cId="653529075" sldId="2671"/>
            <ac:spMk id="9" creationId="{1DB51D41-D5A5-C414-0068-33A280B040BF}"/>
          </ac:spMkLst>
        </pc:spChg>
        <pc:picChg chg="del">
          <ac:chgData name="Галина Галина" userId="5db18f3bd805f1eb" providerId="LiveId" clId="{01F68688-FF69-4663-ABB4-92ACA47E800A}" dt="2026-02-04T04:39:51.170" v="725" actId="478"/>
          <ac:picMkLst>
            <pc:docMk/>
            <pc:sldMk cId="653529075" sldId="2671"/>
            <ac:picMk id="5" creationId="{FA661336-2F6C-1AF7-33D5-F64E7E279E6B}"/>
          </ac:picMkLst>
        </pc:picChg>
      </pc:sldChg>
      <pc:sldChg chg="delSp modSp mod">
        <pc:chgData name="Галина Галина" userId="5db18f3bd805f1eb" providerId="LiveId" clId="{01F68688-FF69-4663-ABB4-92ACA47E800A}" dt="2026-02-04T04:37:26.782" v="662" actId="478"/>
        <pc:sldMkLst>
          <pc:docMk/>
          <pc:sldMk cId="1011455987" sldId="2672"/>
        </pc:sldMkLst>
        <pc:spChg chg="mod">
          <ac:chgData name="Галина Галина" userId="5db18f3bd805f1eb" providerId="LiveId" clId="{01F68688-FF69-4663-ABB4-92ACA47E800A}" dt="2026-02-04T04:25:59.518" v="482" actId="2711"/>
          <ac:spMkLst>
            <pc:docMk/>
            <pc:sldMk cId="1011455987" sldId="2672"/>
            <ac:spMk id="3" creationId="{F413703A-A8CA-CE6D-D273-583D4056DC07}"/>
          </ac:spMkLst>
        </pc:spChg>
        <pc:spChg chg="mod">
          <ac:chgData name="Галина Галина" userId="5db18f3bd805f1eb" providerId="LiveId" clId="{01F68688-FF69-4663-ABB4-92ACA47E800A}" dt="2026-02-04T04:08:52.279" v="316"/>
          <ac:spMkLst>
            <pc:docMk/>
            <pc:sldMk cId="1011455987" sldId="2672"/>
            <ac:spMk id="9" creationId="{7137A8B5-2A9C-61F3-E6ED-5E62ED6C93E8}"/>
          </ac:spMkLst>
        </pc:spChg>
        <pc:picChg chg="del">
          <ac:chgData name="Галина Галина" userId="5db18f3bd805f1eb" providerId="LiveId" clId="{01F68688-FF69-4663-ABB4-92ACA47E800A}" dt="2026-02-04T04:37:26.782" v="662" actId="478"/>
          <ac:picMkLst>
            <pc:docMk/>
            <pc:sldMk cId="1011455987" sldId="2672"/>
            <ac:picMk id="5" creationId="{B91302B4-06D2-A196-0141-E95470AB9BC3}"/>
          </ac:picMkLst>
        </pc:picChg>
      </pc:sldChg>
      <pc:sldChg chg="delSp modSp mod">
        <pc:chgData name="Галина Галина" userId="5db18f3bd805f1eb" providerId="LiveId" clId="{01F68688-FF69-4663-ABB4-92ACA47E800A}" dt="2026-02-04T04:37:29.031" v="663" actId="478"/>
        <pc:sldMkLst>
          <pc:docMk/>
          <pc:sldMk cId="575941765" sldId="2673"/>
        </pc:sldMkLst>
        <pc:spChg chg="mod">
          <ac:chgData name="Галина Галина" userId="5db18f3bd805f1eb" providerId="LiveId" clId="{01F68688-FF69-4663-ABB4-92ACA47E800A}" dt="2026-02-04T04:26:09.001" v="484" actId="2711"/>
          <ac:spMkLst>
            <pc:docMk/>
            <pc:sldMk cId="575941765" sldId="2673"/>
            <ac:spMk id="3" creationId="{86812DB5-52AD-D798-FB3F-4BFF2F8A870E}"/>
          </ac:spMkLst>
        </pc:spChg>
        <pc:spChg chg="mod">
          <ac:chgData name="Галина Галина" userId="5db18f3bd805f1eb" providerId="LiveId" clId="{01F68688-FF69-4663-ABB4-92ACA47E800A}" dt="2026-02-04T04:08:52.279" v="316"/>
          <ac:spMkLst>
            <pc:docMk/>
            <pc:sldMk cId="575941765" sldId="2673"/>
            <ac:spMk id="9" creationId="{CCB7B03D-7F3E-731C-672B-E16C90532969}"/>
          </ac:spMkLst>
        </pc:spChg>
        <pc:picChg chg="del">
          <ac:chgData name="Галина Галина" userId="5db18f3bd805f1eb" providerId="LiveId" clId="{01F68688-FF69-4663-ABB4-92ACA47E800A}" dt="2026-02-04T04:37:29.031" v="663" actId="478"/>
          <ac:picMkLst>
            <pc:docMk/>
            <pc:sldMk cId="575941765" sldId="2673"/>
            <ac:picMk id="5" creationId="{72537611-5479-344B-4DAE-1E89D959B715}"/>
          </ac:picMkLst>
        </pc:picChg>
      </pc:sldChg>
      <pc:sldChg chg="delSp modSp mod">
        <pc:chgData name="Галина Галина" userId="5db18f3bd805f1eb" providerId="LiveId" clId="{01F68688-FF69-4663-ABB4-92ACA47E800A}" dt="2026-02-04T04:15:26.645" v="386" actId="478"/>
        <pc:sldMkLst>
          <pc:docMk/>
          <pc:sldMk cId="1650016274" sldId="2674"/>
        </pc:sldMkLst>
        <pc:spChg chg="mod">
          <ac:chgData name="Галина Галина" userId="5db18f3bd805f1eb" providerId="LiveId" clId="{01F68688-FF69-4663-ABB4-92ACA47E800A}" dt="2026-02-04T04:11:06.185" v="346" actId="207"/>
          <ac:spMkLst>
            <pc:docMk/>
            <pc:sldMk cId="1650016274" sldId="2674"/>
            <ac:spMk id="2" creationId="{AFCD11A2-2AC8-877E-3E1F-7C0079378901}"/>
          </ac:spMkLst>
        </pc:spChg>
        <pc:spChg chg="mod">
          <ac:chgData name="Галина Галина" userId="5db18f3bd805f1eb" providerId="LiveId" clId="{01F68688-FF69-4663-ABB4-92ACA47E800A}" dt="2026-02-04T04:08:52.279" v="316"/>
          <ac:spMkLst>
            <pc:docMk/>
            <pc:sldMk cId="1650016274" sldId="2674"/>
            <ac:spMk id="6" creationId="{401C463D-43D3-9918-308A-010429C156A8}"/>
          </ac:spMkLst>
        </pc:spChg>
        <pc:picChg chg="del mod">
          <ac:chgData name="Галина Галина" userId="5db18f3bd805f1eb" providerId="LiveId" clId="{01F68688-FF69-4663-ABB4-92ACA47E800A}" dt="2026-02-04T04:15:26.645" v="386" actId="478"/>
          <ac:picMkLst>
            <pc:docMk/>
            <pc:sldMk cId="1650016274" sldId="2674"/>
            <ac:picMk id="20" creationId="{1226A2A1-F575-9EA0-F73E-3A73E225FBDE}"/>
          </ac:picMkLst>
        </pc:picChg>
      </pc:sldChg>
      <pc:sldChg chg="addSp delSp modSp mod">
        <pc:chgData name="Галина Галина" userId="5db18f3bd805f1eb" providerId="LiveId" clId="{01F68688-FF69-4663-ABB4-92ACA47E800A}" dt="2026-02-04T04:22:11.842" v="431" actId="255"/>
        <pc:sldMkLst>
          <pc:docMk/>
          <pc:sldMk cId="3336900943" sldId="2675"/>
        </pc:sldMkLst>
        <pc:spChg chg="mod">
          <ac:chgData name="Галина Галина" userId="5db18f3bd805f1eb" providerId="LiveId" clId="{01F68688-FF69-4663-ABB4-92ACA47E800A}" dt="2026-02-04T03:30:50.231" v="106" actId="20577"/>
          <ac:spMkLst>
            <pc:docMk/>
            <pc:sldMk cId="3336900943" sldId="2675"/>
            <ac:spMk id="2" creationId="{130FFF56-06AC-3622-F6D5-C41C52EFBDBB}"/>
          </ac:spMkLst>
        </pc:spChg>
        <pc:spChg chg="mod">
          <ac:chgData name="Галина Галина" userId="5db18f3bd805f1eb" providerId="LiveId" clId="{01F68688-FF69-4663-ABB4-92ACA47E800A}" dt="2026-02-04T04:22:11.842" v="431" actId="255"/>
          <ac:spMkLst>
            <pc:docMk/>
            <pc:sldMk cId="3336900943" sldId="2675"/>
            <ac:spMk id="3" creationId="{ED7D2EF0-6DE2-EF41-3441-F1BA03649DF7}"/>
          </ac:spMkLst>
        </pc:spChg>
        <pc:spChg chg="mod">
          <ac:chgData name="Галина Галина" userId="5db18f3bd805f1eb" providerId="LiveId" clId="{01F68688-FF69-4663-ABB4-92ACA47E800A}" dt="2026-02-04T04:08:52.279" v="316"/>
          <ac:spMkLst>
            <pc:docMk/>
            <pc:sldMk cId="3336900943" sldId="2675"/>
            <ac:spMk id="9" creationId="{564B5277-B2E7-1010-A0D0-208E0B8AE89D}"/>
          </ac:spMkLst>
        </pc:spChg>
        <pc:picChg chg="add del">
          <ac:chgData name="Галина Галина" userId="5db18f3bd805f1eb" providerId="LiveId" clId="{01F68688-FF69-4663-ABB4-92ACA47E800A}" dt="2026-02-04T04:15:30.122" v="387" actId="478"/>
          <ac:picMkLst>
            <pc:docMk/>
            <pc:sldMk cId="3336900943" sldId="2675"/>
            <ac:picMk id="5" creationId="{F147ABB9-CC2B-CD5D-610A-7FFE23269E91}"/>
          </ac:picMkLst>
        </pc:picChg>
      </pc:sldChg>
      <pc:sldChg chg="delSp modSp mod">
        <pc:chgData name="Галина Галина" userId="5db18f3bd805f1eb" providerId="LiveId" clId="{01F68688-FF69-4663-ABB4-92ACA47E800A}" dt="2026-02-04T04:22:18.428" v="433" actId="255"/>
        <pc:sldMkLst>
          <pc:docMk/>
          <pc:sldMk cId="2522679726" sldId="2676"/>
        </pc:sldMkLst>
        <pc:spChg chg="mod">
          <ac:chgData name="Галина Галина" userId="5db18f3bd805f1eb" providerId="LiveId" clId="{01F68688-FF69-4663-ABB4-92ACA47E800A}" dt="2026-02-04T03:30:59.648" v="107"/>
          <ac:spMkLst>
            <pc:docMk/>
            <pc:sldMk cId="2522679726" sldId="2676"/>
            <ac:spMk id="2" creationId="{BC17BCCB-D0D7-FF48-A8C8-D813E4C2BE9F}"/>
          </ac:spMkLst>
        </pc:spChg>
        <pc:spChg chg="mod">
          <ac:chgData name="Галина Галина" userId="5db18f3bd805f1eb" providerId="LiveId" clId="{01F68688-FF69-4663-ABB4-92ACA47E800A}" dt="2026-02-04T04:22:18.428" v="433" actId="255"/>
          <ac:spMkLst>
            <pc:docMk/>
            <pc:sldMk cId="2522679726" sldId="2676"/>
            <ac:spMk id="3" creationId="{16B1CBD7-B95F-814D-B51F-29DB07938E66}"/>
          </ac:spMkLst>
        </pc:spChg>
        <pc:spChg chg="mod">
          <ac:chgData name="Галина Галина" userId="5db18f3bd805f1eb" providerId="LiveId" clId="{01F68688-FF69-4663-ABB4-92ACA47E800A}" dt="2026-02-04T04:08:52.279" v="316"/>
          <ac:spMkLst>
            <pc:docMk/>
            <pc:sldMk cId="2522679726" sldId="2676"/>
            <ac:spMk id="9" creationId="{54A0DB53-0F7C-F798-EBFA-57C595EDE563}"/>
          </ac:spMkLst>
        </pc:spChg>
        <pc:picChg chg="del">
          <ac:chgData name="Галина Галина" userId="5db18f3bd805f1eb" providerId="LiveId" clId="{01F68688-FF69-4663-ABB4-92ACA47E800A}" dt="2026-02-04T04:15:31.799" v="388" actId="478"/>
          <ac:picMkLst>
            <pc:docMk/>
            <pc:sldMk cId="2522679726" sldId="2676"/>
            <ac:picMk id="5" creationId="{759E552C-8E05-4039-A560-BF642F9073F4}"/>
          </ac:picMkLst>
        </pc:picChg>
      </pc:sldChg>
      <pc:sldChg chg="delSp modSp mod">
        <pc:chgData name="Галина Галина" userId="5db18f3bd805f1eb" providerId="LiveId" clId="{01F68688-FF69-4663-ABB4-92ACA47E800A}" dt="2026-02-04T04:36:54.350" v="647" actId="478"/>
        <pc:sldMkLst>
          <pc:docMk/>
          <pc:sldMk cId="1336932374" sldId="2677"/>
        </pc:sldMkLst>
        <pc:spChg chg="mod">
          <ac:chgData name="Галина Галина" userId="5db18f3bd805f1eb" providerId="LiveId" clId="{01F68688-FF69-4663-ABB4-92ACA47E800A}" dt="2026-02-04T04:36:51.221" v="646" actId="1076"/>
          <ac:spMkLst>
            <pc:docMk/>
            <pc:sldMk cId="1336932374" sldId="2677"/>
            <ac:spMk id="2" creationId="{137FFCBE-FCEC-EE4A-AEC6-24565606A20B}"/>
          </ac:spMkLst>
        </pc:spChg>
        <pc:spChg chg="mod">
          <ac:chgData name="Галина Галина" userId="5db18f3bd805f1eb" providerId="LiveId" clId="{01F68688-FF69-4663-ABB4-92ACA47E800A}" dt="2026-02-04T04:23:52.928" v="454" actId="2711"/>
          <ac:spMkLst>
            <pc:docMk/>
            <pc:sldMk cId="1336932374" sldId="2677"/>
            <ac:spMk id="3" creationId="{57523C20-8A2D-36E0-DAAC-C53AD83264D7}"/>
          </ac:spMkLst>
        </pc:spChg>
        <pc:spChg chg="mod">
          <ac:chgData name="Галина Галина" userId="5db18f3bd805f1eb" providerId="LiveId" clId="{01F68688-FF69-4663-ABB4-92ACA47E800A}" dt="2026-02-04T04:08:52.279" v="316"/>
          <ac:spMkLst>
            <pc:docMk/>
            <pc:sldMk cId="1336932374" sldId="2677"/>
            <ac:spMk id="9" creationId="{2707A0B7-EB08-C8DB-98B1-D94CE82D31E5}"/>
          </ac:spMkLst>
        </pc:spChg>
        <pc:picChg chg="del">
          <ac:chgData name="Галина Галина" userId="5db18f3bd805f1eb" providerId="LiveId" clId="{01F68688-FF69-4663-ABB4-92ACA47E800A}" dt="2026-02-04T04:36:54.350" v="647" actId="478"/>
          <ac:picMkLst>
            <pc:docMk/>
            <pc:sldMk cId="1336932374" sldId="2677"/>
            <ac:picMk id="5" creationId="{4CD76811-85EA-D653-BE00-7E71C440EEDE}"/>
          </ac:picMkLst>
        </pc:picChg>
      </pc:sldChg>
      <pc:sldChg chg="delSp modSp mod">
        <pc:chgData name="Галина Галина" userId="5db18f3bd805f1eb" providerId="LiveId" clId="{01F68688-FF69-4663-ABB4-92ACA47E800A}" dt="2026-02-04T04:36:56.204" v="648" actId="478"/>
        <pc:sldMkLst>
          <pc:docMk/>
          <pc:sldMk cId="3815382353" sldId="2678"/>
        </pc:sldMkLst>
        <pc:spChg chg="mod">
          <ac:chgData name="Галина Галина" userId="5db18f3bd805f1eb" providerId="LiveId" clId="{01F68688-FF69-4663-ABB4-92ACA47E800A}" dt="2026-02-04T04:24:01.951" v="456" actId="2711"/>
          <ac:spMkLst>
            <pc:docMk/>
            <pc:sldMk cId="3815382353" sldId="2678"/>
            <ac:spMk id="3" creationId="{26BEE0BF-D879-88B2-1AAE-58606BF6251D}"/>
          </ac:spMkLst>
        </pc:spChg>
        <pc:spChg chg="mod">
          <ac:chgData name="Галина Галина" userId="5db18f3bd805f1eb" providerId="LiveId" clId="{01F68688-FF69-4663-ABB4-92ACA47E800A}" dt="2026-02-04T04:08:52.279" v="316"/>
          <ac:spMkLst>
            <pc:docMk/>
            <pc:sldMk cId="3815382353" sldId="2678"/>
            <ac:spMk id="9" creationId="{90EBE56F-C461-A7BE-D802-0465A84A4CE2}"/>
          </ac:spMkLst>
        </pc:spChg>
        <pc:picChg chg="del">
          <ac:chgData name="Галина Галина" userId="5db18f3bd805f1eb" providerId="LiveId" clId="{01F68688-FF69-4663-ABB4-92ACA47E800A}" dt="2026-02-04T04:36:56.204" v="648" actId="478"/>
          <ac:picMkLst>
            <pc:docMk/>
            <pc:sldMk cId="3815382353" sldId="2678"/>
            <ac:picMk id="5" creationId="{A18284F2-CFE4-E73E-5D81-86BF11E1FBFF}"/>
          </ac:picMkLst>
        </pc:picChg>
      </pc:sldChg>
      <pc:sldChg chg="delSp modSp mod">
        <pc:chgData name="Галина Галина" userId="5db18f3bd805f1eb" providerId="LiveId" clId="{01F68688-FF69-4663-ABB4-92ACA47E800A}" dt="2026-02-04T04:36:58.674" v="649" actId="478"/>
        <pc:sldMkLst>
          <pc:docMk/>
          <pc:sldMk cId="2170427818" sldId="2679"/>
        </pc:sldMkLst>
        <pc:spChg chg="mod">
          <ac:chgData name="Галина Галина" userId="5db18f3bd805f1eb" providerId="LiveId" clId="{01F68688-FF69-4663-ABB4-92ACA47E800A}" dt="2026-02-04T04:24:11.038" v="458" actId="2711"/>
          <ac:spMkLst>
            <pc:docMk/>
            <pc:sldMk cId="2170427818" sldId="2679"/>
            <ac:spMk id="3" creationId="{FD82EFCF-2142-3842-CCD5-7CBE42C9563E}"/>
          </ac:spMkLst>
        </pc:spChg>
        <pc:spChg chg="mod">
          <ac:chgData name="Галина Галина" userId="5db18f3bd805f1eb" providerId="LiveId" clId="{01F68688-FF69-4663-ABB4-92ACA47E800A}" dt="2026-02-04T04:08:52.279" v="316"/>
          <ac:spMkLst>
            <pc:docMk/>
            <pc:sldMk cId="2170427818" sldId="2679"/>
            <ac:spMk id="9" creationId="{B3AEEF79-0763-1BFC-1DA3-B9A55CCB18B8}"/>
          </ac:spMkLst>
        </pc:spChg>
        <pc:picChg chg="del">
          <ac:chgData name="Галина Галина" userId="5db18f3bd805f1eb" providerId="LiveId" clId="{01F68688-FF69-4663-ABB4-92ACA47E800A}" dt="2026-02-04T04:36:58.674" v="649" actId="478"/>
          <ac:picMkLst>
            <pc:docMk/>
            <pc:sldMk cId="2170427818" sldId="2679"/>
            <ac:picMk id="5" creationId="{789636C8-B11C-C7F8-6318-D7B2DFF9BCA1}"/>
          </ac:picMkLst>
        </pc:picChg>
      </pc:sldChg>
      <pc:sldChg chg="delSp modSp mod">
        <pc:chgData name="Галина Галина" userId="5db18f3bd805f1eb" providerId="LiveId" clId="{01F68688-FF69-4663-ABB4-92ACA47E800A}" dt="2026-02-04T04:37:00.274" v="650" actId="478"/>
        <pc:sldMkLst>
          <pc:docMk/>
          <pc:sldMk cId="1375401221" sldId="2680"/>
        </pc:sldMkLst>
        <pc:spChg chg="mod">
          <ac:chgData name="Галина Галина" userId="5db18f3bd805f1eb" providerId="LiveId" clId="{01F68688-FF69-4663-ABB4-92ACA47E800A}" dt="2026-02-04T04:24:18.876" v="460" actId="2711"/>
          <ac:spMkLst>
            <pc:docMk/>
            <pc:sldMk cId="1375401221" sldId="2680"/>
            <ac:spMk id="3" creationId="{EC30A32F-A3F7-CF40-B8EF-1ABF5DE95480}"/>
          </ac:spMkLst>
        </pc:spChg>
        <pc:spChg chg="mod">
          <ac:chgData name="Галина Галина" userId="5db18f3bd805f1eb" providerId="LiveId" clId="{01F68688-FF69-4663-ABB4-92ACA47E800A}" dt="2026-02-04T04:08:52.279" v="316"/>
          <ac:spMkLst>
            <pc:docMk/>
            <pc:sldMk cId="1375401221" sldId="2680"/>
            <ac:spMk id="9" creationId="{9A8F7D60-E973-CD8E-B837-D35DDEB3578B}"/>
          </ac:spMkLst>
        </pc:spChg>
        <pc:picChg chg="del">
          <ac:chgData name="Галина Галина" userId="5db18f3bd805f1eb" providerId="LiveId" clId="{01F68688-FF69-4663-ABB4-92ACA47E800A}" dt="2026-02-04T04:37:00.274" v="650" actId="478"/>
          <ac:picMkLst>
            <pc:docMk/>
            <pc:sldMk cId="1375401221" sldId="2680"/>
            <ac:picMk id="5" creationId="{16020FBE-5D35-C5D4-B0D9-38330B027BFD}"/>
          </ac:picMkLst>
        </pc:picChg>
      </pc:sldChg>
      <pc:sldChg chg="delSp modSp mod">
        <pc:chgData name="Галина Галина" userId="5db18f3bd805f1eb" providerId="LiveId" clId="{01F68688-FF69-4663-ABB4-92ACA47E800A}" dt="2026-02-04T04:37:02.234" v="651" actId="478"/>
        <pc:sldMkLst>
          <pc:docMk/>
          <pc:sldMk cId="3288038741" sldId="2681"/>
        </pc:sldMkLst>
        <pc:spChg chg="mod">
          <ac:chgData name="Галина Галина" userId="5db18f3bd805f1eb" providerId="LiveId" clId="{01F68688-FF69-4663-ABB4-92ACA47E800A}" dt="2026-02-04T04:24:25.855" v="462" actId="2711"/>
          <ac:spMkLst>
            <pc:docMk/>
            <pc:sldMk cId="3288038741" sldId="2681"/>
            <ac:spMk id="3" creationId="{3348FE28-5345-50B0-7F67-541FEEC9FBEA}"/>
          </ac:spMkLst>
        </pc:spChg>
        <pc:spChg chg="mod">
          <ac:chgData name="Галина Галина" userId="5db18f3bd805f1eb" providerId="LiveId" clId="{01F68688-FF69-4663-ABB4-92ACA47E800A}" dt="2026-02-04T04:08:52.279" v="316"/>
          <ac:spMkLst>
            <pc:docMk/>
            <pc:sldMk cId="3288038741" sldId="2681"/>
            <ac:spMk id="9" creationId="{E3F33C65-CB4D-DA1D-13D0-64A7575F3F8E}"/>
          </ac:spMkLst>
        </pc:spChg>
        <pc:picChg chg="del">
          <ac:chgData name="Галина Галина" userId="5db18f3bd805f1eb" providerId="LiveId" clId="{01F68688-FF69-4663-ABB4-92ACA47E800A}" dt="2026-02-04T04:37:02.234" v="651" actId="478"/>
          <ac:picMkLst>
            <pc:docMk/>
            <pc:sldMk cId="3288038741" sldId="2681"/>
            <ac:picMk id="5" creationId="{CD31E404-35BA-7E68-4FB9-5910109912CF}"/>
          </ac:picMkLst>
        </pc:picChg>
      </pc:sldChg>
      <pc:sldChg chg="delSp modSp mod">
        <pc:chgData name="Галина Галина" userId="5db18f3bd805f1eb" providerId="LiveId" clId="{01F68688-FF69-4663-ABB4-92ACA47E800A}" dt="2026-02-04T04:37:04.146" v="652" actId="478"/>
        <pc:sldMkLst>
          <pc:docMk/>
          <pc:sldMk cId="690798537" sldId="2682"/>
        </pc:sldMkLst>
        <pc:spChg chg="mod">
          <ac:chgData name="Галина Галина" userId="5db18f3bd805f1eb" providerId="LiveId" clId="{01F68688-FF69-4663-ABB4-92ACA47E800A}" dt="2026-02-04T04:08:52.279" v="316"/>
          <ac:spMkLst>
            <pc:docMk/>
            <pc:sldMk cId="690798537" sldId="2682"/>
            <ac:spMk id="9" creationId="{3FACB1ED-8F64-409E-ACA5-235E1E2CEFE6}"/>
          </ac:spMkLst>
        </pc:spChg>
        <pc:picChg chg="del">
          <ac:chgData name="Галина Галина" userId="5db18f3bd805f1eb" providerId="LiveId" clId="{01F68688-FF69-4663-ABB4-92ACA47E800A}" dt="2026-02-04T04:37:04.146" v="652" actId="478"/>
          <ac:picMkLst>
            <pc:docMk/>
            <pc:sldMk cId="690798537" sldId="2682"/>
            <ac:picMk id="5" creationId="{FDCF7825-8B05-5AF5-0D96-5B1F4087F409}"/>
          </ac:picMkLst>
        </pc:picChg>
      </pc:sldChg>
      <pc:sldChg chg="delSp modSp mod">
        <pc:chgData name="Галина Галина" userId="5db18f3bd805f1eb" providerId="LiveId" clId="{01F68688-FF69-4663-ABB4-92ACA47E800A}" dt="2026-02-04T04:37:06.033" v="653" actId="478"/>
        <pc:sldMkLst>
          <pc:docMk/>
          <pc:sldMk cId="3687594591" sldId="2683"/>
        </pc:sldMkLst>
        <pc:spChg chg="mod">
          <ac:chgData name="Галина Галина" userId="5db18f3bd805f1eb" providerId="LiveId" clId="{01F68688-FF69-4663-ABB4-92ACA47E800A}" dt="2026-02-04T04:24:34.495" v="464" actId="2711"/>
          <ac:spMkLst>
            <pc:docMk/>
            <pc:sldMk cId="3687594591" sldId="2683"/>
            <ac:spMk id="3" creationId="{3047D8E1-0C65-A3C3-39CB-7B0996F40FC6}"/>
          </ac:spMkLst>
        </pc:spChg>
        <pc:spChg chg="mod">
          <ac:chgData name="Галина Галина" userId="5db18f3bd805f1eb" providerId="LiveId" clId="{01F68688-FF69-4663-ABB4-92ACA47E800A}" dt="2026-02-04T04:08:52.279" v="316"/>
          <ac:spMkLst>
            <pc:docMk/>
            <pc:sldMk cId="3687594591" sldId="2683"/>
            <ac:spMk id="9" creationId="{E39E44E7-A989-0570-9FF5-506D70CB8B0A}"/>
          </ac:spMkLst>
        </pc:spChg>
        <pc:picChg chg="del">
          <ac:chgData name="Галина Галина" userId="5db18f3bd805f1eb" providerId="LiveId" clId="{01F68688-FF69-4663-ABB4-92ACA47E800A}" dt="2026-02-04T04:37:06.033" v="653" actId="478"/>
          <ac:picMkLst>
            <pc:docMk/>
            <pc:sldMk cId="3687594591" sldId="2683"/>
            <ac:picMk id="5" creationId="{4088E610-31CB-A758-A760-71794C11CE41}"/>
          </ac:picMkLst>
        </pc:picChg>
      </pc:sldChg>
      <pc:sldChg chg="delSp modSp mod">
        <pc:chgData name="Галина Галина" userId="5db18f3bd805f1eb" providerId="LiveId" clId="{01F68688-FF69-4663-ABB4-92ACA47E800A}" dt="2026-02-04T04:37:53.355" v="673" actId="478"/>
        <pc:sldMkLst>
          <pc:docMk/>
          <pc:sldMk cId="3989842146" sldId="2684"/>
        </pc:sldMkLst>
        <pc:spChg chg="mod">
          <ac:chgData name="Галина Галина" userId="5db18f3bd805f1eb" providerId="LiveId" clId="{01F68688-FF69-4663-ABB4-92ACA47E800A}" dt="2026-02-04T04:08:52.279" v="316"/>
          <ac:spMkLst>
            <pc:docMk/>
            <pc:sldMk cId="3989842146" sldId="2684"/>
            <ac:spMk id="9" creationId="{A11A589E-DC05-C6B7-3219-EEC1D8E7DCFE}"/>
          </ac:spMkLst>
        </pc:spChg>
        <pc:picChg chg="del">
          <ac:chgData name="Галина Галина" userId="5db18f3bd805f1eb" providerId="LiveId" clId="{01F68688-FF69-4663-ABB4-92ACA47E800A}" dt="2026-02-04T04:37:53.355" v="673" actId="478"/>
          <ac:picMkLst>
            <pc:docMk/>
            <pc:sldMk cId="3989842146" sldId="2684"/>
            <ac:picMk id="5" creationId="{0161339B-2BD7-0413-A90C-CB784E1EE07D}"/>
          </ac:picMkLst>
        </pc:picChg>
      </pc:sldChg>
      <pc:sldChg chg="delSp modSp mod">
        <pc:chgData name="Галина Галина" userId="5db18f3bd805f1eb" providerId="LiveId" clId="{01F68688-FF69-4663-ABB4-92ACA47E800A}" dt="2026-02-04T04:37:55.980" v="674" actId="478"/>
        <pc:sldMkLst>
          <pc:docMk/>
          <pc:sldMk cId="2526311237" sldId="2685"/>
        </pc:sldMkLst>
        <pc:spChg chg="mod">
          <ac:chgData name="Галина Галина" userId="5db18f3bd805f1eb" providerId="LiveId" clId="{01F68688-FF69-4663-ABB4-92ACA47E800A}" dt="2026-02-04T04:08:52.279" v="316"/>
          <ac:spMkLst>
            <pc:docMk/>
            <pc:sldMk cId="2526311237" sldId="2685"/>
            <ac:spMk id="9" creationId="{3C77EC99-0BF1-1ABA-BB70-012A2B51E645}"/>
          </ac:spMkLst>
        </pc:spChg>
        <pc:picChg chg="del">
          <ac:chgData name="Галина Галина" userId="5db18f3bd805f1eb" providerId="LiveId" clId="{01F68688-FF69-4663-ABB4-92ACA47E800A}" dt="2026-02-04T04:37:55.980" v="674" actId="478"/>
          <ac:picMkLst>
            <pc:docMk/>
            <pc:sldMk cId="2526311237" sldId="2685"/>
            <ac:picMk id="5" creationId="{D7D640E2-1381-8371-32E0-FBC4E60DD5F6}"/>
          </ac:picMkLst>
        </pc:picChg>
      </pc:sldChg>
      <pc:sldChg chg="delSp modSp mod">
        <pc:chgData name="Галина Галина" userId="5db18f3bd805f1eb" providerId="LiveId" clId="{01F68688-FF69-4663-ABB4-92ACA47E800A}" dt="2026-02-04T04:41:32.059" v="771" actId="478"/>
        <pc:sldMkLst>
          <pc:docMk/>
          <pc:sldMk cId="208001685" sldId="2686"/>
        </pc:sldMkLst>
        <pc:spChg chg="mod">
          <ac:chgData name="Галина Галина" userId="5db18f3bd805f1eb" providerId="LiveId" clId="{01F68688-FF69-4663-ABB4-92ACA47E800A}" dt="2026-02-04T04:08:52.279" v="316"/>
          <ac:spMkLst>
            <pc:docMk/>
            <pc:sldMk cId="208001685" sldId="2686"/>
            <ac:spMk id="6" creationId="{2846E4F4-44DF-59D3-3319-1B64F95CC1C6}"/>
          </ac:spMkLst>
        </pc:spChg>
        <pc:picChg chg="del">
          <ac:chgData name="Галина Галина" userId="5db18f3bd805f1eb" providerId="LiveId" clId="{01F68688-FF69-4663-ABB4-92ACA47E800A}" dt="2026-02-04T04:41:32.059" v="771" actId="478"/>
          <ac:picMkLst>
            <pc:docMk/>
            <pc:sldMk cId="208001685" sldId="2686"/>
            <ac:picMk id="20" creationId="{9B6795EF-58A5-BA9C-2BC1-26DE54D3BCB8}"/>
          </ac:picMkLst>
        </pc:picChg>
      </pc:sldChg>
      <pc:sldChg chg="delSp modSp mod">
        <pc:chgData name="Галина Галина" userId="5db18f3bd805f1eb" providerId="LiveId" clId="{01F68688-FF69-4663-ABB4-92ACA47E800A}" dt="2026-02-04T04:41:38.391" v="773" actId="2711"/>
        <pc:sldMkLst>
          <pc:docMk/>
          <pc:sldMk cId="1492115497" sldId="2687"/>
        </pc:sldMkLst>
        <pc:spChg chg="mod">
          <ac:chgData name="Галина Галина" userId="5db18f3bd805f1eb" providerId="LiveId" clId="{01F68688-FF69-4663-ABB4-92ACA47E800A}" dt="2026-02-04T04:41:38.391" v="773" actId="2711"/>
          <ac:spMkLst>
            <pc:docMk/>
            <pc:sldMk cId="1492115497" sldId="2687"/>
            <ac:spMk id="3" creationId="{97BF71E2-B1B9-107C-B2A7-8658428DA4C0}"/>
          </ac:spMkLst>
        </pc:spChg>
        <pc:spChg chg="mod">
          <ac:chgData name="Галина Галина" userId="5db18f3bd805f1eb" providerId="LiveId" clId="{01F68688-FF69-4663-ABB4-92ACA47E800A}" dt="2026-02-04T04:08:52.279" v="316"/>
          <ac:spMkLst>
            <pc:docMk/>
            <pc:sldMk cId="1492115497" sldId="2687"/>
            <ac:spMk id="9" creationId="{17F068AB-79EB-FDC7-C1EF-7CC09562071F}"/>
          </ac:spMkLst>
        </pc:spChg>
        <pc:picChg chg="del">
          <ac:chgData name="Галина Галина" userId="5db18f3bd805f1eb" providerId="LiveId" clId="{01F68688-FF69-4663-ABB4-92ACA47E800A}" dt="2026-02-04T04:41:34.286" v="772" actId="478"/>
          <ac:picMkLst>
            <pc:docMk/>
            <pc:sldMk cId="1492115497" sldId="2687"/>
            <ac:picMk id="5" creationId="{4D21BEC3-6475-4F99-9D59-4E9B426E9F3A}"/>
          </ac:picMkLst>
        </pc:picChg>
      </pc:sldChg>
      <pc:sldChg chg="delSp modSp mod">
        <pc:chgData name="Галина Галина" userId="5db18f3bd805f1eb" providerId="LiveId" clId="{01F68688-FF69-4663-ABB4-92ACA47E800A}" dt="2026-02-04T04:41:45.018" v="775" actId="478"/>
        <pc:sldMkLst>
          <pc:docMk/>
          <pc:sldMk cId="1194468599" sldId="2688"/>
        </pc:sldMkLst>
        <pc:spChg chg="mod">
          <ac:chgData name="Галина Галина" userId="5db18f3bd805f1eb" providerId="LiveId" clId="{01F68688-FF69-4663-ABB4-92ACA47E800A}" dt="2026-02-04T04:41:43.433" v="774" actId="2711"/>
          <ac:spMkLst>
            <pc:docMk/>
            <pc:sldMk cId="1194468599" sldId="2688"/>
            <ac:spMk id="3" creationId="{FFB3147B-E651-49EA-7216-0E8893DDBD02}"/>
          </ac:spMkLst>
        </pc:spChg>
        <pc:spChg chg="mod">
          <ac:chgData name="Галина Галина" userId="5db18f3bd805f1eb" providerId="LiveId" clId="{01F68688-FF69-4663-ABB4-92ACA47E800A}" dt="2026-02-04T04:08:52.279" v="316"/>
          <ac:spMkLst>
            <pc:docMk/>
            <pc:sldMk cId="1194468599" sldId="2688"/>
            <ac:spMk id="9" creationId="{C47799F4-734E-91C9-E5C9-44AB3A9A322D}"/>
          </ac:spMkLst>
        </pc:spChg>
        <pc:picChg chg="del">
          <ac:chgData name="Галина Галина" userId="5db18f3bd805f1eb" providerId="LiveId" clId="{01F68688-FF69-4663-ABB4-92ACA47E800A}" dt="2026-02-04T04:41:45.018" v="775" actId="478"/>
          <ac:picMkLst>
            <pc:docMk/>
            <pc:sldMk cId="1194468599" sldId="2688"/>
            <ac:picMk id="5" creationId="{9D834F87-A232-31A3-0D85-34BB23D6E5A8}"/>
          </ac:picMkLst>
        </pc:picChg>
      </pc:sldChg>
      <pc:sldChg chg="delSp modSp mod">
        <pc:chgData name="Галина Галина" userId="5db18f3bd805f1eb" providerId="LiveId" clId="{01F68688-FF69-4663-ABB4-92ACA47E800A}" dt="2026-02-04T04:41:54.262" v="778" actId="255"/>
        <pc:sldMkLst>
          <pc:docMk/>
          <pc:sldMk cId="735007893" sldId="2689"/>
        </pc:sldMkLst>
        <pc:spChg chg="mod">
          <ac:chgData name="Галина Галина" userId="5db18f3bd805f1eb" providerId="LiveId" clId="{01F68688-FF69-4663-ABB4-92ACA47E800A}" dt="2026-02-04T04:41:54.262" v="778" actId="255"/>
          <ac:spMkLst>
            <pc:docMk/>
            <pc:sldMk cId="735007893" sldId="2689"/>
            <ac:spMk id="3" creationId="{ABB1F74C-F86A-6246-E7CC-A18AA021806C}"/>
          </ac:spMkLst>
        </pc:spChg>
        <pc:spChg chg="mod">
          <ac:chgData name="Галина Галина" userId="5db18f3bd805f1eb" providerId="LiveId" clId="{01F68688-FF69-4663-ABB4-92ACA47E800A}" dt="2026-02-04T04:08:52.279" v="316"/>
          <ac:spMkLst>
            <pc:docMk/>
            <pc:sldMk cId="735007893" sldId="2689"/>
            <ac:spMk id="9" creationId="{86E66F35-AE3B-843A-3BA7-B9A19B215981}"/>
          </ac:spMkLst>
        </pc:spChg>
        <pc:picChg chg="del">
          <ac:chgData name="Галина Галина" userId="5db18f3bd805f1eb" providerId="LiveId" clId="{01F68688-FF69-4663-ABB4-92ACA47E800A}" dt="2026-02-04T04:41:47.153" v="776" actId="478"/>
          <ac:picMkLst>
            <pc:docMk/>
            <pc:sldMk cId="735007893" sldId="2689"/>
            <ac:picMk id="5" creationId="{E6AB0B20-C759-C283-D199-D9B05BDCA69E}"/>
          </ac:picMkLst>
        </pc:picChg>
      </pc:sldChg>
      <pc:sldChg chg="delSp modSp mod">
        <pc:chgData name="Галина Галина" userId="5db18f3bd805f1eb" providerId="LiveId" clId="{01F68688-FF69-4663-ABB4-92ACA47E800A}" dt="2026-02-04T04:41:58.772" v="780" actId="478"/>
        <pc:sldMkLst>
          <pc:docMk/>
          <pc:sldMk cId="144687536" sldId="2690"/>
        </pc:sldMkLst>
        <pc:spChg chg="mod">
          <ac:chgData name="Галина Галина" userId="5db18f3bd805f1eb" providerId="LiveId" clId="{01F68688-FF69-4663-ABB4-92ACA47E800A}" dt="2026-02-04T04:34:16.597" v="559" actId="255"/>
          <ac:spMkLst>
            <pc:docMk/>
            <pc:sldMk cId="144687536" sldId="2690"/>
            <ac:spMk id="3" creationId="{34AA7F6A-D435-5FB0-36B6-73F17FF4C6F5}"/>
          </ac:spMkLst>
        </pc:spChg>
        <pc:spChg chg="mod">
          <ac:chgData name="Галина Галина" userId="5db18f3bd805f1eb" providerId="LiveId" clId="{01F68688-FF69-4663-ABB4-92ACA47E800A}" dt="2026-02-04T04:08:52.279" v="316"/>
          <ac:spMkLst>
            <pc:docMk/>
            <pc:sldMk cId="144687536" sldId="2690"/>
            <ac:spMk id="9" creationId="{4425F1FC-4778-2377-EB52-AB8D84E35B36}"/>
          </ac:spMkLst>
        </pc:spChg>
        <pc:picChg chg="del">
          <ac:chgData name="Галина Галина" userId="5db18f3bd805f1eb" providerId="LiveId" clId="{01F68688-FF69-4663-ABB4-92ACA47E800A}" dt="2026-02-04T04:41:58.772" v="780" actId="478"/>
          <ac:picMkLst>
            <pc:docMk/>
            <pc:sldMk cId="144687536" sldId="2690"/>
            <ac:picMk id="7" creationId="{552496F8-7948-9D2C-2A58-3446A5ADF3ED}"/>
          </ac:picMkLst>
        </pc:picChg>
      </pc:sldChg>
      <pc:sldChg chg="delSp modSp mod">
        <pc:chgData name="Галина Галина" userId="5db18f3bd805f1eb" providerId="LiveId" clId="{01F68688-FF69-4663-ABB4-92ACA47E800A}" dt="2026-02-04T04:42:01.413" v="781" actId="478"/>
        <pc:sldMkLst>
          <pc:docMk/>
          <pc:sldMk cId="3058106381" sldId="2691"/>
        </pc:sldMkLst>
        <pc:spChg chg="mod">
          <ac:chgData name="Галина Галина" userId="5db18f3bd805f1eb" providerId="LiveId" clId="{01F68688-FF69-4663-ABB4-92ACA47E800A}" dt="2026-02-04T04:34:21.628" v="560" actId="255"/>
          <ac:spMkLst>
            <pc:docMk/>
            <pc:sldMk cId="3058106381" sldId="2691"/>
            <ac:spMk id="3" creationId="{9DAB789B-76EC-0936-47EC-8070FD1A8823}"/>
          </ac:spMkLst>
        </pc:spChg>
        <pc:spChg chg="mod">
          <ac:chgData name="Галина Галина" userId="5db18f3bd805f1eb" providerId="LiveId" clId="{01F68688-FF69-4663-ABB4-92ACA47E800A}" dt="2026-02-04T04:08:52.279" v="316"/>
          <ac:spMkLst>
            <pc:docMk/>
            <pc:sldMk cId="3058106381" sldId="2691"/>
            <ac:spMk id="9" creationId="{DA857094-4C48-7F2D-6567-92CA12D2B336}"/>
          </ac:spMkLst>
        </pc:spChg>
        <pc:picChg chg="del">
          <ac:chgData name="Галина Галина" userId="5db18f3bd805f1eb" providerId="LiveId" clId="{01F68688-FF69-4663-ABB4-92ACA47E800A}" dt="2026-02-04T04:42:01.413" v="781" actId="478"/>
          <ac:picMkLst>
            <pc:docMk/>
            <pc:sldMk cId="3058106381" sldId="2691"/>
            <ac:picMk id="7" creationId="{708A0A37-778E-5F8C-BE2B-CD64B8784908}"/>
          </ac:picMkLst>
        </pc:picChg>
      </pc:sldChg>
      <pc:sldChg chg="delSp modSp mod">
        <pc:chgData name="Галина Галина" userId="5db18f3bd805f1eb" providerId="LiveId" clId="{01F68688-FF69-4663-ABB4-92ACA47E800A}" dt="2026-02-04T04:42:04.057" v="782" actId="478"/>
        <pc:sldMkLst>
          <pc:docMk/>
          <pc:sldMk cId="3273641263" sldId="2692"/>
        </pc:sldMkLst>
        <pc:spChg chg="mod">
          <ac:chgData name="Галина Галина" userId="5db18f3bd805f1eb" providerId="LiveId" clId="{01F68688-FF69-4663-ABB4-92ACA47E800A}" dt="2026-02-04T04:34:29.516" v="562" actId="2711"/>
          <ac:spMkLst>
            <pc:docMk/>
            <pc:sldMk cId="3273641263" sldId="2692"/>
            <ac:spMk id="3" creationId="{BA9C25ED-A696-6A13-090B-6D527457DF20}"/>
          </ac:spMkLst>
        </pc:spChg>
        <pc:spChg chg="mod">
          <ac:chgData name="Галина Галина" userId="5db18f3bd805f1eb" providerId="LiveId" clId="{01F68688-FF69-4663-ABB4-92ACA47E800A}" dt="2026-02-04T04:08:52.279" v="316"/>
          <ac:spMkLst>
            <pc:docMk/>
            <pc:sldMk cId="3273641263" sldId="2692"/>
            <ac:spMk id="9" creationId="{59A50A86-9C9A-7D1C-76EF-B686259E486D}"/>
          </ac:spMkLst>
        </pc:spChg>
        <pc:picChg chg="del">
          <ac:chgData name="Галина Галина" userId="5db18f3bd805f1eb" providerId="LiveId" clId="{01F68688-FF69-4663-ABB4-92ACA47E800A}" dt="2026-02-04T04:42:04.057" v="782" actId="478"/>
          <ac:picMkLst>
            <pc:docMk/>
            <pc:sldMk cId="3273641263" sldId="2692"/>
            <ac:picMk id="7" creationId="{F44A94C1-E838-3DFE-A988-1D8614B46904}"/>
          </ac:picMkLst>
        </pc:picChg>
      </pc:sldChg>
      <pc:sldChg chg="delSp modSp mod">
        <pc:chgData name="Галина Галина" userId="5db18f3bd805f1eb" providerId="LiveId" clId="{01F68688-FF69-4663-ABB4-92ACA47E800A}" dt="2026-02-04T04:42:06.007" v="783" actId="478"/>
        <pc:sldMkLst>
          <pc:docMk/>
          <pc:sldMk cId="1294203707" sldId="2693"/>
        </pc:sldMkLst>
        <pc:spChg chg="mod">
          <ac:chgData name="Галина Галина" userId="5db18f3bd805f1eb" providerId="LiveId" clId="{01F68688-FF69-4663-ABB4-92ACA47E800A}" dt="2026-02-04T04:34:36.736" v="563" actId="255"/>
          <ac:spMkLst>
            <pc:docMk/>
            <pc:sldMk cId="1294203707" sldId="2693"/>
            <ac:spMk id="3" creationId="{F1AF8B40-3B7E-6213-9143-778DB0E144BD}"/>
          </ac:spMkLst>
        </pc:spChg>
        <pc:spChg chg="mod">
          <ac:chgData name="Галина Галина" userId="5db18f3bd805f1eb" providerId="LiveId" clId="{01F68688-FF69-4663-ABB4-92ACA47E800A}" dt="2026-02-04T04:08:52.279" v="316"/>
          <ac:spMkLst>
            <pc:docMk/>
            <pc:sldMk cId="1294203707" sldId="2693"/>
            <ac:spMk id="9" creationId="{0AA9D775-B913-79CB-CEAB-B40E7462BC9F}"/>
          </ac:spMkLst>
        </pc:spChg>
        <pc:picChg chg="del">
          <ac:chgData name="Галина Галина" userId="5db18f3bd805f1eb" providerId="LiveId" clId="{01F68688-FF69-4663-ABB4-92ACA47E800A}" dt="2026-02-04T04:42:06.007" v="783" actId="478"/>
          <ac:picMkLst>
            <pc:docMk/>
            <pc:sldMk cId="1294203707" sldId="2693"/>
            <ac:picMk id="7" creationId="{22C1EE08-F599-9606-354A-D6C0B4A81B57}"/>
          </ac:picMkLst>
        </pc:picChg>
      </pc:sldChg>
      <pc:sldChg chg="delSp modSp mod">
        <pc:chgData name="Галина Галина" userId="5db18f3bd805f1eb" providerId="LiveId" clId="{01F68688-FF69-4663-ABB4-92ACA47E800A}" dt="2026-02-04T04:42:08.421" v="784" actId="478"/>
        <pc:sldMkLst>
          <pc:docMk/>
          <pc:sldMk cId="3977924715" sldId="2694"/>
        </pc:sldMkLst>
        <pc:spChg chg="mod">
          <ac:chgData name="Галина Галина" userId="5db18f3bd805f1eb" providerId="LiveId" clId="{01F68688-FF69-4663-ABB4-92ACA47E800A}" dt="2026-02-04T04:34:41.842" v="564" actId="255"/>
          <ac:spMkLst>
            <pc:docMk/>
            <pc:sldMk cId="3977924715" sldId="2694"/>
            <ac:spMk id="3" creationId="{B9B55CBA-52C0-C611-36FA-2BE40740D5E4}"/>
          </ac:spMkLst>
        </pc:spChg>
        <pc:spChg chg="mod">
          <ac:chgData name="Галина Галина" userId="5db18f3bd805f1eb" providerId="LiveId" clId="{01F68688-FF69-4663-ABB4-92ACA47E800A}" dt="2026-02-04T04:08:52.279" v="316"/>
          <ac:spMkLst>
            <pc:docMk/>
            <pc:sldMk cId="3977924715" sldId="2694"/>
            <ac:spMk id="9" creationId="{14CDDC79-A67C-6EAA-9A33-CAB0C095699E}"/>
          </ac:spMkLst>
        </pc:spChg>
        <pc:picChg chg="del">
          <ac:chgData name="Галина Галина" userId="5db18f3bd805f1eb" providerId="LiveId" clId="{01F68688-FF69-4663-ABB4-92ACA47E800A}" dt="2026-02-04T04:42:08.421" v="784" actId="478"/>
          <ac:picMkLst>
            <pc:docMk/>
            <pc:sldMk cId="3977924715" sldId="2694"/>
            <ac:picMk id="7" creationId="{C3EE053E-8C95-4B57-A3F7-E6CEE7EC9C6C}"/>
          </ac:picMkLst>
        </pc:picChg>
      </pc:sldChg>
      <pc:sldChg chg="delSp modSp mod">
        <pc:chgData name="Галина Галина" userId="5db18f3bd805f1eb" providerId="LiveId" clId="{01F68688-FF69-4663-ABB4-92ACA47E800A}" dt="2026-02-04T04:42:10.361" v="785" actId="478"/>
        <pc:sldMkLst>
          <pc:docMk/>
          <pc:sldMk cId="3194992485" sldId="2695"/>
        </pc:sldMkLst>
        <pc:spChg chg="mod">
          <ac:chgData name="Галина Галина" userId="5db18f3bd805f1eb" providerId="LiveId" clId="{01F68688-FF69-4663-ABB4-92ACA47E800A}" dt="2026-02-04T04:34:52.824" v="566" actId="2711"/>
          <ac:spMkLst>
            <pc:docMk/>
            <pc:sldMk cId="3194992485" sldId="2695"/>
            <ac:spMk id="3" creationId="{399FBD72-0DD6-7B83-3D59-A901E5361945}"/>
          </ac:spMkLst>
        </pc:spChg>
        <pc:spChg chg="mod">
          <ac:chgData name="Галина Галина" userId="5db18f3bd805f1eb" providerId="LiveId" clId="{01F68688-FF69-4663-ABB4-92ACA47E800A}" dt="2026-02-04T04:08:52.279" v="316"/>
          <ac:spMkLst>
            <pc:docMk/>
            <pc:sldMk cId="3194992485" sldId="2695"/>
            <ac:spMk id="9" creationId="{F786D47F-3F5F-B6F8-C27C-D0F212F5C20D}"/>
          </ac:spMkLst>
        </pc:spChg>
        <pc:picChg chg="del">
          <ac:chgData name="Галина Галина" userId="5db18f3bd805f1eb" providerId="LiveId" clId="{01F68688-FF69-4663-ABB4-92ACA47E800A}" dt="2026-02-04T04:42:10.361" v="785" actId="478"/>
          <ac:picMkLst>
            <pc:docMk/>
            <pc:sldMk cId="3194992485" sldId="2695"/>
            <ac:picMk id="7" creationId="{A9FC3BD5-34CB-7E4D-D43D-14BE121391A6}"/>
          </ac:picMkLst>
        </pc:picChg>
      </pc:sldChg>
      <pc:sldChg chg="delSp modSp mod">
        <pc:chgData name="Галина Галина" userId="5db18f3bd805f1eb" providerId="LiveId" clId="{01F68688-FF69-4663-ABB4-92ACA47E800A}" dt="2026-02-04T04:42:12.281" v="786" actId="478"/>
        <pc:sldMkLst>
          <pc:docMk/>
          <pc:sldMk cId="1565284061" sldId="2696"/>
        </pc:sldMkLst>
        <pc:spChg chg="mod">
          <ac:chgData name="Галина Галина" userId="5db18f3bd805f1eb" providerId="LiveId" clId="{01F68688-FF69-4663-ABB4-92ACA47E800A}" dt="2026-02-04T04:35:01.706" v="568" actId="255"/>
          <ac:spMkLst>
            <pc:docMk/>
            <pc:sldMk cId="1565284061" sldId="2696"/>
            <ac:spMk id="3" creationId="{BBC24BD8-0058-4939-7473-97F7C028E53B}"/>
          </ac:spMkLst>
        </pc:spChg>
        <pc:spChg chg="mod">
          <ac:chgData name="Галина Галина" userId="5db18f3bd805f1eb" providerId="LiveId" clId="{01F68688-FF69-4663-ABB4-92ACA47E800A}" dt="2026-02-04T04:08:52.279" v="316"/>
          <ac:spMkLst>
            <pc:docMk/>
            <pc:sldMk cId="1565284061" sldId="2696"/>
            <ac:spMk id="9" creationId="{C82C412C-9A60-A5DC-9C5B-6A3C3D98F801}"/>
          </ac:spMkLst>
        </pc:spChg>
        <pc:picChg chg="del">
          <ac:chgData name="Галина Галина" userId="5db18f3bd805f1eb" providerId="LiveId" clId="{01F68688-FF69-4663-ABB4-92ACA47E800A}" dt="2026-02-04T04:42:12.281" v="786" actId="478"/>
          <ac:picMkLst>
            <pc:docMk/>
            <pc:sldMk cId="1565284061" sldId="2696"/>
            <ac:picMk id="7" creationId="{C7F83173-8B6E-12AA-581E-40F7223953A1}"/>
          </ac:picMkLst>
        </pc:picChg>
      </pc:sldChg>
      <pc:sldChg chg="delSp modSp mod">
        <pc:chgData name="Галина Галина" userId="5db18f3bd805f1eb" providerId="LiveId" clId="{01F68688-FF69-4663-ABB4-92ACA47E800A}" dt="2026-02-04T04:42:14.421" v="787" actId="478"/>
        <pc:sldMkLst>
          <pc:docMk/>
          <pc:sldMk cId="2095725822" sldId="2697"/>
        </pc:sldMkLst>
        <pc:spChg chg="mod">
          <ac:chgData name="Галина Галина" userId="5db18f3bd805f1eb" providerId="LiveId" clId="{01F68688-FF69-4663-ABB4-92ACA47E800A}" dt="2026-02-04T04:35:11.877" v="570" actId="2711"/>
          <ac:spMkLst>
            <pc:docMk/>
            <pc:sldMk cId="2095725822" sldId="2697"/>
            <ac:spMk id="3" creationId="{04BA4B95-8B9A-20D0-4768-C00C26F2E3FD}"/>
          </ac:spMkLst>
        </pc:spChg>
        <pc:spChg chg="mod">
          <ac:chgData name="Галина Галина" userId="5db18f3bd805f1eb" providerId="LiveId" clId="{01F68688-FF69-4663-ABB4-92ACA47E800A}" dt="2026-02-04T04:08:52.279" v="316"/>
          <ac:spMkLst>
            <pc:docMk/>
            <pc:sldMk cId="2095725822" sldId="2697"/>
            <ac:spMk id="9" creationId="{563DAB23-62B5-B458-C6A1-56B4E578FC57}"/>
          </ac:spMkLst>
        </pc:spChg>
        <pc:picChg chg="del">
          <ac:chgData name="Галина Галина" userId="5db18f3bd805f1eb" providerId="LiveId" clId="{01F68688-FF69-4663-ABB4-92ACA47E800A}" dt="2026-02-04T04:42:14.421" v="787" actId="478"/>
          <ac:picMkLst>
            <pc:docMk/>
            <pc:sldMk cId="2095725822" sldId="2697"/>
            <ac:picMk id="7" creationId="{B60CA185-AB99-4FB8-3FD9-2C14C3A02265}"/>
          </ac:picMkLst>
        </pc:picChg>
      </pc:sldChg>
      <pc:sldChg chg="delSp modSp mod">
        <pc:chgData name="Галина Галина" userId="5db18f3bd805f1eb" providerId="LiveId" clId="{01F68688-FF69-4663-ABB4-92ACA47E800A}" dt="2026-02-04T04:42:16.366" v="788" actId="478"/>
        <pc:sldMkLst>
          <pc:docMk/>
          <pc:sldMk cId="4113851913" sldId="2698"/>
        </pc:sldMkLst>
        <pc:spChg chg="mod">
          <ac:chgData name="Галина Галина" userId="5db18f3bd805f1eb" providerId="LiveId" clId="{01F68688-FF69-4663-ABB4-92ACA47E800A}" dt="2026-02-04T04:35:20.292" v="572" actId="2711"/>
          <ac:spMkLst>
            <pc:docMk/>
            <pc:sldMk cId="4113851913" sldId="2698"/>
            <ac:spMk id="3" creationId="{4223EC33-0F59-683D-6B4A-96E35BFC1839}"/>
          </ac:spMkLst>
        </pc:spChg>
        <pc:spChg chg="mod">
          <ac:chgData name="Галина Галина" userId="5db18f3bd805f1eb" providerId="LiveId" clId="{01F68688-FF69-4663-ABB4-92ACA47E800A}" dt="2026-02-04T04:08:52.279" v="316"/>
          <ac:spMkLst>
            <pc:docMk/>
            <pc:sldMk cId="4113851913" sldId="2698"/>
            <ac:spMk id="9" creationId="{B7249F6A-5133-1DC5-2EE6-CC473EE67C52}"/>
          </ac:spMkLst>
        </pc:spChg>
        <pc:picChg chg="del">
          <ac:chgData name="Галина Галина" userId="5db18f3bd805f1eb" providerId="LiveId" clId="{01F68688-FF69-4663-ABB4-92ACA47E800A}" dt="2026-02-04T04:42:16.366" v="788" actId="478"/>
          <ac:picMkLst>
            <pc:docMk/>
            <pc:sldMk cId="4113851913" sldId="2698"/>
            <ac:picMk id="7" creationId="{02D9BB78-5940-A15C-74B2-35CB980619E9}"/>
          </ac:picMkLst>
        </pc:picChg>
      </pc:sldChg>
      <pc:sldChg chg="delSp modSp mod">
        <pc:chgData name="Галина Галина" userId="5db18f3bd805f1eb" providerId="LiveId" clId="{01F68688-FF69-4663-ABB4-92ACA47E800A}" dt="2026-02-04T04:42:18.402" v="789" actId="478"/>
        <pc:sldMkLst>
          <pc:docMk/>
          <pc:sldMk cId="4108066101" sldId="2699"/>
        </pc:sldMkLst>
        <pc:spChg chg="mod">
          <ac:chgData name="Галина Галина" userId="5db18f3bd805f1eb" providerId="LiveId" clId="{01F68688-FF69-4663-ABB4-92ACA47E800A}" dt="2026-02-04T04:35:28.726" v="574" actId="255"/>
          <ac:spMkLst>
            <pc:docMk/>
            <pc:sldMk cId="4108066101" sldId="2699"/>
            <ac:spMk id="3" creationId="{659303B9-58E1-2578-D9C2-72AC2E792339}"/>
          </ac:spMkLst>
        </pc:spChg>
        <pc:spChg chg="mod">
          <ac:chgData name="Галина Галина" userId="5db18f3bd805f1eb" providerId="LiveId" clId="{01F68688-FF69-4663-ABB4-92ACA47E800A}" dt="2026-02-04T04:08:52.279" v="316"/>
          <ac:spMkLst>
            <pc:docMk/>
            <pc:sldMk cId="4108066101" sldId="2699"/>
            <ac:spMk id="9" creationId="{741505A0-BD1F-A473-CC43-16BDE18339C4}"/>
          </ac:spMkLst>
        </pc:spChg>
        <pc:picChg chg="del">
          <ac:chgData name="Галина Галина" userId="5db18f3bd805f1eb" providerId="LiveId" clId="{01F68688-FF69-4663-ABB4-92ACA47E800A}" dt="2026-02-04T04:42:18.402" v="789" actId="478"/>
          <ac:picMkLst>
            <pc:docMk/>
            <pc:sldMk cId="4108066101" sldId="2699"/>
            <ac:picMk id="7" creationId="{334C0081-F8EC-AE93-8054-B8DB055874E2}"/>
          </ac:picMkLst>
        </pc:picChg>
      </pc:sldChg>
      <pc:sldChg chg="delSp modSp mod">
        <pc:chgData name="Галина Галина" userId="5db18f3bd805f1eb" providerId="LiveId" clId="{01F68688-FF69-4663-ABB4-92ACA47E800A}" dt="2026-02-04T04:42:20.741" v="790" actId="478"/>
        <pc:sldMkLst>
          <pc:docMk/>
          <pc:sldMk cId="58942099" sldId="2700"/>
        </pc:sldMkLst>
        <pc:spChg chg="mod">
          <ac:chgData name="Галина Галина" userId="5db18f3bd805f1eb" providerId="LiveId" clId="{01F68688-FF69-4663-ABB4-92ACA47E800A}" dt="2026-02-04T04:35:43.840" v="578" actId="2711"/>
          <ac:spMkLst>
            <pc:docMk/>
            <pc:sldMk cId="58942099" sldId="2700"/>
            <ac:spMk id="3" creationId="{415106A1-641C-3670-0987-DF2E038B2D6D}"/>
          </ac:spMkLst>
        </pc:spChg>
        <pc:spChg chg="mod">
          <ac:chgData name="Галина Галина" userId="5db18f3bd805f1eb" providerId="LiveId" clId="{01F68688-FF69-4663-ABB4-92ACA47E800A}" dt="2026-02-04T04:08:52.279" v="316"/>
          <ac:spMkLst>
            <pc:docMk/>
            <pc:sldMk cId="58942099" sldId="2700"/>
            <ac:spMk id="9" creationId="{640CB23A-4B99-50EC-18E2-91B020101DD9}"/>
          </ac:spMkLst>
        </pc:spChg>
        <pc:picChg chg="del">
          <ac:chgData name="Галина Галина" userId="5db18f3bd805f1eb" providerId="LiveId" clId="{01F68688-FF69-4663-ABB4-92ACA47E800A}" dt="2026-02-04T04:42:20.741" v="790" actId="478"/>
          <ac:picMkLst>
            <pc:docMk/>
            <pc:sldMk cId="58942099" sldId="2700"/>
            <ac:picMk id="7" creationId="{8CE5D929-57D9-1292-BB65-50FF5FA0A001}"/>
          </ac:picMkLst>
        </pc:picChg>
      </pc:sldChg>
      <pc:sldChg chg="delSp modSp add mod">
        <pc:chgData name="Галина Галина" userId="5db18f3bd805f1eb" providerId="LiveId" clId="{01F68688-FF69-4663-ABB4-92ACA47E800A}" dt="2026-02-04T04:22:26.809" v="435" actId="255"/>
        <pc:sldMkLst>
          <pc:docMk/>
          <pc:sldMk cId="3586395685" sldId="2701"/>
        </pc:sldMkLst>
        <pc:spChg chg="mod">
          <ac:chgData name="Галина Галина" userId="5db18f3bd805f1eb" providerId="LiveId" clId="{01F68688-FF69-4663-ABB4-92ACA47E800A}" dt="2026-02-04T03:31:32.132" v="137" actId="20577"/>
          <ac:spMkLst>
            <pc:docMk/>
            <pc:sldMk cId="3586395685" sldId="2701"/>
            <ac:spMk id="2" creationId="{46A0023E-711C-B47C-84C9-F8E86A62B3B7}"/>
          </ac:spMkLst>
        </pc:spChg>
        <pc:spChg chg="mod">
          <ac:chgData name="Галина Галина" userId="5db18f3bd805f1eb" providerId="LiveId" clId="{01F68688-FF69-4663-ABB4-92ACA47E800A}" dt="2026-02-04T04:22:26.809" v="435" actId="255"/>
          <ac:spMkLst>
            <pc:docMk/>
            <pc:sldMk cId="3586395685" sldId="2701"/>
            <ac:spMk id="3" creationId="{9801C7F7-1C6E-4ABE-8E4D-266C45235921}"/>
          </ac:spMkLst>
        </pc:spChg>
        <pc:spChg chg="mod">
          <ac:chgData name="Галина Галина" userId="5db18f3bd805f1eb" providerId="LiveId" clId="{01F68688-FF69-4663-ABB4-92ACA47E800A}" dt="2026-02-04T04:08:52.279" v="316"/>
          <ac:spMkLst>
            <pc:docMk/>
            <pc:sldMk cId="3586395685" sldId="2701"/>
            <ac:spMk id="9" creationId="{AFFA5130-F750-DF83-0CC5-169EC73E575A}"/>
          </ac:spMkLst>
        </pc:spChg>
        <pc:picChg chg="del">
          <ac:chgData name="Галина Галина" userId="5db18f3bd805f1eb" providerId="LiveId" clId="{01F68688-FF69-4663-ABB4-92ACA47E800A}" dt="2026-02-04T04:15:34.614" v="389" actId="478"/>
          <ac:picMkLst>
            <pc:docMk/>
            <pc:sldMk cId="3586395685" sldId="2701"/>
            <ac:picMk id="5" creationId="{E292195C-6C3D-AAF8-8F85-66BF97AB1E0E}"/>
          </ac:picMkLst>
        </pc:picChg>
      </pc:sldChg>
      <pc:sldChg chg="delSp modSp add mod">
        <pc:chgData name="Галина Галина" userId="5db18f3bd805f1eb" providerId="LiveId" clId="{01F68688-FF69-4663-ABB4-92ACA47E800A}" dt="2026-02-04T04:22:35.576" v="437" actId="255"/>
        <pc:sldMkLst>
          <pc:docMk/>
          <pc:sldMk cId="443562321" sldId="2702"/>
        </pc:sldMkLst>
        <pc:spChg chg="mod">
          <ac:chgData name="Галина Галина" userId="5db18f3bd805f1eb" providerId="LiveId" clId="{01F68688-FF69-4663-ABB4-92ACA47E800A}" dt="2026-02-04T04:22:35.576" v="437" actId="255"/>
          <ac:spMkLst>
            <pc:docMk/>
            <pc:sldMk cId="443562321" sldId="2702"/>
            <ac:spMk id="3" creationId="{CE512375-0F8B-9812-EFA9-0275403324DE}"/>
          </ac:spMkLst>
        </pc:spChg>
        <pc:spChg chg="mod">
          <ac:chgData name="Галина Галина" userId="5db18f3bd805f1eb" providerId="LiveId" clId="{01F68688-FF69-4663-ABB4-92ACA47E800A}" dt="2026-02-04T04:08:52.279" v="316"/>
          <ac:spMkLst>
            <pc:docMk/>
            <pc:sldMk cId="443562321" sldId="2702"/>
            <ac:spMk id="9" creationId="{6081A846-F5D6-F2D7-A664-8F318A3F58DC}"/>
          </ac:spMkLst>
        </pc:spChg>
        <pc:picChg chg="del">
          <ac:chgData name="Галина Галина" userId="5db18f3bd805f1eb" providerId="LiveId" clId="{01F68688-FF69-4663-ABB4-92ACA47E800A}" dt="2026-02-04T04:15:36.776" v="390" actId="478"/>
          <ac:picMkLst>
            <pc:docMk/>
            <pc:sldMk cId="443562321" sldId="2702"/>
            <ac:picMk id="5" creationId="{AEE6A00E-00AF-DE3F-60D6-7C40C5C49942}"/>
          </ac:picMkLst>
        </pc:picChg>
      </pc:sldChg>
      <pc:sldChg chg="delSp modSp add mod">
        <pc:chgData name="Галина Галина" userId="5db18f3bd805f1eb" providerId="LiveId" clId="{01F68688-FF69-4663-ABB4-92ACA47E800A}" dt="2026-02-04T04:22:44.605" v="439" actId="255"/>
        <pc:sldMkLst>
          <pc:docMk/>
          <pc:sldMk cId="1879372284" sldId="2703"/>
        </pc:sldMkLst>
        <pc:spChg chg="mod">
          <ac:chgData name="Галина Галина" userId="5db18f3bd805f1eb" providerId="LiveId" clId="{01F68688-FF69-4663-ABB4-92ACA47E800A}" dt="2026-02-04T04:22:44.605" v="439" actId="255"/>
          <ac:spMkLst>
            <pc:docMk/>
            <pc:sldMk cId="1879372284" sldId="2703"/>
            <ac:spMk id="3" creationId="{B6EE183C-05CE-C4E8-9820-46E77E071F0C}"/>
          </ac:spMkLst>
        </pc:spChg>
        <pc:spChg chg="mod">
          <ac:chgData name="Галина Галина" userId="5db18f3bd805f1eb" providerId="LiveId" clId="{01F68688-FF69-4663-ABB4-92ACA47E800A}" dt="2026-02-04T04:08:52.279" v="316"/>
          <ac:spMkLst>
            <pc:docMk/>
            <pc:sldMk cId="1879372284" sldId="2703"/>
            <ac:spMk id="9" creationId="{1F199D6D-F64F-34F1-3FDC-D6E9FC77B64D}"/>
          </ac:spMkLst>
        </pc:spChg>
        <pc:picChg chg="del">
          <ac:chgData name="Галина Галина" userId="5db18f3bd805f1eb" providerId="LiveId" clId="{01F68688-FF69-4663-ABB4-92ACA47E800A}" dt="2026-02-04T04:15:38.897" v="391" actId="478"/>
          <ac:picMkLst>
            <pc:docMk/>
            <pc:sldMk cId="1879372284" sldId="2703"/>
            <ac:picMk id="5" creationId="{F6461557-9F93-CDB6-6D71-04B5C6EC136D}"/>
          </ac:picMkLst>
        </pc:picChg>
      </pc:sldChg>
      <pc:sldChg chg="delSp modSp add mod">
        <pc:chgData name="Галина Галина" userId="5db18f3bd805f1eb" providerId="LiveId" clId="{01F68688-FF69-4663-ABB4-92ACA47E800A}" dt="2026-02-04T04:22:54.714" v="441" actId="255"/>
        <pc:sldMkLst>
          <pc:docMk/>
          <pc:sldMk cId="1224183548" sldId="2704"/>
        </pc:sldMkLst>
        <pc:spChg chg="mod">
          <ac:chgData name="Галина Галина" userId="5db18f3bd805f1eb" providerId="LiveId" clId="{01F68688-FF69-4663-ABB4-92ACA47E800A}" dt="2026-02-04T04:22:54.714" v="441" actId="255"/>
          <ac:spMkLst>
            <pc:docMk/>
            <pc:sldMk cId="1224183548" sldId="2704"/>
            <ac:spMk id="3" creationId="{F33CC03E-EB07-79DF-77E2-FD89E21B5991}"/>
          </ac:spMkLst>
        </pc:spChg>
        <pc:spChg chg="mod">
          <ac:chgData name="Галина Галина" userId="5db18f3bd805f1eb" providerId="LiveId" clId="{01F68688-FF69-4663-ABB4-92ACA47E800A}" dt="2026-02-04T04:08:52.279" v="316"/>
          <ac:spMkLst>
            <pc:docMk/>
            <pc:sldMk cId="1224183548" sldId="2704"/>
            <ac:spMk id="9" creationId="{93CFCF9E-5620-4686-477C-7413B84F0B97}"/>
          </ac:spMkLst>
        </pc:spChg>
        <pc:picChg chg="del">
          <ac:chgData name="Галина Галина" userId="5db18f3bd805f1eb" providerId="LiveId" clId="{01F68688-FF69-4663-ABB4-92ACA47E800A}" dt="2026-02-04T04:15:40.483" v="392" actId="478"/>
          <ac:picMkLst>
            <pc:docMk/>
            <pc:sldMk cId="1224183548" sldId="2704"/>
            <ac:picMk id="5" creationId="{6CD3DC36-47E2-A817-1717-90B86AA6FC15}"/>
          </ac:picMkLst>
        </pc:picChg>
      </pc:sldChg>
      <pc:sldChg chg="modSp add del mod">
        <pc:chgData name="Галина Галина" userId="5db18f3bd805f1eb" providerId="LiveId" clId="{01F68688-FF69-4663-ABB4-92ACA47E800A}" dt="2026-02-04T04:01:36.512" v="285" actId="47"/>
        <pc:sldMkLst>
          <pc:docMk/>
          <pc:sldMk cId="746032620" sldId="2705"/>
        </pc:sldMkLst>
        <pc:spChg chg="mod">
          <ac:chgData name="Галина Галина" userId="5db18f3bd805f1eb" providerId="LiveId" clId="{01F68688-FF69-4663-ABB4-92ACA47E800A}" dt="2026-02-04T03:55:35.676" v="218" actId="20577"/>
          <ac:spMkLst>
            <pc:docMk/>
            <pc:sldMk cId="746032620" sldId="2705"/>
            <ac:spMk id="3" creationId="{7528A2D6-6423-F6F5-92A8-5665E39470B5}"/>
          </ac:spMkLst>
        </pc:spChg>
      </pc:sldChg>
      <pc:sldChg chg="modSp add del mod">
        <pc:chgData name="Галина Галина" userId="5db18f3bd805f1eb" providerId="LiveId" clId="{01F68688-FF69-4663-ABB4-92ACA47E800A}" dt="2026-02-04T04:01:37.431" v="286" actId="47"/>
        <pc:sldMkLst>
          <pc:docMk/>
          <pc:sldMk cId="4020466279" sldId="2706"/>
        </pc:sldMkLst>
        <pc:spChg chg="mod">
          <ac:chgData name="Галина Галина" userId="5db18f3bd805f1eb" providerId="LiveId" clId="{01F68688-FF69-4663-ABB4-92ACA47E800A}" dt="2026-02-04T03:56:30.854" v="223" actId="12"/>
          <ac:spMkLst>
            <pc:docMk/>
            <pc:sldMk cId="4020466279" sldId="2706"/>
            <ac:spMk id="3" creationId="{8B8424D8-DBC3-3CF6-AF5F-8C0E27E593C3}"/>
          </ac:spMkLst>
        </pc:spChg>
      </pc:sldChg>
      <pc:sldChg chg="modSp add del mod">
        <pc:chgData name="Галина Галина" userId="5db18f3bd805f1eb" providerId="LiveId" clId="{01F68688-FF69-4663-ABB4-92ACA47E800A}" dt="2026-02-04T04:01:39.516" v="287" actId="47"/>
        <pc:sldMkLst>
          <pc:docMk/>
          <pc:sldMk cId="4082252309" sldId="2707"/>
        </pc:sldMkLst>
        <pc:spChg chg="mod">
          <ac:chgData name="Галина Галина" userId="5db18f3bd805f1eb" providerId="LiveId" clId="{01F68688-FF69-4663-ABB4-92ACA47E800A}" dt="2026-02-04T03:56:39.052" v="225" actId="12"/>
          <ac:spMkLst>
            <pc:docMk/>
            <pc:sldMk cId="4082252309" sldId="2707"/>
            <ac:spMk id="3" creationId="{0E70D85F-8934-E82C-D299-52E7FD0B66F4}"/>
          </ac:spMkLst>
        </pc:spChg>
      </pc:sldChg>
      <pc:sldChg chg="modSp add del mod">
        <pc:chgData name="Галина Галина" userId="5db18f3bd805f1eb" providerId="LiveId" clId="{01F68688-FF69-4663-ABB4-92ACA47E800A}" dt="2026-02-04T04:01:40.551" v="288" actId="47"/>
        <pc:sldMkLst>
          <pc:docMk/>
          <pc:sldMk cId="3455308072" sldId="2708"/>
        </pc:sldMkLst>
        <pc:spChg chg="mod">
          <ac:chgData name="Галина Галина" userId="5db18f3bd805f1eb" providerId="LiveId" clId="{01F68688-FF69-4663-ABB4-92ACA47E800A}" dt="2026-02-04T03:57:21.856" v="229" actId="13926"/>
          <ac:spMkLst>
            <pc:docMk/>
            <pc:sldMk cId="3455308072" sldId="2708"/>
            <ac:spMk id="3" creationId="{90347D62-02A2-4AA5-17B8-72AAA7396F9B}"/>
          </ac:spMkLst>
        </pc:spChg>
      </pc:sldChg>
      <pc:sldChg chg="modSp add del mod">
        <pc:chgData name="Галина Галина" userId="5db18f3bd805f1eb" providerId="LiveId" clId="{01F68688-FF69-4663-ABB4-92ACA47E800A}" dt="2026-02-04T04:01:46.085" v="289" actId="47"/>
        <pc:sldMkLst>
          <pc:docMk/>
          <pc:sldMk cId="4204187501" sldId="2709"/>
        </pc:sldMkLst>
        <pc:spChg chg="mod">
          <ac:chgData name="Галина Галина" userId="5db18f3bd805f1eb" providerId="LiveId" clId="{01F68688-FF69-4663-ABB4-92ACA47E800A}" dt="2026-02-04T03:58:00.014" v="235" actId="5793"/>
          <ac:spMkLst>
            <pc:docMk/>
            <pc:sldMk cId="4204187501" sldId="2709"/>
            <ac:spMk id="3" creationId="{8A55E433-CE67-9CE4-388D-380AC9E875C5}"/>
          </ac:spMkLst>
        </pc:spChg>
      </pc:sldChg>
      <pc:sldChg chg="delSp modSp add mod">
        <pc:chgData name="Галина Галина" userId="5db18f3bd805f1eb" providerId="LiveId" clId="{01F68688-FF69-4663-ABB4-92ACA47E800A}" dt="2026-02-04T04:37:18.963" v="659" actId="478"/>
        <pc:sldMkLst>
          <pc:docMk/>
          <pc:sldMk cId="3777767428" sldId="2710"/>
        </pc:sldMkLst>
        <pc:spChg chg="mod">
          <ac:chgData name="Галина Галина" userId="5db18f3bd805f1eb" providerId="LiveId" clId="{01F68688-FF69-4663-ABB4-92ACA47E800A}" dt="2026-02-04T04:25:29.195" v="476" actId="2711"/>
          <ac:spMkLst>
            <pc:docMk/>
            <pc:sldMk cId="3777767428" sldId="2710"/>
            <ac:spMk id="3" creationId="{47704F81-CE1D-D46B-54BC-2AD5E57073CC}"/>
          </ac:spMkLst>
        </pc:spChg>
        <pc:spChg chg="mod">
          <ac:chgData name="Галина Галина" userId="5db18f3bd805f1eb" providerId="LiveId" clId="{01F68688-FF69-4663-ABB4-92ACA47E800A}" dt="2026-02-04T04:08:52.279" v="316"/>
          <ac:spMkLst>
            <pc:docMk/>
            <pc:sldMk cId="3777767428" sldId="2710"/>
            <ac:spMk id="9" creationId="{760691EF-B427-0A9B-F8B8-42BB5A94E199}"/>
          </ac:spMkLst>
        </pc:spChg>
        <pc:picChg chg="del">
          <ac:chgData name="Галина Галина" userId="5db18f3bd805f1eb" providerId="LiveId" clId="{01F68688-FF69-4663-ABB4-92ACA47E800A}" dt="2026-02-04T04:37:18.963" v="659" actId="478"/>
          <ac:picMkLst>
            <pc:docMk/>
            <pc:sldMk cId="3777767428" sldId="2710"/>
            <ac:picMk id="5" creationId="{544ECAF4-B3DC-059F-44CB-C9E3B8633330}"/>
          </ac:picMkLst>
        </pc:picChg>
      </pc:sldChg>
      <pc:sldChg chg="delSp modSp add mod">
        <pc:chgData name="Галина Галина" userId="5db18f3bd805f1eb" providerId="LiveId" clId="{01F68688-FF69-4663-ABB4-92ACA47E800A}" dt="2026-02-04T04:37:21.912" v="660" actId="478"/>
        <pc:sldMkLst>
          <pc:docMk/>
          <pc:sldMk cId="3323961371" sldId="2711"/>
        </pc:sldMkLst>
        <pc:spChg chg="mod">
          <ac:chgData name="Галина Галина" userId="5db18f3bd805f1eb" providerId="LiveId" clId="{01F68688-FF69-4663-ABB4-92ACA47E800A}" dt="2026-02-04T04:25:39.564" v="478" actId="2711"/>
          <ac:spMkLst>
            <pc:docMk/>
            <pc:sldMk cId="3323961371" sldId="2711"/>
            <ac:spMk id="3" creationId="{A7BC9EC1-1ED2-11A5-B01C-4594DA561DCC}"/>
          </ac:spMkLst>
        </pc:spChg>
        <pc:spChg chg="mod">
          <ac:chgData name="Галина Галина" userId="5db18f3bd805f1eb" providerId="LiveId" clId="{01F68688-FF69-4663-ABB4-92ACA47E800A}" dt="2026-02-04T04:08:52.279" v="316"/>
          <ac:spMkLst>
            <pc:docMk/>
            <pc:sldMk cId="3323961371" sldId="2711"/>
            <ac:spMk id="9" creationId="{585677FA-24DE-35F2-43CD-BE611A5E1806}"/>
          </ac:spMkLst>
        </pc:spChg>
        <pc:picChg chg="del">
          <ac:chgData name="Галина Галина" userId="5db18f3bd805f1eb" providerId="LiveId" clId="{01F68688-FF69-4663-ABB4-92ACA47E800A}" dt="2026-02-04T04:37:21.912" v="660" actId="478"/>
          <ac:picMkLst>
            <pc:docMk/>
            <pc:sldMk cId="3323961371" sldId="2711"/>
            <ac:picMk id="5" creationId="{5E6583D2-A1B7-43A9-7659-074641D39690}"/>
          </ac:picMkLst>
        </pc:picChg>
      </pc:sldChg>
      <pc:sldChg chg="delSp modSp add mod">
        <pc:chgData name="Галина Галина" userId="5db18f3bd805f1eb" providerId="LiveId" clId="{01F68688-FF69-4663-ABB4-92ACA47E800A}" dt="2026-02-04T04:37:24.363" v="661" actId="478"/>
        <pc:sldMkLst>
          <pc:docMk/>
          <pc:sldMk cId="3159973815" sldId="2712"/>
        </pc:sldMkLst>
        <pc:spChg chg="mod">
          <ac:chgData name="Галина Галина" userId="5db18f3bd805f1eb" providerId="LiveId" clId="{01F68688-FF69-4663-ABB4-92ACA47E800A}" dt="2026-02-04T04:25:50.661" v="480" actId="2711"/>
          <ac:spMkLst>
            <pc:docMk/>
            <pc:sldMk cId="3159973815" sldId="2712"/>
            <ac:spMk id="3" creationId="{F718E09F-53CC-E49E-687C-F7A524D51269}"/>
          </ac:spMkLst>
        </pc:spChg>
        <pc:spChg chg="mod">
          <ac:chgData name="Галина Галина" userId="5db18f3bd805f1eb" providerId="LiveId" clId="{01F68688-FF69-4663-ABB4-92ACA47E800A}" dt="2026-02-04T04:08:52.279" v="316"/>
          <ac:spMkLst>
            <pc:docMk/>
            <pc:sldMk cId="3159973815" sldId="2712"/>
            <ac:spMk id="9" creationId="{E06B3CB4-1E7E-C1ED-C27F-873F78CAFDB7}"/>
          </ac:spMkLst>
        </pc:spChg>
        <pc:picChg chg="del">
          <ac:chgData name="Галина Галина" userId="5db18f3bd805f1eb" providerId="LiveId" clId="{01F68688-FF69-4663-ABB4-92ACA47E800A}" dt="2026-02-04T04:37:24.363" v="661" actId="478"/>
          <ac:picMkLst>
            <pc:docMk/>
            <pc:sldMk cId="3159973815" sldId="2712"/>
            <ac:picMk id="5" creationId="{99E2ED1F-DE1D-E8CB-F018-577973140004}"/>
          </ac:picMkLst>
        </pc:picChg>
      </pc:sldChg>
      <pc:sldMasterChg chg="delSldLayout">
        <pc:chgData name="Галина Галина" userId="5db18f3bd805f1eb" providerId="LiveId" clId="{01F68688-FF69-4663-ABB4-92ACA47E800A}" dt="2026-02-04T03:27:32.278" v="6" actId="47"/>
        <pc:sldMasterMkLst>
          <pc:docMk/>
          <pc:sldMasterMk cId="0" sldId="2147483648"/>
        </pc:sldMasterMkLst>
        <pc:sldLayoutChg chg="del">
          <pc:chgData name="Галина Галина" userId="5db18f3bd805f1eb" providerId="LiveId" clId="{01F68688-FF69-4663-ABB4-92ACA47E800A}" dt="2026-02-04T03:27:32.278" v="6" actId="47"/>
          <pc:sldLayoutMkLst>
            <pc:docMk/>
            <pc:sldMasterMk cId="0" sldId="2147483648"/>
            <pc:sldLayoutMk cId="0" sldId="2147483666"/>
          </pc:sldLayoutMkLst>
        </pc:sldLayoutChg>
      </pc:sldMasterChg>
      <pc:sldMasterChg chg="modSldLayout">
        <pc:chgData name="Галина Галина" userId="5db18f3bd805f1eb" providerId="LiveId" clId="{01F68688-FF69-4663-ABB4-92ACA47E800A}" dt="2026-02-04T04:14:32.894" v="373"/>
        <pc:sldMasterMkLst>
          <pc:docMk/>
          <pc:sldMasterMk cId="1523067328" sldId="2147483674"/>
        </pc:sldMasterMkLst>
        <pc:sldLayoutChg chg="addSp delSp">
          <pc:chgData name="Галина Галина" userId="5db18f3bd805f1eb" providerId="LiveId" clId="{01F68688-FF69-4663-ABB4-92ACA47E800A}" dt="2026-02-04T04:14:32.894" v="373"/>
          <pc:sldLayoutMkLst>
            <pc:docMk/>
            <pc:sldMasterMk cId="1523067328" sldId="2147483674"/>
            <pc:sldLayoutMk cId="2857167573" sldId="2147483687"/>
          </pc:sldLayoutMkLst>
          <pc:spChg chg="add del">
            <ac:chgData name="Галина Галина" userId="5db18f3bd805f1eb" providerId="LiveId" clId="{01F68688-FF69-4663-ABB4-92ACA47E800A}" dt="2026-02-04T04:14:32.894" v="373"/>
            <ac:spMkLst>
              <pc:docMk/>
              <pc:sldMasterMk cId="1523067328" sldId="2147483674"/>
              <pc:sldLayoutMk cId="2857167573" sldId="2147483687"/>
              <ac:spMk id="16" creationId="{00000000-0000-0000-0000-000000000000}"/>
            </ac:spMkLst>
          </pc:spChg>
          <pc:spChg chg="add del">
            <ac:chgData name="Галина Галина" userId="5db18f3bd805f1eb" providerId="LiveId" clId="{01F68688-FF69-4663-ABB4-92ACA47E800A}" dt="2026-02-04T04:14:32.894" v="373"/>
            <ac:spMkLst>
              <pc:docMk/>
              <pc:sldMasterMk cId="1523067328" sldId="2147483674"/>
              <pc:sldLayoutMk cId="2857167573" sldId="2147483687"/>
              <ac:spMk id="17" creationId="{00000000-0000-0000-0000-000000000000}"/>
            </ac:spMkLst>
          </pc:spChg>
          <pc:spChg chg="add del">
            <ac:chgData name="Галина Галина" userId="5db18f3bd805f1eb" providerId="LiveId" clId="{01F68688-FF69-4663-ABB4-92ACA47E800A}" dt="2026-02-04T04:14:32.894" v="373"/>
            <ac:spMkLst>
              <pc:docMk/>
              <pc:sldMasterMk cId="1523067328" sldId="2147483674"/>
              <pc:sldLayoutMk cId="2857167573" sldId="2147483687"/>
              <ac:spMk id="18" creationId="{00000000-0000-0000-0000-000000000000}"/>
            </ac:spMkLst>
          </pc:spChg>
        </pc:sldLayoutChg>
      </pc:sldMasterChg>
      <pc:sldMasterChg chg="modSldLayout">
        <pc:chgData name="Галина Галина" userId="5db18f3bd805f1eb" providerId="LiveId" clId="{01F68688-FF69-4663-ABB4-92ACA47E800A}" dt="2026-02-04T04:19:46.540" v="405"/>
        <pc:sldMasterMkLst>
          <pc:docMk/>
          <pc:sldMasterMk cId="3331180986" sldId="2147483674"/>
        </pc:sldMasterMkLst>
        <pc:sldLayoutChg chg="delSp">
          <pc:chgData name="Галина Галина" userId="5db18f3bd805f1eb" providerId="LiveId" clId="{01F68688-FF69-4663-ABB4-92ACA47E800A}" dt="2026-02-04T04:19:46.540" v="405"/>
          <pc:sldLayoutMkLst>
            <pc:docMk/>
            <pc:sldMasterMk cId="3331180986" sldId="2147483674"/>
            <pc:sldLayoutMk cId="840531006" sldId="2147483687"/>
          </pc:sldLayoutMkLst>
          <pc:spChg chg="del">
            <ac:chgData name="Галина Галина" userId="5db18f3bd805f1eb" providerId="LiveId" clId="{01F68688-FF69-4663-ABB4-92ACA47E800A}" dt="2026-02-04T04:19:46.540" v="405"/>
            <ac:spMkLst>
              <pc:docMk/>
              <pc:sldMasterMk cId="3331180986" sldId="2147483674"/>
              <pc:sldLayoutMk cId="840531006" sldId="2147483687"/>
              <ac:spMk id="16" creationId="{00000000-0000-0000-0000-000000000000}"/>
            </ac:spMkLst>
          </pc:spChg>
          <pc:spChg chg="del">
            <ac:chgData name="Галина Галина" userId="5db18f3bd805f1eb" providerId="LiveId" clId="{01F68688-FF69-4663-ABB4-92ACA47E800A}" dt="2026-02-04T04:19:46.540" v="405"/>
            <ac:spMkLst>
              <pc:docMk/>
              <pc:sldMasterMk cId="3331180986" sldId="2147483674"/>
              <pc:sldLayoutMk cId="840531006" sldId="2147483687"/>
              <ac:spMk id="17" creationId="{00000000-0000-0000-0000-000000000000}"/>
            </ac:spMkLst>
          </pc:spChg>
          <pc:spChg chg="del">
            <ac:chgData name="Галина Галина" userId="5db18f3bd805f1eb" providerId="LiveId" clId="{01F68688-FF69-4663-ABB4-92ACA47E800A}" dt="2026-02-04T04:19:46.540" v="405"/>
            <ac:spMkLst>
              <pc:docMk/>
              <pc:sldMasterMk cId="3331180986" sldId="2147483674"/>
              <pc:sldLayoutMk cId="840531006" sldId="2147483687"/>
              <ac:spMk id="18" creationId="{00000000-0000-0000-0000-000000000000}"/>
            </ac:spMkLst>
          </pc:spChg>
        </pc:sldLayoutChg>
      </pc:sldMasterChg>
      <pc:sldMasterChg chg="modSldLayout">
        <pc:chgData name="Галина Галина" userId="5db18f3bd805f1eb" providerId="LiveId" clId="{01F68688-FF69-4663-ABB4-92ACA47E800A}" dt="2026-02-04T04:14:58.098" v="376"/>
        <pc:sldMasterMkLst>
          <pc:docMk/>
          <pc:sldMasterMk cId="3822264552" sldId="2147483674"/>
        </pc:sldMasterMkLst>
        <pc:sldLayoutChg chg="addSp delSp">
          <pc:chgData name="Галина Галина" userId="5db18f3bd805f1eb" providerId="LiveId" clId="{01F68688-FF69-4663-ABB4-92ACA47E800A}" dt="2026-02-04T04:14:58.098" v="376"/>
          <pc:sldLayoutMkLst>
            <pc:docMk/>
            <pc:sldMasterMk cId="3822264552" sldId="2147483674"/>
            <pc:sldLayoutMk cId="3429049055" sldId="2147483687"/>
          </pc:sldLayoutMkLst>
          <pc:spChg chg="add del">
            <ac:chgData name="Галина Галина" userId="5db18f3bd805f1eb" providerId="LiveId" clId="{01F68688-FF69-4663-ABB4-92ACA47E800A}" dt="2026-02-04T04:14:58.098" v="376"/>
            <ac:spMkLst>
              <pc:docMk/>
              <pc:sldMasterMk cId="3822264552" sldId="2147483674"/>
              <pc:sldLayoutMk cId="3429049055" sldId="2147483687"/>
              <ac:spMk id="16" creationId="{00000000-0000-0000-0000-000000000000}"/>
            </ac:spMkLst>
          </pc:spChg>
          <pc:spChg chg="add del">
            <ac:chgData name="Галина Галина" userId="5db18f3bd805f1eb" providerId="LiveId" clId="{01F68688-FF69-4663-ABB4-92ACA47E800A}" dt="2026-02-04T04:14:58.098" v="376"/>
            <ac:spMkLst>
              <pc:docMk/>
              <pc:sldMasterMk cId="3822264552" sldId="2147483674"/>
              <pc:sldLayoutMk cId="3429049055" sldId="2147483687"/>
              <ac:spMk id="17" creationId="{00000000-0000-0000-0000-000000000000}"/>
            </ac:spMkLst>
          </pc:spChg>
          <pc:spChg chg="add del">
            <ac:chgData name="Галина Галина" userId="5db18f3bd805f1eb" providerId="LiveId" clId="{01F68688-FF69-4663-ABB4-92ACA47E800A}" dt="2026-02-04T04:14:58.098" v="376"/>
            <ac:spMkLst>
              <pc:docMk/>
              <pc:sldMasterMk cId="3822264552" sldId="2147483674"/>
              <pc:sldLayoutMk cId="3429049055" sldId="2147483687"/>
              <ac:spMk id="1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1143000" y="685800"/>
            <a:ext cx="4572000" cy="3429000"/>
          </a:xfrm>
          <a:prstGeom prst="rect">
            <a:avLst/>
          </a:prstGeom>
        </p:spPr>
        <p:txBody>
          <a:bodyPr/>
          <a:lstStyle/>
          <a:p>
            <a:endParaRPr/>
          </a:p>
        </p:txBody>
      </p:sp>
      <p:sp>
        <p:nvSpPr>
          <p:cNvPr id="239" name="Shape 2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50016292"/>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txBody>
          <a:bodyPr/>
          <a:lstStyle/>
          <a:p>
            <a:endParaRPr lang="uk-UA"/>
          </a:p>
        </p:txBody>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120C04CD-F261-4E83-A9E7-7C1DD7F76D9E}" type="slidenum">
              <a:rPr lang="uk-UA" smtClean="0"/>
              <a:t>27</a:t>
            </a:fld>
            <a:endParaRPr lang="uk-UA"/>
          </a:p>
        </p:txBody>
      </p:sp>
    </p:spTree>
    <p:extLst>
      <p:ext uri="{BB962C8B-B14F-4D97-AF65-F5344CB8AC3E}">
        <p14:creationId xmlns:p14="http://schemas.microsoft.com/office/powerpoint/2010/main" val="135812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txBody>
          <a:bodyPr/>
          <a:lstStyle/>
          <a:p>
            <a:endParaRPr lang="uk-UA"/>
          </a:p>
        </p:txBody>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77129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9C048-8CC4-BC25-BE60-1301A4370037}"/>
              </a:ext>
            </a:extLst>
          </p:cNvPr>
          <p:cNvSpPr>
            <a:spLocks noGrp="1"/>
          </p:cNvSpPr>
          <p:nvPr>
            <p:ph type="ctrTitle"/>
          </p:nvPr>
        </p:nvSpPr>
        <p:spPr>
          <a:xfrm>
            <a:off x="3048000" y="2244726"/>
            <a:ext cx="18288000" cy="4775200"/>
          </a:xfrm>
        </p:spPr>
        <p:txBody>
          <a:bodyPr anchor="b"/>
          <a:lstStyle>
            <a:lvl1pPr algn="ctr">
              <a:defRPr sz="12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8DE173D7-CA0B-344D-5BF5-D7E163DA1BBA}"/>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E1DF2B2-3B5D-D099-9923-FC7219C8AD52}"/>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5" name="Місце для нижнього колонтитула 4">
            <a:extLst>
              <a:ext uri="{FF2B5EF4-FFF2-40B4-BE49-F238E27FC236}">
                <a16:creationId xmlns:a16="http://schemas.microsoft.com/office/drawing/2014/main" id="{97C75923-0E3B-11A9-89B9-CA7354336C9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EB3FF0E-8B0A-4F55-E515-6AF9DE64682B}"/>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24054945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97E3C5-4264-52A4-D9ED-5CEF11E8EB1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9560F74-5C9E-F1D9-AB17-3C8DB45CCC26}"/>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9E65FC5-34D3-DC03-C115-8FC22D0BDC58}"/>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5" name="Місце для нижнього колонтитула 4">
            <a:extLst>
              <a:ext uri="{FF2B5EF4-FFF2-40B4-BE49-F238E27FC236}">
                <a16:creationId xmlns:a16="http://schemas.microsoft.com/office/drawing/2014/main" id="{9D86A35C-150E-67F7-FB04-975E5503AF2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7B2F7E9-A679-386B-B1C1-0F01EB951693}"/>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57299516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FD9E84D9-B04D-4724-B59F-2ACDC85A584D}"/>
              </a:ext>
            </a:extLst>
          </p:cNvPr>
          <p:cNvSpPr>
            <a:spLocks noGrp="1"/>
          </p:cNvSpPr>
          <p:nvPr>
            <p:ph type="title" orient="vert"/>
          </p:nvPr>
        </p:nvSpPr>
        <p:spPr>
          <a:xfrm>
            <a:off x="17449800" y="730250"/>
            <a:ext cx="5257800" cy="11623676"/>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3A1A0696-5025-F1B6-D5FC-302A08B794C1}"/>
              </a:ext>
            </a:extLst>
          </p:cNvPr>
          <p:cNvSpPr>
            <a:spLocks noGrp="1"/>
          </p:cNvSpPr>
          <p:nvPr>
            <p:ph type="body" orient="vert" idx="1"/>
          </p:nvPr>
        </p:nvSpPr>
        <p:spPr>
          <a:xfrm>
            <a:off x="1676400" y="730250"/>
            <a:ext cx="15468600" cy="11623676"/>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2C9AA8F-F381-E4A4-EC6F-58B497CABCC2}"/>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5" name="Місце для нижнього колонтитула 4">
            <a:extLst>
              <a:ext uri="{FF2B5EF4-FFF2-40B4-BE49-F238E27FC236}">
                <a16:creationId xmlns:a16="http://schemas.microsoft.com/office/drawing/2014/main" id="{7D9F7E86-DE7B-EC55-B889-770DD19A646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2112DA0-AF15-5B8A-267F-B88950E47697}"/>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401857127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181"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182"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rPr dirty="0" err="1"/>
              <a:t>Elearn</a:t>
            </a:r>
            <a:r>
              <a:rPr dirty="0"/>
              <a:t>.</a:t>
            </a:r>
          </a:p>
        </p:txBody>
      </p:sp>
      <p:sp>
        <p:nvSpPr>
          <p:cNvPr id="183"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rPr dirty="0"/>
              <a:t>www.elearn.com</a:t>
            </a:r>
          </a:p>
        </p:txBody>
      </p:sp>
      <p:sp>
        <p:nvSpPr>
          <p:cNvPr id="184"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185"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extLst>
      <p:ext uri="{BB962C8B-B14F-4D97-AF65-F5344CB8AC3E}">
        <p14:creationId xmlns:p14="http://schemas.microsoft.com/office/powerpoint/2010/main" val="7071005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8712544" y="1899242"/>
            <a:ext cx="6164546" cy="1446230"/>
          </a:xfrm>
          <a:prstGeom prst="rect">
            <a:avLst/>
          </a:prstGeom>
        </p:spPr>
        <p:txBody>
          <a:bodyPr wrap="square" lIns="0" tIns="0" rIns="0" bIns="0">
            <a:spAutoFit/>
          </a:bodyPr>
          <a:lstStyle>
            <a:lvl1pPr>
              <a:defRPr sz="11461" b="1" i="0">
                <a:solidFill>
                  <a:srgbClr val="C00000"/>
                </a:solidFill>
                <a:latin typeface="Calibri"/>
                <a:cs typeface="Calibri"/>
              </a:defRPr>
            </a:lvl1pPr>
          </a:lstStyle>
          <a:p>
            <a:endParaRPr/>
          </a:p>
        </p:txBody>
      </p:sp>
      <p:sp>
        <p:nvSpPr>
          <p:cNvPr id="3" name="Holder 3"/>
          <p:cNvSpPr>
            <a:spLocks noGrp="1"/>
          </p:cNvSpPr>
          <p:nvPr>
            <p:ph type="subTitle" idx="4"/>
          </p:nvPr>
        </p:nvSpPr>
        <p:spPr>
          <a:xfrm>
            <a:off x="3657600" y="7680961"/>
            <a:ext cx="170688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3EFF79D-583C-43BF-9A0A-1367590E5E63}" type="datetime1">
              <a:rPr lang="en-US" smtClean="0"/>
              <a:t>2/4/2026</a:t>
            </a:fld>
            <a:endParaRPr lang="en-US"/>
          </a:p>
        </p:txBody>
      </p:sp>
      <p:sp>
        <p:nvSpPr>
          <p:cNvPr id="6" name="Holder 6"/>
          <p:cNvSpPr>
            <a:spLocks noGrp="1"/>
          </p:cNvSpPr>
          <p:nvPr>
            <p:ph type="sldNum" sz="quarter" idx="7"/>
          </p:nvPr>
        </p:nvSpPr>
        <p:spPr>
          <a:xfrm>
            <a:off x="12087875" y="13178600"/>
            <a:ext cx="282129"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053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2">
    <p:spTree>
      <p:nvGrpSpPr>
        <p:cNvPr id="1" name=""/>
        <p:cNvGrpSpPr/>
        <p:nvPr/>
      </p:nvGrpSpPr>
      <p:grpSpPr>
        <a:xfrm>
          <a:off x="0" y="0"/>
          <a:ext cx="0" cy="0"/>
          <a:chOff x="0" y="0"/>
          <a:chExt cx="0" cy="0"/>
        </a:xfrm>
      </p:grpSpPr>
      <p:sp>
        <p:nvSpPr>
          <p:cNvPr id="149" name="Изображение"/>
          <p:cNvSpPr>
            <a:spLocks noGrp="1"/>
          </p:cNvSpPr>
          <p:nvPr>
            <p:ph type="pic" idx="13"/>
          </p:nvPr>
        </p:nvSpPr>
        <p:spPr>
          <a:xfrm>
            <a:off x="-1" y="-1"/>
            <a:ext cx="24384001" cy="13716001"/>
          </a:xfrm>
          <a:prstGeom prst="rect">
            <a:avLst/>
          </a:prstGeom>
        </p:spPr>
        <p:txBody>
          <a:bodyPr lIns="91439" tIns="45719" rIns="91439" bIns="45719">
            <a:noAutofit/>
          </a:bodyPr>
          <a:lstStyle/>
          <a:p>
            <a:endParaRPr/>
          </a:p>
        </p:txBody>
      </p:sp>
      <p:sp>
        <p:nvSpPr>
          <p:cNvPr id="150"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extLst>
      <p:ext uri="{BB962C8B-B14F-4D97-AF65-F5344CB8AC3E}">
        <p14:creationId xmlns:p14="http://schemas.microsoft.com/office/powerpoint/2010/main" val="13602175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4393F-ED12-2117-3B6E-4DF324FD179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AB34B50-5318-0720-C38E-E406C5EE5087}"/>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8ABA3A4-AF0E-324F-7069-834F51C5662C}"/>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5" name="Місце для нижнього колонтитула 4">
            <a:extLst>
              <a:ext uri="{FF2B5EF4-FFF2-40B4-BE49-F238E27FC236}">
                <a16:creationId xmlns:a16="http://schemas.microsoft.com/office/drawing/2014/main" id="{BF240B7C-05F9-B026-24C3-DC22AFAF8F8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418D674-4391-19A7-63AB-FC624AF56E4B}"/>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61210340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A27DEB-15BC-86DE-A38D-8DAB8A818B95}"/>
              </a:ext>
            </a:extLst>
          </p:cNvPr>
          <p:cNvSpPr>
            <a:spLocks noGrp="1"/>
          </p:cNvSpPr>
          <p:nvPr>
            <p:ph type="title"/>
          </p:nvPr>
        </p:nvSpPr>
        <p:spPr>
          <a:xfrm>
            <a:off x="1663700" y="3419477"/>
            <a:ext cx="21031200" cy="5705474"/>
          </a:xfrm>
        </p:spPr>
        <p:txBody>
          <a:bodyPr anchor="b"/>
          <a:lstStyle>
            <a:lvl1pPr>
              <a:defRPr sz="12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D2FCE6A-CF89-B196-4457-84235900AAFE}"/>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EB42F2E-FB6C-DCEF-FDDD-A4F818D9DDDC}"/>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5" name="Місце для нижнього колонтитула 4">
            <a:extLst>
              <a:ext uri="{FF2B5EF4-FFF2-40B4-BE49-F238E27FC236}">
                <a16:creationId xmlns:a16="http://schemas.microsoft.com/office/drawing/2014/main" id="{DE6D4E11-D257-CE9F-9C0B-290FEBC926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F3242C4-F968-E5AF-62AC-876DCF134DD9}"/>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27375817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69271C-8965-E17C-EDE5-34DD4440D38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8243F89-1085-74EE-5B9F-6E30859006BE}"/>
              </a:ext>
            </a:extLst>
          </p:cNvPr>
          <p:cNvSpPr>
            <a:spLocks noGrp="1"/>
          </p:cNvSpPr>
          <p:nvPr>
            <p:ph sz="half" idx="1"/>
          </p:nvPr>
        </p:nvSpPr>
        <p:spPr>
          <a:xfrm>
            <a:off x="1676400" y="3651250"/>
            <a:ext cx="10363200" cy="870267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E8F8F6F-C366-A065-FE27-E19FDA968474}"/>
              </a:ext>
            </a:extLst>
          </p:cNvPr>
          <p:cNvSpPr>
            <a:spLocks noGrp="1"/>
          </p:cNvSpPr>
          <p:nvPr>
            <p:ph sz="half" idx="2"/>
          </p:nvPr>
        </p:nvSpPr>
        <p:spPr>
          <a:xfrm>
            <a:off x="12344400" y="3651250"/>
            <a:ext cx="10363200" cy="870267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C55EB3B-714C-CE69-14C4-8146058F8018}"/>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6" name="Місце для нижнього колонтитула 5">
            <a:extLst>
              <a:ext uri="{FF2B5EF4-FFF2-40B4-BE49-F238E27FC236}">
                <a16:creationId xmlns:a16="http://schemas.microsoft.com/office/drawing/2014/main" id="{09540E50-35F0-BA43-10A7-70827E87821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F9586B2-80F3-1989-EF5E-6B12ABA2BFB8}"/>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97267571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AB92EC-1B3F-9097-8F19-8A11E5890E1D}"/>
              </a:ext>
            </a:extLst>
          </p:cNvPr>
          <p:cNvSpPr>
            <a:spLocks noGrp="1"/>
          </p:cNvSpPr>
          <p:nvPr>
            <p:ph type="title"/>
          </p:nvPr>
        </p:nvSpPr>
        <p:spPr>
          <a:xfrm>
            <a:off x="1679576" y="730251"/>
            <a:ext cx="21031200" cy="2651126"/>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5AF80D-8485-C53C-D308-526B7B2549D2}"/>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2ADC94D-E036-81C8-42AA-9D1B95882497}"/>
              </a:ext>
            </a:extLst>
          </p:cNvPr>
          <p:cNvSpPr>
            <a:spLocks noGrp="1"/>
          </p:cNvSpPr>
          <p:nvPr>
            <p:ph sz="half" idx="2"/>
          </p:nvPr>
        </p:nvSpPr>
        <p:spPr>
          <a:xfrm>
            <a:off x="1679577" y="5010150"/>
            <a:ext cx="10315574" cy="736917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ABD779C9-573F-1237-F962-AADDB7FF2EF6}"/>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192DF077-4D0A-FA16-5738-0C7FF1530019}"/>
              </a:ext>
            </a:extLst>
          </p:cNvPr>
          <p:cNvSpPr>
            <a:spLocks noGrp="1"/>
          </p:cNvSpPr>
          <p:nvPr>
            <p:ph sz="quarter" idx="4"/>
          </p:nvPr>
        </p:nvSpPr>
        <p:spPr>
          <a:xfrm>
            <a:off x="12344400" y="5010150"/>
            <a:ext cx="10366376" cy="736917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EB10B1ED-1483-A2E2-FAF5-8018878669C3}"/>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8" name="Місце для нижнього колонтитула 7">
            <a:extLst>
              <a:ext uri="{FF2B5EF4-FFF2-40B4-BE49-F238E27FC236}">
                <a16:creationId xmlns:a16="http://schemas.microsoft.com/office/drawing/2014/main" id="{89B30F56-A814-3A30-C26B-B3D2679FCD39}"/>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C5400589-7A02-FC34-597E-356B8C3547A2}"/>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8869777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385F92-B457-86BE-49FA-4918CA0E590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6D2E5DED-7C76-9554-BEDF-B210DA00CEF2}"/>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4" name="Місце для нижнього колонтитула 3">
            <a:extLst>
              <a:ext uri="{FF2B5EF4-FFF2-40B4-BE49-F238E27FC236}">
                <a16:creationId xmlns:a16="http://schemas.microsoft.com/office/drawing/2014/main" id="{B8CD90B2-6EF8-8045-477B-F7E51D829837}"/>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9776623F-D485-EFD0-A2AA-E184E8E272CB}"/>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420556258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A2DBC6A-310A-FCC8-644D-20C3B0DF758F}"/>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3" name="Місце для нижнього колонтитула 2">
            <a:extLst>
              <a:ext uri="{FF2B5EF4-FFF2-40B4-BE49-F238E27FC236}">
                <a16:creationId xmlns:a16="http://schemas.microsoft.com/office/drawing/2014/main" id="{E092BB13-1312-B024-2ED5-D563AC882B7B}"/>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396D7FAC-A4CA-F127-C80F-46477750A7F2}"/>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99377481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FA2268-7407-9090-E279-86C1DD322FE9}"/>
              </a:ext>
            </a:extLst>
          </p:cNvPr>
          <p:cNvSpPr>
            <a:spLocks noGrp="1"/>
          </p:cNvSpPr>
          <p:nvPr>
            <p:ph type="title"/>
          </p:nvPr>
        </p:nvSpPr>
        <p:spPr>
          <a:xfrm>
            <a:off x="1679577" y="914400"/>
            <a:ext cx="7864474" cy="3200400"/>
          </a:xfrm>
        </p:spPr>
        <p:txBody>
          <a:bodyPr anchor="b"/>
          <a:lstStyle>
            <a:lvl1pPr>
              <a:defRPr sz="64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897CD79-95E4-11AE-CDF5-92D987362080}"/>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3DDF69E-E102-FA2E-0780-23765FCD578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607FB3E-4C74-111C-2569-6AEE83185947}"/>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6" name="Місце для нижнього колонтитула 5">
            <a:extLst>
              <a:ext uri="{FF2B5EF4-FFF2-40B4-BE49-F238E27FC236}">
                <a16:creationId xmlns:a16="http://schemas.microsoft.com/office/drawing/2014/main" id="{4B350EF2-350E-F9D2-88A9-6953E1B04771}"/>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FF0F77E-1C1A-505B-2F36-1F53B31CD2AB}"/>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73217267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B9A2BD-8B80-7F32-5266-014C8BC9E831}"/>
              </a:ext>
            </a:extLst>
          </p:cNvPr>
          <p:cNvSpPr>
            <a:spLocks noGrp="1"/>
          </p:cNvSpPr>
          <p:nvPr>
            <p:ph type="title"/>
          </p:nvPr>
        </p:nvSpPr>
        <p:spPr>
          <a:xfrm>
            <a:off x="1679577" y="914400"/>
            <a:ext cx="7864474" cy="3200400"/>
          </a:xfrm>
        </p:spPr>
        <p:txBody>
          <a:bodyPr anchor="b"/>
          <a:lstStyle>
            <a:lvl1pPr>
              <a:defRPr sz="64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72B8E662-78E5-F910-09E4-7CD50BAAC15C}"/>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uk-UA"/>
          </a:p>
        </p:txBody>
      </p:sp>
      <p:sp>
        <p:nvSpPr>
          <p:cNvPr id="4" name="Місце для тексту 3">
            <a:extLst>
              <a:ext uri="{FF2B5EF4-FFF2-40B4-BE49-F238E27FC236}">
                <a16:creationId xmlns:a16="http://schemas.microsoft.com/office/drawing/2014/main" id="{1107D92B-6138-AC82-0409-33FC91CB5FC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83A1811-0456-BFC9-384C-5BD533A196A4}"/>
              </a:ext>
            </a:extLst>
          </p:cNvPr>
          <p:cNvSpPr>
            <a:spLocks noGrp="1"/>
          </p:cNvSpPr>
          <p:nvPr>
            <p:ph type="dt" sz="half" idx="10"/>
          </p:nvPr>
        </p:nvSpPr>
        <p:spPr/>
        <p:txBody>
          <a:bodyPr/>
          <a:lstStyle/>
          <a:p>
            <a:fld id="{68F2080E-1D21-476F-8577-36F0CE552D0B}" type="datetimeFigureOut">
              <a:rPr lang="uk-UA" smtClean="0"/>
              <a:t>04.02.2026</a:t>
            </a:fld>
            <a:endParaRPr lang="uk-UA"/>
          </a:p>
        </p:txBody>
      </p:sp>
      <p:sp>
        <p:nvSpPr>
          <p:cNvPr id="6" name="Місце для нижнього колонтитула 5">
            <a:extLst>
              <a:ext uri="{FF2B5EF4-FFF2-40B4-BE49-F238E27FC236}">
                <a16:creationId xmlns:a16="http://schemas.microsoft.com/office/drawing/2014/main" id="{63D8F0F0-A110-9068-F000-BC216F47BD61}"/>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C7E1AFB-C258-170A-2183-34E98A3B307A}"/>
              </a:ext>
            </a:extLst>
          </p:cNvPr>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9262160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ADD27E67-BFC7-7C4B-8F98-2D98EB5B1C0B}"/>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856BA10-5607-42ED-1D3C-3593DBAF6323}"/>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64ECF0F-2994-16A2-C189-ADD53178124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68F2080E-1D21-476F-8577-36F0CE552D0B}" type="datetimeFigureOut">
              <a:rPr lang="uk-UA" smtClean="0"/>
              <a:t>04.02.2026</a:t>
            </a:fld>
            <a:endParaRPr lang="uk-UA"/>
          </a:p>
        </p:txBody>
      </p:sp>
      <p:sp>
        <p:nvSpPr>
          <p:cNvPr id="5" name="Місце для нижнього колонтитула 4">
            <a:extLst>
              <a:ext uri="{FF2B5EF4-FFF2-40B4-BE49-F238E27FC236}">
                <a16:creationId xmlns:a16="http://schemas.microsoft.com/office/drawing/2014/main" id="{A0823D77-B8B4-0BA1-101A-39A497277311}"/>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E8BEFFB-7A86-4696-2E46-67AE5E987313}"/>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33311809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uk-UA"/>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docs.dtkt.ua/doc/76-2023-%D0%BF&amp;page=2?page=2#pn190" TargetMode="Externa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hyperlink" Target="https://docs.dtkt.ua/doc/76-2023-%D0%BF#pn25"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hyperlink" Target="https://zakon.rada.gov.ua/laws/show/76-2023-%D0%BF#n339" TargetMode="External"/><Relationship Id="rId2" Type="http://schemas.openxmlformats.org/officeDocument/2006/relationships/hyperlink" Target="https://zakon.rada.gov.ua/laws/show/76-2023-%D0%BF#n503"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tkt.ua/dictionary/ye/57285-yedinii-derzavnii-reyestr-prizovnikiv-viiskovozobovyazanix-ta-rezervistiv" TargetMode="External"/><Relationship Id="rId2" Type="http://schemas.openxmlformats.org/officeDocument/2006/relationships/hyperlink" Target="https://docs.dtkt.ua/doc/76-2023-%D0%BF?page=2#pn189" TargetMode="External"/><Relationship Id="rId1" Type="http://schemas.openxmlformats.org/officeDocument/2006/relationships/slideLayout" Target="../slideLayouts/slideLayout13.xml"/><Relationship Id="rId4" Type="http://schemas.openxmlformats.org/officeDocument/2006/relationships/hyperlink" Target="https://dtkt.ua/dictionary/v/15457-viiskovii-oblik"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s://zakon.rada.gov.ua/laws/show/76-2023-%D0%BF#n503" TargetMode="External"/><Relationship Id="rId2" Type="http://schemas.openxmlformats.org/officeDocument/2006/relationships/hyperlink" Target="https://zakon.rada.gov.ua/laws/show/76-2023-%D0%BF#n339" TargetMode="Externa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hyperlink" Target="https://zakon.rada.gov.ua/laws/show/76-2023-%D0%BF#n503" TargetMode="External"/><Relationship Id="rId2" Type="http://schemas.openxmlformats.org/officeDocument/2006/relationships/hyperlink" Target="https://zakon.rada.gov.ua/laws/show/76-2023-%D0%BF#n448" TargetMode="Externa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hyperlink" Target="https://ips.ligazakon.net/document/view/kp240721?ed=2024_06_18&amp;an=49" TargetMode="Externa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docs.dtkt.ua/doc/76-2023-%D0%BF#pn25" TargetMode="Externa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hyperlink" Target="https://ips.ligazakon.net/document/view/kp240563?ed=2024_05_16&amp;an=94"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docs.dtkt.ua/doc/707-2024-%D0%B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docs.dtkt.ua/doc/76-2023-%D0%BF#pn71"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kmu.gov.ua/storage/app/uploads/public/697/cf4/28f/697cf428f15d9727816020.pdf" TargetMode="External"/><Relationship Id="rId2" Type="http://schemas.openxmlformats.org/officeDocument/2006/relationships/hyperlink" Target="https://www.kmu.gov.ua/npas/pro-vnesennia-zmin-do-postanovy-kabinetu-ministriv-ukrainy-vid-27-sichnia-2023-r-t300126" TargetMode="External"/><Relationship Id="rId1" Type="http://schemas.openxmlformats.org/officeDocument/2006/relationships/slideLayout" Target="../slideLayouts/slideLayout13.xml"/><Relationship Id="rId5" Type="http://schemas.openxmlformats.org/officeDocument/2006/relationships/hyperlink" Target="https://zakon.rada.gov.ua/laws/show/76-2023-%D0%BF#n111" TargetMode="External"/><Relationship Id="rId4" Type="http://schemas.openxmlformats.org/officeDocument/2006/relationships/hyperlink" Target="https://zakon.rada.gov.ua/laws/show/76-2023-%D0%BF#n49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zakon.rada.gov.ua/laws/show/76-2023-%D0%BF#n339" TargetMode="External"/><Relationship Id="rId2" Type="http://schemas.openxmlformats.org/officeDocument/2006/relationships/hyperlink" Target="https://zakon.rada.gov.ua/laws/show/76-2023-%D0%BF#n111" TargetMode="External"/><Relationship Id="rId1" Type="http://schemas.openxmlformats.org/officeDocument/2006/relationships/slideLayout" Target="../slideLayouts/slideLayout13.xml"/><Relationship Id="rId4" Type="http://schemas.openxmlformats.org/officeDocument/2006/relationships/hyperlink" Target="https://zakon.rada.gov.ua/laws/show/76-2023-%D0%BF#n343"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docs.dtkt.ua/doc/76-2023-%D0%BF#pn25"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docs.dtkt.ua/doc/76-2023-%D0%BF?page=2#pn182"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docs.dtkt.ua/doc/739-2022-%D0%BF#pn2" TargetMode="External"/><Relationship Id="rId2" Type="http://schemas.openxmlformats.org/officeDocument/2006/relationships/hyperlink" Target="https://docs.dtkt.ua/doc/738-2022-%D0%BF#pn2"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dtkt.ua/dictionary/z/13709-zvitnist"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Прямоугольник"/>
          <p:cNvSpPr/>
          <p:nvPr/>
        </p:nvSpPr>
        <p:spPr>
          <a:xfrm>
            <a:off x="0" y="-198042"/>
            <a:ext cx="24496978" cy="13914042"/>
          </a:xfrm>
          <a:prstGeom prst="rect">
            <a:avLst/>
          </a:prstGeom>
          <a:solidFill>
            <a:schemeClr val="accent1">
              <a:lumMod val="75000"/>
            </a:schemeClr>
          </a:solidFill>
          <a:ln w="12700">
            <a:miter lim="400000"/>
          </a:ln>
        </p:spPr>
        <p:txBody>
          <a:bodyPr lIns="50800" tIns="50800" rIns="50800" bIns="50800" anchor="ctr"/>
          <a:lstStyle/>
          <a:p>
            <a:pPr algn="ctr" defTabSz="825500">
              <a:spcBef>
                <a:spcPts val="0"/>
              </a:spcBef>
              <a:defRPr sz="3200">
                <a:solidFill>
                  <a:srgbClr val="1927CD"/>
                </a:solidFill>
                <a:latin typeface="+mn-lt"/>
                <a:ea typeface="+mn-ea"/>
                <a:cs typeface="+mn-cs"/>
                <a:sym typeface="Helvetica Neue Medium"/>
              </a:defRPr>
            </a:pPr>
            <a:endParaRPr lang="uk-UA" noProof="0" dirty="0"/>
          </a:p>
        </p:txBody>
      </p:sp>
      <p:sp>
        <p:nvSpPr>
          <p:cNvPr id="242" name="Прямоугольник"/>
          <p:cNvSpPr/>
          <p:nvPr/>
        </p:nvSpPr>
        <p:spPr>
          <a:xfrm>
            <a:off x="56438" y="3500728"/>
            <a:ext cx="24496978" cy="1270001"/>
          </a:xfrm>
          <a:prstGeom prst="rect">
            <a:avLst/>
          </a:prstGeom>
          <a:solidFill>
            <a:schemeClr val="bg2">
              <a:lumMod val="90000"/>
            </a:schemeClr>
          </a:solidFill>
          <a:ln w="12700">
            <a:miter lim="400000"/>
          </a:ln>
        </p:spPr>
        <p:txBody>
          <a:bodyPr lIns="50800" tIns="50800" rIns="50800" bIns="50800" anchor="ctr"/>
          <a:lstStyle/>
          <a:p>
            <a:pPr algn="ctr" defTabSz="825500">
              <a:spcBef>
                <a:spcPts val="0"/>
              </a:spcBef>
              <a:defRPr sz="3200">
                <a:solidFill>
                  <a:srgbClr val="FFFFFF"/>
                </a:solidFill>
                <a:latin typeface="+mn-lt"/>
                <a:ea typeface="+mn-ea"/>
                <a:cs typeface="+mn-cs"/>
                <a:sym typeface="Helvetica Neue Medium"/>
              </a:defRPr>
            </a:pPr>
            <a:endParaRPr lang="uk-UA" noProof="0" dirty="0"/>
          </a:p>
        </p:txBody>
      </p:sp>
      <p:sp>
        <p:nvSpPr>
          <p:cNvPr id="243" name="Бухгалтерія 365"/>
          <p:cNvSpPr txBox="1">
            <a:spLocks noGrp="1"/>
          </p:cNvSpPr>
          <p:nvPr>
            <p:ph type="body" sz="quarter" idx="13"/>
          </p:nvPr>
        </p:nvSpPr>
        <p:spPr>
          <a:xfrm>
            <a:off x="2042339" y="3689648"/>
            <a:ext cx="17276510" cy="1354822"/>
          </a:xfrm>
          <a:prstGeom prst="rect">
            <a:avLst/>
          </a:prstGeom>
          <a:solidFill>
            <a:schemeClr val="accent4">
              <a:lumMod val="20000"/>
              <a:lumOff val="80000"/>
            </a:schemeClr>
          </a:solidFill>
        </p:spPr>
        <p:txBody>
          <a:bodyPr/>
          <a:lstStyle>
            <a:lvl1pPr marL="0" indent="0" defTabSz="825500">
              <a:spcBef>
                <a:spcPts val="0"/>
              </a:spcBef>
              <a:buSzTx/>
              <a:buNone/>
              <a:defRPr sz="5500"/>
            </a:lvl1pPr>
          </a:lstStyle>
          <a:p>
            <a:r>
              <a:rPr lang="uk-UA" b="1" noProof="0" dirty="0">
                <a:solidFill>
                  <a:schemeClr val="tx2">
                    <a:lumMod val="90000"/>
                    <a:lumOff val="10000"/>
                  </a:schemeClr>
                </a:solidFill>
                <a:latin typeface="Arial" panose="020B0604020202020204" pitchFamily="34" charset="0"/>
                <a:ea typeface="Roboto" pitchFamily="2" charset="0"/>
                <a:cs typeface="Arial" panose="020B0604020202020204" pitchFamily="34" charset="0"/>
              </a:rPr>
              <a:t>ОНЛАЙН-СЕМІНАР</a:t>
            </a:r>
          </a:p>
        </p:txBody>
      </p:sp>
      <p:sp>
        <p:nvSpPr>
          <p:cNvPr id="244" name="Сесія питання-відповідь по Відеокурсу:…"/>
          <p:cNvSpPr txBox="1"/>
          <p:nvPr/>
        </p:nvSpPr>
        <p:spPr>
          <a:xfrm>
            <a:off x="1390800" y="6777013"/>
            <a:ext cx="19116877"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fontAlgn="base"/>
            <a:r>
              <a:rPr lang="uk-UA" sz="8000" noProof="0" dirty="0">
                <a:solidFill>
                  <a:schemeClr val="accent4">
                    <a:lumMod val="40000"/>
                    <a:lumOff val="60000"/>
                  </a:schemeClr>
                </a:solidFill>
                <a:latin typeface="Arial" panose="020B0604020202020204" pitchFamily="34" charset="0"/>
                <a:cs typeface="Arial" panose="020B0604020202020204" pitchFamily="34" charset="0"/>
              </a:rPr>
              <a:t>Бронювання та військовий облік працівників у 2026 році</a:t>
            </a:r>
          </a:p>
        </p:txBody>
      </p:sp>
      <p:sp>
        <p:nvSpPr>
          <p:cNvPr id="6" name="TextBox 5"/>
          <p:cNvSpPr txBox="1"/>
          <p:nvPr/>
        </p:nvSpPr>
        <p:spPr>
          <a:xfrm>
            <a:off x="1999094" y="1377509"/>
            <a:ext cx="3136122" cy="12952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4500"/>
              </a:spcBef>
              <a:spcAft>
                <a:spcPts val="0"/>
              </a:spcAft>
              <a:buClrTx/>
              <a:buSzTx/>
              <a:buFontTx/>
              <a:buNone/>
              <a:tabLst/>
            </a:pPr>
            <a:r>
              <a:rPr lang="uk-UA" sz="4000" dirty="0">
                <a:solidFill>
                  <a:schemeClr val="accent4">
                    <a:lumMod val="40000"/>
                    <a:lumOff val="60000"/>
                  </a:schemeClr>
                </a:solidFill>
                <a:latin typeface="Arial" panose="020B0604020202020204" pitchFamily="34" charset="0"/>
                <a:cs typeface="Arial" panose="020B0604020202020204" pitchFamily="34" charset="0"/>
              </a:rPr>
              <a:t>04.</a:t>
            </a:r>
            <a:r>
              <a:rPr lang="ru-RU" sz="4000" dirty="0">
                <a:solidFill>
                  <a:schemeClr val="accent4">
                    <a:lumMod val="40000"/>
                    <a:lumOff val="60000"/>
                  </a:schemeClr>
                </a:solidFill>
                <a:latin typeface="Arial" panose="020B0604020202020204" pitchFamily="34" charset="0"/>
                <a:cs typeface="Arial" panose="020B0604020202020204" pitchFamily="34" charset="0"/>
              </a:rPr>
              <a:t>02</a:t>
            </a:r>
            <a:r>
              <a:rPr lang="uk-UA" sz="4000" dirty="0">
                <a:solidFill>
                  <a:schemeClr val="accent4">
                    <a:lumMod val="40000"/>
                    <a:lumOff val="60000"/>
                  </a:schemeClr>
                </a:solidFill>
                <a:latin typeface="Arial" panose="020B0604020202020204" pitchFamily="34" charset="0"/>
                <a:cs typeface="Arial" panose="020B0604020202020204" pitchFamily="34" charset="0"/>
                <a:sym typeface="Helvetica"/>
              </a:rPr>
              <a:t>.2026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CA7A-C1C3-EB60-64C1-6B6814BF6886}"/>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8918D082-400D-8B86-3AB3-E08EEE61BE8A}"/>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3B3DC8B6-6E6C-A5B8-C125-FB0E73B9E79D}"/>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68570DC0-74DF-7956-EF5C-AD7D6182ED91}"/>
              </a:ext>
            </a:extLst>
          </p:cNvPr>
          <p:cNvSpPr txBox="1"/>
          <p:nvPr/>
        </p:nvSpPr>
        <p:spPr>
          <a:xfrm>
            <a:off x="1894856" y="1716656"/>
            <a:ext cx="20734635" cy="1831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ru-RU" sz="4000" b="1" dirty="0" err="1">
                <a:latin typeface="Arial" panose="020B0604020202020204" pitchFamily="34" charset="0"/>
                <a:cs typeface="Arial" panose="020B0604020202020204" pitchFamily="34" charset="0"/>
              </a:rPr>
              <a:t>Розділ</a:t>
            </a:r>
            <a:r>
              <a:rPr lang="ru-RU" sz="4000" b="1" dirty="0">
                <a:latin typeface="Arial" panose="020B0604020202020204" pitchFamily="34" charset="0"/>
                <a:cs typeface="Arial" panose="020B0604020202020204" pitchFamily="34" charset="0"/>
              </a:rPr>
              <a:t> 6. </a:t>
            </a:r>
            <a:r>
              <a:rPr lang="ru-RU" sz="4000" b="1" dirty="0" err="1">
                <a:latin typeface="Arial" panose="020B0604020202020204" pitchFamily="34" charset="0"/>
                <a:cs typeface="Arial" panose="020B0604020202020204" pitchFamily="34" charset="0"/>
              </a:rPr>
              <a:t>Моніторинг</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діяльності</a:t>
            </a:r>
            <a:r>
              <a:rPr lang="ru-RU" sz="4000" b="1" dirty="0">
                <a:latin typeface="Arial" panose="020B0604020202020204" pitchFamily="34" charset="0"/>
                <a:cs typeface="Arial" panose="020B0604020202020204" pitchFamily="34" charset="0"/>
              </a:rPr>
              <a:t> критично </a:t>
            </a:r>
            <a:r>
              <a:rPr lang="ru-RU" sz="4000" b="1" dirty="0" err="1">
                <a:latin typeface="Arial" panose="020B0604020202020204" pitchFamily="34" charset="0"/>
                <a:cs typeface="Arial" panose="020B0604020202020204" pitchFamily="34" charset="0"/>
              </a:rPr>
              <a:t>важливих</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підприємств</a:t>
            </a:r>
            <a:endParaRPr lang="ru-RU" sz="4000" dirty="0">
              <a:latin typeface="Arial" panose="020B0604020202020204" pitchFamily="34" charset="0"/>
              <a:cs typeface="Arial" panose="020B0604020202020204" pitchFamily="34" charset="0"/>
            </a:endParaRPr>
          </a:p>
          <a:p>
            <a:pPr fontAlgn="base"/>
            <a:r>
              <a:rPr lang="ru-RU" sz="4000" b="1" dirty="0">
                <a:latin typeface="Arial" panose="020B0604020202020204" pitchFamily="34" charset="0"/>
                <a:cs typeface="Arial" panose="020B0604020202020204" pitchFamily="34" charset="0"/>
              </a:rPr>
              <a:t>1.</a:t>
            </a:r>
            <a:r>
              <a:rPr lang="ru-RU" sz="4000" dirty="0">
                <a:latin typeface="Arial" panose="020B0604020202020204" pitchFamily="34" charset="0"/>
                <a:cs typeface="Arial" panose="020B0604020202020204" pitchFamily="34" charset="0"/>
              </a:rPr>
              <a:t> Хто </a:t>
            </a:r>
            <a:r>
              <a:rPr lang="ru-RU" sz="4000" dirty="0" err="1">
                <a:latin typeface="Arial" panose="020B0604020202020204" pitchFamily="34" charset="0"/>
                <a:cs typeface="Arial" panose="020B0604020202020204" pitchFamily="34" charset="0"/>
              </a:rPr>
              <a:t>може</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здійснювати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такий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моніторинг</a:t>
            </a:r>
            <a:r>
              <a:rPr lang="ru-RU" sz="4000" dirty="0">
                <a:latin typeface="Arial" panose="020B0604020202020204" pitchFamily="34" charset="0"/>
                <a:cs typeface="Arial" panose="020B0604020202020204" pitchFamily="34" charset="0"/>
              </a:rPr>
              <a:t> та в </a:t>
            </a:r>
            <a:r>
              <a:rPr lang="ru-RU" sz="4000" dirty="0" err="1">
                <a:latin typeface="Arial" panose="020B0604020202020204" pitchFamily="34" charset="0"/>
                <a:cs typeface="Arial" panose="020B0604020202020204" pitchFamily="34" charset="0"/>
              </a:rPr>
              <a:t>який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спосіб</a:t>
            </a:r>
            <a:endParaRPr lang="ru-RU" sz="4000" dirty="0">
              <a:latin typeface="Arial" panose="020B0604020202020204" pitchFamily="34" charset="0"/>
              <a:cs typeface="Arial" panose="020B0604020202020204" pitchFamily="34" charset="0"/>
            </a:endParaRP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27ACCA60-12C5-DA4F-CC34-A678A5A00F02}"/>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D5AD3059-C350-6C84-022F-9AD57945CE01}"/>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690375E4-EB13-DBEA-7D98-588EAA181BC0}"/>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C8AC84A1-CB2B-5DCA-2FDD-42031637B5D1}"/>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10</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B576C1CF-D42C-A29F-0CC3-C08F680C903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478032"/>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7610-B61E-4EC8-34DD-7E227E31253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3827D-C6A4-6CF6-476A-5D99526E47B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935A25A4-1D44-4D88-DA8A-280516610362}"/>
              </a:ext>
            </a:extLst>
          </p:cNvPr>
          <p:cNvSpPr>
            <a:spLocks noGrp="1"/>
          </p:cNvSpPr>
          <p:nvPr>
            <p:ph type="subTitle" idx="4"/>
          </p:nvPr>
        </p:nvSpPr>
        <p:spPr>
          <a:xfrm>
            <a:off x="1768046" y="2213088"/>
            <a:ext cx="19500898" cy="11502912"/>
          </a:xfrm>
          <a:prstGeom prst="rect">
            <a:avLst/>
          </a:prstGeom>
          <a:ln>
            <a:noFill/>
          </a:ln>
        </p:spPr>
        <p:txBody>
          <a:bodyPr>
            <a:noAutofit/>
          </a:bodyPr>
          <a:lstStyle/>
          <a:p>
            <a:pPr marL="0" indent="0" algn="l">
              <a:spcBef>
                <a:spcPts val="1800"/>
              </a:spcBef>
              <a:buNone/>
            </a:pPr>
            <a:r>
              <a:rPr lang="uk-UA" sz="4000" b="1" i="0" noProof="0" dirty="0">
                <a:solidFill>
                  <a:schemeClr val="tx1"/>
                </a:solidFill>
                <a:effectLst/>
                <a:latin typeface="Arial" panose="020B0604020202020204" pitchFamily="34" charset="0"/>
                <a:cs typeface="Arial" panose="020B0604020202020204" pitchFamily="34" charset="0"/>
              </a:rPr>
              <a:t>30 травня 2025 року Кабінет Міністрів України ухвалив зміни до Порядку бронювання військовозобов’язаних за поданням Мінекономіки. Вони розширюють можливості збереження кадрового потенціалу для підприємств, які забезпечують обороноздатність країни під час воєнного стану.</a:t>
            </a:r>
          </a:p>
          <a:p>
            <a:pPr marL="0" indent="0" algn="l">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Основні зміни:</a:t>
            </a:r>
          </a:p>
          <a:p>
            <a:pPr marL="0" indent="0" algn="l">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 Бронювання 100% військовозобов’язаних підприємств, установ та організацій, які визначені критично важливими для забезпечення потреб Збройних Сил України та інших військових формувань.</a:t>
            </a:r>
          </a:p>
          <a:p>
            <a:pPr marL="0" indent="0">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 Запроваджено особливі умови для підприємств, які охороняють об’єкти ПЕК. Такі підприємства можуть застосовувати будь-які три встановлені критерії </a:t>
            </a:r>
            <a:r>
              <a:rPr lang="uk-UA" sz="4000" dirty="0">
                <a:latin typeface="Arial" panose="020B0604020202020204" pitchFamily="34" charset="0"/>
                <a:cs typeface="Arial" panose="020B0604020202020204" pitchFamily="34" charset="0"/>
              </a:rPr>
              <a:t>–</a:t>
            </a:r>
            <a:r>
              <a:rPr lang="uk-UA" sz="4000" b="0" i="0" noProof="0" dirty="0">
                <a:solidFill>
                  <a:schemeClr val="tx1"/>
                </a:solidFill>
                <a:effectLst/>
                <a:latin typeface="Arial" panose="020B0604020202020204" pitchFamily="34" charset="0"/>
                <a:cs typeface="Arial" panose="020B0604020202020204" pitchFamily="34" charset="0"/>
              </a:rPr>
              <a:t> наразі не є обов'язковими критерії щодо відсутності заборгованості зі сплати податків і рівня середньої ЗП по підприємству не менше 20 тис. грн. Також для них скасовано вимоги щодо рівня середньомісячної зарплати заброньованих не менше 20 тис. грн</a:t>
            </a:r>
          </a:p>
          <a:p>
            <a:pPr marL="0" indent="0" algn="l">
              <a:spcBef>
                <a:spcPts val="1800"/>
              </a:spcBef>
              <a:buNone/>
            </a:pPr>
            <a:endParaRPr lang="uk-UA" sz="3600" b="0" i="0" noProof="0" dirty="0">
              <a:solidFill>
                <a:schemeClr val="tx1"/>
              </a:solidFill>
              <a:effectLst/>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9B79B40-31D2-0DEA-6940-F9A510B3A8C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83CB32CD-CFBD-E497-B0BB-93FB97EEFEC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6776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570C2-8B19-7669-2304-B5572D90A24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3FC41A-5349-4E8C-A82F-62A9255AFFB6}"/>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F9195A1E-95FC-D427-7F37-34580C03D4A5}"/>
              </a:ext>
            </a:extLst>
          </p:cNvPr>
          <p:cNvSpPr>
            <a:spLocks noGrp="1"/>
          </p:cNvSpPr>
          <p:nvPr>
            <p:ph type="subTitle" idx="4"/>
          </p:nvPr>
        </p:nvSpPr>
        <p:spPr>
          <a:xfrm>
            <a:off x="1879680" y="2213088"/>
            <a:ext cx="19608720" cy="11502912"/>
          </a:xfrm>
          <a:prstGeom prst="rect">
            <a:avLst/>
          </a:prstGeom>
          <a:ln>
            <a:noFill/>
          </a:ln>
        </p:spPr>
        <p:txBody>
          <a:bodyPr>
            <a:noAutofit/>
          </a:bodyPr>
          <a:lstStyle/>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У загальній кількості військовозобов’язаних, зазначених у </a:t>
            </a:r>
            <a:r>
              <a:rPr lang="uk-UA" sz="4000" noProof="0" dirty="0" err="1">
                <a:solidFill>
                  <a:schemeClr val="tx1"/>
                </a:solidFill>
                <a:latin typeface="Arial" panose="020B0604020202020204" pitchFamily="34" charset="0"/>
                <a:cs typeface="Arial" panose="020B0604020202020204" pitchFamily="34" charset="0"/>
              </a:rPr>
              <a:t>п.п</a:t>
            </a:r>
            <a:r>
              <a:rPr lang="uk-UA" sz="4000" noProof="0" dirty="0">
                <a:solidFill>
                  <a:schemeClr val="tx1"/>
                </a:solidFill>
                <a:latin typeface="Arial" panose="020B0604020202020204" pitchFamily="34" charset="0"/>
                <a:cs typeface="Arial" panose="020B0604020202020204" pitchFamily="34" charset="0"/>
              </a:rPr>
              <a:t>. 6-10 цього Порядку, не враховуються </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a:spcBef>
                <a:spcPts val="0"/>
              </a:spcBef>
            </a:pPr>
            <a:r>
              <a:rPr lang="uk-UA" sz="4000" noProof="0" dirty="0">
                <a:solidFill>
                  <a:schemeClr val="tx1"/>
                </a:solidFill>
                <a:latin typeface="Arial" panose="020B0604020202020204" pitchFamily="34" charset="0"/>
                <a:cs typeface="Arial" panose="020B0604020202020204" pitchFamily="34" charset="0"/>
              </a:rPr>
              <a:t>військовозобов’язані-жінки, </a:t>
            </a:r>
          </a:p>
          <a:p>
            <a:pPr>
              <a:spcBef>
                <a:spcPts val="0"/>
              </a:spcBef>
            </a:pPr>
            <a:r>
              <a:rPr lang="uk-UA" sz="4000" noProof="0" dirty="0">
                <a:solidFill>
                  <a:schemeClr val="tx1"/>
                </a:solidFill>
                <a:latin typeface="Arial" panose="020B0604020202020204" pitchFamily="34" charset="0"/>
                <a:cs typeface="Arial" panose="020B0604020202020204" pitchFamily="34" charset="0"/>
              </a:rPr>
              <a:t>військовозобов’язані, які перебувають на військовому обліку в СБУ, розвідувальних органах України,</a:t>
            </a:r>
          </a:p>
          <a:p>
            <a:pPr>
              <a:spcBef>
                <a:spcPts val="0"/>
              </a:spcBef>
            </a:pPr>
            <a:r>
              <a:rPr lang="uk-UA" sz="4000" noProof="0" dirty="0">
                <a:solidFill>
                  <a:schemeClr val="tx1"/>
                </a:solidFill>
                <a:latin typeface="Arial" panose="020B0604020202020204" pitchFamily="34" charset="0"/>
                <a:cs typeface="Arial" panose="020B0604020202020204" pitchFamily="34" charset="0"/>
              </a:rPr>
              <a:t>військовозобов’язані, зазначені в абзацах 2-6 п. 5 цього Порядку, </a:t>
            </a:r>
          </a:p>
          <a:p>
            <a:pPr>
              <a:spcBef>
                <a:spcPts val="0"/>
              </a:spcBef>
            </a:pPr>
            <a:r>
              <a:rPr lang="uk-UA" sz="4000" noProof="0" dirty="0">
                <a:solidFill>
                  <a:schemeClr val="tx1"/>
                </a:solidFill>
                <a:latin typeface="Arial" panose="020B0604020202020204" pitchFamily="34" charset="0"/>
                <a:cs typeface="Arial" panose="020B0604020202020204" pitchFamily="34" charset="0"/>
              </a:rPr>
              <a:t>а також військовозобов’язані, заброньовані за іншими підприємствами, установами, організаціями.</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До загальної кількості військовозобов’язаних працівників враховуються працівники, призвані на військову службу під час мобілізації після 18 травня 2024 року</a:t>
            </a:r>
          </a:p>
        </p:txBody>
      </p:sp>
      <p:sp>
        <p:nvSpPr>
          <p:cNvPr id="9" name="Прямоугольник 8">
            <a:extLst>
              <a:ext uri="{FF2B5EF4-FFF2-40B4-BE49-F238E27FC236}">
                <a16:creationId xmlns:a16="http://schemas.microsoft.com/office/drawing/2014/main" id="{96A0A485-5C3F-2E64-CC00-00CF2DDA1C1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CC5C993C-5277-4BD0-F550-FFBB37436AA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354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210D8-D503-B012-A795-E4EF01DCAE8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599053-8FDB-EDA4-7C99-77359B7EC133}"/>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EF663BAF-30DB-9D37-F2EF-1452F704A332}"/>
              </a:ext>
            </a:extLst>
          </p:cNvPr>
          <p:cNvSpPr>
            <a:spLocks noGrp="1"/>
          </p:cNvSpPr>
          <p:nvPr>
            <p:ph type="subTitle" idx="4"/>
          </p:nvPr>
        </p:nvSpPr>
        <p:spPr>
          <a:xfrm>
            <a:off x="1768046" y="2445947"/>
            <a:ext cx="19281442" cy="11502912"/>
          </a:xfrm>
          <a:prstGeom prst="rect">
            <a:avLst/>
          </a:prstGeom>
          <a:ln>
            <a:noFill/>
          </a:ln>
        </p:spPr>
        <p:txBody>
          <a:bodyPr>
            <a:noAutofit/>
          </a:bodyPr>
          <a:lstStyle/>
          <a:p>
            <a:pPr marL="0" indent="0">
              <a:spcBef>
                <a:spcPts val="0"/>
              </a:spcBef>
              <a:buNone/>
            </a:pPr>
            <a:r>
              <a:rPr lang="uk-UA" sz="4000" b="0" i="0" noProof="0" dirty="0">
                <a:solidFill>
                  <a:schemeClr val="tx1"/>
                </a:solidFill>
                <a:effectLst/>
                <a:latin typeface="Arial" panose="020B0604020202020204" pitchFamily="34" charset="0"/>
                <a:cs typeface="Arial" panose="020B0604020202020204" pitchFamily="34" charset="0"/>
              </a:rPr>
              <a:t>У </a:t>
            </a:r>
            <a:r>
              <a:rPr lang="uk-UA" sz="4000" noProof="0" dirty="0">
                <a:solidFill>
                  <a:schemeClr val="tx1"/>
                </a:solidFill>
                <a:latin typeface="Arial" panose="020B0604020202020204" pitchFamily="34" charset="0"/>
                <a:cs typeface="Arial" panose="020B0604020202020204" pitchFamily="34" charset="0"/>
              </a:rPr>
              <a:t>разі коли на критично важливому підприємстві, в критично важливій установі працює один військовозобов'язаний працівник, який відповідно до закону підлягає бронюванню, встановлені пунктами 8 і 9 цього Порядку обмеження щодо кількості військовозобов'язаних, які підлягають бронюванню, до таких критично важливих підприємств, критично важливих установ не застосовуються.</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Тобто, цього працівника можна забронювати</a:t>
            </a:r>
          </a:p>
          <a:p>
            <a:pPr marL="0" indent="0">
              <a:spcBef>
                <a:spcPts val="0"/>
              </a:spcBef>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481A289-C699-CCC6-36E3-7FD4089C0BB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89CEBC85-F0B2-F255-4D1B-CB8091D611C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725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5A0C-A2D2-024D-0A63-6F23386E2D0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FFD31-2051-459A-58F7-E1DAB742F5A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1AD7910A-93C6-187D-5D0F-DC54F3A814C6}"/>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buNone/>
            </a:pPr>
            <a:r>
              <a:rPr lang="uk-UA" sz="4000" b="1" dirty="0"/>
              <a:t>Що робити, якщо працівник не з</a:t>
            </a:r>
            <a:r>
              <a:rPr lang="en-US" sz="4000" b="1" dirty="0"/>
              <a:t>’</a:t>
            </a:r>
            <a:r>
              <a:rPr lang="ru-RU" sz="4000" b="1" dirty="0" err="1"/>
              <a:t>явився</a:t>
            </a:r>
            <a:r>
              <a:rPr lang="ru-RU" sz="4000" b="1" dirty="0"/>
              <a:t> в Д</a:t>
            </a:r>
            <a:r>
              <a:rPr lang="uk-UA" sz="4000" b="1" dirty="0" err="1"/>
              <a:t>ії</a:t>
            </a:r>
            <a:endParaRPr lang="uk-UA" sz="4000" b="1" dirty="0"/>
          </a:p>
          <a:p>
            <a:pPr marL="0" indent="0">
              <a:buNone/>
            </a:pPr>
            <a:r>
              <a:rPr lang="uk-UA" sz="4000" dirty="0"/>
              <a:t>Якщо під час бронювання з’являється повідомлення </a:t>
            </a:r>
            <a:r>
              <a:rPr lang="uk-UA" sz="4000" b="1" dirty="0"/>
              <a:t>«Особу не </a:t>
            </a:r>
            <a:r>
              <a:rPr lang="uk-UA" sz="4000" b="1" dirty="0" err="1"/>
              <a:t>працевлаштовано</a:t>
            </a:r>
            <a:r>
              <a:rPr lang="uk-UA" sz="4000" b="1" dirty="0"/>
              <a:t> на підприємстві»</a:t>
            </a:r>
            <a:br>
              <a:rPr lang="uk-UA" sz="4000" dirty="0"/>
            </a:br>
            <a:r>
              <a:rPr lang="uk-UA" sz="4000" dirty="0"/>
              <a:t>або у Відомостях з реєстру «Оберіг» на порталі Дія працівника немає в переліку, причина зазвичай одна з двох:</a:t>
            </a:r>
          </a:p>
          <a:p>
            <a:pPr marL="0" indent="0">
              <a:buNone/>
            </a:pPr>
            <a:r>
              <a:rPr lang="uk-UA" sz="4000" dirty="0"/>
              <a:t>реєстр «Оберіг» не отримав від ПФУ актуальні дані про місце роботи;</a:t>
            </a:r>
          </a:p>
          <a:p>
            <a:pPr marL="0" indent="0">
              <a:buNone/>
            </a:pPr>
            <a:r>
              <a:rPr lang="uk-UA" sz="4000" dirty="0"/>
              <a:t>працівник оформлений не за тим ЄДРПОУ, за яким його бронюють.</a:t>
            </a:r>
          </a:p>
          <a:p>
            <a:pPr marL="0" indent="0">
              <a:buNone/>
            </a:pPr>
            <a:r>
              <a:rPr lang="uk-UA" sz="4000" b="1" dirty="0"/>
              <a:t>Рішення:</a:t>
            </a:r>
            <a:r>
              <a:rPr lang="uk-UA" sz="4000" dirty="0"/>
              <a:t> працівник має самостійно оновити інформацію в застосунку «Резерв+».</a:t>
            </a:r>
          </a:p>
          <a:p>
            <a:pPr marL="0" indent="0">
              <a:buNone/>
            </a:pPr>
            <a:r>
              <a:rPr lang="uk-UA" sz="4000" b="1" dirty="0"/>
              <a:t>Кроки для працівника:</a:t>
            </a:r>
            <a:endParaRPr lang="uk-UA" sz="4000" dirty="0"/>
          </a:p>
          <a:p>
            <a:pPr marL="0" indent="0">
              <a:buNone/>
            </a:pPr>
            <a:r>
              <a:rPr lang="uk-UA" sz="4000" dirty="0"/>
              <a:t>Увійти в застосунок «Резерв+».</a:t>
            </a:r>
          </a:p>
          <a:p>
            <a:pPr marL="0" indent="0">
              <a:buNone/>
            </a:pPr>
            <a:r>
              <a:rPr lang="uk-UA" sz="4000" dirty="0"/>
              <a:t>Обрати: </a:t>
            </a:r>
            <a:r>
              <a:rPr lang="uk-UA" sz="4000" b="1" dirty="0"/>
              <a:t>Меню → Виправити дані онлайн → Неактуальне місце роботи</a:t>
            </a:r>
            <a:r>
              <a:rPr lang="uk-UA" sz="4000" dirty="0"/>
              <a:t>.</a:t>
            </a:r>
          </a:p>
          <a:p>
            <a:pPr marL="0" indent="0">
              <a:buNone/>
            </a:pPr>
            <a:endParaRPr lang="uk-UA" sz="4000" dirty="0"/>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104DFB6-B5CF-39A8-9517-D13B0BEFFC7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A53D066-715C-28D5-15BB-8900400CC16E}"/>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3677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2DA5-355E-3946-0499-8FE8708FF4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70416-31C0-54CD-10AE-084CA83B9FA0}"/>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18B5EA0-B369-CE32-C600-912748598731}"/>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buNone/>
            </a:pPr>
            <a:r>
              <a:rPr lang="uk-UA" sz="4000" b="1" dirty="0"/>
              <a:t>Що робити, якщо працівник не з</a:t>
            </a:r>
            <a:r>
              <a:rPr lang="en-US" sz="4000" b="1" dirty="0"/>
              <a:t>’</a:t>
            </a:r>
            <a:r>
              <a:rPr lang="ru-RU" sz="4000" b="1" dirty="0" err="1"/>
              <a:t>явився</a:t>
            </a:r>
            <a:r>
              <a:rPr lang="ru-RU" sz="4000" b="1" dirty="0"/>
              <a:t> в Д</a:t>
            </a:r>
            <a:r>
              <a:rPr lang="uk-UA" sz="4000" b="1" dirty="0" err="1"/>
              <a:t>ії</a:t>
            </a:r>
            <a:endParaRPr lang="uk-UA" sz="4000" b="1" dirty="0"/>
          </a:p>
          <a:p>
            <a:pPr marL="0" indent="0">
              <a:buNone/>
            </a:pPr>
            <a:r>
              <a:rPr lang="uk-UA" sz="4000" b="1" dirty="0"/>
              <a:t>Оновлення даних працівника в ПФУ</a:t>
            </a:r>
            <a:endParaRPr lang="uk-UA" sz="4000" dirty="0"/>
          </a:p>
          <a:p>
            <a:pPr marL="0" indent="0">
              <a:buNone/>
            </a:pPr>
            <a:r>
              <a:rPr lang="uk-UA" sz="4000" dirty="0"/>
              <a:t>Додатково варто перевірити та оновити відомості працівника в </a:t>
            </a:r>
            <a:r>
              <a:rPr lang="uk-UA" sz="4000" b="1" dirty="0"/>
              <a:t>Реєстрі застрахованих осіб ПФУ</a:t>
            </a:r>
            <a:r>
              <a:rPr lang="uk-UA" sz="4000" dirty="0"/>
              <a:t>.</a:t>
            </a:r>
            <a:br>
              <a:rPr lang="uk-UA" sz="4000" dirty="0"/>
            </a:br>
            <a:r>
              <a:rPr lang="uk-UA" sz="4000" dirty="0"/>
              <a:t>Це може зробити сам працівник — онлайн через портал ПФУ або під час особистого звернення.</a:t>
            </a:r>
            <a:br>
              <a:rPr lang="uk-UA" sz="4000" dirty="0"/>
            </a:br>
            <a:r>
              <a:rPr lang="uk-UA" sz="4000" dirty="0"/>
              <a:t>Часто причина проблем — неузгоджені або застарілі дані (наприклад, у ПФУ зазначено реквізити старого паспорта).</a:t>
            </a:r>
          </a:p>
          <a:p>
            <a:pPr marL="0" indent="0">
              <a:buNone/>
            </a:pPr>
            <a:r>
              <a:rPr lang="uk-UA" sz="4000" b="1" dirty="0"/>
              <a:t>Практичний висновок</a:t>
            </a:r>
            <a:br>
              <a:rPr lang="uk-UA" sz="4000" dirty="0"/>
            </a:br>
            <a:r>
              <a:rPr lang="uk-UA" sz="4000" dirty="0"/>
              <a:t>У більшості випадків оновлення даних у ПФУ дозволяє </a:t>
            </a:r>
            <a:r>
              <a:rPr lang="uk-UA" sz="4000" dirty="0" err="1"/>
              <a:t>коректно</a:t>
            </a:r>
            <a:r>
              <a:rPr lang="uk-UA" sz="4000" dirty="0"/>
              <a:t> відобразити працівника та подати його на бронювання.</a:t>
            </a:r>
          </a:p>
          <a:p>
            <a:pPr marL="0" indent="0">
              <a:buNone/>
            </a:pPr>
            <a:r>
              <a:rPr lang="uk-UA" sz="4000" b="1" dirty="0"/>
              <a:t>Якщо не спрацювало</a:t>
            </a:r>
            <a:br>
              <a:rPr lang="uk-UA" sz="4000" dirty="0"/>
            </a:br>
            <a:r>
              <a:rPr lang="uk-UA" sz="4000" dirty="0"/>
              <a:t>Як крайній варіант застосовують переведення на іншу посаду або звільнення і повторне прийняття з обов’язковим своєчасним поданням відомостей до ПФУ. Після цього працівника зазвичай вдається забронювати — за умови, що в реєстрі «Оберіг» не з’явився статус «порушення» чи «розшук».</a:t>
            </a:r>
          </a:p>
          <a:p>
            <a:pPr marL="0" indent="0">
              <a:buNone/>
            </a:pPr>
            <a:endParaRPr lang="uk-UA" sz="4000" dirty="0"/>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DB51D41-D5A5-C414-0068-33A280B040B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718D82D7-2FE6-1FFB-3B48-1223DE51F62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5290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5E92-75BD-1141-24AE-E80A651C12D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5C2512-5EA5-272A-97D5-8508AD3BF3FE}"/>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7A9EB62-D4BD-D715-35B5-33A63CF099E2}"/>
              </a:ext>
            </a:extLst>
          </p:cNvPr>
          <p:cNvSpPr>
            <a:spLocks noGrp="1"/>
          </p:cNvSpPr>
          <p:nvPr>
            <p:ph type="subTitle" idx="4"/>
          </p:nvPr>
        </p:nvSpPr>
        <p:spPr>
          <a:xfrm>
            <a:off x="1817144" y="2213088"/>
            <a:ext cx="19420619" cy="11502912"/>
          </a:xfrm>
          <a:prstGeom prst="rect">
            <a:avLst/>
          </a:prstGeom>
          <a:ln>
            <a:noFill/>
          </a:ln>
        </p:spPr>
        <p:txBody>
          <a:bodyPr>
            <a:noAutofit/>
          </a:bodyPr>
          <a:lstStyle/>
          <a:p>
            <a:pPr marL="0" indent="0" algn="l">
              <a:spcBef>
                <a:spcPts val="1800"/>
              </a:spcBef>
              <a:buNone/>
            </a:pPr>
            <a:r>
              <a:rPr lang="uk-UA" sz="4000" b="1" i="0" u="none" strike="noStrike" noProof="0" dirty="0">
                <a:solidFill>
                  <a:schemeClr val="tx1"/>
                </a:solidFill>
                <a:effectLst/>
                <a:latin typeface="Arial" panose="020B0604020202020204" pitchFamily="34" charset="0"/>
                <a:cs typeface="Arial" panose="020B0604020202020204" pitchFamily="34" charset="0"/>
              </a:rPr>
              <a:t>Протягом 72 (з 02.02.2026  і то не завжди) годин з моменту формування списку засобами Єдиного державного реєстру призовників, військовозобов'язаних та резервістів переведення військовозобов'язаного на спеціальний військовий облік на строк дії відстрочки здійснюється автоматично у разі, коли військовозобов'язаний:</a:t>
            </a:r>
            <a:endParaRPr lang="uk-UA" sz="4000" b="1" i="0" noProof="0" dirty="0">
              <a:solidFill>
                <a:schemeClr val="tx1"/>
              </a:solidFill>
              <a:effectLst/>
              <a:latin typeface="Arial" panose="020B0604020202020204" pitchFamily="34" charset="0"/>
              <a:cs typeface="Arial" panose="020B0604020202020204" pitchFamily="34" charset="0"/>
            </a:endParaRPr>
          </a:p>
          <a:p>
            <a:pPr algn="l">
              <a:spcBef>
                <a:spcPts val="1800"/>
              </a:spcBef>
            </a:pPr>
            <a:r>
              <a:rPr lang="uk-UA" sz="4000" b="0" i="0" u="none" strike="noStrike" noProof="0" dirty="0">
                <a:solidFill>
                  <a:schemeClr val="tx1"/>
                </a:solidFill>
                <a:effectLst/>
                <a:latin typeface="Arial" panose="020B0604020202020204" pitchFamily="34" charset="0"/>
                <a:cs typeface="Arial" panose="020B0604020202020204" pitchFamily="34" charset="0"/>
              </a:rPr>
              <a:t>перебуває на військовому обліку;</a:t>
            </a:r>
            <a:endParaRPr lang="uk-UA" sz="4000" b="0" i="0" noProof="0" dirty="0">
              <a:solidFill>
                <a:schemeClr val="tx1"/>
              </a:solidFill>
              <a:effectLst/>
              <a:latin typeface="Arial" panose="020B0604020202020204" pitchFamily="34" charset="0"/>
              <a:cs typeface="Arial" panose="020B0604020202020204" pitchFamily="34" charset="0"/>
            </a:endParaRPr>
          </a:p>
          <a:p>
            <a:pPr algn="l">
              <a:spcBef>
                <a:spcPts val="1800"/>
              </a:spcBef>
            </a:pPr>
            <a:r>
              <a:rPr lang="uk-UA" sz="4000" b="0" i="0" u="none" strike="noStrike" noProof="0" dirty="0">
                <a:solidFill>
                  <a:schemeClr val="tx1"/>
                </a:solidFill>
                <a:effectLst/>
                <a:latin typeface="Arial" panose="020B0604020202020204" pitchFamily="34" charset="0"/>
                <a:cs typeface="Arial" panose="020B0604020202020204" pitchFamily="34" charset="0"/>
              </a:rPr>
              <a:t>перебуває у трудових відносинах з державним органом, критично важливим підприємством, критично важливою установою;</a:t>
            </a:r>
            <a:endParaRPr lang="uk-UA" sz="4000" b="0" i="0" noProof="0" dirty="0">
              <a:solidFill>
                <a:schemeClr val="tx1"/>
              </a:solidFill>
              <a:effectLst/>
              <a:latin typeface="Arial" panose="020B0604020202020204" pitchFamily="34" charset="0"/>
              <a:cs typeface="Arial" panose="020B0604020202020204" pitchFamily="34" charset="0"/>
            </a:endParaRPr>
          </a:p>
          <a:p>
            <a:pPr algn="l">
              <a:spcBef>
                <a:spcPts val="1800"/>
              </a:spcBef>
            </a:pPr>
            <a:r>
              <a:rPr lang="uk-UA" sz="4000" b="0" i="0" u="none" strike="noStrike" noProof="0" dirty="0">
                <a:solidFill>
                  <a:schemeClr val="tx1"/>
                </a:solidFill>
                <a:effectLst/>
                <a:latin typeface="Arial" panose="020B0604020202020204" pitchFamily="34" charset="0"/>
                <a:cs typeface="Arial" panose="020B0604020202020204" pitchFamily="34" charset="0"/>
              </a:rPr>
              <a:t>уточнив персональні дані, зазначені у</a:t>
            </a:r>
            <a:r>
              <a:rPr lang="uk-UA" sz="4000" b="0" i="0" noProof="0" dirty="0">
                <a:solidFill>
                  <a:schemeClr val="tx1"/>
                </a:solidFill>
                <a:effectLst/>
                <a:latin typeface="Arial" panose="020B0604020202020204" pitchFamily="34" charset="0"/>
                <a:cs typeface="Arial" panose="020B0604020202020204" pitchFamily="34" charset="0"/>
              </a:rPr>
              <a:t> </a:t>
            </a:r>
            <a:r>
              <a:rPr lang="uk-UA" sz="4000" b="0" i="0" u="none" strike="noStrike" noProof="0" dirty="0">
                <a:solidFill>
                  <a:schemeClr val="tx1"/>
                </a:solidFill>
                <a:effectLst/>
                <a:latin typeface="Arial" panose="020B0604020202020204" pitchFamily="34" charset="0"/>
                <a:cs typeface="Arial" panose="020B0604020202020204" pitchFamily="34" charset="0"/>
              </a:rPr>
              <a:t>пункті 2 розділу II "Прикінцеві та перехідні положення" Закону України від 11 квітня 2024 р. № 3633-IX "Про внесення змін до деяких законодавчих актів України щодо окремих питань проходження військової служби, мобілізації та військового обліку";</a:t>
            </a:r>
            <a:endParaRPr lang="uk-UA" sz="4000" b="0" i="0" noProof="0" dirty="0">
              <a:solidFill>
                <a:schemeClr val="tx1"/>
              </a:solidFill>
              <a:effectLst/>
              <a:latin typeface="Arial" panose="020B0604020202020204" pitchFamily="34" charset="0"/>
              <a:cs typeface="Arial" panose="020B0604020202020204" pitchFamily="34" charset="0"/>
            </a:endParaRPr>
          </a:p>
          <a:p>
            <a:pPr algn="l">
              <a:spcBef>
                <a:spcPts val="1800"/>
              </a:spcBef>
            </a:pPr>
            <a:r>
              <a:rPr lang="uk-UA" sz="4000" b="0" i="0" u="none" strike="noStrike" noProof="0" dirty="0">
                <a:solidFill>
                  <a:schemeClr val="tx1"/>
                </a:solidFill>
                <a:effectLst/>
                <a:latin typeface="Arial" panose="020B0604020202020204" pitchFamily="34" charset="0"/>
                <a:cs typeface="Arial" panose="020B0604020202020204" pitchFamily="34" charset="0"/>
              </a:rPr>
              <a:t>не перебуває у розшуку</a:t>
            </a:r>
            <a:endParaRPr lang="uk-UA" sz="40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0D4771FD-4677-A64D-600A-069F2A680E2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2102DEEB-1A58-1420-CC85-425A177D371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185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2E60E-F8BC-3381-FF85-2C0C1B17FE1E}"/>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9CDFBDA2-9B69-4A0D-A8C4-93F84E65CB6E}"/>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B78B01A6-8A72-FFC4-9A76-FFAFC3D269BC}"/>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22842499-6D34-0BDB-C8F7-FE950354BCAB}"/>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B1A4BD34-1DE6-3C11-52A2-B6C7F58241ED}"/>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8" name="TextBox 7">
            <a:extLst>
              <a:ext uri="{FF2B5EF4-FFF2-40B4-BE49-F238E27FC236}">
                <a16:creationId xmlns:a16="http://schemas.microsoft.com/office/drawing/2014/main" id="{AD81F30F-045A-A1DB-756A-5956008C916D}"/>
              </a:ext>
            </a:extLst>
          </p:cNvPr>
          <p:cNvSpPr txBox="1"/>
          <p:nvPr/>
        </p:nvSpPr>
        <p:spPr>
          <a:xfrm>
            <a:off x="2625463" y="5522071"/>
            <a:ext cx="20410376" cy="5324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00" lvl="1" algn="ctr">
              <a:spcBef>
                <a:spcPts val="1200"/>
              </a:spcBef>
            </a:pPr>
            <a:r>
              <a:rPr lang="ru-RU" sz="8000" b="1" dirty="0" err="1">
                <a:solidFill>
                  <a:srgbClr val="0070C0"/>
                </a:solidFill>
                <a:latin typeface="Roboto" panose="02000000000000000000" pitchFamily="2" charset="0"/>
              </a:rPr>
              <a:t>Розділ</a:t>
            </a:r>
            <a:r>
              <a:rPr lang="ru-RU" sz="8000" b="1" dirty="0">
                <a:solidFill>
                  <a:srgbClr val="0070C0"/>
                </a:solidFill>
                <a:latin typeface="Roboto" panose="02000000000000000000" pitchFamily="2" charset="0"/>
              </a:rPr>
              <a:t> 5. </a:t>
            </a:r>
            <a:r>
              <a:rPr lang="ru-RU" sz="8000" b="1" dirty="0" err="1">
                <a:solidFill>
                  <a:srgbClr val="0070C0"/>
                </a:solidFill>
                <a:latin typeface="Roboto" panose="02000000000000000000" pitchFamily="2" charset="0"/>
              </a:rPr>
              <a:t>Нові</a:t>
            </a:r>
            <a:r>
              <a:rPr lang="ru-RU" sz="8000" b="1" dirty="0">
                <a:solidFill>
                  <a:srgbClr val="0070C0"/>
                </a:solidFill>
                <a:latin typeface="Roboto" panose="02000000000000000000" pitchFamily="2" charset="0"/>
              </a:rPr>
              <a:t> </a:t>
            </a:r>
            <a:r>
              <a:rPr lang="ru-RU" sz="8000" b="1" dirty="0" err="1">
                <a:solidFill>
                  <a:srgbClr val="0070C0"/>
                </a:solidFill>
                <a:latin typeface="Roboto" panose="02000000000000000000" pitchFamily="2" charset="0"/>
              </a:rPr>
              <a:t>вимоги</a:t>
            </a:r>
            <a:r>
              <a:rPr lang="ru-RU" sz="8000" b="1" dirty="0">
                <a:solidFill>
                  <a:srgbClr val="0070C0"/>
                </a:solidFill>
                <a:latin typeface="Roboto" panose="02000000000000000000" pitchFamily="2" charset="0"/>
              </a:rPr>
              <a:t> до </a:t>
            </a:r>
            <a:r>
              <a:rPr lang="ru-RU" sz="8000" b="1" dirty="0" err="1">
                <a:solidFill>
                  <a:srgbClr val="0070C0"/>
                </a:solidFill>
                <a:latin typeface="Roboto" panose="02000000000000000000" pitchFamily="2" charset="0"/>
              </a:rPr>
              <a:t>зарплати</a:t>
            </a:r>
            <a:r>
              <a:rPr lang="ru-RU" sz="8000" b="1" dirty="0">
                <a:solidFill>
                  <a:srgbClr val="0070C0"/>
                </a:solidFill>
                <a:latin typeface="Roboto" panose="02000000000000000000" pitchFamily="2" charset="0"/>
              </a:rPr>
              <a:t> для </a:t>
            </a:r>
            <a:r>
              <a:rPr lang="ru-RU" sz="8000" b="1" dirty="0" err="1">
                <a:solidFill>
                  <a:srgbClr val="0070C0"/>
                </a:solidFill>
                <a:latin typeface="Roboto" panose="02000000000000000000" pitchFamily="2" charset="0"/>
              </a:rPr>
              <a:t>бронювання</a:t>
            </a:r>
            <a:r>
              <a:rPr lang="ru-RU" sz="8000" b="1" dirty="0">
                <a:solidFill>
                  <a:srgbClr val="0070C0"/>
                </a:solidFill>
                <a:latin typeface="Roboto" panose="02000000000000000000" pitchFamily="2" charset="0"/>
              </a:rPr>
              <a:t> та </a:t>
            </a:r>
            <a:r>
              <a:rPr lang="ru-RU" sz="8000" b="1" dirty="0" err="1">
                <a:solidFill>
                  <a:srgbClr val="0070C0"/>
                </a:solidFill>
                <a:latin typeface="Roboto" panose="02000000000000000000" pitchFamily="2" charset="0"/>
              </a:rPr>
              <a:t>критичності</a:t>
            </a:r>
            <a:endParaRPr lang="ru-RU" sz="8000" b="1" dirty="0">
              <a:solidFill>
                <a:srgbClr val="0070C0"/>
              </a:solidFill>
              <a:latin typeface="Roboto" panose="02000000000000000000" pitchFamily="2" charset="0"/>
            </a:endParaRPr>
          </a:p>
          <a:p>
            <a:pPr marL="36000" lvl="1" algn="ctr">
              <a:spcBef>
                <a:spcPts val="1200"/>
              </a:spcBef>
            </a:pPr>
            <a:endParaRPr lang="ru-RU" sz="8000" b="1" dirty="0">
              <a:solidFill>
                <a:srgbClr val="0070C0"/>
              </a:solidFill>
              <a:latin typeface="Roboto" panose="02000000000000000000" pitchFamily="2" charset="0"/>
            </a:endParaRPr>
          </a:p>
          <a:p>
            <a:pPr marL="36000" lvl="1" algn="ctr">
              <a:spcBef>
                <a:spcPts val="1200"/>
              </a:spcBef>
            </a:pPr>
            <a:endParaRPr lang="uk-UA" sz="8000" b="1" noProof="0" dirty="0">
              <a:solidFill>
                <a:srgbClr val="0070C0"/>
              </a:solidFill>
              <a:latin typeface="Roboto" panose="02000000000000000000" pitchFamily="2" charset="0"/>
            </a:endParaRPr>
          </a:p>
        </p:txBody>
      </p:sp>
      <p:sp>
        <p:nvSpPr>
          <p:cNvPr id="3" name="Номер слайда 4">
            <a:extLst>
              <a:ext uri="{FF2B5EF4-FFF2-40B4-BE49-F238E27FC236}">
                <a16:creationId xmlns:a16="http://schemas.microsoft.com/office/drawing/2014/main" id="{CCBE733E-97DF-A6FD-082A-F55417375DD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106</a:t>
            </a:fld>
            <a:endParaRPr lang="uk-UA" sz="3200" b="1" dirty="0">
              <a:solidFill>
                <a:schemeClr val="bg1"/>
              </a:solidFill>
              <a:latin typeface="Arial" panose="020B0604020202020204" pitchFamily="34" charset="0"/>
              <a:cs typeface="Arial" panose="020B0604020202020204" pitchFamily="34" charset="0"/>
            </a:endParaRPr>
          </a:p>
        </p:txBody>
      </p:sp>
      <p:sp>
        <p:nvSpPr>
          <p:cNvPr id="6" name="Прямоугольник 8">
            <a:extLst>
              <a:ext uri="{FF2B5EF4-FFF2-40B4-BE49-F238E27FC236}">
                <a16:creationId xmlns:a16="http://schemas.microsoft.com/office/drawing/2014/main" id="{D02A0299-A54F-9F25-BF83-652CCC2E48E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871976"/>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8C2E9-C6C8-EC95-F10B-8B5625D9F3D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EF6B4B-AC15-48D3-AB7C-6190CA900C54}"/>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2C48343C-0460-B0BE-A28C-3360235AAC82}"/>
              </a:ext>
            </a:extLst>
          </p:cNvPr>
          <p:cNvSpPr>
            <a:spLocks noGrp="1"/>
          </p:cNvSpPr>
          <p:nvPr>
            <p:ph type="subTitle" idx="4"/>
          </p:nvPr>
        </p:nvSpPr>
        <p:spPr>
          <a:xfrm>
            <a:off x="1817144" y="2903147"/>
            <a:ext cx="19543240" cy="11502912"/>
          </a:xfrm>
          <a:prstGeom prst="rect">
            <a:avLst/>
          </a:prstGeom>
          <a:ln>
            <a:noFill/>
          </a:ln>
        </p:spPr>
        <p:txBody>
          <a:bodyPr>
            <a:noAutofit/>
          </a:bodyPr>
          <a:lstStyle/>
          <a:p>
            <a:pPr marL="0" indent="0">
              <a:buNone/>
            </a:pPr>
            <a:r>
              <a:rPr lang="uk-UA" sz="4000" noProof="0" dirty="0">
                <a:solidFill>
                  <a:schemeClr val="tx1"/>
                </a:solidFill>
                <a:latin typeface="Arial" panose="020B0604020202020204" pitchFamily="34" charset="0"/>
                <a:ea typeface="+mn-ea"/>
                <a:cs typeface="Arial" panose="020B0604020202020204" pitchFamily="34" charset="0"/>
              </a:rPr>
              <a:t>Обов’язкові критерії</a:t>
            </a:r>
          </a:p>
          <a:p>
            <a:pPr marL="0" indent="0">
              <a:buNone/>
            </a:pPr>
            <a:r>
              <a:rPr lang="uk-UA" sz="4000" noProof="0" dirty="0">
                <a:solidFill>
                  <a:schemeClr val="tx1"/>
                </a:solidFill>
                <a:latin typeface="Arial" panose="020B0604020202020204" pitchFamily="34" charset="0"/>
                <a:ea typeface="+mn-ea"/>
                <a:cs typeface="Arial" panose="020B0604020202020204" pitchFamily="34" charset="0"/>
              </a:rPr>
              <a:t>відсутність заборгованості із сплати податків до державного і місцевих бюджетів та єдиного внеску на загальнообов'язкове державне соціальне страхування, що підтверджується довідкою про відсутність заборгованості з платежів, контроль за справлянням яких покладено на контролюючі органи, або витягом з інформаційної системи органів ДПС щодо статусу розрахунків платника з бюджетом та цільовими фондами, засвідченим керівником підприємства, установи, організації;</a:t>
            </a:r>
            <a:endParaRPr lang="uk-UA" sz="40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83BBC69-7F16-D86C-5882-EF9B562EB5A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C873D8E2-A500-A15E-51A4-8B65DE50090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1066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208C-745A-0C48-BE47-A8C915B8D0D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97B820-730B-FC48-ED87-89F072669105}"/>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61944B99-C8EF-DC83-1F87-28BD34298C35}"/>
              </a:ext>
            </a:extLst>
          </p:cNvPr>
          <p:cNvSpPr>
            <a:spLocks noGrp="1"/>
          </p:cNvSpPr>
          <p:nvPr>
            <p:ph type="subTitle" idx="4"/>
          </p:nvPr>
        </p:nvSpPr>
        <p:spPr>
          <a:xfrm>
            <a:off x="1817144" y="1314481"/>
            <a:ext cx="19135138" cy="11502912"/>
          </a:xfrm>
          <a:prstGeom prst="rect">
            <a:avLst/>
          </a:prstGeom>
          <a:ln>
            <a:noFill/>
          </a:ln>
        </p:spPr>
        <p:txBody>
          <a:bodyPr>
            <a:noAutofit/>
          </a:bodyPr>
          <a:lstStyle/>
          <a:p>
            <a:pPr marL="0" indent="0">
              <a:buNone/>
            </a:pPr>
            <a:r>
              <a:rPr lang="uk-UA" sz="3400" noProof="0" dirty="0">
                <a:solidFill>
                  <a:schemeClr val="tx1"/>
                </a:solidFill>
                <a:latin typeface="Arial" panose="020B0604020202020204" pitchFamily="34" charset="0"/>
                <a:ea typeface="+mn-ea"/>
                <a:cs typeface="Arial" panose="020B0604020202020204" pitchFamily="34" charset="0"/>
              </a:rPr>
              <a:t>Обов’язкові критерії</a:t>
            </a:r>
          </a:p>
          <a:p>
            <a:pPr>
              <a:buNone/>
            </a:pPr>
            <a:r>
              <a:rPr lang="uk-UA" sz="3400" noProof="0" dirty="0">
                <a:solidFill>
                  <a:schemeClr val="tx1"/>
                </a:solidFill>
                <a:latin typeface="Arial" panose="020B0604020202020204" pitchFamily="34" charset="0"/>
                <a:ea typeface="+mn-ea"/>
                <a:cs typeface="Arial" panose="020B0604020202020204" pitchFamily="34" charset="0"/>
              </a:rPr>
              <a:t>6) розмір нарахованої середньої заробітної плати застрахованих осіб - працівників:</a:t>
            </a:r>
          </a:p>
          <a:p>
            <a:r>
              <a:rPr lang="uk-UA" sz="3400" noProof="0" dirty="0">
                <a:solidFill>
                  <a:schemeClr val="tx1"/>
                </a:solidFill>
                <a:latin typeface="Arial" panose="020B0604020202020204" pitchFamily="34" charset="0"/>
                <a:ea typeface="+mn-ea"/>
                <a:cs typeface="Arial" panose="020B0604020202020204" pitchFamily="34" charset="0"/>
              </a:rPr>
              <a:t>державних і комунальних підприємств, установ і організацій, а також господарських товариств, у статутному капіталі яких більше 50 відсотків акцій (часток) належать державі або перебувають в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 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Російської Федерації, підприємств, що обслуговують об'єкти, внесені до секторального переліку об'єктів критичної інфраструктури сектору системи життєзабезпечення, операторів газорозподільних систем, нафтопереробних підприємств, у статутному капіталі яких більше 25 відсотків акцій (часток) належать державі, 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 за останній календарний місяць становить не менше розміру середньої заробітної плати у регіоні за IV квартал 2021 р. (відповідно до даних </a:t>
            </a:r>
            <a:r>
              <a:rPr lang="uk-UA" sz="3400" noProof="0" dirty="0" err="1">
                <a:solidFill>
                  <a:schemeClr val="tx1"/>
                </a:solidFill>
                <a:latin typeface="Arial" panose="020B0604020202020204" pitchFamily="34" charset="0"/>
                <a:ea typeface="+mn-ea"/>
                <a:cs typeface="Arial" panose="020B0604020202020204" pitchFamily="34" charset="0"/>
              </a:rPr>
              <a:t>Держстату</a:t>
            </a:r>
            <a:r>
              <a:rPr lang="uk-UA" sz="3400" noProof="0" dirty="0">
                <a:solidFill>
                  <a:schemeClr val="tx1"/>
                </a:solidFill>
                <a:latin typeface="Arial" panose="020B0604020202020204" pitchFamily="34" charset="0"/>
                <a:ea typeface="+mn-ea"/>
                <a:cs typeface="Arial" panose="020B0604020202020204" pitchFamily="34" charset="0"/>
              </a:rPr>
              <a:t>), що підтверджується довідкою, наданою підприємством, установою, організацією, господарським товариством;</a:t>
            </a:r>
          </a:p>
        </p:txBody>
      </p:sp>
      <p:sp>
        <p:nvSpPr>
          <p:cNvPr id="9" name="Прямоугольник 8">
            <a:extLst>
              <a:ext uri="{FF2B5EF4-FFF2-40B4-BE49-F238E27FC236}">
                <a16:creationId xmlns:a16="http://schemas.microsoft.com/office/drawing/2014/main" id="{9D4A067A-21C6-E34E-DDA3-4F75824525D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9DFFBE4-BF3E-4A57-85E8-745070A7E46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5905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9C611-58EF-00B9-EA0D-AD163DC283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DE899C-5C76-1059-53D1-E34167CD0C4E}"/>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1BBC1D33-BD8D-1573-FA28-8EA8977D52F6}"/>
              </a:ext>
            </a:extLst>
          </p:cNvPr>
          <p:cNvSpPr>
            <a:spLocks noGrp="1"/>
          </p:cNvSpPr>
          <p:nvPr>
            <p:ph type="subTitle" idx="4"/>
          </p:nvPr>
        </p:nvSpPr>
        <p:spPr>
          <a:xfrm>
            <a:off x="1817144" y="1691792"/>
            <a:ext cx="20798810" cy="11502912"/>
          </a:xfrm>
          <a:prstGeom prst="rect">
            <a:avLst/>
          </a:prstGeom>
          <a:ln>
            <a:noFill/>
          </a:ln>
        </p:spPr>
        <p:txBody>
          <a:bodyPr>
            <a:noAutofit/>
          </a:bodyPr>
          <a:lstStyle/>
          <a:p>
            <a:pPr marL="0" indent="0">
              <a:buNone/>
            </a:pPr>
            <a:r>
              <a:rPr lang="uk-UA" sz="3600" noProof="0" dirty="0">
                <a:solidFill>
                  <a:schemeClr val="tx1"/>
                </a:solidFill>
                <a:latin typeface="Arial" panose="020B0604020202020204" pitchFamily="34" charset="0"/>
                <a:ea typeface="+mn-ea"/>
                <a:cs typeface="Arial" panose="020B0604020202020204" pitchFamily="34" charset="0"/>
              </a:rPr>
              <a:t>Обов’язкові критерії</a:t>
            </a:r>
          </a:p>
          <a:p>
            <a:pPr marL="0" indent="0">
              <a:spcBef>
                <a:spcPts val="0"/>
              </a:spcBef>
              <a:buNone/>
            </a:pPr>
            <a:endParaRPr lang="uk-UA" sz="36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3600" noProof="0" dirty="0">
                <a:solidFill>
                  <a:schemeClr val="tx1"/>
                </a:solidFill>
                <a:latin typeface="Arial" panose="020B0604020202020204" pitchFamily="34" charset="0"/>
                <a:ea typeface="+mn-ea"/>
                <a:cs typeface="Arial" panose="020B0604020202020204" pitchFamily="34" charset="0"/>
              </a:rPr>
              <a:t>підприємств, установ, організацій за останній календарний місяць становить не менше розміру мінімальної заробітної плати по країні, помноженої на коефіцієнт 2,5, що підтверджується довідкою, наданою підприємством, установою, організацією (крім державних і комунальних підприємств, установ і організацій, господарських товариств, у статутному капіталі яких більше 50 відсотків акцій (часток) належать державі або перебувають у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 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Російської Федерації, підприємств, що обслуговують об'єкти, внесені до секторального переліку об'єктів критичної інфраструктури сектору системи життєзабезпечення, операторів газорозподільних систем, нафтопереробних підприємств, у статутному капіталі яких більше 25 відсотків акцій (часток) належать державі, 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a:t>
            </a:r>
          </a:p>
        </p:txBody>
      </p:sp>
      <p:sp>
        <p:nvSpPr>
          <p:cNvPr id="9" name="Прямоугольник 8">
            <a:extLst>
              <a:ext uri="{FF2B5EF4-FFF2-40B4-BE49-F238E27FC236}">
                <a16:creationId xmlns:a16="http://schemas.microsoft.com/office/drawing/2014/main" id="{86D0C171-2DE4-13BD-FD65-BD3338415D3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A3EC1F9-11C1-B08A-B30D-85680172565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109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20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292B-E612-53C6-0494-E658C27F8DC5}"/>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AF1D1CEC-42C8-D005-C0E7-398B6B663319}"/>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67920BA9-F5DB-B012-06EE-BBA2448E2948}"/>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AFCD11A2-2AC8-877E-3E1F-7C0079378901}"/>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B1CDF355-37A6-DB95-99A1-DB060268C6E6}"/>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8" name="TextBox 7">
            <a:extLst>
              <a:ext uri="{FF2B5EF4-FFF2-40B4-BE49-F238E27FC236}">
                <a16:creationId xmlns:a16="http://schemas.microsoft.com/office/drawing/2014/main" id="{DEB53F5B-6836-C583-C91A-1B6DA7661BEB}"/>
              </a:ext>
            </a:extLst>
          </p:cNvPr>
          <p:cNvSpPr txBox="1"/>
          <p:nvPr/>
        </p:nvSpPr>
        <p:spPr>
          <a:xfrm>
            <a:off x="2625463" y="5522071"/>
            <a:ext cx="20410376"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00" lvl="1" algn="ctr">
              <a:spcBef>
                <a:spcPts val="1200"/>
              </a:spcBef>
            </a:pPr>
            <a:r>
              <a:rPr lang="ru-RU" sz="8000" b="1" dirty="0" err="1">
                <a:solidFill>
                  <a:srgbClr val="0070C0"/>
                </a:solidFill>
                <a:latin typeface="Roboto" panose="02000000000000000000" pitchFamily="2" charset="0"/>
              </a:rPr>
              <a:t>Розділ</a:t>
            </a:r>
            <a:r>
              <a:rPr lang="ru-RU" sz="8000" b="1" dirty="0">
                <a:solidFill>
                  <a:srgbClr val="0070C0"/>
                </a:solidFill>
                <a:latin typeface="Roboto" panose="02000000000000000000" pitchFamily="2" charset="0"/>
              </a:rPr>
              <a:t> 1. </a:t>
            </a:r>
            <a:r>
              <a:rPr lang="uk-UA" sz="8000" b="1" dirty="0">
                <a:solidFill>
                  <a:srgbClr val="0070C0"/>
                </a:solidFill>
                <a:latin typeface="Roboto" panose="02000000000000000000" pitchFamily="2" charset="0"/>
              </a:rPr>
              <a:t>Зміни в Порядку № 76, тимчасові та постійні</a:t>
            </a:r>
            <a:endParaRPr lang="uk-UA" sz="8000" b="1" noProof="0" dirty="0">
              <a:solidFill>
                <a:srgbClr val="0070C0"/>
              </a:solidFill>
              <a:latin typeface="Roboto" panose="02000000000000000000" pitchFamily="2" charset="0"/>
            </a:endParaRPr>
          </a:p>
        </p:txBody>
      </p:sp>
      <p:sp>
        <p:nvSpPr>
          <p:cNvPr id="3" name="Номер слайда 4">
            <a:extLst>
              <a:ext uri="{FF2B5EF4-FFF2-40B4-BE49-F238E27FC236}">
                <a16:creationId xmlns:a16="http://schemas.microsoft.com/office/drawing/2014/main" id="{A868AA2C-1041-482C-BB42-98624196E1A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a:t>
            </a:fld>
            <a:endParaRPr lang="uk-UA" sz="3200" b="1" dirty="0">
              <a:solidFill>
                <a:schemeClr val="bg1"/>
              </a:solidFill>
              <a:latin typeface="Arial" panose="020B0604020202020204" pitchFamily="34" charset="0"/>
              <a:cs typeface="Arial" panose="020B0604020202020204" pitchFamily="34" charset="0"/>
            </a:endParaRPr>
          </a:p>
        </p:txBody>
      </p:sp>
      <p:sp>
        <p:nvSpPr>
          <p:cNvPr id="6" name="Прямоугольник 8">
            <a:extLst>
              <a:ext uri="{FF2B5EF4-FFF2-40B4-BE49-F238E27FC236}">
                <a16:creationId xmlns:a16="http://schemas.microsoft.com/office/drawing/2014/main" id="{401C463D-43D3-9918-308A-010429C156A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016274"/>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94337-D9EC-5D52-EBCC-2E317C6A5A2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09A24-618E-CF53-37DF-BBB73582CE01}"/>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56244767-3FFE-3CDF-4DCA-24AA7108B9A6}"/>
              </a:ext>
            </a:extLst>
          </p:cNvPr>
          <p:cNvSpPr>
            <a:spLocks noGrp="1"/>
          </p:cNvSpPr>
          <p:nvPr>
            <p:ph type="subTitle" idx="4"/>
          </p:nvPr>
        </p:nvSpPr>
        <p:spPr>
          <a:xfrm>
            <a:off x="1817144" y="1732715"/>
            <a:ext cx="19702066" cy="11502912"/>
          </a:xfrm>
          <a:prstGeom prst="rect">
            <a:avLst/>
          </a:prstGeom>
          <a:ln>
            <a:noFill/>
          </a:ln>
        </p:spPr>
        <p:txBody>
          <a:bodyPr>
            <a:noAutofit/>
          </a:bodyPr>
          <a:lstStyle/>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Обов’язкові критерії</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Мінекономіки в своєму листі від 07.03.2025 р. № 2704-25/20968-01 зазначили:</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1. розрахунок середньої заробітної плати рекомендуємо здійснювати відповідно до  таблиці податкового розрахунку (мова йде про об'єднаний звіт);</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2.  шляхом ділення суми рядків</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✔️1.1 “сума нарахованої заробітної </a:t>
            </a:r>
            <a:r>
              <a:rPr lang="uk-UA" sz="3600" noProof="0" dirty="0" err="1">
                <a:solidFill>
                  <a:schemeClr val="tx1"/>
                </a:solidFill>
                <a:latin typeface="Arial" panose="020B0604020202020204" pitchFamily="34" charset="0"/>
                <a:ea typeface="+mn-ea"/>
                <a:cs typeface="Arial" panose="020B0604020202020204" pitchFamily="34" charset="0"/>
              </a:rPr>
              <a:t>платиˮ</a:t>
            </a:r>
            <a:r>
              <a:rPr lang="uk-UA" sz="3600" noProof="0" dirty="0">
                <a:solidFill>
                  <a:schemeClr val="tx1"/>
                </a:solidFill>
                <a:latin typeface="Arial" panose="020B0604020202020204" pitchFamily="34" charset="0"/>
                <a:ea typeface="+mn-ea"/>
                <a:cs typeface="Arial" panose="020B0604020202020204" pitchFamily="34" charset="0"/>
              </a:rPr>
              <a:t>;</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✔️1.3 “сума оплати перших п’яти днів тимчасової непрацездатності, що здійснюється за рахунок коштів платників </a:t>
            </a:r>
            <a:r>
              <a:rPr lang="uk-UA" sz="3600" noProof="0" dirty="0" err="1">
                <a:solidFill>
                  <a:schemeClr val="tx1"/>
                </a:solidFill>
                <a:latin typeface="Arial" panose="020B0604020202020204" pitchFamily="34" charset="0"/>
                <a:ea typeface="+mn-ea"/>
                <a:cs typeface="Arial" panose="020B0604020202020204" pitchFamily="34" charset="0"/>
              </a:rPr>
              <a:t>податківˮ</a:t>
            </a:r>
            <a:r>
              <a:rPr lang="uk-UA" sz="3600" noProof="0" dirty="0">
                <a:solidFill>
                  <a:schemeClr val="tx1"/>
                </a:solidFill>
                <a:latin typeface="Arial" panose="020B0604020202020204" pitchFamily="34" charset="0"/>
                <a:ea typeface="+mn-ea"/>
                <a:cs typeface="Arial" panose="020B0604020202020204" pitchFamily="34" charset="0"/>
              </a:rPr>
              <a:t>, </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✔️1.4 “сума допомоги по тимчасовій непрацездатності, яка виплачується за рахунок коштів Пенсійного фонду </a:t>
            </a:r>
            <a:r>
              <a:rPr lang="uk-UA" sz="3600" noProof="0" dirty="0" err="1">
                <a:solidFill>
                  <a:schemeClr val="tx1"/>
                </a:solidFill>
                <a:latin typeface="Arial" panose="020B0604020202020204" pitchFamily="34" charset="0"/>
                <a:ea typeface="+mn-ea"/>
                <a:cs typeface="Arial" panose="020B0604020202020204" pitchFamily="34" charset="0"/>
              </a:rPr>
              <a:t>Україниˮ</a:t>
            </a:r>
            <a:endParaRPr lang="uk-UA" sz="3600" noProof="0" dirty="0">
              <a:solidFill>
                <a:schemeClr val="tx1"/>
              </a:solidFill>
              <a:latin typeface="Arial" panose="020B0604020202020204" pitchFamily="34" charset="0"/>
              <a:ea typeface="+mn-ea"/>
              <a:cs typeface="Arial" panose="020B0604020202020204" pitchFamily="34" charset="0"/>
            </a:endParaRP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НА </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✔️рядок 103 “Кількість застрахованих осіб у звітному періоді, яким нараховано заробітну </a:t>
            </a:r>
            <a:r>
              <a:rPr lang="uk-UA" sz="3600" noProof="0" dirty="0" err="1">
                <a:solidFill>
                  <a:schemeClr val="tx1"/>
                </a:solidFill>
                <a:latin typeface="Arial" panose="020B0604020202020204" pitchFamily="34" charset="0"/>
                <a:ea typeface="+mn-ea"/>
                <a:cs typeface="Arial" panose="020B0604020202020204" pitchFamily="34" charset="0"/>
              </a:rPr>
              <a:t>платуˮ</a:t>
            </a:r>
            <a:r>
              <a:rPr lang="uk-UA" sz="3600" noProof="0" dirty="0">
                <a:solidFill>
                  <a:schemeClr val="tx1"/>
                </a:solidFill>
                <a:latin typeface="Arial" panose="020B0604020202020204" pitchFamily="34" charset="0"/>
                <a:ea typeface="+mn-ea"/>
                <a:cs typeface="Arial" panose="020B0604020202020204" pitchFamily="34" charset="0"/>
              </a:rPr>
              <a:t>. </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(в рядку 103 зазначаємо тільки тих, хто отримує саме зарплату . </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За договорами ЦПХ не зарплати, а винагороди і договори ЦПХ, вважаю, тут не мають бути)</a:t>
            </a:r>
          </a:p>
        </p:txBody>
      </p:sp>
      <p:sp>
        <p:nvSpPr>
          <p:cNvPr id="9" name="Прямоугольник 8">
            <a:extLst>
              <a:ext uri="{FF2B5EF4-FFF2-40B4-BE49-F238E27FC236}">
                <a16:creationId xmlns:a16="http://schemas.microsoft.com/office/drawing/2014/main" id="{4F3FDB45-F0B6-6393-4E29-B2C6FCA6B4D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08548C9-A70C-E737-AC14-29B086D5616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1757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7AF15-CDF2-7826-8A1F-9902B9F217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1B59BA-29C6-FC7B-7F17-2323CCFFB9B7}"/>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CBAF98BB-A28F-33E9-3952-20DFCC208858}"/>
              </a:ext>
            </a:extLst>
          </p:cNvPr>
          <p:cNvSpPr>
            <a:spLocks noGrp="1"/>
          </p:cNvSpPr>
          <p:nvPr>
            <p:ph type="subTitle" idx="4"/>
          </p:nvPr>
        </p:nvSpPr>
        <p:spPr>
          <a:xfrm>
            <a:off x="1786334" y="1605810"/>
            <a:ext cx="20798810" cy="11502912"/>
          </a:xfrm>
          <a:prstGeom prst="rect">
            <a:avLst/>
          </a:prstGeom>
          <a:ln>
            <a:noFill/>
          </a:ln>
        </p:spPr>
        <p:txBody>
          <a:bodyPr>
            <a:noAutofit/>
          </a:bodyPr>
          <a:lstStyle/>
          <a:p>
            <a:pPr marL="0" indent="0">
              <a:buNone/>
            </a:pPr>
            <a:r>
              <a:rPr lang="uk-UA" noProof="0" dirty="0">
                <a:solidFill>
                  <a:schemeClr val="tx1"/>
                </a:solidFill>
                <a:latin typeface="Arial" panose="020B0604020202020204" pitchFamily="34" charset="0"/>
                <a:ea typeface="+mn-ea"/>
                <a:cs typeface="Arial" panose="020B0604020202020204" pitchFamily="34" charset="0"/>
              </a:rPr>
              <a:t>Обов’язкові критерії</a:t>
            </a:r>
          </a:p>
          <a:p>
            <a:pPr marL="0" indent="0">
              <a:buNone/>
            </a:pPr>
            <a:endParaRPr lang="uk-UA" noProof="0" dirty="0">
              <a:solidFill>
                <a:schemeClr val="tx1"/>
              </a:solidFill>
              <a:latin typeface="Arial" panose="020B0604020202020204" pitchFamily="34" charset="0"/>
              <a:ea typeface="+mn-ea"/>
              <a:cs typeface="Arial" panose="020B0604020202020204" pitchFamily="34" charset="0"/>
            </a:endParaRPr>
          </a:p>
          <a:p>
            <a:pPr marL="0" indent="0" algn="just">
              <a:spcBef>
                <a:spcPts val="0"/>
              </a:spcBef>
              <a:buNone/>
            </a:pPr>
            <a:r>
              <a:rPr lang="uk-UA" noProof="0" dirty="0">
                <a:solidFill>
                  <a:schemeClr val="tx1"/>
                </a:solidFill>
                <a:latin typeface="Arial" panose="020B0604020202020204" pitchFamily="34" charset="0"/>
                <a:ea typeface="+mn-ea"/>
                <a:cs typeface="Arial" panose="020B0604020202020204" pitchFamily="34" charset="0"/>
              </a:rPr>
              <a:t>Мінекономіки в своєму листі від 07.03.2025 р. № 2704-25/20968-01 зазначили:</a:t>
            </a:r>
          </a:p>
        </p:txBody>
      </p:sp>
      <p:sp>
        <p:nvSpPr>
          <p:cNvPr id="9" name="Прямоугольник 8">
            <a:extLst>
              <a:ext uri="{FF2B5EF4-FFF2-40B4-BE49-F238E27FC236}">
                <a16:creationId xmlns:a16="http://schemas.microsoft.com/office/drawing/2014/main" id="{A95C1A0F-1EBA-7F04-3AFD-8412C5A3AED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pic>
        <p:nvPicPr>
          <p:cNvPr id="4" name="Рисунок 3">
            <a:extLst>
              <a:ext uri="{FF2B5EF4-FFF2-40B4-BE49-F238E27FC236}">
                <a16:creationId xmlns:a16="http://schemas.microsoft.com/office/drawing/2014/main" id="{FE707E82-B444-3490-49C4-4C16585672A9}"/>
              </a:ext>
            </a:extLst>
          </p:cNvPr>
          <p:cNvPicPr>
            <a:picLocks noChangeAspect="1"/>
          </p:cNvPicPr>
          <p:nvPr/>
        </p:nvPicPr>
        <p:blipFill>
          <a:blip r:embed="rId2"/>
          <a:stretch>
            <a:fillRect/>
          </a:stretch>
        </p:blipFill>
        <p:spPr>
          <a:xfrm>
            <a:off x="1655823" y="5237211"/>
            <a:ext cx="21606513" cy="4917753"/>
          </a:xfrm>
          <a:prstGeom prst="rect">
            <a:avLst/>
          </a:prstGeom>
        </p:spPr>
      </p:pic>
      <p:sp>
        <p:nvSpPr>
          <p:cNvPr id="5" name="Номер слайда 4">
            <a:extLst>
              <a:ext uri="{FF2B5EF4-FFF2-40B4-BE49-F238E27FC236}">
                <a16:creationId xmlns:a16="http://schemas.microsoft.com/office/drawing/2014/main" id="{7E60F70C-4582-4646-5BBC-4E09744DF327}"/>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9415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A1BF-0D0D-C160-05D5-F73260E9A04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AA479D-2806-FF9C-A9FC-55958122350A}"/>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B7718F94-8454-04DA-0B15-F2B7BE80C824}"/>
              </a:ext>
            </a:extLst>
          </p:cNvPr>
          <p:cNvSpPr>
            <a:spLocks noGrp="1"/>
          </p:cNvSpPr>
          <p:nvPr>
            <p:ph type="subTitle" idx="4"/>
          </p:nvPr>
        </p:nvSpPr>
        <p:spPr>
          <a:xfrm>
            <a:off x="1817144" y="1931180"/>
            <a:ext cx="20238184" cy="11502912"/>
          </a:xfrm>
          <a:prstGeom prst="rect">
            <a:avLst/>
          </a:prstGeom>
          <a:ln>
            <a:noFill/>
          </a:ln>
        </p:spPr>
        <p:txBody>
          <a:bodyPr>
            <a:noAutofit/>
          </a:bodyPr>
          <a:lstStyle/>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Інформація в рядку 103 (в 4 кварталі 105 )</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В рядку 103 зарплатного звіту показуємо тільки працівників!</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Фахівці Вінницького  ПФУ надали роз'яснення!</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3️⃣ У розділі з інформацією про чисельність працівників змінилася нумерація рядків. Особливо важливі рядки 101, 101.1, і 103 – їх дані враховуємо для виконання квоти нормативу із працевлаштування осіб з інвалідністю, обчислення середньої зарплати та статусу критичного підприємства. </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 Варто звернути увагу на те, що помилки у цих рядках виправити неможливо. Для відображення кількісних показників щодо працівників використовуються наступні рядки:</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 рядок 101 – середньооблікова кількість штатних працівників за звітний період, у тому числі:</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 рядок 101.1 – працівників, яким відповідно до чинного закону встановлено інвалідність;</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 рядок 101.2 – працівників, що мають додаткові гарантії в сприянні працевлаштуванню;</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 рядок 102 – облікова кількість штатних працівників;</a:t>
            </a:r>
          </a:p>
        </p:txBody>
      </p:sp>
      <p:sp>
        <p:nvSpPr>
          <p:cNvPr id="9" name="Прямоугольник 8">
            <a:extLst>
              <a:ext uri="{FF2B5EF4-FFF2-40B4-BE49-F238E27FC236}">
                <a16:creationId xmlns:a16="http://schemas.microsoft.com/office/drawing/2014/main" id="{F56D983E-95D2-1556-EED9-3C94198C5D3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8D4AFE10-3E86-1193-4696-D394E5FC13E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9653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65231-393B-F435-4A3F-EDB4806AFC5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844FC-639C-20C3-9601-BB7B9D48AFC6}"/>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065BDA87-4F22-6ADA-E4DE-0334B03C13B3}"/>
              </a:ext>
            </a:extLst>
          </p:cNvPr>
          <p:cNvSpPr>
            <a:spLocks noGrp="1"/>
          </p:cNvSpPr>
          <p:nvPr>
            <p:ph type="subTitle" idx="4"/>
          </p:nvPr>
        </p:nvSpPr>
        <p:spPr>
          <a:xfrm>
            <a:off x="1817144" y="2665403"/>
            <a:ext cx="19707832" cy="11502912"/>
          </a:xfrm>
          <a:prstGeom prst="rect">
            <a:avLst/>
          </a:prstGeom>
          <a:ln>
            <a:noFill/>
          </a:ln>
        </p:spPr>
        <p:txBody>
          <a:bodyPr>
            <a:noAutofit/>
          </a:bodyPr>
          <a:lstStyle/>
          <a:p>
            <a:pPr marL="0" indent="0">
              <a:spcBef>
                <a:spcPts val="3000"/>
              </a:spcBef>
              <a:buNone/>
            </a:pPr>
            <a:r>
              <a:rPr lang="uk-UA" sz="4000" noProof="0" dirty="0">
                <a:solidFill>
                  <a:schemeClr val="tx1"/>
                </a:solidFill>
                <a:latin typeface="Arial" panose="020B0604020202020204" pitchFamily="34" charset="0"/>
                <a:ea typeface="+mn-ea"/>
                <a:cs typeface="Arial" panose="020B0604020202020204" pitchFamily="34" charset="0"/>
              </a:rPr>
              <a:t>Інформація в рядку 103 (в 4 кварталі 105)</a:t>
            </a:r>
          </a:p>
          <a:p>
            <a:pPr marL="0" indent="0">
              <a:spcBef>
                <a:spcPts val="3000"/>
              </a:spcBef>
              <a:buNone/>
            </a:pPr>
            <a:r>
              <a:rPr lang="uk-UA" sz="4000" noProof="0" dirty="0">
                <a:solidFill>
                  <a:schemeClr val="tx1"/>
                </a:solidFill>
                <a:latin typeface="Arial" panose="020B0604020202020204" pitchFamily="34" charset="0"/>
                <a:ea typeface="+mn-ea"/>
                <a:cs typeface="Arial" panose="020B0604020202020204" pitchFamily="34" charset="0"/>
              </a:rPr>
              <a:t>➖❗️ рядок 103 – кількість застрахованих осіб у звітному періоді, яким </a:t>
            </a:r>
            <a:r>
              <a:rPr lang="uk-UA" sz="4000" b="1" noProof="0" dirty="0">
                <a:solidFill>
                  <a:schemeClr val="tx1"/>
                </a:solidFill>
                <a:latin typeface="Arial" panose="020B0604020202020204" pitchFamily="34" charset="0"/>
                <a:ea typeface="+mn-ea"/>
                <a:cs typeface="Arial" panose="020B0604020202020204" pitchFamily="34" charset="0"/>
              </a:rPr>
              <a:t>нараховано заробітну плату (крім осіб, яким у звітному періоді нараховано грошове забезпечення) заповнюється на підставі інформації, відображеної в Додатку 1</a:t>
            </a:r>
            <a:r>
              <a:rPr lang="uk-UA" sz="4000" noProof="0" dirty="0">
                <a:solidFill>
                  <a:schemeClr val="tx1"/>
                </a:solidFill>
                <a:latin typeface="Arial" panose="020B0604020202020204" pitchFamily="34" charset="0"/>
                <a:ea typeface="+mn-ea"/>
                <a:cs typeface="Arial" panose="020B0604020202020204" pitchFamily="34" charset="0"/>
              </a:rPr>
              <a:t>, а саме – включає виключно працівників, з якими укладено трудові договори (контракти) та яким нараховано заробітну плату у звітному періоді;</a:t>
            </a:r>
          </a:p>
          <a:p>
            <a:pPr marL="0" indent="0">
              <a:spcBef>
                <a:spcPts val="3000"/>
              </a:spcBef>
              <a:buNone/>
            </a:pPr>
            <a:r>
              <a:rPr lang="uk-UA" sz="4000" noProof="0" dirty="0">
                <a:solidFill>
                  <a:schemeClr val="tx1"/>
                </a:solidFill>
                <a:latin typeface="Arial" panose="020B0604020202020204" pitchFamily="34" charset="0"/>
                <a:ea typeface="+mn-ea"/>
                <a:cs typeface="Arial" panose="020B0604020202020204" pitchFamily="34" charset="0"/>
              </a:rPr>
              <a:t>рядки 106, 107  – кількість жінок та чоловіків. Ці рядки розшифровують значення рядка 103;</a:t>
            </a:r>
          </a:p>
          <a:p>
            <a:pPr marL="0" indent="0">
              <a:spcBef>
                <a:spcPts val="3000"/>
              </a:spcBef>
              <a:buNone/>
            </a:pPr>
            <a:r>
              <a:rPr lang="uk-UA" sz="4000" noProof="0" dirty="0">
                <a:solidFill>
                  <a:schemeClr val="tx1"/>
                </a:solidFill>
                <a:latin typeface="Arial" panose="020B0604020202020204" pitchFamily="34" charset="0"/>
                <a:ea typeface="+mn-ea"/>
                <a:cs typeface="Arial" panose="020B0604020202020204" pitchFamily="34" charset="0"/>
              </a:rPr>
              <a:t>рядок 108 – кількість створених нових робочих місць у звітному періоді</a:t>
            </a:r>
          </a:p>
        </p:txBody>
      </p:sp>
      <p:sp>
        <p:nvSpPr>
          <p:cNvPr id="9" name="Прямоугольник 8">
            <a:extLst>
              <a:ext uri="{FF2B5EF4-FFF2-40B4-BE49-F238E27FC236}">
                <a16:creationId xmlns:a16="http://schemas.microsoft.com/office/drawing/2014/main" id="{86015C75-F9F3-C3BD-6975-978A5D25DF4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5D91151-9875-92B6-934B-8F0F5C3E56E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0178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4003-366C-5685-3AD9-D068014624D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9DCE74-806A-5027-8A2D-AC0334BE85D8}"/>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263EB900-232A-327C-27BF-A086BCC4EE3D}"/>
              </a:ext>
            </a:extLst>
          </p:cNvPr>
          <p:cNvSpPr>
            <a:spLocks noGrp="1"/>
          </p:cNvSpPr>
          <p:nvPr>
            <p:ph type="subTitle" idx="4"/>
          </p:nvPr>
        </p:nvSpPr>
        <p:spPr>
          <a:xfrm>
            <a:off x="1847459" y="2118725"/>
            <a:ext cx="19403197" cy="11502912"/>
          </a:xfrm>
          <a:prstGeom prst="rect">
            <a:avLst/>
          </a:prstGeom>
          <a:ln>
            <a:noFill/>
          </a:ln>
        </p:spPr>
        <p:txBody>
          <a:bodyPr>
            <a:noAutofit/>
          </a:bodyPr>
          <a:lstStyle/>
          <a:p>
            <a:pPr marL="0" indent="0">
              <a:buNone/>
            </a:pPr>
            <a:r>
              <a:rPr lang="uk-UA" sz="4000" noProof="0" dirty="0">
                <a:solidFill>
                  <a:schemeClr val="tx1"/>
                </a:solidFill>
                <a:latin typeface="Arial" panose="020B0604020202020204" pitchFamily="34" charset="0"/>
                <a:ea typeface="+mn-ea"/>
                <a:cs typeface="Arial" panose="020B0604020202020204" pitchFamily="34" charset="0"/>
              </a:rPr>
              <a:t>Інформація в рядку 103 </a:t>
            </a:r>
          </a:p>
          <a:p>
            <a:pPr marL="0" indent="0">
              <a:buNone/>
            </a:pPr>
            <a:r>
              <a:rPr lang="uk-UA" sz="4000" noProof="0" dirty="0">
                <a:solidFill>
                  <a:schemeClr val="tx1"/>
                </a:solidFill>
                <a:latin typeface="Arial" panose="020B0604020202020204" pitchFamily="34" charset="0"/>
                <a:ea typeface="+mn-ea"/>
                <a:cs typeface="Arial" panose="020B0604020202020204" pitchFamily="34" charset="0"/>
              </a:rPr>
              <a:t>Згідно з п. 1 </a:t>
            </a:r>
            <a:r>
              <a:rPr lang="uk-UA" sz="4000" noProof="0" dirty="0" err="1">
                <a:solidFill>
                  <a:schemeClr val="tx1"/>
                </a:solidFill>
                <a:latin typeface="Arial" panose="020B0604020202020204" pitchFamily="34" charset="0"/>
                <a:ea typeface="+mn-ea"/>
                <a:cs typeface="Arial" panose="020B0604020202020204" pitchFamily="34" charset="0"/>
              </a:rPr>
              <a:t>розд</a:t>
            </a:r>
            <a:r>
              <a:rPr lang="uk-UA" sz="4000" noProof="0" dirty="0">
                <a:solidFill>
                  <a:schemeClr val="tx1"/>
                </a:solidFill>
                <a:latin typeface="Arial" panose="020B0604020202020204" pitchFamily="34" charset="0"/>
                <a:ea typeface="+mn-ea"/>
                <a:cs typeface="Arial" panose="020B0604020202020204" pitchFamily="34" charset="0"/>
              </a:rPr>
              <a:t>. ІІІ Порядку у рядку 103 «Кількість застрахованих осіб у звітному періоді, яким нараховано заробітну плату (крім осіб, яким у звітному періоді нараховано грошове забезпечення)» (далі – рядок 103) Розрахунку зазначається кількість застрахованих осіб у звітному періоді, яким нараховано заробітну плату (крім осіб, яким у звітному періоді нараховано грошове забезпечення).</a:t>
            </a:r>
          </a:p>
          <a:p>
            <a:pPr marL="0" indent="0">
              <a:buNone/>
            </a:pPr>
            <a:r>
              <a:rPr lang="uk-UA" sz="4000" noProof="0" dirty="0">
                <a:solidFill>
                  <a:schemeClr val="tx1"/>
                </a:solidFill>
                <a:latin typeface="Arial" panose="020B0604020202020204" pitchFamily="34" charset="0"/>
                <a:ea typeface="+mn-ea"/>
                <a:cs typeface="Arial" panose="020B0604020202020204" pitchFamily="34" charset="0"/>
              </a:rPr>
              <a:t>В додатку Д1 «Відомості про нарахування заробітної плати (доходу, грошового забезпечення) застрахованим особам» (далі – додаток 1) до Розрахунку персоніфіковано по кожній застрахованій особі відображається сума нарахованої заробітної плати (доходу, грошового забезпечення)</a:t>
            </a:r>
          </a:p>
        </p:txBody>
      </p:sp>
      <p:sp>
        <p:nvSpPr>
          <p:cNvPr id="9" name="Прямоугольник 8">
            <a:extLst>
              <a:ext uri="{FF2B5EF4-FFF2-40B4-BE49-F238E27FC236}">
                <a16:creationId xmlns:a16="http://schemas.microsoft.com/office/drawing/2014/main" id="{5DA10AF5-15C9-CC13-6A2F-74D1AB008F2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A112F43-1A28-F1D2-9512-9B48F1D3A1E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1925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3E69F-0007-7470-CAE4-936FF1E07D8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E3931-9D4F-CF1C-3085-456ADDE53CB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671C2F3D-13A6-7ED7-C71B-2CD4BF7253BC}"/>
              </a:ext>
            </a:extLst>
          </p:cNvPr>
          <p:cNvSpPr>
            <a:spLocks noGrp="1"/>
          </p:cNvSpPr>
          <p:nvPr>
            <p:ph type="subTitle" idx="4"/>
          </p:nvPr>
        </p:nvSpPr>
        <p:spPr>
          <a:xfrm>
            <a:off x="1817144" y="2372795"/>
            <a:ext cx="19890712" cy="11502912"/>
          </a:xfrm>
          <a:prstGeom prst="rect">
            <a:avLst/>
          </a:prstGeom>
          <a:ln>
            <a:noFill/>
          </a:ln>
        </p:spPr>
        <p:txBody>
          <a:bodyPr>
            <a:noAutofit/>
          </a:bodyPr>
          <a:lstStyle/>
          <a:p>
            <a:pPr marL="0" indent="0">
              <a:buNone/>
            </a:pPr>
            <a:r>
              <a:rPr lang="uk-UA" sz="4000" noProof="0" dirty="0">
                <a:solidFill>
                  <a:schemeClr val="tx1"/>
                </a:solidFill>
                <a:latin typeface="Arial" panose="020B0604020202020204" pitchFamily="34" charset="0"/>
                <a:ea typeface="+mn-ea"/>
                <a:cs typeface="Arial" panose="020B0604020202020204" pitchFamily="34" charset="0"/>
              </a:rPr>
              <a:t>Інформація в рядку 103 </a:t>
            </a:r>
          </a:p>
          <a:p>
            <a:pPr marL="0" indent="0">
              <a:buNone/>
            </a:pPr>
            <a:r>
              <a:rPr lang="uk-UA" sz="4000" noProof="0" dirty="0">
                <a:solidFill>
                  <a:schemeClr val="tx1"/>
                </a:solidFill>
                <a:latin typeface="Arial" panose="020B0604020202020204" pitchFamily="34" charset="0"/>
                <a:ea typeface="+mn-ea"/>
                <a:cs typeface="Arial" panose="020B0604020202020204" pitchFamily="34" charset="0"/>
              </a:rPr>
              <a:t>Згідно з п. 1 </a:t>
            </a:r>
            <a:r>
              <a:rPr lang="uk-UA" sz="4000" noProof="0" dirty="0" err="1">
                <a:solidFill>
                  <a:schemeClr val="tx1"/>
                </a:solidFill>
                <a:latin typeface="Arial" panose="020B0604020202020204" pitchFamily="34" charset="0"/>
                <a:ea typeface="+mn-ea"/>
                <a:cs typeface="Arial" panose="020B0604020202020204" pitchFamily="34" charset="0"/>
              </a:rPr>
              <a:t>розд</a:t>
            </a:r>
            <a:r>
              <a:rPr lang="uk-UA" sz="4000" noProof="0" dirty="0">
                <a:solidFill>
                  <a:schemeClr val="tx1"/>
                </a:solidFill>
                <a:latin typeface="Arial" panose="020B0604020202020204" pitchFamily="34" charset="0"/>
                <a:ea typeface="+mn-ea"/>
                <a:cs typeface="Arial" panose="020B0604020202020204" pitchFamily="34" charset="0"/>
              </a:rPr>
              <a:t>. IV Порядку стосовно однієї застрахованої особи допускається декілька записів у додатку Д1 до Розрахунку, якщо протягом одного звітного (податкового) періоду застрахованій особі були здійснені нарахування виплат за поточні та майбутні (відпускні, допомога у зв’язку з вагітністю та пологами), за минулі (тимчасова непрацездатність та перебування у відпустці у зв’язку з вагітністю та пологами і нарахування сум заробітної плати (доходу) за виконану роботу (надані послуги), строк виконання якої (яких) перевищує календарний місяць, а також за відпрацьований час після звільнення з роботи або згідно з рішенням суду – сум середньої заробітної плати за вимушений прогул) періоди</a:t>
            </a:r>
          </a:p>
        </p:txBody>
      </p:sp>
      <p:sp>
        <p:nvSpPr>
          <p:cNvPr id="9" name="Прямоугольник 8">
            <a:extLst>
              <a:ext uri="{FF2B5EF4-FFF2-40B4-BE49-F238E27FC236}">
                <a16:creationId xmlns:a16="http://schemas.microsoft.com/office/drawing/2014/main" id="{CA09DB6E-C351-B557-54EB-A6E245EBF86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970C2E9-7BBF-C943-BF93-397BB1F0B86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7227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6715-3AEF-E639-ECFB-D5768AFFA9D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23E288-38DD-D9CB-3CA9-E5F40198FA0E}"/>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1C6106DF-080C-02F3-97BF-925105B54D76}"/>
              </a:ext>
            </a:extLst>
          </p:cNvPr>
          <p:cNvSpPr>
            <a:spLocks noGrp="1"/>
          </p:cNvSpPr>
          <p:nvPr>
            <p:ph type="subTitle" idx="4"/>
          </p:nvPr>
        </p:nvSpPr>
        <p:spPr>
          <a:xfrm>
            <a:off x="1817145" y="1515038"/>
            <a:ext cx="20110168" cy="11502912"/>
          </a:xfrm>
          <a:prstGeom prst="rect">
            <a:avLst/>
          </a:prstGeom>
          <a:ln>
            <a:noFill/>
          </a:ln>
        </p:spPr>
        <p:txBody>
          <a:bodyPr>
            <a:noAutofit/>
          </a:bodyPr>
          <a:lstStyle/>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Інформація в рядку 103 </a:t>
            </a:r>
          </a:p>
          <a:p>
            <a:pPr marL="0" indent="0">
              <a:spcBef>
                <a:spcPts val="1800"/>
              </a:spcBef>
              <a:buNone/>
            </a:pPr>
            <a:br>
              <a:rPr lang="uk-UA" sz="3600" noProof="0" dirty="0">
                <a:solidFill>
                  <a:schemeClr val="tx1"/>
                </a:solidFill>
                <a:latin typeface="Arial" panose="020B0604020202020204" pitchFamily="34" charset="0"/>
                <a:ea typeface="+mn-ea"/>
                <a:cs typeface="Arial" panose="020B0604020202020204" pitchFamily="34" charset="0"/>
              </a:rPr>
            </a:br>
            <a:r>
              <a:rPr lang="uk-UA" sz="3600" noProof="0" dirty="0">
                <a:solidFill>
                  <a:schemeClr val="tx1"/>
                </a:solidFill>
                <a:latin typeface="Arial" panose="020B0604020202020204" pitchFamily="34" charset="0"/>
                <a:ea typeface="+mn-ea"/>
                <a:cs typeface="Arial" panose="020B0604020202020204" pitchFamily="34" charset="0"/>
              </a:rPr>
              <a:t>Отже, серед іншого в додатку Д1 до Розрахунку зазначається інформація, зокрема і про нараховану у звітному періоді заробітну плату працівників, з якими укладено трудові договори (контракти).</a:t>
            </a:r>
          </a:p>
          <a:p>
            <a:pPr marL="0" indent="0">
              <a:spcBef>
                <a:spcPts val="1800"/>
              </a:spcBef>
              <a:buNone/>
            </a:pPr>
            <a:r>
              <a:rPr lang="uk-UA" sz="3600" noProof="0" dirty="0">
                <a:solidFill>
                  <a:schemeClr val="tx1"/>
                </a:solidFill>
                <a:latin typeface="Arial" panose="020B0604020202020204" pitchFamily="34" charset="0"/>
                <a:ea typeface="+mn-ea"/>
                <a:cs typeface="Arial" panose="020B0604020202020204" pitchFamily="34" charset="0"/>
              </a:rPr>
              <a:t>Кількість таких працівників зазначається в рядку 103 Розрахунку.</a:t>
            </a:r>
          </a:p>
          <a:p>
            <a:pPr marL="0" indent="0">
              <a:spcBef>
                <a:spcPts val="1800"/>
              </a:spcBef>
              <a:buNone/>
            </a:pPr>
            <a:br>
              <a:rPr lang="uk-UA" sz="3600" noProof="0" dirty="0">
                <a:solidFill>
                  <a:schemeClr val="tx1"/>
                </a:solidFill>
                <a:latin typeface="Arial" panose="020B0604020202020204" pitchFamily="34" charset="0"/>
                <a:ea typeface="+mn-ea"/>
                <a:cs typeface="Arial" panose="020B0604020202020204" pitchFamily="34" charset="0"/>
              </a:rPr>
            </a:br>
            <a:r>
              <a:rPr lang="uk-UA" sz="3600" noProof="0" dirty="0">
                <a:solidFill>
                  <a:schemeClr val="tx1"/>
                </a:solidFill>
                <a:latin typeface="Arial" panose="020B0604020202020204" pitchFamily="34" charset="0"/>
                <a:ea typeface="+mn-ea"/>
                <a:cs typeface="Arial" panose="020B0604020202020204" pitchFamily="34" charset="0"/>
              </a:rPr>
              <a:t>При цьому до рядка 103 Розрахунку </a:t>
            </a:r>
            <a:r>
              <a:rPr lang="uk-UA" sz="3600" b="1" u="sng" noProof="0" dirty="0">
                <a:solidFill>
                  <a:schemeClr val="tx1"/>
                </a:solidFill>
                <a:latin typeface="Arial" panose="020B0604020202020204" pitchFamily="34" charset="0"/>
                <a:ea typeface="+mn-ea"/>
                <a:cs typeface="Arial" panose="020B0604020202020204" pitchFamily="34" charset="0"/>
              </a:rPr>
              <a:t>не включаються </a:t>
            </a:r>
            <a:r>
              <a:rPr lang="uk-UA" sz="3600" noProof="0" dirty="0">
                <a:solidFill>
                  <a:schemeClr val="tx1"/>
                </a:solidFill>
                <a:latin typeface="Arial" panose="020B0604020202020204" pitchFamily="34" charset="0"/>
                <a:ea typeface="+mn-ea"/>
                <a:cs typeface="Arial" panose="020B0604020202020204" pitchFamily="34" charset="0"/>
              </a:rPr>
              <a:t>працівники стосовно яких у додатку Д1 до Розрахунку </a:t>
            </a:r>
            <a:r>
              <a:rPr lang="uk-UA" sz="3600" b="1" noProof="0" dirty="0">
                <a:solidFill>
                  <a:schemeClr val="tx1"/>
                </a:solidFill>
                <a:latin typeface="Arial" panose="020B0604020202020204" pitchFamily="34" charset="0"/>
                <a:ea typeface="+mn-ea"/>
                <a:cs typeface="Arial" panose="020B0604020202020204" pitchFamily="34" charset="0"/>
              </a:rPr>
              <a:t>зазначено тільки кількість днів перебування у трудових відносинах, проте ним не здійснювалося нарахування заробітної плати у звітному періоді, зокрема, у зв’язку із</a:t>
            </a:r>
            <a:r>
              <a:rPr lang="uk-UA" sz="3600" noProof="0" dirty="0">
                <a:solidFill>
                  <a:schemeClr val="tx1"/>
                </a:solidFill>
                <a:latin typeface="Arial" panose="020B0604020202020204" pitchFamily="34" charset="0"/>
                <a:ea typeface="+mn-ea"/>
                <a:cs typeface="Arial" panose="020B0604020202020204" pitchFamily="34" charset="0"/>
              </a:rPr>
              <a:t>:</a:t>
            </a:r>
          </a:p>
          <a:p>
            <a:pPr marL="0" indent="0">
              <a:spcBef>
                <a:spcPts val="1800"/>
              </a:spcBef>
              <a:buNone/>
            </a:pPr>
            <a:r>
              <a:rPr lang="uk-UA" sz="3600" dirty="0">
                <a:latin typeface="Arial" panose="020B0604020202020204" pitchFamily="34" charset="0"/>
                <a:cs typeface="Arial" panose="020B0604020202020204" pitchFamily="34" charset="0"/>
              </a:rPr>
              <a:t>– </a:t>
            </a:r>
            <a:r>
              <a:rPr lang="uk-UA" sz="3600" noProof="0" dirty="0">
                <a:solidFill>
                  <a:schemeClr val="tx1"/>
                </a:solidFill>
                <a:latin typeface="Arial" panose="020B0604020202020204" pitchFamily="34" charset="0"/>
                <a:ea typeface="+mn-ea"/>
                <a:cs typeface="Arial" panose="020B0604020202020204" pitchFamily="34" charset="0"/>
              </a:rPr>
              <a:t>відпусткою без збереження заробітної плати (якщо така відпустка тривала протягом всього звітного періоду);</a:t>
            </a:r>
          </a:p>
          <a:p>
            <a:pPr marL="0" indent="0">
              <a:spcBef>
                <a:spcPts val="1800"/>
              </a:spcBef>
              <a:buNone/>
            </a:pPr>
            <a:r>
              <a:rPr lang="uk-UA" sz="3600" dirty="0">
                <a:latin typeface="Arial" panose="020B0604020202020204" pitchFamily="34" charset="0"/>
                <a:cs typeface="Arial" panose="020B0604020202020204" pitchFamily="34" charset="0"/>
              </a:rPr>
              <a:t>– </a:t>
            </a:r>
            <a:r>
              <a:rPr lang="uk-UA" sz="3600" noProof="0" dirty="0">
                <a:solidFill>
                  <a:schemeClr val="tx1"/>
                </a:solidFill>
                <a:latin typeface="Arial" panose="020B0604020202020204" pitchFamily="34" charset="0"/>
                <a:ea typeface="+mn-ea"/>
                <a:cs typeface="Arial" panose="020B0604020202020204" pitchFamily="34" charset="0"/>
              </a:rPr>
              <a:t>перебуванням протягом всього звітного періоду на лікарняному, який фактично буде оплачений тільки в наступному звітному періоді;</a:t>
            </a:r>
          </a:p>
          <a:p>
            <a:pPr marL="0" indent="0">
              <a:spcBef>
                <a:spcPts val="1800"/>
              </a:spcBef>
              <a:buNone/>
            </a:pPr>
            <a:r>
              <a:rPr lang="uk-UA" sz="3600" dirty="0">
                <a:latin typeface="Arial" panose="020B0604020202020204" pitchFamily="34" charset="0"/>
                <a:cs typeface="Arial" panose="020B0604020202020204" pitchFamily="34" charset="0"/>
              </a:rPr>
              <a:t>– </a:t>
            </a:r>
            <a:r>
              <a:rPr lang="uk-UA" sz="3600" noProof="0" dirty="0">
                <a:solidFill>
                  <a:schemeClr val="tx1"/>
                </a:solidFill>
                <a:latin typeface="Arial" panose="020B0604020202020204" pitchFamily="34" charset="0"/>
                <a:ea typeface="+mn-ea"/>
                <a:cs typeface="Arial" panose="020B0604020202020204" pitchFamily="34" charset="0"/>
              </a:rPr>
              <a:t>перебуванням протягом всього звітного періоду у відпустці (оскільки відпускні були нараховані в попередньому звітному періоді);</a:t>
            </a:r>
          </a:p>
          <a:p>
            <a:pPr marL="0" indent="0">
              <a:spcBef>
                <a:spcPts val="1800"/>
              </a:spcBef>
              <a:buNone/>
            </a:pPr>
            <a:r>
              <a:rPr lang="uk-UA" sz="3600" dirty="0">
                <a:latin typeface="Arial" panose="020B0604020202020204" pitchFamily="34" charset="0"/>
                <a:cs typeface="Arial" panose="020B0604020202020204" pitchFamily="34" charset="0"/>
              </a:rPr>
              <a:t>– </a:t>
            </a:r>
            <a:r>
              <a:rPr lang="uk-UA" sz="3600" noProof="0" dirty="0">
                <a:solidFill>
                  <a:schemeClr val="tx1"/>
                </a:solidFill>
                <a:latin typeface="Arial" panose="020B0604020202020204" pitchFamily="34" charset="0"/>
                <a:ea typeface="+mn-ea"/>
                <a:cs typeface="Arial" panose="020B0604020202020204" pitchFamily="34" charset="0"/>
              </a:rPr>
              <a:t>іншими підставами, визначеними законодавством</a:t>
            </a:r>
          </a:p>
        </p:txBody>
      </p:sp>
      <p:sp>
        <p:nvSpPr>
          <p:cNvPr id="9" name="Прямоугольник 8">
            <a:extLst>
              <a:ext uri="{FF2B5EF4-FFF2-40B4-BE49-F238E27FC236}">
                <a16:creationId xmlns:a16="http://schemas.microsoft.com/office/drawing/2014/main" id="{3DC08C1E-89ED-6663-FAE0-E119873DC98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E5E0DDA-1639-D1CD-6E49-500BE1F5DB4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8086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95E2-4881-BA35-0CCD-810D3BCEECB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7D6751-E017-3341-7BBB-D208F882A1DE}"/>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D6F5D112-4E67-D092-2B1D-4AFB58D2D451}"/>
              </a:ext>
            </a:extLst>
          </p:cNvPr>
          <p:cNvSpPr>
            <a:spLocks noGrp="1"/>
          </p:cNvSpPr>
          <p:nvPr>
            <p:ph type="subTitle" idx="4"/>
          </p:nvPr>
        </p:nvSpPr>
        <p:spPr>
          <a:xfrm>
            <a:off x="1819259" y="1314481"/>
            <a:ext cx="19852021" cy="11502912"/>
          </a:xfrm>
          <a:prstGeom prst="rect">
            <a:avLst/>
          </a:prstGeom>
          <a:ln>
            <a:noFill/>
          </a:ln>
        </p:spPr>
        <p:txBody>
          <a:bodyPr>
            <a:noAutofit/>
          </a:bodyPr>
          <a:lstStyle/>
          <a:p>
            <a:pPr marL="0" indent="0">
              <a:spcBef>
                <a:spcPts val="1800"/>
              </a:spcBef>
              <a:buNone/>
            </a:pPr>
            <a:r>
              <a:rPr lang="uk-UA" sz="3200" noProof="0" dirty="0">
                <a:solidFill>
                  <a:schemeClr val="tx1"/>
                </a:solidFill>
                <a:latin typeface="Arial" panose="020B0604020202020204" pitchFamily="34" charset="0"/>
                <a:ea typeface="+mn-ea"/>
                <a:cs typeface="Arial" panose="020B0604020202020204" pitchFamily="34" charset="0"/>
              </a:rPr>
              <a:t>15. Єдиний перелік містить такі відомості щодо:</a:t>
            </a:r>
          </a:p>
          <a:p>
            <a:pPr marL="0" indent="0">
              <a:spcBef>
                <a:spcPts val="1800"/>
              </a:spcBef>
              <a:buNone/>
            </a:pPr>
            <a:r>
              <a:rPr lang="uk-UA" sz="3200" noProof="0" dirty="0">
                <a:solidFill>
                  <a:schemeClr val="tx1"/>
                </a:solidFill>
                <a:latin typeface="Arial" panose="020B0604020202020204" pitchFamily="34" charset="0"/>
                <a:ea typeface="+mn-ea"/>
                <a:cs typeface="Arial" panose="020B0604020202020204" pitchFamily="34" charset="0"/>
              </a:rPr>
              <a:t>3) державного органу, підприємства, установи, що подає списки:</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повне найменування юридичної особи та відокремленого структурного підрозділу юридичної особи (у разі наявності);</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код згідно з ЄДРПОУ юридичної особи (у разі наявності) та відокремленого структурного підрозділу юридичної особи (у разі наявності);</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місцезнаходження юридичної особи та відокремленого підрозділу юридичної особи (у разі наявності) (крім критично важливих підприємств, а також критично важливих установ, які визначені </a:t>
            </a:r>
            <a:r>
              <a:rPr lang="uk-UA" sz="3200" noProof="0" dirty="0" err="1">
                <a:solidFill>
                  <a:schemeClr val="tx1"/>
                </a:solidFill>
                <a:latin typeface="Arial" panose="020B0604020202020204" pitchFamily="34" charset="0"/>
                <a:ea typeface="+mn-ea"/>
                <a:cs typeface="Arial" panose="020B0604020202020204" pitchFamily="34" charset="0"/>
              </a:rPr>
              <a:t>Мінстратегпромом</a:t>
            </a:r>
            <a:r>
              <a:rPr lang="uk-UA" sz="3200" noProof="0" dirty="0">
                <a:solidFill>
                  <a:schemeClr val="tx1"/>
                </a:solidFill>
                <a:latin typeface="Arial" panose="020B0604020202020204" pitchFamily="34" charset="0"/>
                <a:ea typeface="+mn-ea"/>
                <a:cs typeface="Arial" panose="020B0604020202020204" pitchFamily="34" charset="0"/>
              </a:rPr>
              <a:t>);</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підстава внесення до переліку;</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дата прийняття і номер рішення відповідного державного органу про визначення підприємства, установи, організації критично важливим підприємством чи критично важливою установою, рішення МЗС, Секретаріату Кабінету Міністрів України про затвердження переліку критично важливих установ;</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реквізити відповідного рішення щодо збільшення ліміту бронювання;</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ліміт бронювання;</a:t>
            </a:r>
          </a:p>
          <a:p>
            <a:pPr>
              <a:spcBef>
                <a:spcPts val="1800"/>
              </a:spcBef>
            </a:pPr>
            <a:r>
              <a:rPr lang="uk-UA" sz="3200" noProof="0" dirty="0">
                <a:solidFill>
                  <a:schemeClr val="tx1"/>
                </a:solidFill>
                <a:latin typeface="Arial" panose="020B0604020202020204" pitchFamily="34" charset="0"/>
                <a:ea typeface="+mn-ea"/>
                <a:cs typeface="Arial" panose="020B0604020202020204" pitchFamily="34" charset="0"/>
              </a:rPr>
              <a:t>кінцева дата бронювання;</a:t>
            </a:r>
          </a:p>
          <a:p>
            <a:pPr>
              <a:spcBef>
                <a:spcPts val="1800"/>
              </a:spcBef>
            </a:pPr>
            <a:r>
              <a:rPr lang="uk-UA" sz="3200" b="1" noProof="0" dirty="0">
                <a:solidFill>
                  <a:schemeClr val="tx1"/>
                </a:solidFill>
                <a:latin typeface="Arial" panose="020B0604020202020204" pitchFamily="34" charset="0"/>
                <a:ea typeface="+mn-ea"/>
                <a:cs typeface="Arial" panose="020B0604020202020204" pitchFamily="34" charset="0"/>
              </a:rPr>
              <a:t>відмітка про обов'язковість перевірки на відповідність вимогам, визначеним в абзаці третьому пункту 8 цього Порядку</a:t>
            </a:r>
          </a:p>
        </p:txBody>
      </p:sp>
      <p:sp>
        <p:nvSpPr>
          <p:cNvPr id="9" name="Прямоугольник 8">
            <a:extLst>
              <a:ext uri="{FF2B5EF4-FFF2-40B4-BE49-F238E27FC236}">
                <a16:creationId xmlns:a16="http://schemas.microsoft.com/office/drawing/2014/main" id="{F1AEA637-E2EA-ECED-14A2-4BDE1FF61EE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3FC72BA-310D-0ECB-0EC3-AE1FAF31D7F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3417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1588B-2E1C-1DAE-20AA-1B9EC579758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CB469A-32A1-CC47-EDA9-88A10CCCCD84}"/>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2F1C2097-EFA7-CAA0-BFE6-16992AEB3451}"/>
              </a:ext>
            </a:extLst>
          </p:cNvPr>
          <p:cNvSpPr>
            <a:spLocks noGrp="1"/>
          </p:cNvSpPr>
          <p:nvPr>
            <p:ph type="subTitle" idx="4"/>
          </p:nvPr>
        </p:nvSpPr>
        <p:spPr>
          <a:xfrm>
            <a:off x="1819259" y="1540126"/>
            <a:ext cx="19614277" cy="11502912"/>
          </a:xfrm>
          <a:prstGeom prst="rect">
            <a:avLst/>
          </a:prstGeom>
          <a:ln>
            <a:noFill/>
          </a:ln>
        </p:spPr>
        <p:txBody>
          <a:bodyPr>
            <a:noAutofit/>
          </a:bodyPr>
          <a:lstStyle/>
          <a:p>
            <a:pPr>
              <a:spcBef>
                <a:spcPts val="1800"/>
              </a:spcBef>
              <a:spcAft>
                <a:spcPts val="750"/>
              </a:spcAft>
              <a:buNone/>
            </a:pPr>
            <a:r>
              <a:rPr lang="uk-UA" sz="4000" noProof="0" dirty="0">
                <a:solidFill>
                  <a:schemeClr val="tx1"/>
                </a:solidFill>
                <a:latin typeface="Arial" panose="020B0604020202020204" pitchFamily="34" charset="0"/>
                <a:ea typeface="+mn-ea"/>
                <a:cs typeface="Arial" panose="020B0604020202020204" pitchFamily="34" charset="0"/>
              </a:rPr>
              <a:t>Надана відстрочка підлягає анулюванню в разі:</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1) закінчення строку її дії;</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2) завершення критично важливим підприємством виробництва товарів, виконання робіт і надання послуг для забезпечення потреб Збройних Сил, інших військових формувань;</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3) позбавлення підприємства, установи, організації статусу критично важливого підприємства, критично важливої установи державним органом, який прийняв рішення про визначення їх критично важливою установою;</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4) ліквідації органу державної влади, іншого державного органу, органу місцевого самоврядування, критично важливого підприємства, критично важливої установи;</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5) звільнення військовозобов’язаного з органу державної влади, іншого державного органу, органу місцевого самоврядування, критично важливого підприємства, критично важливої установи (крім звільнення з посади з подальшим призначенням на іншу посаду в межах одного органу державної влади, іншого державного органу, органу місцевого самоврядування, критично важливого підприємства, критично важливої установи);</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66B54652-7CF0-CA25-487E-97432A6EE9E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C907E5E-73C4-1882-DD0E-83008BB5EEC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9062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5DE96-8EB4-6D34-CC0B-C837FA4AEF2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01A523-873D-483E-B8E8-C0034EBC6BED}"/>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564217F4-6141-5D75-41C7-ADF62CF131C0}"/>
              </a:ext>
            </a:extLst>
          </p:cNvPr>
          <p:cNvSpPr>
            <a:spLocks noGrp="1"/>
          </p:cNvSpPr>
          <p:nvPr>
            <p:ph type="subTitle" idx="4"/>
          </p:nvPr>
        </p:nvSpPr>
        <p:spPr>
          <a:xfrm>
            <a:off x="1817144" y="1606478"/>
            <a:ext cx="19159192" cy="11502912"/>
          </a:xfrm>
          <a:prstGeom prst="rect">
            <a:avLst/>
          </a:prstGeom>
          <a:ln>
            <a:noFill/>
          </a:ln>
        </p:spPr>
        <p:txBody>
          <a:bodyPr>
            <a:noAutofit/>
          </a:bodyPr>
          <a:lstStyle/>
          <a:p>
            <a:pPr>
              <a:spcBef>
                <a:spcPts val="1800"/>
              </a:spcBef>
              <a:spcAft>
                <a:spcPts val="750"/>
              </a:spcAft>
              <a:buNone/>
            </a:pPr>
            <a:r>
              <a:rPr lang="uk-UA" sz="4000" noProof="0" dirty="0">
                <a:solidFill>
                  <a:schemeClr val="tx1"/>
                </a:solidFill>
                <a:latin typeface="Arial" panose="020B0604020202020204" pitchFamily="34" charset="0"/>
                <a:ea typeface="+mn-ea"/>
                <a:cs typeface="Arial" panose="020B0604020202020204" pitchFamily="34" charset="0"/>
              </a:rPr>
              <a:t>Надана відстрочка підлягає анулюванню в разі:</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6) тимчасового припинення дії трудового договору військовозобов’язаного з критично важливим підприємством, критично важливою установою;</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7) обґрунтованого подання керівника органу державної влади, іншого державного органу, органу місцевого самоврядування засобами Порталу Дія;</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8) обґрунтованого подання керівника критично важливого підприємства, критично важливої установи, але не частіше ніж один раз на п’ять календарних днів засобами Порталу Дія;</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9) надання відстрочки з інших причин, визначених статтею 23 Закону України “Про мобілізаційну підготовку та мобілізацію”;</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10) припинення укладеного договору (контракту) або закінчення строку призначення </a:t>
            </a:r>
            <a:r>
              <a:rPr lang="uk-UA" sz="4000" dirty="0">
                <a:latin typeface="Arial" panose="020B0604020202020204" pitchFamily="34" charset="0"/>
                <a:cs typeface="Arial" panose="020B0604020202020204" pitchFamily="34" charset="0"/>
              </a:rPr>
              <a:t>–</a:t>
            </a:r>
            <a:r>
              <a:rPr lang="uk-UA" sz="4000" noProof="0" dirty="0">
                <a:solidFill>
                  <a:schemeClr val="tx1"/>
                </a:solidFill>
                <a:latin typeface="Arial" panose="020B0604020202020204" pitchFamily="34" charset="0"/>
                <a:ea typeface="+mn-ea"/>
                <a:cs typeface="Arial" panose="020B0604020202020204" pitchFamily="34" charset="0"/>
              </a:rPr>
              <a:t> для працівників спеціалізованих установ ООН, міжнародних судових органів, міжнародних та неурядових організацій та установ, членом, учасником або спостерігачем у яких є Україна відповідно до укладених міжнародних договорів України;</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F7B7005A-827A-14CF-5E7B-91ED53581CA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21F04286-7A17-F0DE-D8C7-3FE5EEEDC68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119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50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8889-83DA-3B18-DA4C-04EAF477668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FFF56-06AC-3622-F6D5-C41C52EFBDBB}"/>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БЕЗ 72-ГОДИННОГО ОЧІКУВАННЯ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ED7D2EF0-6DE2-EF41-3441-F1BA03649DF7}"/>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Щоб уникнути ситуації, коли критично важливі фахівці втрачають бронь через процедурні затримки, Постановою №1608 тимчасово спрощені правила. Зокрема, критично важливі підприємства зможуть бронювати своїх працівників через портал Дія втричі швидше. А саме:</a:t>
            </a:r>
          </a:p>
          <a:p>
            <a:pPr marL="0" indent="0">
              <a:buNone/>
            </a:pPr>
            <a:r>
              <a:rPr lang="uk-UA" sz="4000" dirty="0">
                <a:latin typeface="Arial" panose="020B0604020202020204" pitchFamily="34" charset="0"/>
                <a:cs typeface="Arial" panose="020B0604020202020204" pitchFamily="34" charset="0"/>
              </a:rPr>
              <a:t>Термін опрацювання заявок — до 24 годин, а не три доби, як зараз.</a:t>
            </a:r>
          </a:p>
          <a:p>
            <a:pPr marL="0" indent="0">
              <a:buNone/>
            </a:pPr>
            <a:r>
              <a:rPr lang="uk-UA" sz="4000" dirty="0">
                <a:latin typeface="Arial" panose="020B0604020202020204" pitchFamily="34" charset="0"/>
                <a:cs typeface="Arial" panose="020B0604020202020204" pitchFamily="34" charset="0"/>
              </a:rPr>
              <a:t>Не потрібно чекати 5 днів між заявами про анулювання бронювання працівників. Як тільки попередню заяву опрацюють — одразу можна подавати наступну.</a:t>
            </a:r>
          </a:p>
          <a:p>
            <a:pPr marL="0" indent="0">
              <a:buNone/>
            </a:pPr>
            <a:r>
              <a:rPr lang="uk-UA" sz="4000" dirty="0">
                <a:latin typeface="Arial" panose="020B0604020202020204" pitchFamily="34" charset="0"/>
                <a:cs typeface="Arial" panose="020B0604020202020204" pitchFamily="34" charset="0"/>
              </a:rPr>
              <a:t>Ці спрощення діяли тимчасово — </a:t>
            </a:r>
            <a:r>
              <a:rPr lang="uk-UA" sz="4000" b="1" dirty="0">
                <a:latin typeface="Arial" panose="020B0604020202020204" pitchFamily="34" charset="0"/>
                <a:cs typeface="Arial" panose="020B0604020202020204" pitchFamily="34" charset="0"/>
              </a:rPr>
              <a:t>до 1 лютого 2026 року</a:t>
            </a:r>
            <a:r>
              <a:rPr lang="uk-UA" sz="4000" dirty="0">
                <a:latin typeface="Arial" panose="020B0604020202020204" pitchFamily="34" charset="0"/>
                <a:cs typeface="Arial" panose="020B0604020202020204" pitchFamily="34" charset="0"/>
              </a:rPr>
              <a:t>. Після цієї дати повернулись стандартні правила. Але не для всіх</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64B5277-B2E7-1010-A0D0-208E0B8AE89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F9C9567-EA51-6AAF-7180-74B9C1479B9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9009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7F45C-76FA-F985-9EF2-8C2BD09A858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9126D-2195-F50F-F4E8-A8C9085072EA}"/>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567D639A-2734-86E5-A320-979E8530EC29}"/>
              </a:ext>
            </a:extLst>
          </p:cNvPr>
          <p:cNvSpPr>
            <a:spLocks noGrp="1"/>
          </p:cNvSpPr>
          <p:nvPr>
            <p:ph type="subTitle" idx="4"/>
          </p:nvPr>
        </p:nvSpPr>
        <p:spPr>
          <a:xfrm>
            <a:off x="1817144" y="2411761"/>
            <a:ext cx="20798810" cy="11502912"/>
          </a:xfrm>
          <a:prstGeom prst="rect">
            <a:avLst/>
          </a:prstGeom>
          <a:ln>
            <a:noFill/>
          </a:ln>
        </p:spPr>
        <p:txBody>
          <a:bodyPr>
            <a:noAutofit/>
          </a:bodyPr>
          <a:lstStyle/>
          <a:p>
            <a:pPr>
              <a:spcBef>
                <a:spcPts val="1800"/>
              </a:spcBef>
              <a:spcAft>
                <a:spcPts val="750"/>
              </a:spcAft>
              <a:buNone/>
            </a:pPr>
            <a:r>
              <a:rPr lang="uk-UA" sz="4000" noProof="0" dirty="0">
                <a:solidFill>
                  <a:schemeClr val="tx1"/>
                </a:solidFill>
                <a:latin typeface="Arial" panose="020B0604020202020204" pitchFamily="34" charset="0"/>
                <a:ea typeface="+mn-ea"/>
                <a:cs typeface="Arial" panose="020B0604020202020204" pitchFamily="34" charset="0"/>
              </a:rPr>
              <a:t>Надана відстрочка підлягає анулюванню в разі:</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11) невиконання оператором протимінної діяльності протягом шести місяців робіт з розмінування (гуманітарного розмінування) за сертифікованим процесом (процесами) на основі інформації, поданої Центром протимінної діяльності;</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12) невідповідності військовозобов’язаного умовам, зазначеним в абзаці третьому пункту 8 цього Порядку;</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13) звільнення з посади священнослужителя (за заявою ДЕСС в електронній формі про анулювання бронювання військовозобов’язаного працівника, що формується на основі інформації, поданої юридичною особою </a:t>
            </a:r>
            <a:r>
              <a:rPr lang="uk-UA" sz="4000" dirty="0">
                <a:latin typeface="Arial" panose="020B0604020202020204" pitchFamily="34" charset="0"/>
                <a:cs typeface="Arial" panose="020B0604020202020204" pitchFamily="34" charset="0"/>
              </a:rPr>
              <a:t>–</a:t>
            </a:r>
            <a:r>
              <a:rPr lang="uk-UA" sz="4000" noProof="0" dirty="0">
                <a:solidFill>
                  <a:schemeClr val="tx1"/>
                </a:solidFill>
                <a:latin typeface="Arial" panose="020B0604020202020204" pitchFamily="34" charset="0"/>
                <a:ea typeface="+mn-ea"/>
                <a:cs typeface="Arial" panose="020B0604020202020204" pitchFamily="34" charset="0"/>
              </a:rPr>
              <a:t> релігійною організацією);</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14) виключення суб’єкта господарювання з переліку, зазначеного в абзаці п’ятнадцятому пункту 5 цього Порядку, або працівника суб’єкта господарювання із складу бригади, зазначеної в абзаці п’ятнадцятому пункту 5 цього Порядку</a:t>
            </a:r>
          </a:p>
        </p:txBody>
      </p:sp>
      <p:sp>
        <p:nvSpPr>
          <p:cNvPr id="9" name="Прямоугольник 8">
            <a:extLst>
              <a:ext uri="{FF2B5EF4-FFF2-40B4-BE49-F238E27FC236}">
                <a16:creationId xmlns:a16="http://schemas.microsoft.com/office/drawing/2014/main" id="{A5302C71-28F5-7437-52C4-C400738E5BA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32A72F0-F06D-5D69-6DB7-776B758EB5D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3031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AD4D-9B74-1BA1-F09D-7DF18D500EC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90848C-775E-2100-F48A-1C051D0D291D}"/>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91E106BF-0C23-3C8E-F607-15F52FDBF9BA}"/>
              </a:ext>
            </a:extLst>
          </p:cNvPr>
          <p:cNvSpPr>
            <a:spLocks noGrp="1"/>
          </p:cNvSpPr>
          <p:nvPr>
            <p:ph type="subTitle" idx="4"/>
          </p:nvPr>
        </p:nvSpPr>
        <p:spPr>
          <a:xfrm>
            <a:off x="1817144" y="1947213"/>
            <a:ext cx="19817560" cy="11502912"/>
          </a:xfrm>
          <a:prstGeom prst="rect">
            <a:avLst/>
          </a:prstGeom>
          <a:ln>
            <a:noFill/>
          </a:ln>
        </p:spPr>
        <p:txBody>
          <a:bodyPr>
            <a:noAutofit/>
          </a:bodyPr>
          <a:lstStyle/>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Орган, який прийняв рішення про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 </a:t>
            </a:r>
          </a:p>
          <a:p>
            <a:pPr marL="0" indent="0">
              <a:spcBef>
                <a:spcPts val="1800"/>
              </a:spcBef>
              <a:buNone/>
            </a:pPr>
            <a:r>
              <a:rPr lang="uk-UA" sz="4000" b="1" u="sng" noProof="0" dirty="0">
                <a:solidFill>
                  <a:schemeClr val="tx1"/>
                </a:solidFill>
                <a:latin typeface="Arial" panose="020B0604020202020204" pitchFamily="34" charset="0"/>
                <a:ea typeface="+mn-ea"/>
                <a:cs typeface="Arial" panose="020B0604020202020204" pitchFamily="34" charset="0"/>
              </a:rPr>
              <a:t>здійснює моніторинг діяльності таких підприємств, установ, організацій за звітний податковий період</a:t>
            </a:r>
            <a:r>
              <a:rPr lang="uk-UA" sz="4000" b="1" noProof="0" dirty="0">
                <a:solidFill>
                  <a:schemeClr val="tx1"/>
                </a:solidFill>
                <a:latin typeface="Arial" panose="020B0604020202020204" pitchFamily="34" charset="0"/>
                <a:ea typeface="+mn-ea"/>
                <a:cs typeface="Arial" panose="020B0604020202020204" pitchFamily="34" charset="0"/>
              </a:rPr>
              <a:t>,</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 </a:t>
            </a:r>
            <a:r>
              <a:rPr lang="uk-UA" sz="4000" b="1" u="sng" noProof="0" dirty="0">
                <a:solidFill>
                  <a:schemeClr val="tx1"/>
                </a:solidFill>
                <a:latin typeface="Arial" panose="020B0604020202020204" pitchFamily="34" charset="0"/>
                <a:ea typeface="+mn-ea"/>
                <a:cs typeface="Arial" panose="020B0604020202020204" pitchFamily="34" charset="0"/>
              </a:rPr>
              <a:t>зокрема щодо виконання вимог, </a:t>
            </a:r>
            <a:r>
              <a:rPr lang="uk-UA" sz="4000" b="1" u="sng" noProof="0" dirty="0">
                <a:solidFill>
                  <a:srgbClr val="FF0000"/>
                </a:solidFill>
                <a:latin typeface="Arial" panose="020B0604020202020204" pitchFamily="34" charset="0"/>
                <a:ea typeface="+mn-ea"/>
                <a:cs typeface="Arial" panose="020B0604020202020204" pitchFamily="34" charset="0"/>
              </a:rPr>
              <a:t>визначених в абзаці третьому пункту 8 Порядку </a:t>
            </a:r>
            <a:r>
              <a:rPr lang="uk-UA" sz="4000" u="sng" noProof="0" dirty="0">
                <a:solidFill>
                  <a:srgbClr val="FF0000"/>
                </a:solidFill>
                <a:latin typeface="Arial" panose="020B0604020202020204" pitchFamily="34" charset="0"/>
                <a:ea typeface="+mn-ea"/>
                <a:cs typeface="Arial" panose="020B0604020202020204" pitchFamily="34" charset="0"/>
              </a:rPr>
              <a:t>76 </a:t>
            </a:r>
          </a:p>
          <a:p>
            <a:pPr marL="0" indent="0">
              <a:spcBef>
                <a:spcPts val="1800"/>
              </a:spcBef>
              <a:buNone/>
            </a:pPr>
            <a:r>
              <a:rPr lang="uk-UA" sz="4000" noProof="0" dirty="0">
                <a:solidFill>
                  <a:schemeClr val="tx1"/>
                </a:solidFill>
                <a:latin typeface="Arial" panose="020B0604020202020204" pitchFamily="34" charset="0"/>
                <a:ea typeface="+mn-ea"/>
                <a:cs typeface="Arial" panose="020B0604020202020204" pitchFamily="34" charset="0"/>
              </a:rPr>
              <a:t>та </a:t>
            </a:r>
            <a:r>
              <a:rPr lang="uk-UA" sz="4000" b="1" u="sng" noProof="0" dirty="0">
                <a:solidFill>
                  <a:schemeClr val="tx1"/>
                </a:solidFill>
                <a:latin typeface="Arial" panose="020B0604020202020204" pitchFamily="34" charset="0"/>
                <a:ea typeface="+mn-ea"/>
                <a:cs typeface="Arial" panose="020B0604020202020204" pitchFamily="34" charset="0"/>
              </a:rPr>
              <a:t>у разі потреби проводить перевірку відповідності підприємства</a:t>
            </a:r>
            <a:r>
              <a:rPr lang="uk-UA" sz="4000" noProof="0" dirty="0">
                <a:solidFill>
                  <a:schemeClr val="tx1"/>
                </a:solidFill>
                <a:latin typeface="Arial" panose="020B0604020202020204" pitchFamily="34" charset="0"/>
                <a:ea typeface="+mn-ea"/>
                <a:cs typeface="Arial" panose="020B0604020202020204" pitchFamily="34" charset="0"/>
              </a:rPr>
              <a:t>, установи, організації, які визначені критично важливими для функціонування економіки та забезпечення життєдіяльності населення в особливий період, </a:t>
            </a:r>
            <a:r>
              <a:rPr lang="uk-UA" sz="4000" b="1" noProof="0" dirty="0">
                <a:solidFill>
                  <a:schemeClr val="tx1"/>
                </a:solidFill>
                <a:latin typeface="Arial" panose="020B0604020202020204" pitchFamily="34" charset="0"/>
                <a:ea typeface="+mn-ea"/>
                <a:cs typeface="Arial" panose="020B0604020202020204" pitchFamily="34" charset="0"/>
              </a:rPr>
              <a:t>критеріям, зазначеним у пункті 2 цих Критеріїв та порядку, протягом діяльності підприємства, </a:t>
            </a:r>
            <a:r>
              <a:rPr lang="uk-UA" sz="4000" noProof="0" dirty="0">
                <a:solidFill>
                  <a:schemeClr val="tx1"/>
                </a:solidFill>
                <a:latin typeface="Arial" panose="020B0604020202020204" pitchFamily="34" charset="0"/>
                <a:ea typeface="+mn-ea"/>
                <a:cs typeface="Arial" panose="020B0604020202020204" pitchFamily="34" charset="0"/>
              </a:rPr>
              <a:t>установи, організації </a:t>
            </a:r>
            <a:r>
              <a:rPr lang="uk-UA" sz="4000" b="1" noProof="0" dirty="0">
                <a:solidFill>
                  <a:schemeClr val="tx1"/>
                </a:solidFill>
                <a:latin typeface="Arial" panose="020B0604020202020204" pitchFamily="34" charset="0"/>
                <a:ea typeface="+mn-ea"/>
                <a:cs typeface="Arial" panose="020B0604020202020204" pitchFamily="34" charset="0"/>
              </a:rPr>
              <a:t>з дати прийняття рішення про визначення їх критично важливими </a:t>
            </a:r>
            <a:r>
              <a:rPr lang="uk-UA" sz="4000" noProof="0" dirty="0">
                <a:solidFill>
                  <a:schemeClr val="tx1"/>
                </a:solidFill>
                <a:latin typeface="Arial" panose="020B0604020202020204" pitchFamily="34" charset="0"/>
                <a:ea typeface="+mn-ea"/>
                <a:cs typeface="Arial" panose="020B0604020202020204" pitchFamily="34" charset="0"/>
              </a:rPr>
              <a:t>для функціонування економіки та забезпечення життєдіяльності населення в особливий період</a:t>
            </a:r>
          </a:p>
        </p:txBody>
      </p:sp>
      <p:sp>
        <p:nvSpPr>
          <p:cNvPr id="9" name="Прямоугольник 8">
            <a:extLst>
              <a:ext uri="{FF2B5EF4-FFF2-40B4-BE49-F238E27FC236}">
                <a16:creationId xmlns:a16="http://schemas.microsoft.com/office/drawing/2014/main" id="{DAA9B786-D599-3384-E13D-6553D2329F0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442D5AD-4802-B15D-D553-B2EB408880B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1108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A364-FF1B-0DFD-5F52-70EDEC3A45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08BFBE-70C5-503C-CFD0-8C947789A9C5}"/>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D5F542AB-53FA-9C6F-BC66-95813E8BB975}"/>
              </a:ext>
            </a:extLst>
          </p:cNvPr>
          <p:cNvSpPr>
            <a:spLocks noGrp="1"/>
          </p:cNvSpPr>
          <p:nvPr>
            <p:ph type="subTitle" idx="4"/>
          </p:nvPr>
        </p:nvSpPr>
        <p:spPr>
          <a:xfrm>
            <a:off x="1817144" y="2667793"/>
            <a:ext cx="20798810" cy="11502912"/>
          </a:xfrm>
          <a:prstGeom prst="rect">
            <a:avLst/>
          </a:prstGeom>
          <a:ln>
            <a:noFill/>
          </a:ln>
        </p:spPr>
        <p:txBody>
          <a:bodyPr>
            <a:noAutofit/>
          </a:bodyPr>
          <a:lstStyle/>
          <a:p>
            <a:pPr marL="0" indent="0">
              <a:buNone/>
            </a:pPr>
            <a:r>
              <a:rPr lang="uk-UA" sz="4000" noProof="0" dirty="0">
                <a:solidFill>
                  <a:schemeClr val="tx1"/>
                </a:solidFill>
                <a:latin typeface="Arial" panose="020B0604020202020204" pitchFamily="34" charset="0"/>
                <a:ea typeface="+mn-ea"/>
                <a:cs typeface="Arial" panose="020B0604020202020204" pitchFamily="34" charset="0"/>
              </a:rPr>
              <a:t>За результатами проведеної перевірки відповідно до абзацу першого цього пункту орган приймає одне з таких рішень:</a:t>
            </a:r>
          </a:p>
          <a:p>
            <a:pPr marL="0" indent="0">
              <a:buNone/>
            </a:pPr>
            <a:r>
              <a:rPr lang="uk-UA" sz="4000" b="1" noProof="0" dirty="0">
                <a:solidFill>
                  <a:schemeClr val="tx1"/>
                </a:solidFill>
                <a:latin typeface="Arial" panose="020B0604020202020204" pitchFamily="34" charset="0"/>
                <a:ea typeface="+mn-ea"/>
                <a:cs typeface="Arial" panose="020B0604020202020204" pitchFamily="34" charset="0"/>
              </a:rPr>
              <a:t>про невідповідність підприємства</a:t>
            </a:r>
            <a:r>
              <a:rPr lang="uk-UA" sz="4000" noProof="0" dirty="0">
                <a:solidFill>
                  <a:schemeClr val="tx1"/>
                </a:solidFill>
                <a:latin typeface="Arial" panose="020B0604020202020204" pitchFamily="34" charset="0"/>
                <a:ea typeface="+mn-ea"/>
                <a:cs typeface="Arial" panose="020B0604020202020204" pitchFamily="34" charset="0"/>
              </a:rPr>
              <a:t>, установи, організації критеріям, зазначеним у пункті 2 цих Критеріїв та порядку, </a:t>
            </a:r>
            <a:r>
              <a:rPr lang="uk-UA" sz="4000" b="1" noProof="0" dirty="0">
                <a:solidFill>
                  <a:schemeClr val="tx1"/>
                </a:solidFill>
                <a:latin typeface="Arial" panose="020B0604020202020204" pitchFamily="34" charset="0"/>
                <a:ea typeface="+mn-ea"/>
                <a:cs typeface="Arial" panose="020B0604020202020204" pitchFamily="34" charset="0"/>
              </a:rPr>
              <a:t>або невиконання вимог, визначених в абзаці третьому пункту 8 Порядку</a:t>
            </a:r>
            <a:r>
              <a:rPr lang="uk-UA" sz="4000" noProof="0" dirty="0">
                <a:solidFill>
                  <a:schemeClr val="tx1"/>
                </a:solidFill>
                <a:latin typeface="Arial" panose="020B0604020202020204" pitchFamily="34" charset="0"/>
                <a:ea typeface="+mn-ea"/>
                <a:cs typeface="Arial" panose="020B0604020202020204" pitchFamily="34" charset="0"/>
              </a:rPr>
              <a:t>. N 76, а </a:t>
            </a:r>
            <a:r>
              <a:rPr lang="uk-UA" sz="4000" b="1" noProof="0" dirty="0">
                <a:solidFill>
                  <a:schemeClr val="tx1"/>
                </a:solidFill>
                <a:latin typeface="Arial" panose="020B0604020202020204" pitchFamily="34" charset="0"/>
                <a:ea typeface="+mn-ea"/>
                <a:cs typeface="Arial" panose="020B0604020202020204" pitchFamily="34" charset="0"/>
              </a:rPr>
              <a:t>також скасовує їх статус критично важливих для функціонування економіки та забезпечення життєдіяльності населення в особливий період;</a:t>
            </a:r>
          </a:p>
          <a:p>
            <a:pPr>
              <a:spcBef>
                <a:spcPts val="0"/>
              </a:spcBef>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B11469F1-08A8-E1EF-D7EF-C3C240BB370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CF589FCA-9506-A0F2-D766-AA42E2027D0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7292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6D0A4-A147-4BA5-3F37-7742CB29CB8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ED653E-AB9C-5E7F-66FD-0D913CEA9635}"/>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D5AE6926-586B-8195-98F1-5AC9ED5E87A6}"/>
              </a:ext>
            </a:extLst>
          </p:cNvPr>
          <p:cNvSpPr>
            <a:spLocks noGrp="1"/>
          </p:cNvSpPr>
          <p:nvPr>
            <p:ph type="subTitle" idx="4"/>
          </p:nvPr>
        </p:nvSpPr>
        <p:spPr>
          <a:xfrm>
            <a:off x="1817144" y="2795809"/>
            <a:ext cx="20798810" cy="11502912"/>
          </a:xfrm>
          <a:prstGeom prst="rect">
            <a:avLst/>
          </a:prstGeom>
          <a:ln>
            <a:noFill/>
          </a:ln>
        </p:spPr>
        <p:txBody>
          <a:bodyPr>
            <a:noAutofit/>
          </a:bodyPr>
          <a:lstStyle/>
          <a:p>
            <a:pPr marL="0" indent="0">
              <a:buNone/>
            </a:pPr>
            <a:r>
              <a:rPr lang="uk-UA" sz="4000" b="1" noProof="0" dirty="0">
                <a:solidFill>
                  <a:schemeClr val="tx1"/>
                </a:solidFill>
                <a:latin typeface="Arial" panose="020B0604020202020204" pitchFamily="34" charset="0"/>
                <a:ea typeface="+mn-ea"/>
                <a:cs typeface="Arial" panose="020B0604020202020204" pitchFamily="34" charset="0"/>
              </a:rPr>
              <a:t>Підприємства, </a:t>
            </a:r>
            <a:r>
              <a:rPr lang="uk-UA" sz="4000" noProof="0" dirty="0">
                <a:solidFill>
                  <a:schemeClr val="tx1"/>
                </a:solidFill>
                <a:latin typeface="Arial" panose="020B0604020202020204" pitchFamily="34" charset="0"/>
                <a:ea typeface="+mn-ea"/>
                <a:cs typeface="Arial" panose="020B0604020202020204" pitchFamily="34" charset="0"/>
              </a:rPr>
              <a:t>установи, організації, </a:t>
            </a:r>
            <a:r>
              <a:rPr lang="uk-UA" sz="4000" b="1" noProof="0" dirty="0">
                <a:solidFill>
                  <a:schemeClr val="tx1"/>
                </a:solidFill>
                <a:latin typeface="Arial" panose="020B0604020202020204" pitchFamily="34" charset="0"/>
                <a:ea typeface="+mn-ea"/>
                <a:cs typeface="Arial" panose="020B0604020202020204" pitchFamily="34" charset="0"/>
              </a:rPr>
              <a:t>яким скасовано статус критично важливих </a:t>
            </a:r>
            <a:r>
              <a:rPr lang="uk-UA" sz="4000" noProof="0" dirty="0">
                <a:solidFill>
                  <a:schemeClr val="tx1"/>
                </a:solidFill>
                <a:latin typeface="Arial" panose="020B0604020202020204" pitchFamily="34" charset="0"/>
                <a:ea typeface="+mn-ea"/>
                <a:cs typeface="Arial" panose="020B0604020202020204" pitchFamily="34" charset="0"/>
              </a:rPr>
              <a:t>для функціонування економіки та забезпечення життєдіяльності населення в особливий період у зв'язку </a:t>
            </a:r>
            <a:r>
              <a:rPr lang="uk-UA" sz="4000" b="1" noProof="0" dirty="0">
                <a:solidFill>
                  <a:schemeClr val="tx1"/>
                </a:solidFill>
                <a:latin typeface="Arial" panose="020B0604020202020204" pitchFamily="34" charset="0"/>
                <a:ea typeface="+mn-ea"/>
                <a:cs typeface="Arial" panose="020B0604020202020204" pitchFamily="34" charset="0"/>
              </a:rPr>
              <a:t>з невиконанням вимог, визначених в абзаці третьому пункту 8 Порядку</a:t>
            </a:r>
            <a:r>
              <a:rPr lang="uk-UA" sz="4000" noProof="0" dirty="0">
                <a:solidFill>
                  <a:schemeClr val="tx1"/>
                </a:solidFill>
                <a:latin typeface="Arial" panose="020B0604020202020204" pitchFamily="34" charset="0"/>
                <a:ea typeface="+mn-ea"/>
                <a:cs typeface="Arial" panose="020B0604020202020204" pitchFamily="34" charset="0"/>
              </a:rPr>
              <a:t> </a:t>
            </a:r>
            <a:r>
              <a:rPr lang="uk-UA" sz="4000" dirty="0">
                <a:solidFill>
                  <a:schemeClr val="tx1"/>
                </a:solidFill>
                <a:latin typeface="Arial" panose="020B0604020202020204" pitchFamily="34" charset="0"/>
                <a:ea typeface="+mn-ea"/>
                <a:cs typeface="Arial" panose="020B0604020202020204" pitchFamily="34" charset="0"/>
              </a:rPr>
              <a:t>№</a:t>
            </a:r>
            <a:r>
              <a:rPr lang="uk-UA" sz="4000" noProof="0" dirty="0">
                <a:solidFill>
                  <a:schemeClr val="tx1"/>
                </a:solidFill>
                <a:latin typeface="Arial" panose="020B0604020202020204" pitchFamily="34" charset="0"/>
                <a:ea typeface="+mn-ea"/>
                <a:cs typeface="Arial" panose="020B0604020202020204" pitchFamily="34" charset="0"/>
              </a:rPr>
              <a:t> 76, </a:t>
            </a:r>
            <a:r>
              <a:rPr lang="uk-UA" sz="4000" u="sng" noProof="0" dirty="0">
                <a:solidFill>
                  <a:schemeClr val="tx1"/>
                </a:solidFill>
                <a:latin typeface="Arial" panose="020B0604020202020204" pitchFamily="34" charset="0"/>
                <a:ea typeface="+mn-ea"/>
                <a:cs typeface="Arial" panose="020B0604020202020204" pitchFamily="34" charset="0"/>
              </a:rPr>
              <a:t>не можуть бути визначені критично важливими для функціонування економіки та забезпечення життєдіяльності населення в особливий період раніше ніж через шість місяців після скасування зазначеного статусу</a:t>
            </a:r>
          </a:p>
        </p:txBody>
      </p:sp>
      <p:sp>
        <p:nvSpPr>
          <p:cNvPr id="9" name="Прямоугольник 8">
            <a:extLst>
              <a:ext uri="{FF2B5EF4-FFF2-40B4-BE49-F238E27FC236}">
                <a16:creationId xmlns:a16="http://schemas.microsoft.com/office/drawing/2014/main" id="{A407D82A-758D-8305-1BCA-21A48E1A521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DD2AB8A-EA2C-F70E-B4A8-93691C16240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680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9A13-B964-4A9C-1A27-E9BB6DB5346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4FCEB-1284-CF56-EDFB-0FD0F5783F7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F1A41265-C9FF-8FC4-F82C-ED9E6E2CE220}"/>
              </a:ext>
            </a:extLst>
          </p:cNvPr>
          <p:cNvSpPr>
            <a:spLocks noGrp="1"/>
          </p:cNvSpPr>
          <p:nvPr>
            <p:ph type="subTitle" idx="4"/>
          </p:nvPr>
        </p:nvSpPr>
        <p:spPr>
          <a:xfrm>
            <a:off x="1817144" y="2411761"/>
            <a:ext cx="19835848" cy="11502912"/>
          </a:xfrm>
          <a:prstGeom prst="rect">
            <a:avLst/>
          </a:prstGeom>
          <a:ln>
            <a:noFill/>
          </a:ln>
        </p:spPr>
        <p:txBody>
          <a:bodyPr>
            <a:noAutofit/>
          </a:bodyPr>
          <a:lstStyle/>
          <a:p>
            <a:pPr marL="0" indent="0" fontAlgn="base">
              <a:spcBef>
                <a:spcPts val="0"/>
              </a:spcBef>
              <a:buNone/>
            </a:pPr>
            <a:r>
              <a:rPr lang="uk-UA" sz="4000" noProof="0" dirty="0">
                <a:solidFill>
                  <a:schemeClr val="tx1"/>
                </a:solidFill>
                <a:latin typeface="Arial" panose="020B0604020202020204" pitchFamily="34" charset="0"/>
                <a:cs typeface="Arial" panose="020B0604020202020204" pitchFamily="34" charset="0"/>
              </a:rPr>
              <a:t>Нарахована зарплата заброньованому працівнику не менше ніж 2,5 МЗП: а як діяти, якщо працівник був частину місяця у відпустці на лікарняному в прогулі?</a:t>
            </a:r>
          </a:p>
          <a:p>
            <a:pPr marL="0" indent="0" fontAlgn="base">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uk-UA" sz="4000" noProof="0" dirty="0">
                <a:solidFill>
                  <a:schemeClr val="tx1"/>
                </a:solidFill>
                <a:latin typeface="Arial" panose="020B0604020202020204" pitchFamily="34" charset="0"/>
                <a:cs typeface="Arial" panose="020B0604020202020204" pitchFamily="34" charset="0"/>
              </a:rPr>
              <a:t>Як правильно виконувати вимогу «не менше ніж 2,5 МЗП» заброньованому суміснику або тому, який працює на умовах неповної зайнятості;</a:t>
            </a:r>
          </a:p>
          <a:p>
            <a:pPr algn="just">
              <a:spcBef>
                <a:spcPts val="0"/>
              </a:spcBef>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D182E115-D31C-2AFC-7662-7BD9D26D53C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F422C51-A7A0-4EF3-C153-2A12E7543D2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2856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07033-94B0-FBA0-A48E-39562DFD9C8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263C9-816E-890D-E1FB-6BED06BA971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40982DC9-7E32-D250-709C-CB8DF4E6ABB5}"/>
              </a:ext>
            </a:extLst>
          </p:cNvPr>
          <p:cNvSpPr>
            <a:spLocks noGrp="1"/>
          </p:cNvSpPr>
          <p:nvPr>
            <p:ph type="subTitle" idx="4"/>
          </p:nvPr>
        </p:nvSpPr>
        <p:spPr>
          <a:xfrm>
            <a:off x="1817144" y="2213088"/>
            <a:ext cx="19671256" cy="11502912"/>
          </a:xfrm>
          <a:prstGeom prst="rect">
            <a:avLst/>
          </a:prstGeom>
          <a:ln>
            <a:noFill/>
          </a:ln>
        </p:spPr>
        <p:txBody>
          <a:bodyPr>
            <a:noAutofit/>
          </a:bodyPr>
          <a:lstStyle/>
          <a:p>
            <a:pPr marL="0" indent="0" fontAlgn="base">
              <a:spcBef>
                <a:spcPts val="1800"/>
              </a:spcBef>
              <a:buNone/>
            </a:pPr>
            <a:r>
              <a:rPr lang="uk-UA" sz="4000" noProof="0" dirty="0">
                <a:solidFill>
                  <a:schemeClr val="tx1"/>
                </a:solidFill>
                <a:latin typeface="Arial" panose="020B0604020202020204" pitchFamily="34" charset="0"/>
                <a:cs typeface="Arial" panose="020B0604020202020204" pitchFamily="34" charset="0"/>
              </a:rPr>
              <a:t>Вимога про 2,5 МЗП нарахованої зарплати заброньованого працівника не стосується:</a:t>
            </a:r>
            <a:br>
              <a:rPr lang="uk-UA" sz="4000" noProof="0" dirty="0">
                <a:solidFill>
                  <a:schemeClr val="tx1"/>
                </a:solidFill>
                <a:latin typeface="Arial" panose="020B0604020202020204" pitchFamily="34" charset="0"/>
                <a:cs typeface="Arial" panose="020B0604020202020204" pitchFamily="34" charset="0"/>
              </a:rPr>
            </a:br>
            <a:endParaRPr lang="uk-UA" sz="4000" noProof="0" dirty="0">
              <a:solidFill>
                <a:schemeClr val="tx1"/>
              </a:solidFill>
              <a:latin typeface="Arial" panose="020B0604020202020204" pitchFamily="34" charset="0"/>
              <a:cs typeface="Arial" panose="020B0604020202020204" pitchFamily="34" charset="0"/>
            </a:endParaRPr>
          </a:p>
          <a:p>
            <a:pPr fontAlgn="base">
              <a:spcBef>
                <a:spcPts val="1800"/>
              </a:spcBef>
            </a:pPr>
            <a:r>
              <a:rPr lang="uk-UA" sz="4000" noProof="0" dirty="0">
                <a:solidFill>
                  <a:schemeClr val="tx1"/>
                </a:solidFill>
                <a:latin typeface="Arial" panose="020B0604020202020204" pitchFamily="34" charset="0"/>
                <a:cs typeface="Arial" panose="020B0604020202020204" pitchFamily="34" charset="0"/>
              </a:rPr>
              <a:t>державних і комунальних підприємств, установ та організацій;</a:t>
            </a:r>
          </a:p>
          <a:p>
            <a:pPr fontAlgn="base">
              <a:spcBef>
                <a:spcPts val="1800"/>
              </a:spcBef>
            </a:pPr>
            <a:r>
              <a:rPr lang="uk-UA" sz="4000" noProof="0" dirty="0">
                <a:solidFill>
                  <a:schemeClr val="tx1"/>
                </a:solidFill>
                <a:latin typeface="Arial" panose="020B0604020202020204" pitchFamily="34" charset="0"/>
                <a:cs typeface="Arial" panose="020B0604020202020204" pitchFamily="34" charset="0"/>
              </a:rPr>
              <a:t>підприємств, де державна або комунальна частка у власності перевищує 50%;</a:t>
            </a:r>
          </a:p>
          <a:p>
            <a:pPr fontAlgn="base">
              <a:spcBef>
                <a:spcPts val="1800"/>
              </a:spcBef>
            </a:pPr>
            <a:r>
              <a:rPr lang="uk-UA" sz="4000" noProof="0" dirty="0">
                <a:solidFill>
                  <a:schemeClr val="tx1"/>
                </a:solidFill>
                <a:latin typeface="Arial" panose="020B0604020202020204" pitchFamily="34" charset="0"/>
                <a:cs typeface="Arial" panose="020B0604020202020204" pitchFamily="34" charset="0"/>
              </a:rPr>
              <a:t>резидентів </a:t>
            </a:r>
            <a:r>
              <a:rPr lang="uk-UA" sz="4000" noProof="0" dirty="0" err="1">
                <a:solidFill>
                  <a:schemeClr val="tx1"/>
                </a:solidFill>
                <a:latin typeface="Arial" panose="020B0604020202020204" pitchFamily="34" charset="0"/>
                <a:cs typeface="Arial" panose="020B0604020202020204" pitchFamily="34" charset="0"/>
              </a:rPr>
              <a:t>Дія.City</a:t>
            </a:r>
            <a:r>
              <a:rPr lang="uk-UA" sz="4000" noProof="0" dirty="0">
                <a:solidFill>
                  <a:schemeClr val="tx1"/>
                </a:solidFill>
                <a:latin typeface="Arial" panose="020B0604020202020204" pitchFamily="34" charset="0"/>
                <a:cs typeface="Arial" panose="020B0604020202020204" pitchFamily="34" charset="0"/>
              </a:rPr>
              <a:t>;</a:t>
            </a:r>
          </a:p>
          <a:p>
            <a:pPr fontAlgn="base">
              <a:spcBef>
                <a:spcPts val="1800"/>
              </a:spcBef>
            </a:pPr>
            <a:r>
              <a:rPr lang="uk-UA" sz="4000" noProof="0" dirty="0">
                <a:solidFill>
                  <a:schemeClr val="tx1"/>
                </a:solidFill>
                <a:latin typeface="Arial" panose="020B0604020202020204" pitchFamily="34" charset="0"/>
                <a:cs typeface="Arial" panose="020B0604020202020204" pitchFamily="34" charset="0"/>
              </a:rPr>
              <a:t>релігійних організацій;</a:t>
            </a:r>
          </a:p>
          <a:p>
            <a:pPr fontAlgn="base">
              <a:spcBef>
                <a:spcPts val="1800"/>
              </a:spcBef>
            </a:pPr>
            <a:r>
              <a:rPr lang="uk-UA" sz="4000" noProof="0" dirty="0">
                <a:solidFill>
                  <a:schemeClr val="tx1"/>
                </a:solidFill>
                <a:latin typeface="Arial" panose="020B0604020202020204" pitchFamily="34" charset="0"/>
                <a:cs typeface="Arial" panose="020B0604020202020204" pitchFamily="34" charset="0"/>
              </a:rPr>
              <a:t>працівників аварійних бригад газорозподільних систем, які виконують ремонтні та запобіжні роботи і визнані Міненерго критично важливими для економіки та життєдіяльності населення</a:t>
            </a:r>
          </a:p>
        </p:txBody>
      </p:sp>
      <p:sp>
        <p:nvSpPr>
          <p:cNvPr id="9" name="Прямоугольник 8">
            <a:extLst>
              <a:ext uri="{FF2B5EF4-FFF2-40B4-BE49-F238E27FC236}">
                <a16:creationId xmlns:a16="http://schemas.microsoft.com/office/drawing/2014/main" id="{8AF433FF-6990-9A00-C9F5-FEF606DF89B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00F275C-C335-6D57-C211-B5913648868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805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4656B-4979-4BA4-ABD1-A8113433C95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865E4A-2849-CBCA-1A8F-FB1E91949F20}"/>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9" name="Прямоугольник 8">
            <a:extLst>
              <a:ext uri="{FF2B5EF4-FFF2-40B4-BE49-F238E27FC236}">
                <a16:creationId xmlns:a16="http://schemas.microsoft.com/office/drawing/2014/main" id="{BEF335EE-79CE-C494-C8C4-876703D3E53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pic>
        <p:nvPicPr>
          <p:cNvPr id="8" name="Рисунок 7">
            <a:extLst>
              <a:ext uri="{FF2B5EF4-FFF2-40B4-BE49-F238E27FC236}">
                <a16:creationId xmlns:a16="http://schemas.microsoft.com/office/drawing/2014/main" id="{5A1EF110-278B-95DB-81EA-D9C00C9FEB39}"/>
              </a:ext>
            </a:extLst>
          </p:cNvPr>
          <p:cNvPicPr>
            <a:picLocks noChangeAspect="1"/>
          </p:cNvPicPr>
          <p:nvPr/>
        </p:nvPicPr>
        <p:blipFill>
          <a:blip r:embed="rId2"/>
          <a:srcRect t="26034" b="24761"/>
          <a:stretch>
            <a:fillRect/>
          </a:stretch>
        </p:blipFill>
        <p:spPr>
          <a:xfrm>
            <a:off x="402757" y="2052320"/>
            <a:ext cx="11325983" cy="10396922"/>
          </a:xfrm>
          <a:prstGeom prst="rect">
            <a:avLst/>
          </a:prstGeom>
        </p:spPr>
      </p:pic>
      <p:pic>
        <p:nvPicPr>
          <p:cNvPr id="3" name="Рисунок 2">
            <a:extLst>
              <a:ext uri="{FF2B5EF4-FFF2-40B4-BE49-F238E27FC236}">
                <a16:creationId xmlns:a16="http://schemas.microsoft.com/office/drawing/2014/main" id="{A8742A5B-C04A-090C-0089-365DC256B354}"/>
              </a:ext>
            </a:extLst>
          </p:cNvPr>
          <p:cNvPicPr>
            <a:picLocks noChangeAspect="1"/>
          </p:cNvPicPr>
          <p:nvPr/>
        </p:nvPicPr>
        <p:blipFill>
          <a:blip r:embed="rId2"/>
          <a:srcRect t="77726" b="2413"/>
          <a:stretch>
            <a:fillRect/>
          </a:stretch>
        </p:blipFill>
        <p:spPr>
          <a:xfrm>
            <a:off x="11094098" y="4453143"/>
            <a:ext cx="12640875" cy="4683789"/>
          </a:xfrm>
          <a:prstGeom prst="rect">
            <a:avLst/>
          </a:prstGeom>
        </p:spPr>
      </p:pic>
      <p:sp>
        <p:nvSpPr>
          <p:cNvPr id="4" name="Номер слайда 4">
            <a:extLst>
              <a:ext uri="{FF2B5EF4-FFF2-40B4-BE49-F238E27FC236}">
                <a16:creationId xmlns:a16="http://schemas.microsoft.com/office/drawing/2014/main" id="{A7035C3D-4CA5-3ED4-5891-26E93949E34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2441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AB758-C6E2-3AA1-ACEC-6A02D746A88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D556B5-2241-73F6-F54A-E7C5220A72A0}"/>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ЗВІРЯННЯ СПИСКІВ ДЛЯ БРОНЮВАННЯ</a:t>
            </a:r>
          </a:p>
        </p:txBody>
      </p:sp>
      <p:pic>
        <p:nvPicPr>
          <p:cNvPr id="4" name="Объект 4">
            <a:extLst>
              <a:ext uri="{FF2B5EF4-FFF2-40B4-BE49-F238E27FC236}">
                <a16:creationId xmlns:a16="http://schemas.microsoft.com/office/drawing/2014/main" id="{8C742FCD-57C6-9FC3-87AD-1E02D82D1FA3}"/>
              </a:ext>
            </a:extLst>
          </p:cNvPr>
          <p:cNvPicPr>
            <a:picLocks noGrp="1" noChangeAspect="1"/>
          </p:cNvPicPr>
          <p:nvPr>
            <p:ph idx="4294967295"/>
          </p:nvPr>
        </p:nvPicPr>
        <p:blipFill>
          <a:blip r:embed="rId2"/>
          <a:stretch>
            <a:fillRect/>
          </a:stretch>
        </p:blipFill>
        <p:spPr>
          <a:xfrm>
            <a:off x="0" y="2917825"/>
            <a:ext cx="9975850" cy="8805863"/>
          </a:xfrm>
          <a:prstGeom prst="rect">
            <a:avLst/>
          </a:prstGeom>
          <a:ln>
            <a:noFill/>
          </a:ln>
        </p:spPr>
      </p:pic>
      <p:sp>
        <p:nvSpPr>
          <p:cNvPr id="9" name="Прямоугольник 8">
            <a:extLst>
              <a:ext uri="{FF2B5EF4-FFF2-40B4-BE49-F238E27FC236}">
                <a16:creationId xmlns:a16="http://schemas.microsoft.com/office/drawing/2014/main" id="{0773FCB5-4761-8B15-904B-0A2E83414B0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3" name="Номер слайда 4">
            <a:extLst>
              <a:ext uri="{FF2B5EF4-FFF2-40B4-BE49-F238E27FC236}">
                <a16:creationId xmlns:a16="http://schemas.microsoft.com/office/drawing/2014/main" id="{A9D10365-57AF-05D6-33DF-DE079AD845A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3786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902E-CD4B-A806-2996-32B2C3B963A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C4C4E-1A77-6B87-00A4-289E52E4C8EB}"/>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sp>
        <p:nvSpPr>
          <p:cNvPr id="3" name="Объект 2">
            <a:extLst>
              <a:ext uri="{FF2B5EF4-FFF2-40B4-BE49-F238E27FC236}">
                <a16:creationId xmlns:a16="http://schemas.microsoft.com/office/drawing/2014/main" id="{F59D18C1-EA3A-4427-6398-3ACE06B8491B}"/>
              </a:ext>
            </a:extLst>
          </p:cNvPr>
          <p:cNvSpPr>
            <a:spLocks noGrp="1"/>
          </p:cNvSpPr>
          <p:nvPr>
            <p:ph type="subTitle" idx="4"/>
          </p:nvPr>
        </p:nvSpPr>
        <p:spPr>
          <a:xfrm>
            <a:off x="1884450" y="1874061"/>
            <a:ext cx="20798810" cy="11502912"/>
          </a:xfrm>
          <a:prstGeom prst="rect">
            <a:avLst/>
          </a:prstGeom>
          <a:ln>
            <a:noFill/>
          </a:ln>
        </p:spPr>
        <p:txBody>
          <a:bodyPr>
            <a:noAutofit/>
          </a:bodyPr>
          <a:lstStyle/>
          <a:p>
            <a:pPr marL="0" indent="0">
              <a:buNone/>
            </a:pPr>
            <a:r>
              <a:rPr lang="uk-UA" noProof="0" dirty="0">
                <a:latin typeface="Arial" panose="020B0604020202020204" pitchFamily="34" charset="0"/>
                <a:cs typeface="Arial" panose="020B0604020202020204" pitchFamily="34" charset="0"/>
              </a:rPr>
              <a:t>лист Мінекономіки від 02.05.2025 р. № 27-11/33925-07</a:t>
            </a:r>
          </a:p>
        </p:txBody>
      </p:sp>
      <p:sp>
        <p:nvSpPr>
          <p:cNvPr id="9" name="Прямоугольник 8">
            <a:extLst>
              <a:ext uri="{FF2B5EF4-FFF2-40B4-BE49-F238E27FC236}">
                <a16:creationId xmlns:a16="http://schemas.microsoft.com/office/drawing/2014/main" id="{7620F15D-191E-C048-ED95-85C4CC38778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pic>
        <p:nvPicPr>
          <p:cNvPr id="5" name="Рисунок 4">
            <a:extLst>
              <a:ext uri="{FF2B5EF4-FFF2-40B4-BE49-F238E27FC236}">
                <a16:creationId xmlns:a16="http://schemas.microsoft.com/office/drawing/2014/main" id="{687E881D-AD86-1F83-3C47-FF040DD6E3D6}"/>
              </a:ext>
            </a:extLst>
          </p:cNvPr>
          <p:cNvPicPr>
            <a:picLocks noChangeAspect="1"/>
          </p:cNvPicPr>
          <p:nvPr/>
        </p:nvPicPr>
        <p:blipFill>
          <a:blip r:embed="rId2"/>
          <a:stretch>
            <a:fillRect/>
          </a:stretch>
        </p:blipFill>
        <p:spPr>
          <a:xfrm>
            <a:off x="1676060" y="3299426"/>
            <a:ext cx="19558340" cy="8265051"/>
          </a:xfrm>
          <a:prstGeom prst="rect">
            <a:avLst/>
          </a:prstGeom>
        </p:spPr>
      </p:pic>
      <p:sp>
        <p:nvSpPr>
          <p:cNvPr id="4" name="Номер слайда 4">
            <a:extLst>
              <a:ext uri="{FF2B5EF4-FFF2-40B4-BE49-F238E27FC236}">
                <a16:creationId xmlns:a16="http://schemas.microsoft.com/office/drawing/2014/main" id="{EBE81926-4E17-DD15-AA0F-E485CAF17F8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8142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977E4-68D5-ACE4-FEC0-93AF49F120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3F4476-DCB2-4FEE-A829-E882888A1CAF}"/>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СЕРЕДНЯ ЗАРПЛАТА 2,5 МЗП </a:t>
            </a:r>
          </a:p>
        </p:txBody>
      </p:sp>
      <p:pic>
        <p:nvPicPr>
          <p:cNvPr id="5" name="Місце для вмісту 4">
            <a:extLst>
              <a:ext uri="{FF2B5EF4-FFF2-40B4-BE49-F238E27FC236}">
                <a16:creationId xmlns:a16="http://schemas.microsoft.com/office/drawing/2014/main" id="{DDF930D0-616F-A3C5-B849-0E7230079A32}"/>
              </a:ext>
            </a:extLst>
          </p:cNvPr>
          <p:cNvPicPr>
            <a:picLocks noGrp="1" noChangeAspect="1"/>
          </p:cNvPicPr>
          <p:nvPr>
            <p:ph idx="4294967295"/>
          </p:nvPr>
        </p:nvPicPr>
        <p:blipFill>
          <a:blip r:embed="rId2"/>
          <a:srcRect l="135" t="-13350" r="-135" b="21019"/>
          <a:stretch>
            <a:fillRect/>
          </a:stretch>
        </p:blipFill>
        <p:spPr>
          <a:xfrm>
            <a:off x="0" y="1847850"/>
            <a:ext cx="11671300" cy="3570288"/>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 name="Прямоугольник 8">
            <a:extLst>
              <a:ext uri="{FF2B5EF4-FFF2-40B4-BE49-F238E27FC236}">
                <a16:creationId xmlns:a16="http://schemas.microsoft.com/office/drawing/2014/main" id="{D1A7CD01-7C7B-9487-B070-A6D3D2808F0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pic>
        <p:nvPicPr>
          <p:cNvPr id="8" name="Рисунок 7">
            <a:extLst>
              <a:ext uri="{FF2B5EF4-FFF2-40B4-BE49-F238E27FC236}">
                <a16:creationId xmlns:a16="http://schemas.microsoft.com/office/drawing/2014/main" id="{E85A3532-96C3-11AA-EE2C-1D9B2C28D1CE}"/>
              </a:ext>
            </a:extLst>
          </p:cNvPr>
          <p:cNvPicPr>
            <a:picLocks noChangeAspect="1"/>
          </p:cNvPicPr>
          <p:nvPr/>
        </p:nvPicPr>
        <p:blipFill>
          <a:blip r:embed="rId3"/>
          <a:stretch>
            <a:fillRect/>
          </a:stretch>
        </p:blipFill>
        <p:spPr>
          <a:xfrm>
            <a:off x="1817144" y="5951366"/>
            <a:ext cx="17421831" cy="5810299"/>
          </a:xfrm>
          <a:prstGeom prst="rect">
            <a:avLst/>
          </a:prstGeom>
        </p:spPr>
      </p:pic>
      <p:sp>
        <p:nvSpPr>
          <p:cNvPr id="3" name="Номер слайда 4">
            <a:extLst>
              <a:ext uri="{FF2B5EF4-FFF2-40B4-BE49-F238E27FC236}">
                <a16:creationId xmlns:a16="http://schemas.microsoft.com/office/drawing/2014/main" id="{35004E27-8279-0855-59E2-0558FBC4FFD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129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26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0A0F8-21B8-5DC3-7AB2-1E623CEE43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7BCCB-D0D7-FF48-A8C8-D813E4C2BE9F}"/>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БЕЗ 72-ГОДИННОГО ОЧІКУВАННЯ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16B1CBD7-B95F-814D-B51F-29DB07938E66}"/>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Головне про скасування 72-годинного періоду очікування при бронюванні </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Практика зменшення годин очікування результатів бронювання застосовується не вперше. На початку 2025 року вже було зменшено години очікування із 72-х до 24-х. Тоді це було спричинено масовим </a:t>
            </a:r>
            <a:r>
              <a:rPr lang="uk-UA" sz="4000" dirty="0" err="1">
                <a:latin typeface="Arial" panose="020B0604020202020204" pitchFamily="34" charset="0"/>
                <a:cs typeface="Arial" panose="020B0604020202020204" pitchFamily="34" charset="0"/>
              </a:rPr>
              <a:t>перебронюванням</a:t>
            </a:r>
            <a:r>
              <a:rPr lang="uk-UA" sz="4000" dirty="0">
                <a:latin typeface="Arial" panose="020B0604020202020204" pitchFamily="34" charset="0"/>
                <a:cs typeface="Arial" panose="020B0604020202020204" pitchFamily="34" charset="0"/>
              </a:rPr>
              <a:t> працівників. Так само і тепер: можливість забронювати працівника протягом одного дня, а не трьох, запровадили </a:t>
            </a:r>
            <a:r>
              <a:rPr lang="uk-UA" sz="4000" b="1" dirty="0">
                <a:latin typeface="Arial" panose="020B0604020202020204" pitchFamily="34" charset="0"/>
                <a:cs typeface="Arial" panose="020B0604020202020204" pitchFamily="34" charset="0"/>
              </a:rPr>
              <a:t>тимчасово</a:t>
            </a:r>
            <a:r>
              <a:rPr lang="uk-UA" sz="4000" dirty="0">
                <a:latin typeface="Arial" panose="020B0604020202020204" pitchFamily="34" charset="0"/>
                <a:cs typeface="Arial" panose="020B0604020202020204" pitchFamily="34" charset="0"/>
              </a:rPr>
              <a:t>! </a:t>
            </a:r>
          </a:p>
          <a:p>
            <a:pPr marL="0" indent="0">
              <a:buNone/>
            </a:pPr>
            <a:r>
              <a:rPr lang="uk-UA" sz="4000" b="1" dirty="0">
                <a:latin typeface="Arial" panose="020B0604020202020204" pitchFamily="34" charset="0"/>
                <a:cs typeface="Arial" panose="020B0604020202020204" pitchFamily="34" charset="0"/>
              </a:rPr>
              <a:t>Важливо!</a:t>
            </a:r>
            <a:r>
              <a:rPr lang="uk-UA" sz="4000" dirty="0">
                <a:latin typeface="Arial" panose="020B0604020202020204" pitchFamily="34" charset="0"/>
                <a:cs typeface="Arial" panose="020B0604020202020204" pitchFamily="34" charset="0"/>
              </a:rPr>
              <a:t> Тимчасово, до 1 лютого 2026 р. бронювання військовозобов’язаних працівників підприємств здійснюється без 72-годинного очікування, у строк </a:t>
            </a:r>
            <a:r>
              <a:rPr lang="uk-UA" sz="4000" b="1" dirty="0">
                <a:latin typeface="Arial" panose="020B0604020202020204" pitchFamily="34" charset="0"/>
                <a:cs typeface="Arial" panose="020B0604020202020204" pitchFamily="34" charset="0"/>
              </a:rPr>
              <a:t>до 24 годин</a:t>
            </a:r>
            <a:r>
              <a:rPr lang="uk-UA" sz="4000" dirty="0">
                <a:latin typeface="Arial" panose="020B0604020202020204" pitchFamily="34" charset="0"/>
                <a:cs typeface="Arial" panose="020B0604020202020204" pitchFamily="34" charset="0"/>
              </a:rPr>
              <a:t> з моменту формування списку військовозобов’язаних. </a:t>
            </a:r>
          </a:p>
          <a:p>
            <a:pPr marL="0" indent="0">
              <a:buNone/>
            </a:pPr>
            <a:r>
              <a:rPr lang="uk-UA" sz="4000" dirty="0">
                <a:latin typeface="Arial" panose="020B0604020202020204" pitchFamily="34" charset="0"/>
                <a:cs typeface="Arial" panose="020B0604020202020204" pitchFamily="34" charset="0"/>
              </a:rPr>
              <a:t>Також не обійшли тимчасові зміни й анулювання бронювання. До 1 лютого анулювання бронювання здійснювалося без застосування строку, встановленого в </a:t>
            </a:r>
            <a:r>
              <a:rPr lang="uk-UA" sz="4000" dirty="0">
                <a:latin typeface="Arial" panose="020B0604020202020204" pitchFamily="34" charset="0"/>
                <a:cs typeface="Arial" panose="020B0604020202020204" pitchFamily="34" charset="0"/>
                <a:hlinkClick r:id="rId2"/>
              </a:rPr>
              <a:t>підпункті 8 пункту 31 Порядку №76</a:t>
            </a:r>
            <a:r>
              <a:rPr lang="uk-UA" sz="4000" dirty="0">
                <a:latin typeface="Arial" panose="020B0604020202020204" pitchFamily="34" charset="0"/>
                <a:cs typeface="Arial" panose="020B0604020202020204" pitchFamily="34" charset="0"/>
              </a:rPr>
              <a:t>. </a:t>
            </a:r>
          </a:p>
          <a:p>
            <a:pPr marL="0" indent="0">
              <a:buNone/>
            </a:pPr>
            <a:r>
              <a:rPr lang="uk-UA" sz="4000" dirty="0">
                <a:latin typeface="Arial" panose="020B0604020202020204" pitchFamily="34" charset="0"/>
                <a:cs typeface="Arial" panose="020B0604020202020204" pitchFamily="34" charset="0"/>
              </a:rPr>
              <a:t>Тобто роботодавцю, який анулював бронь працівника, </a:t>
            </a:r>
            <a:r>
              <a:rPr lang="uk-UA" sz="4000" b="1" dirty="0">
                <a:latin typeface="Arial" panose="020B0604020202020204" pitchFamily="34" charset="0"/>
                <a:cs typeface="Arial" panose="020B0604020202020204" pitchFamily="34" charset="0"/>
              </a:rPr>
              <a:t>не потрібно чекати 5 календарних днів</a:t>
            </a:r>
            <a:r>
              <a:rPr lang="uk-UA" sz="4000" dirty="0">
                <a:latin typeface="Arial" panose="020B0604020202020204" pitchFamily="34" charset="0"/>
                <a:cs typeface="Arial" panose="020B0604020202020204" pitchFamily="34" charset="0"/>
              </a:rPr>
              <a:t>, щоб провести наступне анулювання броні. Інакше кажучи, анулювати бронювання можна без обмеження «не частіше ніж один раз на п’ять днів».</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4A0DB53-0F7C-F798-EBFA-57C595EDE56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2D447C3-CB52-7D41-08B7-C81E60530C7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6797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33D7-A642-72E0-E9AD-DD102279FF9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3F8E7-EE69-19F6-745A-F546CD4EA98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7960625B-4398-D853-9C95-8DCA888686B5}"/>
              </a:ext>
            </a:extLst>
          </p:cNvPr>
          <p:cNvSpPr>
            <a:spLocks noGrp="1"/>
          </p:cNvSpPr>
          <p:nvPr>
            <p:ph type="subTitle" idx="4"/>
          </p:nvPr>
        </p:nvSpPr>
        <p:spPr>
          <a:xfrm>
            <a:off x="1817144" y="2213088"/>
            <a:ext cx="20798810" cy="11502912"/>
          </a:xfrm>
          <a:prstGeom prst="rect">
            <a:avLst/>
          </a:prstGeom>
          <a:ln>
            <a:noFill/>
          </a:ln>
        </p:spPr>
        <p:txBody>
          <a:bodyPr>
            <a:noAutofit/>
          </a:bodyPr>
          <a:lstStyle/>
          <a:p>
            <a:pPr marL="0" indent="0" fontAlgn="base">
              <a:spcBef>
                <a:spcPts val="0"/>
              </a:spcBef>
              <a:buNone/>
            </a:pPr>
            <a:r>
              <a:rPr lang="uk-UA" sz="4000" noProof="0" dirty="0">
                <a:latin typeface="Arial" panose="020B0604020202020204" pitchFamily="34" charset="0"/>
                <a:cs typeface="Arial" panose="020B0604020202020204" pitchFamily="34" charset="0"/>
              </a:rPr>
              <a:t>Лист Міністерства економіки, довкілля та сільського господарства України від 26.09.2025 р. № 2704-20/65270-07.</a:t>
            </a:r>
          </a:p>
          <a:p>
            <a:pPr marL="0" indent="0">
              <a:buNone/>
            </a:pPr>
            <a:r>
              <a:rPr lang="uk-UA" sz="4000" noProof="0" dirty="0">
                <a:latin typeface="Arial" panose="020B0604020202020204" pitchFamily="34" charset="0"/>
                <a:cs typeface="Arial" panose="020B0604020202020204" pitchFamily="34" charset="0"/>
              </a:rPr>
              <a:t>Маємо ситуацію із практики:</a:t>
            </a:r>
          </a:p>
          <a:p>
            <a:pPr marL="0" indent="0">
              <a:buNone/>
            </a:pPr>
            <a:r>
              <a:rPr lang="uk-UA" sz="4000" i="1" noProof="0" dirty="0">
                <a:latin typeface="Arial" panose="020B0604020202020204" pitchFamily="34" charset="0"/>
                <a:cs typeface="Arial" panose="020B0604020202020204" pitchFamily="34" charset="0"/>
              </a:rPr>
              <a:t>«Комунальне підприємство визнано критично важливим для економіки. Заброньовано працівника. Працівнику потрібна відпустка без збереження заробітної плати, можливо довгострокова. Отже, постають запитання:</a:t>
            </a:r>
            <a:endParaRPr lang="uk-UA" sz="4000" noProof="0" dirty="0">
              <a:latin typeface="Arial" panose="020B0604020202020204" pitchFamily="34" charset="0"/>
              <a:cs typeface="Arial" panose="020B0604020202020204" pitchFamily="34" charset="0"/>
            </a:endParaRPr>
          </a:p>
          <a:p>
            <a:pPr marL="0" indent="0">
              <a:buNone/>
            </a:pPr>
            <a:r>
              <a:rPr lang="uk-UA" sz="4000" i="1" noProof="0" dirty="0">
                <a:latin typeface="Arial" panose="020B0604020202020204" pitchFamily="34" charset="0"/>
                <a:cs typeface="Arial" panose="020B0604020202020204" pitchFamily="34" charset="0"/>
              </a:rPr>
              <a:t>1. Якщо підприємство відпустить працівника у довготривалу безоплатну відпустку, то втратить статус критично важливого чи ні?</a:t>
            </a:r>
            <a:endParaRPr lang="uk-UA" sz="4000" noProof="0" dirty="0">
              <a:latin typeface="Arial" panose="020B0604020202020204" pitchFamily="34" charset="0"/>
              <a:cs typeface="Arial" panose="020B0604020202020204" pitchFamily="34" charset="0"/>
            </a:endParaRPr>
          </a:p>
          <a:p>
            <a:pPr marL="0" indent="0">
              <a:buNone/>
            </a:pPr>
            <a:r>
              <a:rPr lang="uk-UA" sz="4000" i="1" noProof="0" dirty="0">
                <a:latin typeface="Arial" panose="020B0604020202020204" pitchFamily="34" charset="0"/>
                <a:cs typeface="Arial" panose="020B0604020202020204" pitchFamily="34" charset="0"/>
              </a:rPr>
              <a:t>2. Чи існує порядок моніторингу критично важливих підприємств? Якщо так, то ким його видано, коли та за яким номером?».</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Мінекономіки у листі від 26.09.2025 р. № 2704-20/65270-07 надало відповідь на ці запитання</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074E354C-0031-E8FF-ED22-495C645F49D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7A2E0BB5-F105-DAEE-A6A8-C9FFB4A8457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8716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2E20-D217-DB52-F9AE-188B13C02AF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66698E-16AC-12AE-398C-DE1873A1D804}"/>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04809116-E98E-FDB0-13FE-38A788659FE4}"/>
              </a:ext>
            </a:extLst>
          </p:cNvPr>
          <p:cNvSpPr>
            <a:spLocks noGrp="1"/>
          </p:cNvSpPr>
          <p:nvPr>
            <p:ph type="subTitle" idx="4"/>
          </p:nvPr>
        </p:nvSpPr>
        <p:spPr>
          <a:xfrm>
            <a:off x="1817144" y="2247409"/>
            <a:ext cx="20311336" cy="11502912"/>
          </a:xfrm>
          <a:prstGeom prst="rect">
            <a:avLst/>
          </a:prstGeom>
          <a:ln>
            <a:noFill/>
          </a:ln>
        </p:spPr>
        <p:txBody>
          <a:bodyPr>
            <a:noAutofit/>
          </a:bodyPr>
          <a:lstStyle/>
          <a:p>
            <a:pPr marL="0" indent="0">
              <a:buNone/>
            </a:pPr>
            <a:r>
              <a:rPr lang="uk-UA" sz="4000" b="1" noProof="0" dirty="0">
                <a:latin typeface="Arial" panose="020B0604020202020204" pitchFamily="34" charset="0"/>
                <a:cs typeface="Arial" panose="020B0604020202020204" pitchFamily="34" charset="0"/>
              </a:rPr>
              <a:t>Що каже Інструкція № 5 про зарплати заброньованих працівників?</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Фахівці Мінекономіки нагадали, що нарахування заробітної плати військовозобов’язаним працівникам критично важливих підприємств здійснюється відповідно до вимог:</a:t>
            </a:r>
          </a:p>
          <a:p>
            <a:pPr marL="0" indent="0">
              <a:buNone/>
            </a:pPr>
            <a:r>
              <a:rPr lang="uk-UA" sz="4000" b="1" noProof="0" dirty="0">
                <a:latin typeface="Arial" panose="020B0604020202020204" pitchFamily="34" charset="0"/>
                <a:cs typeface="Arial" panose="020B0604020202020204" pitchFamily="34" charset="0"/>
              </a:rPr>
              <a:t>1. </a:t>
            </a:r>
            <a:r>
              <a:rPr lang="uk-UA" sz="4000" noProof="0" dirty="0">
                <a:latin typeface="Arial" panose="020B0604020202020204" pitchFamily="34" charset="0"/>
                <a:cs typeface="Arial" panose="020B0604020202020204" pitchFamily="34" charset="0"/>
              </a:rPr>
              <a:t>Закону України «Про оплату праці» від 24.03.1995 р. № 108/95-ВР</a:t>
            </a:r>
            <a:r>
              <a:rPr lang="uk-UA" sz="4000" b="1" noProof="0" dirty="0">
                <a:latin typeface="Arial" panose="020B0604020202020204" pitchFamily="34" charset="0"/>
                <a:cs typeface="Arial" panose="020B0604020202020204" pitchFamily="34" charset="0"/>
              </a:rPr>
              <a:t>;</a:t>
            </a:r>
            <a:endParaRPr lang="uk-UA" sz="4000" noProof="0" dirty="0">
              <a:latin typeface="Arial" panose="020B0604020202020204" pitchFamily="34" charset="0"/>
              <a:cs typeface="Arial" panose="020B0604020202020204" pitchFamily="34" charset="0"/>
            </a:endParaRPr>
          </a:p>
          <a:p>
            <a:pPr marL="0" indent="0">
              <a:buNone/>
            </a:pPr>
            <a:r>
              <a:rPr lang="uk-UA" sz="4000" b="1" noProof="0" dirty="0">
                <a:latin typeface="Arial" panose="020B0604020202020204" pitchFamily="34" charset="0"/>
                <a:cs typeface="Arial" panose="020B0604020202020204" pitchFamily="34" charset="0"/>
              </a:rPr>
              <a:t>2. </a:t>
            </a:r>
            <a:r>
              <a:rPr lang="uk-UA" sz="4000" noProof="0" dirty="0">
                <a:latin typeface="Arial" panose="020B0604020202020204" pitchFamily="34" charset="0"/>
                <a:cs typeface="Arial" panose="020B0604020202020204" pitchFamily="34" charset="0"/>
              </a:rPr>
              <a:t>Інструкції зі статистики заробітної плати, затвердженої наказом Держкомстату від 13.01.2004 р. № 5</a:t>
            </a:r>
            <a:r>
              <a:rPr lang="uk-UA" sz="4000" dirty="0">
                <a:latin typeface="Arial" panose="020B0604020202020204" pitchFamily="34" charset="0"/>
                <a:cs typeface="Arial" panose="020B0604020202020204" pitchFamily="34" charset="0"/>
              </a:rPr>
              <a:t>.</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Це не нова позиція: про Інструкцію № 5 та нарахування зарплати працівникам фахівці Мінекономіки також зазначали у листі від 09.05.2025 р. № 2704-25/35769-09</a:t>
            </a:r>
          </a:p>
          <a:p>
            <a:pPr algn="just">
              <a:spcBef>
                <a:spcPts val="0"/>
              </a:spcBef>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9A4F91E9-12D5-A333-6A11-4BCA8A55ACF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D36EE2E-C0D7-1045-C936-4488928EEBC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3658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4CA1-6268-F8D3-59E0-871B7A34E37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6F3301-6A55-C0BF-01DA-E20104C7F999}"/>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67E362DD-A668-7052-BEE1-B1693B86737F}"/>
              </a:ext>
            </a:extLst>
          </p:cNvPr>
          <p:cNvSpPr>
            <a:spLocks noGrp="1"/>
          </p:cNvSpPr>
          <p:nvPr>
            <p:ph type="subTitle" idx="4"/>
          </p:nvPr>
        </p:nvSpPr>
        <p:spPr>
          <a:xfrm>
            <a:off x="1817144" y="1931180"/>
            <a:ext cx="20128456" cy="11502912"/>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А далі, хоч питання і стосувалося саме комунального підприємства, фахівці Мінекономіки у своїй відповіді згадали про вимогу про оплату праці, яку повинні виконувати усі роботодавці, які бронюють працівників:</a:t>
            </a:r>
          </a:p>
          <a:p>
            <a:pPr marL="0" indent="0">
              <a:buNone/>
            </a:pPr>
            <a:r>
              <a:rPr lang="uk-UA" sz="4000" i="1" noProof="0" dirty="0">
                <a:latin typeface="Arial" panose="020B0604020202020204" pitchFamily="34" charset="0"/>
                <a:cs typeface="Arial" panose="020B0604020202020204" pitchFamily="34" charset="0"/>
              </a:rPr>
              <a:t>«...військовозобов’язаним працівникам критично важливих підприємств, критично важливих установ, які включаються до списків (військовозобов’язаних, які пропонуються до бронювання - </a:t>
            </a:r>
            <a:r>
              <a:rPr lang="uk-UA" sz="4000" i="1" noProof="0" dirty="0" err="1">
                <a:latin typeface="Arial" panose="020B0604020202020204" pitchFamily="34" charset="0"/>
                <a:cs typeface="Arial" panose="020B0604020202020204" pitchFamily="34" charset="0"/>
              </a:rPr>
              <a:t>авт</a:t>
            </a:r>
            <a:r>
              <a:rPr lang="uk-UA" sz="4000" i="1" noProof="0" dirty="0">
                <a:latin typeface="Arial" panose="020B0604020202020204" pitchFamily="34" charset="0"/>
                <a:cs typeface="Arial" panose="020B0604020202020204" pitchFamily="34" charset="0"/>
              </a:rPr>
              <a:t>.), повинна бути нарахована щомісячна заробітна плата протягом строку, на який надано відстрочку від призову на військову службу під час мобілізації та на воєнний час, </a:t>
            </a:r>
            <a:r>
              <a:rPr lang="uk-UA" sz="4000" b="1" i="1" noProof="0" dirty="0">
                <a:latin typeface="Arial" panose="020B0604020202020204" pitchFamily="34" charset="0"/>
                <a:cs typeface="Arial" panose="020B0604020202020204" pitchFamily="34" charset="0"/>
              </a:rPr>
              <a:t>не нижче за розмір мінімальної заробітної плати по країні,</a:t>
            </a:r>
            <a:r>
              <a:rPr lang="uk-UA" sz="4000" i="1" noProof="0" dirty="0">
                <a:latin typeface="Arial" panose="020B0604020202020204" pitchFamily="34" charset="0"/>
                <a:cs typeface="Arial" panose="020B0604020202020204" pitchFamily="34" charset="0"/>
              </a:rPr>
              <a:t> </a:t>
            </a:r>
            <a:r>
              <a:rPr lang="uk-UA" sz="4000" b="1" i="1" noProof="0" dirty="0">
                <a:latin typeface="Arial" panose="020B0604020202020204" pitchFamily="34" charset="0"/>
                <a:cs typeface="Arial" panose="020B0604020202020204" pitchFamily="34" charset="0"/>
              </a:rPr>
              <a:t>помноженої на коефіцієнт 2,5»</a:t>
            </a:r>
            <a:r>
              <a:rPr lang="uk-UA" sz="4000" i="1" noProof="0" dirty="0">
                <a:latin typeface="Arial" panose="020B0604020202020204" pitchFamily="34" charset="0"/>
                <a:cs typeface="Arial" panose="020B0604020202020204" pitchFamily="34" charset="0"/>
              </a:rPr>
              <a:t>.</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Але в тому ж абзаці третьому п. 8 Порядку №76 зазначається, що працівників комунальних підприємств вимога про 2,5 МЗП не стосується!</a:t>
            </a:r>
          </a:p>
          <a:p>
            <a:pPr marL="0" indent="0">
              <a:buNone/>
            </a:pPr>
            <a:r>
              <a:rPr lang="uk-UA" sz="4000" noProof="0" dirty="0">
                <a:latin typeface="Arial" panose="020B0604020202020204" pitchFamily="34" charset="0"/>
                <a:cs typeface="Arial" panose="020B0604020202020204" pitchFamily="34" charset="0"/>
              </a:rPr>
              <a:t>Тобто, на мою думку, у цьому конкретному випадку такий показник, як рівень оплати заброньованого працівника, для комунального підприємства не має значення. І те, що працівник такого роботодавця тривалий термін не отримує зарплату,</a:t>
            </a:r>
            <a:r>
              <a:rPr lang="uk-UA" sz="4000" b="1" noProof="0" dirty="0">
                <a:latin typeface="Arial" panose="020B0604020202020204" pitchFamily="34" charset="0"/>
                <a:cs typeface="Arial" panose="020B0604020202020204" pitchFamily="34" charset="0"/>
              </a:rPr>
              <a:t> не повинно впливати на його бронь</a:t>
            </a:r>
            <a:endParaRPr lang="uk-UA" sz="4000" noProof="0" dirty="0">
              <a:latin typeface="Arial" panose="020B0604020202020204" pitchFamily="34" charset="0"/>
              <a:cs typeface="Arial" panose="020B0604020202020204" pitchFamily="34" charset="0"/>
            </a:endParaRPr>
          </a:p>
          <a:p>
            <a:pPr algn="just">
              <a:spcBef>
                <a:spcPts val="0"/>
              </a:spcBef>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19AC42C1-09A2-C1AC-9778-FC8277DB6E6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7FD71FCC-2337-7372-EB8D-0A1E9D738F0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5249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A329-E6BB-401F-B6D6-16A4862F8FD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64F7-E5CD-162D-05E4-B1AB4FEFDEA7}"/>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3AD0E612-1F77-5326-CFB4-E85908E1D761}"/>
              </a:ext>
            </a:extLst>
          </p:cNvPr>
          <p:cNvSpPr>
            <a:spLocks noGrp="1"/>
          </p:cNvSpPr>
          <p:nvPr>
            <p:ph type="subTitle" idx="4"/>
          </p:nvPr>
        </p:nvSpPr>
        <p:spPr>
          <a:xfrm>
            <a:off x="1817144" y="2192545"/>
            <a:ext cx="19799272" cy="11502912"/>
          </a:xfrm>
          <a:prstGeom prst="rect">
            <a:avLst/>
          </a:prstGeom>
          <a:ln>
            <a:noFill/>
          </a:ln>
        </p:spPr>
        <p:txBody>
          <a:bodyPr>
            <a:noAutofit/>
          </a:bodyPr>
          <a:lstStyle/>
          <a:p>
            <a:pPr marL="0" indent="0">
              <a:buNone/>
            </a:pPr>
            <a:r>
              <a:rPr lang="uk-UA" sz="4000" b="1" noProof="0" dirty="0">
                <a:latin typeface="Arial" panose="020B0604020202020204" pitchFamily="34" charset="0"/>
                <a:cs typeface="Arial" panose="020B0604020202020204" pitchFamily="34" charset="0"/>
              </a:rPr>
              <a:t>Як щодо впливу на роботодавця – чи не втратить він критичний статус?</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Як ми зазначили вище, через довготривалу неоплачувану відпустку працівник комунального підприємства не повинен втрачати бронь. Але, можливо, він може втратити бронь через те, що саме комунальне підприємство буде </a:t>
            </a:r>
            <a:r>
              <a:rPr lang="uk-UA" sz="4000" noProof="0" dirty="0" err="1">
                <a:latin typeface="Arial" panose="020B0604020202020204" pitchFamily="34" charset="0"/>
                <a:cs typeface="Arial" panose="020B0604020202020204" pitchFamily="34" charset="0"/>
              </a:rPr>
              <a:t>позбавлено</a:t>
            </a:r>
            <a:r>
              <a:rPr lang="uk-UA" sz="4000" noProof="0" dirty="0">
                <a:latin typeface="Arial" panose="020B0604020202020204" pitchFamily="34" charset="0"/>
                <a:cs typeface="Arial" panose="020B0604020202020204" pitchFamily="34" charset="0"/>
              </a:rPr>
              <a:t> статусу критично важливого?</a:t>
            </a:r>
          </a:p>
          <a:p>
            <a:pPr marL="0" indent="0">
              <a:buNone/>
            </a:pPr>
            <a:r>
              <a:rPr lang="uk-UA" sz="4000" noProof="0" dirty="0">
                <a:latin typeface="Arial" panose="020B0604020202020204" pitchFamily="34" charset="0"/>
                <a:cs typeface="Arial" panose="020B0604020202020204" pitchFamily="34" charset="0"/>
              </a:rPr>
              <a:t>Якщо читати буквально, то Постанова №76 не містить таких підстав, як тривала відпустка без збереження, для втрати критичності ані комунальним підприємством, ані іншими підприємствами.</a:t>
            </a:r>
          </a:p>
          <a:p>
            <a:pPr marL="0" indent="0">
              <a:buNone/>
            </a:pPr>
            <a:r>
              <a:rPr lang="uk-UA" sz="4000" noProof="0" dirty="0">
                <a:latin typeface="Arial" panose="020B0604020202020204" pitchFamily="34" charset="0"/>
                <a:cs typeface="Arial" panose="020B0604020202020204" pitchFamily="34" charset="0"/>
              </a:rPr>
              <a:t>Але фахівці Мінекономіки відповіли, посилаючись на п. 6-1 Критеріїв визнання підприємства критично важливим</a:t>
            </a:r>
          </a:p>
          <a:p>
            <a:pPr marL="0" indent="0">
              <a:buNone/>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A19DBB91-648B-AF0B-8DE5-DF5B897DFD1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5AD1D6E-CF90-F951-5B33-2486A2576A3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69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2F41B-9296-EE2C-ADEA-D9715F864CD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E84520-D36D-CC96-9B83-8F66F6DD25A0}"/>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A3EC91D8-9F93-2108-F5B6-062C6C59FF73}"/>
              </a:ext>
            </a:extLst>
          </p:cNvPr>
          <p:cNvSpPr>
            <a:spLocks noGrp="1"/>
          </p:cNvSpPr>
          <p:nvPr>
            <p:ph type="subTitle" idx="4"/>
          </p:nvPr>
        </p:nvSpPr>
        <p:spPr>
          <a:xfrm>
            <a:off x="1680921" y="2213088"/>
            <a:ext cx="19770903" cy="11502912"/>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Вони зазначили, що орган, який прийняв рішення про визначення підприємства критично важливим, </a:t>
            </a:r>
            <a:r>
              <a:rPr lang="uk-UA" sz="4000" b="1" noProof="0" dirty="0">
                <a:latin typeface="Arial" panose="020B0604020202020204" pitchFamily="34" charset="0"/>
                <a:cs typeface="Arial" panose="020B0604020202020204" pitchFamily="34" charset="0"/>
              </a:rPr>
              <a:t>здійснює моніторинг діяльності такого підприємства</a:t>
            </a:r>
            <a:r>
              <a:rPr lang="uk-UA" sz="4000" noProof="0" dirty="0">
                <a:latin typeface="Arial" panose="020B0604020202020204" pitchFamily="34" charset="0"/>
                <a:cs typeface="Arial" panose="020B0604020202020204" pitchFamily="34" charset="0"/>
              </a:rPr>
              <a:t> за звітний податковий період, зокрема щодо виконання вимог, </a:t>
            </a:r>
            <a:r>
              <a:rPr lang="uk-UA" sz="4000" b="1" noProof="0" dirty="0">
                <a:latin typeface="Arial" panose="020B0604020202020204" pitchFamily="34" charset="0"/>
                <a:cs typeface="Arial" panose="020B0604020202020204" pitchFamily="34" charset="0"/>
              </a:rPr>
              <a:t>визначених в </a:t>
            </a:r>
            <a:r>
              <a:rPr lang="uk-UA" sz="4000" b="1" noProof="0" dirty="0" err="1">
                <a:latin typeface="Arial" panose="020B0604020202020204" pitchFamily="34" charset="0"/>
                <a:cs typeface="Arial" panose="020B0604020202020204" pitchFamily="34" charset="0"/>
              </a:rPr>
              <a:t>абз</a:t>
            </a:r>
            <a:r>
              <a:rPr lang="uk-UA" sz="4000" b="1" noProof="0" dirty="0">
                <a:latin typeface="Arial" panose="020B0604020202020204" pitchFamily="34" charset="0"/>
                <a:cs typeface="Arial" panose="020B0604020202020204" pitchFamily="34" charset="0"/>
              </a:rPr>
              <a:t>. 3 п. 8 Порядку № 76</a:t>
            </a:r>
            <a:r>
              <a:rPr lang="uk-UA" sz="4000" noProof="0" dirty="0">
                <a:latin typeface="Arial" panose="020B0604020202020204" pitchFamily="34" charset="0"/>
                <a:cs typeface="Arial" panose="020B0604020202020204" pitchFamily="34" charset="0"/>
              </a:rPr>
              <a:t>, та у разі потреби проводить перевірку відповідності підприємства Критеріям протягом діяльності підприємства з дати прийняття рішення про визначення його критично важливим.</a:t>
            </a:r>
          </a:p>
          <a:p>
            <a:pPr marL="0" indent="0">
              <a:buNone/>
            </a:pPr>
            <a:r>
              <a:rPr lang="uk-UA" sz="4000" noProof="0" dirty="0">
                <a:latin typeface="Arial" panose="020B0604020202020204" pitchFamily="34" charset="0"/>
                <a:cs typeface="Arial" panose="020B0604020202020204" pitchFamily="34" charset="0"/>
              </a:rPr>
              <a:t>Тобто знову згадали про розмір зарплати 2,5 МЗП на кожного заброньованого працівника, хоча комунальних підприємств ця вимога не стосується!</a:t>
            </a:r>
          </a:p>
          <a:p>
            <a:pPr marL="0" indent="0">
              <a:buNone/>
            </a:pPr>
            <a:r>
              <a:rPr lang="uk-UA" sz="4000" noProof="0" dirty="0">
                <a:latin typeface="Arial" panose="020B0604020202020204" pitchFamily="34" charset="0"/>
                <a:cs typeface="Arial" panose="020B0604020202020204" pitchFamily="34" charset="0"/>
              </a:rPr>
              <a:t>Натомість у комунальних підприємств є критерій, який визначає право мати статус критично важливого (</a:t>
            </a:r>
            <a:r>
              <a:rPr lang="uk-UA" sz="4000" noProof="0" dirty="0" err="1">
                <a:latin typeface="Arial" panose="020B0604020202020204" pitchFamily="34" charset="0"/>
                <a:cs typeface="Arial" panose="020B0604020202020204" pitchFamily="34" charset="0"/>
              </a:rPr>
              <a:t>пп</a:t>
            </a:r>
            <a:r>
              <a:rPr lang="uk-UA" sz="4000" noProof="0" dirty="0">
                <a:latin typeface="Arial" panose="020B0604020202020204" pitchFamily="34" charset="0"/>
                <a:cs typeface="Arial" panose="020B0604020202020204" pitchFamily="34" charset="0"/>
              </a:rPr>
              <a:t>. 6 п. 2 Критеріїв): розмір нарахованої середньої заробітної плати застрахованих осіб – працівників за останній календарний місяць повинен становити </a:t>
            </a:r>
            <a:r>
              <a:rPr lang="uk-UA" sz="4000" b="1" noProof="0" dirty="0">
                <a:latin typeface="Arial" panose="020B0604020202020204" pitchFamily="34" charset="0"/>
                <a:cs typeface="Arial" panose="020B0604020202020204" pitchFamily="34" charset="0"/>
              </a:rPr>
              <a:t>не менше розміру середньої заробітної плати у регіоні за IV квартал 2021 р.</a:t>
            </a:r>
            <a:r>
              <a:rPr lang="uk-UA" sz="4000" noProof="0" dirty="0">
                <a:latin typeface="Arial" panose="020B0604020202020204" pitchFamily="34" charset="0"/>
                <a:cs typeface="Arial" panose="020B0604020202020204" pitchFamily="34" charset="0"/>
              </a:rPr>
              <a:t> (відповідно до даних </a:t>
            </a:r>
            <a:r>
              <a:rPr lang="uk-UA" sz="4000" noProof="0" dirty="0" err="1">
                <a:latin typeface="Arial" panose="020B0604020202020204" pitchFamily="34" charset="0"/>
                <a:cs typeface="Arial" panose="020B0604020202020204" pitchFamily="34" charset="0"/>
              </a:rPr>
              <a:t>Держстату</a:t>
            </a:r>
            <a:r>
              <a:rPr lang="uk-UA" sz="4000" noProof="0" dirty="0">
                <a:latin typeface="Arial" panose="020B0604020202020204" pitchFamily="34" charset="0"/>
                <a:cs typeface="Arial" panose="020B0604020202020204" pitchFamily="34" charset="0"/>
              </a:rPr>
              <a:t>).</a:t>
            </a:r>
          </a:p>
          <a:p>
            <a:pPr marL="0" indent="0">
              <a:buNone/>
            </a:pPr>
            <a:r>
              <a:rPr lang="uk-UA" sz="4000" noProof="0" dirty="0">
                <a:latin typeface="Arial" panose="020B0604020202020204" pitchFamily="34" charset="0"/>
                <a:cs typeface="Arial" panose="020B0604020202020204" pitchFamily="34" charset="0"/>
              </a:rPr>
              <a:t>Виконання цього критерію має підтверджуватися довідкою, наданою роботодавцем</a:t>
            </a:r>
          </a:p>
        </p:txBody>
      </p:sp>
      <p:sp>
        <p:nvSpPr>
          <p:cNvPr id="9" name="Прямоугольник 8">
            <a:extLst>
              <a:ext uri="{FF2B5EF4-FFF2-40B4-BE49-F238E27FC236}">
                <a16:creationId xmlns:a16="http://schemas.microsoft.com/office/drawing/2014/main" id="{B63A97B9-34D6-9BED-F7F5-B480175D02B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D3A0D90-E91A-D574-9BE6-9AA4C37EC1F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9318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A6C0-00E1-88A2-D8AE-6EAA16C3D33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D64EFA-19DC-B743-FA47-6B8EFA8F1507}"/>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E644D6A0-D4C6-C07D-71EB-5796568ABE23}"/>
              </a:ext>
            </a:extLst>
          </p:cNvPr>
          <p:cNvSpPr>
            <a:spLocks noGrp="1"/>
          </p:cNvSpPr>
          <p:nvPr>
            <p:ph type="subTitle" idx="4"/>
          </p:nvPr>
        </p:nvSpPr>
        <p:spPr>
          <a:xfrm>
            <a:off x="1817144" y="1947213"/>
            <a:ext cx="19086040"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Я</a:t>
            </a:r>
            <a:r>
              <a:rPr lang="uk-UA" sz="4000" b="1" noProof="0" dirty="0">
                <a:latin typeface="Arial" panose="020B0604020202020204" pitchFamily="34" charset="0"/>
                <a:cs typeface="Arial" panose="020B0604020202020204" pitchFamily="34" charset="0"/>
              </a:rPr>
              <a:t>к щодо впливу на роботодавця – чи не втратить він критичний статус?</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Однак, як рахувати цю середню зарплату, в Порядку № 76 не зазначено. Мінекономіки раніше радило спиратися на дані єдиної звітності з ЄСВ, ПДФО та ВЗ. Аналогічні поради надавав і ПФУ.</a:t>
            </a:r>
          </a:p>
          <a:p>
            <a:pPr marL="0" indent="0">
              <a:buNone/>
            </a:pPr>
            <a:r>
              <a:rPr lang="uk-UA" sz="4000" noProof="0" dirty="0">
                <a:latin typeface="Arial" panose="020B0604020202020204" pitchFamily="34" charset="0"/>
                <a:cs typeface="Arial" panose="020B0604020202020204" pitchFamily="34" charset="0"/>
              </a:rPr>
              <a:t>Якщо дотримуватися цих порад, то виходить:</a:t>
            </a:r>
          </a:p>
          <a:p>
            <a:pPr marL="0" indent="0">
              <a:buNone/>
            </a:pPr>
            <a:r>
              <a:rPr lang="uk-UA" sz="4000" noProof="0" dirty="0">
                <a:latin typeface="Arial" panose="020B0604020202020204" pitchFamily="34" charset="0"/>
                <a:cs typeface="Arial" panose="020B0604020202020204" pitchFamily="34" charset="0"/>
              </a:rPr>
              <a:t>такий працівник у місяцях, в яких він взагалі не працював і не отримував зарплати або лікарняних, не береться до розрахунку середньої зарплати;</a:t>
            </a:r>
          </a:p>
          <a:p>
            <a:pPr marL="0" indent="0">
              <a:buNone/>
            </a:pPr>
            <a:r>
              <a:rPr lang="uk-UA" sz="4000" noProof="0" dirty="0">
                <a:latin typeface="Arial" panose="020B0604020202020204" pitchFamily="34" charset="0"/>
                <a:cs typeface="Arial" panose="020B0604020202020204" pitchFamily="34" charset="0"/>
              </a:rPr>
              <a:t>лише у місяці, який він відпрацював частково і отримував хоча б копійку зарплати або лікарняних, може виникнути ситуація, що рівень середньої зарплати на одного працівника впаде нижче мінімуму (за рахунок зниження доходу такого працівника)</a:t>
            </a:r>
          </a:p>
          <a:p>
            <a:pPr marL="0" indent="0">
              <a:buNone/>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6BE51220-5101-6161-6BA4-DB97A745950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2B461ED8-ED57-AF83-7B0A-4EA313F8B3B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628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5123-63FB-80A2-BEED-3544B454160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5C8636-87C7-FE34-9BFF-82D207781305}"/>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76281228-33EA-013D-DA50-8B357BD9751E}"/>
              </a:ext>
            </a:extLst>
          </p:cNvPr>
          <p:cNvSpPr>
            <a:spLocks noGrp="1"/>
          </p:cNvSpPr>
          <p:nvPr>
            <p:ph type="subTitle" idx="4"/>
          </p:nvPr>
        </p:nvSpPr>
        <p:spPr>
          <a:xfrm>
            <a:off x="1817144" y="2519089"/>
            <a:ext cx="19707832" cy="11502912"/>
          </a:xfrm>
          <a:prstGeom prst="rect">
            <a:avLst/>
          </a:prstGeom>
          <a:ln>
            <a:noFill/>
          </a:ln>
        </p:spPr>
        <p:txBody>
          <a:bodyPr>
            <a:noAutofit/>
          </a:bodyPr>
          <a:lstStyle/>
          <a:p>
            <a:pPr marL="0" indent="0">
              <a:buNone/>
            </a:pPr>
            <a:r>
              <a:rPr lang="uk-UA" sz="4000" b="1" noProof="0" dirty="0">
                <a:latin typeface="Arial" panose="020B0604020202020204" pitchFamily="34" charset="0"/>
                <a:cs typeface="Arial" panose="020B0604020202020204" pitchFamily="34" charset="0"/>
              </a:rPr>
              <a:t>Довготривала відпустка без збереження може призвести до анулювання бронювання: висновок Мінекономіки</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Для працівника приватного підприємства – так (якщо не буде виконуватися вимога з оплати праці). А от для працівника комунального підприємства, на нашу думку, ні, тут ми з Мінекономіки не згодні (оскільки для них ця вимога не діє).</a:t>
            </a:r>
          </a:p>
          <a:p>
            <a:pPr marL="0" indent="0">
              <a:buNone/>
            </a:pPr>
            <a:r>
              <a:rPr lang="uk-UA" sz="4000" b="1" noProof="0" dirty="0">
                <a:latin typeface="Arial" panose="020B0604020202020204" pitchFamily="34" charset="0"/>
                <a:cs typeface="Arial" panose="020B0604020202020204" pitchFamily="34" charset="0"/>
              </a:rPr>
              <a:t>Але тут фахівці Мінекономіки дійшли до ще більш несподіваного висновку!</a:t>
            </a:r>
            <a:endParaRPr lang="uk-UA" sz="4000" noProof="0" dirty="0">
              <a:latin typeface="Arial" panose="020B0604020202020204" pitchFamily="34" charset="0"/>
              <a:cs typeface="Arial" panose="020B0604020202020204" pitchFamily="34" charset="0"/>
            </a:endParaRPr>
          </a:p>
          <a:p>
            <a:pPr marL="0" indent="0">
              <a:buNone/>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B0DAC9A1-93FB-5832-E4D2-B5AFBE09B27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0B37271-23F9-9EF7-5CD2-B4F66BDD5FD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296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430EF-D0B8-059D-9CDE-1F0756AF231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BAD22A-FA7A-EE48-058D-A82F37D02B14}"/>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C20248B4-3C29-822C-6233-F751A0A44236}"/>
              </a:ext>
            </a:extLst>
          </p:cNvPr>
          <p:cNvSpPr>
            <a:spLocks noGrp="1"/>
          </p:cNvSpPr>
          <p:nvPr>
            <p:ph type="subTitle" idx="4"/>
          </p:nvPr>
        </p:nvSpPr>
        <p:spPr>
          <a:xfrm>
            <a:off x="1884450" y="1750993"/>
            <a:ext cx="19256478" cy="11502912"/>
          </a:xfrm>
          <a:prstGeom prst="rect">
            <a:avLst/>
          </a:prstGeom>
          <a:ln>
            <a:noFill/>
          </a:ln>
        </p:spPr>
        <p:txBody>
          <a:bodyPr>
            <a:noAutofit/>
          </a:bodyPr>
          <a:lstStyle/>
          <a:p>
            <a:pPr marL="0" indent="0">
              <a:spcBef>
                <a:spcPts val="1800"/>
              </a:spcBef>
              <a:buNone/>
            </a:pPr>
            <a:r>
              <a:rPr lang="uk-UA" sz="3600" dirty="0">
                <a:latin typeface="Arial" panose="020B0604020202020204" pitchFamily="34" charset="0"/>
                <a:cs typeface="Arial" panose="020B0604020202020204" pitchFamily="34" charset="0"/>
              </a:rPr>
              <a:t>У</a:t>
            </a:r>
            <a:r>
              <a:rPr lang="uk-UA" sz="3600" noProof="0" dirty="0">
                <a:latin typeface="Arial" panose="020B0604020202020204" pitchFamily="34" charset="0"/>
                <a:cs typeface="Arial" panose="020B0604020202020204" pitchFamily="34" charset="0"/>
              </a:rPr>
              <a:t> п. 31 Порядку № 76 надано перелік підстав, коли відстрочка підлягає анулюванню, а саме у разі:</a:t>
            </a:r>
          </a:p>
          <a:p>
            <a:pPr>
              <a:spcBef>
                <a:spcPts val="1800"/>
              </a:spcBef>
            </a:pPr>
            <a:r>
              <a:rPr lang="uk-UA" sz="3600" noProof="0" dirty="0">
                <a:latin typeface="Arial" panose="020B0604020202020204" pitchFamily="34" charset="0"/>
                <a:cs typeface="Arial" panose="020B0604020202020204" pitchFamily="34" charset="0"/>
              </a:rPr>
              <a:t>закінчення строку її дії;</a:t>
            </a:r>
          </a:p>
          <a:p>
            <a:pPr>
              <a:spcBef>
                <a:spcPts val="1800"/>
              </a:spcBef>
            </a:pPr>
            <a:r>
              <a:rPr lang="uk-UA" sz="3600" noProof="0" dirty="0">
                <a:latin typeface="Arial" panose="020B0604020202020204" pitchFamily="34" charset="0"/>
                <a:cs typeface="Arial" panose="020B0604020202020204" pitchFamily="34" charset="0"/>
              </a:rPr>
              <a:t>завершення критично важливим підприємством виробництва товарів, виконання робіт і надання послуг для забезпечення потреб Збройних Сил, інших військових формувань;</a:t>
            </a:r>
          </a:p>
          <a:p>
            <a:pPr>
              <a:spcBef>
                <a:spcPts val="1800"/>
              </a:spcBef>
            </a:pPr>
            <a:r>
              <a:rPr lang="uk-UA" sz="3600" noProof="0" dirty="0">
                <a:latin typeface="Arial" panose="020B0604020202020204" pitchFamily="34" charset="0"/>
                <a:cs typeface="Arial" panose="020B0604020202020204" pitchFamily="34" charset="0"/>
              </a:rPr>
              <a:t>позбавлення підприємства статусу критично важливого;</a:t>
            </a:r>
          </a:p>
          <a:p>
            <a:pPr>
              <a:spcBef>
                <a:spcPts val="1800"/>
              </a:spcBef>
            </a:pPr>
            <a:r>
              <a:rPr lang="uk-UA" sz="3600" noProof="0" dirty="0">
                <a:latin typeface="Arial" panose="020B0604020202020204" pitchFamily="34" charset="0"/>
                <a:cs typeface="Arial" panose="020B0604020202020204" pitchFamily="34" charset="0"/>
              </a:rPr>
              <a:t>ліквідації критично важливого підприємства;</a:t>
            </a:r>
          </a:p>
          <a:p>
            <a:pPr>
              <a:spcBef>
                <a:spcPts val="1800"/>
              </a:spcBef>
            </a:pPr>
            <a:r>
              <a:rPr lang="uk-UA" sz="3600" noProof="0" dirty="0">
                <a:latin typeface="Arial" panose="020B0604020202020204" pitchFamily="34" charset="0"/>
                <a:cs typeface="Arial" panose="020B0604020202020204" pitchFamily="34" charset="0"/>
              </a:rPr>
              <a:t>звільнення;</a:t>
            </a:r>
          </a:p>
          <a:p>
            <a:pPr>
              <a:spcBef>
                <a:spcPts val="1800"/>
              </a:spcBef>
            </a:pPr>
            <a:r>
              <a:rPr lang="uk-UA" sz="3600" b="1" noProof="0" dirty="0">
                <a:latin typeface="Arial" panose="020B0604020202020204" pitchFamily="34" charset="0"/>
                <a:cs typeface="Arial" panose="020B0604020202020204" pitchFamily="34" charset="0"/>
              </a:rPr>
              <a:t>тимчасового припинення дії трудового договору військовозобов’язаного з критично важливим підприємством, критично важливою установою</a:t>
            </a:r>
            <a:r>
              <a:rPr lang="uk-UA" sz="3600" noProof="0" dirty="0">
                <a:latin typeface="Arial" panose="020B0604020202020204" pitchFamily="34" charset="0"/>
                <a:cs typeface="Arial" panose="020B0604020202020204" pitchFamily="34" charset="0"/>
              </a:rPr>
              <a:t>;</a:t>
            </a:r>
          </a:p>
          <a:p>
            <a:pPr>
              <a:spcBef>
                <a:spcPts val="1800"/>
              </a:spcBef>
            </a:pPr>
            <a:r>
              <a:rPr lang="uk-UA" sz="3600" noProof="0" dirty="0">
                <a:latin typeface="Arial" panose="020B0604020202020204" pitchFamily="34" charset="0"/>
                <a:cs typeface="Arial" panose="020B0604020202020204" pitchFamily="34" charset="0"/>
              </a:rPr>
              <a:t>обґрунтованого подання керівника критично важливого підприємства, але не частіше одного разу на п’ять календарних днів засобами Порталу Дія;</a:t>
            </a:r>
          </a:p>
          <a:p>
            <a:pPr>
              <a:spcBef>
                <a:spcPts val="1800"/>
              </a:spcBef>
            </a:pPr>
            <a:r>
              <a:rPr lang="uk-UA" sz="3600" noProof="0" dirty="0">
                <a:latin typeface="Arial" panose="020B0604020202020204" pitchFamily="34" charset="0"/>
                <a:cs typeface="Arial" panose="020B0604020202020204" pitchFamily="34" charset="0"/>
              </a:rPr>
              <a:t>надання відстрочки з інших причин, визначених ст. 23 Закону України «Про мобілізаційну підготовку та мобілізацію»;</a:t>
            </a:r>
          </a:p>
          <a:p>
            <a:pPr>
              <a:spcBef>
                <a:spcPts val="1800"/>
              </a:spcBef>
            </a:pPr>
            <a:r>
              <a:rPr lang="uk-UA" sz="3600" noProof="0" dirty="0">
                <a:latin typeface="Arial" panose="020B0604020202020204" pitchFamily="34" charset="0"/>
                <a:cs typeface="Arial" panose="020B0604020202020204" pitchFamily="34" charset="0"/>
              </a:rPr>
              <a:t>невідповідності військовозобов’язаного умовам, зазначеним в абзаці третьому пункту 8 цього Порядку тощо</a:t>
            </a:r>
            <a:endParaRPr lang="uk-UA" sz="28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B1DAFF77-3011-E93D-3BB5-DD93D68F006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402293C-1E97-0EFF-A564-149338F8059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0868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263FC-7078-6E24-0553-B6527FD724B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FC1422-CA3F-81F7-109D-52FBE7909116}"/>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8EF61458-26E9-2D19-2AE3-3D964C3BC217}"/>
              </a:ext>
            </a:extLst>
          </p:cNvPr>
          <p:cNvSpPr>
            <a:spLocks noGrp="1"/>
          </p:cNvSpPr>
          <p:nvPr>
            <p:ph type="subTitle" idx="4"/>
          </p:nvPr>
        </p:nvSpPr>
        <p:spPr>
          <a:xfrm>
            <a:off x="1817144" y="2213088"/>
            <a:ext cx="19292603" cy="11502912"/>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Разом з тим у Постанові № 76 ніде не згадується про відпустку без збереження. Та фахівців Мінекономіки це не зупинило. Вони заявили:</a:t>
            </a:r>
          </a:p>
          <a:p>
            <a:pPr marL="0" indent="0">
              <a:buNone/>
            </a:pPr>
            <a:r>
              <a:rPr lang="uk-UA" sz="4000" i="1" noProof="0" dirty="0">
                <a:latin typeface="Arial" panose="020B0604020202020204" pitchFamily="34" charset="0"/>
                <a:cs typeface="Arial" panose="020B0604020202020204" pitchFamily="34" charset="0"/>
              </a:rPr>
              <a:t>«… якщо військовозобов’язаний працівник, який був заброньований, тимчасово припиняє трудові відносини (наприклад, йде у довготривалу безоплатну відпустку, </a:t>
            </a:r>
            <a:r>
              <a:rPr lang="uk-UA" sz="4000" b="1" i="1" noProof="0" dirty="0">
                <a:latin typeface="Arial" panose="020B0604020202020204" pitchFamily="34" charset="0"/>
                <a:cs typeface="Arial" panose="020B0604020202020204" pitchFamily="34" charset="0"/>
              </a:rPr>
              <a:t>що може вважатися тимчасовим припиненням дії трудового договору</a:t>
            </a:r>
            <a:r>
              <a:rPr lang="uk-UA" sz="4000" i="1" noProof="0" dirty="0">
                <a:latin typeface="Arial" panose="020B0604020202020204" pitchFamily="34" charset="0"/>
                <a:cs typeface="Arial" panose="020B0604020202020204" pitchFamily="34" charset="0"/>
              </a:rPr>
              <a:t>), це може бути підставою анулювання бронювання...».</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Тобто у висновку листа фахівці Мінекономіки прирівняли відпустку без збереження до тимчасового припинення дії трудового договору</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0331B3A3-49A7-FFBA-012D-5EAD0571482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9E0D606-35E2-EC09-3D24-71C6D2C83A4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907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CE2FA-AD77-89AE-86E1-5D0D1C8507C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CB30D-4960-91C8-A2A8-526962155B43}"/>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ВІДПУСТКА БЕЗ ЗБЕРЕЖЕННЯ = АНУЛЮВАННЯ БРОНЮВАННЯ? </a:t>
            </a:r>
          </a:p>
        </p:txBody>
      </p:sp>
      <p:sp>
        <p:nvSpPr>
          <p:cNvPr id="3" name="Объект 2">
            <a:extLst>
              <a:ext uri="{FF2B5EF4-FFF2-40B4-BE49-F238E27FC236}">
                <a16:creationId xmlns:a16="http://schemas.microsoft.com/office/drawing/2014/main" id="{47007EB1-335D-F54A-9825-B101E07CC3A5}"/>
              </a:ext>
            </a:extLst>
          </p:cNvPr>
          <p:cNvSpPr>
            <a:spLocks noGrp="1"/>
          </p:cNvSpPr>
          <p:nvPr>
            <p:ph type="subTitle" idx="4"/>
          </p:nvPr>
        </p:nvSpPr>
        <p:spPr>
          <a:xfrm>
            <a:off x="1817144" y="1910637"/>
            <a:ext cx="19707832" cy="11502912"/>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Хоча:</a:t>
            </a:r>
          </a:p>
          <a:p>
            <a:pPr marL="0" indent="0">
              <a:buNone/>
            </a:pPr>
            <a:r>
              <a:rPr lang="uk-UA" sz="4000" noProof="0" dirty="0">
                <a:latin typeface="Arial" panose="020B0604020202020204" pitchFamily="34" charset="0"/>
                <a:cs typeface="Arial" panose="020B0604020202020204" pitchFamily="34" charset="0"/>
              </a:rPr>
              <a:t>у трудовому законодавстві немає визначення, що таке «тимчасове припинення дії трудового договору»;</a:t>
            </a:r>
          </a:p>
          <a:p>
            <a:pPr marL="0" indent="0">
              <a:buNone/>
            </a:pPr>
            <a:r>
              <a:rPr lang="uk-UA" sz="4000" noProof="0" dirty="0">
                <a:latin typeface="Arial" panose="020B0604020202020204" pitchFamily="34" charset="0"/>
                <a:cs typeface="Arial" panose="020B0604020202020204" pitchFamily="34" charset="0"/>
              </a:rPr>
              <a:t>якщо Кабмін та Мінекономіки мали на увазі призупинення дії трудового договору (ст. 13 Закону №</a:t>
            </a:r>
            <a:r>
              <a:rPr lang="en-US" sz="4000" noProof="0" dirty="0">
                <a:latin typeface="Arial" panose="020B0604020202020204" pitchFamily="34" charset="0"/>
                <a:cs typeface="Arial" panose="020B0604020202020204" pitchFamily="34" charset="0"/>
              </a:rPr>
              <a:t> </a:t>
            </a:r>
            <a:r>
              <a:rPr lang="uk-UA" sz="4000" noProof="0" dirty="0">
                <a:latin typeface="Arial" panose="020B0604020202020204" pitchFamily="34" charset="0"/>
                <a:cs typeface="Arial" panose="020B0604020202020204" pitchFamily="34" charset="0"/>
              </a:rPr>
              <a:t>2136), то це аж ніяк не відпустка без збереження зарплати, вони регулюються абсолютно різними нормами (і оформлюються документально абсолютно по-різному).</a:t>
            </a:r>
          </a:p>
          <a:p>
            <a:pPr marL="0" indent="0">
              <a:buNone/>
            </a:pPr>
            <a:r>
              <a:rPr lang="uk-UA" sz="4000" noProof="0" dirty="0">
                <a:latin typeface="Arial" panose="020B0604020202020204" pitchFamily="34" charset="0"/>
                <a:cs typeface="Arial" panose="020B0604020202020204" pitchFamily="34" charset="0"/>
              </a:rPr>
              <a:t>Чому в цій ситуацій фахівці саме так трактують? Допускаємо, що мається на увазі таке: якщо працівник може тривалий час бути відсутнім на роботі у зв’язку з перебуванням у відпустці без збереження заробітної плати, то, ймовірно, він не є настільки цінним працівником і не виконує критично важливих функцій. Відповідно таких працівників, на думку авторів висновку, не варто бронювати</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C2558DBD-D662-D202-BC4A-807773A125E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2415397-0B40-8BA5-D648-2AFDBFF2DE9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139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65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55ECC-AEAA-39CB-EFC0-CF0541319F3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0023E-711C-B47C-84C9-F8E86A62B3B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БЕЗ 72-ГОДИННОГО ОЧІКУВАННЯ ПІСЛЯ 02.02.2026</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9801C7F7-1C6E-4ABE-8E4D-266C45235921}"/>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spcBef>
                <a:spcPts val="0"/>
              </a:spcBef>
              <a:buNone/>
            </a:pPr>
            <a:r>
              <a:rPr lang="ru-RU" sz="4000" i="1" dirty="0">
                <a:latin typeface="Arial" panose="020B0604020202020204" pitchFamily="34" charset="0"/>
                <a:cs typeface="Arial" panose="020B0604020202020204" pitchFamily="34" charset="0"/>
              </a:rPr>
              <a:t>Порядок № 76</a:t>
            </a:r>
            <a:r>
              <a:rPr lang="ru-RU" sz="4000" dirty="0">
                <a:latin typeface="Arial" panose="020B0604020202020204" pitchFamily="34" charset="0"/>
                <a:cs typeface="Arial" panose="020B0604020202020204" pitchFamily="34" charset="0"/>
              </a:rPr>
              <a:t> прямо </a:t>
            </a:r>
            <a:r>
              <a:rPr lang="ru-RU" sz="4000" dirty="0" err="1">
                <a:latin typeface="Arial" panose="020B0604020202020204" pitchFamily="34" charset="0"/>
                <a:cs typeface="Arial" panose="020B0604020202020204" pitchFamily="34" charset="0"/>
              </a:rPr>
              <a:t>передбачає</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випадки</a:t>
            </a:r>
            <a:r>
              <a:rPr lang="ru-RU" sz="4000" dirty="0">
                <a:latin typeface="Arial" panose="020B0604020202020204" pitchFamily="34" charset="0"/>
                <a:cs typeface="Arial" panose="020B0604020202020204" pitchFamily="34" charset="0"/>
              </a:rPr>
              <a:t>, коли </a:t>
            </a:r>
            <a:r>
              <a:rPr lang="ru-RU" sz="4000" dirty="0" err="1">
                <a:latin typeface="Arial" panose="020B0604020202020204" pitchFamily="34" charset="0"/>
                <a:cs typeface="Arial" panose="020B0604020202020204" pitchFamily="34" charset="0"/>
              </a:rPr>
              <a:t>перебронювання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здійснюється</a:t>
            </a:r>
            <a:r>
              <a:rPr lang="ru-RU" sz="4000" dirty="0">
                <a:latin typeface="Arial" panose="020B0604020202020204" pitchFamily="34" charset="0"/>
                <a:cs typeface="Arial" panose="020B0604020202020204" pitchFamily="34" charset="0"/>
              </a:rPr>
              <a:t> без </a:t>
            </a:r>
            <a:r>
              <a:rPr lang="ru-RU" sz="4000" dirty="0" err="1">
                <a:latin typeface="Arial" panose="020B0604020202020204" pitchFamily="34" charset="0"/>
                <a:cs typeface="Arial" panose="020B0604020202020204" pitchFamily="34" charset="0"/>
              </a:rPr>
              <a:t>урахування</a:t>
            </a:r>
            <a:r>
              <a:rPr lang="ru-RU" sz="4000" dirty="0">
                <a:latin typeface="Arial" panose="020B0604020202020204" pitchFamily="34" charset="0"/>
                <a:cs typeface="Arial" panose="020B0604020202020204" pitchFamily="34" charset="0"/>
              </a:rPr>
              <a:t> 72-годинного строку. </a:t>
            </a:r>
            <a:r>
              <a:rPr lang="ru-RU" sz="4000" dirty="0" err="1">
                <a:latin typeface="Arial" panose="020B0604020202020204" pitchFamily="34" charset="0"/>
                <a:cs typeface="Arial" panose="020B0604020202020204" pitchFamily="34" charset="0"/>
              </a:rPr>
              <a:t>Це</a:t>
            </a:r>
            <a:r>
              <a:rPr lang="ru-RU" sz="4000" dirty="0">
                <a:latin typeface="Arial" panose="020B0604020202020204" pitchFamily="34" charset="0"/>
                <a:cs typeface="Arial" panose="020B0604020202020204" pitchFamily="34" charset="0"/>
              </a:rPr>
              <a:t> правило </a:t>
            </a:r>
            <a:r>
              <a:rPr lang="ru-RU" sz="4000" dirty="0" err="1">
                <a:latin typeface="Arial" panose="020B0604020202020204" pitchFamily="34" charset="0"/>
                <a:cs typeface="Arial" panose="020B0604020202020204" pitchFamily="34" charset="0"/>
              </a:rPr>
              <a:t>має</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діяти</a:t>
            </a:r>
            <a:r>
              <a:rPr lang="ru-RU" sz="4000" dirty="0">
                <a:latin typeface="Arial" panose="020B0604020202020204" pitchFamily="34" charset="0"/>
                <a:cs typeface="Arial" panose="020B0604020202020204" pitchFamily="34" charset="0"/>
              </a:rPr>
              <a:t> і </a:t>
            </a:r>
            <a:r>
              <a:rPr lang="ru-RU" sz="4000" dirty="0" err="1">
                <a:latin typeface="Arial" panose="020B0604020202020204" pitchFamily="34" charset="0"/>
                <a:cs typeface="Arial" panose="020B0604020202020204" pitchFamily="34" charset="0"/>
              </a:rPr>
              <a:t>після</a:t>
            </a:r>
            <a:r>
              <a:rPr lang="ru-RU" sz="4000" dirty="0">
                <a:latin typeface="Arial" panose="020B0604020202020204" pitchFamily="34" charset="0"/>
                <a:cs typeface="Arial" panose="020B0604020202020204" pitchFamily="34" charset="0"/>
              </a:rPr>
              <a:t> 1 лютого 2026 року.</a:t>
            </a:r>
          </a:p>
          <a:p>
            <a:pPr marL="0" indent="0">
              <a:spcBef>
                <a:spcPts val="0"/>
              </a:spcBef>
              <a:buNone/>
            </a:pPr>
            <a:r>
              <a:rPr lang="ru-RU" sz="4000" dirty="0">
                <a:latin typeface="Arial" panose="020B0604020202020204" pitchFamily="34" charset="0"/>
                <a:cs typeface="Arial" panose="020B0604020202020204" pitchFamily="34" charset="0"/>
              </a:rPr>
              <a:t>Так, без 72 годин </a:t>
            </a:r>
            <a:r>
              <a:rPr lang="ru-RU" sz="4000" dirty="0" err="1">
                <a:latin typeface="Arial" panose="020B0604020202020204" pitchFamily="34" charset="0"/>
                <a:cs typeface="Arial" panose="020B0604020202020204" pitchFamily="34" charset="0"/>
              </a:rPr>
              <a:t>бронюються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військовозобов’язані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працюють</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або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проходять</a:t>
            </a:r>
            <a:r>
              <a:rPr lang="ru-RU" sz="4000" dirty="0">
                <a:latin typeface="Arial" panose="020B0604020202020204" pitchFamily="34" charset="0"/>
                <a:cs typeface="Arial" panose="020B0604020202020204" pitchFamily="34" charset="0"/>
              </a:rPr>
              <a:t> службу в (</a:t>
            </a:r>
            <a:r>
              <a:rPr lang="ru-RU" sz="4000" i="1" dirty="0">
                <a:latin typeface="Arial" panose="020B0604020202020204" pitchFamily="34" charset="0"/>
                <a:cs typeface="Arial" panose="020B0604020202020204" pitchFamily="34" charset="0"/>
              </a:rPr>
              <a:t>п. 29 Порядку № 76</a:t>
            </a:r>
            <a:r>
              <a:rPr lang="ru-RU" sz="4000" dirty="0">
                <a:latin typeface="Arial" panose="020B0604020202020204" pitchFamily="34" charset="0"/>
                <a:cs typeface="Arial" panose="020B0604020202020204" pitchFamily="34" charset="0"/>
              </a:rPr>
              <a:t>):</a:t>
            </a:r>
          </a:p>
          <a:p>
            <a:pPr marL="0" indent="0">
              <a:spcBef>
                <a:spcPts val="0"/>
              </a:spcBef>
              <a:buNone/>
            </a:pP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державних</a:t>
            </a:r>
            <a:r>
              <a:rPr lang="ru-RU" sz="4000" dirty="0">
                <a:latin typeface="Arial" panose="020B0604020202020204" pitchFamily="34" charset="0"/>
                <a:cs typeface="Arial" panose="020B0604020202020204" pitchFamily="34" charset="0"/>
              </a:rPr>
              <a:t> органах;</a:t>
            </a:r>
          </a:p>
          <a:p>
            <a:pPr marL="0" indent="0">
              <a:spcBef>
                <a:spcPts val="0"/>
              </a:spcBef>
              <a:buNone/>
            </a:pP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Національній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поліції</a:t>
            </a:r>
            <a:r>
              <a:rPr lang="ru-RU" sz="4000" dirty="0">
                <a:latin typeface="Arial" panose="020B0604020202020204" pitchFamily="34" charset="0"/>
                <a:cs typeface="Arial" panose="020B0604020202020204" pitchFamily="34" charset="0"/>
              </a:rPr>
              <a:t>;</a:t>
            </a:r>
          </a:p>
          <a:p>
            <a:pPr marL="0" indent="0">
              <a:spcBef>
                <a:spcPts val="0"/>
              </a:spcBef>
              <a:buNone/>
            </a:pPr>
            <a:r>
              <a:rPr lang="ru-RU" sz="4000" dirty="0">
                <a:latin typeface="Arial" panose="020B0604020202020204" pitchFamily="34" charset="0"/>
                <a:cs typeface="Arial" panose="020B0604020202020204" pitchFamily="34" charset="0"/>
              </a:rPr>
              <a:t>— НАБУ;</a:t>
            </a:r>
          </a:p>
          <a:p>
            <a:pPr marL="0" indent="0">
              <a:spcBef>
                <a:spcPts val="0"/>
              </a:spcBef>
              <a:buNone/>
            </a:pPr>
            <a:r>
              <a:rPr lang="ru-RU" sz="4000" dirty="0">
                <a:latin typeface="Arial" panose="020B0604020202020204" pitchFamily="34" charset="0"/>
                <a:cs typeface="Arial" panose="020B0604020202020204" pitchFamily="34" charset="0"/>
              </a:rPr>
              <a:t>— ДБР;</a:t>
            </a:r>
          </a:p>
          <a:p>
            <a:pPr marL="0" indent="0">
              <a:spcBef>
                <a:spcPts val="0"/>
              </a:spcBef>
              <a:buNone/>
            </a:pPr>
            <a:r>
              <a:rPr lang="ru-RU" sz="4000" dirty="0">
                <a:latin typeface="Arial" panose="020B0604020202020204" pitchFamily="34" charset="0"/>
                <a:cs typeface="Arial" panose="020B0604020202020204" pitchFamily="34" charset="0"/>
              </a:rPr>
              <a:t>— органах </a:t>
            </a:r>
            <a:r>
              <a:rPr lang="ru-RU" sz="4000" dirty="0" err="1">
                <a:latin typeface="Arial" panose="020B0604020202020204" pitchFamily="34" charset="0"/>
                <a:cs typeface="Arial" panose="020B0604020202020204" pitchFamily="34" charset="0"/>
              </a:rPr>
              <a:t>прокуратури</a:t>
            </a:r>
            <a:r>
              <a:rPr lang="ru-RU" sz="4000" dirty="0">
                <a:latin typeface="Arial" panose="020B0604020202020204" pitchFamily="34" charset="0"/>
                <a:cs typeface="Arial" panose="020B0604020202020204" pitchFamily="34" charset="0"/>
              </a:rPr>
              <a:t>;</a:t>
            </a:r>
          </a:p>
          <a:p>
            <a:pPr marL="0" indent="0">
              <a:spcBef>
                <a:spcPts val="0"/>
              </a:spcBef>
              <a:buNone/>
            </a:pPr>
            <a:r>
              <a:rPr lang="ru-RU" sz="4000" dirty="0">
                <a:latin typeface="Arial" panose="020B0604020202020204" pitchFamily="34" charset="0"/>
                <a:cs typeface="Arial" panose="020B0604020202020204" pitchFamily="34" charset="0"/>
              </a:rPr>
              <a:t>— БЕБ;</a:t>
            </a:r>
          </a:p>
          <a:p>
            <a:pPr marL="0" indent="0">
              <a:spcBef>
                <a:spcPts val="0"/>
              </a:spcBef>
              <a:buNone/>
            </a:pPr>
            <a:r>
              <a:rPr lang="ru-RU" sz="4000" dirty="0">
                <a:latin typeface="Arial" panose="020B0604020202020204" pitchFamily="34" charset="0"/>
                <a:cs typeface="Arial" panose="020B0604020202020204" pitchFamily="34" charset="0"/>
              </a:rPr>
              <a:t>— ДСНС;</a:t>
            </a:r>
          </a:p>
          <a:p>
            <a:pPr marL="0" indent="0">
              <a:spcBef>
                <a:spcPts val="0"/>
              </a:spcBef>
              <a:buNone/>
            </a:pP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Державній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кримінально-виконавчій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службі</a:t>
            </a:r>
            <a:r>
              <a:rPr lang="ru-RU" sz="4000" dirty="0">
                <a:latin typeface="Arial" panose="020B0604020202020204" pitchFamily="34" charset="0"/>
                <a:cs typeface="Arial" panose="020B0604020202020204" pitchFamily="34" charset="0"/>
              </a:rPr>
              <a:t>;</a:t>
            </a:r>
          </a:p>
          <a:p>
            <a:pPr marL="0" indent="0">
              <a:spcBef>
                <a:spcPts val="0"/>
              </a:spcBef>
              <a:buNone/>
            </a:pP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Службі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судової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охорони</a:t>
            </a:r>
            <a:r>
              <a:rPr lang="ru-RU" sz="4000" dirty="0">
                <a:latin typeface="Arial" panose="020B0604020202020204" pitchFamily="34" charset="0"/>
                <a:cs typeface="Arial" panose="020B0604020202020204" pitchFamily="34" charset="0"/>
              </a:rPr>
              <a:t>;</a:t>
            </a:r>
          </a:p>
          <a:p>
            <a:pPr marL="0" indent="0">
              <a:spcBef>
                <a:spcPts val="0"/>
              </a:spcBef>
              <a:buNone/>
            </a:pPr>
            <a:r>
              <a:rPr lang="ru-RU" sz="4000" dirty="0">
                <a:latin typeface="Arial" panose="020B0604020202020204" pitchFamily="34" charset="0"/>
                <a:cs typeface="Arial" panose="020B0604020202020204" pitchFamily="34" charset="0"/>
              </a:rPr>
              <a:t>— судах, </a:t>
            </a:r>
            <a:r>
              <a:rPr lang="ru-RU" sz="4000" dirty="0" err="1">
                <a:latin typeface="Arial" panose="020B0604020202020204" pitchFamily="34" charset="0"/>
                <a:cs typeface="Arial" panose="020B0604020202020204" pitchFamily="34" charset="0"/>
              </a:rPr>
              <a:t>установах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системи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правосуддя</a:t>
            </a:r>
            <a:r>
              <a:rPr lang="ru-RU" sz="4000" dirty="0">
                <a:latin typeface="Arial" panose="020B0604020202020204" pitchFamily="34" charset="0"/>
                <a:cs typeface="Arial" panose="020B0604020202020204" pitchFamily="34" charset="0"/>
              </a:rPr>
              <a:t> та органах </a:t>
            </a:r>
            <a:r>
              <a:rPr lang="ru-RU" sz="4000" dirty="0" err="1">
                <a:latin typeface="Arial" panose="020B0604020202020204" pitchFamily="34" charset="0"/>
                <a:cs typeface="Arial" panose="020B0604020202020204" pitchFamily="34" charset="0"/>
              </a:rPr>
              <a:t>досудового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розслідування</a:t>
            </a:r>
            <a:r>
              <a:rPr lang="ru-RU" sz="4000" dirty="0">
                <a:latin typeface="Arial" panose="020B0604020202020204" pitchFamily="34" charset="0"/>
                <a:cs typeface="Arial" panose="020B0604020202020204" pitchFamily="34" charset="0"/>
              </a:rPr>
              <a:t>;</a:t>
            </a:r>
          </a:p>
          <a:p>
            <a:pPr marL="0" indent="0">
              <a:spcBef>
                <a:spcPts val="0"/>
              </a:spcBef>
              <a:buNone/>
            </a:pPr>
            <a:r>
              <a:rPr lang="ru-RU" sz="4000" dirty="0">
                <a:latin typeface="Arial" panose="020B0604020202020204" pitchFamily="34" charset="0"/>
                <a:cs typeface="Arial" panose="020B0604020202020204" pitchFamily="34" charset="0"/>
              </a:rPr>
              <a:t>— на </a:t>
            </a:r>
            <a:r>
              <a:rPr lang="ru-RU" sz="4000" dirty="0" err="1">
                <a:latin typeface="Arial" panose="020B0604020202020204" pitchFamily="34" charset="0"/>
                <a:cs typeface="Arial" panose="020B0604020202020204" pitchFamily="34" charset="0"/>
              </a:rPr>
              <a:t>штатних</a:t>
            </a:r>
            <a:r>
              <a:rPr lang="ru-RU" sz="4000" dirty="0">
                <a:latin typeface="Arial" panose="020B0604020202020204" pitchFamily="34" charset="0"/>
                <a:cs typeface="Arial" panose="020B0604020202020204" pitchFamily="34" charset="0"/>
              </a:rPr>
              <a:t> посадах </a:t>
            </a:r>
            <a:r>
              <a:rPr lang="ru-RU" sz="4000" dirty="0" err="1">
                <a:latin typeface="Arial" panose="020B0604020202020204" pitchFamily="34" charset="0"/>
                <a:cs typeface="Arial" panose="020B0604020202020204" pitchFamily="34" charset="0"/>
              </a:rPr>
              <a:t>патронатних</a:t>
            </a:r>
            <a:r>
              <a:rPr lang="ru-RU" sz="4000" dirty="0">
                <a:latin typeface="Arial" panose="020B0604020202020204" pitchFamily="34" charset="0"/>
                <a:cs typeface="Arial" panose="020B0604020202020204" pitchFamily="34" charset="0"/>
              </a:rPr>
              <a:t> служб </a:t>
            </a:r>
            <a:r>
              <a:rPr lang="ru-RU" sz="4000" dirty="0" err="1">
                <a:latin typeface="Arial" panose="020B0604020202020204" pitchFamily="34" charset="0"/>
                <a:cs typeface="Arial" panose="020B0604020202020204" pitchFamily="34" charset="0"/>
              </a:rPr>
              <a:t>державних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органів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із</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загальнодержавною</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юрисдикцією</a:t>
            </a:r>
            <a:r>
              <a:rPr lang="ru-RU" sz="4000" dirty="0">
                <a:latin typeface="Arial" panose="020B0604020202020204" pitchFamily="34" charset="0"/>
                <a:cs typeface="Arial" panose="020B0604020202020204" pitchFamily="34" charset="0"/>
              </a:rPr>
              <a:t>.</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FFA5130-F750-DF83-0CC5-169EC73E575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2272774-38DC-5A8D-93A1-2A4F1AD243B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3956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BB13-7B4B-0634-4274-8F68E6B0E39C}"/>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793009CC-27A5-D35B-50CB-3173B19CFB24}"/>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CD9C599B-75E4-E65D-41EF-5DC7B8164BBA}"/>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70FAC782-BDCF-9D2A-EAA7-83A5BFE9D861}"/>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22F839D8-A569-853B-96F0-AB6AE66ECCA2}"/>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8" name="TextBox 7">
            <a:extLst>
              <a:ext uri="{FF2B5EF4-FFF2-40B4-BE49-F238E27FC236}">
                <a16:creationId xmlns:a16="http://schemas.microsoft.com/office/drawing/2014/main" id="{38D135D2-188F-480A-EC6A-09804EB730C1}"/>
              </a:ext>
            </a:extLst>
          </p:cNvPr>
          <p:cNvSpPr txBox="1"/>
          <p:nvPr/>
        </p:nvSpPr>
        <p:spPr>
          <a:xfrm>
            <a:off x="1986812" y="5503783"/>
            <a:ext cx="20410376" cy="2708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00" lvl="1" algn="ctr">
              <a:spcBef>
                <a:spcPts val="1200"/>
              </a:spcBef>
            </a:pPr>
            <a:r>
              <a:rPr lang="ru-RU" sz="8000" b="1" noProof="0" dirty="0">
                <a:solidFill>
                  <a:srgbClr val="0070C0"/>
                </a:solidFill>
                <a:latin typeface="Roboto" panose="02000000000000000000" pitchFamily="2" charset="0"/>
              </a:rPr>
              <a:t>Б</a:t>
            </a:r>
            <a:r>
              <a:rPr lang="uk-UA" sz="8000" b="1" noProof="0" dirty="0" err="1">
                <a:solidFill>
                  <a:srgbClr val="0070C0"/>
                </a:solidFill>
                <a:latin typeface="Roboto" panose="02000000000000000000" pitchFamily="2" charset="0"/>
              </a:rPr>
              <a:t>ронювання</a:t>
            </a:r>
            <a:r>
              <a:rPr lang="uk-UA" sz="8000" b="1" noProof="0" dirty="0">
                <a:solidFill>
                  <a:srgbClr val="0070C0"/>
                </a:solidFill>
                <a:latin typeface="Roboto" panose="02000000000000000000" pitchFamily="2" charset="0"/>
              </a:rPr>
              <a:t> працівників</a:t>
            </a:r>
          </a:p>
          <a:p>
            <a:pPr marL="36000" lvl="1" algn="ctr">
              <a:spcBef>
                <a:spcPts val="1200"/>
              </a:spcBef>
            </a:pPr>
            <a:r>
              <a:rPr lang="uk-UA" sz="8000" b="1" dirty="0">
                <a:solidFill>
                  <a:srgbClr val="0070C0"/>
                </a:solidFill>
                <a:latin typeface="Roboto" panose="02000000000000000000" pitchFamily="2" charset="0"/>
                <a:cs typeface="Arial"/>
              </a:rPr>
              <a:t>П</a:t>
            </a:r>
            <a:r>
              <a:rPr lang="uk-UA" sz="8000" b="1" noProof="0" dirty="0" err="1">
                <a:solidFill>
                  <a:srgbClr val="0070C0"/>
                </a:solidFill>
                <a:latin typeface="Roboto" panose="02000000000000000000" pitchFamily="2" charset="0"/>
                <a:cs typeface="Arial"/>
              </a:rPr>
              <a:t>орядок</a:t>
            </a:r>
            <a:r>
              <a:rPr lang="uk-UA" sz="8000" b="1" noProof="0" dirty="0">
                <a:solidFill>
                  <a:srgbClr val="0070C0"/>
                </a:solidFill>
                <a:latin typeface="Roboto" panose="02000000000000000000" pitchFamily="2" charset="0"/>
                <a:cs typeface="Arial"/>
              </a:rPr>
              <a:t> № 76-СБУ</a:t>
            </a:r>
            <a:endParaRPr lang="uk-UA" sz="8000" b="1" noProof="0" dirty="0">
              <a:solidFill>
                <a:srgbClr val="0070C0"/>
              </a:solidFill>
              <a:latin typeface="Roboto" panose="02000000000000000000" pitchFamily="2" charset="0"/>
            </a:endParaRPr>
          </a:p>
        </p:txBody>
      </p:sp>
      <p:sp>
        <p:nvSpPr>
          <p:cNvPr id="3" name="Номер слайда 4">
            <a:extLst>
              <a:ext uri="{FF2B5EF4-FFF2-40B4-BE49-F238E27FC236}">
                <a16:creationId xmlns:a16="http://schemas.microsoft.com/office/drawing/2014/main" id="{60C2AD0B-3CEA-0572-760F-D425940EEE3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140</a:t>
            </a:fld>
            <a:endParaRPr lang="uk-UA" sz="3200" b="1" dirty="0">
              <a:solidFill>
                <a:schemeClr val="bg1"/>
              </a:solidFill>
              <a:latin typeface="Arial" panose="020B0604020202020204" pitchFamily="34" charset="0"/>
              <a:cs typeface="Arial" panose="020B0604020202020204" pitchFamily="34" charset="0"/>
            </a:endParaRPr>
          </a:p>
        </p:txBody>
      </p:sp>
      <p:sp>
        <p:nvSpPr>
          <p:cNvPr id="6" name="Прямоугольник 8">
            <a:extLst>
              <a:ext uri="{FF2B5EF4-FFF2-40B4-BE49-F238E27FC236}">
                <a16:creationId xmlns:a16="http://schemas.microsoft.com/office/drawing/2014/main" id="{5BBD087A-CF90-84CF-0B3D-50AC3F35C11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74061714"/>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A9BCC-2A81-CFE6-F506-7802B388FA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CE63A1-F1A7-7FCB-438E-7FF900F8632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3" name="Объект 2">
            <a:extLst>
              <a:ext uri="{FF2B5EF4-FFF2-40B4-BE49-F238E27FC236}">
                <a16:creationId xmlns:a16="http://schemas.microsoft.com/office/drawing/2014/main" id="{7012E3EC-A2C3-0D26-7778-64ED15AEAFE9}"/>
              </a:ext>
            </a:extLst>
          </p:cNvPr>
          <p:cNvSpPr>
            <a:spLocks noGrp="1"/>
          </p:cNvSpPr>
          <p:nvPr>
            <p:ph type="subTitle" idx="4"/>
          </p:nvPr>
        </p:nvSpPr>
        <p:spPr>
          <a:xfrm>
            <a:off x="1817144" y="2213088"/>
            <a:ext cx="20798810" cy="11502912"/>
          </a:xfrm>
          <a:prstGeom prst="rect">
            <a:avLst/>
          </a:prstGeom>
          <a:ln>
            <a:noFill/>
          </a:ln>
        </p:spPr>
        <p:txBody>
          <a:bodyPr>
            <a:noAutofit/>
          </a:bodyPr>
          <a:lstStyle/>
          <a:p>
            <a:pPr marL="0" indent="0" fontAlgn="base">
              <a:spcBef>
                <a:spcPts val="0"/>
              </a:spcBef>
              <a:buNone/>
            </a:pPr>
            <a:r>
              <a:rPr lang="uk-UA" sz="4000" b="1" noProof="0" dirty="0">
                <a:solidFill>
                  <a:schemeClr val="tx1"/>
                </a:solidFill>
                <a:latin typeface="Arial" panose="020B0604020202020204" pitchFamily="34" charset="0"/>
                <a:cs typeface="Arial" panose="020B0604020202020204" pitchFamily="34" charset="0"/>
              </a:rPr>
              <a:t>Порядок бронювання для військовозобов’язаних СБУ та розвідки </a:t>
            </a:r>
          </a:p>
          <a:p>
            <a:pPr marL="0" indent="0" fontAlgn="base">
              <a:spcBef>
                <a:spcPts val="0"/>
              </a:spcBef>
              <a:buNone/>
            </a:pPr>
            <a:endParaRPr lang="uk-UA" sz="4000" b="1" noProof="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uk-UA" sz="4000" noProof="0" dirty="0">
                <a:solidFill>
                  <a:schemeClr val="tx1"/>
                </a:solidFill>
                <a:latin typeface="Arial" panose="020B0604020202020204" pitchFamily="34" charset="0"/>
                <a:cs typeface="Arial" panose="020B0604020202020204" pitchFamily="34" charset="0"/>
              </a:rPr>
              <a:t>Після внесення змін маємо в Постанові № 76 два Порядки бронювання:</a:t>
            </a:r>
          </a:p>
          <a:p>
            <a:pPr marL="0" indent="0" fontAlgn="base">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uk-UA" sz="4000" noProof="0" dirty="0">
                <a:solidFill>
                  <a:schemeClr val="tx1"/>
                </a:solidFill>
                <a:latin typeface="Arial" panose="020B0604020202020204" pitchFamily="34" charset="0"/>
                <a:cs typeface="Arial" panose="020B0604020202020204" pitchFamily="34" charset="0"/>
              </a:rPr>
              <a:t>Порядок бронювання військовозобов’язаних на період мобілізації та на воєнний час;</a:t>
            </a:r>
          </a:p>
          <a:p>
            <a:pPr marL="0" indent="0" fontAlgn="base">
              <a:spcBef>
                <a:spcPts val="0"/>
              </a:spcBef>
              <a:buNone/>
            </a:pPr>
            <a:r>
              <a:rPr lang="uk-UA" sz="4000" noProof="0" dirty="0">
                <a:solidFill>
                  <a:schemeClr val="tx1"/>
                </a:solidFill>
                <a:latin typeface="Arial" panose="020B0604020202020204" pitchFamily="34" charset="0"/>
                <a:cs typeface="Arial" panose="020B0604020202020204" pitchFamily="34" charset="0"/>
              </a:rPr>
              <a:t>Порядок бронювання військовозобов’язаних, які перебувають на військовому обліку в Службі безпеки, розвідувальних органах України, на період мобілізації та на воєнний час</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FB2F340C-2F1E-08B7-2232-C21F7C15153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CF65DAA9-CFBF-929E-2716-004D987DB4C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5694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B08A-6C79-623D-D07B-17B6B6836F8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E5AEB1-98B9-06BC-27D4-148699DF36FD}"/>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3" name="Объект 2">
            <a:extLst>
              <a:ext uri="{FF2B5EF4-FFF2-40B4-BE49-F238E27FC236}">
                <a16:creationId xmlns:a16="http://schemas.microsoft.com/office/drawing/2014/main" id="{DC927F08-C737-092E-511A-8241A3356E3A}"/>
              </a:ext>
            </a:extLst>
          </p:cNvPr>
          <p:cNvSpPr>
            <a:spLocks noGrp="1"/>
          </p:cNvSpPr>
          <p:nvPr>
            <p:ph type="subTitle" idx="4"/>
          </p:nvPr>
        </p:nvSpPr>
        <p:spPr>
          <a:xfrm>
            <a:off x="1884450" y="1330369"/>
            <a:ext cx="20798810" cy="11502912"/>
          </a:xfrm>
          <a:prstGeom prst="rect">
            <a:avLst/>
          </a:prstGeom>
          <a:ln>
            <a:noFill/>
          </a:ln>
        </p:spPr>
        <p:txBody>
          <a:bodyPr>
            <a:noAutofit/>
          </a:bodyPr>
          <a:lstStyle/>
          <a:p>
            <a:pPr marL="0" indent="0" fontAlgn="base">
              <a:spcBef>
                <a:spcPts val="0"/>
              </a:spcBef>
              <a:buNone/>
            </a:pPr>
            <a:r>
              <a:rPr lang="uk-UA" sz="3200" b="1" noProof="0" dirty="0">
                <a:solidFill>
                  <a:schemeClr val="tx1"/>
                </a:solidFill>
                <a:latin typeface="Arial" panose="020B0604020202020204" pitchFamily="34" charset="0"/>
                <a:cs typeface="Arial" panose="020B0604020202020204" pitchFamily="34" charset="0"/>
              </a:rPr>
              <a:t>Новий Порядок бронювання для військовозобов’язаних СБУ та розвідки </a:t>
            </a:r>
          </a:p>
          <a:p>
            <a:pPr algn="just">
              <a:spcAft>
                <a:spcPts val="750"/>
              </a:spcAft>
              <a:buNone/>
            </a:pPr>
            <a:r>
              <a:rPr lang="uk-UA" sz="3200" noProof="0" dirty="0">
                <a:solidFill>
                  <a:schemeClr val="tx1"/>
                </a:solidFill>
                <a:latin typeface="Arial" panose="020B0604020202020204" pitchFamily="34" charset="0"/>
                <a:cs typeface="Arial" panose="020B0604020202020204" pitchFamily="34" charset="0"/>
              </a:rPr>
              <a:t>У новому Порядку № 76-СБУ не передбачено можливості бронювати працівників через портал Дія!</a:t>
            </a:r>
          </a:p>
          <a:p>
            <a:pPr algn="just">
              <a:spcAft>
                <a:spcPts val="750"/>
              </a:spcAft>
              <a:buNone/>
            </a:pPr>
            <a:r>
              <a:rPr lang="uk-UA" sz="3200" noProof="0" dirty="0">
                <a:solidFill>
                  <a:schemeClr val="tx1"/>
                </a:solidFill>
                <a:latin typeface="Arial" panose="020B0604020202020204" pitchFamily="34" charset="0"/>
                <a:cs typeface="Arial" panose="020B0604020202020204" pitchFamily="34" charset="0"/>
              </a:rPr>
              <a:t>Новий Порядок визначає механізм бронювання військовозобов’язаних, які перебувають на військовому обліку в СБУ, розвідувальних органах України:</a:t>
            </a:r>
          </a:p>
          <a:p>
            <a:pPr marL="0" indent="0" algn="just">
              <a:spcBef>
                <a:spcPts val="0"/>
              </a:spcBef>
              <a:buFont typeface="+mj-lt"/>
              <a:buAutoNum type="arabicPeriod"/>
            </a:pPr>
            <a:r>
              <a:rPr lang="uk-UA" sz="3200" noProof="0" dirty="0">
                <a:solidFill>
                  <a:schemeClr val="tx1"/>
                </a:solidFill>
                <a:latin typeface="Arial" panose="020B0604020202020204" pitchFamily="34" charset="0"/>
                <a:cs typeface="Arial" panose="020B0604020202020204" pitchFamily="34" charset="0"/>
              </a:rPr>
              <a:t> в органах державної влади, інших державних органах, органах місцевого самоврядування, Національній поліції, Національному антикорупційному бюро, ДБР тощо; </a:t>
            </a:r>
          </a:p>
          <a:p>
            <a:pPr marL="0" indent="0" algn="just">
              <a:spcBef>
                <a:spcPts val="0"/>
              </a:spcBef>
              <a:buFont typeface="+mj-lt"/>
              <a:buAutoNum type="arabicPeriod"/>
            </a:pPr>
            <a:r>
              <a:rPr lang="uk-UA" sz="3200" noProof="0" dirty="0">
                <a:solidFill>
                  <a:schemeClr val="tx1"/>
                </a:solidFill>
                <a:latin typeface="Arial" panose="020B0604020202020204" pitchFamily="34" charset="0"/>
                <a:cs typeface="Arial" panose="020B0604020202020204" pitchFamily="34" charset="0"/>
              </a:rPr>
              <a:t>на підприємствах, які визначено критично важливими для забезпечення потреб Збройних Сил, інших військових формувань в особливий період (далі – критично важливі підприємства); </a:t>
            </a:r>
          </a:p>
          <a:p>
            <a:pPr marL="0" indent="0" algn="just">
              <a:spcBef>
                <a:spcPts val="0"/>
              </a:spcBef>
              <a:buFont typeface="+mj-lt"/>
              <a:buAutoNum type="arabicPeriod"/>
            </a:pPr>
            <a:r>
              <a:rPr lang="uk-UA" sz="3200" noProof="0" dirty="0">
                <a:solidFill>
                  <a:schemeClr val="tx1"/>
                </a:solidFill>
                <a:latin typeface="Arial" panose="020B0604020202020204" pitchFamily="34" charset="0"/>
                <a:cs typeface="Arial" panose="020B0604020202020204" pitchFamily="34" charset="0"/>
              </a:rPr>
              <a:t>на підприємствах, які визначено критично важливими для функціонування економіки та забезпечення життєдіяльності населення в особливий період (далі – критично важливі установи);</a:t>
            </a:r>
          </a:p>
          <a:p>
            <a:pPr marL="0" indent="0" algn="just">
              <a:spcBef>
                <a:spcPts val="0"/>
              </a:spcBef>
              <a:buFont typeface="+mj-lt"/>
              <a:buAutoNum type="arabicPeriod"/>
            </a:pPr>
            <a:r>
              <a:rPr lang="uk-UA" sz="3200" noProof="0" dirty="0">
                <a:solidFill>
                  <a:schemeClr val="tx1"/>
                </a:solidFill>
                <a:latin typeface="Arial" panose="020B0604020202020204" pitchFamily="34" charset="0"/>
                <a:cs typeface="Arial" panose="020B0604020202020204" pitchFamily="34" charset="0"/>
              </a:rPr>
              <a:t>у спеціалізованих установах ООН, міжнародних судових органах, міжнародних та неурядових організаціях та установах;</a:t>
            </a:r>
          </a:p>
          <a:p>
            <a:pPr marL="0" indent="0" algn="just">
              <a:spcBef>
                <a:spcPts val="0"/>
              </a:spcBef>
              <a:buFont typeface="+mj-lt"/>
              <a:buAutoNum type="arabicPeriod"/>
            </a:pPr>
            <a:r>
              <a:rPr lang="uk-UA" sz="3200" noProof="0" dirty="0">
                <a:solidFill>
                  <a:schemeClr val="tx1"/>
                </a:solidFill>
                <a:latin typeface="Arial" panose="020B0604020202020204" pitchFamily="34" charset="0"/>
                <a:cs typeface="Arial" panose="020B0604020202020204" pitchFamily="34" charset="0"/>
              </a:rPr>
              <a:t> в операторах протимінної діяльності, які проводять розмінування (гуманітарне розмінування) відповідно до законодавства. </a:t>
            </a:r>
          </a:p>
          <a:p>
            <a:pPr marL="0" indent="0" algn="just">
              <a:spcBef>
                <a:spcPts val="0"/>
              </a:spcBef>
            </a:pPr>
            <a:r>
              <a:rPr lang="uk-UA" sz="3200" noProof="0" dirty="0">
                <a:solidFill>
                  <a:schemeClr val="tx1"/>
                </a:solidFill>
                <a:latin typeface="Arial" panose="020B0604020202020204" pitchFamily="34" charset="0"/>
                <a:cs typeface="Arial" panose="020B0604020202020204" pitchFamily="34" charset="0"/>
              </a:rPr>
              <a:t>Тобто на цей Порядок також треба звернути увагу ЮО, яких визначено критично важливими для функціонування економіки та забезпечення життєдіяльності населення! Якщо у вас працюють військовозобов’язані, які перебувають на військовому обліку в СБУ та розвідувальних органах, новий Порядок саме для вас. Таких працівників не можна буде бронювати за звичайним </a:t>
            </a:r>
            <a:r>
              <a:rPr lang="uk-UA" sz="3200" noProof="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Порядком №76</a:t>
            </a:r>
            <a:r>
              <a:rPr lang="uk-UA" sz="3200" noProof="0" dirty="0">
                <a:solidFill>
                  <a:schemeClr val="tx1"/>
                </a:solidFill>
                <a:latin typeface="Arial" panose="020B0604020202020204" pitchFamily="34" charset="0"/>
                <a:cs typeface="Arial" panose="020B0604020202020204" pitchFamily="34" charset="0"/>
              </a:rPr>
              <a:t>, але взагалі вони підлягають бронюванню. Тепер для цього будуть встановлені спеціальні правила.</a:t>
            </a:r>
          </a:p>
          <a:p>
            <a:pPr marL="0" indent="0" fontAlgn="base">
              <a:spcBef>
                <a:spcPts val="0"/>
              </a:spcBef>
              <a:buNone/>
            </a:pPr>
            <a:endParaRPr lang="uk-UA" sz="32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F401BFE2-C7D7-147A-9F63-1DF5E8669B0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FEF523CA-255E-529A-8F49-E6C0E121379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2685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4014C-258D-3EF8-80C8-9D9AED07732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43743A-E109-B924-AC95-6B7E2719B363}"/>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3" name="Объект 2">
            <a:extLst>
              <a:ext uri="{FF2B5EF4-FFF2-40B4-BE49-F238E27FC236}">
                <a16:creationId xmlns:a16="http://schemas.microsoft.com/office/drawing/2014/main" id="{9635548A-9420-71A9-1045-C65B89398A75}"/>
              </a:ext>
            </a:extLst>
          </p:cNvPr>
          <p:cNvSpPr>
            <a:spLocks noGrp="1"/>
          </p:cNvSpPr>
          <p:nvPr>
            <p:ph type="subTitle" idx="4"/>
          </p:nvPr>
        </p:nvSpPr>
        <p:spPr>
          <a:xfrm>
            <a:off x="1817144" y="2409361"/>
            <a:ext cx="20091880" cy="11502912"/>
          </a:xfrm>
          <a:prstGeom prst="rect">
            <a:avLst/>
          </a:prstGeom>
          <a:ln>
            <a:noFill/>
          </a:ln>
        </p:spPr>
        <p:txBody>
          <a:bodyPr>
            <a:noAutofit/>
          </a:bodyPr>
          <a:lstStyle/>
          <a:p>
            <a:pPr marL="0" indent="0">
              <a:spcBef>
                <a:spcPts val="1800"/>
              </a:spcBef>
              <a:buNone/>
            </a:pPr>
            <a:r>
              <a:rPr lang="uk-UA" sz="4000" b="1" noProof="0" dirty="0">
                <a:latin typeface="Arial" panose="020B0604020202020204" pitchFamily="34" charset="0"/>
                <a:cs typeface="Arial" panose="020B0604020202020204" pitchFamily="34" charset="0"/>
              </a:rPr>
              <a:t>Яку кількість </a:t>
            </a:r>
            <a:r>
              <a:rPr lang="uk-UA" sz="4000" b="1" i="0" noProof="0" dirty="0">
                <a:solidFill>
                  <a:srgbClr val="000000"/>
                </a:solidFill>
                <a:effectLst/>
                <a:latin typeface="Arial" panose="020B0604020202020204" pitchFamily="34" charset="0"/>
                <a:cs typeface="Arial" panose="020B0604020202020204" pitchFamily="34" charset="0"/>
              </a:rPr>
              <a:t>можна бронювати?</a:t>
            </a:r>
            <a:endParaRPr lang="uk-UA" sz="4000" b="0" i="0" noProof="0" dirty="0">
              <a:solidFill>
                <a:srgbClr val="000000"/>
              </a:solidFill>
              <a:effectLst/>
              <a:latin typeface="Arial" panose="020B0604020202020204" pitchFamily="34" charset="0"/>
              <a:cs typeface="Arial" panose="020B0604020202020204" pitchFamily="34" charset="0"/>
            </a:endParaRPr>
          </a:p>
          <a:p>
            <a:pPr marL="0" indent="0">
              <a:spcBef>
                <a:spcPts val="1800"/>
              </a:spcBef>
              <a:buNone/>
            </a:pPr>
            <a:r>
              <a:rPr lang="uk-UA" sz="4000" b="0" i="0" noProof="0" dirty="0">
                <a:solidFill>
                  <a:srgbClr val="000000"/>
                </a:solidFill>
                <a:effectLst/>
                <a:latin typeface="Arial" panose="020B0604020202020204" pitchFamily="34" charset="0"/>
                <a:cs typeface="Arial" panose="020B0604020202020204" pitchFamily="34" charset="0"/>
              </a:rPr>
              <a:t>У Порядку № 76-СБУ не зазначається кількість військовозобов’язаних, яких можна бронювати, бо це зроблено у добре знайомому нам Порядку бронювання військовозобов’язаних. Тобто в ньому ви не знайдете ані цифри 50%, ані </a:t>
            </a:r>
            <a:r>
              <a:rPr lang="uk-UA" sz="4000" b="0" i="0" noProof="0" dirty="0">
                <a:solidFill>
                  <a:schemeClr val="tx1"/>
                </a:solidFill>
                <a:effectLst/>
                <a:latin typeface="Arial" panose="020B0604020202020204" pitchFamily="34" charset="0"/>
                <a:cs typeface="Arial" panose="020B0604020202020204" pitchFamily="34" charset="0"/>
              </a:rPr>
              <a:t>100% тощо.  </a:t>
            </a:r>
          </a:p>
          <a:p>
            <a:pPr marL="0" indent="0">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КМУ обрав новий підхід до визначення квоти. У п. 4 Порядку № 76-СБУ зазначено, що </a:t>
            </a:r>
            <a:r>
              <a:rPr lang="uk-UA" sz="4000" b="1" i="0" noProof="0" dirty="0">
                <a:solidFill>
                  <a:schemeClr val="tx1"/>
                </a:solidFill>
                <a:effectLst/>
                <a:latin typeface="Arial" panose="020B0604020202020204" pitchFamily="34" charset="0"/>
                <a:cs typeface="Arial" panose="020B0604020202020204" pitchFamily="34" charset="0"/>
              </a:rPr>
              <a:t>кількість військовозобов’язаних, які можуть бути заброньовані, визначатимуть СБУ, розвідувальні органи України,</a:t>
            </a:r>
            <a:r>
              <a:rPr lang="uk-UA" sz="4000" b="0" i="0" noProof="0" dirty="0">
                <a:solidFill>
                  <a:schemeClr val="tx1"/>
                </a:solidFill>
                <a:effectLst/>
                <a:latin typeface="Arial" panose="020B0604020202020204" pitchFamily="34" charset="0"/>
                <a:cs typeface="Arial" panose="020B0604020202020204" pitchFamily="34" charset="0"/>
              </a:rPr>
              <a:t> в яких такі військовозобов’язані перебувають на військовому обліку.</a:t>
            </a:r>
          </a:p>
          <a:p>
            <a:pPr marL="0" indent="0">
              <a:spcBef>
                <a:spcPts val="1800"/>
              </a:spcBef>
              <a:buNone/>
            </a:pPr>
            <a:r>
              <a:rPr lang="uk-UA" sz="4000" b="1" i="0" noProof="0" dirty="0">
                <a:solidFill>
                  <a:srgbClr val="000000"/>
                </a:solidFill>
                <a:effectLst/>
                <a:latin typeface="Arial" panose="020B0604020202020204" pitchFamily="34" charset="0"/>
                <a:cs typeface="Arial" panose="020B0604020202020204" pitchFamily="34" charset="0"/>
              </a:rPr>
              <a:t>Процедура бронювання</a:t>
            </a:r>
            <a:endParaRPr lang="uk-UA" sz="4000" b="0" i="0" noProof="0" dirty="0">
              <a:solidFill>
                <a:srgbClr val="000000"/>
              </a:solidFill>
              <a:effectLst/>
              <a:latin typeface="Arial" panose="020B0604020202020204" pitchFamily="34" charset="0"/>
              <a:cs typeface="Arial" panose="020B0604020202020204" pitchFamily="34" charset="0"/>
            </a:endParaRPr>
          </a:p>
          <a:p>
            <a:pPr marL="0" indent="0">
              <a:spcBef>
                <a:spcPts val="1800"/>
              </a:spcBef>
              <a:buNone/>
            </a:pPr>
            <a:r>
              <a:rPr lang="uk-UA" sz="4000" b="0" i="0" noProof="0" dirty="0">
                <a:solidFill>
                  <a:srgbClr val="000000"/>
                </a:solidFill>
                <a:effectLst/>
                <a:latin typeface="Arial" panose="020B0604020202020204" pitchFamily="34" charset="0"/>
                <a:cs typeface="Arial" panose="020B0604020202020204" pitchFamily="34" charset="0"/>
              </a:rPr>
              <a:t>Бронювання військовозобов’язаних за Порядком № 76-СБУ здійснюватиметься згідно з рішенням Мінекономіки за списками військовозобов’язаних, які пропонуються до бронювання</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894E4611-74EB-3F46-AA8F-72D74DA4901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0CA243C-257B-8906-FF8B-8DFAC499372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2226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BD86A-91F8-EF78-8956-91D9DB63BF5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F0D586-A051-ABC0-91B3-B97607C0B787}"/>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3" name="Объект 2">
            <a:extLst>
              <a:ext uri="{FF2B5EF4-FFF2-40B4-BE49-F238E27FC236}">
                <a16:creationId xmlns:a16="http://schemas.microsoft.com/office/drawing/2014/main" id="{4CAD595C-40D7-BF7B-B7A4-5B6FA8F4C893}"/>
              </a:ext>
            </a:extLst>
          </p:cNvPr>
          <p:cNvSpPr>
            <a:spLocks noGrp="1"/>
          </p:cNvSpPr>
          <p:nvPr>
            <p:ph type="subTitle" idx="4"/>
          </p:nvPr>
        </p:nvSpPr>
        <p:spPr>
          <a:xfrm>
            <a:off x="1884450" y="1330369"/>
            <a:ext cx="19128462" cy="11502912"/>
          </a:xfrm>
          <a:prstGeom prst="rect">
            <a:avLst/>
          </a:prstGeom>
          <a:ln>
            <a:noFill/>
          </a:ln>
        </p:spPr>
        <p:txBody>
          <a:bodyPr>
            <a:noAutofit/>
          </a:bodyPr>
          <a:lstStyle/>
          <a:p>
            <a:pPr marL="0" indent="0">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Для бронювання військовозобов’язаних, які перебувають на військовому обліку в СБУ, розвідувальних органах України, критично важливі підприємства та критично важливі установи подають на погодження СБУ, розвідувальним органам:</a:t>
            </a:r>
          </a:p>
          <a:p>
            <a:pPr marL="0" indent="0">
              <a:spcBef>
                <a:spcPts val="1800"/>
              </a:spcBef>
              <a:buSzPct val="100000"/>
              <a:buFont typeface="+mj-lt"/>
              <a:buAutoNum type="arabicPeriod"/>
            </a:pPr>
            <a:r>
              <a:rPr lang="uk-UA" sz="4000" b="0" i="0" noProof="0" dirty="0">
                <a:solidFill>
                  <a:schemeClr val="tx1"/>
                </a:solidFill>
                <a:effectLst/>
                <a:latin typeface="Arial" panose="020B0604020202020204" pitchFamily="34" charset="0"/>
                <a:cs typeface="Arial" panose="020B0604020202020204" pitchFamily="34" charset="0"/>
              </a:rPr>
              <a:t> списки у паперовому або електронному вигляді за формою згідно з додатком 1 до нового Порядку,</a:t>
            </a:r>
          </a:p>
          <a:p>
            <a:pPr marL="0" indent="0">
              <a:spcBef>
                <a:spcPts val="1800"/>
              </a:spcBef>
              <a:buSzPct val="100000"/>
              <a:buFont typeface="+mj-lt"/>
              <a:buAutoNum type="arabicPeriod"/>
            </a:pPr>
            <a:r>
              <a:rPr lang="uk-UA" sz="4000" b="0" i="0" noProof="0" dirty="0">
                <a:solidFill>
                  <a:schemeClr val="tx1"/>
                </a:solidFill>
                <a:effectLst/>
                <a:latin typeface="Arial" panose="020B0604020202020204" pitchFamily="34" charset="0"/>
                <a:cs typeface="Arial" panose="020B0604020202020204" pitchFamily="34" charset="0"/>
              </a:rPr>
              <a:t>відповідне обґрунтування. </a:t>
            </a:r>
          </a:p>
          <a:p>
            <a:pPr marL="0" indent="0" fontAlgn="base">
              <a:spcBef>
                <a:spcPts val="1800"/>
              </a:spcBef>
              <a:buNone/>
            </a:pPr>
            <a:endParaRPr lang="uk-UA" sz="4000" b="1" noProof="0" dirty="0">
              <a:solidFill>
                <a:schemeClr val="tx1"/>
              </a:solidFill>
              <a:latin typeface="Arial" panose="020B0604020202020204" pitchFamily="34" charset="0"/>
              <a:ea typeface="+mn-ea"/>
              <a:cs typeface="Arial" panose="020B0604020202020204" pitchFamily="34" charset="0"/>
            </a:endParaRPr>
          </a:p>
          <a:p>
            <a:pPr marL="0" indent="0">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В </a:t>
            </a:r>
            <a:r>
              <a:rPr lang="uk-UA" sz="4000" b="1" i="0" noProof="0" dirty="0">
                <a:solidFill>
                  <a:schemeClr val="tx1"/>
                </a:solidFill>
                <a:effectLst/>
                <a:latin typeface="Arial" panose="020B0604020202020204" pitchFamily="34" charset="0"/>
                <a:cs typeface="Arial" panose="020B0604020202020204" pitchFamily="34" charset="0"/>
              </a:rPr>
              <a:t>обґрунтуванні </a:t>
            </a:r>
            <a:r>
              <a:rPr lang="uk-UA" sz="4000" b="1" i="0" noProof="0" dirty="0" err="1">
                <a:solidFill>
                  <a:schemeClr val="tx1"/>
                </a:solidFill>
                <a:effectLst/>
                <a:latin typeface="Arial" panose="020B0604020202020204" pitchFamily="34" charset="0"/>
                <a:cs typeface="Arial" panose="020B0604020202020204" pitchFamily="34" charset="0"/>
              </a:rPr>
              <a:t>зазначатиметься</a:t>
            </a:r>
            <a:r>
              <a:rPr lang="uk-UA" sz="4000" b="1" i="0" noProof="0" dirty="0">
                <a:solidFill>
                  <a:schemeClr val="tx1"/>
                </a:solidFill>
                <a:effectLst/>
                <a:latin typeface="Arial" panose="020B0604020202020204" pitchFamily="34" charset="0"/>
                <a:cs typeface="Arial" panose="020B0604020202020204" pitchFamily="34" charset="0"/>
              </a:rPr>
              <a:t> </a:t>
            </a:r>
            <a:r>
              <a:rPr lang="uk-UA" sz="4000" b="0" i="0" noProof="0" dirty="0">
                <a:solidFill>
                  <a:schemeClr val="tx1"/>
                </a:solidFill>
                <a:effectLst/>
                <a:latin typeface="Arial" panose="020B0604020202020204" pitchFamily="34" charset="0"/>
                <a:cs typeface="Arial" panose="020B0604020202020204" pitchFamily="34" charset="0"/>
              </a:rPr>
              <a:t>інформація про: </a:t>
            </a:r>
          </a:p>
          <a:p>
            <a:pPr marL="0" indent="0">
              <a:spcBef>
                <a:spcPts val="1800"/>
              </a:spcBef>
              <a:buFont typeface="Arial" panose="020B0604020202020204" pitchFamily="34" charset="0"/>
              <a:buChar char="•"/>
            </a:pPr>
            <a:r>
              <a:rPr lang="uk-UA" sz="4000" b="0" i="0" noProof="0" dirty="0">
                <a:solidFill>
                  <a:schemeClr val="tx1"/>
                </a:solidFill>
                <a:effectLst/>
                <a:latin typeface="Arial" panose="020B0604020202020204" pitchFamily="34" charset="0"/>
                <a:cs typeface="Arial" panose="020B0604020202020204" pitchFamily="34" charset="0"/>
              </a:rPr>
              <a:t> саме критично важливе підприємство, критично важливу установу, спеціалізовану установу, оператора протимінної діяльності; </a:t>
            </a:r>
          </a:p>
          <a:p>
            <a:pPr marL="0" indent="0">
              <a:spcBef>
                <a:spcPts val="1800"/>
              </a:spcBef>
              <a:buFont typeface="Arial" panose="020B0604020202020204" pitchFamily="34" charset="0"/>
              <a:buChar char="•"/>
            </a:pPr>
            <a:r>
              <a:rPr lang="uk-UA" sz="4000" b="0" i="0" noProof="0" dirty="0">
                <a:solidFill>
                  <a:schemeClr val="tx1"/>
                </a:solidFill>
                <a:effectLst/>
                <a:latin typeface="Arial" panose="020B0604020202020204" pitchFamily="34" charset="0"/>
                <a:cs typeface="Arial" panose="020B0604020202020204" pitchFamily="34" charset="0"/>
              </a:rPr>
              <a:t> дату прийняття і номер рішення про визначення підприємства, установи, організації критично важливими для забезпечення потреб Збройних Сил, інших військових формувань в особливий період;</a:t>
            </a:r>
          </a:p>
          <a:p>
            <a:pPr marL="0" indent="0">
              <a:spcBef>
                <a:spcPts val="1800"/>
              </a:spcBef>
              <a:buFont typeface="Arial" panose="020B0604020202020204" pitchFamily="34" charset="0"/>
              <a:buChar char="•"/>
            </a:pPr>
            <a:r>
              <a:rPr lang="uk-UA" sz="4000" b="0" i="0" noProof="0" dirty="0">
                <a:solidFill>
                  <a:schemeClr val="tx1"/>
                </a:solidFill>
                <a:effectLst/>
                <a:latin typeface="Arial" panose="020B0604020202020204" pitchFamily="34" charset="0"/>
                <a:cs typeface="Arial" panose="020B0604020202020204" pitchFamily="34" charset="0"/>
              </a:rPr>
              <a:t> дату прийняття і номер рішення про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a:t>
            </a:r>
          </a:p>
        </p:txBody>
      </p:sp>
      <p:sp>
        <p:nvSpPr>
          <p:cNvPr id="9" name="Прямоугольник 8">
            <a:extLst>
              <a:ext uri="{FF2B5EF4-FFF2-40B4-BE49-F238E27FC236}">
                <a16:creationId xmlns:a16="http://schemas.microsoft.com/office/drawing/2014/main" id="{3BD5E5B4-BAE4-C98C-62DB-45CAED3331A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0F16B58-1DF4-17E2-C953-6F9258B30A9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9781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3B41C-93BB-E8CE-C290-0FA1E9D836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86EA0-7DAE-C7C6-D6A5-5738D8BF140D}"/>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9" name="Прямоугольник 8">
            <a:extLst>
              <a:ext uri="{FF2B5EF4-FFF2-40B4-BE49-F238E27FC236}">
                <a16:creationId xmlns:a16="http://schemas.microsoft.com/office/drawing/2014/main" id="{603088EF-18F8-F1A7-87B8-2D5DBF02C2D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graphicFrame>
        <p:nvGraphicFramePr>
          <p:cNvPr id="3" name="Місце для вмісту 3">
            <a:extLst>
              <a:ext uri="{FF2B5EF4-FFF2-40B4-BE49-F238E27FC236}">
                <a16:creationId xmlns:a16="http://schemas.microsoft.com/office/drawing/2014/main" id="{F2A7BE97-310F-D5E9-B7E9-F8CC2F0A33E9}"/>
              </a:ext>
            </a:extLst>
          </p:cNvPr>
          <p:cNvGraphicFramePr>
            <a:graphicFrameLocks/>
          </p:cNvGraphicFramePr>
          <p:nvPr>
            <p:extLst>
              <p:ext uri="{D42A27DB-BD31-4B8C-83A1-F6EECF244321}">
                <p14:modId xmlns:p14="http://schemas.microsoft.com/office/powerpoint/2010/main" val="882055589"/>
              </p:ext>
            </p:extLst>
          </p:nvPr>
        </p:nvGraphicFramePr>
        <p:xfrm>
          <a:off x="1817144" y="2945130"/>
          <a:ext cx="17970759" cy="7825740"/>
        </p:xfrm>
        <a:graphic>
          <a:graphicData uri="http://schemas.openxmlformats.org/drawingml/2006/table">
            <a:tbl>
              <a:tblPr>
                <a:tableStyleId>{BC89EF96-8CEA-46FF-86C4-4CE0E7609802}</a:tableStyleId>
              </a:tblPr>
              <a:tblGrid>
                <a:gridCol w="1028906">
                  <a:extLst>
                    <a:ext uri="{9D8B030D-6E8A-4147-A177-3AD203B41FA5}">
                      <a16:colId xmlns:a16="http://schemas.microsoft.com/office/drawing/2014/main" val="977798321"/>
                    </a:ext>
                  </a:extLst>
                </a:gridCol>
                <a:gridCol w="6834878">
                  <a:extLst>
                    <a:ext uri="{9D8B030D-6E8A-4147-A177-3AD203B41FA5}">
                      <a16:colId xmlns:a16="http://schemas.microsoft.com/office/drawing/2014/main" val="3529628377"/>
                    </a:ext>
                  </a:extLst>
                </a:gridCol>
                <a:gridCol w="10106975">
                  <a:extLst>
                    <a:ext uri="{9D8B030D-6E8A-4147-A177-3AD203B41FA5}">
                      <a16:colId xmlns:a16="http://schemas.microsoft.com/office/drawing/2014/main" val="1388774264"/>
                    </a:ext>
                  </a:extLst>
                </a:gridCol>
              </a:tblGrid>
              <a:tr h="0">
                <a:tc gridSpan="3">
                  <a:txBody>
                    <a:bodyPr/>
                    <a:lstStyle/>
                    <a:p>
                      <a:pPr algn="ctr" latinLnBrk="0"/>
                      <a:r>
                        <a:rPr lang="uk-UA" sz="2800" b="1" noProof="0" dirty="0">
                          <a:solidFill>
                            <a:schemeClr val="bg1"/>
                          </a:solidFill>
                          <a:effectLst/>
                          <a:latin typeface="Arial" panose="020B0604020202020204" pitchFamily="34" charset="0"/>
                          <a:cs typeface="Arial" panose="020B0604020202020204" pitchFamily="34" charset="0"/>
                        </a:rPr>
                        <a:t>Ключові строки Порядку бронювання військовозобов’язаних СБУ</a:t>
                      </a:r>
                    </a:p>
                  </a:txBody>
                  <a:tcPr marL="47625" marR="47625" marT="47625" marB="47625">
                    <a:solidFill>
                      <a:schemeClr val="accent1">
                        <a:lumMod val="50000"/>
                      </a:schemeClr>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834469247"/>
                  </a:ext>
                </a:extLst>
              </a:tr>
              <a:tr h="0">
                <a:tc>
                  <a:txBody>
                    <a:bodyPr/>
                    <a:lstStyle/>
                    <a:p>
                      <a:pPr algn="ctr" latinLnBrk="0"/>
                      <a:r>
                        <a:rPr lang="uk-UA" sz="2800" noProof="0" dirty="0">
                          <a:effectLst/>
                          <a:latin typeface="Arial" panose="020B0604020202020204" pitchFamily="34" charset="0"/>
                          <a:cs typeface="Arial" panose="020B0604020202020204" pitchFamily="34" charset="0"/>
                        </a:rPr>
                        <a:t>1</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Не більш як 5 робочих днів </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З метою погодження списки, подані в паперовій або в електронній формі, розглядаються СБУ, розвідувальним органом</a:t>
                      </a:r>
                    </a:p>
                  </a:txBody>
                  <a:tcPr marL="47625" marR="47625" marT="47625" marB="47625"/>
                </a:tc>
                <a:extLst>
                  <a:ext uri="{0D108BD9-81ED-4DB2-BD59-A6C34878D82A}">
                    <a16:rowId xmlns:a16="http://schemas.microsoft.com/office/drawing/2014/main" val="83836540"/>
                  </a:ext>
                </a:extLst>
              </a:tr>
              <a:tr h="0">
                <a:tc>
                  <a:txBody>
                    <a:bodyPr/>
                    <a:lstStyle/>
                    <a:p>
                      <a:pPr algn="ctr" latinLnBrk="0"/>
                      <a:r>
                        <a:rPr lang="uk-UA" sz="2800" noProof="0" dirty="0">
                          <a:effectLst/>
                          <a:latin typeface="Arial" panose="020B0604020202020204" pitchFamily="34" charset="0"/>
                          <a:cs typeface="Arial" panose="020B0604020202020204" pitchFamily="34" charset="0"/>
                        </a:rPr>
                        <a:t>2</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Не більш як 5 робочих днів з дня отримання Списків, погоджених СБУ або розвідкою</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На прийняття рішення Мінекономіки про бронювання військовозобов’язаних</a:t>
                      </a:r>
                    </a:p>
                  </a:txBody>
                  <a:tcPr marL="47625" marR="47625" marT="47625" marB="47625"/>
                </a:tc>
                <a:extLst>
                  <a:ext uri="{0D108BD9-81ED-4DB2-BD59-A6C34878D82A}">
                    <a16:rowId xmlns:a16="http://schemas.microsoft.com/office/drawing/2014/main" val="3131373839"/>
                  </a:ext>
                </a:extLst>
              </a:tr>
              <a:tr h="0">
                <a:tc>
                  <a:txBody>
                    <a:bodyPr/>
                    <a:lstStyle/>
                    <a:p>
                      <a:pPr algn="ctr" latinLnBrk="0"/>
                      <a:r>
                        <a:rPr lang="uk-UA" sz="2800" noProof="0" dirty="0">
                          <a:effectLst/>
                          <a:latin typeface="Arial" panose="020B0604020202020204" pitchFamily="34" charset="0"/>
                          <a:cs typeface="Arial" panose="020B0604020202020204" pitchFamily="34" charset="0"/>
                        </a:rPr>
                        <a:t>3</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У триденний строк з дня отримання рішення Мінекономіки </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СБУ, розвідувальний орган надсилає витяг із цього рішення (за формою згідно з додатком 2 до нового Порядку) роботодавцю на кожного заброньованого працівника окремо </a:t>
                      </a:r>
                    </a:p>
                  </a:txBody>
                  <a:tcPr marL="47625" marR="47625" marT="47625" marB="47625"/>
                </a:tc>
                <a:extLst>
                  <a:ext uri="{0D108BD9-81ED-4DB2-BD59-A6C34878D82A}">
                    <a16:rowId xmlns:a16="http://schemas.microsoft.com/office/drawing/2014/main" val="349271268"/>
                  </a:ext>
                </a:extLst>
              </a:tr>
              <a:tr h="0">
                <a:tc>
                  <a:txBody>
                    <a:bodyPr/>
                    <a:lstStyle/>
                    <a:p>
                      <a:pPr algn="ctr" latinLnBrk="0"/>
                      <a:r>
                        <a:rPr lang="uk-UA" sz="2800" noProof="0" dirty="0">
                          <a:effectLst/>
                          <a:latin typeface="Arial" panose="020B0604020202020204" pitchFamily="34" charset="0"/>
                          <a:cs typeface="Arial" panose="020B0604020202020204" pitchFamily="34" charset="0"/>
                        </a:rPr>
                        <a:t>4</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Не більш як 5 робочих днів з дня отримання рішення Мінекономіки </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Зарахування підрозділом Центрального управління та/або регіональним органом СБУ, відповідним підрозділом розвідувального органу військовозобов’язаного на спеціальний військовий облік</a:t>
                      </a:r>
                    </a:p>
                  </a:txBody>
                  <a:tcPr marL="47625" marR="47625" marT="47625" marB="47625"/>
                </a:tc>
                <a:extLst>
                  <a:ext uri="{0D108BD9-81ED-4DB2-BD59-A6C34878D82A}">
                    <a16:rowId xmlns:a16="http://schemas.microsoft.com/office/drawing/2014/main" val="2256794178"/>
                  </a:ext>
                </a:extLst>
              </a:tr>
              <a:tr h="0">
                <a:tc>
                  <a:txBody>
                    <a:bodyPr/>
                    <a:lstStyle/>
                    <a:p>
                      <a:pPr algn="ctr" latinLnBrk="0"/>
                      <a:r>
                        <a:rPr lang="uk-UA" sz="2800" noProof="0" dirty="0">
                          <a:effectLst/>
                          <a:latin typeface="Arial" panose="020B0604020202020204" pitchFamily="34" charset="0"/>
                          <a:cs typeface="Arial" panose="020B0604020202020204" pitchFamily="34" charset="0"/>
                        </a:rPr>
                        <a:t>5</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У п’ятиденний строк </a:t>
                      </a:r>
                    </a:p>
                  </a:txBody>
                  <a:tcPr marL="47625" marR="47625" marT="47625" marB="47625"/>
                </a:tc>
                <a:tc>
                  <a:txBody>
                    <a:bodyPr/>
                    <a:lstStyle/>
                    <a:p>
                      <a:pPr algn="l" latinLnBrk="0"/>
                      <a:r>
                        <a:rPr lang="uk-UA" sz="2800" noProof="0" dirty="0">
                          <a:effectLst/>
                          <a:latin typeface="Arial" panose="020B0604020202020204" pitchFamily="34" charset="0"/>
                          <a:cs typeface="Arial" panose="020B0604020202020204" pitchFamily="34" charset="0"/>
                        </a:rPr>
                        <a:t>З дня прийняття рішення Мінекономіки про анулювання відстрочки роботодавці вилучають у працівника витяг </a:t>
                      </a:r>
                    </a:p>
                  </a:txBody>
                  <a:tcPr marL="47625" marR="47625" marT="47625" marB="47625"/>
                </a:tc>
                <a:extLst>
                  <a:ext uri="{0D108BD9-81ED-4DB2-BD59-A6C34878D82A}">
                    <a16:rowId xmlns:a16="http://schemas.microsoft.com/office/drawing/2014/main" val="2930157872"/>
                  </a:ext>
                </a:extLst>
              </a:tr>
            </a:tbl>
          </a:graphicData>
        </a:graphic>
      </p:graphicFrame>
      <p:sp>
        <p:nvSpPr>
          <p:cNvPr id="4" name="Номер слайда 4">
            <a:extLst>
              <a:ext uri="{FF2B5EF4-FFF2-40B4-BE49-F238E27FC236}">
                <a16:creationId xmlns:a16="http://schemas.microsoft.com/office/drawing/2014/main" id="{E4F7DEBE-CE32-2A4C-A088-690CC5D821F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8580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C8748-E4A8-0083-3488-DB68C370EE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3D81A4-95C2-E623-7DDF-ED0D51DF9959}"/>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3" name="Объект 2">
            <a:extLst>
              <a:ext uri="{FF2B5EF4-FFF2-40B4-BE49-F238E27FC236}">
                <a16:creationId xmlns:a16="http://schemas.microsoft.com/office/drawing/2014/main" id="{D2E5273C-F964-FC4D-FAE0-7F84B19BE391}"/>
              </a:ext>
            </a:extLst>
          </p:cNvPr>
          <p:cNvSpPr>
            <a:spLocks noGrp="1"/>
          </p:cNvSpPr>
          <p:nvPr>
            <p:ph type="subTitle" idx="4"/>
          </p:nvPr>
        </p:nvSpPr>
        <p:spPr>
          <a:xfrm>
            <a:off x="1817144" y="2213088"/>
            <a:ext cx="20798810" cy="11502912"/>
          </a:xfrm>
          <a:prstGeom prst="rect">
            <a:avLst/>
          </a:prstGeom>
          <a:ln>
            <a:noFill/>
          </a:ln>
        </p:spPr>
        <p:txBody>
          <a:bodyPr>
            <a:noAutofit/>
          </a:bodyPr>
          <a:lstStyle/>
          <a:p>
            <a:pPr marL="0" indent="0" algn="just">
              <a:spcBef>
                <a:spcPts val="1800"/>
              </a:spcBef>
              <a:buNone/>
            </a:pPr>
            <a:r>
              <a:rPr lang="uk-UA" sz="4000" b="1" i="0" noProof="0" dirty="0">
                <a:solidFill>
                  <a:schemeClr val="tx1"/>
                </a:solidFill>
                <a:effectLst/>
                <a:latin typeface="Arial" panose="020B0604020202020204" pitchFamily="34" charset="0"/>
                <a:cs typeface="Arial" panose="020B0604020202020204" pitchFamily="34" charset="0"/>
              </a:rPr>
              <a:t>Витяг про бронювання військовозобов’язаного повертається!</a:t>
            </a:r>
            <a:endParaRPr lang="uk-UA" sz="4000" b="0" i="0" noProof="0" dirty="0">
              <a:solidFill>
                <a:schemeClr val="tx1"/>
              </a:solidFill>
              <a:effectLst/>
              <a:latin typeface="Arial" panose="020B0604020202020204" pitchFamily="34" charset="0"/>
              <a:cs typeface="Arial" panose="020B0604020202020204" pitchFamily="34" charset="0"/>
            </a:endParaRPr>
          </a:p>
          <a:p>
            <a:pPr marL="0" indent="0" algn="just">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Відповідно до п. 7 Порядку бронювання військовозобов’язаних СБУ, витяг, засвідчений підписом особи, уповноваженої керівником СБУ, розвідувального органу України, та скріплений печаткою СБУ, розвідувального органу України, </a:t>
            </a:r>
            <a:r>
              <a:rPr lang="uk-UA" sz="4000" b="1" i="0" noProof="0" dirty="0">
                <a:solidFill>
                  <a:schemeClr val="tx1"/>
                </a:solidFill>
                <a:effectLst/>
                <a:latin typeface="Arial" panose="020B0604020202020204" pitchFamily="34" charset="0"/>
                <a:cs typeface="Arial" panose="020B0604020202020204" pitchFamily="34" charset="0"/>
              </a:rPr>
              <a:t>є документом, що підтверджує надання військовозобов’язаному відстрочки. </a:t>
            </a:r>
            <a:endParaRPr lang="uk-UA" sz="4000" b="0" i="0" noProof="0" dirty="0">
              <a:solidFill>
                <a:schemeClr val="tx1"/>
              </a:solidFill>
              <a:effectLst/>
              <a:latin typeface="Arial" panose="020B0604020202020204" pitchFamily="34" charset="0"/>
              <a:cs typeface="Arial" panose="020B0604020202020204" pitchFamily="34" charset="0"/>
            </a:endParaRPr>
          </a:p>
          <a:p>
            <a:pPr marL="0" indent="0" algn="just">
              <a:spcBef>
                <a:spcPts val="1800"/>
              </a:spcBef>
              <a:buNone/>
            </a:pPr>
            <a:r>
              <a:rPr lang="uk-UA" sz="4000" b="0" i="0" noProof="0" dirty="0">
                <a:solidFill>
                  <a:schemeClr val="tx1"/>
                </a:solidFill>
                <a:effectLst/>
                <a:latin typeface="Arial" panose="020B0604020202020204" pitchFamily="34" charset="0"/>
                <a:cs typeface="Arial" panose="020B0604020202020204" pitchFamily="34" charset="0"/>
              </a:rPr>
              <a:t>Форма витягу міститься у додатку 2 до Порядку № 76-СБУ</a:t>
            </a:r>
            <a:endParaRPr lang="uk-UA" sz="4000" b="1" noProof="0" dirty="0">
              <a:solidFill>
                <a:schemeClr val="tx1"/>
              </a:solidFill>
              <a:latin typeface="Arial" panose="020B0604020202020204" pitchFamily="34" charset="0"/>
              <a:ea typeface="+mn-ea"/>
              <a:cs typeface="Arial" panose="020B0604020202020204" pitchFamily="34" charset="0"/>
            </a:endParaRPr>
          </a:p>
        </p:txBody>
      </p:sp>
      <p:sp>
        <p:nvSpPr>
          <p:cNvPr id="9" name="Прямоугольник 8">
            <a:extLst>
              <a:ext uri="{FF2B5EF4-FFF2-40B4-BE49-F238E27FC236}">
                <a16:creationId xmlns:a16="http://schemas.microsoft.com/office/drawing/2014/main" id="{B1B201BC-4846-9983-7585-97FBB8347E3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F74A561-A408-3E60-DE1A-242289BCCDF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0122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6FCC7-C97C-59E5-B6F3-A11D485444C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7148B1-D4A4-497C-5533-645A8C4837E9}"/>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ПОРЯДОК № 76-СБУ</a:t>
            </a:r>
          </a:p>
        </p:txBody>
      </p:sp>
      <p:sp>
        <p:nvSpPr>
          <p:cNvPr id="3" name="Объект 2">
            <a:extLst>
              <a:ext uri="{FF2B5EF4-FFF2-40B4-BE49-F238E27FC236}">
                <a16:creationId xmlns:a16="http://schemas.microsoft.com/office/drawing/2014/main" id="{1E56801A-2B48-2E18-69F2-D81735414CF6}"/>
              </a:ext>
            </a:extLst>
          </p:cNvPr>
          <p:cNvSpPr>
            <a:spLocks noGrp="1"/>
          </p:cNvSpPr>
          <p:nvPr>
            <p:ph type="subTitle" idx="4"/>
          </p:nvPr>
        </p:nvSpPr>
        <p:spPr>
          <a:xfrm>
            <a:off x="1817144" y="1469229"/>
            <a:ext cx="19921702" cy="11502912"/>
          </a:xfrm>
          <a:prstGeom prst="rect">
            <a:avLst/>
          </a:prstGeom>
          <a:ln>
            <a:noFill/>
          </a:ln>
        </p:spPr>
        <p:txBody>
          <a:bodyPr>
            <a:noAutofit/>
          </a:bodyPr>
          <a:lstStyle/>
          <a:p>
            <a:pPr marL="0" indent="0">
              <a:spcBef>
                <a:spcPts val="1800"/>
              </a:spcBef>
              <a:buNone/>
            </a:pPr>
            <a:r>
              <a:rPr lang="uk-UA" sz="3200" b="1" i="0" noProof="0" dirty="0">
                <a:solidFill>
                  <a:schemeClr val="tx1"/>
                </a:solidFill>
                <a:effectLst/>
                <a:latin typeface="Arial" panose="020B0604020202020204" pitchFamily="34" charset="0"/>
                <a:cs typeface="Arial" panose="020B0604020202020204" pitchFamily="34" charset="0"/>
              </a:rPr>
              <a:t>Анулювання відстрочки (броні)</a:t>
            </a:r>
          </a:p>
          <a:p>
            <a:pPr marL="0" indent="0">
              <a:spcBef>
                <a:spcPts val="1800"/>
              </a:spcBef>
              <a:buNone/>
            </a:pPr>
            <a:r>
              <a:rPr lang="uk-UA" sz="3200" b="0" i="0" noProof="0" dirty="0">
                <a:solidFill>
                  <a:schemeClr val="tx1"/>
                </a:solidFill>
                <a:effectLst/>
                <a:latin typeface="Arial" panose="020B0604020202020204" pitchFamily="34" charset="0"/>
                <a:cs typeface="Arial" panose="020B0604020202020204" pitchFamily="34" charset="0"/>
              </a:rPr>
              <a:t>Надана відстрочка підлягатиме анулюванню у разі:</a:t>
            </a: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З</a:t>
            </a:r>
            <a:r>
              <a:rPr lang="uk-UA" sz="3200" b="0" i="0" noProof="0" dirty="0" err="1">
                <a:solidFill>
                  <a:schemeClr val="tx1"/>
                </a:solidFill>
                <a:effectLst/>
                <a:latin typeface="Arial" panose="020B0604020202020204" pitchFamily="34" charset="0"/>
                <a:cs typeface="Arial" panose="020B0604020202020204" pitchFamily="34" charset="0"/>
              </a:rPr>
              <a:t>акінчення</a:t>
            </a:r>
            <a:r>
              <a:rPr lang="uk-UA" sz="3200" b="0" i="0" noProof="0" dirty="0">
                <a:solidFill>
                  <a:schemeClr val="tx1"/>
                </a:solidFill>
                <a:effectLst/>
                <a:latin typeface="Arial" panose="020B0604020202020204" pitchFamily="34" charset="0"/>
                <a:cs typeface="Arial" panose="020B0604020202020204" pitchFamily="34" charset="0"/>
              </a:rPr>
              <a:t> строку її дії</a:t>
            </a:r>
          </a:p>
          <a:p>
            <a:pPr marL="0" indent="0">
              <a:spcBef>
                <a:spcPts val="1800"/>
              </a:spcBef>
              <a:buSzPct val="100000"/>
              <a:buFont typeface="+mj-lt"/>
              <a:buAutoNum type="arabicPeriod"/>
            </a:pPr>
            <a:r>
              <a:rPr lang="uk-UA" sz="3200" b="0" i="0" noProof="0" dirty="0">
                <a:solidFill>
                  <a:schemeClr val="tx1"/>
                </a:solidFill>
                <a:effectLst/>
                <a:latin typeface="Arial" panose="020B0604020202020204" pitchFamily="34" charset="0"/>
                <a:cs typeface="Arial" panose="020B0604020202020204" pitchFamily="34" charset="0"/>
              </a:rPr>
              <a:t> Позбавлення підприємства, установи, організації статусу критично важливого.</a:t>
            </a: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З</a:t>
            </a:r>
            <a:r>
              <a:rPr lang="uk-UA" sz="3200" b="0" i="0" noProof="0" dirty="0" err="1">
                <a:solidFill>
                  <a:schemeClr val="tx1"/>
                </a:solidFill>
                <a:effectLst/>
                <a:latin typeface="Arial" panose="020B0604020202020204" pitchFamily="34" charset="0"/>
                <a:cs typeface="Arial" panose="020B0604020202020204" pitchFamily="34" charset="0"/>
              </a:rPr>
              <a:t>авершення</a:t>
            </a:r>
            <a:r>
              <a:rPr lang="uk-UA" sz="3200" b="0" i="0" noProof="0" dirty="0">
                <a:solidFill>
                  <a:schemeClr val="tx1"/>
                </a:solidFill>
                <a:effectLst/>
                <a:latin typeface="Arial" panose="020B0604020202020204" pitchFamily="34" charset="0"/>
                <a:cs typeface="Arial" panose="020B0604020202020204" pitchFamily="34" charset="0"/>
              </a:rPr>
              <a:t> критично важливим підприємством виробництва товарів, виконання робіт і надання послуг для забезпечення потреб Збройних Сил, інших військових формувань</a:t>
            </a:r>
            <a:r>
              <a:rPr lang="uk-UA" sz="3200" dirty="0">
                <a:solidFill>
                  <a:schemeClr val="tx1"/>
                </a:solidFill>
                <a:latin typeface="Arial" panose="020B0604020202020204" pitchFamily="34" charset="0"/>
                <a:cs typeface="Arial" panose="020B0604020202020204" pitchFamily="34" charset="0"/>
              </a:rPr>
              <a:t>.</a:t>
            </a:r>
            <a:endParaRPr lang="uk-UA" sz="3200" b="0" i="0" noProof="0" dirty="0">
              <a:solidFill>
                <a:schemeClr val="tx1"/>
              </a:solidFill>
              <a:effectLst/>
              <a:latin typeface="Arial" panose="020B0604020202020204" pitchFamily="34" charset="0"/>
              <a:cs typeface="Arial" panose="020B0604020202020204" pitchFamily="34" charset="0"/>
            </a:endParaRP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Л</a:t>
            </a:r>
            <a:r>
              <a:rPr lang="uk-UA" sz="3200" b="0" i="0" noProof="0" dirty="0" err="1">
                <a:solidFill>
                  <a:schemeClr val="tx1"/>
                </a:solidFill>
                <a:effectLst/>
                <a:latin typeface="Arial" panose="020B0604020202020204" pitchFamily="34" charset="0"/>
                <a:cs typeface="Arial" panose="020B0604020202020204" pitchFamily="34" charset="0"/>
              </a:rPr>
              <a:t>іквідації</a:t>
            </a:r>
            <a:r>
              <a:rPr lang="uk-UA" sz="3200" b="0" i="0" noProof="0" dirty="0">
                <a:solidFill>
                  <a:schemeClr val="tx1"/>
                </a:solidFill>
                <a:effectLst/>
                <a:latin typeface="Arial" panose="020B0604020202020204" pitchFamily="34" charset="0"/>
                <a:cs typeface="Arial" panose="020B0604020202020204" pitchFamily="34" charset="0"/>
              </a:rPr>
              <a:t> підприємства, установи.</a:t>
            </a: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З</a:t>
            </a:r>
            <a:r>
              <a:rPr lang="uk-UA" sz="3200" b="0" i="0" noProof="0" dirty="0" err="1">
                <a:solidFill>
                  <a:schemeClr val="tx1"/>
                </a:solidFill>
                <a:effectLst/>
                <a:latin typeface="Arial" panose="020B0604020202020204" pitchFamily="34" charset="0"/>
                <a:cs typeface="Arial" panose="020B0604020202020204" pitchFamily="34" charset="0"/>
              </a:rPr>
              <a:t>вільнення</a:t>
            </a:r>
            <a:r>
              <a:rPr lang="uk-UA" sz="3200" b="0" i="0" noProof="0" dirty="0">
                <a:solidFill>
                  <a:schemeClr val="tx1"/>
                </a:solidFill>
                <a:effectLst/>
                <a:latin typeface="Arial" panose="020B0604020202020204" pitchFamily="34" charset="0"/>
                <a:cs typeface="Arial" panose="020B0604020202020204" pitchFamily="34" charset="0"/>
              </a:rPr>
              <a:t> військовозобов’язаного.</a:t>
            </a: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Т</a:t>
            </a:r>
            <a:r>
              <a:rPr lang="uk-UA" sz="3200" b="0" i="0" noProof="0" dirty="0" err="1">
                <a:solidFill>
                  <a:schemeClr val="tx1"/>
                </a:solidFill>
                <a:effectLst/>
                <a:latin typeface="Arial" panose="020B0604020202020204" pitchFamily="34" charset="0"/>
                <a:cs typeface="Arial" panose="020B0604020202020204" pitchFamily="34" charset="0"/>
              </a:rPr>
              <a:t>имчасового</a:t>
            </a:r>
            <a:r>
              <a:rPr lang="uk-UA" sz="3200" b="0" i="0" noProof="0" dirty="0">
                <a:solidFill>
                  <a:schemeClr val="tx1"/>
                </a:solidFill>
                <a:effectLst/>
                <a:latin typeface="Arial" panose="020B0604020202020204" pitchFamily="34" charset="0"/>
                <a:cs typeface="Arial" panose="020B0604020202020204" pitchFamily="34" charset="0"/>
              </a:rPr>
              <a:t> припинення дії трудового договору військовозобов’язаного з підприємством, установою; </a:t>
            </a: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О</a:t>
            </a:r>
            <a:r>
              <a:rPr lang="uk-UA" sz="3200" b="0" i="0" noProof="0" dirty="0" err="1">
                <a:solidFill>
                  <a:schemeClr val="tx1"/>
                </a:solidFill>
                <a:effectLst/>
                <a:latin typeface="Arial" panose="020B0604020202020204" pitchFamily="34" charset="0"/>
                <a:cs typeface="Arial" panose="020B0604020202020204" pitchFamily="34" charset="0"/>
              </a:rPr>
              <a:t>бґрунтованого</a:t>
            </a:r>
            <a:r>
              <a:rPr lang="uk-UA" sz="3200" b="0" i="0" noProof="0" dirty="0">
                <a:solidFill>
                  <a:schemeClr val="tx1"/>
                </a:solidFill>
                <a:effectLst/>
                <a:latin typeface="Arial" panose="020B0604020202020204" pitchFamily="34" charset="0"/>
                <a:cs typeface="Arial" panose="020B0604020202020204" pitchFamily="34" charset="0"/>
              </a:rPr>
              <a:t> подання керівника підприємства, установи</a:t>
            </a:r>
            <a:r>
              <a:rPr lang="uk-UA" sz="3200" dirty="0">
                <a:solidFill>
                  <a:schemeClr val="tx1"/>
                </a:solidFill>
                <a:latin typeface="Arial" panose="020B0604020202020204" pitchFamily="34" charset="0"/>
                <a:cs typeface="Arial" panose="020B0604020202020204" pitchFamily="34" charset="0"/>
              </a:rPr>
              <a:t>.</a:t>
            </a:r>
            <a:endParaRPr lang="uk-UA" sz="3200" b="0" i="0" noProof="0" dirty="0">
              <a:solidFill>
                <a:schemeClr val="tx1"/>
              </a:solidFill>
              <a:effectLst/>
              <a:latin typeface="Arial" panose="020B0604020202020204" pitchFamily="34" charset="0"/>
              <a:cs typeface="Arial" panose="020B0604020202020204" pitchFamily="34" charset="0"/>
            </a:endParaRP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Н</a:t>
            </a:r>
            <a:r>
              <a:rPr lang="uk-UA" sz="3200" b="0" i="0" noProof="0" dirty="0" err="1">
                <a:solidFill>
                  <a:schemeClr val="tx1"/>
                </a:solidFill>
                <a:effectLst/>
                <a:latin typeface="Arial" panose="020B0604020202020204" pitchFamily="34" charset="0"/>
                <a:cs typeface="Arial" panose="020B0604020202020204" pitchFamily="34" charset="0"/>
              </a:rPr>
              <a:t>адання</a:t>
            </a:r>
            <a:r>
              <a:rPr lang="uk-UA" sz="3200" b="0" i="0" noProof="0" dirty="0">
                <a:solidFill>
                  <a:schemeClr val="tx1"/>
                </a:solidFill>
                <a:effectLst/>
                <a:latin typeface="Arial" panose="020B0604020202020204" pitchFamily="34" charset="0"/>
                <a:cs typeface="Arial" panose="020B0604020202020204" pitchFamily="34" charset="0"/>
              </a:rPr>
              <a:t> відстрочки з інших причин, визначених статтею 23 Закону України «Про мобілізаційну підготовку та мобілізацію».</a:t>
            </a:r>
          </a:p>
          <a:p>
            <a:pPr marL="0" indent="0">
              <a:spcBef>
                <a:spcPts val="1800"/>
              </a:spcBef>
              <a:buSzPct val="100000"/>
              <a:buFont typeface="+mj-lt"/>
              <a:buAutoNum type="arabicPeriod"/>
            </a:pPr>
            <a:r>
              <a:rPr lang="uk-UA" sz="3200" dirty="0">
                <a:solidFill>
                  <a:schemeClr val="tx1"/>
                </a:solidFill>
                <a:latin typeface="Arial" panose="020B0604020202020204" pitchFamily="34" charset="0"/>
                <a:cs typeface="Arial" panose="020B0604020202020204" pitchFamily="34" charset="0"/>
              </a:rPr>
              <a:t> Н</a:t>
            </a:r>
            <a:r>
              <a:rPr lang="uk-UA" sz="3200" b="0" i="0" noProof="0" dirty="0" err="1">
                <a:solidFill>
                  <a:schemeClr val="tx1"/>
                </a:solidFill>
                <a:effectLst/>
                <a:latin typeface="Arial" panose="020B0604020202020204" pitchFamily="34" charset="0"/>
                <a:cs typeface="Arial" panose="020B0604020202020204" pitchFamily="34" charset="0"/>
              </a:rPr>
              <a:t>евиконання</a:t>
            </a:r>
            <a:r>
              <a:rPr lang="uk-UA" sz="3200" b="0" i="0" noProof="0" dirty="0">
                <a:solidFill>
                  <a:schemeClr val="tx1"/>
                </a:solidFill>
                <a:effectLst/>
                <a:latin typeface="Arial" panose="020B0604020202020204" pitchFamily="34" charset="0"/>
                <a:cs typeface="Arial" panose="020B0604020202020204" pitchFamily="34" charset="0"/>
              </a:rPr>
              <a:t> оператором протимінної діяльності протягом шести місяців робіт з розмінування (гуманітарного розмінування). </a:t>
            </a:r>
          </a:p>
          <a:p>
            <a:pPr marL="0" indent="0">
              <a:spcBef>
                <a:spcPts val="1800"/>
              </a:spcBef>
              <a:buNone/>
            </a:pPr>
            <a:r>
              <a:rPr lang="uk-UA" sz="3200" b="0" i="0" noProof="0" dirty="0">
                <a:solidFill>
                  <a:schemeClr val="tx1"/>
                </a:solidFill>
                <a:effectLst/>
                <a:latin typeface="Arial" panose="020B0604020202020204" pitchFamily="34" charset="0"/>
                <a:cs typeface="Arial" panose="020B0604020202020204" pitchFamily="34" charset="0"/>
              </a:rPr>
              <a:t>Щодо надання відстрочки з інших причин. Надана військовозобов’язаному рішенням Мінекономіки бронь, строк дії якої не закінчився, вважається анульованою з дня прийняття Мінекономіки іншого рішення про надання відстрочки для такого військовозобов’язаного</a:t>
            </a:r>
          </a:p>
        </p:txBody>
      </p:sp>
      <p:sp>
        <p:nvSpPr>
          <p:cNvPr id="9" name="Прямоугольник 8">
            <a:extLst>
              <a:ext uri="{FF2B5EF4-FFF2-40B4-BE49-F238E27FC236}">
                <a16:creationId xmlns:a16="http://schemas.microsoft.com/office/drawing/2014/main" id="{47C6CF98-A6E6-E735-385B-6BBDA09A0A3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30B93D6-DDA8-4ACB-0E5E-4225E96CC5D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2392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AAE12-4FE1-0AC5-6205-E20A713A30AC}"/>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42666D9A-9CA9-1BC0-7679-65CA32F59FD5}"/>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942A16B9-DBB0-88C8-5632-CEDBC7856DD1}"/>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6522A211-C4D5-8E6C-1A26-E558A1C65C13}"/>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27CA0205-B93F-30E3-0F3A-E521A34CAEE3}"/>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8" name="TextBox 7">
            <a:extLst>
              <a:ext uri="{FF2B5EF4-FFF2-40B4-BE49-F238E27FC236}">
                <a16:creationId xmlns:a16="http://schemas.microsoft.com/office/drawing/2014/main" id="{4005D576-7BA2-EFC0-7694-8B32A064F26A}"/>
              </a:ext>
            </a:extLst>
          </p:cNvPr>
          <p:cNvSpPr txBox="1"/>
          <p:nvPr/>
        </p:nvSpPr>
        <p:spPr>
          <a:xfrm>
            <a:off x="2625463" y="5522071"/>
            <a:ext cx="2041037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00" lvl="1" algn="ctr">
              <a:spcBef>
                <a:spcPts val="1200"/>
              </a:spcBef>
            </a:pPr>
            <a:r>
              <a:rPr lang="ru-RU" sz="8000" b="1" dirty="0" err="1">
                <a:solidFill>
                  <a:srgbClr val="0070C0"/>
                </a:solidFill>
                <a:latin typeface="Roboto" panose="02000000000000000000" pitchFamily="2" charset="0"/>
              </a:rPr>
              <a:t>Розділ</a:t>
            </a:r>
            <a:r>
              <a:rPr lang="ru-RU" sz="8000" b="1" dirty="0">
                <a:solidFill>
                  <a:srgbClr val="0070C0"/>
                </a:solidFill>
                <a:latin typeface="Roboto" panose="02000000000000000000" pitchFamily="2" charset="0"/>
              </a:rPr>
              <a:t> 6. </a:t>
            </a:r>
            <a:r>
              <a:rPr lang="uk-UA" sz="8000" b="1" dirty="0">
                <a:solidFill>
                  <a:srgbClr val="0070C0"/>
                </a:solidFill>
                <a:latin typeface="Roboto" panose="02000000000000000000" pitchFamily="2" charset="0"/>
              </a:rPr>
              <a:t>Моніторинг </a:t>
            </a:r>
            <a:endParaRPr lang="uk-UA" sz="8000" b="1" noProof="0" dirty="0">
              <a:solidFill>
                <a:srgbClr val="0070C0"/>
              </a:solidFill>
              <a:latin typeface="Roboto" panose="02000000000000000000" pitchFamily="2" charset="0"/>
            </a:endParaRPr>
          </a:p>
        </p:txBody>
      </p:sp>
      <p:sp>
        <p:nvSpPr>
          <p:cNvPr id="3" name="Номер слайда 4">
            <a:extLst>
              <a:ext uri="{FF2B5EF4-FFF2-40B4-BE49-F238E27FC236}">
                <a16:creationId xmlns:a16="http://schemas.microsoft.com/office/drawing/2014/main" id="{834867D3-9B61-1016-8C41-12DC8D5BAE6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148</a:t>
            </a:fld>
            <a:endParaRPr lang="uk-UA" sz="3200" b="1" dirty="0">
              <a:solidFill>
                <a:schemeClr val="bg1"/>
              </a:solidFill>
              <a:latin typeface="Arial" panose="020B0604020202020204" pitchFamily="34" charset="0"/>
              <a:cs typeface="Arial" panose="020B0604020202020204" pitchFamily="34" charset="0"/>
            </a:endParaRPr>
          </a:p>
        </p:txBody>
      </p:sp>
      <p:sp>
        <p:nvSpPr>
          <p:cNvPr id="6" name="Прямоугольник 8">
            <a:extLst>
              <a:ext uri="{FF2B5EF4-FFF2-40B4-BE49-F238E27FC236}">
                <a16:creationId xmlns:a16="http://schemas.microsoft.com/office/drawing/2014/main" id="{2846E4F4-44DF-59D3-3319-1B64F95CC1C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01685"/>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9B21E-1977-645C-D43F-0844737BB5E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4C8BAB-B970-2602-5595-ACA6184AD8BC}"/>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МОНІТОРИНГ </a:t>
            </a:r>
          </a:p>
        </p:txBody>
      </p:sp>
      <p:sp>
        <p:nvSpPr>
          <p:cNvPr id="3" name="Объект 2">
            <a:extLst>
              <a:ext uri="{FF2B5EF4-FFF2-40B4-BE49-F238E27FC236}">
                <a16:creationId xmlns:a16="http://schemas.microsoft.com/office/drawing/2014/main" id="{97BF71E2-B1B9-107C-B2A7-8658428DA4C0}"/>
              </a:ext>
            </a:extLst>
          </p:cNvPr>
          <p:cNvSpPr>
            <a:spLocks noGrp="1"/>
          </p:cNvSpPr>
          <p:nvPr>
            <p:ph type="subTitle" idx="4"/>
          </p:nvPr>
        </p:nvSpPr>
        <p:spPr>
          <a:xfrm>
            <a:off x="1817144" y="1469229"/>
            <a:ext cx="1992170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Орган, який прийняв рішення про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 здійснює моніторинг діяльності таких підприємств, установ, організацій за звітний податковий період, зокрема щодо виконання вимог, визначених в </a:t>
            </a:r>
            <a:r>
              <a:rPr lang="uk-UA" sz="4000" u="sng" dirty="0">
                <a:latin typeface="Arial" panose="020B0604020202020204" pitchFamily="34" charset="0"/>
                <a:cs typeface="Arial" panose="020B0604020202020204" pitchFamily="34" charset="0"/>
                <a:hlinkClick r:id="rId2"/>
              </a:rPr>
              <a:t>абзаці третьому</a:t>
            </a:r>
            <a:r>
              <a:rPr lang="uk-UA" sz="4000" dirty="0">
                <a:latin typeface="Arial" panose="020B0604020202020204" pitchFamily="34" charset="0"/>
                <a:cs typeface="Arial" panose="020B0604020202020204" pitchFamily="34" charset="0"/>
              </a:rPr>
              <a:t> пункту 8 Порядку, та у разі потреби проводить перевірку відповідності підприємства, установи, організації, які визначені критично важливими для функціонування економіки та забезпечення життєдіяльності населення в особливий період, критеріям, зазначеним у </a:t>
            </a:r>
            <a:r>
              <a:rPr lang="uk-UA" sz="4000" u="sng" dirty="0">
                <a:latin typeface="Arial" panose="020B0604020202020204" pitchFamily="34" charset="0"/>
                <a:cs typeface="Arial" panose="020B0604020202020204" pitchFamily="34" charset="0"/>
                <a:hlinkClick r:id="rId3"/>
              </a:rPr>
              <a:t>пункті 2</a:t>
            </a:r>
            <a:r>
              <a:rPr lang="uk-UA" sz="4000" dirty="0">
                <a:latin typeface="Arial" panose="020B0604020202020204" pitchFamily="34" charset="0"/>
                <a:cs typeface="Arial" panose="020B0604020202020204" pitchFamily="34" charset="0"/>
              </a:rPr>
              <a:t> цих Критеріїв та порядку, протягом діяльності підприємства, установи, організації з дати прийняття рішення про визначення їх критично важливими для функціонування економіки та забезпечення життєдіяльності населення в особливий період.</a:t>
            </a:r>
          </a:p>
          <a:p>
            <a:pPr marL="0" indent="0">
              <a:buNone/>
            </a:pPr>
            <a:endParaRPr lang="uk-UA" sz="4000" dirty="0">
              <a:latin typeface="Arial" panose="020B0604020202020204" pitchFamily="34" charset="0"/>
              <a:cs typeface="Arial" panose="020B0604020202020204" pitchFamily="34" charset="0"/>
            </a:endParaRPr>
          </a:p>
          <a:p>
            <a:pPr marL="0" indent="0">
              <a:spcBef>
                <a:spcPts val="1800"/>
              </a:spcBef>
              <a:buNone/>
            </a:pPr>
            <a:endParaRPr lang="uk-UA" sz="3200" b="0" i="0" noProof="0" dirty="0">
              <a:solidFill>
                <a:schemeClr val="tx1"/>
              </a:solidFill>
              <a:effectLst/>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7F068AB-79EB-FDC7-C1EF-7CC09562071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E33C46E-8D09-8AF2-46C8-4433DB66E38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149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11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BB303-842E-152B-609F-94F003A2608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0435A3-DD48-766F-BF8A-60078BC4F735}"/>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БЕЗ 72-ГОДИННОГО ОЧІКУВАННЯ ПІСЛЯ 02.02.2026</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E512375-0F8B-9812-EFA9-0275403324DE}"/>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dirty="0"/>
              <a:t>З </a:t>
            </a:r>
            <a:r>
              <a:rPr lang="uk-UA" sz="4000" dirty="0">
                <a:latin typeface="Arial" panose="020B0604020202020204" pitchFamily="34" charset="0"/>
                <a:cs typeface="Arial" panose="020B0604020202020204" pitchFamily="34" charset="0"/>
              </a:rPr>
              <a:t>1 лютого на нове бронювання знову дається 72 години</a:t>
            </a:r>
          </a:p>
          <a:p>
            <a:pPr marL="0" indent="0">
              <a:buNone/>
            </a:pPr>
            <a:r>
              <a:rPr lang="uk-UA" sz="4000" dirty="0">
                <a:latin typeface="Arial" panose="020B0604020202020204" pitchFamily="34" charset="0"/>
                <a:cs typeface="Arial" panose="020B0604020202020204" pitchFamily="34" charset="0"/>
              </a:rPr>
              <a:t>Згідно з </a:t>
            </a:r>
            <a:r>
              <a:rPr lang="uk-UA" sz="4000" dirty="0">
                <a:latin typeface="Arial" panose="020B0604020202020204" pitchFamily="34" charset="0"/>
                <a:cs typeface="Arial" panose="020B0604020202020204" pitchFamily="34" charset="0"/>
                <a:hlinkClick r:id="rId2"/>
              </a:rPr>
              <a:t>п. 29 Порядку №76</a:t>
            </a:r>
            <a:r>
              <a:rPr lang="uk-UA" sz="4000" dirty="0">
                <a:latin typeface="Arial" panose="020B0604020202020204" pitchFamily="34" charset="0"/>
                <a:cs typeface="Arial" panose="020B0604020202020204" pitchFamily="34" charset="0"/>
              </a:rPr>
              <a:t>, після того як ви сформували список засобами </a:t>
            </a:r>
            <a:r>
              <a:rPr lang="uk-UA" sz="4000" dirty="0">
                <a:latin typeface="Arial" panose="020B0604020202020204" pitchFamily="34" charset="0"/>
                <a:cs typeface="Arial" panose="020B0604020202020204" pitchFamily="34" charset="0"/>
                <a:hlinkClick r:id="rId3"/>
              </a:rPr>
              <a:t>Єдиного державного реєстру призовників, військовозобов’язаних та резервістів</a:t>
            </a:r>
            <a:r>
              <a:rPr lang="uk-UA" sz="4000" dirty="0">
                <a:latin typeface="Arial" panose="020B0604020202020204" pitchFamily="34" charset="0"/>
                <a:cs typeface="Arial" panose="020B0604020202020204" pitchFamily="34" charset="0"/>
              </a:rPr>
              <a:t>, система має «підтягнути» дані.</a:t>
            </a:r>
          </a:p>
          <a:p>
            <a:pPr marL="0" indent="0">
              <a:buNone/>
            </a:pPr>
            <a:r>
              <a:rPr lang="uk-UA" sz="4000" dirty="0">
                <a:latin typeface="Arial" panose="020B0604020202020204" pitchFamily="34" charset="0"/>
                <a:cs typeface="Arial" panose="020B0604020202020204" pitchFamily="34" charset="0"/>
              </a:rPr>
              <a:t>За загальним правилом, з 1 лютого 2026 року бронювання здійснюватиметься протягом 72 годин. І працює лише за умов, що працівник:</a:t>
            </a:r>
          </a:p>
          <a:p>
            <a:pPr>
              <a:buFont typeface="Wingdings" panose="05000000000000000000" pitchFamily="2" charset="2"/>
              <a:buChar char="Ø"/>
            </a:pPr>
            <a:r>
              <a:rPr lang="uk-UA" sz="4000" dirty="0">
                <a:latin typeface="Arial" panose="020B0604020202020204" pitchFamily="34" charset="0"/>
                <a:cs typeface="Arial" panose="020B0604020202020204" pitchFamily="34" charset="0"/>
              </a:rPr>
              <a:t>перебуває на </a:t>
            </a:r>
            <a:r>
              <a:rPr lang="uk-UA" sz="4000" dirty="0">
                <a:latin typeface="Arial" panose="020B0604020202020204" pitchFamily="34" charset="0"/>
                <a:cs typeface="Arial" panose="020B0604020202020204" pitchFamily="34" charset="0"/>
                <a:hlinkClick r:id="rId4"/>
              </a:rPr>
              <a:t>військовому обліку</a:t>
            </a:r>
            <a:r>
              <a:rPr lang="uk-UA" sz="40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uk-UA" sz="4000" dirty="0">
                <a:latin typeface="Arial" panose="020B0604020202020204" pitchFamily="34" charset="0"/>
                <a:cs typeface="Arial" panose="020B0604020202020204" pitchFamily="34" charset="0"/>
              </a:rPr>
              <a:t>офіційно працевлаштований у держоргані або на критично важливому підприємстві;</a:t>
            </a:r>
          </a:p>
          <a:p>
            <a:pPr>
              <a:buFont typeface="Wingdings" panose="05000000000000000000" pitchFamily="2" charset="2"/>
              <a:buChar char="Ø"/>
            </a:pPr>
            <a:r>
              <a:rPr lang="uk-UA" sz="4000" dirty="0">
                <a:latin typeface="Arial" panose="020B0604020202020204" pitchFamily="34" charset="0"/>
                <a:cs typeface="Arial" panose="020B0604020202020204" pitchFamily="34" charset="0"/>
              </a:rPr>
              <a:t>вчасно уточнив персональні дані (до 16 липня 2024 року);</a:t>
            </a:r>
          </a:p>
          <a:p>
            <a:pPr>
              <a:buFont typeface="Wingdings" panose="05000000000000000000" pitchFamily="2" charset="2"/>
              <a:buChar char="Ø"/>
            </a:pPr>
            <a:r>
              <a:rPr lang="uk-UA" sz="4000" dirty="0">
                <a:latin typeface="Arial" panose="020B0604020202020204" pitchFamily="34" charset="0"/>
                <a:cs typeface="Arial" panose="020B0604020202020204" pitchFamily="34" charset="0"/>
              </a:rPr>
              <a:t>не перебуває в розшуку.</a:t>
            </a:r>
          </a:p>
          <a:p>
            <a:pPr>
              <a:buFont typeface="Wingdings" panose="05000000000000000000" pitchFamily="2" charset="2"/>
              <a:buChar char="Ø"/>
            </a:pPr>
            <a:r>
              <a:rPr lang="uk-UA" sz="4000" dirty="0">
                <a:latin typeface="Arial" panose="020B0604020202020204" pitchFamily="34" charset="0"/>
                <a:cs typeface="Arial" panose="020B0604020202020204" pitchFamily="34" charset="0"/>
              </a:rPr>
              <a:t>Важливо: Якщо хоча б одна з цих умов не виконана, працівника не забронюєте!</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081A846-F5D6-F2D7-A664-8F318A3F58DC}"/>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F2167CA-B5C1-3AF2-5004-5DBECC497BA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5623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7185B-A863-6807-387A-97B1C5AEDB1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0273F-3E3B-D044-D33E-53A600A1E84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МОНІТОРИНГ </a:t>
            </a:r>
          </a:p>
        </p:txBody>
      </p:sp>
      <p:sp>
        <p:nvSpPr>
          <p:cNvPr id="3" name="Объект 2">
            <a:extLst>
              <a:ext uri="{FF2B5EF4-FFF2-40B4-BE49-F238E27FC236}">
                <a16:creationId xmlns:a16="http://schemas.microsoft.com/office/drawing/2014/main" id="{FFB3147B-E651-49EA-7216-0E8893DDBD02}"/>
              </a:ext>
            </a:extLst>
          </p:cNvPr>
          <p:cNvSpPr>
            <a:spLocks noGrp="1"/>
          </p:cNvSpPr>
          <p:nvPr>
            <p:ph type="subTitle" idx="4"/>
          </p:nvPr>
        </p:nvSpPr>
        <p:spPr>
          <a:xfrm>
            <a:off x="1817144" y="1469229"/>
            <a:ext cx="19921702" cy="11502912"/>
          </a:xfrm>
          <a:prstGeom prst="rect">
            <a:avLst/>
          </a:prstGeom>
          <a:ln>
            <a:noFill/>
          </a:ln>
        </p:spPr>
        <p:txBody>
          <a:bodyPr>
            <a:noAutofit/>
          </a:bodyPr>
          <a:lstStyle/>
          <a:p>
            <a:pPr marL="0" indent="0">
              <a:buNone/>
            </a:pPr>
            <a:r>
              <a:rPr lang="uk-UA" sz="4000" dirty="0"/>
              <a:t>За </a:t>
            </a:r>
            <a:r>
              <a:rPr lang="uk-UA" sz="4000" dirty="0">
                <a:latin typeface="Arial" panose="020B0604020202020204" pitchFamily="34" charset="0"/>
                <a:cs typeface="Arial" panose="020B0604020202020204" pitchFamily="34" charset="0"/>
              </a:rPr>
              <a:t>результатами проведеної перевірки відповідно до абзацу першого цього пункту орган приймає одне з таких рішень:</a:t>
            </a:r>
          </a:p>
          <a:p>
            <a:pPr marL="0" indent="0">
              <a:buNone/>
            </a:pPr>
            <a:r>
              <a:rPr lang="uk-UA" sz="4000" dirty="0">
                <a:latin typeface="Arial" panose="020B0604020202020204" pitchFamily="34" charset="0"/>
                <a:cs typeface="Arial" panose="020B0604020202020204" pitchFamily="34" charset="0"/>
              </a:rPr>
              <a:t>про невідповідність підприємства, установи, організації критеріям, зазначеним у </a:t>
            </a:r>
            <a:r>
              <a:rPr lang="uk-UA" sz="4000" u="sng" dirty="0">
                <a:latin typeface="Arial" panose="020B0604020202020204" pitchFamily="34" charset="0"/>
                <a:cs typeface="Arial" panose="020B0604020202020204" pitchFamily="34" charset="0"/>
                <a:hlinkClick r:id="rId2"/>
              </a:rPr>
              <a:t>пункті 2</a:t>
            </a:r>
            <a:r>
              <a:rPr lang="uk-UA" sz="4000" dirty="0">
                <a:latin typeface="Arial" panose="020B0604020202020204" pitchFamily="34" charset="0"/>
                <a:cs typeface="Arial" panose="020B0604020202020204" pitchFamily="34" charset="0"/>
              </a:rPr>
              <a:t> цих Критеріїв та порядку, або невиконання вимог, визначених в </a:t>
            </a:r>
            <a:r>
              <a:rPr lang="uk-UA" sz="4000" u="sng" dirty="0">
                <a:latin typeface="Arial" panose="020B0604020202020204" pitchFamily="34" charset="0"/>
                <a:cs typeface="Arial" panose="020B0604020202020204" pitchFamily="34" charset="0"/>
                <a:hlinkClick r:id="rId3"/>
              </a:rPr>
              <a:t>абзаці третьому</a:t>
            </a:r>
            <a:r>
              <a:rPr lang="uk-UA" sz="4000" dirty="0">
                <a:latin typeface="Arial" panose="020B0604020202020204" pitchFamily="34" charset="0"/>
                <a:cs typeface="Arial" panose="020B0604020202020204" pitchFamily="34" charset="0"/>
              </a:rPr>
              <a:t> пункту 8 Порядку бронювання військовозобов’язаних на період мобілізації та на воєнний час, затвердженого постановою Кабінету Міністрів України від 27 січня 2023 р. № 76, а також скасовує їх статус критично важливих для функціонування економіки та забезпечення життєдіяльності населення в особливий період;</a:t>
            </a:r>
          </a:p>
          <a:p>
            <a:pPr marL="0" indent="0">
              <a:buNone/>
            </a:pPr>
            <a:r>
              <a:rPr lang="uk-UA" sz="4000" dirty="0">
                <a:latin typeface="Arial" panose="020B0604020202020204" pitchFamily="34" charset="0"/>
                <a:cs typeface="Arial" panose="020B0604020202020204" pitchFamily="34" charset="0"/>
              </a:rPr>
              <a:t>про відповідність підприємства, установи, організації критеріям, зазначеним у </a:t>
            </a:r>
            <a:r>
              <a:rPr lang="uk-UA" sz="4000" u="sng" dirty="0">
                <a:latin typeface="Arial" panose="020B0604020202020204" pitchFamily="34" charset="0"/>
                <a:cs typeface="Arial" panose="020B0604020202020204" pitchFamily="34" charset="0"/>
                <a:hlinkClick r:id="rId2"/>
              </a:rPr>
              <a:t>пункті 2</a:t>
            </a:r>
            <a:r>
              <a:rPr lang="uk-UA" sz="4000" dirty="0">
                <a:latin typeface="Arial" panose="020B0604020202020204" pitchFamily="34" charset="0"/>
                <a:cs typeface="Arial" panose="020B0604020202020204" pitchFamily="34" charset="0"/>
              </a:rPr>
              <a:t> цих Критеріїв та порядку, і визначення їх критично важливими для функціонування економіки та забезпечення життєдіяльності населення в особливий період.</a:t>
            </a:r>
          </a:p>
          <a:p>
            <a:pPr marL="0" indent="0">
              <a:spcBef>
                <a:spcPts val="1800"/>
              </a:spcBef>
              <a:buNone/>
            </a:pPr>
            <a:endParaRPr lang="uk-UA" sz="3200" b="0" i="0" noProof="0" dirty="0">
              <a:solidFill>
                <a:schemeClr val="tx1"/>
              </a:solidFill>
              <a:effectLst/>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47799F4-734E-91C9-E5C9-44AB3A9A322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FA45A0C-8AF2-C26C-B39D-6FE7E50AAA6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4685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3398-E65F-A5D9-F36C-CC7ABD29226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5A8AF0-6B55-C26A-2EF4-5DA6C3E6841C}"/>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МОНІТОРИНГ </a:t>
            </a:r>
          </a:p>
        </p:txBody>
      </p:sp>
      <p:sp>
        <p:nvSpPr>
          <p:cNvPr id="3" name="Объект 2">
            <a:extLst>
              <a:ext uri="{FF2B5EF4-FFF2-40B4-BE49-F238E27FC236}">
                <a16:creationId xmlns:a16="http://schemas.microsoft.com/office/drawing/2014/main" id="{ABB1F74C-F86A-6246-E7CC-A18AA021806C}"/>
              </a:ext>
            </a:extLst>
          </p:cNvPr>
          <p:cNvSpPr>
            <a:spLocks noGrp="1"/>
          </p:cNvSpPr>
          <p:nvPr>
            <p:ph type="subTitle" idx="4"/>
          </p:nvPr>
        </p:nvSpPr>
        <p:spPr>
          <a:xfrm>
            <a:off x="1817144" y="1469229"/>
            <a:ext cx="1992170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Копію рішення, прийнятого за результатами перевірки, орган, зазначений в </a:t>
            </a:r>
            <a:r>
              <a:rPr lang="uk-UA" sz="4000" u="sng" dirty="0">
                <a:latin typeface="Arial" panose="020B0604020202020204" pitchFamily="34" charset="0"/>
                <a:cs typeface="Arial" panose="020B0604020202020204" pitchFamily="34" charset="0"/>
                <a:hlinkClick r:id="rId2"/>
              </a:rPr>
              <a:t>абзаці першому</a:t>
            </a:r>
            <a:r>
              <a:rPr lang="uk-UA" sz="4000" dirty="0">
                <a:latin typeface="Arial" panose="020B0604020202020204" pitchFamily="34" charset="0"/>
                <a:cs typeface="Arial" panose="020B0604020202020204" pitchFamily="34" charset="0"/>
              </a:rPr>
              <a:t> цього пункту, в одноденний строк з дня його прийняття надсилає Мінекономіки, Міноборони (СБУ, розвідувальним органам України) та </a:t>
            </a:r>
            <a:r>
              <a:rPr lang="uk-UA" sz="4000" dirty="0" err="1">
                <a:latin typeface="Arial" panose="020B0604020202020204" pitchFamily="34" charset="0"/>
                <a:cs typeface="Arial" panose="020B0604020202020204" pitchFamily="34" charset="0"/>
              </a:rPr>
              <a:t>Мінцифри</a:t>
            </a:r>
            <a:r>
              <a:rPr lang="uk-UA" sz="4000" dirty="0">
                <a:latin typeface="Arial" panose="020B0604020202020204" pitchFamily="34" charset="0"/>
                <a:cs typeface="Arial" panose="020B0604020202020204" pitchFamily="34" charset="0"/>
              </a:rPr>
              <a:t>.</a:t>
            </a:r>
          </a:p>
          <a:p>
            <a:pPr marL="0" indent="0">
              <a:buNone/>
            </a:pPr>
            <a:r>
              <a:rPr lang="uk-UA" sz="4000" dirty="0">
                <a:latin typeface="Arial" panose="020B0604020202020204" pitchFamily="34" charset="0"/>
                <a:cs typeface="Arial" panose="020B0604020202020204" pitchFamily="34" charset="0"/>
              </a:rPr>
              <a:t>Підприємства, установи, організації, яким скасовано статус критично важливих для функціонування економіки та забезпечення життєдіяльності населення в особливий період у зв’язку з невиконанням вимог, визначених в </a:t>
            </a:r>
            <a:r>
              <a:rPr lang="uk-UA" sz="4000" u="sng" dirty="0">
                <a:latin typeface="Arial" panose="020B0604020202020204" pitchFamily="34" charset="0"/>
                <a:cs typeface="Arial" panose="020B0604020202020204" pitchFamily="34" charset="0"/>
                <a:hlinkClick r:id="rId3"/>
              </a:rPr>
              <a:t>абзаці третьому</a:t>
            </a:r>
            <a:r>
              <a:rPr lang="uk-UA" sz="4000" dirty="0">
                <a:latin typeface="Arial" panose="020B0604020202020204" pitchFamily="34" charset="0"/>
                <a:cs typeface="Arial" panose="020B0604020202020204" pitchFamily="34" charset="0"/>
              </a:rPr>
              <a:t> пункту 8 Порядку бронювання військовозобов’язаних на період мобілізації та на воєнний час, затвердженого постановою Кабінету Міністрів України від 27 січня 2023 р. № 76, не можуть бути визначені критично важливими для функціонування економіки та забезпечення життєдіяльності населення в особливий період раніше ніж через шість місяців після скасування зазначеного статусу.</a:t>
            </a:r>
          </a:p>
          <a:p>
            <a:pPr marL="0" indent="0">
              <a:spcBef>
                <a:spcPts val="1800"/>
              </a:spcBef>
              <a:buNone/>
            </a:pPr>
            <a:endParaRPr lang="uk-UA" sz="3200" b="0" i="0" noProof="0" dirty="0">
              <a:solidFill>
                <a:schemeClr val="tx1"/>
              </a:solidFill>
              <a:effectLst/>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6E66F35-AE3B-843A-3BA7-B9A19B21598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85EA90CA-C754-F4FF-0E2B-E35DBE9A5CC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0078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255C-E91E-6624-409A-76B6D00952D7}"/>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48193A61-42DF-9FF9-CFD6-67CB527F7760}"/>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8E1178A3-47A5-7ED0-6B7F-5B1410B0EDDB}"/>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D88C4E0A-447F-2BEF-0279-A687F6FEEA20}"/>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D387B0A7-BECD-531D-15CF-FC35EB34AB1D}"/>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Номер слайда 4">
            <a:extLst>
              <a:ext uri="{FF2B5EF4-FFF2-40B4-BE49-F238E27FC236}">
                <a16:creationId xmlns:a16="http://schemas.microsoft.com/office/drawing/2014/main" id="{2572668C-39CF-416D-ABCB-0658E2CB614E}"/>
              </a:ext>
            </a:extLst>
          </p:cNvPr>
          <p:cNvSpPr>
            <a:spLocks noGrp="1"/>
          </p:cNvSpPr>
          <p:nvPr>
            <p:ph type="sldNum" sz="quarter" idx="2"/>
          </p:nvPr>
        </p:nvSpPr>
        <p:spPr>
          <a:xfrm>
            <a:off x="22314327" y="12223168"/>
            <a:ext cx="894897" cy="822126"/>
          </a:xfrm>
        </p:spPr>
        <p:txBody>
          <a:bodyPr/>
          <a:lstStyle/>
          <a:p>
            <a:fld id="{86CB4B4D-7CA3-9044-876B-883B54F8677D}" type="slidenum">
              <a:rPr lang="uk-UA" sz="3200" noProof="0" smtClean="0">
                <a:solidFill>
                  <a:schemeClr val="bg1"/>
                </a:solidFill>
              </a:rPr>
              <a:t>152</a:t>
            </a:fld>
            <a:endParaRPr lang="uk-UA" sz="3200" noProof="0" dirty="0">
              <a:solidFill>
                <a:schemeClr val="bg1"/>
              </a:solidFill>
            </a:endParaRPr>
          </a:p>
        </p:txBody>
      </p:sp>
      <p:sp>
        <p:nvSpPr>
          <p:cNvPr id="8" name="TextBox 7">
            <a:extLst>
              <a:ext uri="{FF2B5EF4-FFF2-40B4-BE49-F238E27FC236}">
                <a16:creationId xmlns:a16="http://schemas.microsoft.com/office/drawing/2014/main" id="{87A44522-7A67-A69A-EA3B-150373D8131E}"/>
              </a:ext>
            </a:extLst>
          </p:cNvPr>
          <p:cNvSpPr txBox="1"/>
          <p:nvPr/>
        </p:nvSpPr>
        <p:spPr>
          <a:xfrm>
            <a:off x="1982793" y="5477154"/>
            <a:ext cx="20410376" cy="77867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0215" algn="ctr">
              <a:spcBef>
                <a:spcPts val="0"/>
              </a:spcBef>
              <a:spcAft>
                <a:spcPts val="800"/>
              </a:spcAft>
              <a:buSzPct val="123000"/>
            </a:pPr>
            <a:r>
              <a:rPr lang="uk-UA" sz="8000" b="1" dirty="0">
                <a:solidFill>
                  <a:srgbClr val="0070C0"/>
                </a:solidFill>
                <a:latin typeface="Roboto" panose="02000000000000000000" pitchFamily="2" charset="0"/>
              </a:rPr>
              <a:t>Розділ 7</a:t>
            </a:r>
          </a:p>
          <a:p>
            <a:pPr marL="450215" algn="ctr">
              <a:spcBef>
                <a:spcPts val="0"/>
              </a:spcBef>
              <a:spcAft>
                <a:spcPts val="800"/>
              </a:spcAft>
              <a:buSzPct val="123000"/>
            </a:pPr>
            <a:r>
              <a:rPr lang="uk-UA" sz="8000" b="1" noProof="0" dirty="0">
                <a:solidFill>
                  <a:srgbClr val="0070C0"/>
                </a:solidFill>
                <a:latin typeface="Roboto" panose="02000000000000000000" pitchFamily="2" charset="0"/>
              </a:rPr>
              <a:t>Зміни у порядку ведення військового обліку з 31 липня.</a:t>
            </a:r>
          </a:p>
          <a:p>
            <a:pPr marL="450215" algn="ctr">
              <a:spcBef>
                <a:spcPts val="0"/>
              </a:spcBef>
              <a:spcAft>
                <a:spcPts val="800"/>
              </a:spcAft>
              <a:buSzPct val="123000"/>
            </a:pPr>
            <a:r>
              <a:rPr lang="ru-RU" sz="8000" b="1" dirty="0" err="1">
                <a:solidFill>
                  <a:srgbClr val="0070C0"/>
                </a:solidFill>
                <a:latin typeface="Roboto" panose="02000000000000000000" pitchFamily="2" charset="0"/>
              </a:rPr>
              <a:t>Зміни</a:t>
            </a:r>
            <a:r>
              <a:rPr lang="ru-RU" sz="8000" b="1" dirty="0">
                <a:solidFill>
                  <a:srgbClr val="0070C0"/>
                </a:solidFill>
                <a:latin typeface="Roboto" panose="02000000000000000000" pitchFamily="2" charset="0"/>
              </a:rPr>
              <a:t> з 16.12.2025 року: </a:t>
            </a:r>
            <a:r>
              <a:rPr lang="ru-RU" sz="8000" b="1" dirty="0" err="1">
                <a:solidFill>
                  <a:srgbClr val="0070C0"/>
                </a:solidFill>
                <a:latin typeface="Roboto" panose="02000000000000000000" pitchFamily="2" charset="0"/>
              </a:rPr>
              <a:t>чи</a:t>
            </a:r>
            <a:r>
              <a:rPr lang="ru-RU" sz="8000" b="1" dirty="0">
                <a:solidFill>
                  <a:srgbClr val="0070C0"/>
                </a:solidFill>
                <a:latin typeface="Roboto" panose="02000000000000000000" pitchFamily="2" charset="0"/>
              </a:rPr>
              <a:t> </a:t>
            </a:r>
            <a:r>
              <a:rPr lang="ru-RU" sz="8000" b="1" dirty="0" err="1">
                <a:solidFill>
                  <a:srgbClr val="0070C0"/>
                </a:solidFill>
                <a:latin typeface="Roboto" panose="02000000000000000000" pitchFamily="2" charset="0"/>
              </a:rPr>
              <a:t>скасували</a:t>
            </a:r>
            <a:r>
              <a:rPr lang="ru-RU" sz="8000" b="1" dirty="0">
                <a:solidFill>
                  <a:srgbClr val="0070C0"/>
                </a:solidFill>
                <a:latin typeface="Roboto" panose="02000000000000000000" pitchFamily="2" charset="0"/>
              </a:rPr>
              <a:t> </a:t>
            </a:r>
            <a:r>
              <a:rPr lang="ru-RU" sz="8000" b="1" dirty="0" err="1">
                <a:solidFill>
                  <a:srgbClr val="0070C0"/>
                </a:solidFill>
                <a:latin typeface="Roboto" panose="02000000000000000000" pitchFamily="2" charset="0"/>
              </a:rPr>
              <a:t>паперові</a:t>
            </a:r>
            <a:r>
              <a:rPr lang="ru-RU" sz="8000" b="1" dirty="0">
                <a:solidFill>
                  <a:srgbClr val="0070C0"/>
                </a:solidFill>
                <a:latin typeface="Roboto" panose="02000000000000000000" pitchFamily="2" charset="0"/>
              </a:rPr>
              <a:t> ВОД</a:t>
            </a:r>
          </a:p>
          <a:p>
            <a:pPr marL="450215" algn="ctr">
              <a:spcBef>
                <a:spcPts val="0"/>
              </a:spcBef>
              <a:spcAft>
                <a:spcPts val="800"/>
              </a:spcAft>
              <a:buSzPct val="123000"/>
            </a:pPr>
            <a:endParaRPr lang="uk-UA" sz="8000" b="1" noProof="0" dirty="0">
              <a:solidFill>
                <a:srgbClr val="0070C0"/>
              </a:solidFill>
              <a:latin typeface="Roboto" panose="02000000000000000000" pitchFamily="2" charset="0"/>
            </a:endParaRPr>
          </a:p>
        </p:txBody>
      </p:sp>
      <p:sp>
        <p:nvSpPr>
          <p:cNvPr id="3" name="Прямоугольник 8">
            <a:extLst>
              <a:ext uri="{FF2B5EF4-FFF2-40B4-BE49-F238E27FC236}">
                <a16:creationId xmlns:a16="http://schemas.microsoft.com/office/drawing/2014/main" id="{4DD413DF-3454-30FF-60F4-10B3BD19762C}"/>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722381"/>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20775-B471-1134-4358-DC03C825F37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4D3B6D-B868-CD05-0332-1BE062E097EC}"/>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34AA7F6A-D435-5FB0-36B6-73F17FF4C6F5}"/>
              </a:ext>
            </a:extLst>
          </p:cNvPr>
          <p:cNvSpPr>
            <a:spLocks noGrp="1"/>
          </p:cNvSpPr>
          <p:nvPr>
            <p:ph type="subTitle" idx="4"/>
          </p:nvPr>
        </p:nvSpPr>
        <p:spPr>
          <a:xfrm>
            <a:off x="1792595" y="1963111"/>
            <a:ext cx="20798810" cy="11502912"/>
          </a:xfrm>
          <a:prstGeom prst="rect">
            <a:avLst/>
          </a:prstGeom>
          <a:ln>
            <a:noFill/>
          </a:ln>
        </p:spPr>
        <p:txBody>
          <a:bodyPr>
            <a:noAutofit/>
          </a:bodyPr>
          <a:lstStyle/>
          <a:p>
            <a:pPr marL="0" indent="0">
              <a:buNone/>
            </a:pPr>
            <a:r>
              <a:rPr lang="uk-UA" sz="4000" dirty="0">
                <a:solidFill>
                  <a:schemeClr val="tx1"/>
                </a:solidFill>
                <a:latin typeface="Arial" panose="020B0604020202020204" pitchFamily="34" charset="0"/>
                <a:cs typeface="Arial" panose="020B0604020202020204" pitchFamily="34" charset="0"/>
              </a:rPr>
              <a:t>Міф 1: З 16 грудня скасували паперові військово-облікові документи.</a:t>
            </a:r>
          </a:p>
          <a:p>
            <a:pPr marL="0" indent="0">
              <a:buNone/>
            </a:pPr>
            <a:endParaRPr lang="uk-UA" sz="4000" dirty="0">
              <a:solidFill>
                <a:schemeClr val="tx1"/>
              </a:solidFill>
              <a:latin typeface="Arial" panose="020B0604020202020204" pitchFamily="34" charset="0"/>
              <a:cs typeface="Arial" panose="020B0604020202020204" pitchFamily="34" charset="0"/>
            </a:endParaRPr>
          </a:p>
          <a:p>
            <a:pPr marL="0" indent="0">
              <a:buNone/>
            </a:pPr>
            <a:r>
              <a:rPr lang="uk-UA" sz="4000" dirty="0">
                <a:solidFill>
                  <a:schemeClr val="tx1"/>
                </a:solidFill>
                <a:latin typeface="Arial" panose="020B0604020202020204" pitchFamily="34" charset="0"/>
                <a:cs typeface="Arial" panose="020B0604020202020204" pitchFamily="34" charset="0"/>
              </a:rPr>
              <a:t>Міф 2: З 16 грудня використовуємо виключно Е-ВОД з Резерв-І</a:t>
            </a:r>
            <a:r>
              <a:rPr lang="en-US" sz="4000" dirty="0">
                <a:solidFill>
                  <a:schemeClr val="tx1"/>
                </a:solidFill>
                <a:latin typeface="Arial" panose="020B0604020202020204" pitchFamily="34" charset="0"/>
                <a:cs typeface="Arial" panose="020B0604020202020204" pitchFamily="34" charset="0"/>
              </a:rPr>
              <a:t>D. </a:t>
            </a:r>
            <a:r>
              <a:rPr lang="uk-UA" sz="4000" dirty="0">
                <a:solidFill>
                  <a:schemeClr val="tx1"/>
                </a:solidFill>
                <a:latin typeface="Arial" panose="020B0604020202020204" pitchFamily="34" charset="0"/>
                <a:cs typeface="Arial" panose="020B0604020202020204" pitchFamily="34" charset="0"/>
              </a:rPr>
              <a:t>Він стає єдиним ВОД і скасовує усі інші документи, які були видані раніше. </a:t>
            </a:r>
          </a:p>
          <a:p>
            <a:pPr marL="0" indent="0">
              <a:buNone/>
            </a:pPr>
            <a:endParaRPr lang="uk-UA" sz="4000" dirty="0">
              <a:solidFill>
                <a:schemeClr val="tx1"/>
              </a:solidFill>
              <a:latin typeface="Arial" panose="020B0604020202020204" pitchFamily="34" charset="0"/>
              <a:cs typeface="Arial" panose="020B0604020202020204" pitchFamily="34" charset="0"/>
            </a:endParaRPr>
          </a:p>
          <a:p>
            <a:pPr marL="0" indent="0">
              <a:buNone/>
            </a:pPr>
            <a:r>
              <a:rPr lang="uk-UA" sz="4000" dirty="0">
                <a:solidFill>
                  <a:schemeClr val="tx1"/>
                </a:solidFill>
                <a:latin typeface="Arial" panose="020B0604020202020204" pitchFamily="34" charset="0"/>
                <a:cs typeface="Arial" panose="020B0604020202020204" pitchFamily="34" charset="0"/>
              </a:rPr>
              <a:t>Міф 3: Всі роботодавці мають здійснювати ведення військового обліку за новим Резерв- І</a:t>
            </a:r>
            <a:r>
              <a:rPr lang="en-US" sz="4000" dirty="0">
                <a:solidFill>
                  <a:schemeClr val="tx1"/>
                </a:solidFill>
                <a:latin typeface="Arial" panose="020B0604020202020204" pitchFamily="34" charset="0"/>
                <a:cs typeface="Arial" panose="020B0604020202020204" pitchFamily="34" charset="0"/>
              </a:rPr>
              <a:t>D. </a:t>
            </a:r>
          </a:p>
          <a:p>
            <a:pPr marL="0" indent="0">
              <a:buNone/>
            </a:pPr>
            <a:endParaRPr lang="uk-UA" sz="4000" dirty="0">
              <a:solidFill>
                <a:schemeClr val="tx1"/>
              </a:solidFill>
              <a:latin typeface="Arial" panose="020B0604020202020204" pitchFamily="34" charset="0"/>
              <a:cs typeface="Arial" panose="020B0604020202020204" pitchFamily="34" charset="0"/>
            </a:endParaRPr>
          </a:p>
          <a:p>
            <a:pPr marL="0" indent="0">
              <a:buNone/>
            </a:pPr>
            <a:r>
              <a:rPr lang="uk-UA" sz="4000" dirty="0">
                <a:solidFill>
                  <a:schemeClr val="tx1"/>
                </a:solidFill>
                <a:latin typeface="Arial" panose="020B0604020202020204" pitchFamily="34" charset="0"/>
                <a:cs typeface="Arial" panose="020B0604020202020204" pitchFamily="34" charset="0"/>
              </a:rPr>
              <a:t>Міф 4: Станом на 1 січня Списки персонального військового обліку формуємо лише за Резерв-І</a:t>
            </a:r>
            <a:r>
              <a:rPr lang="en-US" sz="4000" dirty="0">
                <a:solidFill>
                  <a:schemeClr val="tx1"/>
                </a:solidFill>
                <a:latin typeface="Arial" panose="020B0604020202020204" pitchFamily="34" charset="0"/>
                <a:cs typeface="Arial" panose="020B0604020202020204" pitchFamily="34" charset="0"/>
              </a:rPr>
              <a:t>D. </a:t>
            </a:r>
          </a:p>
        </p:txBody>
      </p:sp>
      <p:sp>
        <p:nvSpPr>
          <p:cNvPr id="9" name="Прямоугольник 8">
            <a:extLst>
              <a:ext uri="{FF2B5EF4-FFF2-40B4-BE49-F238E27FC236}">
                <a16:creationId xmlns:a16="http://schemas.microsoft.com/office/drawing/2014/main" id="{4425F1FC-4778-2377-EB52-AB8D84E35B3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F1F7EE59-F0FC-65D1-500C-58F1EDB2CEEB}"/>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875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2FC6-F063-3E30-5E42-9EC106604F2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0E154-B619-3E3C-9466-723033488175}"/>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9DAB789B-76EC-0936-47EC-8070FD1A8823}"/>
              </a:ext>
            </a:extLst>
          </p:cNvPr>
          <p:cNvSpPr>
            <a:spLocks noGrp="1"/>
          </p:cNvSpPr>
          <p:nvPr>
            <p:ph type="subTitle" idx="4"/>
          </p:nvPr>
        </p:nvSpPr>
        <p:spPr>
          <a:xfrm>
            <a:off x="1792595" y="1963111"/>
            <a:ext cx="20798810" cy="11502912"/>
          </a:xfrm>
          <a:prstGeom prst="rect">
            <a:avLst/>
          </a:prstGeom>
          <a:ln>
            <a:noFill/>
          </a:ln>
        </p:spPr>
        <p:txBody>
          <a:bodyPr>
            <a:noAutofit/>
          </a:bodyPr>
          <a:lstStyle/>
          <a:p>
            <a:pPr marL="0" indent="0">
              <a:buNone/>
            </a:pPr>
            <a:r>
              <a:rPr lang="uk-UA" sz="4000" b="1" dirty="0"/>
              <a:t>Було </a:t>
            </a:r>
            <a:endParaRPr lang="uk-UA" sz="4000" dirty="0"/>
          </a:p>
          <a:p>
            <a:pPr marL="0" indent="0">
              <a:buNone/>
            </a:pPr>
            <a:r>
              <a:rPr lang="uk-UA" sz="4000" dirty="0"/>
              <a:t>З метою ведення персонального військового обліку державні органи, органи місцевого самоврядування, підприємства, установи та організації здійснюють оформлення документів, необхідних для бронювання військовозобов’язаних на період мобілізації та на воєнний час.</a:t>
            </a:r>
          </a:p>
          <a:p>
            <a:pPr marL="0" indent="0">
              <a:buNone/>
            </a:pPr>
            <a:r>
              <a:rPr lang="uk-UA" sz="4000" dirty="0"/>
              <a:t> </a:t>
            </a:r>
          </a:p>
          <a:p>
            <a:pPr marL="0" indent="0">
              <a:buNone/>
            </a:pPr>
            <a:r>
              <a:rPr lang="uk-UA" sz="4000" b="1" dirty="0"/>
              <a:t>Стало</a:t>
            </a:r>
            <a:endParaRPr lang="uk-UA" sz="4000" dirty="0"/>
          </a:p>
          <a:p>
            <a:pPr marL="0" indent="0">
              <a:buNone/>
            </a:pPr>
            <a:r>
              <a:rPr lang="uk-UA" sz="4000" dirty="0"/>
              <a:t>З метою ведення персонального військового обліку державні органи, органи місцевого самоврядування, підприємства, установи та організації здійснюють приймання від військовозобов’язаних та резервістів копій їх військово-облікових документів для подання таких документів до відповідних органів СБУ, відповідних підрозділів розвідувальних органів з метою їх звіряння з обліковими даними, а також оформлення бронювання військовозобов’язаних на період мобілізації та на воєнний час;”;</a:t>
            </a:r>
          </a:p>
          <a:p>
            <a:pPr marL="0" indent="0">
              <a:buNone/>
            </a:pPr>
            <a:r>
              <a:rPr lang="uk-UA" dirty="0"/>
              <a:t> </a:t>
            </a: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A857094-4C48-7F2D-6567-92CA12D2B33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07E7AA63-8747-1345-E063-A23EA6EA2A6A}"/>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1063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DAD9C-AB13-DA2E-E108-D0D9681DAD9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4C2F5A-508E-0BE1-9A67-F0CADD6D5736}"/>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BA9C25ED-A696-6A13-090B-6D527457DF20}"/>
              </a:ext>
            </a:extLst>
          </p:cNvPr>
          <p:cNvSpPr>
            <a:spLocks noGrp="1"/>
          </p:cNvSpPr>
          <p:nvPr>
            <p:ph type="subTitle" idx="4"/>
          </p:nvPr>
        </p:nvSpPr>
        <p:spPr>
          <a:xfrm>
            <a:off x="1643533" y="1130406"/>
            <a:ext cx="21573306"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Норма стала </a:t>
            </a:r>
            <a:r>
              <a:rPr lang="uk-UA" sz="4000" b="1" dirty="0">
                <a:latin typeface="Arial" panose="020B0604020202020204" pitchFamily="34" charset="0"/>
                <a:cs typeface="Arial" panose="020B0604020202020204" pitchFamily="34" charset="0"/>
              </a:rPr>
              <a:t>більш деталізовано. </a:t>
            </a:r>
            <a:r>
              <a:rPr lang="uk-UA" sz="4000" dirty="0">
                <a:latin typeface="Arial" panose="020B0604020202020204" pitchFamily="34" charset="0"/>
                <a:cs typeface="Arial" panose="020B0604020202020204" pitchFamily="34" charset="0"/>
              </a:rPr>
              <a:t> Прямо визначено, що роботодавці:</a:t>
            </a:r>
          </a:p>
          <a:p>
            <a:pPr marL="0" lvl="0" indent="0">
              <a:buNone/>
            </a:pPr>
            <a:r>
              <a:rPr lang="uk-UA" sz="4000" b="1" dirty="0">
                <a:latin typeface="Arial" panose="020B0604020202020204" pitchFamily="34" charset="0"/>
                <a:cs typeface="Arial" panose="020B0604020202020204" pitchFamily="34" charset="0"/>
              </a:rPr>
              <a:t>Приймають від військовозобов’язаних та резервістів копії військово-облікових документів</a:t>
            </a:r>
            <a:r>
              <a:rPr lang="uk-UA" sz="4000" dirty="0">
                <a:latin typeface="Arial" panose="020B0604020202020204" pitchFamily="34" charset="0"/>
                <a:cs typeface="Arial" panose="020B0604020202020204" pitchFamily="34" charset="0"/>
              </a:rPr>
              <a:t>;</a:t>
            </a:r>
          </a:p>
          <a:p>
            <a:pPr marL="0" lvl="0" indent="0">
              <a:buNone/>
            </a:pPr>
            <a:r>
              <a:rPr lang="uk-UA" sz="4000" b="1" dirty="0">
                <a:latin typeface="Arial" panose="020B0604020202020204" pitchFamily="34" charset="0"/>
                <a:cs typeface="Arial" panose="020B0604020202020204" pitchFamily="34" charset="0"/>
              </a:rPr>
              <a:t>Подають ці копії</a:t>
            </a:r>
            <a:r>
              <a:rPr lang="uk-UA" sz="4000" dirty="0">
                <a:latin typeface="Arial" panose="020B0604020202020204" pitchFamily="34" charset="0"/>
                <a:cs typeface="Arial" panose="020B0604020202020204" pitchFamily="34" charset="0"/>
              </a:rPr>
              <a:t>:</a:t>
            </a:r>
          </a:p>
          <a:p>
            <a:pPr marL="609600" lvl="1" indent="0">
              <a:buNone/>
            </a:pPr>
            <a:r>
              <a:rPr lang="uk-UA" sz="4000" dirty="0">
                <a:latin typeface="Arial" panose="020B0604020202020204" pitchFamily="34" charset="0"/>
                <a:cs typeface="Arial" panose="020B0604020202020204" pitchFamily="34" charset="0"/>
              </a:rPr>
              <a:t>до відповідних органів СБУ;</a:t>
            </a:r>
          </a:p>
          <a:p>
            <a:pPr marL="609600" lvl="1" indent="0">
              <a:buNone/>
            </a:pPr>
            <a:r>
              <a:rPr lang="uk-UA" sz="4000" dirty="0">
                <a:latin typeface="Arial" panose="020B0604020202020204" pitchFamily="34" charset="0"/>
                <a:cs typeface="Arial" panose="020B0604020202020204" pitchFamily="34" charset="0"/>
              </a:rPr>
              <a:t>до відповідних підрозділів розвідувальних органів;</a:t>
            </a:r>
          </a:p>
          <a:p>
            <a:pPr marL="0" lvl="0" indent="0">
              <a:buNone/>
            </a:pPr>
            <a:r>
              <a:rPr lang="uk-UA" sz="4000" b="1" dirty="0">
                <a:latin typeface="Arial" panose="020B0604020202020204" pitchFamily="34" charset="0"/>
                <a:cs typeface="Arial" panose="020B0604020202020204" pitchFamily="34" charset="0"/>
              </a:rPr>
              <a:t>З метою звіряння</a:t>
            </a:r>
            <a:r>
              <a:rPr lang="uk-UA" sz="4000" dirty="0">
                <a:latin typeface="Arial" panose="020B0604020202020204" pitchFamily="34" charset="0"/>
                <a:cs typeface="Arial" panose="020B0604020202020204" pitchFamily="34" charset="0"/>
              </a:rPr>
              <a:t> цих документів з обліковими даними;</a:t>
            </a:r>
          </a:p>
          <a:p>
            <a:pPr marL="0" lvl="0" indent="0">
              <a:spcBef>
                <a:spcPts val="1800"/>
              </a:spcBef>
              <a:buNone/>
            </a:pPr>
            <a:r>
              <a:rPr lang="uk-UA" sz="4000" b="1" dirty="0">
                <a:latin typeface="Arial" panose="020B0604020202020204" pitchFamily="34" charset="0"/>
                <a:cs typeface="Arial" panose="020B0604020202020204" pitchFamily="34" charset="0"/>
              </a:rPr>
              <a:t>Паралельно оформлюють бронювання</a:t>
            </a:r>
            <a:r>
              <a:rPr lang="uk-UA" sz="4000" dirty="0">
                <a:latin typeface="Arial" panose="020B0604020202020204" pitchFamily="34" charset="0"/>
                <a:cs typeface="Arial" panose="020B0604020202020204" pitchFamily="34" charset="0"/>
              </a:rPr>
              <a:t> військовозобов’язаних</a:t>
            </a:r>
            <a:br>
              <a:rPr lang="uk-UA" sz="4000" dirty="0">
                <a:latin typeface="Arial" panose="020B0604020202020204" pitchFamily="34" charset="0"/>
                <a:cs typeface="Arial" panose="020B0604020202020204" pitchFamily="34" charset="0"/>
              </a:rPr>
            </a:br>
            <a:r>
              <a:rPr lang="uk-UA" sz="4000" dirty="0">
                <a:latin typeface="Arial" panose="020B0604020202020204" pitchFamily="34" charset="0"/>
                <a:cs typeface="Arial" panose="020B0604020202020204" pitchFamily="34" charset="0"/>
              </a:rPr>
              <a:t>на період мобілізації та воєнний час.</a:t>
            </a: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spcBef>
                <a:spcPts val="1800"/>
              </a:spcBef>
              <a:buNone/>
            </a:pPr>
            <a:r>
              <a:rPr lang="uk-UA" sz="4000" dirty="0">
                <a:latin typeface="Arial" panose="020B0604020202020204" pitchFamily="34" charset="0"/>
                <a:cs typeface="Arial" panose="020B0604020202020204" pitchFamily="34" charset="0"/>
              </a:rPr>
              <a:t>Раніше в цій нормі йшлося лише про бронювання військовозобов’язаних, відтепер же додали і вимогу про приймання від військовозобов’язаних та резервістів копій їх військово-облікових документів для подання таких документів до відповідних органів СБУ, відповідних підрозділів розвідувальних органів з метою їх звіряння з обліковими даними.</a:t>
            </a: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9A50A86-9C9A-7D1C-76EF-B686259E486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A2D90B15-19A5-982C-B471-625B300338DE}"/>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6412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1268E-66E5-1602-572C-1AAC57298FD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3FB4C6-0D2F-D02D-AB05-316CD5F47CE1}"/>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F1AF8B40-3B7E-6213-9143-778DB0E144BD}"/>
              </a:ext>
            </a:extLst>
          </p:cNvPr>
          <p:cNvSpPr>
            <a:spLocks noGrp="1"/>
          </p:cNvSpPr>
          <p:nvPr>
            <p:ph type="subTitle" idx="4"/>
          </p:nvPr>
        </p:nvSpPr>
        <p:spPr>
          <a:xfrm>
            <a:off x="1643533" y="1130406"/>
            <a:ext cx="21573306" cy="11502912"/>
          </a:xfrm>
          <a:prstGeom prst="rect">
            <a:avLst/>
          </a:prstGeom>
          <a:ln>
            <a:noFill/>
          </a:ln>
        </p:spPr>
        <p:txBody>
          <a:bodyPr>
            <a:noAutofit/>
          </a:bodyPr>
          <a:lstStyle/>
          <a:p>
            <a:pPr marL="0" indent="0">
              <a:spcBef>
                <a:spcPts val="1200"/>
              </a:spcBef>
              <a:buNone/>
            </a:pPr>
            <a:r>
              <a:rPr lang="uk-UA" sz="4000" b="1" dirty="0"/>
              <a:t>Зміни в п. 37 та 38 Порядку № 1487: копії ВОД у Справі із Списками</a:t>
            </a:r>
            <a:endParaRPr lang="uk-UA" sz="4000" dirty="0"/>
          </a:p>
          <a:p>
            <a:pPr marL="0" indent="0">
              <a:spcBef>
                <a:spcPts val="1200"/>
              </a:spcBef>
              <a:buNone/>
            </a:pPr>
            <a:r>
              <a:rPr lang="uk-UA" sz="4000" dirty="0"/>
              <a:t> </a:t>
            </a:r>
          </a:p>
          <a:p>
            <a:pPr marL="0" indent="0">
              <a:spcBef>
                <a:spcPts val="1200"/>
              </a:spcBef>
              <a:buNone/>
            </a:pPr>
            <a:r>
              <a:rPr lang="uk-UA" sz="4000" dirty="0"/>
              <a:t>Списки формуються у справу та зберігаються разом із копіями військово-облікових документів </a:t>
            </a:r>
            <a:r>
              <a:rPr lang="uk-UA" sz="4000" b="1" dirty="0"/>
              <a:t>у паперовій або військово-облікових документів в електронній формі (у тому числі роздрукованих),</a:t>
            </a:r>
            <a:r>
              <a:rPr lang="uk-UA" sz="4000" dirty="0"/>
              <a:t> призовників військовозобов’язаних та резервістів.</a:t>
            </a:r>
          </a:p>
          <a:p>
            <a:pPr marL="0" indent="0">
              <a:spcBef>
                <a:spcPts val="1200"/>
              </a:spcBef>
              <a:buNone/>
            </a:pPr>
            <a:r>
              <a:rPr lang="uk-UA" sz="4000" dirty="0"/>
              <a:t>В окремій справі зберігаються копії військово-облікових документів </a:t>
            </a:r>
            <a:r>
              <a:rPr lang="uk-UA" sz="4000" b="1" dirty="0"/>
              <a:t>у паперовій або військово-облікових документів в електронній формі (у тому числі роздрукованих)</a:t>
            </a:r>
            <a:r>
              <a:rPr lang="uk-UA" sz="4000" dirty="0"/>
              <a:t>  громадян, які були виключені (зняті) з військового обліку районними (міськими) територіальними центрами комплектування та соціальної підтримки, органами СБУ, відповідними підрозділами розвідувальних органів, крім тих, які досягли граничного віку перебування в запасі.</a:t>
            </a: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0AA9D775-B913-79CB-CEAB-B40E7462BC9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1E305F62-C6D4-9BBB-03E4-F34A5B96766C}"/>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2037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2DA9B-F128-11A7-75D1-5831E332B93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046E6-3DCB-BE2D-4B6B-8A4D3AECCF2D}"/>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B9B55CBA-52C0-C611-36FA-2BE40740D5E4}"/>
              </a:ext>
            </a:extLst>
          </p:cNvPr>
          <p:cNvSpPr>
            <a:spLocks noGrp="1"/>
          </p:cNvSpPr>
          <p:nvPr>
            <p:ph type="subTitle" idx="4"/>
          </p:nvPr>
        </p:nvSpPr>
        <p:spPr>
          <a:xfrm>
            <a:off x="1643533" y="1130406"/>
            <a:ext cx="21573306" cy="11502912"/>
          </a:xfrm>
          <a:prstGeom prst="rect">
            <a:avLst/>
          </a:prstGeom>
          <a:ln>
            <a:noFill/>
          </a:ln>
        </p:spPr>
        <p:txBody>
          <a:bodyPr>
            <a:noAutofit/>
          </a:bodyPr>
          <a:lstStyle/>
          <a:p>
            <a:pPr marL="0" indent="0">
              <a:spcBef>
                <a:spcPts val="1200"/>
              </a:spcBef>
              <a:buNone/>
            </a:pPr>
            <a:r>
              <a:rPr lang="uk-UA" sz="4000" b="1" dirty="0"/>
              <a:t>Зміни в п. 37 та 38 Порядку № 1487: копії ВОД у Справі із Списками</a:t>
            </a:r>
            <a:endParaRPr lang="uk-UA" sz="4000" dirty="0"/>
          </a:p>
          <a:p>
            <a:pPr marL="0" indent="0">
              <a:spcBef>
                <a:spcPts val="1200"/>
              </a:spcBef>
              <a:buNone/>
            </a:pPr>
            <a:r>
              <a:rPr lang="uk-UA" sz="4000" dirty="0"/>
              <a:t> </a:t>
            </a:r>
          </a:p>
          <a:p>
            <a:pPr marL="0" indent="0">
              <a:spcBef>
                <a:spcPts val="1200"/>
              </a:spcBef>
              <a:buNone/>
            </a:pPr>
            <a:r>
              <a:rPr lang="uk-UA" sz="4000" dirty="0"/>
              <a:t>Відтепер стане простіше, оскільки норми законодавства радше осучаснили ніж радикально змінили. </a:t>
            </a:r>
          </a:p>
          <a:p>
            <a:pPr marL="0" indent="0">
              <a:spcBef>
                <a:spcPts val="1200"/>
              </a:spcBef>
              <a:buNone/>
            </a:pPr>
            <a:r>
              <a:rPr lang="uk-UA" sz="4000" dirty="0"/>
              <a:t>В ТЦК часто трактували, що в Справі мають зберігатися саме копії зроблені з паперових військово-облікових документах. І часто, під час перевірок з цим виникали непорозуміння.</a:t>
            </a:r>
          </a:p>
          <a:p>
            <a:pPr marL="0" indent="0">
              <a:spcBef>
                <a:spcPts val="1200"/>
              </a:spcBef>
              <a:buNone/>
            </a:pPr>
            <a:r>
              <a:rPr lang="uk-UA" sz="4000" dirty="0"/>
              <a:t>Та, винісши ці зміни нам дали «зелене світло» на те, що можна у справі зберігати в тому числі копії </a:t>
            </a:r>
            <a:r>
              <a:rPr lang="uk-UA" sz="4000" b="1" dirty="0"/>
              <a:t>військово-облікових документів в електронній формі (у тому числі роздрукованих).</a:t>
            </a:r>
            <a:endParaRPr lang="uk-UA" sz="4000" dirty="0"/>
          </a:p>
          <a:p>
            <a:pPr marL="0" indent="0">
              <a:spcBef>
                <a:spcPts val="1200"/>
              </a:spcBef>
              <a:buNone/>
            </a:pPr>
            <a:r>
              <a:rPr lang="uk-UA" b="1" dirty="0"/>
              <a:t>Але ж повної відміни паперових документів не відбулося.</a:t>
            </a:r>
            <a:endParaRPr lang="uk-UA" dirty="0"/>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4CDDC79-A67C-6EAA-9A33-CAB0C095699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74A69411-A0EC-C5F6-FBE0-AC1A42984C83}"/>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9247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5DB79-658A-7572-F65E-4D18033F3CE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B73C4A-BB32-C6F9-0CA4-FFCD15C67491}"/>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399FBD72-0DD6-7B83-3D59-A901E5361945}"/>
              </a:ext>
            </a:extLst>
          </p:cNvPr>
          <p:cNvSpPr>
            <a:spLocks noGrp="1"/>
          </p:cNvSpPr>
          <p:nvPr>
            <p:ph type="subTitle" idx="4"/>
          </p:nvPr>
        </p:nvSpPr>
        <p:spPr>
          <a:xfrm>
            <a:off x="1643533" y="1130406"/>
            <a:ext cx="21573306"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Зміни в нормі про звіряння Списків (додаток 5 до Порядку № 1487)</a:t>
            </a:r>
            <a:endParaRPr lang="uk-UA" sz="4000" dirty="0">
              <a:latin typeface="Arial" panose="020B0604020202020204" pitchFamily="34" charset="0"/>
              <a:cs typeface="Arial" panose="020B0604020202020204" pitchFamily="34" charset="0"/>
            </a:endParaRPr>
          </a:p>
          <a:p>
            <a:pPr marL="0" indent="0">
              <a:buNone/>
            </a:pPr>
            <a:r>
              <a:rPr lang="uk-UA" sz="4000" b="1" dirty="0">
                <a:latin typeface="Arial" panose="020B0604020202020204" pitchFamily="34" charset="0"/>
                <a:cs typeface="Arial" panose="020B0604020202020204" pitchFamily="34" charset="0"/>
              </a:rPr>
              <a:t> </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Тут також, не шукайте радикальних змін. Оскільки,  цій ситуації радше відбулося також осучаснення норм Порядку № 1487.</a:t>
            </a:r>
          </a:p>
          <a:p>
            <a:pPr marL="0" indent="0">
              <a:buNone/>
            </a:pPr>
            <a:r>
              <a:rPr lang="uk-UA" sz="4000" dirty="0">
                <a:latin typeface="Arial" panose="020B0604020202020204" pitchFamily="34" charset="0"/>
                <a:cs typeface="Arial" panose="020B0604020202020204" pitchFamily="34" charset="0"/>
              </a:rPr>
              <a:t>Деякі ТЦК, під час звіряння ігнорували норми п. 9 Порядку № 559, в якому зазначається, що військово-обліковий документ в електронній формі </a:t>
            </a:r>
            <a:r>
              <a:rPr lang="uk-UA" sz="4000" u="sng" dirty="0">
                <a:latin typeface="Arial" panose="020B0604020202020204" pitchFamily="34" charset="0"/>
                <a:cs typeface="Arial" panose="020B0604020202020204" pitchFamily="34" charset="0"/>
                <a:hlinkClick r:id="rId2"/>
              </a:rPr>
              <a:t>(у тому числі роздрукований)</a:t>
            </a:r>
            <a:r>
              <a:rPr lang="uk-UA" sz="4000" dirty="0">
                <a:latin typeface="Arial" panose="020B0604020202020204" pitchFamily="34" charset="0"/>
                <a:cs typeface="Arial" panose="020B0604020202020204" pitchFamily="34" charset="0"/>
              </a:rPr>
              <a:t> та військово-обліковий документ у паперовій формі мають однакову юридичну силу. Ця норм в п. 9 Порядку № 559 так і залишається. Тобто, вкотре підкреслюємо, що не відбулося повного скасування паперових ВОД, що видані раніше. Вони навіть мають однакову юридичну силу.</a:t>
            </a:r>
          </a:p>
          <a:p>
            <a:pPr marL="0" indent="0">
              <a:buNone/>
            </a:pPr>
            <a:r>
              <a:rPr lang="uk-UA" sz="4000" dirty="0">
                <a:latin typeface="Arial" panose="020B0604020202020204" pitchFamily="34" charset="0"/>
                <a:cs typeface="Arial" panose="020B0604020202020204" pitchFamily="34" charset="0"/>
              </a:rPr>
              <a:t> </a:t>
            </a:r>
          </a:p>
          <a:p>
            <a:pPr marL="0" indent="0">
              <a:buNone/>
            </a:pPr>
            <a:r>
              <a:rPr lang="uk-UA" sz="4000" dirty="0">
                <a:latin typeface="Arial" panose="020B0604020202020204" pitchFamily="34" charset="0"/>
                <a:cs typeface="Arial" panose="020B0604020202020204" pitchFamily="34" charset="0"/>
              </a:rPr>
              <a:t>Натомість, відтепер, під час звірянь Списків з ТЦК не виникатимуть ексцеси з вимогами від ТЦК, що  для звіряння необхідно подання лише паперових ВОД.</a:t>
            </a:r>
          </a:p>
          <a:p>
            <a:pPr marL="0" indent="0">
              <a:buNone/>
            </a:pPr>
            <a:r>
              <a:rPr lang="uk-UA" sz="4000" dirty="0">
                <a:latin typeface="Arial" panose="020B0604020202020204" pitchFamily="34" charset="0"/>
                <a:cs typeface="Arial" panose="020B0604020202020204" pitchFamily="34" charset="0"/>
              </a:rPr>
              <a:t> </a:t>
            </a: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786D47F-3F5F-B6F8-C27C-D0F212F5C20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F2DB410D-92EB-8D0F-2F81-20992DD28F20}"/>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9924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494DD-64D2-36D3-FB16-4C76A85A61B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7EC269-1211-C0E8-4DDE-51D442137B71}"/>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BBC24BD8-0058-4939-7473-97F7C028E53B}"/>
              </a:ext>
            </a:extLst>
          </p:cNvPr>
          <p:cNvSpPr>
            <a:spLocks noGrp="1"/>
          </p:cNvSpPr>
          <p:nvPr>
            <p:ph type="subTitle" idx="4"/>
          </p:nvPr>
        </p:nvSpPr>
        <p:spPr>
          <a:xfrm>
            <a:off x="1643533" y="1130406"/>
            <a:ext cx="22426858"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Тож, відтепер: </a:t>
            </a:r>
          </a:p>
          <a:p>
            <a:pPr marL="0" lvl="0" indent="0">
              <a:buNone/>
            </a:pPr>
            <a:r>
              <a:rPr lang="uk-UA" sz="4000" dirty="0">
                <a:latin typeface="Arial" panose="020B0604020202020204" pitchFamily="34" charset="0"/>
                <a:cs typeface="Arial" panose="020B0604020202020204" pitchFamily="34" charset="0"/>
              </a:rPr>
              <a:t>Особи, відповідальні за ведення військового обліку, у визначені графіком звіряння строки прибувають до </a:t>
            </a:r>
            <a:r>
              <a:rPr lang="uk-UA" sz="4000" dirty="0" err="1">
                <a:latin typeface="Arial" panose="020B0604020202020204" pitchFamily="34" charset="0"/>
                <a:cs typeface="Arial" panose="020B0604020202020204" pitchFamily="34" charset="0"/>
              </a:rPr>
              <a:t>рТЦК</a:t>
            </a:r>
            <a:r>
              <a:rPr lang="uk-UA" sz="4000" dirty="0">
                <a:latin typeface="Arial" panose="020B0604020202020204" pitchFamily="34" charset="0"/>
                <a:cs typeface="Arial" panose="020B0604020202020204" pitchFamily="34" charset="0"/>
              </a:rPr>
              <a:t>, органів СБУ, (відповідних підрозділів розвідувальних органів) для проведення звіряння даних списків персонального військового обліку (</a:t>
            </a:r>
            <a:r>
              <a:rPr lang="uk-UA" sz="4000" b="1" dirty="0">
                <a:latin typeface="Arial" panose="020B0604020202020204" pitchFamily="34" charset="0"/>
                <a:cs typeface="Arial" panose="020B0604020202020204" pitchFamily="34" charset="0"/>
              </a:rPr>
              <a:t>копій їх військово-облікових документів у паперовій або військово-облікових документів в електронній формі (у тому числі роздрукованих</a:t>
            </a:r>
            <a:r>
              <a:rPr lang="uk-UA" sz="4000" dirty="0">
                <a:latin typeface="Arial" panose="020B0604020202020204" pitchFamily="34" charset="0"/>
                <a:cs typeface="Arial" panose="020B0604020202020204" pitchFamily="34" charset="0"/>
              </a:rPr>
              <a:t>)  ) з обліковими документами </a:t>
            </a:r>
            <a:r>
              <a:rPr lang="uk-UA" sz="4000" dirty="0" err="1">
                <a:latin typeface="Arial" panose="020B0604020202020204" pitchFamily="34" charset="0"/>
                <a:cs typeface="Arial" panose="020B0604020202020204" pitchFamily="34" charset="0"/>
              </a:rPr>
              <a:t>рТЦК</a:t>
            </a:r>
            <a:r>
              <a:rPr lang="uk-UA" sz="4000" dirty="0">
                <a:latin typeface="Arial" panose="020B0604020202020204" pitchFamily="34" charset="0"/>
                <a:cs typeface="Arial" panose="020B0604020202020204" pitchFamily="34" charset="0"/>
              </a:rPr>
              <a:t>, органів СБУ, (відповідних підрозділів розвідувальних органів) </a:t>
            </a:r>
          </a:p>
          <a:p>
            <a:pPr marL="0" lvl="0" indent="0">
              <a:buNone/>
            </a:pPr>
            <a:r>
              <a:rPr lang="uk-UA" sz="4000" dirty="0">
                <a:latin typeface="Arial" panose="020B0604020202020204" pitchFamily="34" charset="0"/>
                <a:cs typeface="Arial" panose="020B0604020202020204" pitchFamily="34" charset="0"/>
              </a:rPr>
              <a:t>Звіряння даних списків персонального військового обліку призовників, військовозобов’язаних та резервістів, з обліковими даними документів </a:t>
            </a:r>
            <a:r>
              <a:rPr lang="uk-UA" sz="4000" dirty="0" err="1">
                <a:latin typeface="Arial" panose="020B0604020202020204" pitchFamily="34" charset="0"/>
                <a:cs typeface="Arial" panose="020B0604020202020204" pitchFamily="34" charset="0"/>
              </a:rPr>
              <a:t>рТЦК</a:t>
            </a:r>
            <a:r>
              <a:rPr lang="uk-UA" sz="4000" dirty="0">
                <a:latin typeface="Arial" panose="020B0604020202020204" pitchFamily="34" charset="0"/>
                <a:cs typeface="Arial" panose="020B0604020202020204" pitchFamily="34" charset="0"/>
              </a:rPr>
              <a:t>, що розташовані на території інших адміністративно-територіальних одиниць, здійснюється шляхом надсилання у двох примірниках витягів із списків персонального військового обліку, а </a:t>
            </a:r>
            <a:r>
              <a:rPr lang="uk-UA" sz="4000" b="1" dirty="0">
                <a:latin typeface="Arial" panose="020B0604020202020204" pitchFamily="34" charset="0"/>
                <a:cs typeface="Arial" panose="020B0604020202020204" pitchFamily="34" charset="0"/>
              </a:rPr>
              <a:t>також копій військово-облікових документів у паперовій або військово-облікових документів в електронній формі (у тому числі роздрукованих</a:t>
            </a:r>
            <a:r>
              <a:rPr lang="uk-UA" sz="4000" dirty="0">
                <a:latin typeface="Arial" panose="020B0604020202020204" pitchFamily="34" charset="0"/>
                <a:cs typeface="Arial" panose="020B0604020202020204" pitchFamily="34" charset="0"/>
              </a:rPr>
              <a:t>)   до таких </a:t>
            </a:r>
            <a:r>
              <a:rPr lang="uk-UA" sz="4000" dirty="0" err="1">
                <a:latin typeface="Arial" panose="020B0604020202020204" pitchFamily="34" charset="0"/>
                <a:cs typeface="Arial" panose="020B0604020202020204" pitchFamily="34" charset="0"/>
              </a:rPr>
              <a:t>рТЦК</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Тож, відтепер, жоден ТЦК не вправі вимагати копії лиш паперових ВОД під час звіряння. Забігаючи наперед, можна припустити, що після цих змін ТЦК надаватимуть перевагу електронним ВОД.</a:t>
            </a:r>
          </a:p>
          <a:p>
            <a:pPr marL="0" indent="0">
              <a:buNone/>
            </a:pPr>
            <a:endParaRPr lang="uk-UA" sz="4000" dirty="0">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82C412C-9A60-A5DC-9C5B-6A3C3D98F80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4A6D9900-9244-4885-E219-C3EAD4CBAB7C}"/>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159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28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B31A8-6AE8-4684-6620-085D4AD0AD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D182E-863F-5E31-CFDB-89DE304E0B98}"/>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БЕЗ 72-ГОДИННОГО ОЧІКУВАННЯ ПІСЛЯ 02.02.2026</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6EE183C-05CE-C4E8-9820-46E77E071F0C}"/>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ru-RU" sz="4000" b="1" dirty="0" err="1">
                <a:latin typeface="Arial" panose="020B0604020202020204" pitchFamily="34" charset="0"/>
                <a:cs typeface="Arial" panose="020B0604020202020204" pitchFamily="34" charset="0"/>
              </a:rPr>
              <a:t>Виняток</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після</a:t>
            </a:r>
            <a:r>
              <a:rPr lang="ru-RU" sz="4000" b="1" dirty="0">
                <a:latin typeface="Arial" panose="020B0604020202020204" pitchFamily="34" charset="0"/>
                <a:cs typeface="Arial" panose="020B0604020202020204" pitchFamily="34" charset="0"/>
              </a:rPr>
              <a:t> 1 лютого - для </a:t>
            </a:r>
            <a:r>
              <a:rPr lang="ru-RU" sz="4000" b="1" dirty="0" err="1">
                <a:latin typeface="Arial" panose="020B0604020202020204" pitchFamily="34" charset="0"/>
                <a:cs typeface="Arial" panose="020B0604020202020204" pitchFamily="34" charset="0"/>
              </a:rPr>
              <a:t>перебронювання</a:t>
            </a:r>
            <a:endParaRPr lang="ru-RU" sz="4000" b="1" dirty="0">
              <a:latin typeface="Arial" panose="020B0604020202020204" pitchFamily="34" charset="0"/>
              <a:cs typeface="Arial" panose="020B0604020202020204" pitchFamily="34" charset="0"/>
            </a:endParaRPr>
          </a:p>
          <a:p>
            <a:pPr marL="0" indent="0">
              <a:buNone/>
            </a:pPr>
            <a:r>
              <a:rPr lang="ru-RU" sz="4000" dirty="0">
                <a:latin typeface="Arial" panose="020B0604020202020204" pitchFamily="34" charset="0"/>
                <a:cs typeface="Arial" panose="020B0604020202020204" pitchFamily="34" charset="0"/>
              </a:rPr>
              <a:t>У тому ж п. 29 Порядку №1476 </a:t>
            </a:r>
            <a:r>
              <a:rPr lang="ru-RU" sz="4000" dirty="0" err="1">
                <a:latin typeface="Arial" panose="020B0604020202020204" pitchFamily="34" charset="0"/>
                <a:cs typeface="Arial" panose="020B0604020202020204" pitchFamily="34" charset="0"/>
              </a:rPr>
              <a:t>встановлене</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спеціальне</a:t>
            </a:r>
            <a:r>
              <a:rPr lang="ru-RU" sz="4000" dirty="0">
                <a:latin typeface="Arial" panose="020B0604020202020204" pitchFamily="34" charset="0"/>
                <a:cs typeface="Arial" panose="020B0604020202020204" pitchFamily="34" charset="0"/>
              </a:rPr>
              <a:t> правило </a:t>
            </a:r>
            <a:r>
              <a:rPr lang="ru-RU" sz="4000" dirty="0" err="1">
                <a:latin typeface="Arial" panose="020B0604020202020204" pitchFamily="34" charset="0"/>
                <a:cs typeface="Arial" panose="020B0604020202020204" pitchFamily="34" charset="0"/>
              </a:rPr>
              <a:t>щодо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перебронювання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a:t>
            </a:r>
          </a:p>
          <a:p>
            <a:pPr marL="0" indent="0">
              <a:buNone/>
            </a:pPr>
            <a:r>
              <a:rPr lang="ru-RU" sz="4000" dirty="0">
                <a:latin typeface="Arial" panose="020B0604020202020204" pitchFamily="34" charset="0"/>
                <a:cs typeface="Arial" panose="020B0604020202020204" pitchFamily="34" charset="0"/>
              </a:rPr>
              <a:t>Коли з 01.02.2026  72-годинне </a:t>
            </a:r>
            <a:r>
              <a:rPr lang="ru-RU" sz="4000" dirty="0" err="1">
                <a:latin typeface="Arial" panose="020B0604020202020204" pitchFamily="34" charset="0"/>
                <a:cs typeface="Arial" panose="020B0604020202020204" pitchFamily="34" charset="0"/>
              </a:rPr>
              <a:t>очікування</a:t>
            </a:r>
            <a:r>
              <a:rPr lang="ru-RU" sz="4000" dirty="0">
                <a:latin typeface="Arial" panose="020B0604020202020204" pitchFamily="34" charset="0"/>
                <a:cs typeface="Arial" panose="020B0604020202020204" pitchFamily="34" charset="0"/>
              </a:rPr>
              <a:t> не </a:t>
            </a:r>
            <a:r>
              <a:rPr lang="ru-RU" sz="4000" dirty="0" err="1">
                <a:latin typeface="Arial" panose="020B0604020202020204" pitchFamily="34" charset="0"/>
                <a:cs typeface="Arial" panose="020B0604020202020204" pitchFamily="34" charset="0"/>
              </a:rPr>
              <a:t>застосовується</a:t>
            </a:r>
            <a:r>
              <a:rPr lang="ru-RU" sz="4000" dirty="0">
                <a:latin typeface="Arial" panose="020B0604020202020204" pitchFamily="34" charset="0"/>
                <a:cs typeface="Arial" panose="020B0604020202020204" pitchFamily="34" charset="0"/>
              </a:rPr>
              <a:t>?</a:t>
            </a:r>
          </a:p>
          <a:p>
            <a:pPr marL="0" indent="0">
              <a:buNone/>
            </a:pPr>
            <a:r>
              <a:rPr lang="ru-RU" sz="4000" dirty="0">
                <a:latin typeface="Arial" panose="020B0604020202020204" pitchFamily="34" charset="0"/>
                <a:cs typeface="Arial" panose="020B0604020202020204" pitchFamily="34" charset="0"/>
              </a:rPr>
              <a:t>Якщо </a:t>
            </a:r>
            <a:r>
              <a:rPr lang="ru-RU" sz="4000" dirty="0" err="1">
                <a:latin typeface="Arial" panose="020B0604020202020204" pitchFamily="34" charset="0"/>
                <a:cs typeface="Arial" panose="020B0604020202020204" pitchFamily="34" charset="0"/>
              </a:rPr>
              <a:t>ви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подаєте</a:t>
            </a:r>
            <a:r>
              <a:rPr lang="ru-RU" sz="4000" dirty="0">
                <a:latin typeface="Arial" panose="020B0604020202020204" pitchFamily="34" charset="0"/>
                <a:cs typeface="Arial" panose="020B0604020202020204" pitchFamily="34" charset="0"/>
              </a:rPr>
              <a:t> списки на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і </a:t>
            </a:r>
            <a:r>
              <a:rPr lang="ru-RU" sz="4000" dirty="0" err="1">
                <a:latin typeface="Arial" panose="020B0604020202020204" pitchFamily="34" charset="0"/>
                <a:cs typeface="Arial" panose="020B0604020202020204" pitchFamily="34" charset="0"/>
              </a:rPr>
              <a:t>одночасно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виконуються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дві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умови</a:t>
            </a:r>
            <a:r>
              <a:rPr lang="ru-RU" sz="4000" dirty="0">
                <a:latin typeface="Arial" panose="020B0604020202020204" pitchFamily="34" charset="0"/>
                <a:cs typeface="Arial" panose="020B0604020202020204" pitchFamily="34" charset="0"/>
              </a:rPr>
              <a:t>:</a:t>
            </a:r>
          </a:p>
          <a:p>
            <a:r>
              <a:rPr lang="ru-RU" sz="4000" dirty="0">
                <a:latin typeface="Arial" panose="020B0604020202020204" pitchFamily="34" charset="0"/>
                <a:cs typeface="Arial" panose="020B0604020202020204" pitchFamily="34" charset="0"/>
              </a:rPr>
              <a:t>Статус </a:t>
            </a:r>
            <a:r>
              <a:rPr lang="ru-RU" sz="4000" dirty="0" err="1">
                <a:latin typeface="Arial" panose="020B0604020202020204" pitchFamily="34" charset="0"/>
                <a:cs typeface="Arial" panose="020B0604020202020204" pitchFamily="34" charset="0"/>
              </a:rPr>
              <a:t>критичності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вашого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підприємства</a:t>
            </a:r>
            <a:r>
              <a:rPr lang="ru-RU" sz="4000" dirty="0">
                <a:latin typeface="Arial" panose="020B0604020202020204" pitchFamily="34" charset="0"/>
                <a:cs typeface="Arial" panose="020B0604020202020204" pitchFamily="34" charset="0"/>
              </a:rPr>
              <a:t> є </a:t>
            </a:r>
            <a:r>
              <a:rPr lang="ru-RU" sz="4000" dirty="0" err="1">
                <a:latin typeface="Arial" panose="020B0604020202020204" pitchFamily="34" charset="0"/>
                <a:cs typeface="Arial" panose="020B0604020202020204" pitchFamily="34" charset="0"/>
              </a:rPr>
              <a:t>чинним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підтвердженим</a:t>
            </a:r>
            <a:r>
              <a:rPr lang="ru-RU" sz="4000" dirty="0">
                <a:latin typeface="Arial" panose="020B0604020202020204" pitchFamily="34" charset="0"/>
                <a:cs typeface="Arial" panose="020B0604020202020204" pitchFamily="34" charset="0"/>
              </a:rPr>
              <a:t>) на момент </a:t>
            </a:r>
            <a:r>
              <a:rPr lang="ru-RU" sz="4000" dirty="0" err="1">
                <a:latin typeface="Arial" panose="020B0604020202020204" pitchFamily="34" charset="0"/>
                <a:cs typeface="Arial" panose="020B0604020202020204" pitchFamily="34" charset="0"/>
              </a:rPr>
              <a:t>подання</a:t>
            </a:r>
            <a:r>
              <a:rPr lang="ru-RU" sz="4000" dirty="0">
                <a:latin typeface="Arial" panose="020B0604020202020204" pitchFamily="34" charset="0"/>
                <a:cs typeface="Arial" panose="020B0604020202020204" pitchFamily="34" charset="0"/>
              </a:rPr>
              <a:t>.</a:t>
            </a:r>
          </a:p>
          <a:p>
            <a:r>
              <a:rPr lang="ru-RU" sz="4000" dirty="0">
                <a:latin typeface="Arial" panose="020B0604020202020204" pitchFamily="34" charset="0"/>
                <a:cs typeface="Arial" panose="020B0604020202020204" pitchFamily="34" charset="0"/>
              </a:rPr>
              <a:t>Строк </a:t>
            </a:r>
            <a:r>
              <a:rPr lang="ru-RU" sz="4000" dirty="0" err="1">
                <a:latin typeface="Arial" panose="020B0604020202020204" pitchFamily="34" charset="0"/>
                <a:cs typeface="Arial" panose="020B0604020202020204" pitchFamily="34" charset="0"/>
              </a:rPr>
              <a:t>дії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попереднього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цих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ще</a:t>
            </a:r>
            <a:r>
              <a:rPr lang="ru-RU" sz="4000" dirty="0">
                <a:latin typeface="Arial" panose="020B0604020202020204" pitchFamily="34" charset="0"/>
                <a:cs typeface="Arial" panose="020B0604020202020204" pitchFamily="34" charset="0"/>
              </a:rPr>
              <a:t> не </a:t>
            </a:r>
            <a:r>
              <a:rPr lang="ru-RU" sz="4000" dirty="0" err="1">
                <a:latin typeface="Arial" panose="020B0604020202020204" pitchFamily="34" charset="0"/>
                <a:cs typeface="Arial" panose="020B0604020202020204" pitchFamily="34" charset="0"/>
              </a:rPr>
              <a:t>закінчився</a:t>
            </a:r>
            <a:r>
              <a:rPr lang="ru-RU" sz="4000" dirty="0">
                <a:latin typeface="Arial" panose="020B0604020202020204" pitchFamily="34" charset="0"/>
                <a:cs typeface="Arial" panose="020B0604020202020204" pitchFamily="34" charset="0"/>
              </a:rPr>
              <a:t>.</a:t>
            </a:r>
          </a:p>
          <a:p>
            <a:pPr marL="0" indent="0">
              <a:buNone/>
            </a:pPr>
            <a:r>
              <a:rPr lang="ru-RU" sz="4000" dirty="0">
                <a:latin typeface="Arial" panose="020B0604020202020204" pitchFamily="34" charset="0"/>
                <a:cs typeface="Arial" panose="020B0604020202020204" pitchFamily="34" charset="0"/>
              </a:rPr>
              <a:t>У такому </a:t>
            </a:r>
            <a:r>
              <a:rPr lang="ru-RU" sz="4000" dirty="0" err="1">
                <a:latin typeface="Arial" panose="020B0604020202020204" pitchFamily="34" charset="0"/>
                <a:cs typeface="Arial" panose="020B0604020202020204" pitchFamily="34" charset="0"/>
              </a:rPr>
              <a:t>разі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здійснюється</a:t>
            </a:r>
            <a:r>
              <a:rPr lang="ru-RU" sz="4000" dirty="0">
                <a:latin typeface="Arial" panose="020B0604020202020204" pitchFamily="34" charset="0"/>
                <a:cs typeface="Arial" panose="020B0604020202020204" pitchFamily="34" charset="0"/>
              </a:rPr>
              <a:t> без </a:t>
            </a:r>
            <a:r>
              <a:rPr lang="ru-RU" sz="4000" dirty="0" err="1">
                <a:latin typeface="Arial" panose="020B0604020202020204" pitchFamily="34" charset="0"/>
                <a:cs typeface="Arial" panose="020B0604020202020204" pitchFamily="34" charset="0"/>
              </a:rPr>
              <a:t>урахування</a:t>
            </a:r>
            <a:r>
              <a:rPr lang="ru-RU" sz="4000" dirty="0">
                <a:latin typeface="Arial" panose="020B0604020202020204" pitchFamily="34" charset="0"/>
                <a:cs typeface="Arial" panose="020B0604020202020204" pitchFamily="34" charset="0"/>
              </a:rPr>
              <a:t> 72-годинного строку, </a:t>
            </a:r>
            <a:r>
              <a:rPr lang="ru-RU" sz="4000" dirty="0" err="1">
                <a:latin typeface="Arial" panose="020B0604020202020204" pitchFamily="34" charset="0"/>
                <a:cs typeface="Arial" panose="020B0604020202020204" pitchFamily="34" charset="0"/>
              </a:rPr>
              <a:t>визначеного</a:t>
            </a:r>
            <a:r>
              <a:rPr lang="ru-RU" sz="4000" dirty="0">
                <a:latin typeface="Arial" panose="020B0604020202020204" pitchFamily="34" charset="0"/>
                <a:cs typeface="Arial" panose="020B0604020202020204" pitchFamily="34" charset="0"/>
              </a:rPr>
              <a:t> </a:t>
            </a:r>
            <a:r>
              <a:rPr lang="ru-RU" sz="4000" dirty="0">
                <a:latin typeface="Arial" panose="020B0604020202020204" pitchFamily="34" charset="0"/>
                <a:cs typeface="Arial" panose="020B0604020202020204" pitchFamily="34" charset="0"/>
                <a:hlinkClick r:id="rId2"/>
              </a:rPr>
              <a:t>Порядком №76</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Тобто</a:t>
            </a:r>
            <a:r>
              <a:rPr lang="ru-RU" sz="4000" dirty="0">
                <a:latin typeface="Arial" panose="020B0604020202020204" pitchFamily="34" charset="0"/>
                <a:cs typeface="Arial" panose="020B0604020202020204" pitchFamily="34" charset="0"/>
              </a:rPr>
              <a:t> система </a:t>
            </a:r>
            <a:r>
              <a:rPr lang="ru-RU" sz="4000" dirty="0" err="1">
                <a:latin typeface="Arial" panose="020B0604020202020204" pitchFamily="34" charset="0"/>
                <a:cs typeface="Arial" panose="020B0604020202020204" pitchFamily="34" charset="0"/>
              </a:rPr>
              <a:t>має</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опрацювати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таку</a:t>
            </a:r>
            <a:r>
              <a:rPr lang="ru-RU" sz="4000" dirty="0">
                <a:latin typeface="Arial" panose="020B0604020202020204" pitchFamily="34" charset="0"/>
                <a:cs typeface="Arial" panose="020B0604020202020204" pitchFamily="34" charset="0"/>
              </a:rPr>
              <a:t> заявку </a:t>
            </a:r>
            <a:r>
              <a:rPr lang="ru-RU" sz="4000" dirty="0" err="1">
                <a:latin typeface="Arial" panose="020B0604020202020204" pitchFamily="34" charset="0"/>
                <a:cs typeface="Arial" panose="020B0604020202020204" pitchFamily="34" charset="0"/>
              </a:rPr>
              <a:t>фактично</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режимі</a:t>
            </a:r>
            <a:r>
              <a:rPr lang="ru-RU" sz="4000" dirty="0">
                <a:latin typeface="Arial" panose="020B0604020202020204" pitchFamily="34" charset="0"/>
                <a:cs typeface="Arial" panose="020B0604020202020204" pitchFamily="34" charset="0"/>
              </a:rPr>
              <a:t> реального часу.</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F199D6D-F64F-34F1-3FDC-D6E9FC77B64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B2EB466-5043-1CC5-DA1B-FBA9F5718F7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3722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D39D-F022-021E-187E-64EA08683D0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9EA6A-F075-3934-C46F-D26661C60ACE}"/>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04BA4B95-8B9A-20D0-4768-C00C26F2E3FD}"/>
              </a:ext>
            </a:extLst>
          </p:cNvPr>
          <p:cNvSpPr>
            <a:spLocks noGrp="1"/>
          </p:cNvSpPr>
          <p:nvPr>
            <p:ph type="subTitle" idx="4"/>
          </p:nvPr>
        </p:nvSpPr>
        <p:spPr>
          <a:xfrm>
            <a:off x="1643533" y="1130406"/>
            <a:ext cx="22426858" cy="11502912"/>
          </a:xfrm>
          <a:prstGeom prst="rect">
            <a:avLst/>
          </a:prstGeom>
          <a:ln>
            <a:noFill/>
          </a:ln>
        </p:spPr>
        <p:txBody>
          <a:bodyPr>
            <a:noAutofit/>
          </a:bodyPr>
          <a:lstStyle/>
          <a:p>
            <a:pPr marL="0" indent="0">
              <a:spcBef>
                <a:spcPts val="1800"/>
              </a:spcBef>
              <a:buNone/>
            </a:pPr>
            <a:r>
              <a:rPr lang="uk-UA" sz="4000" b="1" dirty="0">
                <a:latin typeface="Arial" panose="020B0604020202020204" pitchFamily="34" charset="0"/>
                <a:cs typeface="Arial" panose="020B0604020202020204" pitchFamily="34" charset="0"/>
              </a:rPr>
              <a:t>Зміни в Додатку 2 (Правила військового обліку) та Додатку 4</a:t>
            </a:r>
            <a:endParaRPr lang="uk-UA" sz="4000" dirty="0">
              <a:latin typeface="Arial" panose="020B0604020202020204" pitchFamily="34" charset="0"/>
              <a:cs typeface="Arial" panose="020B0604020202020204" pitchFamily="34" charset="0"/>
            </a:endParaRP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spcBef>
                <a:spcPts val="1800"/>
              </a:spcBef>
              <a:buNone/>
            </a:pPr>
            <a:r>
              <a:rPr lang="uk-UA" sz="4000" dirty="0">
                <a:latin typeface="Arial" panose="020B0604020202020204" pitchFamily="34" charset="0"/>
                <a:cs typeface="Arial" panose="020B0604020202020204" pitchFamily="34" charset="0"/>
              </a:rPr>
              <a:t>Зміни хоч і незначні, але слід обов’язково у новій редакції роздрукувати  Правила і розмістити видному місці к загальнодоступному приміщенні.</a:t>
            </a: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spcBef>
                <a:spcPts val="1800"/>
              </a:spcBef>
              <a:buNone/>
            </a:pPr>
            <a:r>
              <a:rPr lang="uk-UA" sz="4000" dirty="0">
                <a:latin typeface="Arial" panose="020B0604020202020204" pitchFamily="34" charset="0"/>
                <a:cs typeface="Arial" panose="020B0604020202020204" pitchFamily="34" charset="0"/>
              </a:rPr>
              <a:t>У підпункт 9 пункту 1 після слів “військово-облікового документа” доповнили словами “у паперовій формі”;</a:t>
            </a:r>
          </a:p>
          <a:p>
            <a:pPr marL="0" indent="0">
              <a:spcBef>
                <a:spcPts val="1800"/>
              </a:spcBef>
              <a:buNone/>
            </a:pPr>
            <a:r>
              <a:rPr lang="uk-UA" sz="4000" dirty="0">
                <a:latin typeface="Arial" panose="020B0604020202020204" pitchFamily="34" charset="0"/>
                <a:cs typeface="Arial" panose="020B0604020202020204" pitchFamily="34" charset="0"/>
              </a:rPr>
              <a:t>Тож, цей підпункт тепер виглядає так: негайно повідомляти районним (міським) територіальним центрам комплектування та соціальної підтримки, органам СБУ, </a:t>
            </a:r>
            <a:r>
              <a:rPr lang="uk-UA" sz="4000" u="sng" dirty="0">
                <a:latin typeface="Arial" panose="020B0604020202020204" pitchFamily="34" charset="0"/>
                <a:cs typeface="Arial" panose="020B0604020202020204" pitchFamily="34" charset="0"/>
                <a:hlinkClick r:id="rId2"/>
              </a:rPr>
              <a:t>відповідним підрозділам розвідувальних органів</a:t>
            </a:r>
            <a:r>
              <a:rPr lang="uk-UA" sz="4000" dirty="0">
                <a:latin typeface="Arial" panose="020B0604020202020204" pitchFamily="34" charset="0"/>
                <a:cs typeface="Arial" panose="020B0604020202020204" pitchFamily="34" charset="0"/>
              </a:rPr>
              <a:t> за місцем військового обліку про втрату військово-облікового документа </a:t>
            </a:r>
            <a:r>
              <a:rPr lang="uk-UA" sz="4000" b="1" dirty="0">
                <a:latin typeface="Arial" panose="020B0604020202020204" pitchFamily="34" charset="0"/>
                <a:cs typeface="Arial" panose="020B0604020202020204" pitchFamily="34" charset="0"/>
              </a:rPr>
              <a:t>у паперовій формі.</a:t>
            </a:r>
            <a:endParaRPr lang="uk-UA" sz="4000" dirty="0">
              <a:latin typeface="Arial" panose="020B0604020202020204" pitchFamily="34" charset="0"/>
              <a:cs typeface="Arial" panose="020B0604020202020204" pitchFamily="34" charset="0"/>
            </a:endParaRPr>
          </a:p>
          <a:p>
            <a:pPr marL="0" indent="0">
              <a:spcBef>
                <a:spcPts val="1800"/>
              </a:spcBef>
              <a:buNone/>
            </a:pPr>
            <a:r>
              <a:rPr lang="uk-UA" sz="4000" b="1" dirty="0">
                <a:latin typeface="Arial" panose="020B0604020202020204" pitchFamily="34" charset="0"/>
                <a:cs typeface="Arial" panose="020B0604020202020204" pitchFamily="34" charset="0"/>
              </a:rPr>
              <a:t>Тобто, якщо військовозобов’язаний втратив ВОД  у паперовій формі, він має негайно про це повідомити до </a:t>
            </a:r>
            <a:r>
              <a:rPr lang="uk-UA" sz="4000" b="1" dirty="0" err="1">
                <a:latin typeface="Arial" panose="020B0604020202020204" pitchFamily="34" charset="0"/>
                <a:cs typeface="Arial" panose="020B0604020202020204" pitchFamily="34" charset="0"/>
              </a:rPr>
              <a:t>РтЦК</a:t>
            </a:r>
            <a:r>
              <a:rPr lang="uk-UA" sz="4000" b="1" dirty="0">
                <a:latin typeface="Arial" panose="020B0604020202020204" pitchFamily="34" charset="0"/>
                <a:cs typeface="Arial" panose="020B0604020202020204" pitchFamily="34" charset="0"/>
              </a:rPr>
              <a:t> та МП і відповідно, якщо втратив паперову копію з Е-ВОД нікого повідомляти не потрібно.</a:t>
            </a:r>
            <a:endParaRPr lang="uk-UA" sz="4000" dirty="0">
              <a:latin typeface="Arial" panose="020B0604020202020204" pitchFamily="34" charset="0"/>
              <a:cs typeface="Arial" panose="020B0604020202020204" pitchFamily="34" charset="0"/>
            </a:endParaRP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63DAB23-62B5-B458-C6A1-56B4E578FC5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8D8B7197-FECD-D4F4-C1C8-66C7E43A5947}"/>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160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7258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96144-BFE5-000B-3EAC-49CFF5E0F24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A3B192-07FF-05C8-4227-8A5371922507}"/>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4223EC33-0F59-683D-6B4A-96E35BFC1839}"/>
              </a:ext>
            </a:extLst>
          </p:cNvPr>
          <p:cNvSpPr>
            <a:spLocks noGrp="1"/>
          </p:cNvSpPr>
          <p:nvPr>
            <p:ph type="subTitle" idx="4"/>
          </p:nvPr>
        </p:nvSpPr>
        <p:spPr>
          <a:xfrm>
            <a:off x="1643533" y="1130406"/>
            <a:ext cx="22426858" cy="11502912"/>
          </a:xfrm>
          <a:prstGeom prst="rect">
            <a:avLst/>
          </a:prstGeom>
          <a:ln>
            <a:noFill/>
          </a:ln>
        </p:spPr>
        <p:txBody>
          <a:bodyPr>
            <a:noAutofit/>
          </a:bodyPr>
          <a:lstStyle/>
          <a:p>
            <a:pPr marL="0" indent="0">
              <a:spcBef>
                <a:spcPts val="1800"/>
              </a:spcBef>
              <a:buNone/>
            </a:pPr>
            <a:r>
              <a:rPr lang="uk-UA" sz="4000" b="1" dirty="0">
                <a:latin typeface="Arial" panose="020B0604020202020204" pitchFamily="34" charset="0"/>
                <a:cs typeface="Arial" panose="020B0604020202020204" pitchFamily="34" charset="0"/>
              </a:rPr>
              <a:t>Зміни в Додатку 2 (Правила військового обліку) та Додатку 4</a:t>
            </a:r>
            <a:endParaRPr lang="uk-UA" sz="4000" dirty="0">
              <a:latin typeface="Arial" panose="020B0604020202020204" pitchFamily="34" charset="0"/>
              <a:cs typeface="Arial" panose="020B0604020202020204" pitchFamily="34" charset="0"/>
            </a:endParaRP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spcBef>
                <a:spcPts val="1800"/>
              </a:spcBef>
              <a:buNone/>
            </a:pPr>
            <a:r>
              <a:rPr lang="uk-UA" sz="4000" dirty="0">
                <a:latin typeface="Arial" panose="020B0604020202020204" pitchFamily="34" charset="0"/>
                <a:cs typeface="Arial" panose="020B0604020202020204" pitchFamily="34" charset="0"/>
              </a:rPr>
              <a:t>Також в Додаток 4 внесли зміни, тобто в ПОВІДОМЛЕННЯ про зміну облікових даних.</a:t>
            </a:r>
          </a:p>
          <a:p>
            <a:pPr marL="0" indent="0">
              <a:spcBef>
                <a:spcPts val="1800"/>
              </a:spcBef>
              <a:buNone/>
            </a:pPr>
            <a:r>
              <a:rPr lang="uk-UA" sz="4000" dirty="0">
                <a:latin typeface="Arial" panose="020B0604020202020204" pitchFamily="34" charset="0"/>
                <a:cs typeface="Arial" panose="020B0604020202020204" pitchFamily="34" charset="0"/>
              </a:rPr>
              <a:t>Таким чином, якщо сьогодні потрібно подати Додаток 4 до ТЦК, то подавайте вже за актуальною формою. </a:t>
            </a: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spcBef>
                <a:spcPts val="1800"/>
              </a:spcBef>
              <a:buNone/>
            </a:pPr>
            <a:r>
              <a:rPr lang="uk-UA" sz="4000" dirty="0">
                <a:latin typeface="Arial" panose="020B0604020202020204" pitchFamily="34" charset="0"/>
                <a:cs typeface="Arial" panose="020B0604020202020204" pitchFamily="34" charset="0"/>
              </a:rPr>
              <a:t>Зміни там також незначні, у графу 3 Повідомлення додали «за наявності», тобто  «Військово-обліковий документ: серія ___ № ____, виданий ___ __ 20__ р. (за наявності», а також примітка « * Для військово-облікового документа, який сформовано засобами Єдиного державного реєстру призовників, військовозобов’язаних та резервістів.”»</a:t>
            </a:r>
          </a:p>
          <a:p>
            <a:pPr marL="0" indent="0">
              <a:spcBef>
                <a:spcPts val="1800"/>
              </a:spcBef>
              <a:buNone/>
            </a:pPr>
            <a:r>
              <a:rPr lang="uk-UA" sz="4000" dirty="0">
                <a:latin typeface="Arial" panose="020B0604020202020204" pitchFamily="34" charset="0"/>
                <a:cs typeface="Arial" panose="020B0604020202020204" pitchFamily="34" charset="0"/>
              </a:rPr>
              <a:t>Тобто, раніше, виникало запитання, як правильно зазначати номер Е-ВОД, зараз таку можливість запровадили офіційно в Додатку 4. </a:t>
            </a:r>
          </a:p>
          <a:p>
            <a:pPr marL="0" indent="0">
              <a:spcBef>
                <a:spcPts val="1800"/>
              </a:spcBef>
              <a:buNone/>
            </a:pPr>
            <a:r>
              <a:rPr lang="uk-UA" sz="4000" dirty="0">
                <a:latin typeface="Arial" panose="020B0604020202020204" pitchFamily="34" charset="0"/>
                <a:cs typeface="Arial" panose="020B0604020202020204" pitchFamily="34" charset="0"/>
              </a:rPr>
              <a:t> </a:t>
            </a:r>
          </a:p>
          <a:p>
            <a:pPr marL="0" indent="0">
              <a:spcBef>
                <a:spcPts val="1800"/>
              </a:spcBef>
              <a:buNone/>
            </a:pPr>
            <a:endParaRPr lang="uk-UA" dirty="0"/>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B7249F6A-5133-1DC5-2EE6-CC473EE67C5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D5FF0B72-50A6-F353-01F1-24380E0EC350}"/>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161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8519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81498-79D4-ABF2-7375-9802622588A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C2B84-B87E-7BFF-9351-61761983239F}"/>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659303B9-58E1-2578-D9C2-72AC2E792339}"/>
              </a:ext>
            </a:extLst>
          </p:cNvPr>
          <p:cNvSpPr>
            <a:spLocks noGrp="1"/>
          </p:cNvSpPr>
          <p:nvPr>
            <p:ph type="subTitle" idx="4"/>
          </p:nvPr>
        </p:nvSpPr>
        <p:spPr>
          <a:xfrm>
            <a:off x="1643533" y="1130406"/>
            <a:ext cx="22426858"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Зміни  в Порядку № 559</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 </a:t>
            </a:r>
          </a:p>
          <a:p>
            <a:pPr marL="0" indent="0">
              <a:buNone/>
            </a:pPr>
            <a:r>
              <a:rPr lang="uk-UA" sz="4000" dirty="0">
                <a:latin typeface="Arial" panose="020B0604020202020204" pitchFamily="34" charset="0"/>
                <a:cs typeface="Arial" panose="020B0604020202020204" pitchFamily="34" charset="0"/>
              </a:rPr>
              <a:t>Відтепер ВОД у паперовій формі видаватимуть лише  для громадян України, які перебувають на військовому обліку в СБУ, розвідувальних органах або звільнені у відставку із зазначених органів, — на бланку, форму якого затверджено постановою Кабінету Міністрів України від 16 травня 2024 р. № 559.</a:t>
            </a:r>
          </a:p>
          <a:p>
            <a:pPr marL="0" indent="0">
              <a:buNone/>
            </a:pPr>
            <a:r>
              <a:rPr lang="uk-UA" sz="4000" dirty="0">
                <a:latin typeface="Arial" panose="020B0604020202020204" pitchFamily="34" charset="0"/>
                <a:cs typeface="Arial" panose="020B0604020202020204" pitchFamily="34" charset="0"/>
              </a:rPr>
              <a:t>Всім іншим, - в електронній  формі.</a:t>
            </a:r>
            <a:br>
              <a:rPr lang="uk-UA" sz="4000" dirty="0">
                <a:latin typeface="Arial" panose="020B0604020202020204" pitchFamily="34" charset="0"/>
                <a:cs typeface="Arial" panose="020B0604020202020204" pitchFamily="34" charset="0"/>
              </a:rPr>
            </a:br>
            <a:r>
              <a:rPr lang="uk-UA" sz="4000" dirty="0">
                <a:latin typeface="Arial" panose="020B0604020202020204" pitchFamily="34" charset="0"/>
                <a:cs typeface="Arial" panose="020B0604020202020204" pitchFamily="34" charset="0"/>
              </a:rPr>
              <a:t>«..</a:t>
            </a:r>
            <a:r>
              <a:rPr lang="uk-UA" sz="4000" i="1" dirty="0">
                <a:latin typeface="Arial" panose="020B0604020202020204" pitchFamily="34" charset="0"/>
                <a:cs typeface="Arial" panose="020B0604020202020204" pitchFamily="34" charset="0"/>
              </a:rPr>
              <a:t>в електронній формі — для громадян України, які перебувають на військовому обліку (крім військовозобов’язаних та резервістів СБУ, розвідувальних органів та громадян України, звільнених з військової служби у відставку із зазначених органів), — засобами Державного </a:t>
            </a:r>
            <a:r>
              <a:rPr lang="uk-UA" sz="4000" i="1" dirty="0" err="1">
                <a:latin typeface="Arial" panose="020B0604020202020204" pitchFamily="34" charset="0"/>
                <a:cs typeface="Arial" panose="020B0604020202020204" pitchFamily="34" charset="0"/>
              </a:rPr>
              <a:t>вебпорталу</a:t>
            </a:r>
            <a:r>
              <a:rPr lang="uk-UA" sz="4000" i="1" dirty="0">
                <a:latin typeface="Arial" panose="020B0604020202020204" pitchFamily="34" charset="0"/>
                <a:cs typeface="Arial" panose="020B0604020202020204" pitchFamily="34" charset="0"/>
              </a:rPr>
              <a:t> електронних публічних послуг у сфері національної безпеки і оборони (далі — Портал) або засобами Єдиного державного </a:t>
            </a:r>
            <a:r>
              <a:rPr lang="uk-UA" sz="4000" i="1" dirty="0" err="1">
                <a:latin typeface="Arial" panose="020B0604020202020204" pitchFamily="34" charset="0"/>
                <a:cs typeface="Arial" panose="020B0604020202020204" pitchFamily="34" charset="0"/>
              </a:rPr>
              <a:t>вебпорталу</a:t>
            </a:r>
            <a:r>
              <a:rPr lang="uk-UA" sz="4000" i="1" dirty="0">
                <a:latin typeface="Arial" panose="020B0604020202020204" pitchFamily="34" charset="0"/>
                <a:cs typeface="Arial" panose="020B0604020202020204" pitchFamily="34" charset="0"/>
              </a:rPr>
              <a:t> електронних послуг (далі — Портал Дія), зокрема з використанням мобільного додатка Порталу Дія (Дія) (у разі технічної реалізації);»</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 </a:t>
            </a:r>
          </a:p>
          <a:p>
            <a:pPr marL="0" indent="0">
              <a:buNone/>
            </a:pPr>
            <a:r>
              <a:rPr lang="uk-UA" sz="4000" dirty="0">
                <a:latin typeface="Arial" panose="020B0604020202020204" pitchFamily="34" charset="0"/>
                <a:cs typeface="Arial" panose="020B0604020202020204" pitchFamily="34" charset="0"/>
              </a:rPr>
              <a:t> </a:t>
            </a:r>
            <a:endParaRPr lang="en-US" sz="400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41505A0-BD1F-A473-CC43-16BDE18339C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10EA5856-744F-C413-B10A-803A0585AF85}"/>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162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0661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88FE6-A196-589D-34DD-22185A48ADE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D89EC-B8F3-0F7C-F309-E70A740E9854}"/>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ЧИ СКАСУВАЛИ ПАПЕРОВІ ВОД </a:t>
            </a:r>
          </a:p>
        </p:txBody>
      </p:sp>
      <p:sp>
        <p:nvSpPr>
          <p:cNvPr id="3" name="Объект 2">
            <a:extLst>
              <a:ext uri="{FF2B5EF4-FFF2-40B4-BE49-F238E27FC236}">
                <a16:creationId xmlns:a16="http://schemas.microsoft.com/office/drawing/2014/main" id="{415106A1-641C-3670-0987-DF2E038B2D6D}"/>
              </a:ext>
            </a:extLst>
          </p:cNvPr>
          <p:cNvSpPr>
            <a:spLocks noGrp="1"/>
          </p:cNvSpPr>
          <p:nvPr>
            <p:ph type="subTitle" idx="4"/>
          </p:nvPr>
        </p:nvSpPr>
        <p:spPr>
          <a:xfrm>
            <a:off x="1206429" y="1469229"/>
            <a:ext cx="22426858"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Зміни  в Порядку № 559</a:t>
            </a:r>
            <a:endParaRPr lang="uk-UA" sz="4000" dirty="0">
              <a:latin typeface="Arial" panose="020B0604020202020204" pitchFamily="34" charset="0"/>
              <a:cs typeface="Arial" panose="020B0604020202020204" pitchFamily="34" charset="0"/>
            </a:endParaRPr>
          </a:p>
          <a:p>
            <a:pPr marL="0" indent="0">
              <a:buNone/>
            </a:pP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Разом з тим, будьте уважні усі в кого є невідповідності відомостей, зазначених у військово-обліковому документі у паперовій формі (зокрема відомостей, зазначених у посвідченні призовника, тимчасовому посвідченні військовозобов’язаного, військовому квитку осіб рядового, сержантського і старшинського складу та військовому квитку офіцера запасу), відомостям, що містяться в Єдиному державному реєстрі.</a:t>
            </a:r>
          </a:p>
          <a:p>
            <a:pPr marL="0" indent="0">
              <a:buNone/>
            </a:pPr>
            <a:r>
              <a:rPr lang="uk-UA" sz="4000" dirty="0">
                <a:latin typeface="Arial" panose="020B0604020202020204" pitchFamily="34" charset="0"/>
                <a:cs typeface="Arial" panose="020B0604020202020204" pitchFamily="34" charset="0"/>
              </a:rPr>
              <a:t>В такій ситуації призовник, військовозобов’язаний або резервіст, який перебуває на військовому обліку, або громадянин України, який був виключений з військового обліку (крім військовозобов’язаних та резервістів СБУ, розвідувальних органів або громадян України, звільнених у відставку із зазначених органів), повинен сформувати військово-обліковий документ в електронній формі.</a:t>
            </a:r>
          </a:p>
          <a:p>
            <a:pPr marL="0" indent="0">
              <a:buNone/>
            </a:pPr>
            <a:r>
              <a:rPr lang="uk-UA" sz="4000" dirty="0">
                <a:latin typeface="Arial" panose="020B0604020202020204" pitchFamily="34" charset="0"/>
                <a:cs typeface="Arial" panose="020B0604020202020204" pitchFamily="34" charset="0"/>
              </a:rPr>
              <a:t>Зміни у військово-облікові документи у паперовій формі зазначених громадян України не вносяться, а військово-облікові документи у паперовій формі, відомості в яких не відповідають відомостям, що містяться в Єдиному державному реєстрі призовників, військовозобов’язаних та резервістів, </a:t>
            </a:r>
            <a:r>
              <a:rPr lang="uk-UA" sz="4000" b="1" dirty="0">
                <a:latin typeface="Arial" panose="020B0604020202020204" pitchFamily="34" charset="0"/>
                <a:cs typeface="Arial" panose="020B0604020202020204" pitchFamily="34" charset="0"/>
              </a:rPr>
              <a:t>вважаються недійсними</a:t>
            </a:r>
            <a:endParaRPr lang="en-US" sz="400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40CB23A-4B99-50EC-18E2-91B020101DD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F4062221-2806-5C3F-A813-27D5A3397EE2}"/>
              </a:ext>
            </a:extLst>
          </p:cNvPr>
          <p:cNvSpPr txBox="1">
            <a:spLocks/>
          </p:cNvSpPr>
          <p:nvPr/>
        </p:nvSpPr>
        <p:spPr>
          <a:xfrm>
            <a:off x="22442343"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163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420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Равнобедренный треугольник 17"/>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9" name="Равнобедренный треугольник 18"/>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Rectangle">
            <a:extLst>
              <a:ext uri="{FF2B5EF4-FFF2-40B4-BE49-F238E27FC236}">
                <a16:creationId xmlns:a16="http://schemas.microsoft.com/office/drawing/2014/main" id="{0A9ED722-DCF2-4B41-AF82-70EF7AEDF240}"/>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16" name="Rectangle">
            <a:extLst>
              <a:ext uri="{FF2B5EF4-FFF2-40B4-BE49-F238E27FC236}">
                <a16:creationId xmlns:a16="http://schemas.microsoft.com/office/drawing/2014/main" id="{0A9ED722-DCF2-4B41-AF82-70EF7AEDF240}"/>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14" name="TextBox 13">
            <a:extLst>
              <a:ext uri="{FF2B5EF4-FFF2-40B4-BE49-F238E27FC236}">
                <a16:creationId xmlns:a16="http://schemas.microsoft.com/office/drawing/2014/main" id="{34A99363-5B8C-4FD4-9AEA-EFD2AF1479A9}"/>
              </a:ext>
            </a:extLst>
          </p:cNvPr>
          <p:cNvSpPr txBox="1"/>
          <p:nvPr/>
        </p:nvSpPr>
        <p:spPr>
          <a:xfrm>
            <a:off x="2686944" y="5129808"/>
            <a:ext cx="19658184" cy="2646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1200"/>
              </a:spcBef>
            </a:pPr>
            <a:r>
              <a:rPr lang="uk-UA" sz="16600" b="1" noProof="0" dirty="0">
                <a:solidFill>
                  <a:schemeClr val="accent1">
                    <a:lumMod val="75000"/>
                  </a:schemeClr>
                </a:solidFill>
                <a:latin typeface="Calibri" panose="020F0502020204030204" pitchFamily="34" charset="0"/>
                <a:cs typeface="Calibri" panose="020F0502020204030204" pitchFamily="34" charset="0"/>
              </a:rPr>
              <a:t>ВАШІ ЗАПИТАННЯ</a:t>
            </a:r>
          </a:p>
        </p:txBody>
      </p:sp>
      <p:sp>
        <p:nvSpPr>
          <p:cNvPr id="2" name="Номер слайда 4">
            <a:extLst>
              <a:ext uri="{FF2B5EF4-FFF2-40B4-BE49-F238E27FC236}">
                <a16:creationId xmlns:a16="http://schemas.microsoft.com/office/drawing/2014/main" id="{2C88E363-E146-522E-2D27-1DA7DD3180F3}"/>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164</a:t>
            </a:fld>
            <a:endParaRPr lang="uk-UA" sz="3200" b="1" dirty="0">
              <a:solidFill>
                <a:schemeClr val="bg1"/>
              </a:solidFill>
              <a:latin typeface="Arial" panose="020B0604020202020204" pitchFamily="34" charset="0"/>
              <a:cs typeface="Arial" panose="020B0604020202020204" pitchFamily="34" charset="0"/>
            </a:endParaRPr>
          </a:p>
        </p:txBody>
      </p:sp>
      <p:sp>
        <p:nvSpPr>
          <p:cNvPr id="4" name="Прямоугольник 8">
            <a:extLst>
              <a:ext uri="{FF2B5EF4-FFF2-40B4-BE49-F238E27FC236}">
                <a16:creationId xmlns:a16="http://schemas.microsoft.com/office/drawing/2014/main" id="{F08DA92F-B2B2-73D7-22D3-7CB0CA6072A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40014"/>
      </p:ext>
    </p:extLst>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27385" y="-5327385"/>
            <a:ext cx="13729227" cy="24383999"/>
          </a:xfrm>
          <a:prstGeom prst="rect">
            <a:avLst/>
          </a:prstGeom>
        </p:spPr>
      </p:pic>
      <p:sp>
        <p:nvSpPr>
          <p:cNvPr id="394" name="Дякуємо…"/>
          <p:cNvSpPr txBox="1"/>
          <p:nvPr/>
        </p:nvSpPr>
        <p:spPr>
          <a:xfrm>
            <a:off x="2278982" y="3714713"/>
            <a:ext cx="17641960" cy="629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defTabSz="821531">
              <a:spcBef>
                <a:spcPts val="0"/>
              </a:spcBef>
              <a:defRPr sz="9700" b="1"/>
            </a:pPr>
            <a:r>
              <a:rPr lang="uk-UA" sz="20000" noProof="0" dirty="0">
                <a:solidFill>
                  <a:schemeClr val="accent1">
                    <a:lumMod val="75000"/>
                  </a:schemeClr>
                </a:solidFill>
                <a:latin typeface="Calibri" panose="020F0502020204030204" pitchFamily="34" charset="0"/>
                <a:cs typeface="Calibri" panose="020F0502020204030204" pitchFamily="34" charset="0"/>
              </a:rPr>
              <a:t>ДЯКУЄМО </a:t>
            </a:r>
            <a:br>
              <a:rPr lang="uk-UA" sz="20000" noProof="0" dirty="0">
                <a:solidFill>
                  <a:schemeClr val="accent1">
                    <a:lumMod val="75000"/>
                  </a:schemeClr>
                </a:solidFill>
                <a:latin typeface="Calibri" panose="020F0502020204030204" pitchFamily="34" charset="0"/>
                <a:cs typeface="Calibri" panose="020F0502020204030204" pitchFamily="34" charset="0"/>
              </a:rPr>
            </a:br>
            <a:r>
              <a:rPr lang="uk-UA" sz="20000" noProof="0" dirty="0">
                <a:solidFill>
                  <a:schemeClr val="accent1">
                    <a:lumMod val="75000"/>
                  </a:schemeClr>
                </a:solidFill>
                <a:latin typeface="Calibri" panose="020F0502020204030204" pitchFamily="34" charset="0"/>
                <a:cs typeface="Calibri" panose="020F0502020204030204" pitchFamily="34" charset="0"/>
              </a:rPr>
              <a:t>ЗА УЧАСТЬ! </a:t>
            </a:r>
          </a:p>
        </p:txBody>
      </p:sp>
      <p:sp>
        <p:nvSpPr>
          <p:cNvPr id="395" name="(044) 229 17 75…"/>
          <p:cNvSpPr txBox="1"/>
          <p:nvPr/>
        </p:nvSpPr>
        <p:spPr>
          <a:xfrm>
            <a:off x="2278982" y="10572800"/>
            <a:ext cx="16736918" cy="2914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defTabSz="821531">
              <a:spcBef>
                <a:spcPts val="0"/>
              </a:spcBef>
              <a:defRPr sz="2500"/>
            </a:pPr>
            <a:r>
              <a:rPr lang="ru-RU" sz="6000" b="1" noProof="0" dirty="0">
                <a:solidFill>
                  <a:schemeClr val="bg2">
                    <a:lumMod val="25000"/>
                  </a:schemeClr>
                </a:solidFill>
                <a:latin typeface="Calibri" panose="020F0502020204030204" pitchFamily="34" charset="0"/>
                <a:cs typeface="Calibri" panose="020F0502020204030204" pitchFamily="34" charset="0"/>
              </a:rPr>
              <a:t>ГАЛИНА КАЗНАЧЕЙ </a:t>
            </a:r>
            <a:endParaRPr lang="uk-UA" sz="6000" b="1" noProof="0" dirty="0">
              <a:solidFill>
                <a:schemeClr val="bg2">
                  <a:lumMod val="25000"/>
                </a:schemeClr>
              </a:solidFill>
              <a:latin typeface="Calibri" panose="020F0502020204030204" pitchFamily="34" charset="0"/>
              <a:cs typeface="Calibri" panose="020F0502020204030204" pitchFamily="34" charset="0"/>
            </a:endParaRPr>
          </a:p>
          <a:p>
            <a:pPr defTabSz="821531">
              <a:spcBef>
                <a:spcPts val="0"/>
              </a:spcBef>
              <a:defRPr sz="2500"/>
            </a:pPr>
            <a:r>
              <a:rPr lang="uk-UA" sz="6000" noProof="0" dirty="0">
                <a:solidFill>
                  <a:schemeClr val="bg2">
                    <a:lumMod val="25000"/>
                  </a:schemeClr>
                </a:solidFill>
                <a:latin typeface="Calibri" panose="020F0502020204030204" pitchFamily="34" charset="0"/>
                <a:cs typeface="Calibri" panose="020F0502020204030204" pitchFamily="34" charset="0"/>
              </a:rPr>
              <a:t>(096) 37 444 51 </a:t>
            </a:r>
          </a:p>
          <a:p>
            <a:pPr defTabSz="821531">
              <a:spcBef>
                <a:spcPts val="0"/>
              </a:spcBef>
              <a:defRPr sz="2500"/>
            </a:pPr>
            <a:r>
              <a:rPr lang="en-US" sz="6000" dirty="0">
                <a:solidFill>
                  <a:schemeClr val="bg2">
                    <a:lumMod val="25000"/>
                  </a:schemeClr>
                </a:solidFill>
                <a:latin typeface="Calibri" panose="020F0502020204030204" pitchFamily="34" charset="0"/>
                <a:cs typeface="Calibri" panose="020F0502020204030204" pitchFamily="34" charset="0"/>
              </a:rPr>
              <a:t>gkaznachey@gmail.com</a:t>
            </a:r>
            <a:endParaRPr lang="uk-UA" sz="6000" noProof="0" dirty="0">
              <a:solidFill>
                <a:schemeClr val="bg2">
                  <a:lumMod val="25000"/>
                </a:schemeClr>
              </a:solidFill>
              <a:latin typeface="Calibri" panose="020F0502020204030204" pitchFamily="34" charset="0"/>
              <a:cs typeface="Calibri" panose="020F0502020204030204" pitchFamily="34" charset="0"/>
            </a:endParaRPr>
          </a:p>
        </p:txBody>
      </p:sp>
      <p:sp>
        <p:nvSpPr>
          <p:cNvPr id="10" name="Rectangle">
            <a:extLst>
              <a:ext uri="{FF2B5EF4-FFF2-40B4-BE49-F238E27FC236}">
                <a16:creationId xmlns:a16="http://schemas.microsoft.com/office/drawing/2014/main" id="{0A9ED722-DCF2-4B41-AF82-70EF7AEDF240}"/>
              </a:ext>
            </a:extLst>
          </p:cNvPr>
          <p:cNvSpPr/>
          <p:nvPr/>
        </p:nvSpPr>
        <p:spPr>
          <a:xfrm>
            <a:off x="454697" y="3977680"/>
            <a:ext cx="648072" cy="9738320"/>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5D78-9C99-F62E-4553-C77FEA21345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9C7800-FB6A-986F-4223-6C6F9DD8D850}"/>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БЕЗ 72-ГОДИННОГО ОЧІКУВАННЯ ПІСЛЯ 02.02.2026</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F33CC03E-EB07-79DF-77E2-FD89E21B5991}"/>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endParaRPr lang="ru-RU" dirty="0"/>
          </a:p>
          <a:p>
            <a:pPr marL="0" indent="0">
              <a:buNone/>
            </a:pPr>
            <a:endParaRPr lang="ru-RU" dirty="0"/>
          </a:p>
          <a:p>
            <a:pPr marL="0" indent="0">
              <a:buNone/>
            </a:pPr>
            <a:r>
              <a:rPr lang="ru-RU" sz="4000" dirty="0">
                <a:latin typeface="Arial" panose="020B0604020202020204" pitchFamily="34" charset="0"/>
                <a:cs typeface="Arial" panose="020B0604020202020204" pitchFamily="34" charset="0"/>
              </a:rPr>
              <a:t>«Для </a:t>
            </a:r>
            <a:r>
              <a:rPr lang="ru-RU" sz="4000" dirty="0" err="1">
                <a:latin typeface="Arial" panose="020B0604020202020204" pitchFamily="34" charset="0"/>
                <a:cs typeface="Arial" panose="020B0604020202020204" pitchFamily="34" charset="0"/>
              </a:rPr>
              <a:t>військовозобов’язаних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працюють</a:t>
            </a:r>
            <a:r>
              <a:rPr lang="ru-RU" sz="4000" dirty="0">
                <a:latin typeface="Arial" panose="020B0604020202020204" pitchFamily="34" charset="0"/>
                <a:cs typeface="Arial" panose="020B0604020202020204" pitchFamily="34" charset="0"/>
              </a:rPr>
              <a:t> на критично </a:t>
            </a:r>
            <a:r>
              <a:rPr lang="ru-RU" sz="4000" dirty="0" err="1">
                <a:latin typeface="Arial" panose="020B0604020202020204" pitchFamily="34" charset="0"/>
                <a:cs typeface="Arial" panose="020B0604020202020204" pitchFamily="34" charset="0"/>
              </a:rPr>
              <a:t>важливих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підприємствах</a:t>
            </a:r>
            <a:r>
              <a:rPr lang="ru-RU" sz="4000" dirty="0">
                <a:latin typeface="Arial" panose="020B0604020202020204" pitchFamily="34" charset="0"/>
                <a:cs typeface="Arial" panose="020B0604020202020204" pitchFamily="34" charset="0"/>
              </a:rPr>
              <a:t>, в критично </a:t>
            </a:r>
            <a:r>
              <a:rPr lang="ru-RU" sz="4000" dirty="0" err="1">
                <a:latin typeface="Arial" panose="020B0604020202020204" pitchFamily="34" charset="0"/>
                <a:cs typeface="Arial" panose="020B0604020202020204" pitchFamily="34" charset="0"/>
              </a:rPr>
              <a:t>важливих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установах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підтверджено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такий</a:t>
            </a:r>
            <a:r>
              <a:rPr lang="ru-RU" sz="4000" dirty="0">
                <a:latin typeface="Arial" panose="020B0604020202020204" pitchFamily="34" charset="0"/>
                <a:cs typeface="Arial" panose="020B0604020202020204" pitchFamily="34" charset="0"/>
              </a:rPr>
              <a:t> статус до </a:t>
            </a:r>
            <a:r>
              <a:rPr lang="ru-RU" sz="4000" dirty="0" err="1">
                <a:latin typeface="Arial" panose="020B0604020202020204" pitchFamily="34" charset="0"/>
                <a:cs typeface="Arial" panose="020B0604020202020204" pitchFamily="34" charset="0"/>
              </a:rPr>
              <a:t>завершення</a:t>
            </a:r>
            <a:r>
              <a:rPr lang="ru-RU" sz="4000" dirty="0">
                <a:latin typeface="Arial" panose="020B0604020202020204" pitchFamily="34" charset="0"/>
                <a:cs typeface="Arial" panose="020B0604020202020204" pitchFamily="34" charset="0"/>
              </a:rPr>
              <a:t> строку </a:t>
            </a:r>
            <a:r>
              <a:rPr lang="ru-RU" sz="4000" dirty="0" err="1">
                <a:latin typeface="Arial" panose="020B0604020202020204" pitchFamily="34" charset="0"/>
                <a:cs typeface="Arial" panose="020B0604020202020204" pitchFamily="34" charset="0"/>
              </a:rPr>
              <a:t>дії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рішення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відповідного</a:t>
            </a:r>
            <a:r>
              <a:rPr lang="ru-RU" sz="4000" dirty="0">
                <a:latin typeface="Arial" panose="020B0604020202020204" pitchFamily="34" charset="0"/>
                <a:cs typeface="Arial" panose="020B0604020202020204" pitchFamily="34" charset="0"/>
              </a:rPr>
              <a:t> державного органу про </a:t>
            </a:r>
            <a:r>
              <a:rPr lang="ru-RU" sz="4000" dirty="0" err="1">
                <a:latin typeface="Arial" panose="020B0604020202020204" pitchFamily="34" charset="0"/>
                <a:cs typeface="Arial" panose="020B0604020202020204" pitchFamily="34" charset="0"/>
              </a:rPr>
              <a:t>визначення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їх</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важливими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функціонування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економіки</a:t>
            </a:r>
            <a:r>
              <a:rPr lang="ru-RU" sz="4000" dirty="0">
                <a:latin typeface="Arial" panose="020B0604020202020204" pitchFamily="34" charset="0"/>
                <a:cs typeface="Arial" panose="020B0604020202020204" pitchFamily="34" charset="0"/>
              </a:rPr>
              <a:t> та </a:t>
            </a:r>
            <a:r>
              <a:rPr lang="ru-RU" sz="4000" dirty="0" err="1">
                <a:latin typeface="Arial" panose="020B0604020202020204" pitchFamily="34" charset="0"/>
                <a:cs typeface="Arial" panose="020B0604020202020204" pitchFamily="34" charset="0"/>
              </a:rPr>
              <a:t>забезпечення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життєдіяльності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населення</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особливий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період</a:t>
            </a:r>
            <a:r>
              <a:rPr lang="ru-RU" sz="4000" dirty="0">
                <a:latin typeface="Arial" panose="020B0604020202020204" pitchFamily="34" charset="0"/>
                <a:cs typeface="Arial" panose="020B0604020202020204" pitchFamily="34" charset="0"/>
              </a:rPr>
              <a:t>, а також критично </a:t>
            </a:r>
            <a:r>
              <a:rPr lang="ru-RU" sz="4000" dirty="0" err="1">
                <a:latin typeface="Arial" panose="020B0604020202020204" pitchFamily="34" charset="0"/>
                <a:cs typeface="Arial" panose="020B0604020202020204" pitchFamily="34" charset="0"/>
              </a:rPr>
              <a:t>важливими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забезпечення</a:t>
            </a:r>
            <a:r>
              <a:rPr lang="ru-RU" sz="4000" dirty="0">
                <a:latin typeface="Arial" panose="020B0604020202020204" pitchFamily="34" charset="0"/>
                <a:cs typeface="Arial" panose="020B0604020202020204" pitchFamily="34" charset="0"/>
              </a:rPr>
              <a:t> потреб </a:t>
            </a:r>
            <a:r>
              <a:rPr lang="ru-RU" sz="4000" dirty="0" err="1">
                <a:latin typeface="Arial" panose="020B0604020202020204" pitchFamily="34" charset="0"/>
                <a:cs typeface="Arial" panose="020B0604020202020204" pitchFamily="34" charset="0"/>
              </a:rPr>
              <a:t>Збройних</a:t>
            </a:r>
            <a:r>
              <a:rPr lang="ru-RU" sz="4000" dirty="0">
                <a:latin typeface="Arial" panose="020B0604020202020204" pitchFamily="34" charset="0"/>
                <a:cs typeface="Arial" panose="020B0604020202020204" pitchFamily="34" charset="0"/>
              </a:rPr>
              <a:t> Сил, </a:t>
            </a:r>
            <a:r>
              <a:rPr lang="ru-RU" sz="4000" dirty="0" err="1">
                <a:latin typeface="Arial" panose="020B0604020202020204" pitchFamily="34" charset="0"/>
                <a:cs typeface="Arial" panose="020B0604020202020204" pitchFamily="34" charset="0"/>
              </a:rPr>
              <a:t>інших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формувань</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особливий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період</a:t>
            </a:r>
            <a:r>
              <a:rPr lang="ru-RU" sz="4000" dirty="0">
                <a:latin typeface="Arial" panose="020B0604020202020204" pitchFamily="34" charset="0"/>
                <a:cs typeface="Arial" panose="020B0604020202020204" pitchFamily="34" charset="0"/>
              </a:rPr>
              <a:t>, та у </a:t>
            </a:r>
            <a:r>
              <a:rPr lang="ru-RU" sz="4000" dirty="0" err="1">
                <a:latin typeface="Arial" panose="020B0604020202020204" pitchFamily="34" charset="0"/>
                <a:cs typeface="Arial" panose="020B0604020202020204" pitchFamily="34" charset="0"/>
              </a:rPr>
              <a:t>яких</a:t>
            </a:r>
            <a:r>
              <a:rPr lang="ru-RU" sz="4000" dirty="0">
                <a:latin typeface="Arial" panose="020B0604020202020204" pitchFamily="34" charset="0"/>
                <a:cs typeface="Arial" panose="020B0604020202020204" pitchFamily="34" charset="0"/>
              </a:rPr>
              <a:t> не </a:t>
            </a:r>
            <a:r>
              <a:rPr lang="ru-RU" sz="4000" dirty="0" err="1">
                <a:latin typeface="Arial" panose="020B0604020202020204" pitchFamily="34" charset="0"/>
                <a:cs typeface="Arial" panose="020B0604020202020204" pitchFamily="34" charset="0"/>
              </a:rPr>
              <a:t>завершився</a:t>
            </a:r>
            <a:r>
              <a:rPr lang="ru-RU" sz="4000" dirty="0">
                <a:latin typeface="Arial" panose="020B0604020202020204" pitchFamily="34" charset="0"/>
                <a:cs typeface="Arial" panose="020B0604020202020204" pitchFamily="34" charset="0"/>
              </a:rPr>
              <a:t> строк </a:t>
            </a:r>
            <a:r>
              <a:rPr lang="ru-RU" sz="4000" dirty="0" err="1">
                <a:latin typeface="Arial" panose="020B0604020202020204" pitchFamily="34" charset="0"/>
                <a:cs typeface="Arial" panose="020B0604020202020204" pitchFamily="34" charset="0"/>
              </a:rPr>
              <a:t>дії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здійснюється</a:t>
            </a:r>
            <a:r>
              <a:rPr lang="ru-RU" sz="4000" dirty="0">
                <a:latin typeface="Arial" panose="020B0604020202020204" pitchFamily="34" charset="0"/>
                <a:cs typeface="Arial" panose="020B0604020202020204" pitchFamily="34" charset="0"/>
              </a:rPr>
              <a:t> </a:t>
            </a:r>
            <a:r>
              <a:rPr lang="ru-RU" sz="4000" b="1" dirty="0">
                <a:latin typeface="Arial" panose="020B0604020202020204" pitchFamily="34" charset="0"/>
                <a:cs typeface="Arial" panose="020B0604020202020204" pitchFamily="34" charset="0"/>
              </a:rPr>
              <a:t>без </a:t>
            </a:r>
            <a:r>
              <a:rPr lang="ru-RU" sz="4000" b="1" dirty="0" err="1">
                <a:latin typeface="Arial" panose="020B0604020202020204" pitchFamily="34" charset="0"/>
                <a:cs typeface="Arial" panose="020B0604020202020204" pitchFamily="34" charset="0"/>
              </a:rPr>
              <a:t>урахування</a:t>
            </a:r>
            <a:r>
              <a:rPr lang="ru-RU" sz="4000" b="1" dirty="0">
                <a:latin typeface="Arial" panose="020B0604020202020204" pitchFamily="34" charset="0"/>
                <a:cs typeface="Arial" panose="020B0604020202020204" pitchFamily="34" charset="0"/>
              </a:rPr>
              <a:t> строку, </a:t>
            </a:r>
            <a:r>
              <a:rPr lang="ru-RU" sz="4000" b="1" dirty="0" err="1">
                <a:latin typeface="Arial" panose="020B0604020202020204" pitchFamily="34" charset="0"/>
                <a:cs typeface="Arial" panose="020B0604020202020204" pitchFamily="34" charset="0"/>
              </a:rPr>
              <a:t>визначеного</a:t>
            </a:r>
            <a:r>
              <a:rPr lang="ru-RU" sz="4000" b="1" dirty="0">
                <a:latin typeface="Arial" panose="020B0604020202020204" pitchFamily="34" charset="0"/>
                <a:cs typeface="Arial" panose="020B0604020202020204" pitchFamily="34" charset="0"/>
              </a:rPr>
              <a:t> в </a:t>
            </a:r>
            <a:r>
              <a:rPr lang="ru-RU" sz="4000" b="1" dirty="0" err="1">
                <a:latin typeface="Arial" panose="020B0604020202020204" pitchFamily="34" charset="0"/>
                <a:cs typeface="Arial" panose="020B0604020202020204" pitchFamily="34" charset="0"/>
              </a:rPr>
              <a:t>абзаці</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першому</a:t>
            </a:r>
            <a:r>
              <a:rPr lang="ru-RU" sz="4000" b="1" dirty="0">
                <a:latin typeface="Arial" panose="020B0604020202020204" pitchFamily="34" charset="0"/>
                <a:cs typeface="Arial" panose="020B0604020202020204" pitchFamily="34" charset="0"/>
              </a:rPr>
              <a:t> п. 29 Порядку № 76.» (п.29 Порядку № 76)</a:t>
            </a:r>
            <a:endParaRPr lang="uk-UA" sz="4000" b="1"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3CFCF9E-5620-4686-477C-7413B84F0B9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DB00122-0F65-8B98-E36F-4A0D683283B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18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E9C89-AB7E-BD01-045B-727F0CB126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70AF05-9653-2B55-44E6-5F8178A7224E}"/>
              </a:ext>
            </a:extLst>
          </p:cNvPr>
          <p:cNvSpPr>
            <a:spLocks noGrp="1"/>
          </p:cNvSpPr>
          <p:nvPr>
            <p:ph type="ctrTitle"/>
          </p:nvPr>
        </p:nvSpPr>
        <p:spPr>
          <a:xfrm>
            <a:off x="176556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C765A86D-88CD-C787-742B-0FD5A5C246DE}"/>
              </a:ext>
            </a:extLst>
          </p:cNvPr>
          <p:cNvSpPr>
            <a:spLocks noGrp="1"/>
          </p:cNvSpPr>
          <p:nvPr>
            <p:ph type="subTitle" idx="4"/>
          </p:nvPr>
        </p:nvSpPr>
        <p:spPr>
          <a:xfrm>
            <a:off x="1765564" y="2349284"/>
            <a:ext cx="19119331" cy="11366716"/>
          </a:xfrm>
          <a:prstGeom prst="rect">
            <a:avLst/>
          </a:prstGeom>
          <a:ln>
            <a:noFill/>
          </a:ln>
        </p:spPr>
        <p:txBody>
          <a:bodyPr>
            <a:noAutofit/>
          </a:bodyPr>
          <a:lstStyle/>
          <a:p>
            <a:pPr marL="0" indent="0">
              <a:spcBef>
                <a:spcPts val="2183"/>
              </a:spcBef>
              <a:buSzPct val="100000"/>
              <a:buNone/>
            </a:pPr>
            <a:r>
              <a:rPr lang="uk-UA" sz="4000" noProof="0" dirty="0">
                <a:latin typeface="Arial" panose="020B0604020202020204" pitchFamily="34" charset="0"/>
                <a:cs typeface="Arial" panose="020B0604020202020204" pitchFamily="34" charset="0"/>
              </a:rPr>
              <a:t>1. Бронюванню підлягають військовозобов’язані, які працюють або проходять службу</a:t>
            </a:r>
          </a:p>
          <a:p>
            <a:pPr marL="0" indent="0">
              <a:buNone/>
            </a:pPr>
            <a:r>
              <a:rPr lang="uk-UA" sz="4000" noProof="0" dirty="0">
                <a:latin typeface="Arial" panose="020B0604020202020204" pitchFamily="34" charset="0"/>
                <a:cs typeface="Arial" panose="020B0604020202020204" pitchFamily="34" charset="0"/>
              </a:rPr>
              <a:t>"4) на підприємствах, в установах і організаціях, які є критично важливими для забезпечення потреб Збройних Сил України, інших військових формувань або функціонування економіки та забезпечення життєдіяльності населення в особливий період, у тому числі кінцеві </a:t>
            </a:r>
            <a:r>
              <a:rPr lang="uk-UA" sz="4000" noProof="0" dirty="0" err="1">
                <a:latin typeface="Arial" panose="020B0604020202020204" pitchFamily="34" charset="0"/>
                <a:cs typeface="Arial" panose="020B0604020202020204" pitchFamily="34" charset="0"/>
              </a:rPr>
              <a:t>бенефіціарні</a:t>
            </a:r>
            <a:r>
              <a:rPr lang="uk-UA" sz="4000" noProof="0" dirty="0">
                <a:latin typeface="Arial" panose="020B0604020202020204" pitchFamily="34" charset="0"/>
                <a:cs typeface="Arial" panose="020B0604020202020204" pitchFamily="34" charset="0"/>
              </a:rPr>
              <a:t> власники таких підприємств, які не є їх працівниками</a:t>
            </a:r>
          </a:p>
          <a:p>
            <a:pPr marL="623804" indent="-623804">
              <a:spcBef>
                <a:spcPts val="2183"/>
              </a:spcBef>
              <a:buAutoNum type="arabicPeriod"/>
            </a:pPr>
            <a:endParaRPr lang="uk-UA" sz="3881"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F545A2F-BF76-906A-39F8-EBA9F5EBE91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3320CF28-1BD0-9393-0372-E993257B86E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7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C1BB-78BE-0BC9-2186-93D3712B27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2A7462-4910-F6AC-1DF0-45DAED301DD4}"/>
              </a:ext>
            </a:extLst>
          </p:cNvPr>
          <p:cNvSpPr>
            <a:spLocks noGrp="1"/>
          </p:cNvSpPr>
          <p:nvPr>
            <p:ph type="ctrTitle"/>
          </p:nvPr>
        </p:nvSpPr>
        <p:spPr>
          <a:xfrm>
            <a:off x="1779608"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FD1E63DF-6C85-508B-D682-BB83F8F75B66}"/>
              </a:ext>
            </a:extLst>
          </p:cNvPr>
          <p:cNvSpPr>
            <a:spLocks noGrp="1"/>
          </p:cNvSpPr>
          <p:nvPr>
            <p:ph type="subTitle" idx="4"/>
          </p:nvPr>
        </p:nvSpPr>
        <p:spPr>
          <a:xfrm>
            <a:off x="1779608" y="1734960"/>
            <a:ext cx="19538851" cy="11366716"/>
          </a:xfrm>
          <a:prstGeom prst="rect">
            <a:avLst/>
          </a:prstGeom>
          <a:ln>
            <a:noFill/>
          </a:ln>
        </p:spPr>
        <p:txBody>
          <a:bodyPr>
            <a:noAutofit/>
          </a:bodyPr>
          <a:lstStyle/>
          <a:p>
            <a:pPr marL="0" indent="0">
              <a:spcBef>
                <a:spcPts val="2183"/>
              </a:spcBef>
              <a:buNone/>
            </a:pPr>
            <a:r>
              <a:rPr lang="uk-UA" sz="4000" dirty="0">
                <a:latin typeface="Arial" panose="020B0604020202020204" pitchFamily="34" charset="0"/>
                <a:cs typeface="Arial" panose="020B0604020202020204" pitchFamily="34" charset="0"/>
              </a:rPr>
              <a:t>1. </a:t>
            </a:r>
            <a:r>
              <a:rPr lang="uk-UA" sz="4000" noProof="0" dirty="0">
                <a:latin typeface="Arial" panose="020B0604020202020204" pitchFamily="34" charset="0"/>
                <a:cs typeface="Arial" panose="020B0604020202020204" pitchFamily="34" charset="0"/>
              </a:rPr>
              <a:t>Бронюванню підлягають військовозобов’язані, які працюють або проходять службу</a:t>
            </a:r>
          </a:p>
          <a:p>
            <a:pPr marL="0" indent="0">
              <a:buNone/>
            </a:pPr>
            <a:r>
              <a:rPr lang="uk-UA" sz="4000" noProof="0" dirty="0">
                <a:latin typeface="Arial" panose="020B0604020202020204" pitchFamily="34" charset="0"/>
                <a:cs typeface="Arial" panose="020B0604020202020204" pitchFamily="34" charset="0"/>
              </a:rPr>
              <a:t>Бронюванню також підлягають військовозобов’язані працівники підприємств, установ і організацій, незалежно від кількості заброньованих, які є критично важливими для забезпечення потреб Збройних Сил України, інших військових формувань або функціонування економіки та забезпечення </a:t>
            </a:r>
            <a:r>
              <a:rPr lang="uk-UA" sz="4000" b="1" u="sng" noProof="0" dirty="0">
                <a:latin typeface="Arial" panose="020B0604020202020204" pitchFamily="34" charset="0"/>
                <a:cs typeface="Arial" panose="020B0604020202020204" pitchFamily="34" charset="0"/>
              </a:rPr>
              <a:t>життєдіяльності населення в особливий період у сфері оборонно-промислового комплексу</a:t>
            </a:r>
            <a:r>
              <a:rPr lang="uk-UA" sz="4000" noProof="0" dirty="0">
                <a:latin typeface="Arial" panose="020B0604020202020204" pitchFamily="34" charset="0"/>
                <a:cs typeface="Arial" panose="020B0604020202020204" pitchFamily="34" charset="0"/>
              </a:rPr>
              <a:t>, </a:t>
            </a:r>
            <a:r>
              <a:rPr lang="uk-UA" sz="4000" u="sng" noProof="0" dirty="0">
                <a:latin typeface="Arial" panose="020B0604020202020204" pitchFamily="34" charset="0"/>
                <a:cs typeface="Arial" panose="020B0604020202020204" pitchFamily="34" charset="0"/>
              </a:rPr>
              <a:t>у яких відсутні або оформлено неналежним чином військово-облікові документи, та/або які не перебувають на військовому обліку, та/або які не уточнили персональні дані, зазначені…</a:t>
            </a:r>
          </a:p>
          <a:p>
            <a:pPr marL="0" indent="0">
              <a:buNone/>
            </a:pPr>
            <a:r>
              <a:rPr lang="uk-UA" sz="4000" noProof="0" dirty="0">
                <a:latin typeface="Arial" panose="020B0604020202020204" pitchFamily="34" charset="0"/>
                <a:cs typeface="Arial" panose="020B0604020202020204" pitchFamily="34" charset="0"/>
              </a:rPr>
              <a:t>та/або які перебувають в розшуку за порушення правил військового обліку, законодавства про оборону, мобілізаційну підготовку та мобілізацію.</a:t>
            </a:r>
          </a:p>
          <a:p>
            <a:pPr marL="0" indent="0">
              <a:buNone/>
            </a:pPr>
            <a:r>
              <a:rPr lang="uk-UA" sz="4000" noProof="0" dirty="0">
                <a:latin typeface="Arial" panose="020B0604020202020204" pitchFamily="34" charset="0"/>
                <a:cs typeface="Arial" panose="020B0604020202020204" pitchFamily="34" charset="0"/>
              </a:rPr>
              <a:t> Строк бронювання таких військовозобов’язаних працівників не може перевищувати </a:t>
            </a:r>
            <a:r>
              <a:rPr lang="uk-UA" sz="4000" b="1" noProof="0" dirty="0">
                <a:latin typeface="Arial" panose="020B0604020202020204" pitchFamily="34" charset="0"/>
                <a:cs typeface="Arial" panose="020B0604020202020204" pitchFamily="34" charset="0"/>
              </a:rPr>
              <a:t>45 календарних днів з дня укладення трудового договору</a:t>
            </a:r>
            <a:r>
              <a:rPr lang="uk-UA" sz="4000" noProof="0" dirty="0">
                <a:latin typeface="Arial" panose="020B0604020202020204" pitchFamily="34" charset="0"/>
                <a:cs typeface="Arial" panose="020B0604020202020204" pitchFamily="34" charset="0"/>
              </a:rPr>
              <a:t>. При цьому бронювання надається такому військовозобов’язаному працівнику </a:t>
            </a:r>
            <a:r>
              <a:rPr lang="uk-UA" sz="4000" b="1" noProof="0" dirty="0">
                <a:latin typeface="Arial" panose="020B0604020202020204" pitchFamily="34" charset="0"/>
                <a:cs typeface="Arial" panose="020B0604020202020204" pitchFamily="34" charset="0"/>
              </a:rPr>
              <a:t>не більше одного разу на один календарний рік</a:t>
            </a:r>
          </a:p>
          <a:p>
            <a:pPr marL="623804" indent="-623804">
              <a:spcBef>
                <a:spcPts val="2183"/>
              </a:spcBef>
              <a:buAutoNum type="arabicPeriod"/>
            </a:pPr>
            <a:endParaRPr lang="uk-UA" sz="3881"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1B15F01-E6F5-E7E2-882B-AB26350E52E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B501DBB5-DD8F-DE2A-807F-54AEE9BFF083}"/>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19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60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250091AA-E01F-F124-B37F-E988433EE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83" y="0"/>
            <a:ext cx="9140427" cy="13716000"/>
          </a:xfrm>
          <a:prstGeom prst="rect">
            <a:avLst/>
          </a:prstGeom>
        </p:spPr>
      </p:pic>
      <p:sp>
        <p:nvSpPr>
          <p:cNvPr id="4" name="object 4"/>
          <p:cNvSpPr/>
          <p:nvPr/>
        </p:nvSpPr>
        <p:spPr>
          <a:xfrm>
            <a:off x="-6845" y="9850445"/>
            <a:ext cx="10599287" cy="3121333"/>
          </a:xfrm>
          <a:custGeom>
            <a:avLst/>
            <a:gdLst/>
            <a:ahLst/>
            <a:cxnLst/>
            <a:rect l="l" t="t" r="r" b="b"/>
            <a:pathLst>
              <a:path w="8739505" h="2573654">
                <a:moveTo>
                  <a:pt x="8739000" y="0"/>
                </a:moveTo>
                <a:lnTo>
                  <a:pt x="0" y="0"/>
                </a:lnTo>
                <a:lnTo>
                  <a:pt x="0" y="2573324"/>
                </a:lnTo>
                <a:lnTo>
                  <a:pt x="8448957" y="2573324"/>
                </a:lnTo>
                <a:lnTo>
                  <a:pt x="8739000" y="0"/>
                </a:lnTo>
                <a:close/>
              </a:path>
            </a:pathLst>
          </a:custGeom>
          <a:solidFill>
            <a:schemeClr val="accent4">
              <a:lumMod val="20000"/>
              <a:lumOff val="80000"/>
            </a:schemeClr>
          </a:solidFill>
        </p:spPr>
        <p:txBody>
          <a:bodyPr wrap="square" lIns="0" tIns="0" rIns="0" bIns="0" rtlCol="0"/>
          <a:lstStyle/>
          <a:p>
            <a:endParaRPr lang="uk-UA" sz="4851" noProof="0" dirty="0"/>
          </a:p>
        </p:txBody>
      </p:sp>
      <p:sp>
        <p:nvSpPr>
          <p:cNvPr id="5" name="object 5"/>
          <p:cNvSpPr txBox="1">
            <a:spLocks noGrp="1"/>
          </p:cNvSpPr>
          <p:nvPr>
            <p:ph type="title"/>
          </p:nvPr>
        </p:nvSpPr>
        <p:spPr>
          <a:xfrm>
            <a:off x="11663918" y="2139283"/>
            <a:ext cx="11201697" cy="1510081"/>
          </a:xfrm>
          <a:prstGeom prst="rect">
            <a:avLst/>
          </a:prstGeom>
        </p:spPr>
        <p:txBody>
          <a:bodyPr vert="horz" wrap="square" lIns="0" tIns="16943" rIns="0" bIns="0" rtlCol="0">
            <a:spAutoFit/>
          </a:bodyPr>
          <a:lstStyle/>
          <a:p>
            <a:pPr>
              <a:lnSpc>
                <a:spcPct val="100000"/>
              </a:lnSpc>
              <a:spcBef>
                <a:spcPts val="1800"/>
              </a:spcBef>
              <a:defRPr sz="4500" b="1"/>
            </a:pPr>
            <a:r>
              <a:rPr lang="uk-UA" sz="4851" noProof="0" dirty="0">
                <a:solidFill>
                  <a:srgbClr val="0070C0"/>
                </a:solidFill>
                <a:latin typeface="Arial" panose="020B0604020202020204" pitchFamily="34" charset="0"/>
                <a:cs typeface="Arial" panose="020B0604020202020204" pitchFamily="34" charset="0"/>
              </a:rPr>
              <a:t>ЕКСПЕРТ З ПИТАНЬ ТРУДОВОГО ЗАКОНОДАВСТВА ТА ОПЛАТИ ПРАЦІ</a:t>
            </a:r>
          </a:p>
        </p:txBody>
      </p:sp>
      <p:sp>
        <p:nvSpPr>
          <p:cNvPr id="17" name="Номер слайда 16">
            <a:extLst>
              <a:ext uri="{FF2B5EF4-FFF2-40B4-BE49-F238E27FC236}">
                <a16:creationId xmlns:a16="http://schemas.microsoft.com/office/drawing/2014/main" id="{CDECD2BF-28B4-0B58-27F2-1C57EFF89CEA}"/>
              </a:ext>
            </a:extLst>
          </p:cNvPr>
          <p:cNvSpPr>
            <a:spLocks noGrp="1"/>
          </p:cNvSpPr>
          <p:nvPr>
            <p:ph type="sldNum" sz="quarter" idx="12"/>
          </p:nvPr>
        </p:nvSpPr>
        <p:spPr>
          <a:xfrm>
            <a:off x="22741628" y="12522395"/>
            <a:ext cx="208390" cy="447943"/>
          </a:xfrm>
        </p:spPr>
        <p:txBody>
          <a:bodyPr/>
          <a:lstStyle/>
          <a:p>
            <a:fld id="{B6F15528-21DE-4FAA-801E-634DDDAF4B2B}" type="slidenum">
              <a:rPr lang="uk-UA" sz="2911" b="1" noProof="0" smtClean="0">
                <a:solidFill>
                  <a:schemeClr val="bg1"/>
                </a:solidFill>
                <a:latin typeface="Arial" panose="020B0604020202020204" pitchFamily="34" charset="0"/>
                <a:cs typeface="Arial" panose="020B0604020202020204" pitchFamily="34" charset="0"/>
              </a:rPr>
              <a:t>2</a:t>
            </a:fld>
            <a:endParaRPr lang="uk-UA" sz="2911" b="1" noProof="0" dirty="0">
              <a:solidFill>
                <a:schemeClr val="bg1"/>
              </a:solidFill>
              <a:latin typeface="Arial" panose="020B0604020202020204" pitchFamily="34" charset="0"/>
              <a:cs typeface="Arial" panose="020B0604020202020204" pitchFamily="34" charset="0"/>
            </a:endParaRPr>
          </a:p>
        </p:txBody>
      </p:sp>
      <p:sp>
        <p:nvSpPr>
          <p:cNvPr id="6" name="object 6"/>
          <p:cNvSpPr txBox="1"/>
          <p:nvPr/>
        </p:nvSpPr>
        <p:spPr>
          <a:xfrm>
            <a:off x="12305239" y="5016746"/>
            <a:ext cx="10599287" cy="7301633"/>
          </a:xfrm>
          <a:prstGeom prst="rect">
            <a:avLst/>
          </a:prstGeom>
        </p:spPr>
        <p:txBody>
          <a:bodyPr vert="horz" wrap="square" lIns="0" tIns="13862" rIns="0" bIns="0" rtlCol="0">
            <a:spAutoFit/>
          </a:bodyPr>
          <a:lstStyle/>
          <a:p>
            <a:pPr>
              <a:lnSpc>
                <a:spcPct val="110000"/>
              </a:lnSpc>
              <a:spcBef>
                <a:spcPts val="1213"/>
              </a:spcBef>
              <a:defRPr sz="3200"/>
            </a:pPr>
            <a:r>
              <a:rPr lang="uk-UA" sz="3881" b="1" noProof="0" dirty="0">
                <a:latin typeface="Arial" panose="020B0604020202020204" pitchFamily="34" charset="0"/>
                <a:cs typeface="Arial" panose="020B0604020202020204" pitchFamily="34" charset="0"/>
              </a:rPr>
              <a:t>Лектор-практик</a:t>
            </a:r>
          </a:p>
          <a:p>
            <a:pPr>
              <a:lnSpc>
                <a:spcPct val="110000"/>
              </a:lnSpc>
              <a:spcBef>
                <a:spcPts val="1213"/>
              </a:spcBef>
              <a:defRPr sz="3200"/>
            </a:pPr>
            <a:r>
              <a:rPr lang="uk-UA" sz="3881" noProof="0" dirty="0">
                <a:latin typeface="Arial" panose="020B0604020202020204" pitchFamily="34" charset="0"/>
                <a:cs typeface="Arial" panose="020B0604020202020204" pitchFamily="34" charset="0"/>
              </a:rPr>
              <a:t>Сімнадцятирічний досвід роботи з трудовим законодавством та оплатою праці</a:t>
            </a:r>
          </a:p>
          <a:p>
            <a:pPr>
              <a:lnSpc>
                <a:spcPct val="110000"/>
              </a:lnSpc>
              <a:spcBef>
                <a:spcPts val="1213"/>
              </a:spcBef>
              <a:defRPr sz="3200"/>
            </a:pPr>
            <a:r>
              <a:rPr lang="uk-UA" sz="3881" b="1" noProof="0" dirty="0">
                <a:latin typeface="Arial" panose="020B0604020202020204" pitchFamily="34" charset="0"/>
                <a:cs typeface="Arial" panose="020B0604020202020204" pitchFamily="34" charset="0"/>
              </a:rPr>
              <a:t>Автор</a:t>
            </a:r>
            <a:r>
              <a:rPr lang="uk-UA" sz="3881" noProof="0" dirty="0">
                <a:latin typeface="Arial" panose="020B0604020202020204" pitchFamily="34" charset="0"/>
                <a:cs typeface="Arial" panose="020B0604020202020204" pitchFamily="34" charset="0"/>
              </a:rPr>
              <a:t> тижневика «Дебет-Кредит», «</a:t>
            </a:r>
            <a:r>
              <a:rPr lang="uk-UA" sz="3881" noProof="0" dirty="0" err="1">
                <a:latin typeface="Arial" panose="020B0604020202020204" pitchFamily="34" charset="0"/>
                <a:cs typeface="Arial" panose="020B0604020202020204" pitchFamily="34" charset="0"/>
              </a:rPr>
              <a:t>АгроPRO</a:t>
            </a:r>
            <a:r>
              <a:rPr lang="uk-UA" sz="3881" noProof="0" dirty="0">
                <a:latin typeface="Arial" panose="020B0604020202020204" pitchFamily="34" charset="0"/>
                <a:cs typeface="Arial" panose="020B0604020202020204" pitchFamily="34" charset="0"/>
              </a:rPr>
              <a:t>», «Агробізнес Україна», «Заробітна плата», «Радник у сфері бюджетної бухгалтерії»</a:t>
            </a:r>
          </a:p>
          <a:p>
            <a:pPr>
              <a:lnSpc>
                <a:spcPct val="110000"/>
              </a:lnSpc>
              <a:spcBef>
                <a:spcPts val="1213"/>
              </a:spcBef>
              <a:defRPr sz="3200"/>
            </a:pPr>
            <a:r>
              <a:rPr lang="uk-UA" sz="3881" b="1" noProof="0" dirty="0">
                <a:latin typeface="Arial" panose="020B0604020202020204" pitchFamily="34" charset="0"/>
                <a:cs typeface="Arial" panose="020B0604020202020204" pitchFamily="34" charset="0"/>
              </a:rPr>
              <a:t>Експерт школи</a:t>
            </a:r>
            <a:r>
              <a:rPr lang="uk-UA" sz="3881" noProof="0" dirty="0">
                <a:latin typeface="Arial" panose="020B0604020202020204" pitchFamily="34" charset="0"/>
                <a:cs typeface="Arial" panose="020B0604020202020204" pitchFamily="34" charset="0"/>
              </a:rPr>
              <a:t> для бухгалтерів Опора</a:t>
            </a:r>
          </a:p>
          <a:p>
            <a:pPr>
              <a:lnSpc>
                <a:spcPct val="110000"/>
              </a:lnSpc>
              <a:spcBef>
                <a:spcPts val="1213"/>
              </a:spcBef>
              <a:defRPr sz="3200"/>
            </a:pPr>
            <a:r>
              <a:rPr lang="uk-UA" sz="3881" b="1" noProof="0" dirty="0">
                <a:latin typeface="Arial" panose="020B0604020202020204" pitchFamily="34" charset="0"/>
                <a:cs typeface="Arial" panose="020B0604020202020204" pitchFamily="34" charset="0"/>
              </a:rPr>
              <a:t>Експерт онлайн школи</a:t>
            </a:r>
            <a:r>
              <a:rPr lang="uk-UA" sz="3881" noProof="0" dirty="0">
                <a:latin typeface="Arial" panose="020B0604020202020204" pitchFamily="34" charset="0"/>
                <a:cs typeface="Arial" panose="020B0604020202020204" pitchFamily="34" charset="0"/>
              </a:rPr>
              <a:t> бухгалтерії AVS</a:t>
            </a:r>
          </a:p>
          <a:p>
            <a:pPr>
              <a:lnSpc>
                <a:spcPct val="110000"/>
              </a:lnSpc>
              <a:spcBef>
                <a:spcPts val="1213"/>
              </a:spcBef>
              <a:defRPr sz="3200"/>
            </a:pPr>
            <a:r>
              <a:rPr lang="uk-UA" sz="3881" b="1" noProof="0" dirty="0">
                <a:latin typeface="Arial" panose="020B0604020202020204" pitchFamily="34" charset="0"/>
                <a:cs typeface="Arial" panose="020B0604020202020204" pitchFamily="34" charset="0"/>
              </a:rPr>
              <a:t>Експерт компанії</a:t>
            </a:r>
            <a:r>
              <a:rPr lang="uk-UA" sz="3881" noProof="0" dirty="0">
                <a:latin typeface="Arial" panose="020B0604020202020204" pitchFamily="34" charset="0"/>
                <a:cs typeface="Arial" panose="020B0604020202020204" pitchFamily="34" charset="0"/>
              </a:rPr>
              <a:t> «Я - Бухгалтер»</a:t>
            </a:r>
          </a:p>
        </p:txBody>
      </p:sp>
      <p:sp>
        <p:nvSpPr>
          <p:cNvPr id="7" name="object 7"/>
          <p:cNvSpPr txBox="1"/>
          <p:nvPr/>
        </p:nvSpPr>
        <p:spPr>
          <a:xfrm>
            <a:off x="452457" y="10722967"/>
            <a:ext cx="9702731" cy="1246660"/>
          </a:xfrm>
          <a:prstGeom prst="rect">
            <a:avLst/>
          </a:prstGeom>
        </p:spPr>
        <p:txBody>
          <a:bodyPr vert="horz" wrap="square" lIns="0" tIns="15403" rIns="0" bIns="0" rtlCol="0">
            <a:spAutoFit/>
          </a:bodyPr>
          <a:lstStyle/>
          <a:p>
            <a:pPr marL="15403">
              <a:spcBef>
                <a:spcPts val="121"/>
              </a:spcBef>
            </a:pPr>
            <a:r>
              <a:rPr lang="uk-UA" sz="8000" b="1" dirty="0">
                <a:solidFill>
                  <a:schemeClr val="accent1">
                    <a:lumMod val="50000"/>
                  </a:schemeClr>
                </a:solidFill>
                <a:latin typeface="Arial" panose="020B0604020202020204" pitchFamily="34" charset="0"/>
                <a:ea typeface="Roboto" pitchFamily="2" charset="0"/>
                <a:cs typeface="Arial" panose="020B0604020202020204" pitchFamily="34" charset="0"/>
              </a:rPr>
              <a:t>Галина</a:t>
            </a:r>
            <a:r>
              <a:rPr lang="en-US" sz="8000" b="1" dirty="0">
                <a:solidFill>
                  <a:schemeClr val="accent1">
                    <a:lumMod val="50000"/>
                  </a:schemeClr>
                </a:solidFill>
                <a:latin typeface="Arial" panose="020B0604020202020204" pitchFamily="34" charset="0"/>
                <a:ea typeface="Roboto" pitchFamily="2" charset="0"/>
                <a:cs typeface="Arial" panose="020B0604020202020204" pitchFamily="34" charset="0"/>
              </a:rPr>
              <a:t> </a:t>
            </a:r>
            <a:r>
              <a:rPr lang="ru-RU" sz="8000" b="1" dirty="0">
                <a:solidFill>
                  <a:schemeClr val="accent1">
                    <a:lumMod val="50000"/>
                  </a:schemeClr>
                </a:solidFill>
                <a:latin typeface="Arial" panose="020B0604020202020204" pitchFamily="34" charset="0"/>
                <a:ea typeface="Roboto" pitchFamily="2" charset="0"/>
                <a:cs typeface="Arial" panose="020B0604020202020204" pitchFamily="34" charset="0"/>
              </a:rPr>
              <a:t>КАЗНАЧЕЙ</a:t>
            </a:r>
            <a:endParaRPr lang="uk-UA" sz="8000" b="1" dirty="0">
              <a:solidFill>
                <a:schemeClr val="accent1">
                  <a:lumMod val="50000"/>
                </a:schemeClr>
              </a:solidFill>
              <a:latin typeface="Arial" panose="020B0604020202020204" pitchFamily="34" charset="0"/>
              <a:ea typeface="Roboto" pitchFamily="2" charset="0"/>
              <a:cs typeface="Arial" panose="020B0604020202020204" pitchFamily="34" charset="0"/>
            </a:endParaRPr>
          </a:p>
        </p:txBody>
      </p:sp>
      <p:sp>
        <p:nvSpPr>
          <p:cNvPr id="10" name="object 10"/>
          <p:cNvSpPr/>
          <p:nvPr/>
        </p:nvSpPr>
        <p:spPr>
          <a:xfrm>
            <a:off x="11702831" y="5089803"/>
            <a:ext cx="407398" cy="472859"/>
          </a:xfrm>
          <a:custGeom>
            <a:avLst/>
            <a:gdLst/>
            <a:ahLst/>
            <a:cxnLst/>
            <a:rect l="l" t="t" r="r" b="b"/>
            <a:pathLst>
              <a:path w="335915" h="389889">
                <a:moveTo>
                  <a:pt x="0" y="0"/>
                </a:moveTo>
                <a:lnTo>
                  <a:pt x="0" y="389516"/>
                </a:lnTo>
                <a:lnTo>
                  <a:pt x="335487" y="194758"/>
                </a:lnTo>
                <a:lnTo>
                  <a:pt x="0" y="0"/>
                </a:lnTo>
                <a:close/>
              </a:path>
            </a:pathLst>
          </a:custGeom>
          <a:solidFill>
            <a:schemeClr val="accent4">
              <a:lumMod val="20000"/>
              <a:lumOff val="80000"/>
            </a:schemeClr>
          </a:solidFill>
          <a:ln>
            <a:solidFill>
              <a:schemeClr val="accent1"/>
            </a:solidFill>
          </a:ln>
        </p:spPr>
        <p:txBody>
          <a:bodyPr wrap="square" lIns="0" tIns="0" rIns="0" bIns="0" rtlCol="0"/>
          <a:lstStyle/>
          <a:p>
            <a:endParaRPr lang="uk-UA" sz="4851" noProof="0" dirty="0"/>
          </a:p>
        </p:txBody>
      </p:sp>
      <p:sp>
        <p:nvSpPr>
          <p:cNvPr id="11" name="object 11"/>
          <p:cNvSpPr/>
          <p:nvPr/>
        </p:nvSpPr>
        <p:spPr>
          <a:xfrm>
            <a:off x="11702831" y="7325017"/>
            <a:ext cx="407398" cy="471319"/>
          </a:xfrm>
          <a:custGeom>
            <a:avLst/>
            <a:gdLst/>
            <a:ahLst/>
            <a:cxnLst/>
            <a:rect l="l" t="t" r="r" b="b"/>
            <a:pathLst>
              <a:path w="335915" h="388620">
                <a:moveTo>
                  <a:pt x="0" y="0"/>
                </a:moveTo>
                <a:lnTo>
                  <a:pt x="0" y="388260"/>
                </a:lnTo>
                <a:lnTo>
                  <a:pt x="335487" y="194130"/>
                </a:lnTo>
                <a:lnTo>
                  <a:pt x="0" y="0"/>
                </a:lnTo>
                <a:close/>
              </a:path>
            </a:pathLst>
          </a:custGeom>
          <a:solidFill>
            <a:schemeClr val="accent4">
              <a:lumMod val="20000"/>
              <a:lumOff val="80000"/>
            </a:schemeClr>
          </a:solidFill>
          <a:ln>
            <a:solidFill>
              <a:schemeClr val="accent1"/>
            </a:solidFill>
          </a:ln>
        </p:spPr>
        <p:txBody>
          <a:bodyPr wrap="square" lIns="0" tIns="0" rIns="0" bIns="0" rtlCol="0"/>
          <a:lstStyle/>
          <a:p>
            <a:endParaRPr lang="uk-UA" sz="4851" noProof="0" dirty="0"/>
          </a:p>
        </p:txBody>
      </p:sp>
      <p:sp>
        <p:nvSpPr>
          <p:cNvPr id="12" name="object 12"/>
          <p:cNvSpPr/>
          <p:nvPr/>
        </p:nvSpPr>
        <p:spPr>
          <a:xfrm>
            <a:off x="11756707" y="11736627"/>
            <a:ext cx="407398" cy="471319"/>
          </a:xfrm>
          <a:custGeom>
            <a:avLst/>
            <a:gdLst/>
            <a:ahLst/>
            <a:cxnLst/>
            <a:rect l="l" t="t" r="r" b="b"/>
            <a:pathLst>
              <a:path w="335915" h="388620">
                <a:moveTo>
                  <a:pt x="0" y="0"/>
                </a:moveTo>
                <a:lnTo>
                  <a:pt x="0" y="388260"/>
                </a:lnTo>
                <a:lnTo>
                  <a:pt x="335487" y="194130"/>
                </a:lnTo>
                <a:lnTo>
                  <a:pt x="0" y="0"/>
                </a:lnTo>
                <a:close/>
              </a:path>
            </a:pathLst>
          </a:custGeom>
          <a:solidFill>
            <a:schemeClr val="accent4">
              <a:lumMod val="20000"/>
              <a:lumOff val="80000"/>
            </a:schemeClr>
          </a:solidFill>
          <a:ln>
            <a:solidFill>
              <a:schemeClr val="accent1"/>
            </a:solidFill>
          </a:ln>
        </p:spPr>
        <p:txBody>
          <a:bodyPr wrap="square" lIns="0" tIns="0" rIns="0" bIns="0" rtlCol="0"/>
          <a:lstStyle/>
          <a:p>
            <a:endParaRPr lang="uk-UA" sz="4851" noProof="0" dirty="0"/>
          </a:p>
        </p:txBody>
      </p:sp>
      <p:sp>
        <p:nvSpPr>
          <p:cNvPr id="13" name="object 13"/>
          <p:cNvSpPr/>
          <p:nvPr/>
        </p:nvSpPr>
        <p:spPr>
          <a:xfrm>
            <a:off x="11702831" y="10155860"/>
            <a:ext cx="407398" cy="471319"/>
          </a:xfrm>
          <a:custGeom>
            <a:avLst/>
            <a:gdLst/>
            <a:ahLst/>
            <a:cxnLst/>
            <a:rect l="l" t="t" r="r" b="b"/>
            <a:pathLst>
              <a:path w="335915" h="388620">
                <a:moveTo>
                  <a:pt x="0" y="0"/>
                </a:moveTo>
                <a:lnTo>
                  <a:pt x="0" y="388260"/>
                </a:lnTo>
                <a:lnTo>
                  <a:pt x="335487" y="194130"/>
                </a:lnTo>
                <a:lnTo>
                  <a:pt x="0" y="0"/>
                </a:lnTo>
                <a:close/>
              </a:path>
            </a:pathLst>
          </a:custGeom>
          <a:solidFill>
            <a:schemeClr val="accent4">
              <a:lumMod val="20000"/>
              <a:lumOff val="80000"/>
            </a:schemeClr>
          </a:solidFill>
          <a:ln>
            <a:solidFill>
              <a:schemeClr val="accent1"/>
            </a:solidFill>
          </a:ln>
        </p:spPr>
        <p:txBody>
          <a:bodyPr wrap="square" lIns="0" tIns="0" rIns="0" bIns="0" rtlCol="0"/>
          <a:lstStyle/>
          <a:p>
            <a:endParaRPr lang="uk-UA" sz="4851" noProof="0" dirty="0"/>
          </a:p>
        </p:txBody>
      </p:sp>
      <p:sp>
        <p:nvSpPr>
          <p:cNvPr id="15" name="object 12">
            <a:extLst>
              <a:ext uri="{FF2B5EF4-FFF2-40B4-BE49-F238E27FC236}">
                <a16:creationId xmlns:a16="http://schemas.microsoft.com/office/drawing/2014/main" id="{0A7B1911-10FB-F28C-FCD5-94830E801219}"/>
              </a:ext>
            </a:extLst>
          </p:cNvPr>
          <p:cNvSpPr/>
          <p:nvPr/>
        </p:nvSpPr>
        <p:spPr>
          <a:xfrm>
            <a:off x="11702831" y="10939791"/>
            <a:ext cx="407398" cy="471319"/>
          </a:xfrm>
          <a:custGeom>
            <a:avLst/>
            <a:gdLst/>
            <a:ahLst/>
            <a:cxnLst/>
            <a:rect l="l" t="t" r="r" b="b"/>
            <a:pathLst>
              <a:path w="335915" h="388620">
                <a:moveTo>
                  <a:pt x="0" y="0"/>
                </a:moveTo>
                <a:lnTo>
                  <a:pt x="0" y="388260"/>
                </a:lnTo>
                <a:lnTo>
                  <a:pt x="335487" y="194130"/>
                </a:lnTo>
                <a:lnTo>
                  <a:pt x="0" y="0"/>
                </a:lnTo>
                <a:close/>
              </a:path>
            </a:pathLst>
          </a:custGeom>
          <a:solidFill>
            <a:schemeClr val="accent4">
              <a:lumMod val="20000"/>
              <a:lumOff val="80000"/>
            </a:schemeClr>
          </a:solidFill>
        </p:spPr>
        <p:txBody>
          <a:bodyPr wrap="square" lIns="0" tIns="0" rIns="0" bIns="0" rtlCol="0"/>
          <a:lstStyle/>
          <a:p>
            <a:endParaRPr lang="uk-UA" sz="4851" noProof="0" dirty="0"/>
          </a:p>
        </p:txBody>
      </p:sp>
      <p:sp>
        <p:nvSpPr>
          <p:cNvPr id="9" name="Номер слайда 4">
            <a:extLst>
              <a:ext uri="{FF2B5EF4-FFF2-40B4-BE49-F238E27FC236}">
                <a16:creationId xmlns:a16="http://schemas.microsoft.com/office/drawing/2014/main" id="{D2A9B61A-7351-4F54-E716-63AE7DE1149B}"/>
              </a:ext>
            </a:extLst>
          </p:cNvPr>
          <p:cNvSpPr txBox="1">
            <a:spLocks/>
          </p:cNvSpPr>
          <p:nvPr/>
        </p:nvSpPr>
        <p:spPr>
          <a:xfrm>
            <a:off x="2258864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a:t>
            </a:fld>
            <a:endParaRPr lang="uk-UA" sz="32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37C6C-214D-B6E8-FF05-1B4A7DCE7EF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5DCB7-693D-F7A8-3EE5-3D12A1B07D80}"/>
              </a:ext>
            </a:extLst>
          </p:cNvPr>
          <p:cNvSpPr>
            <a:spLocks noGrp="1"/>
          </p:cNvSpPr>
          <p:nvPr>
            <p:ph type="ctrTitle"/>
          </p:nvPr>
        </p:nvSpPr>
        <p:spPr>
          <a:xfrm>
            <a:off x="1783852"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AF277A18-F507-0EC2-151E-784621B2C52F}"/>
              </a:ext>
            </a:extLst>
          </p:cNvPr>
          <p:cNvSpPr>
            <a:spLocks noGrp="1"/>
          </p:cNvSpPr>
          <p:nvPr>
            <p:ph type="subTitle" idx="4"/>
          </p:nvPr>
        </p:nvSpPr>
        <p:spPr>
          <a:xfrm>
            <a:off x="1783853" y="2349284"/>
            <a:ext cx="19456880" cy="11366716"/>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У разі усунення таким військовозобов’язаним працівником протягом строку бронювання порушень правил військового обліку, зазначених в абзаці другому цього пункту, такий працівник підлягає бронюванню на загальних підставах у порядку, визначеному цим Законом та нормативно-правовими актами Кабінету Міністрів України, прийнятими на його виконання.</a:t>
            </a:r>
          </a:p>
          <a:p>
            <a:pPr marL="0" indent="0">
              <a:buNone/>
            </a:pPr>
            <a:r>
              <a:rPr lang="uk-UA" sz="4000" b="1" u="sng" noProof="0" dirty="0">
                <a:latin typeface="Arial" panose="020B0604020202020204" pitchFamily="34" charset="0"/>
                <a:cs typeface="Arial" panose="020B0604020202020204" pitchFamily="34" charset="0"/>
              </a:rPr>
              <a:t>Бронювання таких військовозобов’язаних працівників не звільняє їх від встановленої законом відповідальності за порушення правил військового обліку, законодавства про оборону, мобілізаційну підготовку та мобілізацію</a:t>
            </a:r>
          </a:p>
        </p:txBody>
      </p:sp>
      <p:sp>
        <p:nvSpPr>
          <p:cNvPr id="9" name="Прямоугольник 8">
            <a:extLst>
              <a:ext uri="{FF2B5EF4-FFF2-40B4-BE49-F238E27FC236}">
                <a16:creationId xmlns:a16="http://schemas.microsoft.com/office/drawing/2014/main" id="{AD574214-2646-850A-0C4D-9A809E994D2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C6D18496-1EC8-FAAD-47A2-A40F93C098D7}"/>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21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4A22A-F4BC-CAB4-9679-2F37C6E6447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2A308F-C133-8F61-5307-B0FE532326BE}"/>
              </a:ext>
            </a:extLst>
          </p:cNvPr>
          <p:cNvSpPr>
            <a:spLocks noGrp="1"/>
          </p:cNvSpPr>
          <p:nvPr>
            <p:ph type="ctrTitle"/>
          </p:nvPr>
        </p:nvSpPr>
        <p:spPr>
          <a:xfrm>
            <a:off x="1789948" y="294079"/>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FE7ABB68-1FBC-FAF5-D19D-7602FE9D6213}"/>
              </a:ext>
            </a:extLst>
          </p:cNvPr>
          <p:cNvSpPr>
            <a:spLocks noGrp="1"/>
          </p:cNvSpPr>
          <p:nvPr>
            <p:ph type="subTitle" idx="4"/>
          </p:nvPr>
        </p:nvSpPr>
        <p:spPr>
          <a:xfrm>
            <a:off x="1787917" y="1770017"/>
            <a:ext cx="18919494" cy="11366716"/>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У Законі України "Про організацію трудових відносин в умовах воєнного стану" від 15 березня 2022 року № 2136-IX; із змінами, внесеними Законом України від 1 травня 2025 року № 4412-IX:</a:t>
            </a:r>
          </a:p>
          <a:p>
            <a:pPr marL="0" indent="0">
              <a:buNone/>
            </a:pPr>
            <a:r>
              <a:rPr lang="uk-UA" sz="4000" noProof="0" dirty="0">
                <a:latin typeface="Arial" panose="020B0604020202020204" pitchFamily="34" charset="0"/>
                <a:cs typeface="Arial" panose="020B0604020202020204" pitchFamily="34" charset="0"/>
              </a:rPr>
              <a:t>1) статтю 2 доповнити частиною третьою такого змісту:….</a:t>
            </a:r>
          </a:p>
          <a:p>
            <a:pPr marL="623804" indent="-623804">
              <a:spcBef>
                <a:spcPts val="2183"/>
              </a:spcBef>
              <a:buAutoNum type="arabicPeriod"/>
            </a:pPr>
            <a:endParaRPr lang="uk-UA" sz="4000" noProof="0" dirty="0">
              <a:latin typeface="Arial" panose="020B0604020202020204" pitchFamily="34" charset="0"/>
              <a:cs typeface="Arial" panose="020B0604020202020204" pitchFamily="34" charset="0"/>
            </a:endParaRPr>
          </a:p>
          <a:p>
            <a:pPr marL="623804" indent="-623804">
              <a:spcBef>
                <a:spcPts val="2183"/>
              </a:spcBef>
              <a:buAutoNum type="arabicPeriod"/>
            </a:pPr>
            <a:endParaRPr lang="uk-UA"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84AEC83-2FC0-23EB-CAFF-1AAB19F2733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B14C8E35-5E91-81C1-0047-A9131819F90A}"/>
              </a:ext>
            </a:extLst>
          </p:cNvPr>
          <p:cNvPicPr>
            <a:picLocks noChangeAspect="1"/>
          </p:cNvPicPr>
          <p:nvPr/>
        </p:nvPicPr>
        <p:blipFill>
          <a:blip r:embed="rId2"/>
          <a:stretch>
            <a:fillRect/>
          </a:stretch>
        </p:blipFill>
        <p:spPr>
          <a:xfrm>
            <a:off x="1787917" y="5680488"/>
            <a:ext cx="19609044" cy="6441089"/>
          </a:xfrm>
          <a:prstGeom prst="rect">
            <a:avLst/>
          </a:prstGeom>
        </p:spPr>
      </p:pic>
      <p:sp>
        <p:nvSpPr>
          <p:cNvPr id="4" name="Номер слайда 4">
            <a:extLst>
              <a:ext uri="{FF2B5EF4-FFF2-40B4-BE49-F238E27FC236}">
                <a16:creationId xmlns:a16="http://schemas.microsoft.com/office/drawing/2014/main" id="{5AC9A524-ED64-F8AA-1875-045D3D2B567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39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D8C9-0D5C-8E06-F262-8A308FD98A9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9A32A1-1413-6B39-86DD-0305034B05C7}"/>
              </a:ext>
            </a:extLst>
          </p:cNvPr>
          <p:cNvSpPr>
            <a:spLocks noGrp="1"/>
          </p:cNvSpPr>
          <p:nvPr>
            <p:ph type="ctrTitle"/>
          </p:nvPr>
        </p:nvSpPr>
        <p:spPr>
          <a:xfrm>
            <a:off x="1755973"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8451F046-83C0-A0FB-A806-8787B66939AC}"/>
              </a:ext>
            </a:extLst>
          </p:cNvPr>
          <p:cNvSpPr>
            <a:spLocks noGrp="1"/>
          </p:cNvSpPr>
          <p:nvPr>
            <p:ph type="subTitle" idx="4"/>
          </p:nvPr>
        </p:nvSpPr>
        <p:spPr>
          <a:xfrm>
            <a:off x="1755973" y="1804790"/>
            <a:ext cx="18697603" cy="11366716"/>
          </a:xfrm>
          <a:prstGeom prst="rect">
            <a:avLst/>
          </a:prstGeom>
          <a:ln>
            <a:noFill/>
          </a:ln>
        </p:spPr>
        <p:txBody>
          <a:bodyPr>
            <a:noAutofit/>
          </a:bodyPr>
          <a:lstStyle/>
          <a:p>
            <a:pPr marL="0" indent="0">
              <a:buNone/>
            </a:pPr>
            <a:r>
              <a:rPr lang="uk-UA" sz="4000" noProof="0" dirty="0">
                <a:solidFill>
                  <a:schemeClr val="tx1"/>
                </a:solidFill>
                <a:latin typeface="Arial" panose="020B0604020202020204" pitchFamily="34" charset="0"/>
                <a:cs typeface="Arial" panose="020B0604020202020204" pitchFamily="34" charset="0"/>
              </a:rPr>
              <a:t>1) статтю 2 доповнити частиною третьою такого змісту:….</a:t>
            </a:r>
          </a:p>
          <a:p>
            <a:pPr marL="0" indent="0">
              <a:buNone/>
            </a:pPr>
            <a:r>
              <a:rPr lang="uk-UA" sz="4000" noProof="0" dirty="0">
                <a:solidFill>
                  <a:schemeClr val="tx1"/>
                </a:solidFill>
                <a:latin typeface="Arial" panose="020B0604020202020204" pitchFamily="34" charset="0"/>
                <a:cs typeface="Arial" panose="020B0604020202020204" pitchFamily="34" charset="0"/>
              </a:rPr>
              <a:t>"3. При укладенні трудового договору з військовозобов’язаними працівниками на підприємствах, в установах і організаціях, які є критично важливими для забезпечення потреб Збройних Сил України, інших утворених відповідно до законів України військових формувань або функціонування економіки та забезпечення життєдіяльності населення </a:t>
            </a:r>
            <a:r>
              <a:rPr lang="uk-UA" sz="4000" b="1" u="sng" noProof="0" dirty="0">
                <a:solidFill>
                  <a:schemeClr val="tx1"/>
                </a:solidFill>
                <a:latin typeface="Arial" panose="020B0604020202020204" pitchFamily="34" charset="0"/>
                <a:cs typeface="Arial" panose="020B0604020202020204" pitchFamily="34" charset="0"/>
              </a:rPr>
              <a:t>в особливий період у сфері оборонно-промислового комплексу</a:t>
            </a:r>
            <a:r>
              <a:rPr lang="uk-UA" sz="4000" noProof="0" dirty="0">
                <a:solidFill>
                  <a:schemeClr val="tx1"/>
                </a:solidFill>
                <a:latin typeface="Arial" panose="020B0604020202020204" pitchFamily="34" charset="0"/>
                <a:cs typeface="Arial" panose="020B0604020202020204" pitchFamily="34" charset="0"/>
              </a:rPr>
              <a:t>, строк випробування під час прийняття на роботу не може перевищувати 45 календарних днів для будь-якої категорії працівників</a:t>
            </a:r>
          </a:p>
        </p:txBody>
      </p:sp>
      <p:sp>
        <p:nvSpPr>
          <p:cNvPr id="9" name="Прямоугольник 8">
            <a:extLst>
              <a:ext uri="{FF2B5EF4-FFF2-40B4-BE49-F238E27FC236}">
                <a16:creationId xmlns:a16="http://schemas.microsoft.com/office/drawing/2014/main" id="{FFA2FA6A-96B1-B49E-78F5-F2B06630C13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9B90E9DC-64BB-4391-5F54-5D62AC0C424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35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45A48-1882-9B82-2374-0E563810BA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86F140-7064-04B0-DD0E-0CDA9DF206E5}"/>
              </a:ext>
            </a:extLst>
          </p:cNvPr>
          <p:cNvSpPr>
            <a:spLocks noGrp="1"/>
          </p:cNvSpPr>
          <p:nvPr>
            <p:ph type="ctrTitle"/>
          </p:nvPr>
        </p:nvSpPr>
        <p:spPr>
          <a:xfrm>
            <a:off x="1787250"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86297A1B-ADC2-449F-9DA6-E472AF935D4B}"/>
              </a:ext>
            </a:extLst>
          </p:cNvPr>
          <p:cNvSpPr>
            <a:spLocks noGrp="1"/>
          </p:cNvSpPr>
          <p:nvPr>
            <p:ph type="subTitle" idx="4"/>
          </p:nvPr>
        </p:nvSpPr>
        <p:spPr>
          <a:xfrm>
            <a:off x="1787250" y="1827988"/>
            <a:ext cx="22722734" cy="11366716"/>
          </a:xfrm>
          <a:prstGeom prst="rect">
            <a:avLst/>
          </a:prstGeom>
          <a:ln>
            <a:noFill/>
          </a:ln>
        </p:spPr>
        <p:txBody>
          <a:bodyPr>
            <a:noAutofit/>
          </a:bodyPr>
          <a:lstStyle/>
          <a:p>
            <a:pPr marL="0" indent="0">
              <a:buNone/>
            </a:pPr>
            <a:r>
              <a:rPr lang="uk-UA" noProof="0" dirty="0">
                <a:latin typeface="Arial" panose="020B0604020202020204" pitchFamily="34" charset="0"/>
                <a:cs typeface="Arial" panose="020B0604020202020204" pitchFamily="34" charset="0"/>
              </a:rPr>
              <a:t>1</a:t>
            </a:r>
            <a:r>
              <a:rPr lang="uk-UA" sz="4000" noProof="0" dirty="0">
                <a:latin typeface="Arial" panose="020B0604020202020204" pitchFamily="34" charset="0"/>
                <a:cs typeface="Arial" panose="020B0604020202020204" pitchFamily="34" charset="0"/>
              </a:rPr>
              <a:t>) статтю 2 доповнити частиною третьою такого змісту:…</a:t>
            </a:r>
          </a:p>
          <a:p>
            <a:pPr marL="0" indent="0">
              <a:buNone/>
            </a:pPr>
            <a:r>
              <a:rPr lang="uk-UA" sz="4000" noProof="0" dirty="0">
                <a:latin typeface="Arial" panose="020B0604020202020204" pitchFamily="34" charset="0"/>
                <a:cs typeface="Arial" panose="020B0604020202020204" pitchFamily="34" charset="0"/>
              </a:rPr>
              <a:t>З метою оперативного залучення до виконання робіт нових працівників, а також усунення кадрового дефіциту та браку робочої сили такі підприємства, установи і організації мають право укладати трудові договори з військовозобов’язаними працівниками, у яких відсутні або оформлено неналежним чином військово-облікові документи, та/або які не перебувають на військовому обліку, та/або які не уточнили персональні дані, </a:t>
            </a:r>
            <a:r>
              <a:rPr lang="uk-UA" sz="4000" dirty="0">
                <a:latin typeface="Arial" panose="020B0604020202020204" pitchFamily="34" charset="0"/>
                <a:cs typeface="Arial" panose="020B0604020202020204" pitchFamily="34" charset="0"/>
              </a:rPr>
              <a:t>…</a:t>
            </a:r>
            <a:r>
              <a:rPr lang="uk-UA" sz="4000" noProof="0" dirty="0">
                <a:latin typeface="Arial" panose="020B0604020202020204" pitchFamily="34" charset="0"/>
                <a:cs typeface="Arial" panose="020B0604020202020204" pitchFamily="34" charset="0"/>
              </a:rPr>
              <a:t>та/або які перебувають в розшуку за порушення правил військового обліку, законодавства про оборону, мобілізаційну підготовку та мобілізацію, на період проходження строку випробування під час прийняття на роботу, що не є порушенням посадовими особами підприємств, установ та організацій законодавства про оборону, мобілізаційну підготовку та мобілізацію";</a:t>
            </a:r>
          </a:p>
          <a:p>
            <a:pPr marL="0" indent="0">
              <a:buNone/>
            </a:pPr>
            <a:endParaRPr lang="uk-UA" sz="4000" noProof="0" dirty="0">
              <a:latin typeface="Arial" panose="020B0604020202020204" pitchFamily="34" charset="0"/>
              <a:cs typeface="Arial" panose="020B0604020202020204" pitchFamily="34" charset="0"/>
            </a:endParaRPr>
          </a:p>
          <a:p>
            <a:pPr marL="623804" indent="-623804">
              <a:spcBef>
                <a:spcPts val="2183"/>
              </a:spcBef>
              <a:buAutoNum type="arabicPeriod"/>
            </a:pPr>
            <a:endParaRPr lang="uk-UA" sz="4000" noProof="0" dirty="0">
              <a:latin typeface="Arial" panose="020B0604020202020204" pitchFamily="34" charset="0"/>
              <a:cs typeface="Arial" panose="020B0604020202020204" pitchFamily="34" charset="0"/>
            </a:endParaRPr>
          </a:p>
          <a:p>
            <a:pPr marL="623804" indent="-623804">
              <a:spcBef>
                <a:spcPts val="2183"/>
              </a:spcBef>
              <a:buAutoNum type="arabicPeriod"/>
            </a:pPr>
            <a:endParaRPr lang="uk-UA" sz="3881"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F4006C9-4372-728F-3364-68D93672921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8056794E-8A91-9B39-0984-A9F20D663C2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62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9F0D-152E-1C08-A777-52CFB33ED7D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CF0253-E7EB-DAB4-D25C-15FB57E9382E}"/>
              </a:ext>
            </a:extLst>
          </p:cNvPr>
          <p:cNvSpPr>
            <a:spLocks noGrp="1"/>
          </p:cNvSpPr>
          <p:nvPr>
            <p:ph type="ctrTitle"/>
          </p:nvPr>
        </p:nvSpPr>
        <p:spPr>
          <a:xfrm>
            <a:off x="1766669" y="267957"/>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0407D183-5E0F-590D-D3FF-D024C42FAD19}"/>
              </a:ext>
            </a:extLst>
          </p:cNvPr>
          <p:cNvSpPr>
            <a:spLocks noGrp="1"/>
          </p:cNvSpPr>
          <p:nvPr>
            <p:ph type="subTitle" idx="4"/>
          </p:nvPr>
        </p:nvSpPr>
        <p:spPr>
          <a:xfrm>
            <a:off x="1766670" y="2037546"/>
            <a:ext cx="22488894" cy="11366716"/>
          </a:xfrm>
          <a:prstGeom prst="rect">
            <a:avLst/>
          </a:prstGeom>
          <a:ln>
            <a:noFill/>
          </a:ln>
        </p:spPr>
        <p:txBody>
          <a:bodyPr>
            <a:noAutofit/>
          </a:bodyPr>
          <a:lstStyle/>
          <a:p>
            <a:pPr marL="0" indent="0">
              <a:buNone/>
            </a:pPr>
            <a:r>
              <a:rPr lang="uk-UA" noProof="0" dirty="0">
                <a:latin typeface="Arial" panose="020B0604020202020204" pitchFamily="34" charset="0"/>
                <a:cs typeface="Arial" panose="020B0604020202020204" pitchFamily="34" charset="0"/>
              </a:rPr>
              <a:t>2)</a:t>
            </a:r>
            <a:r>
              <a:rPr lang="uk-UA" sz="4000" noProof="0" dirty="0">
                <a:latin typeface="Arial" panose="020B0604020202020204" pitchFamily="34" charset="0"/>
                <a:cs typeface="Arial" panose="020B0604020202020204" pitchFamily="34" charset="0"/>
              </a:rPr>
              <a:t> статтю 5 доповнити частиною четвертою такого змісту:</a:t>
            </a:r>
          </a:p>
          <a:p>
            <a:pPr marL="0" indent="0">
              <a:buNone/>
            </a:pPr>
            <a:endParaRPr lang="uk-UA" noProof="0" dirty="0">
              <a:latin typeface="Arial" panose="020B0604020202020204" pitchFamily="34" charset="0"/>
              <a:cs typeface="Arial" panose="020B0604020202020204" pitchFamily="34" charset="0"/>
            </a:endParaRPr>
          </a:p>
          <a:p>
            <a:endParaRPr lang="uk-UA" noProof="0" dirty="0">
              <a:latin typeface="Arial" panose="020B0604020202020204" pitchFamily="34" charset="0"/>
              <a:cs typeface="Arial" panose="020B0604020202020204" pitchFamily="34" charset="0"/>
            </a:endParaRPr>
          </a:p>
          <a:p>
            <a:endParaRPr lang="uk-UA" sz="3881"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37EED6A-6D9F-F0A8-8E3A-7FDBAB6864F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06F0ED40-EEEF-6C77-D95F-B1D633D82A2C}"/>
              </a:ext>
            </a:extLst>
          </p:cNvPr>
          <p:cNvPicPr>
            <a:picLocks noChangeAspect="1"/>
          </p:cNvPicPr>
          <p:nvPr/>
        </p:nvPicPr>
        <p:blipFill>
          <a:blip r:embed="rId2"/>
          <a:stretch>
            <a:fillRect/>
          </a:stretch>
        </p:blipFill>
        <p:spPr>
          <a:xfrm>
            <a:off x="1766669" y="3554809"/>
            <a:ext cx="20032627" cy="9155882"/>
          </a:xfrm>
          <a:prstGeom prst="rect">
            <a:avLst/>
          </a:prstGeom>
        </p:spPr>
      </p:pic>
      <p:sp>
        <p:nvSpPr>
          <p:cNvPr id="4" name="Номер слайда 4">
            <a:extLst>
              <a:ext uri="{FF2B5EF4-FFF2-40B4-BE49-F238E27FC236}">
                <a16:creationId xmlns:a16="http://schemas.microsoft.com/office/drawing/2014/main" id="{066195F7-67DE-3D76-C593-4EEBA52FD58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20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AD41-98EC-6B91-0278-6AB589D5CAF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66C1A-903F-B13F-E59F-D56C67E6F146}"/>
              </a:ext>
            </a:extLst>
          </p:cNvPr>
          <p:cNvSpPr>
            <a:spLocks noGrp="1"/>
          </p:cNvSpPr>
          <p:nvPr>
            <p:ph type="ctrTitle"/>
          </p:nvPr>
        </p:nvSpPr>
        <p:spPr>
          <a:xfrm>
            <a:off x="1751096" y="2926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3" name="Объект 2">
            <a:extLst>
              <a:ext uri="{FF2B5EF4-FFF2-40B4-BE49-F238E27FC236}">
                <a16:creationId xmlns:a16="http://schemas.microsoft.com/office/drawing/2014/main" id="{C8B1C57A-B81F-1A4C-7DAF-5A1F3975F484}"/>
              </a:ext>
            </a:extLst>
          </p:cNvPr>
          <p:cNvSpPr>
            <a:spLocks noGrp="1"/>
          </p:cNvSpPr>
          <p:nvPr>
            <p:ph type="subTitle" idx="4"/>
          </p:nvPr>
        </p:nvSpPr>
        <p:spPr>
          <a:xfrm>
            <a:off x="1751096" y="1896230"/>
            <a:ext cx="19316680" cy="11366716"/>
          </a:xfrm>
          <a:prstGeom prst="rect">
            <a:avLst/>
          </a:prstGeom>
          <a:ln>
            <a:noFill/>
          </a:ln>
        </p:spPr>
        <p:txBody>
          <a:bodyPr>
            <a:noAutofit/>
          </a:bodyPr>
          <a:lstStyle/>
          <a:p>
            <a:pPr marL="0" indent="0">
              <a:buNone/>
            </a:pPr>
            <a:r>
              <a:rPr lang="uk-UA" noProof="0" dirty="0">
                <a:latin typeface="Arial" panose="020B0604020202020204" pitchFamily="34" charset="0"/>
                <a:cs typeface="Arial" panose="020B0604020202020204" pitchFamily="34" charset="0"/>
              </a:rPr>
              <a:t>2</a:t>
            </a:r>
            <a:r>
              <a:rPr lang="uk-UA" sz="4000" noProof="0" dirty="0">
                <a:latin typeface="Arial" panose="020B0604020202020204" pitchFamily="34" charset="0"/>
                <a:cs typeface="Arial" panose="020B0604020202020204" pitchFamily="34" charset="0"/>
              </a:rPr>
              <a:t>) статтю 5 доповнити частиною четвертою такого змісту:</a:t>
            </a:r>
          </a:p>
          <a:p>
            <a:pPr marL="0" indent="0">
              <a:buNone/>
            </a:pPr>
            <a:r>
              <a:rPr lang="uk-UA" sz="4000" noProof="0" dirty="0">
                <a:latin typeface="Arial" panose="020B0604020202020204" pitchFamily="34" charset="0"/>
                <a:cs typeface="Arial" panose="020B0604020202020204" pitchFamily="34" charset="0"/>
              </a:rPr>
              <a:t>4. У період дії воєнного стану допускається звільнення військовозобов’язаного працівника, прийнятого на роботу на підприємство, в установу чи організацію, які є критично важливими для забезпечення потреб Збройних Сил України, інших утворених відповідно до законів України військових формувань або функціонування економіки та забезпечення життєдіяльності населення в особливий період у сфері оборонно-промислового комплексу, </a:t>
            </a:r>
            <a:r>
              <a:rPr lang="uk-UA" sz="4000" b="1" noProof="0" dirty="0">
                <a:latin typeface="Arial" panose="020B0604020202020204" pitchFamily="34" charset="0"/>
                <a:cs typeface="Arial" panose="020B0604020202020204" pitchFamily="34" charset="0"/>
              </a:rPr>
              <a:t>з ініціативи роботодавця, якщо він протягом строку бронювання, встановленого абзацом другим пункту 4 частини першої статті 25 Закону України "Про мобілізаційну підготовку та мобілізацію", не привів свої військово-облікові документи у відповідність з вимогами законодавства про оборону, мобілізаційну підготовку та мобілізацію"</a:t>
            </a:r>
          </a:p>
          <a:p>
            <a:pPr marL="0" indent="0">
              <a:buNone/>
            </a:pPr>
            <a:endParaRPr lang="uk-UA" sz="4000" noProof="0" dirty="0">
              <a:latin typeface="Arial" panose="020B0604020202020204" pitchFamily="34" charset="0"/>
              <a:cs typeface="Arial" panose="020B0604020202020204" pitchFamily="34" charset="0"/>
            </a:endParaRPr>
          </a:p>
          <a:p>
            <a:pPr marL="0" indent="0">
              <a:buNone/>
            </a:pPr>
            <a:endParaRPr lang="uk-UA" sz="4000" noProof="0" dirty="0">
              <a:latin typeface="Arial" panose="020B0604020202020204" pitchFamily="34" charset="0"/>
              <a:cs typeface="Arial" panose="020B0604020202020204" pitchFamily="34" charset="0"/>
            </a:endParaRPr>
          </a:p>
          <a:p>
            <a:endParaRPr lang="uk-UA" sz="3881"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BC46AE74-AE99-0067-563A-908C382E987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DDC5348C-DC2F-7668-0261-CD2FB262A63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31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E56-CF56-FCAF-B8B4-B0FEC091F3C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493345-BD07-AC03-F605-6C033D6FD0DB}"/>
              </a:ext>
            </a:extLst>
          </p:cNvPr>
          <p:cNvSpPr>
            <a:spLocks noGrp="1"/>
          </p:cNvSpPr>
          <p:nvPr>
            <p:ph type="ctrTitle"/>
          </p:nvPr>
        </p:nvSpPr>
        <p:spPr>
          <a:xfrm>
            <a:off x="1769628" y="265951"/>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9" name="Прямоугольник 8">
            <a:extLst>
              <a:ext uri="{FF2B5EF4-FFF2-40B4-BE49-F238E27FC236}">
                <a16:creationId xmlns:a16="http://schemas.microsoft.com/office/drawing/2014/main" id="{D3F1BDB1-9B7E-4453-6167-71F7D1D4C29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EE8AE418-53A8-1AE8-004F-82962F2882E3}"/>
              </a:ext>
            </a:extLst>
          </p:cNvPr>
          <p:cNvPicPr>
            <a:picLocks noChangeAspect="1"/>
          </p:cNvPicPr>
          <p:nvPr/>
        </p:nvPicPr>
        <p:blipFill>
          <a:blip r:embed="rId2"/>
          <a:stretch>
            <a:fillRect/>
          </a:stretch>
        </p:blipFill>
        <p:spPr>
          <a:xfrm>
            <a:off x="1251467" y="1794434"/>
            <a:ext cx="15996838" cy="11177707"/>
          </a:xfrm>
          <a:prstGeom prst="rect">
            <a:avLst/>
          </a:prstGeom>
        </p:spPr>
      </p:pic>
      <p:sp>
        <p:nvSpPr>
          <p:cNvPr id="3" name="Номер слайда 4">
            <a:extLst>
              <a:ext uri="{FF2B5EF4-FFF2-40B4-BE49-F238E27FC236}">
                <a16:creationId xmlns:a16="http://schemas.microsoft.com/office/drawing/2014/main" id="{EB4E916C-8ADD-39AB-6112-F721E1DE624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4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24D00-73C2-98EB-9925-D248F1BA015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82C48-65C1-CE33-0527-AA1541AB2390}"/>
              </a:ext>
            </a:extLst>
          </p:cNvPr>
          <p:cNvSpPr>
            <a:spLocks noGrp="1"/>
          </p:cNvSpPr>
          <p:nvPr>
            <p:ph type="ctrTitle"/>
          </p:nvPr>
        </p:nvSpPr>
        <p:spPr>
          <a:xfrm>
            <a:off x="1813113"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 ІЗ ПОРУШЕННЯМ</a:t>
            </a:r>
          </a:p>
        </p:txBody>
      </p:sp>
      <p:sp>
        <p:nvSpPr>
          <p:cNvPr id="9" name="Прямоугольник 8">
            <a:extLst>
              <a:ext uri="{FF2B5EF4-FFF2-40B4-BE49-F238E27FC236}">
                <a16:creationId xmlns:a16="http://schemas.microsoft.com/office/drawing/2014/main" id="{0A0E5FE1-9A31-602D-6C1F-43CF61787B5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BF196E9B-BAF6-5D33-DE31-462D16BC7C6D}"/>
              </a:ext>
            </a:extLst>
          </p:cNvPr>
          <p:cNvPicPr>
            <a:picLocks noChangeAspect="1"/>
          </p:cNvPicPr>
          <p:nvPr/>
        </p:nvPicPr>
        <p:blipFill>
          <a:blip r:embed="rId3"/>
          <a:stretch>
            <a:fillRect/>
          </a:stretch>
        </p:blipFill>
        <p:spPr>
          <a:xfrm>
            <a:off x="1575369" y="1517171"/>
            <a:ext cx="16844794" cy="11193520"/>
          </a:xfrm>
          <a:prstGeom prst="rect">
            <a:avLst/>
          </a:prstGeom>
        </p:spPr>
      </p:pic>
      <p:sp>
        <p:nvSpPr>
          <p:cNvPr id="3" name="Номер слайда 4">
            <a:extLst>
              <a:ext uri="{FF2B5EF4-FFF2-40B4-BE49-F238E27FC236}">
                <a16:creationId xmlns:a16="http://schemas.microsoft.com/office/drawing/2014/main" id="{DEB051AD-2002-A64A-75E0-16A65C29794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19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FFCF0-E3B2-292E-0244-AB361C8A828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7FFCBE-FCEC-EE4A-AEC6-24565606A20B}"/>
              </a:ext>
            </a:extLst>
          </p:cNvPr>
          <p:cNvSpPr>
            <a:spLocks noGrp="1"/>
          </p:cNvSpPr>
          <p:nvPr>
            <p:ph type="ctrTitle"/>
          </p:nvPr>
        </p:nvSpPr>
        <p:spPr>
          <a:xfrm>
            <a:off x="1817143" y="373316"/>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БРОНЮВАННЯ ПРАЦІВНИКІВ З ПОРУШЕННЯМ</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7523C20-8A2D-36E0-DAAC-C53AD83264D7}"/>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Що з бронюванням працівників, які мають проблеми з військовим обліком? </a:t>
            </a:r>
            <a:endParaRPr lang="uk-UA" sz="4000" dirty="0">
              <a:latin typeface="Arial" panose="020B0604020202020204" pitchFamily="34" charset="0"/>
              <a:cs typeface="Arial" panose="020B0604020202020204" pitchFamily="34" charset="0"/>
            </a:endParaRPr>
          </a:p>
          <a:p>
            <a:pPr marL="0" indent="0">
              <a:buNone/>
            </a:pPr>
            <a:r>
              <a:rPr lang="ru-RU" sz="4000" dirty="0">
                <a:latin typeface="Arial" panose="020B0604020202020204" pitchFamily="34" charset="0"/>
                <a:cs typeface="Arial" panose="020B0604020202020204" pitchFamily="34" charset="0"/>
              </a:rPr>
              <a:t>коли </a:t>
            </a:r>
            <a:r>
              <a:rPr lang="ru-RU" sz="4000" dirty="0" err="1">
                <a:latin typeface="Arial" panose="020B0604020202020204" pitchFamily="34" charset="0"/>
                <a:cs typeface="Arial" panose="020B0604020202020204" pitchFamily="34" charset="0"/>
              </a:rPr>
              <a:t>бронюватимемо</a:t>
            </a:r>
            <a:r>
              <a:rPr lang="ru-RU" sz="4000" dirty="0">
                <a:latin typeface="Arial" panose="020B0604020202020204" pitchFamily="34" charset="0"/>
                <a:cs typeface="Arial" panose="020B0604020202020204" pitchFamily="34" charset="0"/>
              </a:rPr>
              <a:t> таких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теж</a:t>
            </a:r>
            <a:r>
              <a:rPr lang="ru-RU" sz="4000" dirty="0">
                <a:latin typeface="Arial" panose="020B0604020202020204" pitchFamily="34" charset="0"/>
                <a:cs typeface="Arial" panose="020B0604020202020204" pitchFamily="34" charset="0"/>
              </a:rPr>
              <a:t> не </a:t>
            </a:r>
            <a:r>
              <a:rPr lang="ru-RU" sz="4000" dirty="0" err="1">
                <a:latin typeface="Arial" panose="020B0604020202020204" pitchFamily="34" charset="0"/>
                <a:cs typeface="Arial" panose="020B0604020202020204" pitchFamily="34" charset="0"/>
              </a:rPr>
              <a:t>доведеться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чекати</a:t>
            </a:r>
            <a:r>
              <a:rPr lang="ru-RU" sz="4000" dirty="0">
                <a:latin typeface="Arial" panose="020B0604020202020204" pitchFamily="34" charset="0"/>
                <a:cs typeface="Arial" panose="020B0604020202020204" pitchFamily="34" charset="0"/>
              </a:rPr>
              <a:t> 72 </a:t>
            </a:r>
            <a:r>
              <a:rPr lang="ru-RU" sz="4000" dirty="0" err="1">
                <a:latin typeface="Arial" panose="020B0604020202020204" pitchFamily="34" charset="0"/>
                <a:cs typeface="Arial" panose="020B0604020202020204" pitchFamily="34" charset="0"/>
              </a:rPr>
              <a:t>години</a:t>
            </a:r>
            <a:r>
              <a:rPr lang="ru-RU" sz="4000" dirty="0">
                <a:latin typeface="Arial" panose="020B0604020202020204" pitchFamily="34" charset="0"/>
                <a:cs typeface="Arial" panose="020B0604020202020204" pitchFamily="34" charset="0"/>
              </a:rPr>
              <a:t> на результат. Порядок №76 </a:t>
            </a:r>
            <a:r>
              <a:rPr lang="ru-RU" sz="4000" dirty="0" err="1">
                <a:latin typeface="Arial" panose="020B0604020202020204" pitchFamily="34" charset="0"/>
                <a:cs typeface="Arial" panose="020B0604020202020204" pitchFamily="34" charset="0"/>
              </a:rPr>
              <a:t>доповнили</a:t>
            </a:r>
            <a:r>
              <a:rPr lang="ru-RU" sz="4000" dirty="0">
                <a:latin typeface="Arial" panose="020B0604020202020204" pitchFamily="34" charset="0"/>
                <a:cs typeface="Arial" panose="020B0604020202020204" pitchFamily="34" charset="0"/>
              </a:rPr>
              <a:t> п. 29-1, в </a:t>
            </a:r>
            <a:r>
              <a:rPr lang="ru-RU" sz="4000" dirty="0" err="1">
                <a:latin typeface="Arial" panose="020B0604020202020204" pitchFamily="34" charset="0"/>
                <a:cs typeface="Arial" panose="020B0604020202020204" pitchFamily="34" charset="0"/>
              </a:rPr>
              <a:t>якому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зазначили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що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переведення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військовозобов’язаного</a:t>
            </a:r>
            <a:r>
              <a:rPr lang="ru-RU" sz="4000" dirty="0">
                <a:latin typeface="Arial" panose="020B0604020202020204" pitchFamily="34" charset="0"/>
                <a:cs typeface="Arial" panose="020B0604020202020204" pitchFamily="34" charset="0"/>
              </a:rPr>
              <a:t> з </a:t>
            </a:r>
            <a:r>
              <a:rPr lang="ru-RU" sz="4000" dirty="0" err="1">
                <a:latin typeface="Arial" panose="020B0604020202020204" pitchFamily="34" charset="0"/>
                <a:cs typeface="Arial" panose="020B0604020202020204" pitchFamily="34" charset="0"/>
              </a:rPr>
              <a:t>порушеннями</a:t>
            </a:r>
            <a:r>
              <a:rPr lang="ru-RU" sz="4000" dirty="0">
                <a:latin typeface="Arial" panose="020B0604020202020204" pitchFamily="34" charset="0"/>
                <a:cs typeface="Arial" panose="020B0604020202020204" pitchFamily="34" charset="0"/>
              </a:rPr>
              <a:t> на </a:t>
            </a:r>
            <a:r>
              <a:rPr lang="ru-RU" sz="4000" dirty="0" err="1">
                <a:latin typeface="Arial" panose="020B0604020202020204" pitchFamily="34" charset="0"/>
                <a:cs typeface="Arial" panose="020B0604020202020204" pitchFamily="34" charset="0"/>
              </a:rPr>
              <a:t>спеціальний</a:t>
            </a:r>
            <a:r>
              <a:rPr lang="ru-RU" sz="4000" dirty="0">
                <a:latin typeface="Arial" panose="020B0604020202020204" pitchFamily="34" charset="0"/>
                <a:cs typeface="Arial" panose="020B0604020202020204" pitchFamily="34" charset="0"/>
              </a:rPr>
              <a:t> військовий </a:t>
            </a:r>
            <a:r>
              <a:rPr lang="ru-RU" sz="4000" dirty="0" err="1">
                <a:latin typeface="Arial" panose="020B0604020202020204" pitchFamily="34" charset="0"/>
                <a:cs typeface="Arial" panose="020B0604020202020204" pitchFamily="34" charset="0"/>
              </a:rPr>
              <a:t>облік</a:t>
            </a:r>
            <a:r>
              <a:rPr lang="ru-RU" sz="4000" dirty="0">
                <a:latin typeface="Arial" panose="020B0604020202020204" pitchFamily="34" charset="0"/>
                <a:cs typeface="Arial" panose="020B0604020202020204" pitchFamily="34" charset="0"/>
              </a:rPr>
              <a:t> на строк </a:t>
            </a:r>
            <a:r>
              <a:rPr lang="ru-RU" sz="4000" dirty="0" err="1">
                <a:latin typeface="Arial" panose="020B0604020202020204" pitchFamily="34" charset="0"/>
                <a:cs typeface="Arial" panose="020B0604020202020204" pitchFamily="34" charset="0"/>
              </a:rPr>
              <a:t>дії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відстрочки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здійснюється</a:t>
            </a:r>
            <a:r>
              <a:rPr lang="ru-RU" sz="4000" b="1" dirty="0">
                <a:latin typeface="Arial" panose="020B0604020202020204" pitchFamily="34" charset="0"/>
                <a:cs typeface="Arial" panose="020B0604020202020204" pitchFamily="34" charset="0"/>
              </a:rPr>
              <a:t> автоматично </a:t>
            </a:r>
            <a:r>
              <a:rPr lang="ru-RU" sz="4000" b="1" dirty="0" err="1">
                <a:latin typeface="Arial" panose="020B0604020202020204" pitchFamily="34" charset="0"/>
                <a:cs typeface="Arial" panose="020B0604020202020204" pitchFamily="34" charset="0"/>
              </a:rPr>
              <a:t>протягом</a:t>
            </a:r>
            <a:r>
              <a:rPr lang="ru-RU" sz="4000" b="1" dirty="0">
                <a:latin typeface="Arial" panose="020B0604020202020204" pitchFamily="34" charset="0"/>
                <a:cs typeface="Arial" panose="020B0604020202020204" pitchFamily="34" charset="0"/>
              </a:rPr>
              <a:t> 24 годин з моменту </a:t>
            </a:r>
            <a:r>
              <a:rPr lang="ru-RU" sz="4000" b="1" dirty="0" err="1">
                <a:latin typeface="Arial" panose="020B0604020202020204" pitchFamily="34" charset="0"/>
                <a:cs typeface="Arial" panose="020B0604020202020204" pitchFamily="34" charset="0"/>
              </a:rPr>
              <a:t>формування</a:t>
            </a:r>
            <a:r>
              <a:rPr lang="ru-RU" sz="4000" b="1" dirty="0">
                <a:latin typeface="Arial" panose="020B0604020202020204" pitchFamily="34" charset="0"/>
                <a:cs typeface="Arial" panose="020B0604020202020204" pitchFamily="34" charset="0"/>
              </a:rPr>
              <a:t> списку </a:t>
            </a:r>
            <a:r>
              <a:rPr lang="ru-RU" sz="4000" b="1" dirty="0" err="1">
                <a:latin typeface="Arial" panose="020B0604020202020204" pitchFamily="34" charset="0"/>
                <a:cs typeface="Arial" panose="020B0604020202020204" pitchFamily="34" charset="0"/>
              </a:rPr>
              <a:t>засобами</a:t>
            </a:r>
            <a:r>
              <a:rPr lang="ru-RU" sz="4000" b="1" dirty="0">
                <a:latin typeface="Arial" panose="020B0604020202020204" pitchFamily="34" charset="0"/>
                <a:cs typeface="Arial" panose="020B0604020202020204" pitchFamily="34" charset="0"/>
              </a:rPr>
              <a:t> порталу </a:t>
            </a:r>
            <a:r>
              <a:rPr lang="ru-RU" sz="4000" b="1" dirty="0" err="1">
                <a:latin typeface="Arial" panose="020B0604020202020204" pitchFamily="34" charset="0"/>
                <a:cs typeface="Arial" panose="020B0604020202020204" pitchFamily="34" charset="0"/>
              </a:rPr>
              <a:t>Дія</a:t>
            </a:r>
            <a:r>
              <a:rPr lang="ru-RU" sz="4000" dirty="0">
                <a:latin typeface="Arial" panose="020B0604020202020204" pitchFamily="34" charset="0"/>
                <a:cs typeface="Arial" panose="020B0604020202020204" pitchFamily="34" charset="0"/>
              </a:rPr>
              <a:t>. </a:t>
            </a:r>
            <a:endParaRPr lang="uk-UA" sz="40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707A0B7-EB08-C8DB-98B1-D94CE82D31E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B20AEBC-F46E-1C90-F416-10F192350943}"/>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93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167BC-4263-FD8F-4A56-F3E6CDABB3C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33436E-5E21-14A0-6E3B-94D576260D15}"/>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ЗМІНИ ЛІМІТУ ВІД МІНОБОРОНИ</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6BEE0BF-D879-88B2-1AAE-58606BF6251D}"/>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Рішення прийматиме не сам Міністр оборони, а Міністерство оборони.</a:t>
            </a:r>
          </a:p>
          <a:p>
            <a:pPr marL="0" indent="0">
              <a:buNone/>
            </a:pPr>
            <a:r>
              <a:rPr lang="uk-UA" sz="4000" dirty="0">
                <a:latin typeface="Arial" panose="020B0604020202020204" pitchFamily="34" charset="0"/>
                <a:cs typeface="Arial" panose="020B0604020202020204" pitchFamily="34" charset="0"/>
              </a:rPr>
              <a:t>Кількість військовозобов’язаних, які підлягають бронюванню, може становити </a:t>
            </a:r>
            <a:r>
              <a:rPr lang="uk-UA" sz="4000" b="1" dirty="0">
                <a:latin typeface="Arial" panose="020B0604020202020204" pitchFamily="34" charset="0"/>
                <a:cs typeface="Arial" panose="020B0604020202020204" pitchFamily="34" charset="0"/>
              </a:rPr>
              <a:t>понад 50 відсотків</a:t>
            </a:r>
            <a:r>
              <a:rPr lang="uk-UA" sz="4000" dirty="0">
                <a:latin typeface="Arial" panose="020B0604020202020204" pitchFamily="34" charset="0"/>
                <a:cs typeface="Arial" panose="020B0604020202020204" pitchFamily="34" charset="0"/>
              </a:rPr>
              <a:t> за рішенням Міноборони, прийнятим на підставі пропозицій (рекомендацій) Міжвідомчої робочої групи, утвореної відповідно до </a:t>
            </a:r>
            <a:r>
              <a:rPr lang="uk-UA" sz="4000" dirty="0">
                <a:latin typeface="Arial" panose="020B0604020202020204" pitchFamily="34" charset="0"/>
                <a:cs typeface="Arial" panose="020B0604020202020204" pitchFamily="34" charset="0"/>
                <a:hlinkClick r:id="rId2"/>
              </a:rPr>
              <a:t>постанови Кабінету Міністрів України від 18.06.2024 №707</a:t>
            </a:r>
            <a:r>
              <a:rPr lang="uk-UA" sz="4000" dirty="0">
                <a:latin typeface="Arial" panose="020B0604020202020204" pitchFamily="34" charset="0"/>
                <a:cs typeface="Arial" panose="020B0604020202020204" pitchFamily="34" charset="0"/>
              </a:rPr>
              <a:t>. </a:t>
            </a:r>
          </a:p>
          <a:p>
            <a:pPr marL="0" indent="0">
              <a:buNone/>
            </a:pPr>
            <a:r>
              <a:rPr lang="uk-UA" sz="4000" dirty="0">
                <a:latin typeface="Arial" panose="020B0604020202020204" pitchFamily="34" charset="0"/>
                <a:cs typeface="Arial" panose="020B0604020202020204" pitchFamily="34" charset="0"/>
              </a:rPr>
              <a:t>Таке рішення Міноборони надсилає до Мінекономіки для подання засобами порталу Дія повідомлення про зміну ліміту бронювання у Єдиному переліку органів державної влади, інших державних органів, органів місцевого самоврядування, підприємств, установ та організацій для бронювання військовозобов’язаних (далі – Єдиний перелік).</a:t>
            </a:r>
          </a:p>
          <a:p>
            <a:pPr marL="0" indent="0">
              <a:buNone/>
            </a:pPr>
            <a:r>
              <a:rPr lang="uk-UA" sz="4000" dirty="0">
                <a:latin typeface="Arial" panose="020B0604020202020204" pitchFamily="34" charset="0"/>
                <a:cs typeface="Arial" panose="020B0604020202020204" pitchFamily="34" charset="0"/>
              </a:rPr>
              <a:t>Обґрунтовані пропозиції щодо збільшення обсягів бронювання військовозобов’язаних подаються до Міноборони органом державної влади, іншим державним органом, який прийняв рішення про визначення підприємства, установи, організації критично важливою установою. Тобто зараз підприємства вже не зможуть самостійно звертатися до Міністра оборони про збільшення ліміту бронювання</a:t>
            </a:r>
            <a:r>
              <a:rPr lang="uk-UA" dirty="0"/>
              <a:t>. </a:t>
            </a:r>
          </a:p>
        </p:txBody>
      </p:sp>
      <p:sp>
        <p:nvSpPr>
          <p:cNvPr id="9" name="Прямоугольник 8">
            <a:extLst>
              <a:ext uri="{FF2B5EF4-FFF2-40B4-BE49-F238E27FC236}">
                <a16:creationId xmlns:a16="http://schemas.microsoft.com/office/drawing/2014/main" id="{90EBE56F-C461-A7BE-D802-0465A84A4CE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EAF140C-D335-3C55-3583-3F4194A4543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29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38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2EE79-B462-299B-1448-03103F4A20BE}"/>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D2981F9C-C696-4262-D856-717205BB90B7}"/>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AD0771E9-9BC8-4758-EA42-E450DDFF3DF8}"/>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498AD225-5D26-62D5-EA11-45DEFBEC8745}"/>
              </a:ext>
            </a:extLst>
          </p:cNvPr>
          <p:cNvSpPr txBox="1"/>
          <p:nvPr/>
        </p:nvSpPr>
        <p:spPr>
          <a:xfrm>
            <a:off x="1894856" y="1716656"/>
            <a:ext cx="20734635" cy="5293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uk-UA" b="1" dirty="0"/>
              <a:t> </a:t>
            </a:r>
            <a:r>
              <a:rPr lang="uk-UA" sz="4000" b="1" dirty="0">
                <a:latin typeface="Arial" panose="020B0604020202020204" pitchFamily="34" charset="0"/>
                <a:cs typeface="Arial" panose="020B0604020202020204" pitchFamily="34" charset="0"/>
              </a:rPr>
              <a:t>Розділ 1. Зміни в Порядку № 76, тимчасові та постійні</a:t>
            </a:r>
            <a:endParaRPr lang="uk-UA" sz="4000" dirty="0">
              <a:latin typeface="Arial" panose="020B0604020202020204" pitchFamily="34" charset="0"/>
              <a:cs typeface="Arial" panose="020B0604020202020204" pitchFamily="34" charset="0"/>
            </a:endParaRPr>
          </a:p>
          <a:p>
            <a:pPr fontAlgn="base"/>
            <a:r>
              <a:rPr lang="uk-UA" sz="4000" b="1" dirty="0">
                <a:latin typeface="Arial" panose="020B0604020202020204" pitchFamily="34" charset="0"/>
                <a:cs typeface="Arial" panose="020B0604020202020204" pitchFamily="34" charset="0"/>
              </a:rPr>
              <a:t>1.</a:t>
            </a:r>
            <a:r>
              <a:rPr lang="uk-UA" sz="4000" dirty="0">
                <a:latin typeface="Arial" panose="020B0604020202020204" pitchFamily="34" charset="0"/>
                <a:cs typeface="Arial" panose="020B0604020202020204" pitchFamily="34" charset="0"/>
              </a:rPr>
              <a:t> Скасування 72-годинного очікування для всіх критично важливих підприємств: тимчасово до 1 лютого 2026 та постійно для працівників із статусом порушників</a:t>
            </a:r>
          </a:p>
          <a:p>
            <a:pPr fontAlgn="base"/>
            <a:r>
              <a:rPr lang="uk-UA" sz="4000" b="1" dirty="0">
                <a:latin typeface="Arial" panose="020B0604020202020204" pitchFamily="34" charset="0"/>
                <a:cs typeface="Arial" panose="020B0604020202020204" pitchFamily="34" charset="0"/>
              </a:rPr>
              <a:t>2.</a:t>
            </a:r>
            <a:r>
              <a:rPr lang="uk-UA" sz="4000" dirty="0">
                <a:latin typeface="Arial" panose="020B0604020202020204" pitchFamily="34" charset="0"/>
                <a:cs typeface="Arial" panose="020B0604020202020204" pitchFamily="34" charset="0"/>
              </a:rPr>
              <a:t> Бронювання з порушеннями на 45 днів: нюанси укладення трудових договорів з такими працівниками та тимчасове бронювання. Як діяти, якщо працівник не усунув порушення</a:t>
            </a:r>
          </a:p>
          <a:p>
            <a:pPr fontAlgn="base"/>
            <a:r>
              <a:rPr lang="uk-UA" sz="4000" b="1" dirty="0">
                <a:latin typeface="Arial" panose="020B0604020202020204" pitchFamily="34" charset="0"/>
                <a:cs typeface="Arial" panose="020B0604020202020204" pitchFamily="34" charset="0"/>
              </a:rPr>
              <a:t>3.</a:t>
            </a:r>
            <a:r>
              <a:rPr lang="uk-UA" sz="4000" dirty="0">
                <a:latin typeface="Arial" panose="020B0604020202020204" pitchFamily="34" charset="0"/>
                <a:cs typeface="Arial" panose="020B0604020202020204" pitchFamily="34" charset="0"/>
              </a:rPr>
              <a:t> Прискорене бронювання з 02.02.2026 для всіх військовозобов'язаних критично важливих підприємств та установ до завершення строку дії рішення</a:t>
            </a:r>
          </a:p>
          <a:p>
            <a:pPr fontAlgn="base"/>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D0E49502-57CB-CF16-7CEA-3E6AC1678672}"/>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4F975937-F017-CABB-4586-7F55B0A1F9F1}"/>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3C03EE89-1CF0-9C10-50DB-3B56AC35960E}"/>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1318C3B3-5907-D21E-245F-4F05F3636A73}"/>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3</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73FC5848-F935-547C-FC5C-3B1F33EAEB0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72895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C4C4-7AF3-D28E-ADA4-C02C92406FB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4712C5-EE1A-A73B-79A3-F92030434BE2}"/>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ЗМІНИ ЛІМІТУ ВІД МІНОБОРОНИ</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FD82EFCF-2142-3842-CCD5-7CBE42C9563E}"/>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Рішення Міноборони надсилається до відповідного державного органу, який прийняв рішення про визначення підприємства, установи, організації критично важливою установою, для подання засобами порталу Дія повідомлення про зміну ліміту бронювання у Єдиному переліку (абзац 2 </a:t>
            </a:r>
            <a:r>
              <a:rPr lang="uk-UA" sz="4000" dirty="0">
                <a:latin typeface="Arial" panose="020B0604020202020204" pitchFamily="34" charset="0"/>
                <a:cs typeface="Arial" panose="020B0604020202020204" pitchFamily="34" charset="0"/>
                <a:hlinkClick r:id="rId2"/>
              </a:rPr>
              <a:t>п. 8 Порядку №76</a:t>
            </a:r>
            <a:r>
              <a:rPr lang="uk-UA" sz="4000" dirty="0">
                <a:latin typeface="Arial" panose="020B0604020202020204" pitchFamily="34" charset="0"/>
                <a:cs typeface="Arial" panose="020B0604020202020204" pitchFamily="34" charset="0"/>
              </a:rPr>
              <a:t>).</a:t>
            </a:r>
          </a:p>
          <a:p>
            <a:pPr marL="0" indent="0">
              <a:buNone/>
            </a:pPr>
            <a:r>
              <a:rPr lang="uk-UA" sz="4000" dirty="0">
                <a:latin typeface="Arial" panose="020B0604020202020204" pitchFamily="34" charset="0"/>
                <a:cs typeface="Arial" panose="020B0604020202020204" pitchFamily="34" charset="0"/>
              </a:rPr>
              <a:t>Але на відміну від лімітів бронювання, передбачених Порядком №76 (встановлених КМУ), ліміти від Міноборони мають тимчасовий характер! </a:t>
            </a:r>
          </a:p>
        </p:txBody>
      </p:sp>
      <p:sp>
        <p:nvSpPr>
          <p:cNvPr id="9" name="Прямоугольник 8">
            <a:extLst>
              <a:ext uri="{FF2B5EF4-FFF2-40B4-BE49-F238E27FC236}">
                <a16:creationId xmlns:a16="http://schemas.microsoft.com/office/drawing/2014/main" id="{B3AEEF79-0763-1BFC-1DA3-B9A55CCB18B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FF46C5D8-2037-DA24-DF43-E4E9603E40C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427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791C-F6B0-AF7E-9878-19B75C1819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60625C-033C-CEDE-9DB4-6284712E75C2}"/>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ЗМІНИ ЛІМІТУ ВІД МІНОБОРОНИ</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EC30A32F-A3F7-CF40-B8EF-1ABF5DE95480}"/>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Як довго діє рішення Міноборони про збільшення ліміту? </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Відповідно до п. 9-1, рішення Міноборони про збільшення ліміту повинно містити інформацію про:</a:t>
            </a:r>
          </a:p>
          <a:p>
            <a:pPr lvl="1"/>
            <a:r>
              <a:rPr lang="uk-UA" sz="4000" dirty="0">
                <a:latin typeface="Arial" panose="020B0604020202020204" pitchFamily="34" charset="0"/>
                <a:cs typeface="Arial" panose="020B0604020202020204" pitchFamily="34" charset="0"/>
              </a:rPr>
              <a:t>код юридичної особи згідно з ЄДРПОУ, </a:t>
            </a:r>
          </a:p>
          <a:p>
            <a:pPr lvl="1"/>
            <a:r>
              <a:rPr lang="uk-UA" sz="4000" dirty="0">
                <a:latin typeface="Arial" panose="020B0604020202020204" pitchFamily="34" charset="0"/>
                <a:cs typeface="Arial" panose="020B0604020202020204" pitchFamily="34" charset="0"/>
              </a:rPr>
              <a:t>повне найменування державного органу, </a:t>
            </a:r>
            <a:r>
              <a:rPr lang="uk-UA" sz="4000" b="1" dirty="0">
                <a:latin typeface="Arial" panose="020B0604020202020204" pitchFamily="34" charset="0"/>
                <a:cs typeface="Arial" panose="020B0604020202020204" pitchFamily="34" charset="0"/>
              </a:rPr>
              <a:t>критично важливої установи</a:t>
            </a:r>
            <a:r>
              <a:rPr lang="uk-UA" sz="4000" dirty="0">
                <a:latin typeface="Arial" panose="020B0604020202020204" pitchFamily="34" charset="0"/>
                <a:cs typeface="Arial" panose="020B0604020202020204" pitchFamily="34" charset="0"/>
              </a:rPr>
              <a:t>,</a:t>
            </a:r>
          </a:p>
          <a:p>
            <a:pPr lvl="1"/>
            <a:r>
              <a:rPr lang="uk-UA" sz="4000" dirty="0">
                <a:latin typeface="Arial" panose="020B0604020202020204" pitchFamily="34" charset="0"/>
                <a:cs typeface="Arial" panose="020B0604020202020204" pitchFamily="34" charset="0"/>
              </a:rPr>
              <a:t>збільшений ліміт бронювання, </a:t>
            </a:r>
          </a:p>
          <a:p>
            <a:pPr lvl="1"/>
            <a:r>
              <a:rPr lang="uk-UA" sz="4000" dirty="0">
                <a:latin typeface="Arial" panose="020B0604020202020204" pitchFamily="34" charset="0"/>
                <a:cs typeface="Arial" panose="020B0604020202020204" pitchFamily="34" charset="0"/>
              </a:rPr>
              <a:t>загальну кількість військовозобов’язаних, які підлягають бронюванню,</a:t>
            </a:r>
          </a:p>
          <a:p>
            <a:pPr lvl="1"/>
            <a:r>
              <a:rPr lang="uk-UA" sz="4000" b="1" dirty="0">
                <a:latin typeface="Arial" panose="020B0604020202020204" pitchFamily="34" charset="0"/>
                <a:cs typeface="Arial" panose="020B0604020202020204" pitchFamily="34" charset="0"/>
              </a:rPr>
              <a:t>строк дії рішення Міноборони.</a:t>
            </a:r>
            <a:endParaRPr lang="uk-UA" sz="4000" dirty="0">
              <a:latin typeface="Arial" panose="020B0604020202020204" pitchFamily="34" charset="0"/>
              <a:cs typeface="Arial" panose="020B0604020202020204" pitchFamily="34" charset="0"/>
            </a:endParaRPr>
          </a:p>
          <a:p>
            <a:pPr marL="0" indent="0">
              <a:buNone/>
            </a:pPr>
            <a:r>
              <a:rPr lang="uk-UA" sz="4000" b="1" dirty="0">
                <a:latin typeface="Arial" panose="020B0604020202020204" pitchFamily="34" charset="0"/>
                <a:cs typeface="Arial" panose="020B0604020202020204" pitchFamily="34" charset="0"/>
              </a:rPr>
              <a:t>Увага!</a:t>
            </a:r>
            <a:r>
              <a:rPr lang="uk-UA" sz="4000" dirty="0">
                <a:latin typeface="Arial" panose="020B0604020202020204" pitchFamily="34" charset="0"/>
                <a:cs typeface="Arial" panose="020B0604020202020204" pitchFamily="34" charset="0"/>
              </a:rPr>
              <a:t> Строк дії рішення Міноборони </a:t>
            </a:r>
            <a:r>
              <a:rPr lang="uk-UA" sz="4000" b="1" dirty="0">
                <a:latin typeface="Arial" panose="020B0604020202020204" pitchFamily="34" charset="0"/>
                <a:cs typeface="Arial" panose="020B0604020202020204" pitchFamily="34" charset="0"/>
              </a:rPr>
              <a:t>не може перевищувати одного року</a:t>
            </a:r>
            <a:r>
              <a:rPr lang="uk-UA" sz="4000" dirty="0">
                <a:latin typeface="Arial" panose="020B0604020202020204" pitchFamily="34" charset="0"/>
                <a:cs typeface="Arial" panose="020B0604020202020204" pitchFamily="34" charset="0"/>
              </a:rPr>
              <a:t>.</a:t>
            </a:r>
          </a:p>
        </p:txBody>
      </p:sp>
      <p:sp>
        <p:nvSpPr>
          <p:cNvPr id="9" name="Прямоугольник 8">
            <a:extLst>
              <a:ext uri="{FF2B5EF4-FFF2-40B4-BE49-F238E27FC236}">
                <a16:creationId xmlns:a16="http://schemas.microsoft.com/office/drawing/2014/main" id="{9A8F7D60-E973-CD8E-B837-D35DDEB3578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AD6F1E48-1700-293F-7D6D-02A1E264FB3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40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3CAC7-0A7C-74A7-B008-81E176865E8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58837-031A-8860-C7DD-0C0712D9318D}"/>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ЗМІНИ ЛІМІТУ ВІД МІНОБОРОНИ</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348FE28-5345-50B0-7F67-541FEEC9FBEA}"/>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У разі отримання рішення Міноборони Мінекономіки або інший відповідний державний орган подає засобами порталу Дія повідомлення про зміну ліміту бронювання в Єдиному переліку.</a:t>
            </a:r>
          </a:p>
          <a:p>
            <a:pPr marL="0" indent="0">
              <a:buNone/>
            </a:pPr>
            <a:r>
              <a:rPr lang="uk-UA" sz="4000" dirty="0">
                <a:latin typeface="Arial" panose="020B0604020202020204" pitchFamily="34" charset="0"/>
                <a:cs typeface="Arial" panose="020B0604020202020204" pitchFamily="34" charset="0"/>
              </a:rPr>
              <a:t>Державний орган, критично важлива установа здійснюють </a:t>
            </a:r>
            <a:r>
              <a:rPr lang="uk-UA" sz="4000" b="1" dirty="0">
                <a:latin typeface="Arial" panose="020B0604020202020204" pitchFamily="34" charset="0"/>
                <a:cs typeface="Arial" panose="020B0604020202020204" pitchFamily="34" charset="0"/>
              </a:rPr>
              <a:t>бронювання військовозобов’язаних протягом п’яти робочих днів з дня подання повідомлення про зміну ліміту бронювання в Єдиному переліку.</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У разі якщо не здійснили бронювання військовозобов’язаних у строк протягом п’яти робочих днів, </a:t>
            </a:r>
            <a:r>
              <a:rPr lang="uk-UA" sz="4000" b="1" dirty="0">
                <a:latin typeface="Arial" panose="020B0604020202020204" pitchFamily="34" charset="0"/>
                <a:cs typeface="Arial" panose="020B0604020202020204" pitchFamily="34" charset="0"/>
              </a:rPr>
              <a:t>рішення Міноборони щодо збільшення обсягів бронювання втрачає чинність.</a:t>
            </a:r>
            <a:endParaRPr lang="uk-UA" sz="400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3F33C65-CB4D-DA1D-13D0-64A7575F3F8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A32165AC-421D-17DD-B199-60862B33D45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03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2BE0-2EFC-E0A8-E966-DDF030AACEC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61AE94-04FB-97D1-1FA4-8D4A97C1B630}"/>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ЗМІН ЛІМІТУ ВІД МІНОБОРОНИ</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0D4776A-1FF5-FD61-9DB2-BFA94408728D}"/>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endParaRPr lang="uk-UA" dirty="0"/>
          </a:p>
        </p:txBody>
      </p:sp>
      <p:sp>
        <p:nvSpPr>
          <p:cNvPr id="9" name="Прямоугольник 8">
            <a:extLst>
              <a:ext uri="{FF2B5EF4-FFF2-40B4-BE49-F238E27FC236}">
                <a16:creationId xmlns:a16="http://schemas.microsoft.com/office/drawing/2014/main" id="{3FACB1ED-8F64-409E-ACA5-235E1E2CEFE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0F51CE1-71F1-8705-16B1-6BE36A83E8F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33</a:t>
            </a:fld>
            <a:endParaRPr lang="uk-UA" sz="3200" b="1" dirty="0">
              <a:solidFill>
                <a:schemeClr val="bg1"/>
              </a:solidFill>
              <a:latin typeface="Arial" panose="020B0604020202020204" pitchFamily="34" charset="0"/>
              <a:cs typeface="Arial" panose="020B0604020202020204" pitchFamily="34" charset="0"/>
            </a:endParaRPr>
          </a:p>
        </p:txBody>
      </p:sp>
      <p:graphicFrame>
        <p:nvGraphicFramePr>
          <p:cNvPr id="6" name="Таблиця 5">
            <a:extLst>
              <a:ext uri="{FF2B5EF4-FFF2-40B4-BE49-F238E27FC236}">
                <a16:creationId xmlns:a16="http://schemas.microsoft.com/office/drawing/2014/main" id="{8858D91D-BEB8-3431-DBB3-EEDB4BD3079C}"/>
              </a:ext>
            </a:extLst>
          </p:cNvPr>
          <p:cNvGraphicFramePr>
            <a:graphicFrameLocks noGrp="1"/>
          </p:cNvGraphicFramePr>
          <p:nvPr>
            <p:extLst>
              <p:ext uri="{D42A27DB-BD31-4B8C-83A1-F6EECF244321}">
                <p14:modId xmlns:p14="http://schemas.microsoft.com/office/powerpoint/2010/main" val="922487307"/>
              </p:ext>
            </p:extLst>
          </p:nvPr>
        </p:nvGraphicFramePr>
        <p:xfrm>
          <a:off x="1817141" y="1370247"/>
          <a:ext cx="20333728" cy="11447146"/>
        </p:xfrm>
        <a:graphic>
          <a:graphicData uri="http://schemas.openxmlformats.org/drawingml/2006/table">
            <a:tbl>
              <a:tblPr/>
              <a:tblGrid>
                <a:gridCol w="5083432">
                  <a:extLst>
                    <a:ext uri="{9D8B030D-6E8A-4147-A177-3AD203B41FA5}">
                      <a16:colId xmlns:a16="http://schemas.microsoft.com/office/drawing/2014/main" val="4122186333"/>
                    </a:ext>
                  </a:extLst>
                </a:gridCol>
                <a:gridCol w="5083432">
                  <a:extLst>
                    <a:ext uri="{9D8B030D-6E8A-4147-A177-3AD203B41FA5}">
                      <a16:colId xmlns:a16="http://schemas.microsoft.com/office/drawing/2014/main" val="3015057017"/>
                    </a:ext>
                  </a:extLst>
                </a:gridCol>
                <a:gridCol w="5083432">
                  <a:extLst>
                    <a:ext uri="{9D8B030D-6E8A-4147-A177-3AD203B41FA5}">
                      <a16:colId xmlns:a16="http://schemas.microsoft.com/office/drawing/2014/main" val="1503586218"/>
                    </a:ext>
                  </a:extLst>
                </a:gridCol>
                <a:gridCol w="5083432">
                  <a:extLst>
                    <a:ext uri="{9D8B030D-6E8A-4147-A177-3AD203B41FA5}">
                      <a16:colId xmlns:a16="http://schemas.microsoft.com/office/drawing/2014/main" val="1980142100"/>
                    </a:ext>
                  </a:extLst>
                </a:gridCol>
              </a:tblGrid>
              <a:tr h="772922">
                <a:tc>
                  <a:txBody>
                    <a:bodyPr/>
                    <a:lstStyle/>
                    <a:p>
                      <a:pPr algn="ctr" latinLnBrk="0">
                        <a:buNone/>
                      </a:pPr>
                      <a:r>
                        <a:rPr lang="uk-UA" sz="2800" b="1" dirty="0">
                          <a:effectLst/>
                          <a:latin typeface="+mn-lt"/>
                        </a:rPr>
                        <a:t>Етап / дія</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latinLnBrk="0">
                        <a:buNone/>
                      </a:pPr>
                      <a:r>
                        <a:rPr lang="uk-UA" sz="2800" b="1" dirty="0">
                          <a:effectLst/>
                          <a:latin typeface="+mn-lt"/>
                        </a:rPr>
                        <a:t>Строк</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latinLnBrk="0">
                        <a:buNone/>
                      </a:pPr>
                      <a:r>
                        <a:rPr lang="uk-UA" sz="2800" b="1" dirty="0">
                          <a:effectLst/>
                          <a:latin typeface="+mn-lt"/>
                        </a:rPr>
                        <a:t>Хто виконує</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latinLnBrk="0">
                        <a:buNone/>
                      </a:pPr>
                      <a:r>
                        <a:rPr lang="uk-UA" sz="2800" b="1" dirty="0">
                          <a:effectLst/>
                          <a:latin typeface="+mn-lt"/>
                        </a:rPr>
                        <a:t>Що саме відбувається</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45597658"/>
                  </a:ext>
                </a:extLst>
              </a:tr>
              <a:tr h="3932312">
                <a:tc>
                  <a:txBody>
                    <a:bodyPr/>
                    <a:lstStyle/>
                    <a:p>
                      <a:pPr algn="l" latinLnBrk="0">
                        <a:buNone/>
                      </a:pPr>
                      <a:r>
                        <a:rPr lang="ru-RU" sz="2800" b="1" dirty="0">
                          <a:effectLst/>
                          <a:latin typeface="+mn-lt"/>
                        </a:rPr>
                        <a:t>Строк </a:t>
                      </a:r>
                      <a:r>
                        <a:rPr lang="ru-RU" sz="2800" b="1" dirty="0" err="1">
                          <a:effectLst/>
                          <a:latin typeface="+mn-lt"/>
                        </a:rPr>
                        <a:t>дії</a:t>
                      </a:r>
                      <a:r>
                        <a:rPr lang="ru-RU" sz="2800" b="1" dirty="0">
                          <a:effectLst/>
                          <a:latin typeface="+mn-lt"/>
                        </a:rPr>
                        <a:t> </a:t>
                      </a:r>
                      <a:r>
                        <a:rPr lang="ru-RU" sz="2800" b="1" dirty="0" err="1">
                          <a:effectLst/>
                          <a:latin typeface="+mn-lt"/>
                        </a:rPr>
                        <a:t>рішення</a:t>
                      </a:r>
                      <a:r>
                        <a:rPr lang="ru-RU" sz="2800" b="1" dirty="0">
                          <a:effectLst/>
                          <a:latin typeface="+mn-lt"/>
                        </a:rPr>
                        <a:t> </a:t>
                      </a:r>
                      <a:r>
                        <a:rPr lang="ru-RU" sz="2800" b="1" dirty="0" err="1">
                          <a:effectLst/>
                          <a:latin typeface="+mn-lt"/>
                        </a:rPr>
                        <a:t>Міноборони</a:t>
                      </a:r>
                      <a:r>
                        <a:rPr lang="ru-RU" sz="2800" b="1" dirty="0">
                          <a:effectLst/>
                          <a:latin typeface="+mn-lt"/>
                        </a:rPr>
                        <a:t> про </a:t>
                      </a:r>
                      <a:r>
                        <a:rPr lang="ru-RU" sz="2800" b="1" dirty="0" err="1">
                          <a:effectLst/>
                          <a:latin typeface="+mn-lt"/>
                        </a:rPr>
                        <a:t>збільшення</a:t>
                      </a:r>
                      <a:r>
                        <a:rPr lang="ru-RU" sz="2800" b="1" dirty="0">
                          <a:effectLst/>
                          <a:latin typeface="+mn-lt"/>
                        </a:rPr>
                        <a:t> </a:t>
                      </a:r>
                      <a:r>
                        <a:rPr lang="ru-RU" sz="2800" b="1" dirty="0" err="1">
                          <a:effectLst/>
                          <a:latin typeface="+mn-lt"/>
                        </a:rPr>
                        <a:t>ліміту</a:t>
                      </a:r>
                      <a:endParaRPr lang="ru-RU" sz="2800" dirty="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b="1">
                          <a:effectLst/>
                          <a:latin typeface="+mn-lt"/>
                        </a:rPr>
                        <a:t>Не більше 1 року</a:t>
                      </a:r>
                      <a:endParaRPr lang="uk-UA" sz="280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a:effectLst/>
                          <a:latin typeface="+mn-lt"/>
                        </a:rPr>
                        <a:t>Міноборони</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a:effectLst/>
                          <a:latin typeface="+mn-lt"/>
                        </a:rPr>
                        <a:t>У рішенні обов’язково зазначають: код ЄДРПОУ, повну назву установи, збільшений ліміт, загальну кількість осіб для бронювання, строк дії</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03296261"/>
                  </a:ext>
                </a:extLst>
              </a:tr>
              <a:tr h="2668556">
                <a:tc>
                  <a:txBody>
                    <a:bodyPr/>
                    <a:lstStyle/>
                    <a:p>
                      <a:pPr algn="l" latinLnBrk="0">
                        <a:buNone/>
                      </a:pPr>
                      <a:r>
                        <a:rPr lang="ru-RU" sz="2800" b="1" dirty="0">
                          <a:effectLst/>
                          <a:latin typeface="+mn-lt"/>
                        </a:rPr>
                        <a:t>Передача </a:t>
                      </a:r>
                      <a:r>
                        <a:rPr lang="ru-RU" sz="2800" b="1" dirty="0" err="1">
                          <a:effectLst/>
                          <a:latin typeface="+mn-lt"/>
                        </a:rPr>
                        <a:t>інформації</a:t>
                      </a:r>
                      <a:r>
                        <a:rPr lang="ru-RU" sz="2800" b="1" dirty="0">
                          <a:effectLst/>
                          <a:latin typeface="+mn-lt"/>
                        </a:rPr>
                        <a:t> про </a:t>
                      </a:r>
                      <a:r>
                        <a:rPr lang="ru-RU" sz="2800" b="1" dirty="0" err="1">
                          <a:effectLst/>
                          <a:latin typeface="+mn-lt"/>
                        </a:rPr>
                        <a:t>збільшення</a:t>
                      </a:r>
                      <a:r>
                        <a:rPr lang="ru-RU" sz="2800" b="1" dirty="0">
                          <a:effectLst/>
                          <a:latin typeface="+mn-lt"/>
                        </a:rPr>
                        <a:t> </a:t>
                      </a:r>
                      <a:r>
                        <a:rPr lang="ru-RU" sz="2800" b="1" dirty="0" err="1">
                          <a:effectLst/>
                          <a:latin typeface="+mn-lt"/>
                        </a:rPr>
                        <a:t>ліміту</a:t>
                      </a:r>
                      <a:r>
                        <a:rPr lang="ru-RU" sz="2800" b="1" dirty="0">
                          <a:effectLst/>
                          <a:latin typeface="+mn-lt"/>
                        </a:rPr>
                        <a:t> в </a:t>
                      </a:r>
                      <a:r>
                        <a:rPr lang="ru-RU" sz="2800" b="1" dirty="0" err="1">
                          <a:effectLst/>
                          <a:latin typeface="+mn-lt"/>
                        </a:rPr>
                        <a:t>Єдиний</a:t>
                      </a:r>
                      <a:r>
                        <a:rPr lang="ru-RU" sz="2800" b="1" dirty="0">
                          <a:effectLst/>
                          <a:latin typeface="+mn-lt"/>
                        </a:rPr>
                        <a:t> </a:t>
                      </a:r>
                      <a:r>
                        <a:rPr lang="ru-RU" sz="2800" b="1" dirty="0" err="1">
                          <a:effectLst/>
                          <a:latin typeface="+mn-lt"/>
                        </a:rPr>
                        <a:t>перелік</a:t>
                      </a:r>
                      <a:endParaRPr lang="ru-RU" sz="2800" dirty="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b="1" dirty="0">
                          <a:effectLst/>
                          <a:latin typeface="+mn-lt"/>
                        </a:rPr>
                        <a:t>Одразу після отримання рішення</a:t>
                      </a:r>
                      <a:endParaRPr lang="uk-UA" sz="2800" dirty="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a:effectLst/>
                          <a:latin typeface="+mn-lt"/>
                        </a:rPr>
                        <a:t>Мінекономіки або відповідний держорган</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ru-RU" sz="2800">
                          <a:effectLst/>
                          <a:latin typeface="+mn-lt"/>
                        </a:rPr>
                        <a:t>Через портал «Дія» подає повідомлення про зміну ліміту бронювання в Єдиному переліку</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58923"/>
                  </a:ext>
                </a:extLst>
              </a:tr>
              <a:tr h="2036678">
                <a:tc>
                  <a:txBody>
                    <a:bodyPr/>
                    <a:lstStyle/>
                    <a:p>
                      <a:pPr algn="l" latinLnBrk="0">
                        <a:buNone/>
                      </a:pPr>
                      <a:r>
                        <a:rPr lang="uk-UA" sz="2800" b="1" dirty="0">
                          <a:effectLst/>
                          <a:latin typeface="+mn-lt"/>
                        </a:rPr>
                        <a:t>Бронювання військовозобов’язаних після зміни ліміту</a:t>
                      </a:r>
                      <a:endParaRPr lang="uk-UA" sz="2800" dirty="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ru-RU" sz="2800" b="1">
                          <a:effectLst/>
                          <a:latin typeface="+mn-lt"/>
                        </a:rPr>
                        <a:t>5 робочих днів</a:t>
                      </a:r>
                      <a:r>
                        <a:rPr lang="ru-RU" sz="2800">
                          <a:effectLst/>
                          <a:latin typeface="+mn-lt"/>
                        </a:rPr>
                        <a:t> з дня подання повідомлення держорганом у «Дію»</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a:effectLst/>
                          <a:latin typeface="+mn-lt"/>
                        </a:rPr>
                        <a:t>Держорган / критично важлива установа</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ru-RU" sz="2800" dirty="0" err="1">
                          <a:effectLst/>
                          <a:latin typeface="+mn-lt"/>
                        </a:rPr>
                        <a:t>Здійснює</a:t>
                      </a:r>
                      <a:r>
                        <a:rPr lang="ru-RU" sz="2800" dirty="0">
                          <a:effectLst/>
                          <a:latin typeface="+mn-lt"/>
                        </a:rPr>
                        <a:t> </a:t>
                      </a:r>
                      <a:r>
                        <a:rPr lang="ru-RU" sz="2800" dirty="0" err="1">
                          <a:effectLst/>
                          <a:latin typeface="+mn-lt"/>
                        </a:rPr>
                        <a:t>бронювання</a:t>
                      </a:r>
                      <a:r>
                        <a:rPr lang="ru-RU" sz="2800" dirty="0">
                          <a:effectLst/>
                          <a:latin typeface="+mn-lt"/>
                        </a:rPr>
                        <a:t> </a:t>
                      </a:r>
                      <a:r>
                        <a:rPr lang="ru-RU" sz="2800" dirty="0" err="1">
                          <a:effectLst/>
                          <a:latin typeface="+mn-lt"/>
                        </a:rPr>
                        <a:t>осіб</a:t>
                      </a:r>
                      <a:r>
                        <a:rPr lang="ru-RU" sz="2800" dirty="0">
                          <a:effectLst/>
                          <a:latin typeface="+mn-lt"/>
                        </a:rPr>
                        <a:t> у межах нового </a:t>
                      </a:r>
                      <a:r>
                        <a:rPr lang="ru-RU" sz="2800" dirty="0" err="1">
                          <a:effectLst/>
                          <a:latin typeface="+mn-lt"/>
                        </a:rPr>
                        <a:t>ліміту</a:t>
                      </a:r>
                      <a:endParaRPr lang="ru-RU" sz="2800" dirty="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67420151"/>
                  </a:ext>
                </a:extLst>
              </a:tr>
              <a:tr h="2036678">
                <a:tc>
                  <a:txBody>
                    <a:bodyPr/>
                    <a:lstStyle/>
                    <a:p>
                      <a:pPr algn="l" latinLnBrk="0">
                        <a:buNone/>
                      </a:pPr>
                      <a:r>
                        <a:rPr lang="uk-UA" sz="2800" b="1">
                          <a:effectLst/>
                          <a:latin typeface="+mn-lt"/>
                        </a:rPr>
                        <a:t>Наслідки пропуску строку бронювання</a:t>
                      </a:r>
                      <a:endParaRPr lang="uk-UA" sz="280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ru-RU" sz="2800" dirty="0">
                          <a:effectLst/>
                          <a:latin typeface="+mn-lt"/>
                        </a:rPr>
                        <a:t>Строк </a:t>
                      </a:r>
                      <a:r>
                        <a:rPr lang="ru-RU" sz="2800" b="1" dirty="0">
                          <a:effectLst/>
                          <a:latin typeface="+mn-lt"/>
                        </a:rPr>
                        <a:t>5 </a:t>
                      </a:r>
                      <a:r>
                        <a:rPr lang="ru-RU" sz="2800" b="1" dirty="0" err="1">
                          <a:effectLst/>
                          <a:latin typeface="+mn-lt"/>
                        </a:rPr>
                        <a:t>робочих</a:t>
                      </a:r>
                      <a:r>
                        <a:rPr lang="ru-RU" sz="2800" b="1" dirty="0">
                          <a:effectLst/>
                          <a:latin typeface="+mn-lt"/>
                        </a:rPr>
                        <a:t> </a:t>
                      </a:r>
                      <a:r>
                        <a:rPr lang="ru-RU" sz="2800" b="1" dirty="0" err="1">
                          <a:effectLst/>
                          <a:latin typeface="+mn-lt"/>
                        </a:rPr>
                        <a:t>днів</a:t>
                      </a:r>
                      <a:r>
                        <a:rPr lang="ru-RU" sz="2800" dirty="0">
                          <a:effectLst/>
                          <a:latin typeface="+mn-lt"/>
                        </a:rPr>
                        <a:t> пропущено</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latinLnBrk="0">
                        <a:buNone/>
                      </a:pPr>
                      <a:r>
                        <a:rPr lang="uk-UA" sz="2800" dirty="0">
                          <a:effectLst/>
                          <a:latin typeface="+mn-lt"/>
                        </a:rPr>
                        <a: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latinLnBrk="0">
                        <a:buNone/>
                      </a:pPr>
                      <a:r>
                        <a:rPr lang="uk-UA" sz="2800" dirty="0">
                          <a:effectLst/>
                          <a:latin typeface="+mn-lt"/>
                        </a:rPr>
                        <a:t>Рішення Міноборони щодо збільшення ліміту </a:t>
                      </a:r>
                      <a:r>
                        <a:rPr lang="uk-UA" sz="2800" b="1" dirty="0">
                          <a:effectLst/>
                          <a:latin typeface="+mn-lt"/>
                        </a:rPr>
                        <a:t>втрачає чинність автоматично</a:t>
                      </a:r>
                      <a:endParaRPr lang="uk-UA" sz="2800" dirty="0">
                        <a:effectLst/>
                        <a:latin typeface="+mn-l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07244852"/>
                  </a:ext>
                </a:extLst>
              </a:tr>
            </a:tbl>
          </a:graphicData>
        </a:graphic>
      </p:graphicFrame>
    </p:spTree>
    <p:extLst>
      <p:ext uri="{BB962C8B-B14F-4D97-AF65-F5344CB8AC3E}">
        <p14:creationId xmlns:p14="http://schemas.microsoft.com/office/powerpoint/2010/main" val="69079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58B06-8076-18A7-25D8-822C0CDF429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FE219-B928-2B65-4CA9-99E0582E98A9}"/>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ЗМІНИ ЛІМІТУ ВІД МІНОБОРОНИ</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047D8E1-0C65-A3C3-39CB-7B0996F40FC6}"/>
              </a:ext>
            </a:extLst>
          </p:cNvPr>
          <p:cNvSpPr>
            <a:spLocks noGrp="1"/>
          </p:cNvSpPr>
          <p:nvPr>
            <p:ph type="subTitle" idx="4"/>
          </p:nvPr>
        </p:nvSpPr>
        <p:spPr>
          <a:xfrm>
            <a:off x="1817143" y="1314481"/>
            <a:ext cx="20333729"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У разі закінчення строку дії рішення Міноборони роботодавці (!) за допомогою порталу Дія анулюють бронь тих працівників, яким її було надано завдяки рішенню Міноборони. Це треба зробити протягом п’яти робочих днів з дня, наступного за днем закінчення строку дії такого рішення.</a:t>
            </a:r>
          </a:p>
          <a:p>
            <a:pPr marL="0" indent="0">
              <a:buNone/>
            </a:pPr>
            <a:endParaRPr lang="uk-UA" sz="4000" dirty="0">
              <a:latin typeface="Arial" panose="020B0604020202020204" pitchFamily="34" charset="0"/>
              <a:cs typeface="Arial" panose="020B0604020202020204" pitchFamily="34" charset="0"/>
            </a:endParaRPr>
          </a:p>
          <a:p>
            <a:pPr marL="0" indent="0">
              <a:buNone/>
            </a:pPr>
            <a:endParaRPr lang="uk-UA" sz="4000" dirty="0">
              <a:latin typeface="Arial" panose="020B0604020202020204" pitchFamily="34" charset="0"/>
              <a:cs typeface="Arial" panose="020B0604020202020204" pitchFamily="34" charset="0"/>
            </a:endParaRPr>
          </a:p>
          <a:p>
            <a:pPr marL="0" indent="0">
              <a:buNone/>
            </a:pP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І ось тут ми підходимо до ще однієї важливої зміни до порядку бронювання: </a:t>
            </a:r>
          </a:p>
          <a:p>
            <a:pPr marL="0" indent="0">
              <a:buNone/>
            </a:pPr>
            <a:r>
              <a:rPr lang="uk-UA" sz="4000" dirty="0">
                <a:latin typeface="Arial" panose="020B0604020202020204" pitchFamily="34" charset="0"/>
                <a:cs typeface="Arial" panose="020B0604020202020204" pitchFamily="34" charset="0"/>
              </a:rPr>
              <a:t>роботодавці будуть зобов’язані відстежувати оформлену ними бронь, чи відповідає кількість заброньованих ліміту, який діє для таких роботодавців; </a:t>
            </a:r>
          </a:p>
          <a:p>
            <a:pPr marL="0" indent="0">
              <a:buNone/>
            </a:pPr>
            <a:r>
              <a:rPr lang="uk-UA" sz="4000" dirty="0">
                <a:latin typeface="Arial" panose="020B0604020202020204" pitchFamily="34" charset="0"/>
                <a:cs typeface="Arial" panose="020B0604020202020204" pitchFamily="34" charset="0"/>
              </a:rPr>
              <a:t>як тільки ліміт зменшується, треба терміново анулювати бронь комусь із працівників. Хто це буде, вирішує роботодавець! </a:t>
            </a:r>
          </a:p>
          <a:p>
            <a:pPr marL="0" indent="0">
              <a:buNone/>
            </a:pPr>
            <a:endParaRPr lang="uk-UA" dirty="0"/>
          </a:p>
        </p:txBody>
      </p:sp>
      <p:sp>
        <p:nvSpPr>
          <p:cNvPr id="9" name="Прямоугольник 8">
            <a:extLst>
              <a:ext uri="{FF2B5EF4-FFF2-40B4-BE49-F238E27FC236}">
                <a16:creationId xmlns:a16="http://schemas.microsoft.com/office/drawing/2014/main" id="{E39E44E7-A989-0570-9FF5-506D70CB8B0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78A44EB-7343-AD3B-0BF2-0578784740B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59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FF474-6011-FB2B-A7FC-C04E42D4D91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9503F6-CAC1-14A8-D9C6-E89A766B8F1A}"/>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803616D5-BF00-2FCC-5D0C-07994F54FFC4}"/>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З’явилася норма, якої не було в Порядку №76 та якої так боялися роботодавці. І стосується вона не тільки припинення рішення про збільшення ліміту бронювання – неважливо, хто буде ініціатором, КМУ чи Міноборони.</a:t>
            </a:r>
          </a:p>
          <a:p>
            <a:pPr marL="0" indent="0">
              <a:buNone/>
            </a:pPr>
            <a:r>
              <a:rPr lang="uk-UA" sz="4000" dirty="0">
                <a:latin typeface="Arial" panose="020B0604020202020204" pitchFamily="34" charset="0"/>
                <a:cs typeface="Arial" panose="020B0604020202020204" pitchFamily="34" charset="0"/>
              </a:rPr>
              <a:t>Дуже часто буває так, що бронюєш виходячи з одного показника кількості працівників, а згодом ця кількість змінюється. Як бути із заброньованими, якщо кількість працівників зменшилась і тепер підприємство не вкладається у старий ліміт? </a:t>
            </a:r>
          </a:p>
          <a:p>
            <a:pPr marL="0" indent="0">
              <a:buNone/>
            </a:pPr>
            <a:r>
              <a:rPr lang="uk-UA" sz="4000" dirty="0">
                <a:latin typeface="Arial" panose="020B0604020202020204" pitchFamily="34" charset="0"/>
                <a:cs typeface="Arial" panose="020B0604020202020204" pitchFamily="34" charset="0"/>
              </a:rPr>
              <a:t>До змін, внесених Постановою №1608, вимоги анулювати «зайву» бронь в Порядку №76 не було. Тому роботодавці вважали, що бронь діє на строк її видачі, а ТЦК з цим не погоджувалися і вимагали привести кількість заброньованих у відповідність до ліміту.</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BE6765E-4325-2D34-ACCD-899C02D2492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28DAFD9-09CB-3A87-D469-D18559880A6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011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E8C12-706B-9749-EAC0-FEB13D6E651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6EA3DD-1A1A-24E1-CC71-3B9D3D229906}"/>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0B1B6A4-D83D-974F-3422-4470532D2C10}"/>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Порядок №76 доповнили пунктом 9-2, тож «</a:t>
            </a:r>
            <a:r>
              <a:rPr lang="uk-UA" sz="4000" i="1" dirty="0">
                <a:latin typeface="Arial" panose="020B0604020202020204" pitchFamily="34" charset="0"/>
                <a:cs typeface="Arial" panose="020B0604020202020204" pitchFamily="34" charset="0"/>
              </a:rPr>
              <a:t>керівники критично важливих підприємств, критично важливих установ зобов’язані вживати заходів до недопущення перевищення встановлених пунктами 8 і 9 цього Порядку обмежень щодо кількості військовозобов’язаних, які підлягають бронюванню»</a:t>
            </a:r>
            <a:r>
              <a:rPr lang="uk-UA" sz="4000" dirty="0">
                <a:latin typeface="Arial" panose="020B0604020202020204" pitchFamily="34" charset="0"/>
                <a:cs typeface="Arial" panose="020B0604020202020204" pitchFamily="34" charset="0"/>
              </a:rPr>
              <a:t>.</a:t>
            </a:r>
          </a:p>
          <a:p>
            <a:pPr marL="0" indent="0">
              <a:buNone/>
            </a:pPr>
            <a:r>
              <a:rPr lang="uk-UA" sz="4000" dirty="0">
                <a:latin typeface="Arial" panose="020B0604020202020204" pitchFamily="34" charset="0"/>
                <a:cs typeface="Arial" panose="020B0604020202020204" pitchFamily="34" charset="0"/>
              </a:rPr>
              <a:t>У зв’язку із цим також внесли зміни до п. 31 Порядку №76, в якому йдеться про анулювання бронювання. </a:t>
            </a:r>
          </a:p>
          <a:p>
            <a:pPr marL="0" indent="0">
              <a:buNone/>
            </a:pPr>
            <a:r>
              <a:rPr lang="uk-UA" sz="4000" dirty="0">
                <a:latin typeface="Arial" panose="020B0604020202020204" pitchFamily="34" charset="0"/>
                <a:cs typeface="Arial" panose="020B0604020202020204" pitchFamily="34" charset="0"/>
              </a:rPr>
              <a:t>Тепер якщо внаслідок зменшення ліміту відбулося його перевищення певним роботодавцем, йому слід анулювати бронь такій кількості працівників, щоб знову повернутися у межі ліміту. </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E2C4259-01C7-ACD6-D423-80D1AA1E671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7A4569C-C9FB-BDC8-11F5-B441A81200D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418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01E9-FABA-251E-4041-A8683E60224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5A08C-31DD-34F0-8137-AE2303219854}"/>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3BE4023-BE3F-5F35-5D09-A0B8DE5A8CF7}"/>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ru-RU" sz="4000" dirty="0">
                <a:latin typeface="Arial" panose="020B0604020202020204" pitchFamily="34" charset="0"/>
                <a:cs typeface="Arial" panose="020B0604020202020204" pitchFamily="34" charset="0"/>
              </a:rPr>
              <a:t>За </a:t>
            </a:r>
            <a:r>
              <a:rPr lang="ru-RU" sz="4000" dirty="0" err="1">
                <a:latin typeface="Arial" panose="020B0604020202020204" pitchFamily="34" charset="0"/>
                <a:cs typeface="Arial" panose="020B0604020202020204" pitchFamily="34" charset="0"/>
              </a:rPr>
              <a:t>кількістю</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заброньованих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у кожного критично </a:t>
            </a:r>
            <a:r>
              <a:rPr lang="ru-RU" sz="4000" dirty="0" err="1">
                <a:latin typeface="Arial" panose="020B0604020202020204" pitchFamily="34" charset="0"/>
                <a:cs typeface="Arial" panose="020B0604020202020204" pitchFamily="34" charset="0"/>
              </a:rPr>
              <a:t>важливого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роботодавця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стежитимуть</a:t>
            </a:r>
            <a:r>
              <a:rPr lang="ru-RU" sz="4000" dirty="0">
                <a:latin typeface="Arial" panose="020B0604020202020204" pitchFamily="34" charset="0"/>
                <a:cs typeface="Arial" panose="020B0604020202020204" pitchFamily="34" charset="0"/>
              </a:rPr>
              <a:t> не </a:t>
            </a:r>
            <a:r>
              <a:rPr lang="ru-RU" sz="4000" dirty="0" err="1">
                <a:latin typeface="Arial" panose="020B0604020202020204" pitchFamily="34" charset="0"/>
                <a:cs typeface="Arial" panose="020B0604020202020204" pitchFamily="34" charset="0"/>
              </a:rPr>
              <a:t>тільки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він</a:t>
            </a:r>
            <a:r>
              <a:rPr lang="ru-RU" sz="4000" dirty="0">
                <a:latin typeface="Arial" panose="020B0604020202020204" pitchFamily="34" charset="0"/>
                <a:cs typeface="Arial" panose="020B0604020202020204" pitchFamily="34" charset="0"/>
              </a:rPr>
              <a:t> сам та ТЦК, а й орган, </a:t>
            </a:r>
            <a:r>
              <a:rPr lang="ru-RU" sz="4000" dirty="0" err="1">
                <a:latin typeface="Arial" panose="020B0604020202020204" pitchFamily="34" charset="0"/>
                <a:cs typeface="Arial" panose="020B0604020202020204" pitchFamily="34" charset="0"/>
              </a:rPr>
              <a:t>який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надав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йому</a:t>
            </a:r>
            <a:r>
              <a:rPr lang="ru-RU" sz="4000" dirty="0">
                <a:latin typeface="Arial" panose="020B0604020202020204" pitchFamily="34" charset="0"/>
                <a:cs typeface="Arial" panose="020B0604020202020204" pitchFamily="34" charset="0"/>
              </a:rPr>
              <a:t> статус критично </a:t>
            </a:r>
            <a:r>
              <a:rPr lang="ru-RU" sz="4000" dirty="0" err="1">
                <a:latin typeface="Arial" panose="020B0604020202020204" pitchFamily="34" charset="0"/>
                <a:cs typeface="Arial" panose="020B0604020202020204" pitchFamily="34" charset="0"/>
              </a:rPr>
              <a:t>важливого</a:t>
            </a:r>
            <a:r>
              <a:rPr lang="ru-RU" sz="4000" dirty="0">
                <a:latin typeface="Arial" panose="020B0604020202020204" pitchFamily="34" charset="0"/>
                <a:cs typeface="Arial" panose="020B0604020202020204" pitchFamily="34" charset="0"/>
              </a:rPr>
              <a:t>! </a:t>
            </a:r>
          </a:p>
          <a:p>
            <a:pPr marL="0" indent="0">
              <a:buNone/>
            </a:pPr>
            <a:r>
              <a:rPr lang="ru-RU" sz="4000" dirty="0" err="1">
                <a:latin typeface="Arial" panose="020B0604020202020204" pitchFamily="34" charset="0"/>
                <a:cs typeface="Arial" panose="020B0604020202020204" pitchFamily="34" charset="0"/>
              </a:rPr>
              <a:t>Тепер</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кількість</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військовозобов’язаних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a:t>
            </a:r>
          </a:p>
          <a:p>
            <a:pPr marL="0" indent="0">
              <a:buNone/>
            </a:pPr>
            <a:r>
              <a:rPr lang="ru-RU" sz="4000" dirty="0">
                <a:latin typeface="Arial" panose="020B0604020202020204" pitchFamily="34" charset="0"/>
                <a:cs typeface="Arial" panose="020B0604020202020204" pitchFamily="34" charset="0"/>
              </a:rPr>
              <a:t>треба буде </a:t>
            </a:r>
            <a:r>
              <a:rPr lang="ru-RU" sz="4000" dirty="0" err="1">
                <a:latin typeface="Arial" panose="020B0604020202020204" pitchFamily="34" charset="0"/>
                <a:cs typeface="Arial" panose="020B0604020202020204" pitchFamily="34" charset="0"/>
              </a:rPr>
              <a:t>вказати</a:t>
            </a:r>
            <a:r>
              <a:rPr lang="ru-RU" sz="4000" dirty="0">
                <a:latin typeface="Arial" panose="020B0604020202020204" pitchFamily="34" charset="0"/>
                <a:cs typeface="Arial" panose="020B0604020202020204" pitchFamily="34" charset="0"/>
              </a:rPr>
              <a:t> у </a:t>
            </a:r>
            <a:r>
              <a:rPr lang="ru-RU" sz="4000" dirty="0" err="1">
                <a:latin typeface="Arial" panose="020B0604020202020204" pitchFamily="34" charset="0"/>
                <a:cs typeface="Arial" panose="020B0604020202020204" pitchFamily="34" charset="0"/>
              </a:rPr>
              <a:t>зверненні</a:t>
            </a:r>
            <a:r>
              <a:rPr lang="ru-RU" sz="4000" dirty="0">
                <a:latin typeface="Arial" panose="020B0604020202020204" pitchFamily="34" charset="0"/>
                <a:cs typeface="Arial" panose="020B0604020202020204" pitchFamily="34" charset="0"/>
              </a:rPr>
              <a:t> про </a:t>
            </a:r>
            <a:r>
              <a:rPr lang="ru-RU" sz="4000" dirty="0" err="1">
                <a:latin typeface="Arial" panose="020B0604020202020204" pitchFamily="34" charset="0"/>
                <a:cs typeface="Arial" panose="020B0604020202020204" pitchFamily="34" charset="0"/>
              </a:rPr>
              <a:t>отримання</a:t>
            </a:r>
            <a:r>
              <a:rPr lang="ru-RU" sz="4000" dirty="0">
                <a:latin typeface="Arial" panose="020B0604020202020204" pitchFamily="34" charset="0"/>
                <a:cs typeface="Arial" panose="020B0604020202020204" pitchFamily="34" charset="0"/>
              </a:rPr>
              <a:t>/</a:t>
            </a:r>
            <a:r>
              <a:rPr lang="ru-RU" sz="4000" dirty="0" err="1">
                <a:latin typeface="Arial" panose="020B0604020202020204" pitchFamily="34" charset="0"/>
                <a:cs typeface="Arial" panose="020B0604020202020204" pitchFamily="34" charset="0"/>
              </a:rPr>
              <a:t>підтвердження</a:t>
            </a:r>
            <a:r>
              <a:rPr lang="ru-RU" sz="4000" dirty="0">
                <a:latin typeface="Arial" panose="020B0604020202020204" pitchFamily="34" charset="0"/>
                <a:cs typeface="Arial" panose="020B0604020202020204" pitchFamily="34" charset="0"/>
              </a:rPr>
              <a:t> критичного статусу;</a:t>
            </a:r>
          </a:p>
          <a:p>
            <a:pPr marL="0" indent="0">
              <a:buNone/>
            </a:pPr>
            <a:r>
              <a:rPr lang="ru-RU" sz="4000" dirty="0">
                <a:latin typeface="Arial" panose="020B0604020202020204" pitchFamily="34" charset="0"/>
                <a:cs typeface="Arial" panose="020B0604020202020204" pitchFamily="34" charset="0"/>
              </a:rPr>
              <a:t>буде </a:t>
            </a:r>
            <a:r>
              <a:rPr lang="ru-RU" sz="4000" dirty="0" err="1">
                <a:latin typeface="Arial" panose="020B0604020202020204" pitchFamily="34" charset="0"/>
                <a:cs typeface="Arial" panose="020B0604020202020204" pitchFamily="34" charset="0"/>
              </a:rPr>
              <a:t>зазначено</a:t>
            </a:r>
            <a:r>
              <a:rPr lang="ru-RU" sz="4000" dirty="0">
                <a:latin typeface="Arial" panose="020B0604020202020204" pitchFamily="34" charset="0"/>
                <a:cs typeface="Arial" panose="020B0604020202020204" pitchFamily="34" charset="0"/>
              </a:rPr>
              <a:t> у </a:t>
            </a:r>
            <a:r>
              <a:rPr lang="ru-RU" sz="4000" dirty="0" err="1">
                <a:latin typeface="Arial" panose="020B0604020202020204" pitchFamily="34" charset="0"/>
                <a:cs typeface="Arial" panose="020B0604020202020204" pitchFamily="34" charset="0"/>
              </a:rPr>
              <a:t>рішенні</a:t>
            </a:r>
            <a:r>
              <a:rPr lang="ru-RU" sz="4000" dirty="0">
                <a:latin typeface="Arial" panose="020B0604020202020204" pitchFamily="34" charset="0"/>
                <a:cs typeface="Arial" panose="020B0604020202020204" pitchFamily="34" charset="0"/>
              </a:rPr>
              <a:t> про </a:t>
            </a:r>
            <a:r>
              <a:rPr lang="ru-RU" sz="4000" dirty="0" err="1">
                <a:latin typeface="Arial" panose="020B0604020202020204" pitchFamily="34" charset="0"/>
                <a:cs typeface="Arial" panose="020B0604020202020204" pitchFamily="34" charset="0"/>
              </a:rPr>
              <a:t>надання</a:t>
            </a:r>
            <a:r>
              <a:rPr lang="ru-RU" sz="4000" dirty="0">
                <a:latin typeface="Arial" panose="020B0604020202020204" pitchFamily="34" charset="0"/>
                <a:cs typeface="Arial" panose="020B0604020202020204" pitchFamily="34" charset="0"/>
              </a:rPr>
              <a:t> критичного статусу. Там же </a:t>
            </a:r>
            <a:r>
              <a:rPr lang="ru-RU" sz="4000" dirty="0" err="1">
                <a:latin typeface="Arial" panose="020B0604020202020204" pitchFamily="34" charset="0"/>
                <a:cs typeface="Arial" panose="020B0604020202020204" pitchFamily="34" charset="0"/>
              </a:rPr>
              <a:t>має</a:t>
            </a:r>
            <a:r>
              <a:rPr lang="ru-RU" sz="4000" dirty="0">
                <a:latin typeface="Arial" panose="020B0604020202020204" pitchFamily="34" charset="0"/>
                <a:cs typeface="Arial" panose="020B0604020202020204" pitchFamily="34" charset="0"/>
              </a:rPr>
              <a:t> бути </a:t>
            </a:r>
            <a:r>
              <a:rPr lang="ru-RU" sz="4000" dirty="0" err="1">
                <a:latin typeface="Arial" panose="020B0604020202020204" pitchFamily="34" charset="0"/>
                <a:cs typeface="Arial" panose="020B0604020202020204" pitchFamily="34" charset="0"/>
              </a:rPr>
              <a:t>вказано</a:t>
            </a:r>
            <a:r>
              <a:rPr lang="ru-RU" sz="4000" dirty="0">
                <a:latin typeface="Arial" panose="020B0604020202020204" pitchFamily="34" charset="0"/>
                <a:cs typeface="Arial" panose="020B0604020202020204" pitchFamily="34" charset="0"/>
              </a:rPr>
              <a:t> і </a:t>
            </a:r>
            <a:r>
              <a:rPr lang="ru-RU" sz="4000" dirty="0" err="1">
                <a:latin typeface="Arial" panose="020B0604020202020204" pitchFamily="34" charset="0"/>
                <a:cs typeface="Arial" panose="020B0604020202020204" pitchFamily="34" charset="0"/>
              </a:rPr>
              <a:t>кількість</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може</a:t>
            </a:r>
            <a:r>
              <a:rPr lang="ru-RU" sz="4000" dirty="0">
                <a:latin typeface="Arial" panose="020B0604020202020204" pitchFamily="34" charset="0"/>
                <a:cs typeface="Arial" panose="020B0604020202020204" pitchFamily="34" charset="0"/>
              </a:rPr>
              <a:t> бути </a:t>
            </a:r>
            <a:r>
              <a:rPr lang="ru-RU" sz="4000" dirty="0" err="1">
                <a:latin typeface="Arial" panose="020B0604020202020204" pitchFamily="34" charset="0"/>
                <a:cs typeface="Arial" panose="020B0604020202020204" pitchFamily="34" charset="0"/>
              </a:rPr>
              <a:t>заброньовано</a:t>
            </a:r>
            <a:r>
              <a:rPr lang="ru-RU" sz="4000" dirty="0">
                <a:latin typeface="Arial" panose="020B0604020202020204" pitchFamily="34" charset="0"/>
                <a:cs typeface="Arial" panose="020B0604020202020204" pitchFamily="34" charset="0"/>
              </a:rPr>
              <a:t> у </a:t>
            </a:r>
            <a:r>
              <a:rPr lang="ru-RU" sz="4000" dirty="0" err="1">
                <a:latin typeface="Arial" panose="020B0604020202020204" pitchFamily="34" charset="0"/>
                <a:cs typeface="Arial" panose="020B0604020202020204" pitchFamily="34" charset="0"/>
              </a:rPr>
              <a:t>цього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роботодавця</a:t>
            </a:r>
            <a:r>
              <a:rPr lang="ru-RU" sz="4000" dirty="0">
                <a:latin typeface="Arial" panose="020B0604020202020204" pitchFamily="34" charset="0"/>
                <a:cs typeface="Arial" panose="020B0604020202020204" pitchFamily="34" charset="0"/>
              </a:rPr>
              <a:t>! </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0C89EE2-C150-A866-04C7-C87F189CEE4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984D9D1-3CF2-0E88-FDA4-3F66A134A04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007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6ABF-6402-8906-B630-6326198AEDD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15BF8-8574-3937-AECC-2A9352B5CAE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96FD5339-824A-55F8-E335-65539970DECB}"/>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Це передбачено трьома змінами: </a:t>
            </a:r>
          </a:p>
          <a:p>
            <a:pPr marL="0" indent="0">
              <a:buNone/>
            </a:pPr>
            <a:r>
              <a:rPr lang="uk-UA" sz="4000" dirty="0">
                <a:latin typeface="Arial" panose="020B0604020202020204" pitchFamily="34" charset="0"/>
                <a:cs typeface="Arial" panose="020B0604020202020204" pitchFamily="34" charset="0"/>
              </a:rPr>
              <a:t>1) З метою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 до звернення додаються </a:t>
            </a:r>
            <a:r>
              <a:rPr lang="uk-UA" sz="4000" b="1" dirty="0">
                <a:latin typeface="Arial" panose="020B0604020202020204" pitchFamily="34" charset="0"/>
                <a:cs typeface="Arial" panose="020B0604020202020204" pitchFamily="34" charset="0"/>
              </a:rPr>
              <a:t>не лише копії підтвердних документів, а й інформація про загальну кількість військовозобов’язаних працівників</a:t>
            </a:r>
            <a:r>
              <a:rPr lang="uk-UA" sz="4000" dirty="0">
                <a:latin typeface="Arial" panose="020B0604020202020204" pitchFamily="34" charset="0"/>
                <a:cs typeface="Arial" panose="020B0604020202020204" pitchFamily="34" charset="0"/>
              </a:rPr>
              <a:t>. Підкреслюємо, кількість не усіх працівників, а лише військовозобов’язаних.</a:t>
            </a:r>
          </a:p>
          <a:p>
            <a:pPr marL="0" indent="0">
              <a:buNone/>
            </a:pPr>
            <a:r>
              <a:rPr lang="uk-UA" sz="4000" dirty="0">
                <a:latin typeface="Arial" panose="020B0604020202020204" pitchFamily="34" charset="0"/>
                <a:cs typeface="Arial" panose="020B0604020202020204" pitchFamily="34" charset="0"/>
              </a:rPr>
              <a:t>2) Відповідно до п. 8 Порядку 76 кількість військовозобов’язаних працівників критично важливих підприємств та критично важливих установ, які підлягають бронюванню, повинна становити не більше загальної кількості військовозобов’язаних працівників таких підприємств, установ, </a:t>
            </a:r>
            <a:r>
              <a:rPr lang="uk-UA" sz="4000" b="1" dirty="0">
                <a:latin typeface="Arial" panose="020B0604020202020204" pitchFamily="34" charset="0"/>
                <a:cs typeface="Arial" panose="020B0604020202020204" pitchFamily="34" charset="0"/>
              </a:rPr>
              <a:t>зазначеної у рішенні</a:t>
            </a:r>
            <a:r>
              <a:rPr lang="uk-UA" sz="4000" dirty="0">
                <a:latin typeface="Arial" panose="020B0604020202020204" pitchFamily="34" charset="0"/>
                <a:cs typeface="Arial" panose="020B0604020202020204" pitchFamily="34" charset="0"/>
              </a:rPr>
              <a:t> відповідного державного органу про визначення підприємства, установи, організації критично важливим підприємством або критично важливою установою.</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733046E-0332-6248-60A0-040E265055B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4EC780B-20C7-57A2-4421-D6F6EC67989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77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4982-90FF-A790-90DC-A395F833A9E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ACB96-5C84-EE4A-28C3-592C07F203FB}"/>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77DF724-1DAE-509B-92D7-3887CC39C111}"/>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3) Рішення про визначення підприємства , установ та організацій критично важливими повинне містити, крім іншого, </a:t>
            </a:r>
            <a:r>
              <a:rPr lang="uk-UA" sz="4000" b="1" dirty="0">
                <a:latin typeface="Arial" panose="020B0604020202020204" pitchFamily="34" charset="0"/>
                <a:cs typeface="Arial" panose="020B0604020202020204" pitchFamily="34" charset="0"/>
              </a:rPr>
              <a:t>інформацію про кількість військовозобов’язаних, які підлягають бронюванню,</a:t>
            </a:r>
            <a:r>
              <a:rPr lang="uk-UA" sz="4000" dirty="0">
                <a:latin typeface="Arial" panose="020B0604020202020204" pitchFamily="34" charset="0"/>
                <a:cs typeface="Arial" panose="020B0604020202020204" pitchFamily="34" charset="0"/>
              </a:rPr>
              <a:t> для: </a:t>
            </a:r>
          </a:p>
          <a:p>
            <a:pPr marL="0" indent="0">
              <a:buNone/>
            </a:pPr>
            <a:r>
              <a:rPr lang="uk-UA" sz="4000" dirty="0">
                <a:latin typeface="Arial" panose="020B0604020202020204" pitchFamily="34" charset="0"/>
                <a:cs typeface="Arial" panose="020B0604020202020204" pitchFamily="34" charset="0"/>
              </a:rPr>
              <a:t>підприємств, установ, організацій, всі військовозобов’язані працівники яких підлягають бронюванню; </a:t>
            </a:r>
          </a:p>
          <a:p>
            <a:pPr marL="0" indent="0">
              <a:buNone/>
            </a:pPr>
            <a:r>
              <a:rPr lang="uk-UA" sz="4000" dirty="0">
                <a:latin typeface="Arial" panose="020B0604020202020204" pitchFamily="34" charset="0"/>
                <a:cs typeface="Arial" panose="020B0604020202020204" pitchFamily="34" charset="0"/>
              </a:rPr>
              <a:t>підприємств, що здійснюють виробництво, транспортування теплової енергії та надають послуги споживачам з постачання теплової енергії, централізованого постачання гарячої води, централізованого водопостачання та централізованого водовідведення, управління побутовими відходами. (п. 6 Критеріїв).</a:t>
            </a:r>
          </a:p>
          <a:p>
            <a:pPr marL="0" indent="0">
              <a:buNone/>
            </a:pPr>
            <a:r>
              <a:rPr lang="uk-UA" sz="4000" dirty="0">
                <a:latin typeface="Arial" panose="020B0604020202020204" pitchFamily="34" charset="0"/>
                <a:cs typeface="Arial" panose="020B0604020202020204" pitchFamily="34" charset="0"/>
              </a:rPr>
              <a:t>Також додали інформацію про кількість військовозобов’язаних до п. 13 Критеріїв №76.</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E6CDF93-7903-EEC1-92A1-3ED3F235A8F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28F849D-C773-8143-FDA1-41433BCEE12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39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13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EE144-E0CF-6CD7-7A48-D431AC08C5E6}"/>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065D9734-DE91-088C-2560-86200AD1FEC5}"/>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36DD8924-EC29-3D44-121F-2268105EB6CD}"/>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EC6C9F1B-9FD9-3555-7A87-709668FCFE72}"/>
              </a:ext>
            </a:extLst>
          </p:cNvPr>
          <p:cNvSpPr txBox="1"/>
          <p:nvPr/>
        </p:nvSpPr>
        <p:spPr>
          <a:xfrm>
            <a:off x="1894856" y="1716656"/>
            <a:ext cx="20734635" cy="42934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uk-UA" sz="4000" b="1" dirty="0">
                <a:latin typeface="Arial" panose="020B0604020202020204" pitchFamily="34" charset="0"/>
                <a:cs typeface="Arial" panose="020B0604020202020204" pitchFamily="34" charset="0"/>
              </a:rPr>
              <a:t>Розділ 1. Зміни в Порядку № 76, тимчасові та постійні</a:t>
            </a:r>
            <a:endParaRPr lang="uk-UA" sz="4000" dirty="0">
              <a:latin typeface="Arial" panose="020B0604020202020204" pitchFamily="34" charset="0"/>
              <a:cs typeface="Arial" panose="020B0604020202020204" pitchFamily="34" charset="0"/>
            </a:endParaRPr>
          </a:p>
          <a:p>
            <a:pPr fontAlgn="base"/>
            <a:r>
              <a:rPr lang="uk-UA" sz="4000" dirty="0">
                <a:latin typeface="Arial" panose="020B0604020202020204" pitchFamily="34" charset="0"/>
                <a:cs typeface="Arial" panose="020B0604020202020204" pitchFamily="34" charset="0"/>
              </a:rPr>
              <a:t>4. Збільшення квоти бронювання військовозобов’язаних до бронювання тепер не за рішенням Міністра оборони, а за рішенням Міноборони</a:t>
            </a:r>
          </a:p>
          <a:p>
            <a:pPr fontAlgn="base"/>
            <a:r>
              <a:rPr lang="uk-UA" sz="4000" dirty="0">
                <a:latin typeface="Arial" panose="020B0604020202020204" pitchFamily="34" charset="0"/>
                <a:cs typeface="Arial" panose="020B0604020202020204" pitchFamily="34" charset="0"/>
              </a:rPr>
              <a:t>процедура збільшення квоти бронювання військовозобов’язаних</a:t>
            </a:r>
          </a:p>
          <a:p>
            <a:pPr fontAlgn="base"/>
            <a:r>
              <a:rPr lang="uk-UA" sz="4000" dirty="0">
                <a:latin typeface="Arial" panose="020B0604020202020204" pitchFamily="34" charset="0"/>
                <a:cs typeface="Arial" panose="020B0604020202020204" pitchFamily="34" charset="0"/>
              </a:rPr>
              <a:t>ключові строки для бронювання за рішенням Міноборони та строк дії рішення: пройшло 5 робочих днів – забронювати не зможете</a:t>
            </a: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DE6F8EEA-1594-9E24-11AF-2FD90927018A}"/>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F0D25E82-29A0-D5ED-5E75-81D1CA30734B}"/>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CDCB2BCF-5C6B-1DA2-1864-5EA7FC822FA0}"/>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29EA71B7-6858-730F-33AB-94B41814EF8E}"/>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4</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9B81A8D6-D8CC-F751-2AE0-919BACD694E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42078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3BDB-9331-001A-A7D7-78D700EEB75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B9AF17-5A6E-6F13-DD78-B87CBA52837C}"/>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47704F81-CE1D-D46B-54BC-2AD5E57073CC}"/>
              </a:ext>
            </a:extLst>
          </p:cNvPr>
          <p:cNvSpPr>
            <a:spLocks noGrp="1"/>
          </p:cNvSpPr>
          <p:nvPr>
            <p:ph type="subTitle" idx="4"/>
          </p:nvPr>
        </p:nvSpPr>
        <p:spPr>
          <a:xfrm>
            <a:off x="1817144" y="1207779"/>
            <a:ext cx="21233356" cy="11502912"/>
          </a:xfrm>
          <a:prstGeom prst="rect">
            <a:avLst/>
          </a:prstGeom>
          <a:ln>
            <a:noFill/>
          </a:ln>
        </p:spPr>
        <p:txBody>
          <a:bodyPr>
            <a:noAutofit/>
          </a:bodyPr>
          <a:lstStyle/>
          <a:p>
            <a:pPr marL="0" indent="0">
              <a:buNone/>
            </a:pPr>
            <a:r>
              <a:rPr lang="ru-RU" sz="4000" b="1" dirty="0" err="1">
                <a:highlight>
                  <a:srgbClr val="C0C0C0"/>
                </a:highlight>
                <a:latin typeface="Arial" panose="020B0604020202020204" pitchFamily="34" charset="0"/>
                <a:cs typeface="Arial" panose="020B0604020202020204" pitchFamily="34" charset="0"/>
              </a:rPr>
              <a:t>Зміни</a:t>
            </a:r>
            <a:r>
              <a:rPr lang="ru-RU" sz="4000" b="1" dirty="0">
                <a:highlight>
                  <a:srgbClr val="C0C0C0"/>
                </a:highlight>
                <a:latin typeface="Arial" panose="020B0604020202020204" pitchFamily="34" charset="0"/>
                <a:cs typeface="Arial" panose="020B0604020202020204" pitchFamily="34" charset="0"/>
              </a:rPr>
              <a:t> 2026 року</a:t>
            </a:r>
          </a:p>
          <a:p>
            <a:pPr marL="0" indent="0">
              <a:spcBef>
                <a:spcPts val="0"/>
              </a:spcBef>
            </a:pPr>
            <a:r>
              <a:rPr lang="uk-UA" sz="4000" b="1" dirty="0">
                <a:highlight>
                  <a:srgbClr val="C0C0C0"/>
                </a:highlight>
                <a:latin typeface="Arial" panose="020B0604020202020204" pitchFamily="34" charset="0"/>
                <a:cs typeface="Arial" panose="020B0604020202020204" pitchFamily="34" charset="0"/>
              </a:rPr>
              <a:t>Урядом на офіційному сайті було оприлюднено </a:t>
            </a:r>
            <a:r>
              <a:rPr lang="uk-UA" sz="4000" b="1" dirty="0">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постанову</a:t>
            </a:r>
            <a:r>
              <a:rPr lang="uk-UA" sz="4000" b="1" dirty="0">
                <a:highlight>
                  <a:srgbClr val="C0C0C0"/>
                </a:highlight>
                <a:latin typeface="Arial" panose="020B0604020202020204" pitchFamily="34" charset="0"/>
                <a:cs typeface="Arial" panose="020B0604020202020204" pitchFamily="34" charset="0"/>
              </a:rPr>
              <a:t> КМУ </a:t>
            </a:r>
            <a:r>
              <a:rPr lang="uk-UA" sz="4000" b="1" dirty="0">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від 30.01.2026 №113</a:t>
            </a:r>
            <a:r>
              <a:rPr lang="uk-UA" sz="4000" b="1" dirty="0">
                <a:highlight>
                  <a:srgbClr val="C0C0C0"/>
                </a:highlight>
                <a:latin typeface="Arial" panose="020B0604020202020204" pitchFamily="34" charset="0"/>
                <a:cs typeface="Arial" panose="020B0604020202020204" pitchFamily="34" charset="0"/>
              </a:rPr>
              <a:t> «Про внесення змін до постанови Кабінету Міністрів України від 27 січня 2023 р. №76».</a:t>
            </a:r>
          </a:p>
          <a:p>
            <a:pPr marL="0" indent="0">
              <a:spcBef>
                <a:spcPts val="0"/>
              </a:spcBef>
              <a:buNone/>
            </a:pPr>
            <a:endParaRPr lang="uk-UA" sz="4000" dirty="0">
              <a:latin typeface="Arial" panose="020B0604020202020204" pitchFamily="34" charset="0"/>
              <a:cs typeface="Arial" panose="020B0604020202020204" pitchFamily="34" charset="0"/>
            </a:endParaRPr>
          </a:p>
          <a:p>
            <a:pPr marL="0" indent="0">
              <a:spcBef>
                <a:spcPts val="0"/>
              </a:spcBef>
            </a:pPr>
            <a:r>
              <a:rPr lang="uk-UA" sz="4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Змінами</a:t>
            </a:r>
            <a:r>
              <a:rPr lang="uk-UA" sz="4000" dirty="0">
                <a:latin typeface="Arial" panose="020B0604020202020204" pitchFamily="34" charset="0"/>
                <a:cs typeface="Arial" panose="020B0604020202020204" pitchFamily="34" charset="0"/>
              </a:rPr>
              <a:t> передбачено:</a:t>
            </a:r>
          </a:p>
          <a:p>
            <a:pPr marL="0" indent="0">
              <a:spcBef>
                <a:spcPts val="0"/>
              </a:spcBef>
              <a:buNone/>
            </a:pPr>
            <a:endParaRPr lang="uk-UA" sz="4000" dirty="0">
              <a:latin typeface="Arial" panose="020B0604020202020204" pitchFamily="34" charset="0"/>
              <a:cs typeface="Arial" panose="020B0604020202020204" pitchFamily="34" charset="0"/>
            </a:endParaRPr>
          </a:p>
          <a:p>
            <a:pPr marL="0" indent="0">
              <a:spcBef>
                <a:spcPts val="0"/>
              </a:spcBef>
            </a:pPr>
            <a:r>
              <a:rPr lang="uk-UA" sz="4000" dirty="0">
                <a:latin typeface="Arial" panose="020B0604020202020204" pitchFamily="34" charset="0"/>
                <a:cs typeface="Arial" panose="020B0604020202020204" pitchFamily="34" charset="0"/>
              </a:rPr>
              <a:t>В абзаці восьмому пункту 8 Порядку бронювання військовозобов’язаних на період мобілізації та на воєнний час, затвердженому зазначеною постановою, слово «</a:t>
            </a:r>
            <a:r>
              <a:rPr lang="uk-UA" sz="4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дев’ятому</a:t>
            </a:r>
            <a:r>
              <a:rPr lang="uk-UA" sz="4000" dirty="0">
                <a:latin typeface="Arial" panose="020B0604020202020204" pitchFamily="34" charset="0"/>
                <a:cs typeface="Arial" panose="020B0604020202020204" pitchFamily="34" charset="0"/>
              </a:rPr>
              <a:t>» виключити.</a:t>
            </a:r>
          </a:p>
          <a:p>
            <a:pPr marL="0" indent="0">
              <a:spcBef>
                <a:spcPts val="0"/>
              </a:spcBef>
            </a:pPr>
            <a:r>
              <a:rPr lang="uk-UA" sz="4000" dirty="0">
                <a:latin typeface="Arial" panose="020B0604020202020204" pitchFamily="34" charset="0"/>
                <a:cs typeface="Arial" panose="020B0604020202020204" pitchFamily="34" charset="0"/>
              </a:rPr>
              <a:t>Абзац шостий пункту 6 </a:t>
            </a:r>
            <a:r>
              <a:rPr lang="uk-UA" sz="4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Критеріїв та порядку</a:t>
            </a:r>
            <a:r>
              <a:rPr lang="uk-UA" sz="4000" dirty="0">
                <a:latin typeface="Arial" panose="020B0604020202020204" pitchFamily="34" charset="0"/>
                <a:cs typeface="Arial" panose="020B0604020202020204" pitchFamily="34" charset="0"/>
              </a:rPr>
              <a:t>, 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 затверджених зазначеною постановою:</a:t>
            </a:r>
          </a:p>
          <a:p>
            <a:pPr marL="0" indent="0">
              <a:spcBef>
                <a:spcPts val="0"/>
              </a:spcBef>
            </a:pPr>
            <a:endParaRPr lang="uk-UA" sz="4000" dirty="0">
              <a:latin typeface="Arial" panose="020B0604020202020204" pitchFamily="34" charset="0"/>
              <a:cs typeface="Arial" panose="020B0604020202020204" pitchFamily="34" charset="0"/>
            </a:endParaRPr>
          </a:p>
          <a:p>
            <a:pPr marL="0" indent="0">
              <a:spcBef>
                <a:spcPts val="0"/>
              </a:spcBef>
            </a:pPr>
            <a:r>
              <a:rPr lang="uk-UA" sz="4000" dirty="0">
                <a:latin typeface="Arial" panose="020B0604020202020204" pitchFamily="34" charset="0"/>
                <a:cs typeface="Arial" panose="020B0604020202020204" pitchFamily="34" charset="0"/>
              </a:rPr>
              <a:t>після слів «працівники яких підлягають бронюванню» доповнити словами і цифрою «, крім підприємств, установ та організацій, зазначених в абзаці двадцятому пункту 2 цих Критеріїв та порядку».</a:t>
            </a:r>
          </a:p>
          <a:p>
            <a:pPr marL="0" indent="0">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60691EF-B427-0A9B-F8B8-42BB5A94E19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C66E6C8-CDDD-88B8-AC28-737E3376FDB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767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1D63-05B8-CBF9-47B6-00072A9CC3A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65E0B0-7576-B7CC-F0FA-DF0758C244E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7BC9EC1-1ED2-11A5-B01C-4594DA561DCC}"/>
              </a:ext>
            </a:extLst>
          </p:cNvPr>
          <p:cNvSpPr>
            <a:spLocks noGrp="1"/>
          </p:cNvSpPr>
          <p:nvPr>
            <p:ph type="subTitle" idx="4"/>
          </p:nvPr>
        </p:nvSpPr>
        <p:spPr>
          <a:xfrm>
            <a:off x="1817144" y="1314481"/>
            <a:ext cx="21233356" cy="11502912"/>
          </a:xfrm>
          <a:prstGeom prst="rect">
            <a:avLst/>
          </a:prstGeom>
          <a:ln>
            <a:noFill/>
          </a:ln>
        </p:spPr>
        <p:txBody>
          <a:bodyPr>
            <a:noAutofit/>
          </a:bodyPr>
          <a:lstStyle/>
          <a:p>
            <a:pPr marL="0" indent="0">
              <a:buNone/>
            </a:pPr>
            <a:r>
              <a:rPr lang="ru-RU" sz="4000" dirty="0" err="1">
                <a:latin typeface="Arial" panose="020B0604020202020204" pitchFamily="34" charset="0"/>
                <a:cs typeface="Arial" panose="020B0604020202020204" pitchFamily="34" charset="0"/>
              </a:rPr>
              <a:t>Тобто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тепер</a:t>
            </a:r>
            <a:r>
              <a:rPr lang="ru-RU" sz="4000" dirty="0">
                <a:latin typeface="Arial" panose="020B0604020202020204" pitchFamily="34" charset="0"/>
                <a:cs typeface="Arial" panose="020B0604020202020204" pitchFamily="34" charset="0"/>
              </a:rPr>
              <a:t> норма про те, </a:t>
            </a:r>
            <a:r>
              <a:rPr lang="ru-RU" sz="4000" dirty="0" err="1">
                <a:latin typeface="Arial" panose="020B0604020202020204" pitchFamily="34" charset="0"/>
                <a:cs typeface="Arial" panose="020B0604020202020204" pitchFamily="34" charset="0"/>
              </a:rPr>
              <a:t>що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кількість</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військовозобов’язаних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підприємств</a:t>
            </a:r>
            <a:r>
              <a:rPr lang="ru-RU" sz="4000" dirty="0">
                <a:latin typeface="Arial" panose="020B0604020202020204" pitchFamily="34" charset="0"/>
                <a:cs typeface="Arial" panose="020B0604020202020204" pitchFamily="34" charset="0"/>
              </a:rPr>
              <a:t> та критично </a:t>
            </a:r>
            <a:r>
              <a:rPr lang="ru-RU" sz="4000" dirty="0" err="1">
                <a:latin typeface="Arial" panose="020B0604020202020204" pitchFamily="34" charset="0"/>
                <a:cs typeface="Arial" panose="020B0604020202020204" pitchFamily="34" charset="0"/>
              </a:rPr>
              <a:t>важливих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установ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підлягають</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бронюванню</a:t>
            </a:r>
            <a:r>
              <a:rPr lang="ru-RU" sz="4000" dirty="0">
                <a:latin typeface="Arial" panose="020B0604020202020204" pitchFamily="34" charset="0"/>
                <a:cs typeface="Arial" panose="020B0604020202020204" pitchFamily="34" charset="0"/>
              </a:rPr>
              <a:t>, повинна </a:t>
            </a:r>
            <a:r>
              <a:rPr lang="ru-RU" sz="4000" dirty="0" err="1">
                <a:latin typeface="Arial" panose="020B0604020202020204" pitchFamily="34" charset="0"/>
                <a:cs typeface="Arial" panose="020B0604020202020204" pitchFamily="34" charset="0"/>
              </a:rPr>
              <a:t>становити</a:t>
            </a:r>
            <a:r>
              <a:rPr lang="ru-RU" sz="4000" dirty="0">
                <a:latin typeface="Arial" panose="020B0604020202020204" pitchFamily="34" charset="0"/>
                <a:cs typeface="Arial" panose="020B0604020202020204" pitchFamily="34" charset="0"/>
              </a:rPr>
              <a:t> не </a:t>
            </a:r>
            <a:r>
              <a:rPr lang="ru-RU" sz="4000" dirty="0" err="1">
                <a:latin typeface="Arial" panose="020B0604020202020204" pitchFamily="34" charset="0"/>
                <a:cs typeface="Arial" panose="020B0604020202020204" pitchFamily="34" charset="0"/>
              </a:rPr>
              <a:t>більше</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загальної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кількості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військовозобов’язаних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таких </a:t>
            </a:r>
            <a:r>
              <a:rPr lang="ru-RU" sz="4000" dirty="0" err="1">
                <a:latin typeface="Arial" panose="020B0604020202020204" pitchFamily="34" charset="0"/>
                <a:cs typeface="Arial" panose="020B0604020202020204" pitchFamily="34" charset="0"/>
              </a:rPr>
              <a:t>підприємств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установ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зазначеної</a:t>
            </a:r>
            <a:r>
              <a:rPr lang="ru-RU" sz="4000" dirty="0">
                <a:latin typeface="Arial" panose="020B0604020202020204" pitchFamily="34" charset="0"/>
                <a:cs typeface="Arial" panose="020B0604020202020204" pitchFamily="34" charset="0"/>
              </a:rPr>
              <a:t> у </a:t>
            </a:r>
            <a:r>
              <a:rPr lang="ru-RU" sz="4000" dirty="0" err="1">
                <a:latin typeface="Arial" panose="020B0604020202020204" pitchFamily="34" charset="0"/>
                <a:cs typeface="Arial" panose="020B0604020202020204" pitchFamily="34" charset="0"/>
              </a:rPr>
              <a:t>рішенні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відповідного</a:t>
            </a:r>
            <a:r>
              <a:rPr lang="ru-RU" sz="4000" dirty="0">
                <a:latin typeface="Arial" panose="020B0604020202020204" pitchFamily="34" charset="0"/>
                <a:cs typeface="Arial" panose="020B0604020202020204" pitchFamily="34" charset="0"/>
              </a:rPr>
              <a:t> державного органу про </a:t>
            </a:r>
            <a:r>
              <a:rPr lang="ru-RU" sz="4000" dirty="0" err="1">
                <a:latin typeface="Arial" panose="020B0604020202020204" pitchFamily="34" charset="0"/>
                <a:cs typeface="Arial" panose="020B0604020202020204" pitchFamily="34" charset="0"/>
              </a:rPr>
              <a:t>визначення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підприємства</a:t>
            </a:r>
            <a:r>
              <a:rPr lang="ru-RU" sz="4000" dirty="0">
                <a:latin typeface="Arial" panose="020B0604020202020204" pitchFamily="34" charset="0"/>
                <a:cs typeface="Arial" panose="020B0604020202020204" pitchFamily="34" charset="0"/>
              </a:rPr>
              <a:t>, установи, </a:t>
            </a:r>
            <a:r>
              <a:rPr lang="ru-RU" sz="4000" dirty="0" err="1">
                <a:latin typeface="Arial" panose="020B0604020202020204" pitchFamily="34" charset="0"/>
                <a:cs typeface="Arial" panose="020B0604020202020204" pitchFamily="34" charset="0"/>
              </a:rPr>
              <a:t>організації</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підприємством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або</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важливою</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установою</a:t>
            </a:r>
            <a:r>
              <a:rPr lang="ru-RU" sz="4000" dirty="0">
                <a:latin typeface="Arial" panose="020B0604020202020204" pitchFamily="34" charset="0"/>
                <a:cs typeface="Arial" panose="020B0604020202020204" pitchFamily="34" charset="0"/>
              </a:rPr>
              <a:t>:</a:t>
            </a:r>
          </a:p>
          <a:p>
            <a:pPr marL="0" indent="0">
              <a:buNone/>
            </a:pPr>
            <a:r>
              <a:rPr lang="ru-RU" sz="4000" b="1" dirty="0">
                <a:latin typeface="Arial" panose="020B0604020202020204" pitchFamily="34" charset="0"/>
                <a:cs typeface="Arial" panose="020B0604020202020204" pitchFamily="34" charset="0"/>
              </a:rPr>
              <a:t>не </a:t>
            </a:r>
            <a:r>
              <a:rPr lang="ru-RU" sz="4000" b="1" dirty="0" err="1">
                <a:latin typeface="Arial" panose="020B0604020202020204" pitchFamily="34" charset="0"/>
                <a:cs typeface="Arial" panose="020B0604020202020204" pitchFamily="34" charset="0"/>
              </a:rPr>
              <a:t>поширюється</a:t>
            </a:r>
            <a:r>
              <a:rPr lang="ru-RU" sz="4000" dirty="0">
                <a:latin typeface="Arial" panose="020B0604020202020204" pitchFamily="34" charset="0"/>
                <a:cs typeface="Arial" panose="020B0604020202020204" pitchFamily="34" charset="0"/>
              </a:rPr>
              <a:t> на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установ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визначені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Міноборони</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важливими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функціонування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економіки</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особливий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період</a:t>
            </a:r>
            <a:r>
              <a:rPr lang="ru-RU" sz="4000" dirty="0">
                <a:latin typeface="Arial" panose="020B0604020202020204" pitchFamily="34" charset="0"/>
                <a:cs typeface="Arial" panose="020B0604020202020204" pitchFamily="34" charset="0"/>
              </a:rPr>
              <a:t>, у </a:t>
            </a:r>
            <a:r>
              <a:rPr lang="ru-RU" sz="4000" dirty="0" err="1">
                <a:latin typeface="Arial" panose="020B0604020202020204" pitchFamily="34" charset="0"/>
                <a:cs typeface="Arial" panose="020B0604020202020204" pitchFamily="34" charset="0"/>
              </a:rPr>
              <a:t>сфері</a:t>
            </a:r>
            <a:r>
              <a:rPr lang="ru-RU" sz="4000" dirty="0">
                <a:latin typeface="Arial" panose="020B0604020202020204" pitchFamily="34" charset="0"/>
                <a:cs typeface="Arial" panose="020B0604020202020204" pitchFamily="34" charset="0"/>
              </a:rPr>
              <a:t> оборонно-</a:t>
            </a:r>
            <a:r>
              <a:rPr lang="ru-RU" sz="4000" dirty="0" err="1">
                <a:latin typeface="Arial" panose="020B0604020202020204" pitchFamily="34" charset="0"/>
                <a:cs typeface="Arial" panose="020B0604020202020204" pitchFamily="34" charset="0"/>
              </a:rPr>
              <a:t>промислового</a:t>
            </a:r>
            <a:r>
              <a:rPr lang="ru-RU" sz="4000" dirty="0">
                <a:latin typeface="Arial" panose="020B0604020202020204" pitchFamily="34" charset="0"/>
                <a:cs typeface="Arial" panose="020B0604020202020204" pitchFamily="34" charset="0"/>
              </a:rPr>
              <a:t> комплексу.</a:t>
            </a:r>
          </a:p>
          <a:p>
            <a:pPr marL="0" indent="0">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85677FA-24DE-35F2-43CD-BE611A5E180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DB75164-98DC-2AEE-898F-FD6BFA985CC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961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03B02-F299-DC3E-5687-D6AF841D53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5D46A-0529-38AF-2AB5-7BB84407C6CB}"/>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F718E09F-53CC-E49E-687C-F7A524D51269}"/>
              </a:ext>
            </a:extLst>
          </p:cNvPr>
          <p:cNvSpPr>
            <a:spLocks noGrp="1"/>
          </p:cNvSpPr>
          <p:nvPr>
            <p:ph type="subTitle" idx="4"/>
          </p:nvPr>
        </p:nvSpPr>
        <p:spPr>
          <a:xfrm>
            <a:off x="1817144" y="1314481"/>
            <a:ext cx="21233356"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Також, крім інформації, зазначеної в абзаці четвертому п. 6 </a:t>
            </a:r>
            <a:r>
              <a:rPr lang="uk-UA" sz="4000" dirty="0">
                <a:latin typeface="Arial" panose="020B0604020202020204" pitchFamily="34" charset="0"/>
                <a:cs typeface="Arial" panose="020B0604020202020204" pitchFamily="34" charset="0"/>
                <a:hlinkClick r:id="rId2"/>
              </a:rPr>
              <a:t>Критеріїв та порядку</a:t>
            </a:r>
            <a:r>
              <a:rPr lang="uk-UA" sz="4000" dirty="0">
                <a:latin typeface="Arial" panose="020B0604020202020204" pitchFamily="34" charset="0"/>
                <a:cs typeface="Arial" panose="020B0604020202020204" pitchFamily="34" charset="0"/>
              </a:rPr>
              <a:t>, рішення про відповідність підприємства, установи, організації критеріям, зазначеним у </a:t>
            </a:r>
            <a:r>
              <a:rPr lang="uk-UA" sz="4000" u="sng" dirty="0">
                <a:latin typeface="Arial" panose="020B0604020202020204" pitchFamily="34" charset="0"/>
                <a:cs typeface="Arial" panose="020B0604020202020204" pitchFamily="34" charset="0"/>
                <a:hlinkClick r:id="rId3"/>
              </a:rPr>
              <a:t>пункті 2</a:t>
            </a:r>
            <a:r>
              <a:rPr lang="uk-UA" sz="4000" dirty="0">
                <a:latin typeface="Arial" panose="020B0604020202020204" pitchFamily="34" charset="0"/>
                <a:cs typeface="Arial" panose="020B0604020202020204" pitchFamily="34" charset="0"/>
              </a:rPr>
              <a:t> цих Критеріїв та порядку, і визначення їх критично важливими для функціонування економіки та забезпечення життєдіяльності населення в особливий період повинне містити інформацію про кількість військовозобов’язаних, які підлягають бронюванню, крім:</a:t>
            </a:r>
          </a:p>
          <a:p>
            <a:pPr marL="0" indent="0">
              <a:buNone/>
            </a:pPr>
            <a:r>
              <a:rPr lang="uk-UA" sz="4000" dirty="0">
                <a:latin typeface="Arial" panose="020B0604020202020204" pitchFamily="34" charset="0"/>
                <a:cs typeface="Arial" panose="020B0604020202020204" pitchFamily="34" charset="0"/>
              </a:rPr>
              <a:t>постійних представництв іноземних медіа, що визначаються Мінекономіки як критично важливі для функціонування економіки та забезпечення життєдіяльності населення в особливий період у разі відповідності критерію, визначеному у </a:t>
            </a:r>
            <a:r>
              <a:rPr lang="uk-UA" sz="4000" u="sng" dirty="0">
                <a:latin typeface="Arial" panose="020B0604020202020204" pitchFamily="34" charset="0"/>
                <a:cs typeface="Arial" panose="020B0604020202020204" pitchFamily="34" charset="0"/>
                <a:hlinkClick r:id="rId4"/>
              </a:rPr>
              <a:t>підпункті 4</a:t>
            </a:r>
            <a:r>
              <a:rPr lang="uk-UA" sz="4000" dirty="0">
                <a:latin typeface="Arial" panose="020B0604020202020204" pitchFamily="34" charset="0"/>
                <a:cs typeface="Arial" panose="020B0604020202020204" pitchFamily="34" charset="0"/>
              </a:rPr>
              <a:t> провадження діяльності протягом останніх двох календарних років або акредитації представника (представників) таких іноземних медіа, що надається уповноваженим підрозділом (особою) Збройних Сил, протягом останніх двох календарних років та наявності акредитації (реєстрації) постійних представництв відповідно до закону, взяття їх на облік в контролюючих органах.</a:t>
            </a:r>
          </a:p>
        </p:txBody>
      </p:sp>
      <p:sp>
        <p:nvSpPr>
          <p:cNvPr id="9" name="Прямоугольник 8">
            <a:extLst>
              <a:ext uri="{FF2B5EF4-FFF2-40B4-BE49-F238E27FC236}">
                <a16:creationId xmlns:a16="http://schemas.microsoft.com/office/drawing/2014/main" id="{E06B3CB4-1E7E-C1ED-C27F-873F78CAFDB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8D7A95F-DA51-772B-6F9B-073CC585469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973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48B9-6B1F-96A8-3D58-7912A0F362C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9735E6-2FAA-5446-F93C-CD7F7BA99B61}"/>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F413703A-A8CA-CE6D-D273-583D4056DC07}"/>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Контролюйте ліміт бронювання: пряма вимога вже в Порядку №76</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З’явилася норма, якої не було в </a:t>
            </a:r>
            <a:r>
              <a:rPr lang="uk-UA" sz="4000" dirty="0">
                <a:latin typeface="Arial" panose="020B0604020202020204" pitchFamily="34" charset="0"/>
                <a:cs typeface="Arial" panose="020B0604020202020204" pitchFamily="34" charset="0"/>
                <a:hlinkClick r:id="rId2"/>
              </a:rPr>
              <a:t>Порядку №76</a:t>
            </a:r>
            <a:r>
              <a:rPr lang="uk-UA" sz="4000" dirty="0">
                <a:latin typeface="Arial" panose="020B0604020202020204" pitchFamily="34" charset="0"/>
                <a:cs typeface="Arial" panose="020B0604020202020204" pitchFamily="34" charset="0"/>
              </a:rPr>
              <a:t> та якої так боялися роботодавці. І стосується вона не тільки припинення рішення про збільшення ліміту бронювання – неважливо, хто буде ініціатором, КМУ чи Міноборони.</a:t>
            </a:r>
          </a:p>
          <a:p>
            <a:pPr marL="0" indent="0">
              <a:buNone/>
            </a:pPr>
            <a:r>
              <a:rPr lang="uk-UA" sz="4000" dirty="0">
                <a:latin typeface="Arial" panose="020B0604020202020204" pitchFamily="34" charset="0"/>
                <a:cs typeface="Arial" panose="020B0604020202020204" pitchFamily="34" charset="0"/>
              </a:rPr>
              <a:t>Дуже часто буває так, що бронюєш виходячи з одного показника кількості працівників, а згодом ця кількість змінюється. Як бути із заброньованими, якщо кількість працівників зменшилась і тепер підприємство не вкладається у старий ліміт? </a:t>
            </a:r>
          </a:p>
          <a:p>
            <a:pPr marL="0" indent="0">
              <a:buNone/>
            </a:pPr>
            <a:r>
              <a:rPr lang="uk-UA" sz="4000" dirty="0">
                <a:latin typeface="Arial" panose="020B0604020202020204" pitchFamily="34" charset="0"/>
                <a:cs typeface="Arial" panose="020B0604020202020204" pitchFamily="34" charset="0"/>
              </a:rPr>
              <a:t>До змін, внесених Постановою №1608, вимоги анулювати «зайву» бронь в Порядку №76 не було. Тому роботодавці вважали, що бронь діє на строк її видачі, а ТЦК з цим не погоджувалися і вимагали привести кількість заброньованих у відповідність до ліміту.</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137A8B5-2A9C-61F3-E6ED-5E62ED6C93E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ED54A325-E962-ED8B-C9C4-251D13A681C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455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765C-35F5-67B3-B62F-141590FE6EF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DF91C4-9BB4-6895-60E5-23A5CD86F7BF}"/>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86812DB5-52AD-D798-FB3F-4BFF2F8A870E}"/>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Тепер в цьому питанні поставлено крапку. </a:t>
            </a:r>
          </a:p>
          <a:p>
            <a:pPr marL="0" indent="0">
              <a:buNone/>
            </a:pPr>
            <a:r>
              <a:rPr lang="uk-UA" sz="4000" dirty="0">
                <a:latin typeface="Arial" panose="020B0604020202020204" pitchFamily="34" charset="0"/>
                <a:cs typeface="Arial" panose="020B0604020202020204" pitchFamily="34" charset="0"/>
              </a:rPr>
              <a:t>Порядок №76 доповнили пунктом 9-2, тож «</a:t>
            </a:r>
            <a:r>
              <a:rPr lang="uk-UA" sz="4000" i="1" dirty="0">
                <a:latin typeface="Arial" panose="020B0604020202020204" pitchFamily="34" charset="0"/>
                <a:cs typeface="Arial" panose="020B0604020202020204" pitchFamily="34" charset="0"/>
              </a:rPr>
              <a:t>керівники критично важливих підприємств, критично важливих установ зобов’язані вживати заходів до недопущення перевищення встановлених пунктами 8 і 9 цього Порядку обмежень щодо кількості військовозобов’язаних, які підлягають бронюванню»</a:t>
            </a:r>
            <a:r>
              <a:rPr lang="uk-UA" sz="4000" dirty="0">
                <a:latin typeface="Arial" panose="020B0604020202020204" pitchFamily="34" charset="0"/>
                <a:cs typeface="Arial" panose="020B0604020202020204" pitchFamily="34" charset="0"/>
              </a:rPr>
              <a:t>.</a:t>
            </a:r>
          </a:p>
          <a:p>
            <a:pPr marL="0" indent="0">
              <a:buNone/>
            </a:pPr>
            <a:r>
              <a:rPr lang="uk-UA" sz="4000" dirty="0">
                <a:latin typeface="Arial" panose="020B0604020202020204" pitchFamily="34" charset="0"/>
                <a:cs typeface="Arial" panose="020B0604020202020204" pitchFamily="34" charset="0"/>
              </a:rPr>
              <a:t>У зв’язку із цим також внесли зміни до </a:t>
            </a:r>
            <a:r>
              <a:rPr lang="uk-UA" sz="4000" dirty="0">
                <a:latin typeface="Arial" panose="020B0604020202020204" pitchFamily="34" charset="0"/>
                <a:cs typeface="Arial" panose="020B0604020202020204" pitchFamily="34" charset="0"/>
                <a:hlinkClick r:id="rId2"/>
              </a:rPr>
              <a:t>п. 31 Порядку №76</a:t>
            </a:r>
            <a:r>
              <a:rPr lang="uk-UA" sz="4000" dirty="0">
                <a:latin typeface="Arial" panose="020B0604020202020204" pitchFamily="34" charset="0"/>
                <a:cs typeface="Arial" panose="020B0604020202020204" pitchFamily="34" charset="0"/>
              </a:rPr>
              <a:t>, в якому йдеться про анулювання бронювання. </a:t>
            </a:r>
          </a:p>
          <a:p>
            <a:pPr marL="0" indent="0">
              <a:buNone/>
            </a:pPr>
            <a:r>
              <a:rPr lang="uk-UA" sz="4000" dirty="0">
                <a:latin typeface="Arial" panose="020B0604020202020204" pitchFamily="34" charset="0"/>
                <a:cs typeface="Arial" panose="020B0604020202020204" pitchFamily="34" charset="0"/>
              </a:rPr>
              <a:t>Тепер якщо внаслідок зменшення ліміту відбулося його перевищення певним роботодавцем, йому слід анулювати бронь такій кількості працівників, щоб знову повернутися у межі ліміту. </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CB7B03D-7F3E-731C-672B-E16C9053296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4DD37DD-6586-37FE-7799-9453E4D8CFE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941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46B5-A5C3-3D6E-DFA1-0804093AD1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85BBA5-B9AA-16DD-C84F-4CB640EB5786}"/>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F96DDCA-437D-EF12-AAAF-AC9D8195A3FF}"/>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Статус критично важливих для забезпечення потреб Збройних Сил, інших військових формувань в особливий період підприємства, установи та організації набувають одночасно з дня видання наказу щодо визначення, який повинен містити:</a:t>
            </a:r>
          </a:p>
          <a:p>
            <a:r>
              <a:rPr lang="uk-UA" sz="4000" dirty="0">
                <a:latin typeface="Arial" panose="020B0604020202020204" pitchFamily="34" charset="0"/>
                <a:cs typeface="Arial" panose="020B0604020202020204" pitchFamily="34" charset="0"/>
              </a:rPr>
              <a:t>інформацію про код юридичної особи згідно з ЄДРПОУ;</a:t>
            </a:r>
          </a:p>
          <a:p>
            <a:r>
              <a:rPr lang="uk-UA" sz="4000" dirty="0">
                <a:latin typeface="Arial" panose="020B0604020202020204" pitchFamily="34" charset="0"/>
                <a:cs typeface="Arial" panose="020B0604020202020204" pitchFamily="34" charset="0"/>
              </a:rPr>
              <a:t>податковий номер платника податків;</a:t>
            </a:r>
          </a:p>
          <a:p>
            <a:r>
              <a:rPr lang="uk-UA" sz="4000" dirty="0">
                <a:latin typeface="Arial" panose="020B0604020202020204" pitchFamily="34" charset="0"/>
                <a:cs typeface="Arial" panose="020B0604020202020204" pitchFamily="34" charset="0"/>
              </a:rPr>
              <a:t> повне та скорочене найменування підприємства, установи, організації;</a:t>
            </a:r>
          </a:p>
          <a:p>
            <a:r>
              <a:rPr lang="uk-UA" sz="4000" dirty="0">
                <a:latin typeface="Arial" panose="020B0604020202020204" pitchFamily="34" charset="0"/>
                <a:cs typeface="Arial" panose="020B0604020202020204" pitchFamily="34" charset="0"/>
              </a:rPr>
              <a:t>критерії, яким відповідає підприємство, установа, організація;</a:t>
            </a:r>
          </a:p>
          <a:p>
            <a:r>
              <a:rPr lang="uk-UA" sz="4000" u="sng" dirty="0">
                <a:latin typeface="Arial" panose="020B0604020202020204" pitchFamily="34" charset="0"/>
                <a:cs typeface="Arial" panose="020B0604020202020204" pitchFamily="34" charset="0"/>
              </a:rPr>
              <a:t>кількість військовозобов’язаних, які підлягають бронюванню</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C4E891A-2D87-A777-7478-43BF620EE07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0B8FDAC-E844-477D-C26D-35B318D4DFE7}"/>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922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2CF5-18A0-996E-BAF1-58797A68F28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263DEF-A5C6-6AC2-5EFC-30AF056A1410}"/>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3B460BC-5509-26E8-B173-C7E4E3A10E9B}"/>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Фахівці Мінекономіки у листі від 15.12.2025 р. №2704-20/87593-0 прокоментували останні зміни, які були внесені Постановою КМУ від 08.12.2025 р. №1608 до Порядку бронювання військовозобов’язаних на період мобілізації та на воєнний час (далі - Порядок №76) та  Критеріїв, 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 (далі - Критерії №76)</a:t>
            </a:r>
          </a:p>
          <a:p>
            <a:pPr marL="0" indent="0">
              <a:buNone/>
            </a:pPr>
            <a:r>
              <a:rPr lang="uk-UA" sz="4000" dirty="0">
                <a:latin typeface="Arial" panose="020B0604020202020204" pitchFamily="34" charset="0"/>
                <a:cs typeface="Arial" panose="020B0604020202020204" pitchFamily="34" charset="0"/>
              </a:rPr>
              <a:t>І ось про що вони розповіли:</a:t>
            </a:r>
          </a:p>
          <a:p>
            <a:pPr marL="0" indent="0">
              <a:buNone/>
            </a:pPr>
            <a:r>
              <a:rPr lang="uk-UA" sz="4000" dirty="0">
                <a:latin typeface="Arial" panose="020B0604020202020204" pitchFamily="34" charset="0"/>
                <a:cs typeface="Arial" panose="020B0604020202020204" pitchFamily="34" charset="0"/>
              </a:rPr>
              <a:t>Хто саме має подавати інформацію про кількість військовозобов’язаних, оновлюючи критичний статус?</a:t>
            </a:r>
          </a:p>
          <a:p>
            <a:pPr marL="0" indent="0">
              <a:buNone/>
            </a:pPr>
            <a:r>
              <a:rPr lang="uk-UA" sz="4000" dirty="0">
                <a:latin typeface="Arial" panose="020B0604020202020204" pitchFamily="34" charset="0"/>
                <a:cs typeface="Arial" panose="020B0604020202020204" pitchFamily="34" charset="0"/>
              </a:rPr>
              <a:t>За якою формою слід подавати Інформацію про загальну кількість військовозобов’язаних працівників?</a:t>
            </a:r>
          </a:p>
          <a:p>
            <a:pPr marL="0" indent="0">
              <a:buNone/>
            </a:pPr>
            <a:r>
              <a:rPr lang="uk-UA" sz="4000" dirty="0">
                <a:latin typeface="Arial" panose="020B0604020202020204" pitchFamily="34" charset="0"/>
                <a:cs typeface="Arial" panose="020B0604020202020204" pitchFamily="34" charset="0"/>
              </a:rPr>
              <a:t>Станом на яку дату подавати Інформацію про загальну кількість військовозобов’язаних працівників?</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499CD243-58AE-0D8B-9533-DF92E858C57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D9E0CFE-D715-7E4F-4193-11101A76E1E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703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41C16-E373-FD9E-4199-98F0A6A9BBB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A72A46-18C0-D4CE-52AF-C506C1EEF556}"/>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334ABC8-27FC-F84C-C42F-900EADB8EE0C}"/>
              </a:ext>
            </a:extLst>
          </p:cNvPr>
          <p:cNvSpPr>
            <a:spLocks noGrp="1"/>
          </p:cNvSpPr>
          <p:nvPr>
            <p:ph type="subTitle" idx="4"/>
          </p:nvPr>
        </p:nvSpPr>
        <p:spPr>
          <a:xfrm>
            <a:off x="1817144" y="1314481"/>
            <a:ext cx="19281442" cy="11502912"/>
          </a:xfrm>
          <a:prstGeom prst="rect">
            <a:avLst/>
          </a:prstGeom>
          <a:ln>
            <a:noFill/>
          </a:ln>
        </p:spPr>
        <p:txBody>
          <a:bodyPr>
            <a:noAutofit/>
          </a:bodyPr>
          <a:lstStyle/>
          <a:p>
            <a:r>
              <a:rPr lang="ru-RU" sz="4000" b="1" dirty="0">
                <a:latin typeface="Arial" panose="020B0604020202020204" pitchFamily="34" charset="0"/>
                <a:cs typeface="Arial" panose="020B0604020202020204" pitchFamily="34" charset="0"/>
              </a:rPr>
              <a:t>Критично </a:t>
            </a:r>
            <a:r>
              <a:rPr lang="ru-RU" sz="4000" b="1" dirty="0" err="1">
                <a:latin typeface="Arial" panose="020B0604020202020204" pitchFamily="34" charset="0"/>
                <a:cs typeface="Arial" panose="020B0604020202020204" pitchFamily="34" charset="0"/>
              </a:rPr>
              <a:t>важливі</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підприємства</a:t>
            </a:r>
            <a:r>
              <a:rPr lang="ru-RU" sz="4000" dirty="0">
                <a:latin typeface="Arial" panose="020B0604020202020204" pitchFamily="34" charset="0"/>
                <a:cs typeface="Arial" panose="020B0604020202020204" pitchFamily="34" charset="0"/>
              </a:rPr>
              <a:t> – </a:t>
            </a:r>
            <a:r>
              <a:rPr lang="ru-RU" sz="4000" dirty="0" err="1">
                <a:latin typeface="Arial" panose="020B0604020202020204" pitchFamily="34" charset="0"/>
                <a:cs typeface="Arial" panose="020B0604020202020204" pitchFamily="34" charset="0"/>
              </a:rPr>
              <a:t>підприємства</a:t>
            </a:r>
            <a:r>
              <a:rPr lang="ru-RU" sz="4000" dirty="0">
                <a:latin typeface="Arial" panose="020B0604020202020204" pitchFamily="34" charset="0"/>
                <a:cs typeface="Arial" panose="020B0604020202020204" pitchFamily="34" charset="0"/>
              </a:rPr>
              <a:t>, установи та </a:t>
            </a:r>
            <a:r>
              <a:rPr lang="ru-RU" sz="4000" dirty="0" err="1">
                <a:latin typeface="Arial" panose="020B0604020202020204" pitchFamily="34" charset="0"/>
                <a:cs typeface="Arial" panose="020B0604020202020204" pitchFamily="34" charset="0"/>
              </a:rPr>
              <a:t>організації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установленому</a:t>
            </a:r>
            <a:r>
              <a:rPr lang="ru-RU" sz="4000" dirty="0">
                <a:latin typeface="Arial" panose="020B0604020202020204" pitchFamily="34" charset="0"/>
                <a:cs typeface="Arial" panose="020B0604020202020204" pitchFamily="34" charset="0"/>
              </a:rPr>
              <a:t> порядку </a:t>
            </a:r>
            <a:r>
              <a:rPr lang="ru-RU" sz="4000" dirty="0" err="1">
                <a:latin typeface="Arial" panose="020B0604020202020204" pitchFamily="34" charset="0"/>
                <a:cs typeface="Arial" panose="020B0604020202020204" pitchFamily="34" charset="0"/>
              </a:rPr>
              <a:t>визначено</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важливими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забезпечення</a:t>
            </a:r>
            <a:r>
              <a:rPr lang="ru-RU" sz="4000" dirty="0">
                <a:latin typeface="Arial" panose="020B0604020202020204" pitchFamily="34" charset="0"/>
                <a:cs typeface="Arial" panose="020B0604020202020204" pitchFamily="34" charset="0"/>
              </a:rPr>
              <a:t> потреб </a:t>
            </a:r>
            <a:r>
              <a:rPr lang="ru-RU" sz="4000" dirty="0" err="1">
                <a:latin typeface="Arial" panose="020B0604020202020204" pitchFamily="34" charset="0"/>
                <a:cs typeface="Arial" panose="020B0604020202020204" pitchFamily="34" charset="0"/>
              </a:rPr>
              <a:t>Збройних</a:t>
            </a:r>
            <a:r>
              <a:rPr lang="ru-RU" sz="4000" dirty="0">
                <a:latin typeface="Arial" panose="020B0604020202020204" pitchFamily="34" charset="0"/>
                <a:cs typeface="Arial" panose="020B0604020202020204" pitchFamily="34" charset="0"/>
              </a:rPr>
              <a:t> Сил, </a:t>
            </a:r>
            <a:r>
              <a:rPr lang="ru-RU" sz="4000" dirty="0" err="1">
                <a:latin typeface="Arial" panose="020B0604020202020204" pitchFamily="34" charset="0"/>
                <a:cs typeface="Arial" panose="020B0604020202020204" pitchFamily="34" charset="0"/>
              </a:rPr>
              <a:t>інших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військових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формувань</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особливий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період</a:t>
            </a:r>
            <a:r>
              <a:rPr lang="ru-RU" sz="4000" dirty="0">
                <a:latin typeface="Arial" panose="020B0604020202020204" pitchFamily="34" charset="0"/>
                <a:cs typeface="Arial" panose="020B0604020202020204" pitchFamily="34" charset="0"/>
              </a:rPr>
              <a:t>.</a:t>
            </a:r>
          </a:p>
          <a:p>
            <a:r>
              <a:rPr lang="ru-RU" sz="4000" b="1" dirty="0">
                <a:latin typeface="Arial" panose="020B0604020202020204" pitchFamily="34" charset="0"/>
                <a:cs typeface="Arial" panose="020B0604020202020204" pitchFamily="34" charset="0"/>
              </a:rPr>
              <a:t>Критично </a:t>
            </a:r>
            <a:r>
              <a:rPr lang="ru-RU" sz="4000" b="1" dirty="0" err="1">
                <a:latin typeface="Arial" panose="020B0604020202020204" pitchFamily="34" charset="0"/>
                <a:cs typeface="Arial" panose="020B0604020202020204" pitchFamily="34" charset="0"/>
              </a:rPr>
              <a:t>важливі</a:t>
            </a:r>
            <a:r>
              <a:rPr lang="ru-RU" sz="4000" b="1" dirty="0">
                <a:latin typeface="Arial" panose="020B0604020202020204" pitchFamily="34" charset="0"/>
                <a:cs typeface="Arial" panose="020B0604020202020204" pitchFamily="34" charset="0"/>
              </a:rPr>
              <a:t> установи</a:t>
            </a:r>
            <a:r>
              <a:rPr lang="ru-RU" sz="4000" dirty="0">
                <a:latin typeface="Arial" panose="020B0604020202020204" pitchFamily="34" charset="0"/>
                <a:cs typeface="Arial" panose="020B0604020202020204" pitchFamily="34" charset="0"/>
              </a:rPr>
              <a:t> – </a:t>
            </a:r>
            <a:r>
              <a:rPr lang="ru-RU" sz="4000" dirty="0" err="1">
                <a:latin typeface="Arial" panose="020B0604020202020204" pitchFamily="34" charset="0"/>
                <a:cs typeface="Arial" panose="020B0604020202020204" pitchFamily="34" charset="0"/>
              </a:rPr>
              <a:t>підприємства</a:t>
            </a:r>
            <a:r>
              <a:rPr lang="ru-RU" sz="4000" dirty="0">
                <a:latin typeface="Arial" panose="020B0604020202020204" pitchFamily="34" charset="0"/>
                <a:cs typeface="Arial" panose="020B0604020202020204" pitchFamily="34" charset="0"/>
              </a:rPr>
              <a:t>, установи та </a:t>
            </a:r>
            <a:r>
              <a:rPr lang="ru-RU" sz="4000" dirty="0" err="1">
                <a:latin typeface="Arial" panose="020B0604020202020204" pitchFamily="34" charset="0"/>
                <a:cs typeface="Arial" panose="020B0604020202020204" pitchFamily="34" charset="0"/>
              </a:rPr>
              <a:t>організації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установленому</a:t>
            </a:r>
            <a:r>
              <a:rPr lang="ru-RU" sz="4000" dirty="0">
                <a:latin typeface="Arial" panose="020B0604020202020204" pitchFamily="34" charset="0"/>
                <a:cs typeface="Arial" panose="020B0604020202020204" pitchFamily="34" charset="0"/>
              </a:rPr>
              <a:t> порядку </a:t>
            </a:r>
            <a:r>
              <a:rPr lang="ru-RU" sz="4000" dirty="0" err="1">
                <a:latin typeface="Arial" panose="020B0604020202020204" pitchFamily="34" charset="0"/>
                <a:cs typeface="Arial" panose="020B0604020202020204" pitchFamily="34" charset="0"/>
              </a:rPr>
              <a:t>визначено</a:t>
            </a:r>
            <a:r>
              <a:rPr lang="ru-RU" sz="4000" dirty="0">
                <a:latin typeface="Arial" panose="020B0604020202020204" pitchFamily="34" charset="0"/>
                <a:cs typeface="Arial" panose="020B0604020202020204" pitchFamily="34" charset="0"/>
              </a:rPr>
              <a:t> критично </a:t>
            </a:r>
            <a:r>
              <a:rPr lang="ru-RU" sz="4000" dirty="0" err="1">
                <a:latin typeface="Arial" panose="020B0604020202020204" pitchFamily="34" charset="0"/>
                <a:cs typeface="Arial" panose="020B0604020202020204" pitchFamily="34" charset="0"/>
              </a:rPr>
              <a:t>важливими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функціонування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економіки</a:t>
            </a:r>
            <a:r>
              <a:rPr lang="ru-RU" sz="4000" dirty="0">
                <a:latin typeface="Arial" panose="020B0604020202020204" pitchFamily="34" charset="0"/>
                <a:cs typeface="Arial" panose="020B0604020202020204" pitchFamily="34" charset="0"/>
              </a:rPr>
              <a:t> та </a:t>
            </a:r>
            <a:r>
              <a:rPr lang="ru-RU" sz="4000" dirty="0" err="1">
                <a:latin typeface="Arial" panose="020B0604020202020204" pitchFamily="34" charset="0"/>
                <a:cs typeface="Arial" panose="020B0604020202020204" pitchFamily="34" charset="0"/>
              </a:rPr>
              <a:t>забезпечення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життєдіяльності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населення</a:t>
            </a:r>
            <a:r>
              <a:rPr lang="ru-RU" sz="4000" dirty="0">
                <a:latin typeface="Arial" panose="020B0604020202020204" pitchFamily="34" charset="0"/>
                <a:cs typeface="Arial" panose="020B0604020202020204" pitchFamily="34" charset="0"/>
              </a:rPr>
              <a:t> в </a:t>
            </a:r>
            <a:r>
              <a:rPr lang="ru-RU" sz="4000" dirty="0" err="1">
                <a:latin typeface="Arial" panose="020B0604020202020204" pitchFamily="34" charset="0"/>
                <a:cs typeface="Arial" panose="020B0604020202020204" pitchFamily="34" charset="0"/>
              </a:rPr>
              <a:t>особливий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період</a:t>
            </a:r>
            <a:r>
              <a:rPr lang="ru-RU" sz="4000" dirty="0">
                <a:latin typeface="Arial" panose="020B0604020202020204" pitchFamily="34" charset="0"/>
                <a:cs typeface="Arial" panose="020B0604020202020204" pitchFamily="34" charset="0"/>
              </a:rPr>
              <a:t>.</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B4766697-D580-F361-F540-4EF408DE006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06FD467-BC2C-613E-2E35-A65034F4C7B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755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D9CA1-E78F-548A-E876-5C861D1CB18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61C806-2FCA-B495-DB1E-A5A15AA3CBA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E2A0C0B-CAFA-59D2-DF15-BB9684D3730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FC67B33-EA18-F8A0-8098-5D13461958C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48</a:t>
            </a:fld>
            <a:endParaRPr lang="uk-UA" sz="3200" b="1" dirty="0">
              <a:solidFill>
                <a:schemeClr val="bg1"/>
              </a:solidFill>
              <a:latin typeface="Arial" panose="020B0604020202020204" pitchFamily="34" charset="0"/>
              <a:cs typeface="Arial" panose="020B0604020202020204" pitchFamily="34" charset="0"/>
            </a:endParaRPr>
          </a:p>
        </p:txBody>
      </p:sp>
      <p:pic>
        <p:nvPicPr>
          <p:cNvPr id="7" name="Рисунок 6" descr="Зображення, що містить текст, знімок екрана, Шрифт, інформація&#10;&#10;Вміст на основі ШІ може бути неправильним.">
            <a:extLst>
              <a:ext uri="{FF2B5EF4-FFF2-40B4-BE49-F238E27FC236}">
                <a16:creationId xmlns:a16="http://schemas.microsoft.com/office/drawing/2014/main" id="{5BA87813-B780-1857-4A44-997AF3B5642F}"/>
              </a:ext>
            </a:extLst>
          </p:cNvPr>
          <p:cNvPicPr>
            <a:picLocks noChangeAspect="1"/>
          </p:cNvPicPr>
          <p:nvPr/>
        </p:nvPicPr>
        <p:blipFill>
          <a:blip r:embed="rId2"/>
          <a:stretch>
            <a:fillRect/>
          </a:stretch>
        </p:blipFill>
        <p:spPr>
          <a:xfrm>
            <a:off x="2072434" y="2542681"/>
            <a:ext cx="16980676" cy="4497715"/>
          </a:xfrm>
          <a:prstGeom prst="rect">
            <a:avLst/>
          </a:prstGeom>
        </p:spPr>
      </p:pic>
      <p:pic>
        <p:nvPicPr>
          <p:cNvPr id="10" name="Рисунок 9" descr="Зображення, що містить текст, Шрифт, знімок екрана, ряд&#10;&#10;Вміст на основі ШІ може бути неправильним.">
            <a:extLst>
              <a:ext uri="{FF2B5EF4-FFF2-40B4-BE49-F238E27FC236}">
                <a16:creationId xmlns:a16="http://schemas.microsoft.com/office/drawing/2014/main" id="{E5C05BE4-B7E1-00AC-B692-09A21D0700BD}"/>
              </a:ext>
            </a:extLst>
          </p:cNvPr>
          <p:cNvPicPr>
            <a:picLocks noChangeAspect="1"/>
          </p:cNvPicPr>
          <p:nvPr/>
        </p:nvPicPr>
        <p:blipFill>
          <a:blip r:embed="rId3"/>
          <a:stretch>
            <a:fillRect/>
          </a:stretch>
        </p:blipFill>
        <p:spPr>
          <a:xfrm>
            <a:off x="2072434" y="7304936"/>
            <a:ext cx="17803932" cy="2903647"/>
          </a:xfrm>
          <a:prstGeom prst="rect">
            <a:avLst/>
          </a:prstGeom>
        </p:spPr>
      </p:pic>
    </p:spTree>
    <p:extLst>
      <p:ext uri="{BB962C8B-B14F-4D97-AF65-F5344CB8AC3E}">
        <p14:creationId xmlns:p14="http://schemas.microsoft.com/office/powerpoint/2010/main" val="652189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88F34-5AD7-1170-29AF-B5769398674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8FC9C5-36BA-B8AC-3339-D71548F482EF}"/>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28F36393-973F-964C-7A95-2DFBD8FB0D5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DBB44B1-A6DC-FACF-1118-3E0DA582E28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49</a:t>
            </a:fld>
            <a:endParaRPr lang="uk-UA" sz="3200" b="1" dirty="0">
              <a:solidFill>
                <a:schemeClr val="bg1"/>
              </a:solidFill>
              <a:latin typeface="Arial" panose="020B0604020202020204" pitchFamily="34" charset="0"/>
              <a:cs typeface="Arial" panose="020B0604020202020204" pitchFamily="34" charset="0"/>
            </a:endParaRPr>
          </a:p>
        </p:txBody>
      </p:sp>
      <p:pic>
        <p:nvPicPr>
          <p:cNvPr id="6" name="Рисунок 5" descr="Зображення, що містить текст, знімок екрана, Шрифт, число&#10;&#10;Вміст на основі ШІ може бути неправильним.">
            <a:extLst>
              <a:ext uri="{FF2B5EF4-FFF2-40B4-BE49-F238E27FC236}">
                <a16:creationId xmlns:a16="http://schemas.microsoft.com/office/drawing/2014/main" id="{9BC809F6-2DDA-DC97-7C69-8CBEF4919109}"/>
              </a:ext>
            </a:extLst>
          </p:cNvPr>
          <p:cNvPicPr>
            <a:picLocks noChangeAspect="1"/>
          </p:cNvPicPr>
          <p:nvPr/>
        </p:nvPicPr>
        <p:blipFill>
          <a:blip r:embed="rId2"/>
          <a:stretch>
            <a:fillRect/>
          </a:stretch>
        </p:blipFill>
        <p:spPr>
          <a:xfrm>
            <a:off x="2557991" y="3321699"/>
            <a:ext cx="17839152" cy="7688424"/>
          </a:xfrm>
          <a:prstGeom prst="rect">
            <a:avLst/>
          </a:prstGeom>
        </p:spPr>
      </p:pic>
    </p:spTree>
    <p:extLst>
      <p:ext uri="{BB962C8B-B14F-4D97-AF65-F5344CB8AC3E}">
        <p14:creationId xmlns:p14="http://schemas.microsoft.com/office/powerpoint/2010/main" val="90841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868B-116C-81F9-7230-1549C30B76AD}"/>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12BF0871-CD33-133E-F080-4D80A4F88918}"/>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1E093B72-D245-20C1-9D8C-8E436209B344}"/>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51ED6F92-2C9E-B810-CD26-3915EFA487B2}"/>
              </a:ext>
            </a:extLst>
          </p:cNvPr>
          <p:cNvSpPr txBox="1"/>
          <p:nvPr/>
        </p:nvSpPr>
        <p:spPr>
          <a:xfrm>
            <a:off x="1894856" y="1716656"/>
            <a:ext cx="20734635" cy="6755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uk-UA" sz="4000" b="1" dirty="0">
                <a:latin typeface="Arial" panose="020B0604020202020204" pitchFamily="34" charset="0"/>
                <a:cs typeface="Arial" panose="020B0604020202020204" pitchFamily="34" charset="0"/>
              </a:rPr>
              <a:t>Розділ 1. Зміни в Порядку № 76, тимчасові та постійні</a:t>
            </a:r>
          </a:p>
          <a:p>
            <a:pPr fontAlgn="base"/>
            <a:r>
              <a:rPr lang="uk-UA" sz="4000" b="1" dirty="0">
                <a:latin typeface="Arial" panose="020B0604020202020204" pitchFamily="34" charset="0"/>
                <a:cs typeface="Arial" panose="020B0604020202020204" pitchFamily="34" charset="0"/>
              </a:rPr>
              <a:t>5.</a:t>
            </a:r>
            <a:r>
              <a:rPr lang="uk-UA" sz="4000" dirty="0">
                <a:latin typeface="Arial" panose="020B0604020202020204" pitchFamily="34" charset="0"/>
                <a:cs typeface="Arial" panose="020B0604020202020204" pitchFamily="34" charset="0"/>
              </a:rPr>
              <a:t> Постійний контроль ліміту бронювання військовозобов’язаних: пряма вимога вже в Порядку № 76 та Зміни в критеріях для отримання статусу критично важливих</a:t>
            </a:r>
          </a:p>
          <a:p>
            <a:pPr fontAlgn="base"/>
            <a:r>
              <a:rPr lang="uk-UA" sz="4000" dirty="0">
                <a:latin typeface="Arial" panose="020B0604020202020204" pitchFamily="34" charset="0"/>
                <a:cs typeface="Arial" panose="020B0604020202020204" pitchFamily="34" charset="0"/>
              </a:rPr>
              <a:t>як діяти роботодавцю, якщо кількість військовозобов’язаних зменшилась після бронювання</a:t>
            </a:r>
          </a:p>
          <a:p>
            <a:pPr fontAlgn="base"/>
            <a:r>
              <a:rPr lang="uk-UA" sz="4000" dirty="0">
                <a:latin typeface="Arial" panose="020B0604020202020204" pitchFamily="34" charset="0"/>
                <a:cs typeface="Arial" panose="020B0604020202020204" pitchFamily="34" charset="0"/>
              </a:rPr>
              <a:t>нова підстава для анулювання відстрочок у разі зменшенні кількості військовозобов’язаних на підприємстві</a:t>
            </a:r>
          </a:p>
          <a:p>
            <a:pPr fontAlgn="base"/>
            <a:r>
              <a:rPr lang="uk-UA" sz="4000" dirty="0">
                <a:latin typeface="Arial" panose="020B0604020202020204" pitchFamily="34" charset="0"/>
                <a:cs typeface="Arial" panose="020B0604020202020204" pitchFamily="34" charset="0"/>
              </a:rPr>
              <a:t>моніторинг кількості військовозобов’язаних на критично важливих підприємствах</a:t>
            </a:r>
          </a:p>
          <a:p>
            <a:pPr fontAlgn="base"/>
            <a:r>
              <a:rPr lang="uk-UA" sz="4000" dirty="0">
                <a:latin typeface="Arial" panose="020B0604020202020204" pitchFamily="34" charset="0"/>
                <a:cs typeface="Arial" panose="020B0604020202020204" pitchFamily="34" charset="0"/>
              </a:rPr>
              <a:t>в рішенні про відповідність підприємства, установи, організації критеріям вже буде інформація і про кількість військовозобов'язаних, які підлягають бронюванню</a:t>
            </a: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FE16EB82-09D0-209C-7599-E70E8C8C0DD7}"/>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AD0DB87E-5DDA-B2A4-1738-1842865CD631}"/>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69E538C6-35BE-20D8-3822-B650857CE310}"/>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E6011CA0-C651-F735-18C2-C591EDEBD1D3}"/>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5</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ECBADC7A-3E47-152B-FF94-A0975048575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83773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22B57-983D-51FF-1F7C-9BB036C5050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D29586-CFB0-C339-F283-4D462CEE0B00}"/>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47C067C3-0625-2D64-EF1A-58FE9D48F5B0}"/>
              </a:ext>
            </a:extLst>
          </p:cNvPr>
          <p:cNvSpPr>
            <a:spLocks noGrp="1"/>
          </p:cNvSpPr>
          <p:nvPr>
            <p:ph type="subTitle" idx="4"/>
          </p:nvPr>
        </p:nvSpPr>
        <p:spPr>
          <a:xfrm>
            <a:off x="1817144" y="1314481"/>
            <a:ext cx="19281442" cy="11502912"/>
          </a:xfrm>
          <a:prstGeom prst="rect">
            <a:avLst/>
          </a:prstGeom>
          <a:ln>
            <a:noFill/>
          </a:ln>
        </p:spPr>
        <p:txBody>
          <a:bodyPr>
            <a:noAutofit/>
          </a:bodyPr>
          <a:lstStyle/>
          <a:p>
            <a:pPr marL="0" indent="0">
              <a:buNone/>
            </a:pPr>
            <a:r>
              <a:rPr lang="ru-RU" b="1" dirty="0"/>
              <a:t>Критично </a:t>
            </a:r>
            <a:r>
              <a:rPr lang="ru-RU" b="1" dirty="0" err="1"/>
              <a:t>важливі</a:t>
            </a:r>
            <a:r>
              <a:rPr lang="ru-RU" b="1" dirty="0"/>
              <a:t> </a:t>
            </a:r>
            <a:r>
              <a:rPr lang="ru-RU" b="1" dirty="0" err="1"/>
              <a:t>підприємства</a:t>
            </a:r>
            <a:r>
              <a:rPr lang="ru-RU" dirty="0"/>
              <a:t> – </a:t>
            </a:r>
            <a:r>
              <a:rPr lang="ru-RU" dirty="0" err="1"/>
              <a:t>підприємства</a:t>
            </a:r>
            <a:r>
              <a:rPr lang="ru-RU" dirty="0"/>
              <a:t>, установи та </a:t>
            </a:r>
            <a:r>
              <a:rPr lang="ru-RU" dirty="0" err="1"/>
              <a:t>організації</a:t>
            </a:r>
            <a:r>
              <a:rPr lang="ru-RU" dirty="0"/>
              <a:t>, </a:t>
            </a:r>
            <a:r>
              <a:rPr lang="ru-RU" dirty="0" err="1"/>
              <a:t>які</a:t>
            </a:r>
            <a:r>
              <a:rPr lang="ru-RU" dirty="0"/>
              <a:t> в </a:t>
            </a:r>
            <a:r>
              <a:rPr lang="ru-RU" dirty="0" err="1"/>
              <a:t>установленому</a:t>
            </a:r>
            <a:r>
              <a:rPr lang="ru-RU" dirty="0"/>
              <a:t> порядку </a:t>
            </a:r>
            <a:r>
              <a:rPr lang="ru-RU" dirty="0" err="1"/>
              <a:t>визначено</a:t>
            </a:r>
            <a:r>
              <a:rPr lang="ru-RU" dirty="0"/>
              <a:t> критично </a:t>
            </a:r>
            <a:r>
              <a:rPr lang="ru-RU" dirty="0" err="1"/>
              <a:t>важливими</a:t>
            </a:r>
            <a:r>
              <a:rPr lang="ru-RU" dirty="0"/>
              <a:t> для </a:t>
            </a:r>
            <a:r>
              <a:rPr lang="ru-RU" dirty="0" err="1"/>
              <a:t>забезпечення</a:t>
            </a:r>
            <a:r>
              <a:rPr lang="ru-RU" dirty="0"/>
              <a:t> потреб </a:t>
            </a:r>
            <a:r>
              <a:rPr lang="ru-RU" dirty="0" err="1"/>
              <a:t>Збройних</a:t>
            </a:r>
            <a:r>
              <a:rPr lang="ru-RU" dirty="0"/>
              <a:t> Сил, </a:t>
            </a:r>
            <a:r>
              <a:rPr lang="ru-RU" dirty="0" err="1"/>
              <a:t>інших</a:t>
            </a:r>
            <a:r>
              <a:rPr lang="ru-RU" dirty="0"/>
              <a:t> </a:t>
            </a:r>
            <a:r>
              <a:rPr lang="ru-RU" dirty="0" err="1"/>
              <a:t>військових</a:t>
            </a:r>
            <a:r>
              <a:rPr lang="ru-RU" dirty="0"/>
              <a:t> </a:t>
            </a:r>
            <a:r>
              <a:rPr lang="ru-RU" dirty="0" err="1"/>
              <a:t>формувань</a:t>
            </a:r>
            <a:r>
              <a:rPr lang="ru-RU" dirty="0"/>
              <a:t> в </a:t>
            </a:r>
            <a:r>
              <a:rPr lang="ru-RU" dirty="0" err="1"/>
              <a:t>особливий</a:t>
            </a:r>
            <a:r>
              <a:rPr lang="ru-RU" dirty="0"/>
              <a:t> </a:t>
            </a:r>
            <a:r>
              <a:rPr lang="ru-RU" dirty="0" err="1"/>
              <a:t>період</a:t>
            </a:r>
            <a:r>
              <a:rPr lang="ru-RU" dirty="0"/>
              <a:t>.</a:t>
            </a:r>
          </a:p>
          <a:p>
            <a:pPr marL="0" indent="0">
              <a:buNone/>
            </a:pPr>
            <a:r>
              <a:rPr lang="ru-RU" b="1" dirty="0"/>
              <a:t>Критично </a:t>
            </a:r>
            <a:r>
              <a:rPr lang="ru-RU" b="1" dirty="0" err="1"/>
              <a:t>важливі</a:t>
            </a:r>
            <a:r>
              <a:rPr lang="ru-RU" b="1" dirty="0"/>
              <a:t> установи</a:t>
            </a:r>
            <a:r>
              <a:rPr lang="ru-RU" dirty="0"/>
              <a:t> – </a:t>
            </a:r>
            <a:r>
              <a:rPr lang="ru-RU" dirty="0" err="1"/>
              <a:t>підприємства</a:t>
            </a:r>
            <a:r>
              <a:rPr lang="ru-RU" dirty="0"/>
              <a:t>, установи та </a:t>
            </a:r>
            <a:r>
              <a:rPr lang="ru-RU" dirty="0" err="1"/>
              <a:t>організації</a:t>
            </a:r>
            <a:r>
              <a:rPr lang="ru-RU" dirty="0"/>
              <a:t>, </a:t>
            </a:r>
            <a:r>
              <a:rPr lang="ru-RU" dirty="0" err="1"/>
              <a:t>які</a:t>
            </a:r>
            <a:r>
              <a:rPr lang="ru-RU" dirty="0"/>
              <a:t> в </a:t>
            </a:r>
            <a:r>
              <a:rPr lang="ru-RU" dirty="0" err="1"/>
              <a:t>установленому</a:t>
            </a:r>
            <a:r>
              <a:rPr lang="ru-RU" dirty="0"/>
              <a:t> порядку </a:t>
            </a:r>
            <a:r>
              <a:rPr lang="ru-RU" dirty="0" err="1"/>
              <a:t>визначено</a:t>
            </a:r>
            <a:r>
              <a:rPr lang="ru-RU" dirty="0"/>
              <a:t> критично </a:t>
            </a:r>
            <a:r>
              <a:rPr lang="ru-RU" dirty="0" err="1"/>
              <a:t>важливими</a:t>
            </a:r>
            <a:r>
              <a:rPr lang="ru-RU" dirty="0"/>
              <a:t> для </a:t>
            </a:r>
            <a:r>
              <a:rPr lang="ru-RU" dirty="0" err="1"/>
              <a:t>функціонування</a:t>
            </a:r>
            <a:r>
              <a:rPr lang="ru-RU" dirty="0"/>
              <a:t> </a:t>
            </a:r>
            <a:r>
              <a:rPr lang="ru-RU" dirty="0" err="1"/>
              <a:t>економіки</a:t>
            </a:r>
            <a:r>
              <a:rPr lang="ru-RU" dirty="0"/>
              <a:t> та </a:t>
            </a:r>
            <a:r>
              <a:rPr lang="ru-RU" dirty="0" err="1"/>
              <a:t>забезпечення</a:t>
            </a:r>
            <a:r>
              <a:rPr lang="ru-RU" dirty="0"/>
              <a:t> </a:t>
            </a:r>
            <a:r>
              <a:rPr lang="ru-RU" dirty="0" err="1"/>
              <a:t>життєдіяльності</a:t>
            </a:r>
            <a:r>
              <a:rPr lang="ru-RU" dirty="0"/>
              <a:t> </a:t>
            </a:r>
            <a:r>
              <a:rPr lang="ru-RU" dirty="0" err="1"/>
              <a:t>населення</a:t>
            </a:r>
            <a:r>
              <a:rPr lang="ru-RU" dirty="0"/>
              <a:t> в </a:t>
            </a:r>
            <a:r>
              <a:rPr lang="ru-RU" dirty="0" err="1"/>
              <a:t>особливий</a:t>
            </a:r>
            <a:r>
              <a:rPr lang="ru-RU" dirty="0"/>
              <a:t> </a:t>
            </a:r>
            <a:r>
              <a:rPr lang="ru-RU" dirty="0" err="1"/>
              <a:t>період</a:t>
            </a:r>
            <a:r>
              <a:rPr lang="ru-RU" dirty="0"/>
              <a:t>.</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E39E1434-7457-CC2D-6FF6-38CEC0D494A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90B2F2D-91C6-7385-96BF-8908877F9C6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951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63D6-E579-80E8-F91E-ED32D52A566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9C4036-C39A-A305-BA24-EE63C5E8A419}"/>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F8694E2-12AB-4180-0AB2-EB2914E84843}"/>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spcBef>
                <a:spcPts val="1800"/>
              </a:spcBef>
              <a:buNone/>
            </a:pPr>
            <a:r>
              <a:rPr lang="uk-UA" sz="4000" b="1" dirty="0">
                <a:latin typeface="Arial" panose="020B0604020202020204" pitchFamily="34" charset="0"/>
                <a:cs typeface="Arial" panose="020B0604020202020204" pitchFamily="34" charset="0"/>
              </a:rPr>
              <a:t>1. Кому треба зазначати кількість військовозобов’язаних, оновлюючи критичний статус?</a:t>
            </a:r>
            <a:endParaRPr lang="uk-UA" sz="4000" dirty="0">
              <a:latin typeface="Arial" panose="020B0604020202020204" pitchFamily="34" charset="0"/>
              <a:cs typeface="Arial" panose="020B0604020202020204" pitchFamily="34" charset="0"/>
            </a:endParaRPr>
          </a:p>
          <a:p>
            <a:pPr marL="0" indent="0">
              <a:spcBef>
                <a:spcPts val="1800"/>
              </a:spcBef>
              <a:buNone/>
            </a:pPr>
            <a:r>
              <a:rPr lang="uk-UA" sz="4000" dirty="0">
                <a:latin typeface="Arial" panose="020B0604020202020204" pitchFamily="34" charset="0"/>
                <a:cs typeface="Arial" panose="020B0604020202020204" pitchFamily="34" charset="0"/>
              </a:rPr>
              <a:t>Подавати інформацію про кількість військовозобов’язаних повинні </a:t>
            </a:r>
            <a:r>
              <a:rPr lang="uk-UA" sz="4000" b="1" dirty="0">
                <a:latin typeface="Arial" panose="020B0604020202020204" pitchFamily="34" charset="0"/>
                <a:cs typeface="Arial" panose="020B0604020202020204" pitchFamily="34" charset="0"/>
              </a:rPr>
              <a:t>підприємства, установи, організації для визнання критично важливими для функціонування економіки та забезпечення життєдіяльності населення в особливий період</a:t>
            </a:r>
            <a:r>
              <a:rPr lang="uk-UA" sz="4000" dirty="0">
                <a:latin typeface="Arial" panose="020B0604020202020204" pitchFamily="34" charset="0"/>
                <a:cs typeface="Arial" panose="020B0604020202020204" pitchFamily="34" charset="0"/>
              </a:rPr>
              <a:t> (п. 5 Критеріїв №76). І подана (та перевірена) інформація ця потім дублюється в рішенні органу, який надає або визнає підтвердженим критичний статус.</a:t>
            </a:r>
          </a:p>
          <a:p>
            <a:pPr marL="0" indent="0">
              <a:spcBef>
                <a:spcPts val="1800"/>
              </a:spcBef>
              <a:buNone/>
            </a:pPr>
            <a:r>
              <a:rPr lang="uk-UA" sz="4000" dirty="0">
                <a:latin typeface="Arial" panose="020B0604020202020204" pitchFamily="34" charset="0"/>
                <a:cs typeface="Arial" panose="020B0604020202020204" pitchFamily="34" charset="0"/>
              </a:rPr>
              <a:t>Однак, як виявилось, не в кожному рішенні!</a:t>
            </a:r>
          </a:p>
          <a:p>
            <a:pPr marL="0" indent="0">
              <a:spcBef>
                <a:spcPts val="1800"/>
              </a:spcBef>
              <a:buNone/>
            </a:pPr>
            <a:r>
              <a:rPr lang="uk-UA" sz="4000" dirty="0">
                <a:latin typeface="Arial" panose="020B0604020202020204" pitchFamily="34" charset="0"/>
                <a:cs typeface="Arial" panose="020B0604020202020204" pitchFamily="34" charset="0"/>
              </a:rPr>
              <a:t>У коментованому листі Мінекономіки пояснило, що в рішеннях державних органів про надання підприємству статусу критично важливого </a:t>
            </a:r>
            <a:r>
              <a:rPr lang="uk-UA" sz="4000" b="1" dirty="0">
                <a:latin typeface="Arial" panose="020B0604020202020204" pitchFamily="34" charset="0"/>
                <a:cs typeface="Arial" panose="020B0604020202020204" pitchFamily="34" charset="0"/>
              </a:rPr>
              <a:t>потрібно</a:t>
            </a:r>
            <a:r>
              <a:rPr lang="uk-UA" sz="4000" dirty="0">
                <a:latin typeface="Arial" panose="020B0604020202020204" pitchFamily="34" charset="0"/>
                <a:cs typeface="Arial" panose="020B0604020202020204" pitchFamily="34" charset="0"/>
              </a:rPr>
              <a:t> окремо зазначати кількість військовозобов’язаних, яких планують бронювати, якщо йдеться про:</a:t>
            </a:r>
          </a:p>
          <a:p>
            <a:pPr>
              <a:spcBef>
                <a:spcPts val="1800"/>
              </a:spcBef>
            </a:pPr>
            <a:r>
              <a:rPr lang="uk-UA" sz="4000" dirty="0">
                <a:latin typeface="Arial" panose="020B0604020202020204" pitchFamily="34" charset="0"/>
                <a:cs typeface="Arial" panose="020B0604020202020204" pitchFamily="34" charset="0"/>
              </a:rPr>
              <a:t>підприємства, установи та організації, у яких бронюванню підлягають усі військовозобов’язані працівники (п. 5 Порядку №76);</a:t>
            </a:r>
          </a:p>
          <a:p>
            <a:pPr>
              <a:spcBef>
                <a:spcPts val="1800"/>
              </a:spcBef>
            </a:pPr>
            <a:r>
              <a:rPr lang="uk-UA" sz="4000" dirty="0">
                <a:latin typeface="Arial" panose="020B0604020202020204" pitchFamily="34" charset="0"/>
                <a:cs typeface="Arial" panose="020B0604020202020204" pitchFamily="34" charset="0"/>
              </a:rPr>
              <a:t>підприємства, що працюють у сферах теплопостачання, гарячого водопостачання, водопостачання, водовідведення та управління побутовими відходами (</a:t>
            </a:r>
            <a:r>
              <a:rPr lang="uk-UA" sz="4000" dirty="0" err="1">
                <a:latin typeface="Arial" panose="020B0604020202020204" pitchFamily="34" charset="0"/>
                <a:cs typeface="Arial" panose="020B0604020202020204" pitchFamily="34" charset="0"/>
              </a:rPr>
              <a:t>абз</a:t>
            </a:r>
            <a:r>
              <a:rPr lang="uk-UA" sz="4000" dirty="0">
                <a:latin typeface="Arial" panose="020B0604020202020204" pitchFamily="34" charset="0"/>
                <a:cs typeface="Arial" panose="020B0604020202020204" pitchFamily="34" charset="0"/>
              </a:rPr>
              <a:t>. п’ятий п. 8 Порядку №76).</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719E62A-D2B2-C9DB-AC8E-87AD41FE6CFC}"/>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FC922AF2-23F2-5430-903D-C75ABE9D418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419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19CBD-D62C-404D-87F0-DE836AA3FDE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CF1EC-F410-5FC5-D396-662EC23148DE}"/>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12E64F98-5670-5AE5-B1D8-E473B5514084}"/>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Отже, зазначені положення </a:t>
            </a:r>
            <a:r>
              <a:rPr lang="uk-UA" sz="4000" b="1" dirty="0">
                <a:latin typeface="Arial" panose="020B0604020202020204" pitchFamily="34" charset="0"/>
                <a:cs typeface="Arial" panose="020B0604020202020204" pitchFamily="34" charset="0"/>
              </a:rPr>
              <a:t>не застосовуються</a:t>
            </a:r>
            <a:r>
              <a:rPr lang="uk-UA" sz="4000" dirty="0">
                <a:latin typeface="Arial" panose="020B0604020202020204" pitchFamily="34" charset="0"/>
                <a:cs typeface="Arial" panose="020B0604020202020204" pitchFamily="34" charset="0"/>
              </a:rPr>
              <a:t> до рішень державних органів для:</a:t>
            </a:r>
          </a:p>
          <a:p>
            <a:r>
              <a:rPr lang="uk-UA" sz="4000" dirty="0">
                <a:latin typeface="Arial" panose="020B0604020202020204" pitchFamily="34" charset="0"/>
                <a:cs typeface="Arial" panose="020B0604020202020204" pitchFamily="34" charset="0"/>
              </a:rPr>
              <a:t>критично важливих установ, кількість військовозобов’язаних працівників яких, які підлягають бронюванню, становить не більше 50 відсотків загальної кількості військовозобов’язаних працівників;</a:t>
            </a:r>
          </a:p>
          <a:p>
            <a:r>
              <a:rPr lang="uk-UA" sz="4000" dirty="0">
                <a:latin typeface="Arial" panose="020B0604020202020204" pitchFamily="34" charset="0"/>
                <a:cs typeface="Arial" panose="020B0604020202020204" pitchFamily="34" charset="0"/>
              </a:rPr>
              <a:t>критично важливих установ, кількість військовозобов’язаних працівників яких, які підлягають бронюванню, становить понад 50 відсотків загальної кількості військовозобов’язаних працівників за рішенням Міноборони;</a:t>
            </a:r>
          </a:p>
          <a:p>
            <a:r>
              <a:rPr lang="uk-UA" sz="4000" dirty="0">
                <a:latin typeface="Arial" panose="020B0604020202020204" pitchFamily="34" charset="0"/>
                <a:cs typeface="Arial" panose="020B0604020202020204" pitchFamily="34" charset="0"/>
              </a:rPr>
              <a:t>критично важливих підприємств, критично важливих установ, місцезнаходження яких визначено та які фактично провадять діяльність на територіях можливих бойових дій, територіях активних бойових дій, територіях активних бойових дій, на яких функціонують державні електронні інформаційні ресурси, включених до Переліку територій, на яких ведуться (велися) бойові дії або тимчасово окупованих Російською Федерацією, що затверджується </a:t>
            </a:r>
            <a:r>
              <a:rPr lang="uk-UA" sz="4000" dirty="0" err="1">
                <a:latin typeface="Arial" panose="020B0604020202020204" pitchFamily="34" charset="0"/>
                <a:cs typeface="Arial" panose="020B0604020202020204" pitchFamily="34" charset="0"/>
              </a:rPr>
              <a:t>Мінрозвитку</a:t>
            </a:r>
            <a:r>
              <a:rPr lang="uk-UA" sz="4000" dirty="0">
                <a:latin typeface="Arial" panose="020B0604020202020204" pitchFamily="34" charset="0"/>
                <a:cs typeface="Arial" panose="020B0604020202020204" pitchFamily="34" charset="0"/>
              </a:rPr>
              <a:t>, щодо яких не визначено дати припинення можливості бойових дій (дати завершення бойових дій).</a:t>
            </a: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D84A1036-4AAB-DF92-7487-BA4D419D279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33FDC89-B76F-D62E-A51F-26924700B0F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649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65DC2-6B0A-3976-B42E-B0873D694A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F45430-3E5E-A9E4-033F-F6980C5A4F7A}"/>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3 9 ГРУДНЯ 2025 </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1B17F2D-B717-C18D-F864-8C434AD6F83B}"/>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buNone/>
            </a:pPr>
            <a:r>
              <a:rPr lang="uk-UA" sz="4000" b="1" dirty="0">
                <a:latin typeface="Arial" panose="020B0604020202020204" pitchFamily="34" charset="0"/>
                <a:cs typeface="Arial" panose="020B0604020202020204" pitchFamily="34" charset="0"/>
              </a:rPr>
              <a:t>2. За якою формою слід подавати Інформацію про загальну кількість військовозобов’язаних працівників</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Інформацію про загальну кількість військовозобов’язаних працівників Мінекономіки рекомендує подавати двома способами на вибір роботодавця:</a:t>
            </a:r>
          </a:p>
          <a:p>
            <a:pPr marL="0" indent="0">
              <a:buNone/>
            </a:pPr>
            <a:r>
              <a:rPr lang="uk-UA" sz="4000" b="1" dirty="0">
                <a:latin typeface="Arial" panose="020B0604020202020204" pitchFamily="34" charset="0"/>
                <a:cs typeface="Arial" panose="020B0604020202020204" pitchFamily="34" charset="0"/>
              </a:rPr>
              <a:t>довідкою</a:t>
            </a:r>
            <a:r>
              <a:rPr lang="uk-UA" sz="4000" dirty="0">
                <a:latin typeface="Arial" panose="020B0604020202020204" pitchFamily="34" charset="0"/>
                <a:cs typeface="Arial" panose="020B0604020202020204" pitchFamily="34" charset="0"/>
              </a:rPr>
              <a:t> у довільній формі за підписом керівника підприємства, установи, організації;</a:t>
            </a:r>
          </a:p>
          <a:p>
            <a:pPr marL="0" indent="0">
              <a:buNone/>
            </a:pPr>
            <a:r>
              <a:rPr lang="uk-UA" sz="4000" b="1" dirty="0">
                <a:latin typeface="Arial" panose="020B0604020202020204" pitchFamily="34" charset="0"/>
                <a:cs typeface="Arial" panose="020B0604020202020204" pitchFamily="34" charset="0"/>
              </a:rPr>
              <a:t>відомостями про працівників</a:t>
            </a:r>
            <a:r>
              <a:rPr lang="uk-UA" sz="4000" dirty="0">
                <a:latin typeface="Arial" panose="020B0604020202020204" pitchFamily="34" charset="0"/>
                <a:cs typeface="Arial" panose="020B0604020202020204" pitchFamily="34" charset="0"/>
              </a:rPr>
              <a:t> з Єдиного державного реєстру призовників, військовозобов’язаних та резервістів, що сформовані засобами порталу Дія.</a:t>
            </a:r>
          </a:p>
          <a:p>
            <a:pPr marL="0" indent="0">
              <a:buNone/>
            </a:pPr>
            <a:r>
              <a:rPr lang="uk-UA" sz="4000" b="1" dirty="0">
                <a:latin typeface="Arial" panose="020B0604020202020204" pitchFamily="34" charset="0"/>
                <a:cs typeface="Arial" panose="020B0604020202020204" pitchFamily="34" charset="0"/>
              </a:rPr>
              <a:t>3. Станом на яку дату подавати Інформацію про загальну кількість військовозобов’язаних працівників</a:t>
            </a:r>
            <a:endParaRPr lang="uk-UA" sz="4000" dirty="0">
              <a:latin typeface="Arial" panose="020B0604020202020204" pitchFamily="34" charset="0"/>
              <a:cs typeface="Arial" panose="020B0604020202020204" pitchFamily="34" charset="0"/>
            </a:endParaRPr>
          </a:p>
          <a:p>
            <a:pPr marL="0" indent="0">
              <a:buNone/>
            </a:pPr>
            <a:r>
              <a:rPr lang="uk-UA" sz="4000" dirty="0">
                <a:latin typeface="Arial" panose="020B0604020202020204" pitchFamily="34" charset="0"/>
                <a:cs typeface="Arial" panose="020B0604020202020204" pitchFamily="34" charset="0"/>
              </a:rPr>
              <a:t>Інформація про загальну кількість військовозобов’язаних працівників подається станом </a:t>
            </a:r>
            <a:r>
              <a:rPr lang="uk-UA" sz="4000" b="1" dirty="0">
                <a:latin typeface="Arial" panose="020B0604020202020204" pitchFamily="34" charset="0"/>
                <a:cs typeface="Arial" panose="020B0604020202020204" pitchFamily="34" charset="0"/>
              </a:rPr>
              <a:t>на дату подання звернення!</a:t>
            </a:r>
            <a:endParaRPr lang="uk-UA" sz="4000" dirty="0">
              <a:latin typeface="Arial" panose="020B0604020202020204" pitchFamily="34" charset="0"/>
              <a:cs typeface="Arial" panose="020B0604020202020204" pitchFamily="34" charset="0"/>
            </a:endParaRPr>
          </a:p>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094B8953-529B-E373-D6FC-7F4ED5EDAA7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CE31987B-5578-775D-203A-11DCFF28667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886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64CE4-0738-49D6-C8F4-1DED8C57AB3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A980D5-B468-9679-CCC1-A9FA44DDB94D}"/>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ПЕРЕБРОНЮВАННЯ з 02.02.2026 без 72-ох ГОДИН ОЧІКУВАННЯ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C36D6DB-A8AF-9BA3-FC2A-F412F2217E31}"/>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11A589E-DC05-C6B7-3219-EEC1D8E7DCF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81C28AE-3780-7D98-1C81-19BAFB4BB5F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54</a:t>
            </a:fld>
            <a:endParaRPr lang="uk-UA" sz="3200" b="1" dirty="0">
              <a:solidFill>
                <a:schemeClr val="bg1"/>
              </a:solidFill>
              <a:latin typeface="Arial" panose="020B0604020202020204" pitchFamily="34" charset="0"/>
              <a:cs typeface="Arial" panose="020B0604020202020204" pitchFamily="34" charset="0"/>
            </a:endParaRPr>
          </a:p>
        </p:txBody>
      </p:sp>
      <p:pic>
        <p:nvPicPr>
          <p:cNvPr id="10" name="Рисунок 9" descr="Зображення, що містить текст, знімок екрана, Шрифт, документ&#10;&#10;Вміст на основі ШІ може бути неправильним.">
            <a:extLst>
              <a:ext uri="{FF2B5EF4-FFF2-40B4-BE49-F238E27FC236}">
                <a16:creationId xmlns:a16="http://schemas.microsoft.com/office/drawing/2014/main" id="{40006F37-5826-1F68-41FD-3582367FA460}"/>
              </a:ext>
            </a:extLst>
          </p:cNvPr>
          <p:cNvPicPr>
            <a:picLocks noChangeAspect="1"/>
          </p:cNvPicPr>
          <p:nvPr/>
        </p:nvPicPr>
        <p:blipFill>
          <a:blip r:embed="rId2"/>
          <a:stretch>
            <a:fillRect/>
          </a:stretch>
        </p:blipFill>
        <p:spPr>
          <a:xfrm>
            <a:off x="1817141" y="1314481"/>
            <a:ext cx="15300173" cy="9992856"/>
          </a:xfrm>
          <a:prstGeom prst="rect">
            <a:avLst/>
          </a:prstGeom>
        </p:spPr>
      </p:pic>
    </p:spTree>
    <p:extLst>
      <p:ext uri="{BB962C8B-B14F-4D97-AF65-F5344CB8AC3E}">
        <p14:creationId xmlns:p14="http://schemas.microsoft.com/office/powerpoint/2010/main" val="3989842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40E5-8317-91BB-AEB3-E1772C8F174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4EE41-F89E-6A1F-DB4D-090CED6CFCE8}"/>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ПЕРЕБРОНЮВАННЯ з 02.02.2026 без 72-ох ГОДИН ОЧІКУВАННЯ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452C822D-96EB-74D7-878E-0EF58F0E70FC}"/>
              </a:ext>
            </a:extLst>
          </p:cNvPr>
          <p:cNvSpPr>
            <a:spLocks noGrp="1"/>
          </p:cNvSpPr>
          <p:nvPr>
            <p:ph type="subTitle" idx="4"/>
          </p:nvPr>
        </p:nvSpPr>
        <p:spPr>
          <a:xfrm>
            <a:off x="1817143" y="1314481"/>
            <a:ext cx="21024195" cy="11502912"/>
          </a:xfrm>
          <a:prstGeom prst="rect">
            <a:avLst/>
          </a:prstGeom>
          <a:ln>
            <a:noFill/>
          </a:ln>
        </p:spPr>
        <p:txBody>
          <a:bodyPr>
            <a:noAutofit/>
          </a:bodyPr>
          <a:lstStyle/>
          <a:p>
            <a:pPr marL="0" indent="0">
              <a:spcBef>
                <a:spcPts val="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C77EC99-0BF1-1ABA-BB70-012A2B51E64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64C4B72-BF24-C82D-CC24-A8EA6E0C1C03}"/>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55</a:t>
            </a:fld>
            <a:endParaRPr lang="uk-UA" sz="3200" b="1" dirty="0">
              <a:solidFill>
                <a:schemeClr val="bg1"/>
              </a:solidFill>
              <a:latin typeface="Arial" panose="020B0604020202020204" pitchFamily="34" charset="0"/>
              <a:cs typeface="Arial" panose="020B0604020202020204" pitchFamily="34" charset="0"/>
            </a:endParaRPr>
          </a:p>
        </p:txBody>
      </p:sp>
      <p:pic>
        <p:nvPicPr>
          <p:cNvPr id="7" name="Рисунок 6" descr="Зображення, що містить текст, знімок екрана, Шрифт, число&#10;&#10;Вміст на основі ШІ може бути неправильним.">
            <a:extLst>
              <a:ext uri="{FF2B5EF4-FFF2-40B4-BE49-F238E27FC236}">
                <a16:creationId xmlns:a16="http://schemas.microsoft.com/office/drawing/2014/main" id="{7689BBE9-09E4-3970-9124-124C86FFF0D5}"/>
              </a:ext>
            </a:extLst>
          </p:cNvPr>
          <p:cNvPicPr>
            <a:picLocks noChangeAspect="1"/>
          </p:cNvPicPr>
          <p:nvPr/>
        </p:nvPicPr>
        <p:blipFill>
          <a:blip r:embed="rId2"/>
          <a:srcRect t="6838"/>
          <a:stretch>
            <a:fillRect/>
          </a:stretch>
        </p:blipFill>
        <p:spPr>
          <a:xfrm>
            <a:off x="1586341" y="1553869"/>
            <a:ext cx="21675995" cy="4992361"/>
          </a:xfrm>
          <a:prstGeom prst="rect">
            <a:avLst/>
          </a:prstGeom>
        </p:spPr>
      </p:pic>
    </p:spTree>
    <p:extLst>
      <p:ext uri="{BB962C8B-B14F-4D97-AF65-F5344CB8AC3E}">
        <p14:creationId xmlns:p14="http://schemas.microsoft.com/office/powerpoint/2010/main" val="2526311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90CDD-E9B7-CAA4-BE18-50FB53B0D916}"/>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F2E81562-1995-92D3-C58D-1F8A722067F2}"/>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A97C9471-F23E-D117-5ADE-02EBE4AD5C6B}"/>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EB648E44-1E5E-BB4C-2E3D-7CBECA4BD054}"/>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F6F5D8F5-FA37-AE9F-CB67-9D50E12740E2}"/>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8" name="TextBox 7">
            <a:extLst>
              <a:ext uri="{FF2B5EF4-FFF2-40B4-BE49-F238E27FC236}">
                <a16:creationId xmlns:a16="http://schemas.microsoft.com/office/drawing/2014/main" id="{31932CA6-970D-E753-912E-51F894251011}"/>
              </a:ext>
            </a:extLst>
          </p:cNvPr>
          <p:cNvSpPr txBox="1"/>
          <p:nvPr/>
        </p:nvSpPr>
        <p:spPr>
          <a:xfrm>
            <a:off x="2625463" y="5522071"/>
            <a:ext cx="20410376" cy="5170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00" lvl="1" algn="ctr">
              <a:spcBef>
                <a:spcPts val="1200"/>
              </a:spcBef>
            </a:pPr>
            <a:r>
              <a:rPr lang="ru-RU" sz="8000" b="1" dirty="0" err="1">
                <a:solidFill>
                  <a:srgbClr val="0070C0"/>
                </a:solidFill>
                <a:latin typeface="Roboto" panose="02000000000000000000" pitchFamily="2" charset="0"/>
              </a:rPr>
              <a:t>Розділ</a:t>
            </a:r>
            <a:r>
              <a:rPr lang="ru-RU" sz="8000" b="1" dirty="0">
                <a:solidFill>
                  <a:srgbClr val="0070C0"/>
                </a:solidFill>
                <a:latin typeface="Roboto" panose="02000000000000000000" pitchFamily="2" charset="0"/>
              </a:rPr>
              <a:t> 2. </a:t>
            </a:r>
            <a:r>
              <a:rPr lang="ru-RU" sz="8000" b="1" dirty="0" err="1">
                <a:solidFill>
                  <a:srgbClr val="0070C0"/>
                </a:solidFill>
                <a:latin typeface="Roboto" panose="02000000000000000000" pitchFamily="2" charset="0"/>
              </a:rPr>
              <a:t>Оновлені</a:t>
            </a:r>
            <a:r>
              <a:rPr lang="ru-RU" sz="8000" b="1" dirty="0">
                <a:solidFill>
                  <a:srgbClr val="0070C0"/>
                </a:solidFill>
                <a:latin typeface="Roboto" panose="02000000000000000000" pitchFamily="2" charset="0"/>
              </a:rPr>
              <a:t> </a:t>
            </a:r>
            <a:r>
              <a:rPr lang="ru-RU" sz="8000" b="1" dirty="0" err="1">
                <a:solidFill>
                  <a:srgbClr val="0070C0"/>
                </a:solidFill>
                <a:latin typeface="Roboto" panose="02000000000000000000" pitchFamily="2" charset="0"/>
              </a:rPr>
              <a:t>критерії</a:t>
            </a:r>
            <a:r>
              <a:rPr lang="ru-RU" sz="8000" b="1" dirty="0">
                <a:solidFill>
                  <a:srgbClr val="0070C0"/>
                </a:solidFill>
                <a:latin typeface="Roboto" panose="02000000000000000000" pitchFamily="2" charset="0"/>
              </a:rPr>
              <a:t> для </a:t>
            </a:r>
            <a:r>
              <a:rPr lang="ru-RU" sz="8000" b="1" dirty="0" err="1">
                <a:solidFill>
                  <a:srgbClr val="0070C0"/>
                </a:solidFill>
                <a:latin typeface="Roboto" panose="02000000000000000000" pitchFamily="2" charset="0"/>
              </a:rPr>
              <a:t>отримання</a:t>
            </a:r>
            <a:r>
              <a:rPr lang="ru-RU" sz="8000" b="1" dirty="0">
                <a:solidFill>
                  <a:srgbClr val="0070C0"/>
                </a:solidFill>
                <a:latin typeface="Roboto" panose="02000000000000000000" pitchFamily="2" charset="0"/>
              </a:rPr>
              <a:t> статусу критично </a:t>
            </a:r>
            <a:r>
              <a:rPr lang="ru-RU" sz="8000" b="1" dirty="0" err="1">
                <a:solidFill>
                  <a:srgbClr val="0070C0"/>
                </a:solidFill>
                <a:latin typeface="Roboto" panose="02000000000000000000" pitchFamily="2" charset="0"/>
              </a:rPr>
              <a:t>важливого</a:t>
            </a:r>
            <a:r>
              <a:rPr lang="ru-RU" sz="8000" b="1" dirty="0">
                <a:solidFill>
                  <a:srgbClr val="0070C0"/>
                </a:solidFill>
                <a:latin typeface="Roboto" panose="02000000000000000000" pitchFamily="2" charset="0"/>
              </a:rPr>
              <a:t> </a:t>
            </a:r>
            <a:r>
              <a:rPr lang="ru-RU" sz="8000" b="1" dirty="0" err="1">
                <a:solidFill>
                  <a:srgbClr val="0070C0"/>
                </a:solidFill>
                <a:latin typeface="Roboto" panose="02000000000000000000" pitchFamily="2" charset="0"/>
              </a:rPr>
              <a:t>підприємства</a:t>
            </a:r>
            <a:r>
              <a:rPr lang="ru-RU" sz="8000" b="1" dirty="0">
                <a:solidFill>
                  <a:srgbClr val="0070C0"/>
                </a:solidFill>
                <a:latin typeface="Roboto" panose="02000000000000000000" pitchFamily="2" charset="0"/>
              </a:rPr>
              <a:t> (з вересня 2025 року)</a:t>
            </a:r>
          </a:p>
          <a:p>
            <a:pPr marL="36000" lvl="1" algn="ctr">
              <a:spcBef>
                <a:spcPts val="1200"/>
              </a:spcBef>
            </a:pPr>
            <a:endParaRPr lang="uk-UA" sz="8000" b="1" noProof="0" dirty="0">
              <a:solidFill>
                <a:srgbClr val="0070C0"/>
              </a:solidFill>
              <a:latin typeface="Roboto" panose="02000000000000000000" pitchFamily="2" charset="0"/>
            </a:endParaRPr>
          </a:p>
        </p:txBody>
      </p:sp>
      <p:sp>
        <p:nvSpPr>
          <p:cNvPr id="3" name="Номер слайда 4">
            <a:extLst>
              <a:ext uri="{FF2B5EF4-FFF2-40B4-BE49-F238E27FC236}">
                <a16:creationId xmlns:a16="http://schemas.microsoft.com/office/drawing/2014/main" id="{9728B7A7-6D47-143E-1573-DAB21BD236D7}"/>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56</a:t>
            </a:fld>
            <a:endParaRPr lang="uk-UA" sz="3200" b="1" dirty="0">
              <a:solidFill>
                <a:schemeClr val="bg1"/>
              </a:solidFill>
              <a:latin typeface="Arial" panose="020B0604020202020204" pitchFamily="34" charset="0"/>
              <a:cs typeface="Arial" panose="020B0604020202020204" pitchFamily="34" charset="0"/>
            </a:endParaRPr>
          </a:p>
        </p:txBody>
      </p:sp>
      <p:sp>
        <p:nvSpPr>
          <p:cNvPr id="6" name="Прямоугольник 8">
            <a:extLst>
              <a:ext uri="{FF2B5EF4-FFF2-40B4-BE49-F238E27FC236}">
                <a16:creationId xmlns:a16="http://schemas.microsoft.com/office/drawing/2014/main" id="{3A9F552D-89BA-4525-6B20-A51A90FB3A1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54987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452E4-DC11-7B16-FCCD-988F8D963E9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E6749-FA49-63DF-CF51-3D945028F3C7}"/>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3" name="Объект 2">
            <a:extLst>
              <a:ext uri="{FF2B5EF4-FFF2-40B4-BE49-F238E27FC236}">
                <a16:creationId xmlns:a16="http://schemas.microsoft.com/office/drawing/2014/main" id="{CACE499F-2743-4D3B-8E5E-B22D2B1CF689}"/>
              </a:ext>
            </a:extLst>
          </p:cNvPr>
          <p:cNvSpPr>
            <a:spLocks noGrp="1"/>
          </p:cNvSpPr>
          <p:nvPr>
            <p:ph type="subTitle" idx="4"/>
          </p:nvPr>
        </p:nvSpPr>
        <p:spPr>
          <a:xfrm>
            <a:off x="1754018" y="2699315"/>
            <a:ext cx="20889322" cy="11502912"/>
          </a:xfrm>
          <a:prstGeom prst="rect">
            <a:avLst/>
          </a:prstGeom>
          <a:ln>
            <a:noFill/>
          </a:ln>
        </p:spPr>
        <p:txBody>
          <a:bodyPr>
            <a:noAutofit/>
          </a:bodyPr>
          <a:lstStyle/>
          <a:p>
            <a:pPr marL="0" indent="0">
              <a:buNone/>
            </a:pPr>
            <a:r>
              <a:rPr lang="uk-UA" sz="4000" b="1" noProof="0" dirty="0">
                <a:latin typeface="Arial" panose="020B0604020202020204" pitchFamily="34" charset="0"/>
                <a:cs typeface="Arial" panose="020B0604020202020204" pitchFamily="34" charset="0"/>
              </a:rPr>
              <a:t>Які зміни у Критеріях для визначення підприємства критично важливим</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Наказ № 471 затвердив критерії визнання підприємства критично важливим в новій редакції. Тобто до цього діяв наказ Мінекономіки від 18.12.2024 р. № 28003. </a:t>
            </a:r>
            <a:r>
              <a:rPr lang="uk-UA" sz="4000" b="1" noProof="0" dirty="0">
                <a:latin typeface="Arial" panose="020B0604020202020204" pitchFamily="34" charset="0"/>
                <a:cs typeface="Arial" panose="020B0604020202020204" pitchFamily="34" charset="0"/>
              </a:rPr>
              <a:t>Він діятиме і далі, але вже в редакції Наказу № 471</a:t>
            </a:r>
            <a:r>
              <a:rPr lang="uk-UA" sz="4000" noProof="0" dirty="0">
                <a:latin typeface="Arial" panose="020B0604020202020204" pitchFamily="34" charset="0"/>
                <a:cs typeface="Arial" panose="020B0604020202020204" pitchFamily="34" charset="0"/>
              </a:rPr>
              <a:t>. Ці критерії стосуються усіх, хто бажає отримати статус критично важливого підприємства від Мінекономіки.</a:t>
            </a:r>
          </a:p>
          <a:p>
            <a:pPr marL="0" indent="0">
              <a:buNone/>
            </a:pPr>
            <a:r>
              <a:rPr lang="uk-UA" sz="4000" noProof="0" dirty="0">
                <a:latin typeface="Arial" panose="020B0604020202020204" pitchFamily="34" charset="0"/>
                <a:cs typeface="Arial" panose="020B0604020202020204" pitchFamily="34" charset="0"/>
              </a:rPr>
              <a:t>Водночас до Наказу № 28003 додали нові критерії для таких галузей:</a:t>
            </a:r>
          </a:p>
          <a:p>
            <a:r>
              <a:rPr lang="uk-UA" sz="4000" noProof="0" dirty="0">
                <a:latin typeface="Arial" panose="020B0604020202020204" pitchFamily="34" charset="0"/>
                <a:cs typeface="Arial" panose="020B0604020202020204" pitchFamily="34" charset="0"/>
              </a:rPr>
              <a:t>лісового та мисливського господарства;</a:t>
            </a:r>
          </a:p>
          <a:p>
            <a:r>
              <a:rPr lang="uk-UA" sz="4000" noProof="0" dirty="0">
                <a:latin typeface="Arial" panose="020B0604020202020204" pitchFamily="34" charset="0"/>
                <a:cs typeface="Arial" panose="020B0604020202020204" pitchFamily="34" charset="0"/>
              </a:rPr>
              <a:t>навколишнього природного середовища;</a:t>
            </a:r>
          </a:p>
          <a:p>
            <a:r>
              <a:rPr lang="uk-UA" sz="4000" noProof="0" dirty="0">
                <a:latin typeface="Arial" panose="020B0604020202020204" pitchFamily="34" charset="0"/>
                <a:cs typeface="Arial" panose="020B0604020202020204" pitchFamily="34" charset="0"/>
              </a:rPr>
              <a:t>сільського господарства</a:t>
            </a:r>
            <a:endParaRPr lang="uk-UA" sz="40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F7CAD35F-0F91-7355-400E-E60C96A98FEE}"/>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D9DF1BAC-28A1-3654-3730-92DBDEF2B9E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639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BF464-F4B4-3F3A-5813-E274BF993FD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99A63-2BA3-B2EF-3B8C-E48B71F1CCFD}"/>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3" name="Объект 2">
            <a:extLst>
              <a:ext uri="{FF2B5EF4-FFF2-40B4-BE49-F238E27FC236}">
                <a16:creationId xmlns:a16="http://schemas.microsoft.com/office/drawing/2014/main" id="{9240B7E1-92DF-A351-B1D6-CF06188575A5}"/>
              </a:ext>
            </a:extLst>
          </p:cNvPr>
          <p:cNvSpPr>
            <a:spLocks noGrp="1"/>
          </p:cNvSpPr>
          <p:nvPr>
            <p:ph type="subTitle" idx="4"/>
          </p:nvPr>
        </p:nvSpPr>
        <p:spPr>
          <a:xfrm>
            <a:off x="1599822" y="1983713"/>
            <a:ext cx="20889322" cy="11502912"/>
          </a:xfrm>
          <a:prstGeom prst="rect">
            <a:avLst/>
          </a:prstGeom>
          <a:ln>
            <a:noFill/>
          </a:ln>
        </p:spPr>
        <p:txBody>
          <a:bodyPr>
            <a:noAutofit/>
          </a:bodyPr>
          <a:lstStyle/>
          <a:p>
            <a:pPr marL="0" indent="0">
              <a:buNone/>
            </a:pPr>
            <a:r>
              <a:rPr lang="uk-UA" sz="4000" b="1" noProof="0" dirty="0">
                <a:solidFill>
                  <a:schemeClr val="tx1"/>
                </a:solidFill>
                <a:latin typeface="Arial" panose="020B0604020202020204" pitchFamily="34" charset="0"/>
                <a:cs typeface="Arial" panose="020B0604020202020204" pitchFamily="34" charset="0"/>
              </a:rPr>
              <a:t>Хто зможе отримати статус критично важливого</a:t>
            </a:r>
            <a:endParaRPr lang="uk-UA" sz="4000" noProof="0" dirty="0">
              <a:solidFill>
                <a:schemeClr val="tx1"/>
              </a:solidFill>
              <a:latin typeface="Arial" panose="020B0604020202020204" pitchFamily="34" charset="0"/>
              <a:cs typeface="Arial" panose="020B0604020202020204" pitchFamily="34" charset="0"/>
            </a:endParaRPr>
          </a:p>
          <a:p>
            <a:pPr marL="0" indent="0">
              <a:buNone/>
            </a:pPr>
            <a:r>
              <a:rPr lang="uk-UA" sz="4000" noProof="0" dirty="0">
                <a:solidFill>
                  <a:schemeClr val="tx1"/>
                </a:solidFill>
                <a:latin typeface="Arial" panose="020B0604020202020204" pitchFamily="34" charset="0"/>
                <a:cs typeface="Arial" panose="020B0604020202020204" pitchFamily="34" charset="0"/>
              </a:rPr>
              <a:t>Спершу давайте подивимось, чи змінилося щось у критеріях, які встановлені для підприємств, що отримуватимуть критичний статус від Мінекономіки, крім галузей лісового та мисливського господарства, навколишнього природного середовища та сільського господарства.</a:t>
            </a:r>
          </a:p>
          <a:p>
            <a:pPr marL="0" indent="0">
              <a:buNone/>
            </a:pPr>
            <a:r>
              <a:rPr lang="uk-UA" sz="4000" noProof="0" dirty="0">
                <a:solidFill>
                  <a:schemeClr val="tx1"/>
                </a:solidFill>
                <a:latin typeface="Arial" panose="020B0604020202020204" pitchFamily="34" charset="0"/>
                <a:cs typeface="Arial" panose="020B0604020202020204" pitchFamily="34" charset="0"/>
              </a:rPr>
              <a:t>Тут критеріїв стало 9 (а не 10, як було до цього), проте це не означає, що прибрали лише один критерій – деякі з них замінили на нові. Для того щоб отримати статус критично важливого, підприємству достатньо відповідати хоча б одному з таких критеріїв</a:t>
            </a:r>
          </a:p>
        </p:txBody>
      </p:sp>
      <p:sp>
        <p:nvSpPr>
          <p:cNvPr id="9" name="Прямоугольник 8">
            <a:extLst>
              <a:ext uri="{FF2B5EF4-FFF2-40B4-BE49-F238E27FC236}">
                <a16:creationId xmlns:a16="http://schemas.microsoft.com/office/drawing/2014/main" id="{642F2403-AB20-9B25-CE6A-CCE3810CE88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037E921C-CC9C-4AE2-A94F-636DCAB34A7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9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CC4D5-E2DB-FD67-F8E7-58EBCAE828B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A6D3FB-3873-35C1-7593-BD655E1E2F06}"/>
              </a:ext>
            </a:extLst>
          </p:cNvPr>
          <p:cNvSpPr>
            <a:spLocks noGrp="1"/>
          </p:cNvSpPr>
          <p:nvPr>
            <p:ph type="ctrTitle"/>
          </p:nvPr>
        </p:nvSpPr>
        <p:spPr>
          <a:xfrm>
            <a:off x="1780986"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9" name="Прямоугольник 8">
            <a:extLst>
              <a:ext uri="{FF2B5EF4-FFF2-40B4-BE49-F238E27FC236}">
                <a16:creationId xmlns:a16="http://schemas.microsoft.com/office/drawing/2014/main" id="{108A2B60-A1B5-7855-BFEA-1AD9B6A9F6A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graphicFrame>
        <p:nvGraphicFramePr>
          <p:cNvPr id="4" name="Таблиця 3">
            <a:extLst>
              <a:ext uri="{FF2B5EF4-FFF2-40B4-BE49-F238E27FC236}">
                <a16:creationId xmlns:a16="http://schemas.microsoft.com/office/drawing/2014/main" id="{8BFC4AB8-CBD5-7C2B-CEF3-2E8DAC6FC133}"/>
              </a:ext>
            </a:extLst>
          </p:cNvPr>
          <p:cNvGraphicFramePr>
            <a:graphicFrameLocks noGrp="1"/>
          </p:cNvGraphicFramePr>
          <p:nvPr>
            <p:extLst>
              <p:ext uri="{D42A27DB-BD31-4B8C-83A1-F6EECF244321}">
                <p14:modId xmlns:p14="http://schemas.microsoft.com/office/powerpoint/2010/main" val="3377588226"/>
              </p:ext>
            </p:extLst>
          </p:nvPr>
        </p:nvGraphicFramePr>
        <p:xfrm>
          <a:off x="1780986" y="1553869"/>
          <a:ext cx="20091462" cy="11487286"/>
        </p:xfrm>
        <a:graphic>
          <a:graphicData uri="http://schemas.openxmlformats.org/drawingml/2006/table">
            <a:tbl>
              <a:tblPr>
                <a:tableStyleId>{8A107856-5554-42FB-B03E-39F5DBC370BA}</a:tableStyleId>
              </a:tblPr>
              <a:tblGrid>
                <a:gridCol w="10045731">
                  <a:extLst>
                    <a:ext uri="{9D8B030D-6E8A-4147-A177-3AD203B41FA5}">
                      <a16:colId xmlns:a16="http://schemas.microsoft.com/office/drawing/2014/main" val="2655694481"/>
                    </a:ext>
                  </a:extLst>
                </a:gridCol>
                <a:gridCol w="10045731">
                  <a:extLst>
                    <a:ext uri="{9D8B030D-6E8A-4147-A177-3AD203B41FA5}">
                      <a16:colId xmlns:a16="http://schemas.microsoft.com/office/drawing/2014/main" val="2409087991"/>
                    </a:ext>
                  </a:extLst>
                </a:gridCol>
              </a:tblGrid>
              <a:tr h="495013">
                <a:tc>
                  <a:txBody>
                    <a:bodyPr/>
                    <a:lstStyle/>
                    <a:p>
                      <a:pPr algn="ctr" latinLnBrk="0">
                        <a:buNone/>
                      </a:pPr>
                      <a:r>
                        <a:rPr lang="uk-UA" sz="2800" b="1" noProof="0" dirty="0">
                          <a:effectLst/>
                          <a:latin typeface="Arial" panose="020B0604020202020204" pitchFamily="34" charset="0"/>
                          <a:cs typeface="Arial" panose="020B0604020202020204" pitchFamily="34" charset="0"/>
                        </a:rPr>
                        <a:t>Було</a:t>
                      </a:r>
                    </a:p>
                  </a:txBody>
                  <a:tcPr marL="3001" marR="3001" marT="3001" marB="3001" anchor="ctr"/>
                </a:tc>
                <a:tc>
                  <a:txBody>
                    <a:bodyPr/>
                    <a:lstStyle/>
                    <a:p>
                      <a:pPr algn="ctr" latinLnBrk="0">
                        <a:buNone/>
                      </a:pPr>
                      <a:r>
                        <a:rPr lang="uk-UA" sz="2800" b="1" noProof="0" dirty="0">
                          <a:effectLst/>
                          <a:latin typeface="Arial" panose="020B0604020202020204" pitchFamily="34" charset="0"/>
                          <a:cs typeface="Arial" panose="020B0604020202020204" pitchFamily="34" charset="0"/>
                        </a:rPr>
                        <a:t>Стало</a:t>
                      </a:r>
                    </a:p>
                  </a:txBody>
                  <a:tcPr marL="3001" marR="3001" marT="3001" marB="3001" anchor="ctr"/>
                </a:tc>
                <a:extLst>
                  <a:ext uri="{0D108BD9-81ED-4DB2-BD59-A6C34878D82A}">
                    <a16:rowId xmlns:a16="http://schemas.microsoft.com/office/drawing/2014/main" val="1816192584"/>
                  </a:ext>
                </a:extLst>
              </a:tr>
              <a:tr h="6840919">
                <a:tc>
                  <a:txBody>
                    <a:bodyPr/>
                    <a:lstStyle/>
                    <a:p>
                      <a:pPr algn="l" latinLnBrk="0">
                        <a:buNone/>
                      </a:pPr>
                      <a:r>
                        <a:rPr lang="uk-UA" sz="2800" noProof="0" dirty="0">
                          <a:effectLst/>
                          <a:latin typeface="Arial" panose="020B0604020202020204" pitchFamily="34" charset="0"/>
                          <a:cs typeface="Arial" panose="020B0604020202020204" pitchFamily="34" charset="0"/>
                        </a:rPr>
                        <a:t>Отримання фінансової державної підтримки у вигляді грантів згідно з</a:t>
                      </a:r>
                      <a:r>
                        <a:rPr lang="uk-UA" sz="2800" b="1" noProof="0" dirty="0">
                          <a:effectLst/>
                          <a:latin typeface="Arial" panose="020B0604020202020204" pitchFamily="34" charset="0"/>
                          <a:cs typeface="Arial" panose="020B0604020202020204" pitchFamily="34" charset="0"/>
                        </a:rPr>
                        <a:t> Законом України «Про розвиток та державну підтримку малого і середнього підприємництва в Україні», Порядком надання грантів на створення або розвиток власного бізнесу учасникам бойових дій, особам з інвалідністю внаслідок війни та членам їх сімей, затвердженим </a:t>
                      </a:r>
                      <a:r>
                        <a:rPr lang="uk-UA" sz="2800" b="1" noProof="0" dirty="0">
                          <a:solidFill>
                            <a:srgbClr val="8BBA43"/>
                          </a:solidFill>
                          <a:effectLst/>
                          <a:latin typeface="Arial" panose="020B0604020202020204" pitchFamily="34" charset="0"/>
                          <a:cs typeface="Arial" panose="020B0604020202020204" pitchFamily="34" charset="0"/>
                          <a:hlinkClick r:id="rId2"/>
                        </a:rPr>
                        <a:t>постановою КМУ від 21.06.2022 №738</a:t>
                      </a:r>
                      <a:r>
                        <a:rPr lang="uk-UA" sz="2800" b="1" noProof="0" dirty="0">
                          <a:effectLst/>
                          <a:latin typeface="Arial" panose="020B0604020202020204" pitchFamily="34" charset="0"/>
                          <a:cs typeface="Arial" panose="020B0604020202020204" pitchFamily="34" charset="0"/>
                        </a:rPr>
                        <a:t> (зі змінами),</a:t>
                      </a:r>
                      <a:r>
                        <a:rPr lang="uk-UA" sz="2800" noProof="0" dirty="0">
                          <a:effectLst/>
                          <a:latin typeface="Arial" panose="020B0604020202020204" pitchFamily="34" charset="0"/>
                          <a:cs typeface="Arial" panose="020B0604020202020204" pitchFamily="34" charset="0"/>
                        </a:rPr>
                        <a:t> Порядком надання грантів на створення або розвиток виробництв переробної промисловості, затвердженим </a:t>
                      </a:r>
                      <a:r>
                        <a:rPr lang="uk-UA" sz="2800" noProof="0" dirty="0">
                          <a:solidFill>
                            <a:srgbClr val="8BBA43"/>
                          </a:solidFill>
                          <a:effectLst/>
                          <a:latin typeface="Arial" panose="020B0604020202020204" pitchFamily="34" charset="0"/>
                          <a:cs typeface="Arial" panose="020B0604020202020204" pitchFamily="34" charset="0"/>
                          <a:hlinkClick r:id="rId3"/>
                        </a:rPr>
                        <a:t>постановою КМУ від 24.06.2022 №739</a:t>
                      </a:r>
                      <a:r>
                        <a:rPr lang="uk-UA" sz="2800" noProof="0" dirty="0">
                          <a:effectLst/>
                          <a:latin typeface="Arial" panose="020B0604020202020204" pitchFamily="34" charset="0"/>
                          <a:cs typeface="Arial" panose="020B0604020202020204" pitchFamily="34" charset="0"/>
                        </a:rPr>
                        <a:t> (зі змінами), що підтверджується наданням відомостей від уповноваженого банку про результати моніторингу</a:t>
                      </a:r>
                    </a:p>
                  </a:txBody>
                  <a:tcPr marL="3001" marR="3001" marT="3001" marB="3001"/>
                </a:tc>
                <a:tc>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Отримання фінансової державної підтримки у вигляді грантів згідно з Порядком надання грантів на створення, розвиток або оновлення виробництв переробної промисловості, затвердженим постановою КМУ від 24.06.2022 №739, що підтверджується наданням відомостей від уповноваженого банку про результати моніторингу виконання обов'язкових умов договору гранту, визначених пунктом 26 цього Порядку.</a:t>
                      </a:r>
                    </a:p>
                    <a:p>
                      <a:pPr algn="l" latinLnBrk="0">
                        <a:spcAft>
                          <a:spcPts val="750"/>
                        </a:spcAft>
                        <a:buNone/>
                      </a:pPr>
                      <a:r>
                        <a:rPr lang="uk-UA" sz="2800" b="1" noProof="0" dirty="0">
                          <a:effectLst/>
                          <a:latin typeface="Arial" panose="020B0604020202020204" pitchFamily="34" charset="0"/>
                          <a:cs typeface="Arial" panose="020B0604020202020204" pitchFamily="34" charset="0"/>
                        </a:rPr>
                        <a:t>Тобто з тих, хто отримує державну підтримку, залишилися лише ті, хто її отримує за Порядком №739!</a:t>
                      </a:r>
                      <a:endParaRPr lang="uk-UA" sz="2800" noProof="0" dirty="0">
                        <a:effectLst/>
                        <a:latin typeface="Arial" panose="020B0604020202020204" pitchFamily="34" charset="0"/>
                        <a:cs typeface="Arial" panose="020B0604020202020204" pitchFamily="34" charset="0"/>
                      </a:endParaRPr>
                    </a:p>
                  </a:txBody>
                  <a:tcPr marL="3001" marR="3001" marT="3001" marB="3001"/>
                </a:tc>
                <a:extLst>
                  <a:ext uri="{0D108BD9-81ED-4DB2-BD59-A6C34878D82A}">
                    <a16:rowId xmlns:a16="http://schemas.microsoft.com/office/drawing/2014/main" val="873503945"/>
                  </a:ext>
                </a:extLst>
              </a:tr>
              <a:tr h="2075677">
                <a:tc gridSpan="2">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Виконання робіт та надання послуг для Мінекономіки на підставі договорів (угод, контрактів), укладених на строк не менше шести місяців.</a:t>
                      </a:r>
                    </a:p>
                    <a:p>
                      <a:pPr algn="l" latinLnBrk="0">
                        <a:spcAft>
                          <a:spcPts val="750"/>
                        </a:spcAft>
                        <a:buNone/>
                      </a:pP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Тут без змін!</a:t>
                      </a:r>
                      <a:endParaRPr lang="uk-UA" sz="2800" noProof="0" dirty="0">
                        <a:effectLst/>
                        <a:latin typeface="Arial" panose="020B0604020202020204" pitchFamily="34" charset="0"/>
                        <a:cs typeface="Arial" panose="020B0604020202020204" pitchFamily="34" charset="0"/>
                      </a:endParaRPr>
                    </a:p>
                  </a:txBody>
                  <a:tcPr marL="3001" marR="3001" marT="3001" marB="3001"/>
                </a:tc>
                <a:tc hMerge="1">
                  <a:txBody>
                    <a:bodyPr/>
                    <a:lstStyle/>
                    <a:p>
                      <a:endParaRPr lang="uk-UA"/>
                    </a:p>
                  </a:txBody>
                  <a:tcPr/>
                </a:tc>
                <a:extLst>
                  <a:ext uri="{0D108BD9-81ED-4DB2-BD59-A6C34878D82A}">
                    <a16:rowId xmlns:a16="http://schemas.microsoft.com/office/drawing/2014/main" val="2867634705"/>
                  </a:ext>
                </a:extLst>
              </a:tr>
              <a:tr h="2075677">
                <a:tc gridSpan="2">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Перебувають у сфері управління Мінекономіки або єдиним засновником та акціонером якого є держава в особі Мінекономіки та здійснюють державні замовлення.</a:t>
                      </a:r>
                    </a:p>
                    <a:p>
                      <a:pPr algn="l" latinLnBrk="0">
                        <a:spcAft>
                          <a:spcPts val="750"/>
                        </a:spcAft>
                        <a:buNone/>
                      </a:pP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Тут без змін!</a:t>
                      </a:r>
                      <a:endParaRPr lang="uk-UA" sz="2800" noProof="0" dirty="0">
                        <a:effectLst/>
                        <a:latin typeface="Arial" panose="020B0604020202020204" pitchFamily="34" charset="0"/>
                        <a:cs typeface="Arial" panose="020B0604020202020204" pitchFamily="34" charset="0"/>
                      </a:endParaRPr>
                    </a:p>
                  </a:txBody>
                  <a:tcPr marL="3001" marR="3001" marT="3001" marB="3001"/>
                </a:tc>
                <a:tc hMerge="1">
                  <a:txBody>
                    <a:bodyPr/>
                    <a:lstStyle/>
                    <a:p>
                      <a:endParaRPr lang="uk-UA"/>
                    </a:p>
                  </a:txBody>
                  <a:tcPr/>
                </a:tc>
                <a:extLst>
                  <a:ext uri="{0D108BD9-81ED-4DB2-BD59-A6C34878D82A}">
                    <a16:rowId xmlns:a16="http://schemas.microsoft.com/office/drawing/2014/main" val="316924573"/>
                  </a:ext>
                </a:extLst>
              </a:tr>
            </a:tbl>
          </a:graphicData>
        </a:graphic>
      </p:graphicFrame>
      <p:sp>
        <p:nvSpPr>
          <p:cNvPr id="5" name="Номер слайда 4">
            <a:extLst>
              <a:ext uri="{FF2B5EF4-FFF2-40B4-BE49-F238E27FC236}">
                <a16:creationId xmlns:a16="http://schemas.microsoft.com/office/drawing/2014/main" id="{F775DF80-A342-141D-E638-A989F3534E5E}"/>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59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04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37587-81B9-BAFA-057C-252E61B1C10D}"/>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321D6F78-D7CD-AD44-C782-158422690A40}"/>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670CC72B-D543-C9AA-DE5D-4FF5B480C604}"/>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CC9DC7A7-52E1-41D4-101E-8AA380713343}"/>
              </a:ext>
            </a:extLst>
          </p:cNvPr>
          <p:cNvSpPr txBox="1"/>
          <p:nvPr/>
        </p:nvSpPr>
        <p:spPr>
          <a:xfrm>
            <a:off x="1894856" y="1716656"/>
            <a:ext cx="20734635" cy="5524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uk-UA" sz="4000" b="1" dirty="0">
                <a:latin typeface="Arial" panose="020B0604020202020204" pitchFamily="34" charset="0"/>
                <a:cs typeface="Arial" panose="020B0604020202020204" pitchFamily="34" charset="0"/>
              </a:rPr>
              <a:t>Розділ 2. Оновлені критерії для отримання статусу критично важливого підприємства (з вересня 2025 року)</a:t>
            </a:r>
            <a:endParaRPr lang="uk-UA" sz="4000" dirty="0">
              <a:latin typeface="Arial" panose="020B0604020202020204" pitchFamily="34" charset="0"/>
              <a:cs typeface="Arial" panose="020B0604020202020204" pitchFamily="34" charset="0"/>
            </a:endParaRPr>
          </a:p>
          <a:p>
            <a:pPr fontAlgn="base"/>
            <a:r>
              <a:rPr lang="uk-UA" sz="4000" b="1" dirty="0">
                <a:latin typeface="Arial" panose="020B0604020202020204" pitchFamily="34" charset="0"/>
                <a:cs typeface="Arial" panose="020B0604020202020204" pitchFamily="34" charset="0"/>
              </a:rPr>
              <a:t>1.</a:t>
            </a:r>
            <a:r>
              <a:rPr lang="uk-UA" sz="4000" dirty="0">
                <a:latin typeface="Arial" panose="020B0604020202020204" pitchFamily="34" charset="0"/>
                <a:cs typeface="Arial" panose="020B0604020202020204" pitchFamily="34" charset="0"/>
              </a:rPr>
              <a:t> Нові критерії від міністерств та адміністрацій:</a:t>
            </a:r>
          </a:p>
          <a:p>
            <a:pPr fontAlgn="base"/>
            <a:r>
              <a:rPr lang="uk-UA" sz="4000" dirty="0">
                <a:latin typeface="Arial" panose="020B0604020202020204" pitchFamily="34" charset="0"/>
                <a:cs typeface="Arial" panose="020B0604020202020204" pitchFamily="34" charset="0"/>
              </a:rPr>
              <a:t>наказ Мінекономіки № 471 – оновлені критерії</a:t>
            </a:r>
          </a:p>
          <a:p>
            <a:pPr fontAlgn="base"/>
            <a:r>
              <a:rPr lang="uk-UA" sz="4000" b="1" dirty="0">
                <a:latin typeface="Arial" panose="020B0604020202020204" pitchFamily="34" charset="0"/>
                <a:cs typeface="Arial" panose="020B0604020202020204" pitchFamily="34" charset="0"/>
              </a:rPr>
              <a:t>2.</a:t>
            </a:r>
            <a:r>
              <a:rPr lang="uk-UA" sz="4000" dirty="0">
                <a:latin typeface="Arial" panose="020B0604020202020204" pitchFamily="34" charset="0"/>
                <a:cs typeface="Arial" panose="020B0604020202020204" pitchFamily="34" charset="0"/>
              </a:rPr>
              <a:t> Коли подавати документи на підтвердження критичного статусу</a:t>
            </a:r>
          </a:p>
          <a:p>
            <a:pPr fontAlgn="base"/>
            <a:r>
              <a:rPr lang="uk-UA" sz="4000" b="1" dirty="0">
                <a:latin typeface="Arial" panose="020B0604020202020204" pitchFamily="34" charset="0"/>
                <a:cs typeface="Arial" panose="020B0604020202020204" pitchFamily="34" charset="0"/>
              </a:rPr>
              <a:t>3.</a:t>
            </a:r>
            <a:r>
              <a:rPr lang="uk-UA" sz="4000" dirty="0">
                <a:latin typeface="Arial" panose="020B0604020202020204" pitchFamily="34" charset="0"/>
                <a:cs typeface="Arial" panose="020B0604020202020204" pitchFamily="34" charset="0"/>
              </a:rPr>
              <a:t> Працевлаштування осіб із порушеннями військового обліку та їх бронювання! На яких підприємствах і як дозволено бронювати працівників із порушеннями у військовому обліку</a:t>
            </a: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CECDD89C-F7D0-33C3-0B56-18B49CCBC686}"/>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A7F39855-F538-455A-2377-FD369B7E0533}"/>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C2D8B073-55DF-83A9-6616-34549B4F2BB6}"/>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8E434E8B-A621-9ADD-03DD-C7DC5950EAD7}"/>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6</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A5C958F1-DC33-1553-C9DD-ED23B6EF6D9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71988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49477-BB20-8AF3-E5BD-A7409861DB5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E26D3E-68D9-9374-75EE-C68377DE3DF6}"/>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9" name="Прямоугольник 8">
            <a:extLst>
              <a:ext uri="{FF2B5EF4-FFF2-40B4-BE49-F238E27FC236}">
                <a16:creationId xmlns:a16="http://schemas.microsoft.com/office/drawing/2014/main" id="{D2E663FF-00A9-9279-B968-EF512C6489C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graphicFrame>
        <p:nvGraphicFramePr>
          <p:cNvPr id="5" name="Таблиця 4">
            <a:extLst>
              <a:ext uri="{FF2B5EF4-FFF2-40B4-BE49-F238E27FC236}">
                <a16:creationId xmlns:a16="http://schemas.microsoft.com/office/drawing/2014/main" id="{C34B09AA-0AF0-8DEA-D434-E543AF5934F8}"/>
              </a:ext>
            </a:extLst>
          </p:cNvPr>
          <p:cNvGraphicFramePr>
            <a:graphicFrameLocks noGrp="1"/>
          </p:cNvGraphicFramePr>
          <p:nvPr>
            <p:extLst>
              <p:ext uri="{D42A27DB-BD31-4B8C-83A1-F6EECF244321}">
                <p14:modId xmlns:p14="http://schemas.microsoft.com/office/powerpoint/2010/main" val="3328521784"/>
              </p:ext>
            </p:extLst>
          </p:nvPr>
        </p:nvGraphicFramePr>
        <p:xfrm>
          <a:off x="1799274" y="1883794"/>
          <a:ext cx="19877940" cy="9593467"/>
        </p:xfrm>
        <a:graphic>
          <a:graphicData uri="http://schemas.openxmlformats.org/drawingml/2006/table">
            <a:tbl>
              <a:tblPr>
                <a:tableStyleId>{8A107856-5554-42FB-B03E-39F5DBC370BA}</a:tableStyleId>
              </a:tblPr>
              <a:tblGrid>
                <a:gridCol w="9938970">
                  <a:extLst>
                    <a:ext uri="{9D8B030D-6E8A-4147-A177-3AD203B41FA5}">
                      <a16:colId xmlns:a16="http://schemas.microsoft.com/office/drawing/2014/main" val="2655694481"/>
                    </a:ext>
                  </a:extLst>
                </a:gridCol>
                <a:gridCol w="9938970">
                  <a:extLst>
                    <a:ext uri="{9D8B030D-6E8A-4147-A177-3AD203B41FA5}">
                      <a16:colId xmlns:a16="http://schemas.microsoft.com/office/drawing/2014/main" val="2409087991"/>
                    </a:ext>
                  </a:extLst>
                </a:gridCol>
              </a:tblGrid>
              <a:tr h="646741">
                <a:tc>
                  <a:txBody>
                    <a:bodyPr/>
                    <a:lstStyle/>
                    <a:p>
                      <a:pPr algn="ctr" latinLnBrk="0">
                        <a:buNone/>
                      </a:pPr>
                      <a:r>
                        <a:rPr lang="uk-UA" sz="2800" b="1" noProof="0" dirty="0">
                          <a:effectLst/>
                          <a:latin typeface="Arial" panose="020B0604020202020204" pitchFamily="34" charset="0"/>
                          <a:cs typeface="Arial" panose="020B0604020202020204" pitchFamily="34" charset="0"/>
                        </a:rPr>
                        <a:t>Було</a:t>
                      </a:r>
                    </a:p>
                  </a:txBody>
                  <a:tcPr marL="3001" marR="3001" marT="3001" marB="3001" anchor="ctr"/>
                </a:tc>
                <a:tc>
                  <a:txBody>
                    <a:bodyPr/>
                    <a:lstStyle/>
                    <a:p>
                      <a:pPr algn="ctr" latinLnBrk="0">
                        <a:buNone/>
                      </a:pPr>
                      <a:r>
                        <a:rPr lang="uk-UA" sz="2800" b="1" noProof="0" dirty="0">
                          <a:effectLst/>
                          <a:latin typeface="Arial" panose="020B0604020202020204" pitchFamily="34" charset="0"/>
                          <a:cs typeface="Arial" panose="020B0604020202020204" pitchFamily="34" charset="0"/>
                        </a:rPr>
                        <a:t>Стало</a:t>
                      </a:r>
                    </a:p>
                  </a:txBody>
                  <a:tcPr marL="3001" marR="3001" marT="3001" marB="3001" anchor="ctr"/>
                </a:tc>
                <a:extLst>
                  <a:ext uri="{0D108BD9-81ED-4DB2-BD59-A6C34878D82A}">
                    <a16:rowId xmlns:a16="http://schemas.microsoft.com/office/drawing/2014/main" val="1816192584"/>
                  </a:ext>
                </a:extLst>
              </a:tr>
              <a:tr h="4473363">
                <a:tc>
                  <a:txBody>
                    <a:bodyPr/>
                    <a:lstStyle/>
                    <a:p>
                      <a:pPr algn="l" latinLnBrk="0">
                        <a:buNone/>
                      </a:pPr>
                      <a:r>
                        <a:rPr lang="uk-UA" sz="2800" b="1" noProof="0" dirty="0">
                          <a:effectLst/>
                          <a:latin typeface="Arial" panose="020B0604020202020204" pitchFamily="34" charset="0"/>
                          <a:cs typeface="Arial" panose="020B0604020202020204" pitchFamily="34" charset="0"/>
                        </a:rPr>
                        <a:t>Розмір нарахованої середньої заробітної плати застрахованих осіб – працівників становить не нижче середньої заробітної плати по країні за останній звітний податковий рік, помноженої на коефіцієнт 2 – для підприємств, установ, організацій, які мають середню кількість застрахованих осіб – працівників не менше 50 осіб</a:t>
                      </a:r>
                      <a:endParaRPr lang="uk-UA" sz="2800" noProof="0" dirty="0">
                        <a:effectLst/>
                        <a:latin typeface="Arial" panose="020B0604020202020204" pitchFamily="34" charset="0"/>
                        <a:cs typeface="Arial" panose="020B0604020202020204" pitchFamily="34" charset="0"/>
                      </a:endParaRPr>
                    </a:p>
                  </a:txBody>
                  <a:tcPr marL="3001" marR="3001" marT="3001" marB="3001"/>
                </a:tc>
                <a:tc rowSpan="2">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Проведення відповідно до закону незалежної експертизи </a:t>
                      </a:r>
                      <a:r>
                        <a:rPr lang="uk-UA" sz="2800" noProof="0" dirty="0" err="1">
                          <a:effectLst/>
                          <a:latin typeface="Arial" panose="020B0604020202020204" pitchFamily="34" charset="0"/>
                          <a:cs typeface="Arial" panose="020B0604020202020204" pitchFamily="34" charset="0"/>
                        </a:rPr>
                        <a:t>проєктів</a:t>
                      </a:r>
                      <a:r>
                        <a:rPr lang="uk-UA" sz="2800" noProof="0" dirty="0">
                          <a:effectLst/>
                          <a:latin typeface="Arial" panose="020B0604020202020204" pitchFamily="34" charset="0"/>
                          <a:cs typeface="Arial" panose="020B0604020202020204" pitchFamily="34" charset="0"/>
                        </a:rPr>
                        <a:t> нормативно-правових актів з питань економіки, зовнішньоекономічних </a:t>
                      </a:r>
                      <a:r>
                        <a:rPr lang="uk-UA" sz="2800" noProof="0" dirty="0" err="1">
                          <a:effectLst/>
                          <a:latin typeface="Arial" panose="020B0604020202020204" pitchFamily="34" charset="0"/>
                          <a:cs typeface="Arial" panose="020B0604020202020204" pitchFamily="34" charset="0"/>
                        </a:rPr>
                        <a:t>зв’язків</a:t>
                      </a:r>
                      <a:r>
                        <a:rPr lang="uk-UA" sz="2800" noProof="0" dirty="0">
                          <a:effectLst/>
                          <a:latin typeface="Arial" panose="020B0604020202020204" pitchFamily="34" charset="0"/>
                          <a:cs typeface="Arial" panose="020B0604020202020204" pitchFamily="34" charset="0"/>
                        </a:rPr>
                        <a:t>, а також з інших питань, що стосуються прав та інтересів підприємців.</a:t>
                      </a:r>
                    </a:p>
                    <a:p>
                      <a:pPr algn="l" latinLnBrk="0">
                        <a:spcAft>
                          <a:spcPts val="750"/>
                        </a:spcAft>
                        <a:buNone/>
                      </a:pPr>
                      <a:r>
                        <a:rPr lang="uk-UA" sz="2800" b="1" noProof="0" dirty="0">
                          <a:effectLst/>
                          <a:latin typeface="Arial" panose="020B0604020202020204" pitchFamily="34" charset="0"/>
                          <a:cs typeface="Arial" panose="020B0604020202020204" pitchFamily="34" charset="0"/>
                        </a:rPr>
                        <a:t>Це абсолютно новий критерій!</a:t>
                      </a: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Зверніть увагу: критерії щодо розміру середньої зарплати Мінекономіки прибрало.</a:t>
                      </a: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Але і далі діятиме обов’язковий критерій щодо оплати праці, встановлений </a:t>
                      </a:r>
                      <a:r>
                        <a:rPr lang="uk-UA" sz="2800" b="1" i="0" u="none" strike="noStrike" cap="none" spc="0" baseline="0" noProof="0" dirty="0">
                          <a:ln>
                            <a:noFill/>
                          </a:ln>
                          <a:solidFill>
                            <a:schemeClr val="dk1"/>
                          </a:solidFill>
                          <a:effectLst/>
                          <a:uFillTx/>
                          <a:latin typeface="Arial" panose="020B0604020202020204" pitchFamily="34" charset="0"/>
                          <a:ea typeface="+mn-ea"/>
                          <a:cs typeface="Arial" panose="020B0604020202020204" pitchFamily="34" charset="0"/>
                          <a:sym typeface="Helvetica Neue"/>
                        </a:rPr>
                        <a:t>КМУ Постановою № 76 </a:t>
                      </a:r>
                      <a:r>
                        <a:rPr lang="uk-UA" sz="2800" b="1" noProof="0" dirty="0">
                          <a:effectLst/>
                          <a:latin typeface="Arial" panose="020B0604020202020204" pitchFamily="34" charset="0"/>
                          <a:cs typeface="Arial" panose="020B0604020202020204" pitchFamily="34" charset="0"/>
                        </a:rPr>
                        <a:t>(про що – нижче)!</a:t>
                      </a:r>
                      <a:endParaRPr lang="uk-UA" sz="2800" noProof="0" dirty="0">
                        <a:effectLst/>
                        <a:latin typeface="Arial" panose="020B0604020202020204" pitchFamily="34" charset="0"/>
                        <a:cs typeface="Arial" panose="020B0604020202020204" pitchFamily="34" charset="0"/>
                      </a:endParaRPr>
                    </a:p>
                  </a:txBody>
                  <a:tcPr marL="3001" marR="3001" marT="3001" marB="3001"/>
                </a:tc>
                <a:extLst>
                  <a:ext uri="{0D108BD9-81ED-4DB2-BD59-A6C34878D82A}">
                    <a16:rowId xmlns:a16="http://schemas.microsoft.com/office/drawing/2014/main" val="2038655664"/>
                  </a:ext>
                </a:extLst>
              </a:tr>
              <a:tr h="4473363">
                <a:tc>
                  <a:txBody>
                    <a:bodyPr/>
                    <a:lstStyle/>
                    <a:p>
                      <a:pPr algn="l" latinLnBrk="0">
                        <a:buNone/>
                      </a:pPr>
                      <a:r>
                        <a:rPr lang="uk-UA" sz="2800" b="1" noProof="0" dirty="0">
                          <a:effectLst/>
                          <a:latin typeface="Arial" panose="020B0604020202020204" pitchFamily="34" charset="0"/>
                          <a:cs typeface="Arial" panose="020B0604020202020204" pitchFamily="34" charset="0"/>
                        </a:rPr>
                        <a:t>Розмір нарахованої середньої заробітної плати застрахованих осіб – працівників становить не нижче середньої заробітної плати по країні за останній звітний податковий рік, помноженої на коефіцієнт 3 – для підприємств, установ, організацій, які мають середню кількість застрахованих осіб – працівників не менше 20 осіб</a:t>
                      </a:r>
                      <a:endParaRPr lang="uk-UA" sz="2800" noProof="0" dirty="0">
                        <a:effectLst/>
                        <a:latin typeface="Arial" panose="020B0604020202020204" pitchFamily="34" charset="0"/>
                        <a:cs typeface="Arial" panose="020B0604020202020204" pitchFamily="34" charset="0"/>
                      </a:endParaRPr>
                    </a:p>
                  </a:txBody>
                  <a:tcPr marL="3001" marR="3001" marT="3001" marB="3001"/>
                </a:tc>
                <a:tc vMerge="1">
                  <a:txBody>
                    <a:bodyPr/>
                    <a:lstStyle/>
                    <a:p>
                      <a:endParaRPr lang="uk-UA"/>
                    </a:p>
                  </a:txBody>
                  <a:tcPr/>
                </a:tc>
                <a:extLst>
                  <a:ext uri="{0D108BD9-81ED-4DB2-BD59-A6C34878D82A}">
                    <a16:rowId xmlns:a16="http://schemas.microsoft.com/office/drawing/2014/main" val="256252496"/>
                  </a:ext>
                </a:extLst>
              </a:tr>
            </a:tbl>
          </a:graphicData>
        </a:graphic>
      </p:graphicFrame>
      <p:sp>
        <p:nvSpPr>
          <p:cNvPr id="4" name="Номер слайда 4">
            <a:extLst>
              <a:ext uri="{FF2B5EF4-FFF2-40B4-BE49-F238E27FC236}">
                <a16:creationId xmlns:a16="http://schemas.microsoft.com/office/drawing/2014/main" id="{43B708D1-257E-DB72-E93E-FF95F7E9E6E4}"/>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094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69225-0A35-417A-17EE-937319259C6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0F4BD-554A-67F9-92BC-261A4B0E0536}"/>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9" name="Прямоугольник 8">
            <a:extLst>
              <a:ext uri="{FF2B5EF4-FFF2-40B4-BE49-F238E27FC236}">
                <a16:creationId xmlns:a16="http://schemas.microsoft.com/office/drawing/2014/main" id="{ED1679A7-F5DB-6FDC-9238-D3CD6A8D7AB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graphicFrame>
        <p:nvGraphicFramePr>
          <p:cNvPr id="4" name="Таблиця 3">
            <a:extLst>
              <a:ext uri="{FF2B5EF4-FFF2-40B4-BE49-F238E27FC236}">
                <a16:creationId xmlns:a16="http://schemas.microsoft.com/office/drawing/2014/main" id="{AF5C6AF1-634A-56D6-7612-2E4C733658A0}"/>
              </a:ext>
            </a:extLst>
          </p:cNvPr>
          <p:cNvGraphicFramePr>
            <a:graphicFrameLocks noGrp="1"/>
          </p:cNvGraphicFramePr>
          <p:nvPr>
            <p:extLst>
              <p:ext uri="{D42A27DB-BD31-4B8C-83A1-F6EECF244321}">
                <p14:modId xmlns:p14="http://schemas.microsoft.com/office/powerpoint/2010/main" val="4136306240"/>
              </p:ext>
            </p:extLst>
          </p:nvPr>
        </p:nvGraphicFramePr>
        <p:xfrm>
          <a:off x="1799274" y="1686679"/>
          <a:ext cx="19798854" cy="11657072"/>
        </p:xfrm>
        <a:graphic>
          <a:graphicData uri="http://schemas.openxmlformats.org/drawingml/2006/table">
            <a:tbl>
              <a:tblPr>
                <a:tableStyleId>{8A107856-5554-42FB-B03E-39F5DBC370BA}</a:tableStyleId>
              </a:tblPr>
              <a:tblGrid>
                <a:gridCol w="9899427">
                  <a:extLst>
                    <a:ext uri="{9D8B030D-6E8A-4147-A177-3AD203B41FA5}">
                      <a16:colId xmlns:a16="http://schemas.microsoft.com/office/drawing/2014/main" val="2655694481"/>
                    </a:ext>
                  </a:extLst>
                </a:gridCol>
                <a:gridCol w="9899427">
                  <a:extLst>
                    <a:ext uri="{9D8B030D-6E8A-4147-A177-3AD203B41FA5}">
                      <a16:colId xmlns:a16="http://schemas.microsoft.com/office/drawing/2014/main" val="2409087991"/>
                    </a:ext>
                  </a:extLst>
                </a:gridCol>
              </a:tblGrid>
              <a:tr h="487139">
                <a:tc>
                  <a:txBody>
                    <a:bodyPr/>
                    <a:lstStyle/>
                    <a:p>
                      <a:pPr algn="ctr" latinLnBrk="0">
                        <a:buNone/>
                      </a:pPr>
                      <a:r>
                        <a:rPr lang="uk-UA" sz="2800" b="1" noProof="0" dirty="0">
                          <a:effectLst/>
                          <a:latin typeface="Arial" panose="020B0604020202020204" pitchFamily="34" charset="0"/>
                          <a:cs typeface="Arial" panose="020B0604020202020204" pitchFamily="34" charset="0"/>
                        </a:rPr>
                        <a:t>Було</a:t>
                      </a:r>
                    </a:p>
                  </a:txBody>
                  <a:tcPr marL="3001" marR="3001" marT="3001" marB="3001" anchor="ctr"/>
                </a:tc>
                <a:tc>
                  <a:txBody>
                    <a:bodyPr/>
                    <a:lstStyle/>
                    <a:p>
                      <a:pPr algn="ctr" latinLnBrk="0">
                        <a:buNone/>
                      </a:pPr>
                      <a:r>
                        <a:rPr lang="uk-UA" sz="2800" b="1" noProof="0" dirty="0">
                          <a:effectLst/>
                          <a:latin typeface="Arial" panose="020B0604020202020204" pitchFamily="34" charset="0"/>
                          <a:cs typeface="Arial" panose="020B0604020202020204" pitchFamily="34" charset="0"/>
                        </a:rPr>
                        <a:t>Стало</a:t>
                      </a:r>
                    </a:p>
                  </a:txBody>
                  <a:tcPr marL="3001" marR="3001" marT="3001" marB="3001" anchor="ctr"/>
                </a:tc>
                <a:extLst>
                  <a:ext uri="{0D108BD9-81ED-4DB2-BD59-A6C34878D82A}">
                    <a16:rowId xmlns:a16="http://schemas.microsoft.com/office/drawing/2014/main" val="1816192584"/>
                  </a:ext>
                </a:extLst>
              </a:tr>
              <a:tr h="11169933">
                <a:tc>
                  <a:txBody>
                    <a:bodyPr/>
                    <a:lstStyle/>
                    <a:p>
                      <a:pPr algn="l" latinLnBrk="0">
                        <a:buNone/>
                      </a:pPr>
                      <a:r>
                        <a:rPr lang="uk-UA" sz="2800" noProof="0" dirty="0">
                          <a:effectLst/>
                          <a:latin typeface="Arial" panose="020B0604020202020204" pitchFamily="34" charset="0"/>
                          <a:cs typeface="Arial" panose="020B0604020202020204" pitchFamily="34" charset="0"/>
                        </a:rPr>
                        <a:t>Провадження діяльності на території трьох і більше областей України, </a:t>
                      </a:r>
                      <a:r>
                        <a:rPr lang="uk-UA" sz="2800" b="1" noProof="0" dirty="0">
                          <a:effectLst/>
                          <a:latin typeface="Arial" panose="020B0604020202020204" pitchFamily="34" charset="0"/>
                          <a:cs typeface="Arial" panose="020B0604020202020204" pitchFamily="34" charset="0"/>
                        </a:rPr>
                        <a:t>у сфері, формування та/або реалізацію політики якої забезпечує Мінекономіки</a:t>
                      </a:r>
                      <a:r>
                        <a:rPr lang="uk-UA" sz="2800" noProof="0" dirty="0">
                          <a:effectLst/>
                          <a:latin typeface="Arial" panose="020B0604020202020204" pitchFamily="34" charset="0"/>
                          <a:cs typeface="Arial" panose="020B0604020202020204" pitchFamily="34" charset="0"/>
                        </a:rPr>
                        <a:t>, що підтверджується документами на право власності або оренду нерухомого майна, а також витягом з інформаційної системи органів ДПС </a:t>
                      </a:r>
                      <a:r>
                        <a:rPr lang="uk-UA" sz="2800" b="1" noProof="0" dirty="0">
                          <a:effectLst/>
                          <a:latin typeface="Arial" panose="020B0604020202020204" pitchFamily="34" charset="0"/>
                          <a:cs typeface="Arial" panose="020B0604020202020204" pitchFamily="34" charset="0"/>
                        </a:rPr>
                        <a:t>щодо статусу</a:t>
                      </a:r>
                      <a:r>
                        <a:rPr lang="uk-UA" sz="2800" noProof="0" dirty="0">
                          <a:effectLst/>
                          <a:latin typeface="Arial" panose="020B0604020202020204" pitchFamily="34" charset="0"/>
                          <a:cs typeface="Arial" panose="020B0604020202020204" pitchFamily="34" charset="0"/>
                        </a:rPr>
                        <a:t> розрахунків платника </a:t>
                      </a:r>
                      <a:r>
                        <a:rPr lang="uk-UA" sz="2800" b="1" noProof="0" dirty="0">
                          <a:effectLst/>
                          <a:latin typeface="Arial" panose="020B0604020202020204" pitchFamily="34" charset="0"/>
                          <a:cs typeface="Arial" panose="020B0604020202020204" pitchFamily="34" charset="0"/>
                        </a:rPr>
                        <a:t>з бюджетом</a:t>
                      </a:r>
                      <a:r>
                        <a:rPr lang="uk-UA" sz="2800" noProof="0" dirty="0">
                          <a:effectLst/>
                          <a:latin typeface="Arial" panose="020B0604020202020204" pitchFamily="34" charset="0"/>
                          <a:cs typeface="Arial" panose="020B0604020202020204" pitchFamily="34" charset="0"/>
                        </a:rPr>
                        <a:t> </a:t>
                      </a:r>
                      <a:r>
                        <a:rPr lang="uk-UA" sz="2800" b="1" noProof="0" dirty="0">
                          <a:effectLst/>
                          <a:latin typeface="Arial" panose="020B0604020202020204" pitchFamily="34" charset="0"/>
                          <a:cs typeface="Arial" panose="020B0604020202020204" pitchFamily="34" charset="0"/>
                        </a:rPr>
                        <a:t>та цільовими фондами</a:t>
                      </a:r>
                      <a:r>
                        <a:rPr lang="uk-UA" sz="2800" noProof="0" dirty="0">
                          <a:effectLst/>
                          <a:latin typeface="Arial" panose="020B0604020202020204" pitchFamily="34" charset="0"/>
                          <a:cs typeface="Arial" panose="020B0604020202020204" pitchFamily="34" charset="0"/>
                        </a:rPr>
                        <a:t> за місцезнаходженням філії, представництва, іншого відокремленого підрозділу</a:t>
                      </a:r>
                    </a:p>
                  </a:txBody>
                  <a:tcPr marL="3001" marR="3001" marT="3001" marB="3001"/>
                </a:tc>
                <a:tc>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Провадження діяльності на території трьох і більше областей України, що підтверджується документами на право власності або оренду нерухомого майна, а також витягом з інформаційно-комунікаційної системи ДПС </a:t>
                      </a:r>
                      <a:r>
                        <a:rPr lang="uk-UA" sz="2800" b="1" noProof="0" dirty="0">
                          <a:effectLst/>
                          <a:latin typeface="Arial" panose="020B0604020202020204" pitchFamily="34" charset="0"/>
                          <a:cs typeface="Arial" panose="020B0604020202020204" pitchFamily="34" charset="0"/>
                        </a:rPr>
                        <a:t>про стан</a:t>
                      </a:r>
                      <a:r>
                        <a:rPr lang="uk-UA" sz="2800" noProof="0" dirty="0">
                          <a:effectLst/>
                          <a:latin typeface="Arial" panose="020B0604020202020204" pitchFamily="34" charset="0"/>
                          <a:cs typeface="Arial" panose="020B0604020202020204" pitchFamily="34" charset="0"/>
                        </a:rPr>
                        <a:t> розрахунків платника </a:t>
                      </a:r>
                      <a:r>
                        <a:rPr lang="uk-UA" sz="2800" b="1" noProof="0" dirty="0">
                          <a:effectLst/>
                          <a:latin typeface="Arial" panose="020B0604020202020204" pitchFamily="34" charset="0"/>
                          <a:cs typeface="Arial" panose="020B0604020202020204" pitchFamily="34" charset="0"/>
                        </a:rPr>
                        <a:t>за податками, зборами, </a:t>
                      </a:r>
                      <a:r>
                        <a:rPr lang="uk-UA" sz="2800" b="1" noProof="0" dirty="0" err="1">
                          <a:effectLst/>
                          <a:latin typeface="Arial" panose="020B0604020202020204" pitchFamily="34" charset="0"/>
                          <a:cs typeface="Arial" panose="020B0604020202020204" pitchFamily="34" charset="0"/>
                        </a:rPr>
                        <a:t>платежами</a:t>
                      </a:r>
                      <a:r>
                        <a:rPr lang="uk-UA" sz="2800" b="1" noProof="0" dirty="0">
                          <a:effectLst/>
                          <a:latin typeface="Arial" panose="020B0604020202020204" pitchFamily="34" charset="0"/>
                          <a:cs typeface="Arial" panose="020B0604020202020204" pitchFamily="34" charset="0"/>
                        </a:rPr>
                        <a:t> та єдиним внеском на загальнообов'язкове державне соціальне страхування</a:t>
                      </a:r>
                      <a:r>
                        <a:rPr lang="uk-UA" sz="2800" noProof="0" dirty="0">
                          <a:effectLst/>
                          <a:latin typeface="Arial" panose="020B0604020202020204" pitchFamily="34" charset="0"/>
                          <a:cs typeface="Arial" panose="020B0604020202020204" pitchFamily="34" charset="0"/>
                        </a:rPr>
                        <a:t>, контроль за справлянням яких покладено на ДПС, із кваліфікованим електронним підписом або особистим підписом посадової особи територіального органу ДПС </a:t>
                      </a:r>
                      <a:r>
                        <a:rPr lang="uk-UA" sz="2800" b="1" noProof="0" dirty="0">
                          <a:effectLst/>
                          <a:latin typeface="Arial" panose="020B0604020202020204" pitchFamily="34" charset="0"/>
                          <a:cs typeface="Arial" panose="020B0604020202020204" pitchFamily="34" charset="0"/>
                        </a:rPr>
                        <a:t>за основним та неосновним місцем обліку юридичної особи та її відокремлених підрозділів</a:t>
                      </a:r>
                      <a:r>
                        <a:rPr lang="uk-UA" sz="2800" noProof="0" dirty="0">
                          <a:effectLst/>
                          <a:latin typeface="Arial" panose="020B0604020202020204" pitchFamily="34" charset="0"/>
                          <a:cs typeface="Arial" panose="020B0604020202020204" pitchFamily="34" charset="0"/>
                        </a:rPr>
                        <a:t>, які мають, одержують (передають) об'єкти оподаткування або провадять діяльність (операції), що є об'єктом оподаткування згідно з вимогами Податкового кодексу України.</a:t>
                      </a:r>
                    </a:p>
                    <a:p>
                      <a:pPr algn="l" latinLnBrk="0">
                        <a:spcAft>
                          <a:spcPts val="750"/>
                        </a:spcAft>
                        <a:buNone/>
                      </a:pPr>
                      <a:r>
                        <a:rPr lang="uk-UA" sz="2800" b="1" noProof="0" dirty="0">
                          <a:effectLst/>
                          <a:latin typeface="Arial" panose="020B0604020202020204" pitchFamily="34" charset="0"/>
                          <a:cs typeface="Arial" panose="020B0604020202020204" pitchFamily="34" charset="0"/>
                        </a:rPr>
                        <a:t>Тут, як бачимо, правок багато, але здебільшого вони косметичні.</a:t>
                      </a: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Єдине, на що треба звернути увагу, що підтверджувати відсутність боргів перед бюджетом треба буде витягом від ДПС не тільки за місцезнаходженням відокремленого підрозділу, а і за основним місцем обліку </a:t>
                      </a:r>
                      <a:r>
                        <a:rPr lang="uk-UA" sz="2800" b="1" noProof="0" dirty="0" err="1">
                          <a:effectLst/>
                          <a:latin typeface="Arial" panose="020B0604020202020204" pitchFamily="34" charset="0"/>
                          <a:cs typeface="Arial" panose="020B0604020202020204" pitchFamily="34" charset="0"/>
                        </a:rPr>
                        <a:t>юрособи</a:t>
                      </a:r>
                      <a:endParaRPr lang="uk-UA" sz="2800" noProof="0" dirty="0">
                        <a:effectLst/>
                        <a:latin typeface="Arial" panose="020B0604020202020204" pitchFamily="34" charset="0"/>
                        <a:cs typeface="Arial" panose="020B0604020202020204" pitchFamily="34" charset="0"/>
                      </a:endParaRPr>
                    </a:p>
                  </a:txBody>
                  <a:tcPr marL="3001" marR="3001" marT="3001" marB="3001"/>
                </a:tc>
                <a:extLst>
                  <a:ext uri="{0D108BD9-81ED-4DB2-BD59-A6C34878D82A}">
                    <a16:rowId xmlns:a16="http://schemas.microsoft.com/office/drawing/2014/main" val="3979729344"/>
                  </a:ext>
                </a:extLst>
              </a:tr>
            </a:tbl>
          </a:graphicData>
        </a:graphic>
      </p:graphicFrame>
      <p:sp>
        <p:nvSpPr>
          <p:cNvPr id="5" name="Номер слайда 4">
            <a:extLst>
              <a:ext uri="{FF2B5EF4-FFF2-40B4-BE49-F238E27FC236}">
                <a16:creationId xmlns:a16="http://schemas.microsoft.com/office/drawing/2014/main" id="{6B0417CD-D8F1-3450-4E75-4E8D58D1C39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968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2E03C-121D-6F6E-B20B-9FB970B318E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A4107-3E8B-0345-2DFD-0EB1060E915F}"/>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9" name="Прямоугольник 8">
            <a:extLst>
              <a:ext uri="{FF2B5EF4-FFF2-40B4-BE49-F238E27FC236}">
                <a16:creationId xmlns:a16="http://schemas.microsoft.com/office/drawing/2014/main" id="{654A8634-E6D1-A1A6-C9F5-27BC5C01124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graphicFrame>
        <p:nvGraphicFramePr>
          <p:cNvPr id="5" name="Таблиця 4">
            <a:extLst>
              <a:ext uri="{FF2B5EF4-FFF2-40B4-BE49-F238E27FC236}">
                <a16:creationId xmlns:a16="http://schemas.microsoft.com/office/drawing/2014/main" id="{CFC4CF2B-94CD-A804-030D-8443E9D9CFAA}"/>
              </a:ext>
            </a:extLst>
          </p:cNvPr>
          <p:cNvGraphicFramePr>
            <a:graphicFrameLocks noGrp="1"/>
          </p:cNvGraphicFramePr>
          <p:nvPr>
            <p:extLst>
              <p:ext uri="{D42A27DB-BD31-4B8C-83A1-F6EECF244321}">
                <p14:modId xmlns:p14="http://schemas.microsoft.com/office/powerpoint/2010/main" val="2241377995"/>
              </p:ext>
            </p:extLst>
          </p:nvPr>
        </p:nvGraphicFramePr>
        <p:xfrm>
          <a:off x="1799274" y="1498495"/>
          <a:ext cx="19506246" cy="11502913"/>
        </p:xfrm>
        <a:graphic>
          <a:graphicData uri="http://schemas.openxmlformats.org/drawingml/2006/table">
            <a:tbl>
              <a:tblPr>
                <a:tableStyleId>{8A107856-5554-42FB-B03E-39F5DBC370BA}</a:tableStyleId>
              </a:tblPr>
              <a:tblGrid>
                <a:gridCol w="9753123">
                  <a:extLst>
                    <a:ext uri="{9D8B030D-6E8A-4147-A177-3AD203B41FA5}">
                      <a16:colId xmlns:a16="http://schemas.microsoft.com/office/drawing/2014/main" val="2655694481"/>
                    </a:ext>
                  </a:extLst>
                </a:gridCol>
                <a:gridCol w="9753123">
                  <a:extLst>
                    <a:ext uri="{9D8B030D-6E8A-4147-A177-3AD203B41FA5}">
                      <a16:colId xmlns:a16="http://schemas.microsoft.com/office/drawing/2014/main" val="2409087991"/>
                    </a:ext>
                  </a:extLst>
                </a:gridCol>
              </a:tblGrid>
              <a:tr h="490721">
                <a:tc>
                  <a:txBody>
                    <a:bodyPr/>
                    <a:lstStyle/>
                    <a:p>
                      <a:pPr algn="ctr" latinLnBrk="0">
                        <a:buNone/>
                      </a:pPr>
                      <a:r>
                        <a:rPr lang="uk-UA" sz="2800" b="1" noProof="0" dirty="0">
                          <a:effectLst/>
                          <a:latin typeface="Arial" panose="020B0604020202020204" pitchFamily="34" charset="0"/>
                          <a:cs typeface="Arial" panose="020B0604020202020204" pitchFamily="34" charset="0"/>
                        </a:rPr>
                        <a:t>Було</a:t>
                      </a:r>
                    </a:p>
                  </a:txBody>
                  <a:tcPr marL="3001" marR="3001" marT="3001" marB="3001" anchor="ctr"/>
                </a:tc>
                <a:tc>
                  <a:txBody>
                    <a:bodyPr/>
                    <a:lstStyle/>
                    <a:p>
                      <a:pPr algn="ctr" latinLnBrk="0">
                        <a:buNone/>
                      </a:pPr>
                      <a:r>
                        <a:rPr lang="uk-UA" sz="2800" b="1" noProof="0" dirty="0">
                          <a:effectLst/>
                          <a:latin typeface="Arial" panose="020B0604020202020204" pitchFamily="34" charset="0"/>
                          <a:cs typeface="Arial" panose="020B0604020202020204" pitchFamily="34" charset="0"/>
                        </a:rPr>
                        <a:t>Стало</a:t>
                      </a:r>
                    </a:p>
                  </a:txBody>
                  <a:tcPr marL="3001" marR="3001" marT="3001" marB="3001" anchor="ctr"/>
                </a:tc>
                <a:extLst>
                  <a:ext uri="{0D108BD9-81ED-4DB2-BD59-A6C34878D82A}">
                    <a16:rowId xmlns:a16="http://schemas.microsoft.com/office/drawing/2014/main" val="1816192584"/>
                  </a:ext>
                </a:extLst>
              </a:tr>
              <a:tr h="2541597">
                <a:tc gridSpan="2">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Є учасником індустріального парку та здійснює господарську діяльність в межах індустріального парку, включеного до Реєстру індустріальних (промислових) парків, що підтверджено укладеним договором з керуючою компанією про здійснення господарської діяльності у межах індустріального парку.</a:t>
                      </a:r>
                    </a:p>
                    <a:p>
                      <a:pPr algn="l" latinLnBrk="0">
                        <a:spcAft>
                          <a:spcPts val="750"/>
                        </a:spcAft>
                        <a:buNone/>
                      </a:pP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Тут без змін!</a:t>
                      </a:r>
                      <a:endParaRPr lang="uk-UA" sz="2800" noProof="0" dirty="0">
                        <a:effectLst/>
                        <a:latin typeface="Arial" panose="020B0604020202020204" pitchFamily="34" charset="0"/>
                        <a:cs typeface="Arial" panose="020B0604020202020204" pitchFamily="34" charset="0"/>
                      </a:endParaRPr>
                    </a:p>
                  </a:txBody>
                  <a:tcPr marL="3001" marR="3001" marT="3001" marB="3001"/>
                </a:tc>
                <a:tc hMerge="1">
                  <a:txBody>
                    <a:bodyPr/>
                    <a:lstStyle/>
                    <a:p>
                      <a:endParaRPr lang="uk-UA"/>
                    </a:p>
                  </a:txBody>
                  <a:tcPr/>
                </a:tc>
                <a:extLst>
                  <a:ext uri="{0D108BD9-81ED-4DB2-BD59-A6C34878D82A}">
                    <a16:rowId xmlns:a16="http://schemas.microsoft.com/office/drawing/2014/main" val="2085941529"/>
                  </a:ext>
                </a:extLst>
              </a:tr>
              <a:tr h="4961169">
                <a:tc gridSpan="2">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Укладено спеціальний інвестиційний договір для реалізації інвестиційного </a:t>
                      </a:r>
                      <a:r>
                        <a:rPr lang="uk-UA" sz="2800" noProof="0" dirty="0" err="1">
                          <a:effectLst/>
                          <a:latin typeface="Arial" panose="020B0604020202020204" pitchFamily="34" charset="0"/>
                          <a:cs typeface="Arial" panose="020B0604020202020204" pitchFamily="34" charset="0"/>
                        </a:rPr>
                        <a:t>проєкту</a:t>
                      </a:r>
                      <a:r>
                        <a:rPr lang="uk-UA" sz="2800" noProof="0" dirty="0">
                          <a:effectLst/>
                          <a:latin typeface="Arial" panose="020B0604020202020204" pitchFamily="34" charset="0"/>
                          <a:cs typeface="Arial" panose="020B0604020202020204" pitchFamily="34" charset="0"/>
                        </a:rPr>
                        <a:t> із значними інвестиціями у сферах переробної промисловості (крім діяльності з виробництва та обігу тютюнових виробів, спирту етилового (за виключенням виробництва біоетанолу, який призначений для використання як компонент палива), коньячного і плодового, алкогольних напоїв), виробництва біогазу і </a:t>
                      </a:r>
                      <a:r>
                        <a:rPr lang="uk-UA" sz="2800" noProof="0" dirty="0" err="1">
                          <a:effectLst/>
                          <a:latin typeface="Arial" panose="020B0604020202020204" pitchFamily="34" charset="0"/>
                          <a:cs typeface="Arial" panose="020B0604020202020204" pitchFamily="34" charset="0"/>
                        </a:rPr>
                        <a:t>біометану</a:t>
                      </a:r>
                      <a:r>
                        <a:rPr lang="uk-UA" sz="2800" noProof="0" dirty="0">
                          <a:effectLst/>
                          <a:latin typeface="Arial" panose="020B0604020202020204" pitchFamily="34" charset="0"/>
                          <a:cs typeface="Arial" panose="020B0604020202020204" pitchFamily="34" charset="0"/>
                        </a:rPr>
                        <a:t> (в тому числі скрапленого або стисненого), добування з метою подальшої переробки та/або збагачення корисних копалин (крім кам’яного та бурого вугілля, сирої нафти та природного газу), поводження з відходами, з дотриманням вимог статті 5 Закону України «Про державну підтримку інвестиційних проектів із значними інвестиціями в Україні».</a:t>
                      </a:r>
                    </a:p>
                    <a:p>
                      <a:pPr algn="l" latinLnBrk="0">
                        <a:spcAft>
                          <a:spcPts val="750"/>
                        </a:spcAft>
                        <a:buNone/>
                      </a:pP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Тут без змін!</a:t>
                      </a:r>
                      <a:endParaRPr lang="uk-UA" sz="2800" noProof="0" dirty="0">
                        <a:effectLst/>
                        <a:latin typeface="Arial" panose="020B0604020202020204" pitchFamily="34" charset="0"/>
                        <a:cs typeface="Arial" panose="020B0604020202020204" pitchFamily="34" charset="0"/>
                      </a:endParaRPr>
                    </a:p>
                  </a:txBody>
                  <a:tcPr marL="3001" marR="3001" marT="3001" marB="3001"/>
                </a:tc>
                <a:tc hMerge="1">
                  <a:txBody>
                    <a:bodyPr/>
                    <a:lstStyle/>
                    <a:p>
                      <a:endParaRPr lang="uk-UA"/>
                    </a:p>
                  </a:txBody>
                  <a:tcPr/>
                </a:tc>
                <a:extLst>
                  <a:ext uri="{0D108BD9-81ED-4DB2-BD59-A6C34878D82A}">
                    <a16:rowId xmlns:a16="http://schemas.microsoft.com/office/drawing/2014/main" val="3184657451"/>
                  </a:ext>
                </a:extLst>
              </a:tr>
              <a:tr h="3509426">
                <a:tc gridSpan="2">
                  <a:txBody>
                    <a:bodyPr/>
                    <a:lstStyle/>
                    <a:p>
                      <a:pPr algn="l" latinLnBrk="0">
                        <a:spcAft>
                          <a:spcPts val="750"/>
                        </a:spcAft>
                        <a:buNone/>
                      </a:pPr>
                      <a:r>
                        <a:rPr lang="uk-UA" sz="2800" noProof="0" dirty="0">
                          <a:effectLst/>
                          <a:latin typeface="Arial" panose="020B0604020202020204" pitchFamily="34" charset="0"/>
                          <a:cs typeface="Arial" panose="020B0604020202020204" pitchFamily="34" charset="0"/>
                        </a:rPr>
                        <a:t>Включення до переліку техніки і обладнання вітчизняного виробництва, вартість яких частково компенсується за рахунок бюджетних коштів, затвердженого Мінекономіки відповідно до вимог Порядку реалізації експериментального проекту щодо часткової компенсації вартості техніки і обладнання вітчизняного виробництва в рамках </a:t>
                      </a:r>
                      <a:r>
                        <a:rPr lang="uk-UA" sz="2800" b="0" i="0" u="none" strike="noStrike" cap="none" spc="0" baseline="0" noProof="0" dirty="0">
                          <a:ln>
                            <a:noFill/>
                          </a:ln>
                          <a:solidFill>
                            <a:schemeClr val="dk1"/>
                          </a:solidFill>
                          <a:effectLst/>
                          <a:uFillTx/>
                          <a:latin typeface="Arial" panose="020B0604020202020204" pitchFamily="34" charset="0"/>
                          <a:ea typeface="+mn-ea"/>
                          <a:cs typeface="Arial" panose="020B0604020202020204" pitchFamily="34" charset="0"/>
                          <a:sym typeface="Helvetica Neue"/>
                        </a:rPr>
                        <a:t>Всеукраїнської економічної платформи «Зроблено в Україні», затвердженого постановою КМУ від 20.08.2024 № 952.</a:t>
                      </a:r>
                    </a:p>
                    <a:p>
                      <a:pPr algn="l" latinLnBrk="0">
                        <a:spcAft>
                          <a:spcPts val="750"/>
                        </a:spcAft>
                        <a:buNone/>
                      </a:pPr>
                      <a:br>
                        <a:rPr lang="uk-UA" sz="2800" noProof="0" dirty="0">
                          <a:effectLst/>
                          <a:latin typeface="Arial" panose="020B0604020202020204" pitchFamily="34" charset="0"/>
                          <a:cs typeface="Arial" panose="020B0604020202020204" pitchFamily="34" charset="0"/>
                        </a:rPr>
                      </a:br>
                      <a:r>
                        <a:rPr lang="uk-UA" sz="2800" b="1" noProof="0" dirty="0">
                          <a:effectLst/>
                          <a:latin typeface="Arial" panose="020B0604020202020204" pitchFamily="34" charset="0"/>
                          <a:cs typeface="Arial" panose="020B0604020202020204" pitchFamily="34" charset="0"/>
                        </a:rPr>
                        <a:t>Цей критерій теж не змінився!</a:t>
                      </a:r>
                      <a:endParaRPr lang="uk-UA" sz="2800" noProof="0" dirty="0">
                        <a:effectLst/>
                        <a:latin typeface="Arial" panose="020B0604020202020204" pitchFamily="34" charset="0"/>
                        <a:cs typeface="Arial" panose="020B0604020202020204" pitchFamily="34" charset="0"/>
                      </a:endParaRPr>
                    </a:p>
                  </a:txBody>
                  <a:tcPr marL="3001" marR="3001" marT="3001" marB="3001"/>
                </a:tc>
                <a:tc hMerge="1">
                  <a:txBody>
                    <a:bodyPr/>
                    <a:lstStyle/>
                    <a:p>
                      <a:endParaRPr lang="uk-UA"/>
                    </a:p>
                  </a:txBody>
                  <a:tcPr/>
                </a:tc>
                <a:extLst>
                  <a:ext uri="{0D108BD9-81ED-4DB2-BD59-A6C34878D82A}">
                    <a16:rowId xmlns:a16="http://schemas.microsoft.com/office/drawing/2014/main" val="4272672028"/>
                  </a:ext>
                </a:extLst>
              </a:tr>
            </a:tbl>
          </a:graphicData>
        </a:graphic>
      </p:graphicFrame>
      <p:sp>
        <p:nvSpPr>
          <p:cNvPr id="4" name="Номер слайда 4">
            <a:extLst>
              <a:ext uri="{FF2B5EF4-FFF2-40B4-BE49-F238E27FC236}">
                <a16:creationId xmlns:a16="http://schemas.microsoft.com/office/drawing/2014/main" id="{496B0073-AB13-9DEA-391C-F344F2B29213}"/>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31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2345A-E088-2B2E-1131-6C938E56E0D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F2BFE-368C-1EAC-960F-D3539140EF98}"/>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a:t>
            </a:r>
          </a:p>
        </p:txBody>
      </p:sp>
      <p:sp>
        <p:nvSpPr>
          <p:cNvPr id="9" name="Прямоугольник 8">
            <a:extLst>
              <a:ext uri="{FF2B5EF4-FFF2-40B4-BE49-F238E27FC236}">
                <a16:creationId xmlns:a16="http://schemas.microsoft.com/office/drawing/2014/main" id="{DC605B76-0B38-7420-0D84-BED8B570583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graphicFrame>
        <p:nvGraphicFramePr>
          <p:cNvPr id="4" name="Таблиця 3">
            <a:extLst>
              <a:ext uri="{FF2B5EF4-FFF2-40B4-BE49-F238E27FC236}">
                <a16:creationId xmlns:a16="http://schemas.microsoft.com/office/drawing/2014/main" id="{C4EF49C4-18A4-942C-4D62-EC111BD96041}"/>
              </a:ext>
            </a:extLst>
          </p:cNvPr>
          <p:cNvGraphicFramePr>
            <a:graphicFrameLocks noGrp="1"/>
          </p:cNvGraphicFramePr>
          <p:nvPr>
            <p:extLst>
              <p:ext uri="{D42A27DB-BD31-4B8C-83A1-F6EECF244321}">
                <p14:modId xmlns:p14="http://schemas.microsoft.com/office/powerpoint/2010/main" val="1625759710"/>
              </p:ext>
            </p:extLst>
          </p:nvPr>
        </p:nvGraphicFramePr>
        <p:xfrm>
          <a:off x="1799274" y="1621721"/>
          <a:ext cx="19332046" cy="10872413"/>
        </p:xfrm>
        <a:graphic>
          <a:graphicData uri="http://schemas.openxmlformats.org/drawingml/2006/table">
            <a:tbl>
              <a:tblPr>
                <a:tableStyleId>{3C2FFA5D-87B4-456A-9821-1D502468CF0F}</a:tableStyleId>
              </a:tblPr>
              <a:tblGrid>
                <a:gridCol w="9666023">
                  <a:extLst>
                    <a:ext uri="{9D8B030D-6E8A-4147-A177-3AD203B41FA5}">
                      <a16:colId xmlns:a16="http://schemas.microsoft.com/office/drawing/2014/main" val="485328133"/>
                    </a:ext>
                  </a:extLst>
                </a:gridCol>
                <a:gridCol w="9666023">
                  <a:extLst>
                    <a:ext uri="{9D8B030D-6E8A-4147-A177-3AD203B41FA5}">
                      <a16:colId xmlns:a16="http://schemas.microsoft.com/office/drawing/2014/main" val="1237836426"/>
                    </a:ext>
                  </a:extLst>
                </a:gridCol>
              </a:tblGrid>
              <a:tr h="10872413">
                <a:tc>
                  <a:txBody>
                    <a:bodyPr/>
                    <a:lstStyle/>
                    <a:p>
                      <a:pPr algn="l" latinLnBrk="0">
                        <a:buNone/>
                      </a:pPr>
                      <a:r>
                        <a:rPr lang="uk-UA" sz="2800" b="1" noProof="0" dirty="0">
                          <a:effectLst/>
                          <a:latin typeface="Arial" panose="020B0604020202020204" pitchFamily="34" charset="0"/>
                          <a:cs typeface="Arial" panose="020B0604020202020204" pitchFamily="34" charset="0"/>
                        </a:rPr>
                        <a:t>Займає монопольне (домінуюче) становище на ринку товару і послуги та</a:t>
                      </a:r>
                      <a:r>
                        <a:rPr lang="uk-UA" sz="2800" noProof="0" dirty="0">
                          <a:effectLst/>
                          <a:latin typeface="Arial" panose="020B0604020202020204" pitchFamily="34" charset="0"/>
                          <a:cs typeface="Arial" panose="020B0604020202020204" pitchFamily="34" charset="0"/>
                        </a:rPr>
                        <a:t> яке забезпечує потреби інших підприємств, установ, організацій в матеріально-технічних ресурсах, сировині і матеріалах, комплектувальних виробах</a:t>
                      </a:r>
                    </a:p>
                  </a:txBody>
                  <a:tcPr marL="38100" marR="38100" marT="38100" marB="38100"/>
                </a:tc>
                <a:tc>
                  <a:txBody>
                    <a:bodyPr/>
                    <a:lstStyle/>
                    <a:p>
                      <a:pPr algn="l" latinLnBrk="0">
                        <a:spcAft>
                          <a:spcPts val="750"/>
                        </a:spcAft>
                        <a:buNone/>
                      </a:pPr>
                      <a:r>
                        <a:rPr lang="uk-UA" sz="2800" b="1" noProof="0" dirty="0">
                          <a:effectLst/>
                          <a:latin typeface="Arial" panose="020B0604020202020204" pitchFamily="34" charset="0"/>
                          <a:cs typeface="Arial" panose="020B0604020202020204" pitchFamily="34" charset="0"/>
                        </a:rPr>
                        <a:t>Провадження виду виробництва або надання послуг</a:t>
                      </a:r>
                      <a:r>
                        <a:rPr lang="uk-UA" sz="2800" noProof="0" dirty="0">
                          <a:effectLst/>
                          <a:latin typeface="Arial" panose="020B0604020202020204" pitchFamily="34" charset="0"/>
                          <a:cs typeface="Arial" panose="020B0604020202020204" pitchFamily="34" charset="0"/>
                        </a:rPr>
                        <a:t>, яке забезпечує потреби інших підприємств, установ, організацій в матеріально-технічних ресурсах, сировині і матеріалах, комплектувальних виробах, </a:t>
                      </a:r>
                      <a:r>
                        <a:rPr lang="uk-UA" sz="2800" b="1" noProof="0" dirty="0">
                          <a:effectLst/>
                          <a:latin typeface="Arial" panose="020B0604020202020204" pitchFamily="34" charset="0"/>
                          <a:cs typeface="Arial" panose="020B0604020202020204" pitchFamily="34" charset="0"/>
                        </a:rPr>
                        <a:t>відсутність яких призведе до повного зупинення виробництва продукції або надання послуг, у сфері, у якій Мінекономіки забезпечує формування та реалізацію державної політики</a:t>
                      </a:r>
                      <a:r>
                        <a:rPr lang="uk-UA" sz="2800" noProof="0" dirty="0">
                          <a:effectLst/>
                          <a:latin typeface="Arial" panose="020B0604020202020204" pitchFamily="34" charset="0"/>
                          <a:cs typeface="Arial" panose="020B0604020202020204" pitchFamily="34" charset="0"/>
                        </a:rPr>
                        <a:t>.</a:t>
                      </a:r>
                    </a:p>
                    <a:p>
                      <a:pPr algn="l" latinLnBrk="0">
                        <a:spcAft>
                          <a:spcPts val="750"/>
                        </a:spcAft>
                        <a:buNone/>
                      </a:pPr>
                      <a:r>
                        <a:rPr lang="uk-UA" sz="2800" b="1" noProof="0" dirty="0">
                          <a:effectLst/>
                          <a:latin typeface="Arial" panose="020B0604020202020204" pitchFamily="34" charset="0"/>
                          <a:cs typeface="Arial" panose="020B0604020202020204" pitchFamily="34" charset="0"/>
                        </a:rPr>
                        <a:t>Як бачимо, доля ринку вже не матиме значення, але критична важливість вашої продукції або послуг й надалі братиметься до уваги</a:t>
                      </a:r>
                      <a:endParaRPr lang="uk-UA" sz="2800" noProof="0" dirty="0">
                        <a:effectLst/>
                        <a:latin typeface="Arial" panose="020B0604020202020204" pitchFamily="34" charset="0"/>
                        <a:cs typeface="Arial" panose="020B0604020202020204" pitchFamily="34" charset="0"/>
                      </a:endParaRPr>
                    </a:p>
                  </a:txBody>
                  <a:tcPr marL="38100" marR="38100" marT="38100" marB="38100"/>
                </a:tc>
                <a:extLst>
                  <a:ext uri="{0D108BD9-81ED-4DB2-BD59-A6C34878D82A}">
                    <a16:rowId xmlns:a16="http://schemas.microsoft.com/office/drawing/2014/main" val="3925516789"/>
                  </a:ext>
                </a:extLst>
              </a:tr>
            </a:tbl>
          </a:graphicData>
        </a:graphic>
      </p:graphicFrame>
      <p:sp>
        <p:nvSpPr>
          <p:cNvPr id="5" name="Номер слайда 4">
            <a:extLst>
              <a:ext uri="{FF2B5EF4-FFF2-40B4-BE49-F238E27FC236}">
                <a16:creationId xmlns:a16="http://schemas.microsoft.com/office/drawing/2014/main" id="{7BAEE020-B995-B5FF-8412-1E91628F85F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639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48B9-CF8A-9A3A-DAC2-E9B3F715B44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BE8806-95A9-A6B8-157E-72CF292A3947}"/>
              </a:ext>
            </a:extLst>
          </p:cNvPr>
          <p:cNvSpPr>
            <a:spLocks noGrp="1"/>
          </p:cNvSpPr>
          <p:nvPr>
            <p:ph type="ctrTitle"/>
          </p:nvPr>
        </p:nvSpPr>
        <p:spPr>
          <a:xfrm>
            <a:off x="1799274" y="337300"/>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 ЛІСОВІ ГОСПОДАРСТВА </a:t>
            </a:r>
          </a:p>
        </p:txBody>
      </p:sp>
      <p:sp>
        <p:nvSpPr>
          <p:cNvPr id="3" name="Объект 2">
            <a:extLst>
              <a:ext uri="{FF2B5EF4-FFF2-40B4-BE49-F238E27FC236}">
                <a16:creationId xmlns:a16="http://schemas.microsoft.com/office/drawing/2014/main" id="{2C7D27B6-12EC-AF5B-1E6B-24701DA04095}"/>
              </a:ext>
            </a:extLst>
          </p:cNvPr>
          <p:cNvSpPr>
            <a:spLocks noGrp="1"/>
          </p:cNvSpPr>
          <p:nvPr>
            <p:ph type="subTitle" idx="4"/>
          </p:nvPr>
        </p:nvSpPr>
        <p:spPr>
          <a:xfrm>
            <a:off x="1799274" y="1369873"/>
            <a:ext cx="19158774" cy="11502912"/>
          </a:xfrm>
          <a:prstGeom prst="rect">
            <a:avLst/>
          </a:prstGeom>
          <a:ln>
            <a:noFill/>
          </a:ln>
        </p:spPr>
        <p:txBody>
          <a:bodyPr>
            <a:noAutofit/>
          </a:bodyPr>
          <a:lstStyle/>
          <a:p>
            <a:pPr marL="0" indent="0">
              <a:buNone/>
            </a:pPr>
            <a:r>
              <a:rPr lang="uk-UA" sz="3600" noProof="0" dirty="0">
                <a:solidFill>
                  <a:schemeClr val="tx1"/>
                </a:solidFill>
                <a:latin typeface="Arial" panose="020B0604020202020204" pitchFamily="34" charset="0"/>
                <a:cs typeface="Arial" panose="020B0604020202020204" pitchFamily="34" charset="0"/>
              </a:rPr>
              <a:t>Підприємства визнаватимуться такими, які мають важливе значення для національної економіки в галузі лісового та мисливського господарства, якщо </a:t>
            </a:r>
            <a:r>
              <a:rPr lang="uk-UA" sz="3600" b="1" noProof="0" dirty="0">
                <a:solidFill>
                  <a:schemeClr val="tx1"/>
                </a:solidFill>
                <a:latin typeface="Arial" panose="020B0604020202020204" pitchFamily="34" charset="0"/>
                <a:cs typeface="Arial" panose="020B0604020202020204" pitchFamily="34" charset="0"/>
              </a:rPr>
              <a:t>відповідають двом критеріям</a:t>
            </a:r>
            <a:r>
              <a:rPr lang="uk-UA" sz="3600" noProof="0" dirty="0">
                <a:solidFill>
                  <a:schemeClr val="tx1"/>
                </a:solidFill>
                <a:latin typeface="Arial" panose="020B0604020202020204" pitchFamily="34" charset="0"/>
                <a:cs typeface="Arial" panose="020B0604020202020204" pitchFamily="34" charset="0"/>
              </a:rPr>
              <a:t>.</a:t>
            </a:r>
          </a:p>
          <a:p>
            <a:pPr marL="0" indent="0">
              <a:buNone/>
            </a:pPr>
            <a:r>
              <a:rPr lang="uk-UA" sz="3600" b="1" u="sng" noProof="0" dirty="0">
                <a:solidFill>
                  <a:schemeClr val="tx1"/>
                </a:solidFill>
                <a:latin typeface="Arial" panose="020B0604020202020204" pitchFamily="34" charset="0"/>
                <a:cs typeface="Arial" panose="020B0604020202020204" pitchFamily="34" charset="0"/>
              </a:rPr>
              <a:t>Критерій перший:</a:t>
            </a:r>
            <a:r>
              <a:rPr lang="uk-UA" sz="3600" noProof="0" dirty="0">
                <a:solidFill>
                  <a:schemeClr val="tx1"/>
                </a:solidFill>
                <a:latin typeface="Arial" panose="020B0604020202020204" pitchFamily="34" charset="0"/>
                <a:cs typeface="Arial" panose="020B0604020202020204" pitchFamily="34" charset="0"/>
              </a:rPr>
              <a:t> мати право постійного користування земельними ділянками лісогосподарського призначення, які надані йому у постійне користування на площі не менше 500 гектарів для ведення лісового господарства, або середню кількість застрахованих осіб – працівників не менше 15 осіб.</a:t>
            </a:r>
          </a:p>
          <a:p>
            <a:pPr marL="0" indent="0">
              <a:buNone/>
            </a:pPr>
            <a:r>
              <a:rPr lang="uk-UA" sz="3600" noProof="0" dirty="0">
                <a:solidFill>
                  <a:schemeClr val="tx1"/>
                </a:solidFill>
                <a:latin typeface="Arial" panose="020B0604020202020204" pitchFamily="34" charset="0"/>
                <a:cs typeface="Arial" panose="020B0604020202020204" pitchFamily="34" charset="0"/>
              </a:rPr>
              <a:t>Для підтвердження відповідності цьому критерію підприємство надаватиме відомості щодо:</a:t>
            </a:r>
          </a:p>
          <a:p>
            <a:pPr marL="0" indent="0">
              <a:buNone/>
            </a:pPr>
            <a:r>
              <a:rPr lang="uk-UA" sz="3600" noProof="0" dirty="0">
                <a:solidFill>
                  <a:schemeClr val="tx1"/>
                </a:solidFill>
                <a:latin typeface="Arial" panose="020B0604020202020204" pitchFamily="34" charset="0"/>
                <a:cs typeface="Arial" panose="020B0604020202020204" pitchFamily="34" charset="0"/>
              </a:rPr>
              <a:t>площі наданих у постійне користування земельних ділянок лісогосподарського призначення, на які оформлено право постійного користування або які підтверджені планово-картографічними матеріалами лісовпорядкування;</a:t>
            </a:r>
          </a:p>
          <a:p>
            <a:pPr marL="0" indent="0">
              <a:buNone/>
            </a:pPr>
            <a:r>
              <a:rPr lang="uk-UA" sz="3600" noProof="0" dirty="0">
                <a:solidFill>
                  <a:schemeClr val="tx1"/>
                </a:solidFill>
                <a:latin typeface="Arial" panose="020B0604020202020204" pitchFamily="34" charset="0"/>
                <a:cs typeface="Arial" panose="020B0604020202020204" pitchFamily="34" charset="0"/>
              </a:rPr>
              <a:t>кількості застрахованих осіб – працівників (завірену копію єдиної звітності з ЄСВ, ПДФО та ВЗ) за останній звітний період (місяць), та підтвердження контролюючого органу про прийняття цієї </a:t>
            </a:r>
            <a:r>
              <a:rPr lang="uk-UA" sz="3600" noProof="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звітності</a:t>
            </a:r>
            <a:r>
              <a:rPr lang="uk-UA" sz="3600" noProof="0" dirty="0">
                <a:solidFill>
                  <a:schemeClr val="tx1"/>
                </a:solidFill>
                <a:latin typeface="Arial" panose="020B0604020202020204" pitchFamily="34" charset="0"/>
                <a:cs typeface="Arial" panose="020B0604020202020204" pitchFamily="34" charset="0"/>
              </a:rPr>
              <a:t> (якщо подавали в електронній формі, то треба надати копію другої квитанції)</a:t>
            </a: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4BD1BA76-F391-5063-7050-5961BC43755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6C937830-3B07-ED41-4220-ACE3173560B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969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9093-AE4D-53AE-DE68-CA374553371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7716C7-8576-B468-21F1-DC477144CFCD}"/>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 ЛІСОВІ ГОСПОДАРСТВА </a:t>
            </a:r>
          </a:p>
        </p:txBody>
      </p:sp>
      <p:sp>
        <p:nvSpPr>
          <p:cNvPr id="3" name="Объект 2">
            <a:extLst>
              <a:ext uri="{FF2B5EF4-FFF2-40B4-BE49-F238E27FC236}">
                <a16:creationId xmlns:a16="http://schemas.microsoft.com/office/drawing/2014/main" id="{FDE60395-2FCA-BACB-E23D-AC2974EF2329}"/>
              </a:ext>
            </a:extLst>
          </p:cNvPr>
          <p:cNvSpPr>
            <a:spLocks noGrp="1"/>
          </p:cNvSpPr>
          <p:nvPr>
            <p:ph type="subTitle" idx="4"/>
          </p:nvPr>
        </p:nvSpPr>
        <p:spPr>
          <a:xfrm>
            <a:off x="1754018" y="1597429"/>
            <a:ext cx="19569790" cy="11502912"/>
          </a:xfrm>
          <a:prstGeom prst="rect">
            <a:avLst/>
          </a:prstGeom>
          <a:ln>
            <a:noFill/>
          </a:ln>
        </p:spPr>
        <p:txBody>
          <a:bodyPr>
            <a:noAutofit/>
          </a:bodyPr>
          <a:lstStyle/>
          <a:p>
            <a:pPr marL="0" indent="0">
              <a:spcBef>
                <a:spcPts val="1800"/>
              </a:spcBef>
              <a:buNone/>
            </a:pPr>
            <a:r>
              <a:rPr lang="uk-UA" sz="3600" b="1" u="sng" noProof="0" dirty="0">
                <a:solidFill>
                  <a:schemeClr val="tx1"/>
                </a:solidFill>
                <a:latin typeface="Arial" panose="020B0604020202020204" pitchFamily="34" charset="0"/>
                <a:cs typeface="Arial" panose="020B0604020202020204" pitchFamily="34" charset="0"/>
              </a:rPr>
              <a:t>Критерій другий:</a:t>
            </a:r>
            <a:r>
              <a:rPr lang="uk-UA" sz="3600" noProof="0" dirty="0">
                <a:solidFill>
                  <a:schemeClr val="tx1"/>
                </a:solidFill>
                <a:latin typeface="Arial" panose="020B0604020202020204" pitchFamily="34" charset="0"/>
                <a:cs typeface="Arial" panose="020B0604020202020204" pitchFamily="34" charset="0"/>
              </a:rPr>
              <a:t> основним видом економічної діяльності згідно з КВЕД-2010 (за останній звітний період) є один із таких: </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01.70 Мисливство, відловлювання тварин і надання пов'язаних із ними послуг;</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02.10 Лісівництво та інша діяльність у лісовому господарстві; </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02.20 Лісозаготівлі; </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02.40 Надання допоміжних послуг у лісовому господарстві. </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Втім, цьому ж критерію відповідатимуть і підприємства, які належать до сфери управління </a:t>
            </a:r>
            <a:r>
              <a:rPr lang="uk-UA" sz="3600" noProof="0" dirty="0" err="1">
                <a:solidFill>
                  <a:schemeClr val="tx1"/>
                </a:solidFill>
                <a:latin typeface="Arial" panose="020B0604020202020204" pitchFamily="34" charset="0"/>
                <a:cs typeface="Arial" panose="020B0604020202020204" pitchFamily="34" charset="0"/>
              </a:rPr>
              <a:t>Держлісагентства</a:t>
            </a:r>
            <a:r>
              <a:rPr lang="uk-UA" sz="3600" noProof="0" dirty="0">
                <a:solidFill>
                  <a:schemeClr val="tx1"/>
                </a:solidFill>
                <a:latin typeface="Arial" panose="020B0604020202020204" pitchFamily="34" charset="0"/>
                <a:cs typeface="Arial" panose="020B0604020202020204" pitchFamily="34" charset="0"/>
              </a:rPr>
              <a:t> та основним видом економічної діяльності (за останній звітний період) яких є діяльність за одним з таких </a:t>
            </a:r>
            <a:r>
              <a:rPr lang="uk-UA" sz="3600" noProof="0" dirty="0" err="1">
                <a:solidFill>
                  <a:schemeClr val="tx1"/>
                </a:solidFill>
                <a:latin typeface="Arial" panose="020B0604020202020204" pitchFamily="34" charset="0"/>
                <a:cs typeface="Arial" panose="020B0604020202020204" pitchFamily="34" charset="0"/>
              </a:rPr>
              <a:t>КВЕДів</a:t>
            </a:r>
            <a:r>
              <a:rPr lang="uk-UA" sz="3600" noProof="0" dirty="0">
                <a:solidFill>
                  <a:schemeClr val="tx1"/>
                </a:solidFill>
                <a:latin typeface="Arial" panose="020B0604020202020204" pitchFamily="34" charset="0"/>
                <a:cs typeface="Arial" panose="020B0604020202020204" pitchFamily="34" charset="0"/>
              </a:rPr>
              <a:t> згідно з КВЕД-2010:</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62.09 Інша діяльність у сфері інформаційних технологій і комп'ютерних систем;</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71.12 Діяльність у сфері інжинірингу, геології та геодезії, надання послуг технічного консультування в цих сферах;</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72.11 Дослідження й експериментальні розробки у сфері біотехнологій;</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72.19 Дослідження й експериментальні розробки у сфері інших природничих і технічних наук;</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85.59 Інші види освіти, не віднесено до інших угруповань;</a:t>
            </a:r>
          </a:p>
          <a:p>
            <a:pPr marL="0" indent="0">
              <a:spcBef>
                <a:spcPts val="1800"/>
              </a:spcBef>
              <a:buNone/>
            </a:pPr>
            <a:r>
              <a:rPr lang="uk-UA" sz="3600" noProof="0" dirty="0">
                <a:solidFill>
                  <a:schemeClr val="tx1"/>
                </a:solidFill>
                <a:latin typeface="Arial" panose="020B0604020202020204" pitchFamily="34" charset="0"/>
                <a:cs typeface="Arial" panose="020B0604020202020204" pitchFamily="34" charset="0"/>
              </a:rPr>
              <a:t>91.04 Функціювання ботанічних садів, зоопарків і природних заповідників</a:t>
            </a:r>
          </a:p>
          <a:p>
            <a:pPr marL="0" indent="0">
              <a:spcBef>
                <a:spcPts val="1800"/>
              </a:spcBef>
              <a:buNone/>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2763CAA-6D81-E4D9-5110-E66A6971441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ACB0CC7A-5177-B61C-2067-6A7A14CB52F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033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8FA48-7D26-EA3C-92FB-465093DE5BC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7D413-ED19-87B0-937A-B6A0FCC96EAB}"/>
              </a:ext>
            </a:extLst>
          </p:cNvPr>
          <p:cNvSpPr>
            <a:spLocks noGrp="1"/>
          </p:cNvSpPr>
          <p:nvPr>
            <p:ph type="ctrTitle"/>
          </p:nvPr>
        </p:nvSpPr>
        <p:spPr>
          <a:xfrm>
            <a:off x="1817562"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 НАВКОЛИШНЄ СЕРЕДОВИЩЕ</a:t>
            </a:r>
          </a:p>
        </p:txBody>
      </p:sp>
      <p:sp>
        <p:nvSpPr>
          <p:cNvPr id="3" name="Объект 2">
            <a:extLst>
              <a:ext uri="{FF2B5EF4-FFF2-40B4-BE49-F238E27FC236}">
                <a16:creationId xmlns:a16="http://schemas.microsoft.com/office/drawing/2014/main" id="{A4C69C0B-AEFB-21A2-23E0-ED679EBDB261}"/>
              </a:ext>
            </a:extLst>
          </p:cNvPr>
          <p:cNvSpPr>
            <a:spLocks noGrp="1"/>
          </p:cNvSpPr>
          <p:nvPr>
            <p:ph type="subTitle" idx="4"/>
          </p:nvPr>
        </p:nvSpPr>
        <p:spPr>
          <a:xfrm>
            <a:off x="1899009" y="1925926"/>
            <a:ext cx="20889322" cy="11502912"/>
          </a:xfrm>
          <a:prstGeom prst="rect">
            <a:avLst/>
          </a:prstGeom>
          <a:ln>
            <a:noFill/>
          </a:ln>
        </p:spPr>
        <p:txBody>
          <a:bodyPr>
            <a:noAutofit/>
          </a:bodyPr>
          <a:lstStyle/>
          <a:p>
            <a:pPr marL="0" indent="0">
              <a:buNone/>
            </a:pPr>
            <a:r>
              <a:rPr lang="uk-UA" sz="3600" noProof="0" dirty="0">
                <a:latin typeface="Arial" panose="020B0604020202020204" pitchFamily="34" charset="0"/>
                <a:cs typeface="Arial" panose="020B0604020202020204" pitchFamily="34" charset="0"/>
              </a:rPr>
              <a:t>Підприємствами, які мають важливе значення для національної економіки в галузі навколишнього природного середовища, визначаються:</a:t>
            </a:r>
          </a:p>
          <a:p>
            <a:pPr marL="0" indent="0">
              <a:buNone/>
            </a:pPr>
            <a:r>
              <a:rPr lang="uk-UA" sz="3600" noProof="0" dirty="0">
                <a:latin typeface="Arial" panose="020B0604020202020204" pitchFamily="34" charset="0"/>
                <a:cs typeface="Arial" panose="020B0604020202020204" pitchFamily="34" charset="0"/>
              </a:rPr>
              <a:t>природні заповідники, біосферні заповідники, національні природні парки, які здійснюють діяльність;</a:t>
            </a:r>
          </a:p>
          <a:p>
            <a:pPr marL="0" indent="0">
              <a:buNone/>
            </a:pPr>
            <a:r>
              <a:rPr lang="uk-UA" sz="3600" noProof="0" dirty="0">
                <a:latin typeface="Arial" panose="020B0604020202020204" pitchFamily="34" charset="0"/>
                <a:cs typeface="Arial" panose="020B0604020202020204" pitchFamily="34" charset="0"/>
              </a:rPr>
              <a:t>ботанічні сади, які здійснюють діяльність щодо: збереження, вивчення, акліматизації, розмноження в спеціально створених умовах та ефективного господарського використання рідкісних і типових видів місцевої і світової флори, тощо;</a:t>
            </a:r>
          </a:p>
          <a:p>
            <a:pPr marL="0" indent="0">
              <a:buNone/>
            </a:pPr>
            <a:r>
              <a:rPr lang="uk-UA" sz="3600" noProof="0" dirty="0">
                <a:latin typeface="Arial" panose="020B0604020202020204" pitchFamily="34" charset="0"/>
                <a:cs typeface="Arial" panose="020B0604020202020204" pitchFamily="34" charset="0"/>
              </a:rPr>
              <a:t>підприємства, які здійснюють науково-технічну та науково-педагогічну діяльність у сфері охорони навколишнього природного середовища за такими науковими напрямами, як екологічне нормування, екологічний моніторинг, тощо;</a:t>
            </a:r>
          </a:p>
          <a:p>
            <a:pPr marL="0" indent="0">
              <a:buNone/>
            </a:pPr>
            <a:r>
              <a:rPr lang="uk-UA" sz="3600" noProof="0" dirty="0">
                <a:latin typeface="Arial" panose="020B0604020202020204" pitchFamily="34" charset="0"/>
                <a:cs typeface="Arial" panose="020B0604020202020204" pitchFamily="34" charset="0"/>
              </a:rPr>
              <a:t>підприємства, які включені до Державного реєстру наукових установ, яким надається підтримка держави, та здійснює наукові дослідження у сфері ведення лісового та мисливського господарства, агролісомеліорації та раціонального природокористування, тощо</a:t>
            </a:r>
          </a:p>
        </p:txBody>
      </p:sp>
      <p:sp>
        <p:nvSpPr>
          <p:cNvPr id="9" name="Прямоугольник 8">
            <a:extLst>
              <a:ext uri="{FF2B5EF4-FFF2-40B4-BE49-F238E27FC236}">
                <a16:creationId xmlns:a16="http://schemas.microsoft.com/office/drawing/2014/main" id="{F01D9D30-17F9-4535-71A5-A4AB2EB4FB8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0F08FC0E-CC92-8025-3282-75889037802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446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6C9ED-65A5-B3EC-A14E-70375FF59D1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E3B754-D916-1355-4074-E6F0C48355EC}"/>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 СІЛЬСЬКЕ ГОСПОДАРСТВО</a:t>
            </a:r>
          </a:p>
        </p:txBody>
      </p:sp>
      <p:sp>
        <p:nvSpPr>
          <p:cNvPr id="3" name="Объект 2">
            <a:extLst>
              <a:ext uri="{FF2B5EF4-FFF2-40B4-BE49-F238E27FC236}">
                <a16:creationId xmlns:a16="http://schemas.microsoft.com/office/drawing/2014/main" id="{51BD6E65-1679-09FE-95A8-91E7EB01A5B6}"/>
              </a:ext>
            </a:extLst>
          </p:cNvPr>
          <p:cNvSpPr>
            <a:spLocks noGrp="1"/>
          </p:cNvSpPr>
          <p:nvPr>
            <p:ph type="subTitle" idx="4"/>
          </p:nvPr>
        </p:nvSpPr>
        <p:spPr>
          <a:xfrm>
            <a:off x="1754018" y="1983713"/>
            <a:ext cx="19478350" cy="11502912"/>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Підприємства визначаються такими, які мають важливе значення для національної економіки в галузі сільського господарства, якщо відповідають </a:t>
            </a:r>
            <a:r>
              <a:rPr lang="uk-UA" sz="4000" b="1" noProof="0" dirty="0">
                <a:latin typeface="Arial" panose="020B0604020202020204" pitchFamily="34" charset="0"/>
                <a:cs typeface="Arial" panose="020B0604020202020204" pitchFamily="34" charset="0"/>
              </a:rPr>
              <a:t>двом із таких критеріїв</a:t>
            </a:r>
            <a:r>
              <a:rPr lang="uk-UA" sz="4000" noProof="0" dirty="0">
                <a:latin typeface="Arial" panose="020B0604020202020204" pitchFamily="34" charset="0"/>
                <a:cs typeface="Arial" panose="020B0604020202020204" pitchFamily="34" charset="0"/>
              </a:rPr>
              <a:t>:</a:t>
            </a:r>
          </a:p>
          <a:p>
            <a:pPr marL="0" indent="0">
              <a:buNone/>
            </a:pPr>
            <a:r>
              <a:rPr lang="uk-UA" sz="4000" b="1" u="sng" noProof="0" dirty="0">
                <a:latin typeface="Arial" panose="020B0604020202020204" pitchFamily="34" charset="0"/>
                <a:cs typeface="Arial" panose="020B0604020202020204" pitchFamily="34" charset="0"/>
              </a:rPr>
              <a:t>Перший критерій:</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здійснюють оброблення угідь сільськогосподарського призначення на площі не менше 500 гектарів для провадження сільськогосподарської діяльності, </a:t>
            </a:r>
            <a:r>
              <a:rPr lang="uk-UA" sz="4000" b="1" noProof="0" dirty="0">
                <a:latin typeface="Arial" panose="020B0604020202020204" pitchFamily="34" charset="0"/>
                <a:cs typeface="Arial" panose="020B0604020202020204" pitchFamily="34" charset="0"/>
              </a:rPr>
              <a:t>або</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здійснюють оброблення угідь багаторічних насаджень на площі не менше 50 гектарів для виробництва продукції плодових, які знаходяться на балансі підприємства, </a:t>
            </a:r>
            <a:r>
              <a:rPr lang="uk-UA" sz="4000" b="1" noProof="0" dirty="0">
                <a:latin typeface="Arial" panose="020B0604020202020204" pitchFamily="34" charset="0"/>
                <a:cs typeface="Arial" panose="020B0604020202020204" pitchFamily="34" charset="0"/>
              </a:rPr>
              <a:t>або</a:t>
            </a:r>
            <a:endParaRPr lang="uk-UA" sz="4000" noProof="0" dirty="0">
              <a:latin typeface="Arial" panose="020B0604020202020204" pitchFamily="34" charset="0"/>
              <a:cs typeface="Arial" panose="020B0604020202020204" pitchFamily="34" charset="0"/>
            </a:endParaRPr>
          </a:p>
          <a:p>
            <a:pPr marL="0" indent="0">
              <a:buNone/>
            </a:pPr>
            <a:r>
              <a:rPr lang="uk-UA" sz="4000" noProof="0" dirty="0">
                <a:latin typeface="Arial" panose="020B0604020202020204" pitchFamily="34" charset="0"/>
                <a:cs typeface="Arial" panose="020B0604020202020204" pitchFamily="34" charset="0"/>
              </a:rPr>
              <a:t>є економічно активними з обсягом річного доходу (чистий дохід від реалізації продукції (товарів, робіт, послуг)) не менше 20 млн грн, </a:t>
            </a:r>
            <a:r>
              <a:rPr lang="uk-UA" sz="4000" b="1" noProof="0" dirty="0">
                <a:latin typeface="Arial" panose="020B0604020202020204" pitchFamily="34" charset="0"/>
                <a:cs typeface="Arial" panose="020B0604020202020204" pitchFamily="34" charset="0"/>
              </a:rPr>
              <a:t>або</a:t>
            </a:r>
            <a:endParaRPr lang="uk-UA" sz="4000" noProof="0" dirty="0">
              <a:latin typeface="Arial" panose="020B0604020202020204" pitchFamily="34" charset="0"/>
              <a:cs typeface="Arial" panose="020B0604020202020204" pitchFamily="34" charset="0"/>
            </a:endParaRPr>
          </a:p>
          <a:p>
            <a:pPr marL="0" indent="0">
              <a:buNone/>
            </a:pPr>
            <a:r>
              <a:rPr lang="uk-UA" sz="4000" b="1" noProof="0" dirty="0">
                <a:latin typeface="Arial" panose="020B0604020202020204" pitchFamily="34" charset="0"/>
                <a:cs typeface="Arial" panose="020B0604020202020204" pitchFamily="34" charset="0"/>
              </a:rPr>
              <a:t>сума сплаченого ПДФО за попередній звітний квартал становить не менше 324 тис. грн</a:t>
            </a:r>
            <a:r>
              <a:rPr lang="uk-UA" sz="4000" noProof="0" dirty="0">
                <a:latin typeface="Arial" panose="020B0604020202020204" pitchFamily="34" charset="0"/>
                <a:cs typeface="Arial" panose="020B0604020202020204" pitchFamily="34" charset="0"/>
              </a:rPr>
              <a:t>;</a:t>
            </a:r>
          </a:p>
          <a:p>
            <a:pPr marL="0" indent="0">
              <a:buNone/>
            </a:pPr>
            <a:endParaRPr lang="uk-UA" sz="36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9DEC634-C2AB-0C41-EA3D-96E6140241F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BAC5AD16-ADD6-0793-8EB6-DEE4C1F03DD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271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BD31B-0F63-5240-2570-5E486507198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8D91F-C33B-5689-82C4-FD6F76BCD9F6}"/>
              </a:ext>
            </a:extLst>
          </p:cNvPr>
          <p:cNvSpPr>
            <a:spLocks noGrp="1"/>
          </p:cNvSpPr>
          <p:nvPr>
            <p:ph type="ctrTitle"/>
          </p:nvPr>
        </p:nvSpPr>
        <p:spPr>
          <a:xfrm>
            <a:off x="1817562"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 СІЛЬСЬКЕ ГОСПОДАРСТВО</a:t>
            </a:r>
          </a:p>
        </p:txBody>
      </p:sp>
      <p:sp>
        <p:nvSpPr>
          <p:cNvPr id="3" name="Объект 2">
            <a:extLst>
              <a:ext uri="{FF2B5EF4-FFF2-40B4-BE49-F238E27FC236}">
                <a16:creationId xmlns:a16="http://schemas.microsoft.com/office/drawing/2014/main" id="{8AB7F988-2417-E047-9897-A63CBEAF03AE}"/>
              </a:ext>
            </a:extLst>
          </p:cNvPr>
          <p:cNvSpPr>
            <a:spLocks noGrp="1"/>
          </p:cNvSpPr>
          <p:nvPr>
            <p:ph type="subTitle" idx="4"/>
          </p:nvPr>
        </p:nvSpPr>
        <p:spPr>
          <a:xfrm>
            <a:off x="1817562" y="1560669"/>
            <a:ext cx="20484190" cy="11502912"/>
          </a:xfrm>
          <a:prstGeom prst="rect">
            <a:avLst/>
          </a:prstGeom>
          <a:ln>
            <a:noFill/>
          </a:ln>
        </p:spPr>
        <p:txBody>
          <a:bodyPr>
            <a:noAutofit/>
          </a:bodyPr>
          <a:lstStyle/>
          <a:p>
            <a:pPr marL="0" indent="0">
              <a:buNone/>
            </a:pPr>
            <a:r>
              <a:rPr lang="uk-UA" sz="3600" b="1" u="sng" noProof="0" dirty="0">
                <a:latin typeface="Arial" panose="020B0604020202020204" pitchFamily="34" charset="0"/>
                <a:cs typeface="Arial" panose="020B0604020202020204" pitchFamily="34" charset="0"/>
              </a:rPr>
              <a:t>Другий критерій:</a:t>
            </a:r>
            <a:endParaRPr lang="uk-UA" sz="3600" noProof="0" dirty="0">
              <a:latin typeface="Arial" panose="020B0604020202020204" pitchFamily="34" charset="0"/>
              <a:cs typeface="Arial" panose="020B0604020202020204" pitchFamily="34" charset="0"/>
            </a:endParaRPr>
          </a:p>
          <a:p>
            <a:pPr marL="0" indent="0">
              <a:buNone/>
            </a:pPr>
            <a:r>
              <a:rPr lang="uk-UA" sz="3600" noProof="0" dirty="0">
                <a:latin typeface="Arial" panose="020B0604020202020204" pitchFamily="34" charset="0"/>
                <a:cs typeface="Arial" panose="020B0604020202020204" pitchFamily="34" charset="0"/>
              </a:rPr>
              <a:t>провадять діяльність з виробництва, переробки та збуту (експорту) сільськогосподарської продукції, основним видом діяльності (станом на 01 липня 2025 року) згідно з КВЕД-2010 (обрається один із запропонованих </a:t>
            </a:r>
            <a:r>
              <a:rPr lang="uk-UA" sz="3600" noProof="0" dirty="0" err="1">
                <a:latin typeface="Arial" panose="020B0604020202020204" pitchFamily="34" charset="0"/>
                <a:cs typeface="Arial" panose="020B0604020202020204" pitchFamily="34" charset="0"/>
              </a:rPr>
              <a:t>КВЕДів</a:t>
            </a:r>
            <a:r>
              <a:rPr lang="uk-UA" sz="3600" noProof="0" dirty="0">
                <a:latin typeface="Arial" panose="020B0604020202020204" pitchFamily="34" charset="0"/>
                <a:cs typeface="Arial" panose="020B0604020202020204" pitchFamily="34" charset="0"/>
              </a:rPr>
              <a:t> у наказі від 11.09.2025 № 471);</a:t>
            </a:r>
          </a:p>
          <a:p>
            <a:pPr marL="0" indent="0">
              <a:buNone/>
            </a:pPr>
            <a:r>
              <a:rPr lang="uk-UA" sz="3600" noProof="0" dirty="0">
                <a:latin typeface="Arial" panose="020B0604020202020204" pitchFamily="34" charset="0"/>
                <a:cs typeface="Arial" panose="020B0604020202020204" pitchFamily="34" charset="0"/>
              </a:rPr>
              <a:t>є виробником та/або постачальником засобів захисту рослин (пестицидів), насіння та/або садивного матеріалу, ветеринарних препаратів, добрив, сільськогосподарської техніки, устаткування, обладнання і запасних частин до них, основним видом діяльності (станом на 01 липня 2025 року) згідно з КВЕД-2010 (обрається один із запропонованих </a:t>
            </a:r>
            <a:r>
              <a:rPr lang="uk-UA" sz="3600" noProof="0" dirty="0" err="1">
                <a:latin typeface="Arial" panose="020B0604020202020204" pitchFamily="34" charset="0"/>
                <a:cs typeface="Arial" panose="020B0604020202020204" pitchFamily="34" charset="0"/>
              </a:rPr>
              <a:t>КВЕДів</a:t>
            </a:r>
            <a:r>
              <a:rPr lang="uk-UA" sz="3600" noProof="0" dirty="0">
                <a:latin typeface="Arial" panose="020B0604020202020204" pitchFamily="34" charset="0"/>
                <a:cs typeface="Arial" panose="020B0604020202020204" pitchFamily="34" charset="0"/>
              </a:rPr>
              <a:t> у наказі від 11.09.2025 № 471);</a:t>
            </a:r>
          </a:p>
          <a:p>
            <a:pPr marL="0" indent="0">
              <a:buNone/>
            </a:pPr>
            <a:r>
              <a:rPr lang="uk-UA" sz="3600" noProof="0" dirty="0">
                <a:latin typeface="Arial" panose="020B0604020202020204" pitchFamily="34" charset="0"/>
                <a:cs typeface="Arial" panose="020B0604020202020204" pitchFamily="34" charset="0"/>
              </a:rPr>
              <a:t>забезпечують виробничо-технологічні процеси з приймання, очищення, сушіння, зберігання, переробки зерна, олійних та зернобобових культур, продуктів їх доробки, основним видом діяльності (станом на 01 липня 2025 року) згідно КВЕД-2010: (обрається один із запропонованих </a:t>
            </a:r>
            <a:r>
              <a:rPr lang="uk-UA" sz="3600" noProof="0" dirty="0" err="1">
                <a:latin typeface="Arial" panose="020B0604020202020204" pitchFamily="34" charset="0"/>
                <a:cs typeface="Arial" panose="020B0604020202020204" pitchFamily="34" charset="0"/>
              </a:rPr>
              <a:t>КВЕДів</a:t>
            </a:r>
            <a:r>
              <a:rPr lang="uk-UA" sz="3600" noProof="0" dirty="0">
                <a:latin typeface="Arial" panose="020B0604020202020204" pitchFamily="34" charset="0"/>
                <a:cs typeface="Arial" panose="020B0604020202020204" pitchFamily="34" charset="0"/>
              </a:rPr>
              <a:t> у наказі від 11.09.2025 № 471);</a:t>
            </a:r>
          </a:p>
          <a:p>
            <a:pPr marL="0" indent="0">
              <a:buNone/>
            </a:pPr>
            <a:r>
              <a:rPr lang="uk-UA" sz="3600" noProof="0" dirty="0">
                <a:latin typeface="Arial" panose="020B0604020202020204" pitchFamily="34" charset="0"/>
                <a:cs typeface="Arial" panose="020B0604020202020204" pitchFamily="34" charset="0"/>
              </a:rPr>
              <a:t>здійснюють виробництво та реалізацію харчових продуктів, напоїв та тютюнових виробів, основним видом діяльності (станом на 01 липня 2025 року) згідно з КВЕД-2010: (обрається один із запропонованих </a:t>
            </a:r>
            <a:r>
              <a:rPr lang="uk-UA" sz="3600" noProof="0" dirty="0" err="1">
                <a:latin typeface="Arial" panose="020B0604020202020204" pitchFamily="34" charset="0"/>
                <a:cs typeface="Arial" panose="020B0604020202020204" pitchFamily="34" charset="0"/>
              </a:rPr>
              <a:t>КВЕДів</a:t>
            </a:r>
            <a:r>
              <a:rPr lang="uk-UA" sz="3600" noProof="0" dirty="0">
                <a:latin typeface="Arial" panose="020B0604020202020204" pitchFamily="34" charset="0"/>
                <a:cs typeface="Arial" panose="020B0604020202020204" pitchFamily="34" charset="0"/>
              </a:rPr>
              <a:t> у наказі від 11.09.2025 № 471)</a:t>
            </a:r>
          </a:p>
        </p:txBody>
      </p:sp>
      <p:sp>
        <p:nvSpPr>
          <p:cNvPr id="9" name="Прямоугольник 8">
            <a:extLst>
              <a:ext uri="{FF2B5EF4-FFF2-40B4-BE49-F238E27FC236}">
                <a16:creationId xmlns:a16="http://schemas.microsoft.com/office/drawing/2014/main" id="{5282F47F-CAEA-E72F-F454-B5F202DDE2E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1D773B29-11DD-BA44-833A-0715C7841EE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184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6D06-FE3C-0FFE-CC58-3268292FC0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D58DB-2436-B889-A61A-DCCE47606E5D}"/>
              </a:ext>
            </a:extLst>
          </p:cNvPr>
          <p:cNvSpPr>
            <a:spLocks noGrp="1"/>
          </p:cNvSpPr>
          <p:nvPr>
            <p:ph type="ctrTitle"/>
          </p:nvPr>
        </p:nvSpPr>
        <p:spPr>
          <a:xfrm>
            <a:off x="1799274" y="284239"/>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НАКАЗ МІНЕКОНОМІКИ № 471. СІЛЬСЬКЕ ГОСПОДАРСТВО</a:t>
            </a:r>
          </a:p>
        </p:txBody>
      </p:sp>
      <p:sp>
        <p:nvSpPr>
          <p:cNvPr id="3" name="Объект 2">
            <a:extLst>
              <a:ext uri="{FF2B5EF4-FFF2-40B4-BE49-F238E27FC236}">
                <a16:creationId xmlns:a16="http://schemas.microsoft.com/office/drawing/2014/main" id="{96842638-E93A-CE4D-B9E9-E280EAED825B}"/>
              </a:ext>
            </a:extLst>
          </p:cNvPr>
          <p:cNvSpPr>
            <a:spLocks noGrp="1"/>
          </p:cNvSpPr>
          <p:nvPr>
            <p:ph type="subTitle" idx="4"/>
          </p:nvPr>
        </p:nvSpPr>
        <p:spPr>
          <a:xfrm>
            <a:off x="1772306" y="1766627"/>
            <a:ext cx="19898974" cy="11502912"/>
          </a:xfrm>
          <a:prstGeom prst="rect">
            <a:avLst/>
          </a:prstGeom>
          <a:ln>
            <a:noFill/>
          </a:ln>
        </p:spPr>
        <p:txBody>
          <a:bodyPr>
            <a:noAutofit/>
          </a:bodyPr>
          <a:lstStyle/>
          <a:p>
            <a:r>
              <a:rPr lang="uk-UA" sz="3600" noProof="0" dirty="0">
                <a:latin typeface="Arial" panose="020B0604020202020204" pitchFamily="34" charset="0"/>
                <a:cs typeface="Arial" panose="020B0604020202020204" pitchFamily="34" charset="0"/>
              </a:rPr>
              <a:t>провадять рибогосподарську діяльність, основним видом діяльності (станом на 01 липня 2025 року) згідно з КВЕД-2010 є один із таких </a:t>
            </a:r>
            <a:r>
              <a:rPr lang="uk-UA" sz="3600" noProof="0" dirty="0" err="1">
                <a:latin typeface="Arial" panose="020B0604020202020204" pitchFamily="34" charset="0"/>
                <a:cs typeface="Arial" panose="020B0604020202020204" pitchFamily="34" charset="0"/>
              </a:rPr>
              <a:t>КВЕДів</a:t>
            </a:r>
            <a:r>
              <a:rPr lang="uk-UA" sz="3600" noProof="0" dirty="0">
                <a:latin typeface="Arial" panose="020B0604020202020204" pitchFamily="34" charset="0"/>
                <a:cs typeface="Arial" panose="020B0604020202020204" pitchFamily="34" charset="0"/>
              </a:rPr>
              <a:t>: (обрається один із запропонованих </a:t>
            </a:r>
            <a:r>
              <a:rPr lang="uk-UA" sz="3600" noProof="0" dirty="0" err="1">
                <a:latin typeface="Arial" panose="020B0604020202020204" pitchFamily="34" charset="0"/>
                <a:cs typeface="Arial" panose="020B0604020202020204" pitchFamily="34" charset="0"/>
              </a:rPr>
              <a:t>КВЕДів</a:t>
            </a:r>
            <a:r>
              <a:rPr lang="uk-UA" sz="3600" noProof="0" dirty="0">
                <a:latin typeface="Arial" panose="020B0604020202020204" pitchFamily="34" charset="0"/>
                <a:cs typeface="Arial" panose="020B0604020202020204" pitchFamily="34" charset="0"/>
              </a:rPr>
              <a:t> у наказі від 11.09.2025 р. № 471);</a:t>
            </a:r>
          </a:p>
          <a:p>
            <a:r>
              <a:rPr lang="uk-UA" sz="3600" noProof="0" dirty="0">
                <a:latin typeface="Arial" panose="020B0604020202020204" pitchFamily="34" charset="0"/>
                <a:cs typeface="Arial" panose="020B0604020202020204" pitchFamily="34" charset="0"/>
              </a:rPr>
              <a:t>здійснюють науково-технічну діяльність щодо створення умов для підвищення ефективності сільськогосподарського виробництва і рівня продовольчої безпеки України, основним видом діяльності (станом на 01 липня 2025 року) згідно з КВЕД-2010;</a:t>
            </a:r>
          </a:p>
          <a:p>
            <a:r>
              <a:rPr lang="uk-UA" sz="3600" noProof="0" dirty="0">
                <a:latin typeface="Arial" panose="020B0604020202020204" pitchFamily="34" charset="0"/>
                <a:cs typeface="Arial" panose="020B0604020202020204" pitchFamily="34" charset="0"/>
              </a:rPr>
              <a:t>здійснюють діяльність з надання часткових гарантій за кредитними зобов'язаннями суб'єктів малого і середнього підприємництва, що провадять діяльність у галузі сільського господарства, основним видом діяльності (станом на 01 липня 2025 року) згідно з КВЕД-2010, тощо.</a:t>
            </a:r>
          </a:p>
          <a:p>
            <a:pPr marL="0" indent="0">
              <a:buNone/>
            </a:pPr>
            <a:r>
              <a:rPr lang="uk-UA" sz="3600" noProof="0" dirty="0">
                <a:latin typeface="Arial" panose="020B0604020202020204" pitchFamily="34" charset="0"/>
                <a:cs typeface="Arial" panose="020B0604020202020204" pitchFamily="34" charset="0"/>
              </a:rPr>
              <a:t>Зрозуміло, що і в другому критерії, щоб йому відповідати, достатньо здійснювати один із зазначених у ньому видів діяльності. </a:t>
            </a:r>
          </a:p>
          <a:p>
            <a:pPr marL="0" indent="0">
              <a:buNone/>
            </a:pPr>
            <a:r>
              <a:rPr lang="uk-UA" sz="3600" noProof="0" dirty="0">
                <a:latin typeface="Arial" panose="020B0604020202020204" pitchFamily="34" charset="0"/>
                <a:cs typeface="Arial" panose="020B0604020202020204" pitchFamily="34" charset="0"/>
              </a:rPr>
              <a:t>Для прийняття рішення про визначення підприємства, яке має важливе значення для національної економіки в галузі сільського господарства, обов'язково подається завірена копія єдиної звітності з ЄСВ, ПДФО та ВЗ за останній звітний період, із підтвердженням контролюючого органу про її приймання</a:t>
            </a:r>
          </a:p>
          <a:p>
            <a:pPr marL="0" indent="0">
              <a:buNone/>
            </a:pPr>
            <a:endParaRPr lang="uk-UA" sz="36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BF77BB76-46F4-2E1B-A99F-90B1E580100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3CDF1F4E-B71C-D45E-E274-D8474B48C8D8}"/>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69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79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D1FE-D515-B4EC-026B-0261709F4BC2}"/>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6B87E190-5911-E7ED-815F-DE6A696C5C99}"/>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EDE25B7C-7E2D-0090-97E0-34881FB259B6}"/>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FB630CCE-E720-6F6E-95B4-1754F5BE07F9}"/>
              </a:ext>
            </a:extLst>
          </p:cNvPr>
          <p:cNvSpPr txBox="1"/>
          <p:nvPr/>
        </p:nvSpPr>
        <p:spPr>
          <a:xfrm>
            <a:off x="1894856" y="1716656"/>
            <a:ext cx="20734635" cy="4909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uk-UA" sz="4000" b="1" dirty="0">
                <a:latin typeface="Arial" panose="020B0604020202020204" pitchFamily="34" charset="0"/>
                <a:cs typeface="Arial" panose="020B0604020202020204" pitchFamily="34" charset="0"/>
              </a:rPr>
              <a:t>Розділ 3. Статус критично важливих підприємств – 2026</a:t>
            </a:r>
            <a:endParaRPr lang="uk-UA" sz="4000" dirty="0">
              <a:latin typeface="Arial" panose="020B0604020202020204" pitchFamily="34" charset="0"/>
              <a:cs typeface="Arial" panose="020B0604020202020204" pitchFamily="34" charset="0"/>
            </a:endParaRPr>
          </a:p>
          <a:p>
            <a:pPr fontAlgn="base"/>
            <a:r>
              <a:rPr lang="uk-UA" sz="4000" b="1" dirty="0">
                <a:latin typeface="Arial" panose="020B0604020202020204" pitchFamily="34" charset="0"/>
                <a:cs typeface="Arial" panose="020B0604020202020204" pitchFamily="34" charset="0"/>
              </a:rPr>
              <a:t>1.</a:t>
            </a:r>
            <a:r>
              <a:rPr lang="uk-UA" sz="4000" dirty="0">
                <a:latin typeface="Arial" panose="020B0604020202020204" pitchFamily="34" charset="0"/>
                <a:cs typeface="Arial" panose="020B0604020202020204" pitchFamily="34" charset="0"/>
              </a:rPr>
              <a:t> Підготовка підприємства до підтвердження критичності на 2026 рік: документи, рівень зарплати</a:t>
            </a:r>
          </a:p>
          <a:p>
            <a:pPr fontAlgn="base"/>
            <a:r>
              <a:rPr lang="uk-UA" sz="4000" b="1" dirty="0">
                <a:latin typeface="Arial" panose="020B0604020202020204" pitchFamily="34" charset="0"/>
                <a:cs typeface="Arial" panose="020B0604020202020204" pitchFamily="34" charset="0"/>
              </a:rPr>
              <a:t>2.</a:t>
            </a:r>
            <a:r>
              <a:rPr lang="uk-UA" sz="4000" dirty="0">
                <a:latin typeface="Arial" panose="020B0604020202020204" pitchFamily="34" charset="0"/>
                <a:cs typeface="Arial" panose="020B0604020202020204" pitchFamily="34" charset="0"/>
              </a:rPr>
              <a:t> Що слід врахувати під час підготовки та подання документів у грудні 2025 – січні 2026 року</a:t>
            </a:r>
          </a:p>
          <a:p>
            <a:pPr fontAlgn="base"/>
            <a:r>
              <a:rPr lang="uk-UA" sz="4000" b="1" dirty="0">
                <a:latin typeface="Arial" panose="020B0604020202020204" pitchFamily="34" charset="0"/>
                <a:cs typeface="Arial" panose="020B0604020202020204" pitchFamily="34" charset="0"/>
              </a:rPr>
              <a:t>3.</a:t>
            </a:r>
            <a:r>
              <a:rPr lang="uk-UA" sz="4000" dirty="0">
                <a:latin typeface="Arial" panose="020B0604020202020204" pitchFamily="34" charset="0"/>
                <a:cs typeface="Arial" panose="020B0604020202020204" pitchFamily="34" charset="0"/>
              </a:rPr>
              <a:t> Підготовка та збір пакета документів для підтвердження/отримання статусу:</a:t>
            </a:r>
            <a:br>
              <a:rPr lang="uk-UA" sz="4000" dirty="0">
                <a:latin typeface="Arial" panose="020B0604020202020204" pitchFamily="34" charset="0"/>
                <a:cs typeface="Arial" panose="020B0604020202020204" pitchFamily="34" charset="0"/>
              </a:rPr>
            </a:br>
            <a:r>
              <a:rPr lang="uk-UA" sz="4000" dirty="0">
                <a:latin typeface="Arial" panose="020B0604020202020204" pitchFamily="34" charset="0"/>
                <a:cs typeface="Arial" panose="020B0604020202020204" pitchFamily="34" charset="0"/>
              </a:rPr>
              <a:t>перелік, аналіз і практичні рекомендації</a:t>
            </a: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ADC014B1-81A5-E775-A72C-DBC25A6EB836}"/>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CC010A11-AAD6-1E0C-DD08-5073A758FB76}"/>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1FB58AFE-DB93-4A48-B2AC-C0C0DB547C1E}"/>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6CA9E783-4607-DB36-82C8-3A4044C1C8D1}"/>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7</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E34F35CA-2D4A-B653-5062-90E9008FD84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79951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3BE9-E4C0-35C4-7887-235F0D9B5FD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67844-E9C6-02CB-140F-F7D755B78F91}"/>
              </a:ext>
            </a:extLst>
          </p:cNvPr>
          <p:cNvSpPr>
            <a:spLocks noGrp="1"/>
          </p:cNvSpPr>
          <p:nvPr>
            <p:ph type="ctrTitle"/>
          </p:nvPr>
        </p:nvSpPr>
        <p:spPr>
          <a:xfrm>
            <a:off x="1790594" y="291712"/>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БАЗОВІ ПРАВИЛА для СТАТУСУ КРИТИЧНО ВАЖЛИВОГО </a:t>
            </a:r>
          </a:p>
        </p:txBody>
      </p:sp>
      <p:sp>
        <p:nvSpPr>
          <p:cNvPr id="3" name="Объект 2">
            <a:extLst>
              <a:ext uri="{FF2B5EF4-FFF2-40B4-BE49-F238E27FC236}">
                <a16:creationId xmlns:a16="http://schemas.microsoft.com/office/drawing/2014/main" id="{C2800094-62E8-1AD3-34E2-3E9DEFE888F5}"/>
              </a:ext>
            </a:extLst>
          </p:cNvPr>
          <p:cNvSpPr>
            <a:spLocks noGrp="1"/>
          </p:cNvSpPr>
          <p:nvPr>
            <p:ph type="subTitle" idx="4"/>
          </p:nvPr>
        </p:nvSpPr>
        <p:spPr>
          <a:xfrm>
            <a:off x="1790594" y="2553011"/>
            <a:ext cx="19624654" cy="11502912"/>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Підтвердження статусу підприємства, яке є критично важливими для функціонування економіки та забезпечення життєдіяльності населення в особливий період, здійснюється з урахуванням результатів перевірки відповідності такого підприємства Критеріям та Порядку, за якими здійснюється визначення підприємств,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 затверджених постановою Кабінету Міністрів України від 27 січня 2023 року № 76.</a:t>
            </a:r>
          </a:p>
          <a:p>
            <a:pPr marL="0" indent="0">
              <a:buNone/>
            </a:pPr>
            <a:r>
              <a:rPr lang="uk-UA" sz="4000" noProof="0" dirty="0">
                <a:latin typeface="Arial" panose="020B0604020202020204" pitchFamily="34" charset="0"/>
                <a:cs typeface="Arial" panose="020B0604020202020204" pitchFamily="34" charset="0"/>
              </a:rPr>
              <a:t>І набрання чинності Наказом № 471 цього не змінив – він затверджує у новій редакції лише самі критерії, а Наказ №28003 не скасує</a:t>
            </a:r>
            <a:endParaRPr lang="uk-UA" sz="40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94A7F87-C1ED-72B1-07E8-38E436B33B29}"/>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9F5AC9F9-EA22-2AF7-4C18-683DB1E50EF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183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664C-9D61-C126-50D2-AE03132A681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917882-AEB4-52BE-A581-D49F42B005DA}"/>
              </a:ext>
            </a:extLst>
          </p:cNvPr>
          <p:cNvSpPr>
            <a:spLocks noGrp="1"/>
          </p:cNvSpPr>
          <p:nvPr>
            <p:ph type="ctrTitle"/>
          </p:nvPr>
        </p:nvSpPr>
        <p:spPr>
          <a:xfrm>
            <a:off x="1799274"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БАЗОВІ ПРАВИЛА для СТАТУСУ КРИТИЧНО ВАЖЛИВОГО </a:t>
            </a:r>
          </a:p>
        </p:txBody>
      </p:sp>
      <p:sp>
        <p:nvSpPr>
          <p:cNvPr id="3" name="Объект 2">
            <a:extLst>
              <a:ext uri="{FF2B5EF4-FFF2-40B4-BE49-F238E27FC236}">
                <a16:creationId xmlns:a16="http://schemas.microsoft.com/office/drawing/2014/main" id="{DB988287-8922-BB11-91EC-1EFF8B0C7172}"/>
              </a:ext>
            </a:extLst>
          </p:cNvPr>
          <p:cNvSpPr>
            <a:spLocks noGrp="1"/>
          </p:cNvSpPr>
          <p:nvPr>
            <p:ph type="subTitle" idx="4"/>
          </p:nvPr>
        </p:nvSpPr>
        <p:spPr>
          <a:xfrm>
            <a:off x="1754018" y="1841481"/>
            <a:ext cx="19200982" cy="11502912"/>
          </a:xfrm>
          <a:prstGeom prst="rect">
            <a:avLst/>
          </a:prstGeom>
          <a:ln>
            <a:noFill/>
          </a:ln>
        </p:spPr>
        <p:txBody>
          <a:bodyPr>
            <a:noAutofit/>
          </a:bodyPr>
          <a:lstStyle/>
          <a:p>
            <a:pPr marL="0" indent="0">
              <a:buNone/>
            </a:pPr>
            <a:r>
              <a:rPr lang="uk-UA" sz="4000" dirty="0">
                <a:latin typeface="Arial" panose="020B0604020202020204" pitchFamily="34" charset="0"/>
                <a:cs typeface="Arial" panose="020B0604020202020204" pitchFamily="34" charset="0"/>
              </a:rPr>
              <a:t>П</a:t>
            </a:r>
            <a:r>
              <a:rPr lang="uk-UA" sz="4000" noProof="0" dirty="0" err="1">
                <a:latin typeface="Arial" panose="020B0604020202020204" pitchFamily="34" charset="0"/>
                <a:cs typeface="Arial" panose="020B0604020202020204" pitchFamily="34" charset="0"/>
              </a:rPr>
              <a:t>оряд</a:t>
            </a:r>
            <a:r>
              <a:rPr lang="uk-UA" sz="4000" noProof="0" dirty="0">
                <a:latin typeface="Arial" panose="020B0604020202020204" pitchFamily="34" charset="0"/>
                <a:cs typeface="Arial" panose="020B0604020202020204" pitchFamily="34" charset="0"/>
              </a:rPr>
              <a:t> із критеріями, визначеними Мінекономіки, кожне підприємство, яке отримуватиме статус критично важливого від цього міністерства, повинно відповідати ще і трьом або більше Критеріям № 76, визначеним КМУ. </a:t>
            </a:r>
          </a:p>
          <a:p>
            <a:pPr marL="0" indent="0">
              <a:buNone/>
            </a:pPr>
            <a:r>
              <a:rPr lang="uk-UA" sz="4000" noProof="0" dirty="0">
                <a:latin typeface="Arial" panose="020B0604020202020204" pitchFamily="34" charset="0"/>
                <a:cs typeface="Arial" panose="020B0604020202020204" pitchFamily="34" charset="0"/>
              </a:rPr>
              <a:t>При цьому для підприємств приватної форми власності </a:t>
            </a:r>
            <a:r>
              <a:rPr lang="uk-UA" sz="4000" b="1" noProof="0" dirty="0">
                <a:latin typeface="Arial" panose="020B0604020202020204" pitchFamily="34" charset="0"/>
                <a:cs typeface="Arial" panose="020B0604020202020204" pitchFamily="34" charset="0"/>
              </a:rPr>
              <a:t>наступні два критерії є обов’язковими</a:t>
            </a:r>
            <a:r>
              <a:rPr lang="uk-UA" sz="4000" noProof="0" dirty="0">
                <a:latin typeface="Arial" panose="020B0604020202020204" pitchFamily="34" charset="0"/>
                <a:cs typeface="Arial" panose="020B0604020202020204" pitchFamily="34" charset="0"/>
              </a:rPr>
              <a:t>:</a:t>
            </a:r>
          </a:p>
          <a:p>
            <a:pPr marL="0" indent="0">
              <a:buNone/>
            </a:pPr>
            <a:r>
              <a:rPr lang="uk-UA" sz="4000" b="1" noProof="0" dirty="0">
                <a:latin typeface="Arial" panose="020B0604020202020204" pitchFamily="34" charset="0"/>
                <a:cs typeface="Arial" panose="020B0604020202020204" pitchFamily="34" charset="0"/>
              </a:rPr>
              <a:t>відсутність заборгованості зі сплати податків та ЄСВ</a:t>
            </a:r>
            <a:r>
              <a:rPr lang="uk-UA" sz="4000" noProof="0" dirty="0">
                <a:latin typeface="Arial" panose="020B0604020202020204" pitchFamily="34" charset="0"/>
                <a:cs typeface="Arial" panose="020B0604020202020204" pitchFamily="34" charset="0"/>
              </a:rPr>
              <a:t>, що підтверджується довідкою про відсутність заборгованості з платежів;</a:t>
            </a:r>
          </a:p>
          <a:p>
            <a:pPr marL="0" indent="0">
              <a:buNone/>
            </a:pPr>
            <a:r>
              <a:rPr lang="uk-UA" sz="4000" noProof="0" dirty="0">
                <a:latin typeface="Arial" panose="020B0604020202020204" pitchFamily="34" charset="0"/>
                <a:cs typeface="Arial" panose="020B0604020202020204" pitchFamily="34" charset="0"/>
              </a:rPr>
              <a:t>розмір нарахованої середньої заробітної плати застрахованих осіб – працівників за останній календарний місяць становить </a:t>
            </a:r>
            <a:r>
              <a:rPr lang="uk-UA" sz="4000" b="1" noProof="0" dirty="0">
                <a:latin typeface="Arial" panose="020B0604020202020204" pitchFamily="34" charset="0"/>
                <a:cs typeface="Arial" panose="020B0604020202020204" pitchFamily="34" charset="0"/>
              </a:rPr>
              <a:t>не менше розміру мінімальної заробітної плати по країні, помноженої на коефіцієнт 2,5</a:t>
            </a:r>
            <a:r>
              <a:rPr lang="uk-UA" sz="4000" noProof="0" dirty="0">
                <a:latin typeface="Arial" panose="020B0604020202020204" pitchFamily="34" charset="0"/>
                <a:cs typeface="Arial" panose="020B0604020202020204" pitchFamily="34" charset="0"/>
              </a:rPr>
              <a:t> (у 2025 році – 20 000,00 грн), що підтверджується довідкою</a:t>
            </a:r>
            <a:endParaRPr lang="uk-UA" sz="40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C8178238-ED52-1044-7A32-53A50038467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D79B1FD8-677E-836D-AC91-01AA2FEE1DE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167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8653-727C-E44D-F436-EEC58C8162F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4B112-1266-A238-B4F2-08B8FA1A1F39}"/>
              </a:ext>
            </a:extLst>
          </p:cNvPr>
          <p:cNvSpPr>
            <a:spLocks noGrp="1"/>
          </p:cNvSpPr>
          <p:nvPr>
            <p:ph type="ctrTitle"/>
          </p:nvPr>
        </p:nvSpPr>
        <p:spPr>
          <a:xfrm>
            <a:off x="1780986" y="284239"/>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БАЗОВІ ПРАВИЛА для СТАТУСУ КРИТИЧНО ВАЖЛИВОГО </a:t>
            </a:r>
          </a:p>
        </p:txBody>
      </p:sp>
      <p:sp>
        <p:nvSpPr>
          <p:cNvPr id="3" name="Объект 2">
            <a:extLst>
              <a:ext uri="{FF2B5EF4-FFF2-40B4-BE49-F238E27FC236}">
                <a16:creationId xmlns:a16="http://schemas.microsoft.com/office/drawing/2014/main" id="{57387D86-6BAD-7870-A222-7D1C0B01BCDD}"/>
              </a:ext>
            </a:extLst>
          </p:cNvPr>
          <p:cNvSpPr>
            <a:spLocks noGrp="1"/>
          </p:cNvSpPr>
          <p:nvPr>
            <p:ph type="subTitle" idx="4"/>
          </p:nvPr>
        </p:nvSpPr>
        <p:spPr>
          <a:xfrm>
            <a:off x="1735730" y="1636928"/>
            <a:ext cx="20283022" cy="11502912"/>
          </a:xfrm>
          <a:prstGeom prst="rect">
            <a:avLst/>
          </a:prstGeom>
          <a:ln>
            <a:noFill/>
          </a:ln>
        </p:spPr>
        <p:txBody>
          <a:bodyPr>
            <a:noAutofit/>
          </a:bodyPr>
          <a:lstStyle/>
          <a:p>
            <a:pPr marL="0" indent="0">
              <a:buNone/>
            </a:pPr>
            <a:r>
              <a:rPr lang="uk-UA" sz="3600" b="1" noProof="0" dirty="0">
                <a:latin typeface="Arial" panose="020B0604020202020204" pitchFamily="34" charset="0"/>
                <a:cs typeface="Arial" panose="020B0604020202020204" pitchFamily="34" charset="0"/>
              </a:rPr>
              <a:t>Ці обов’язкові критерії не стосуються:</a:t>
            </a:r>
          </a:p>
          <a:p>
            <a:pPr marL="0" indent="0">
              <a:buNone/>
            </a:pPr>
            <a:r>
              <a:rPr lang="uk-UA" sz="3600" noProof="0" dirty="0">
                <a:latin typeface="Arial" panose="020B0604020202020204" pitchFamily="34" charset="0"/>
                <a:cs typeface="Arial" panose="020B0604020202020204" pitchFamily="34" charset="0"/>
              </a:rPr>
              <a:t>державних і комунальних підприємств, установ і організацій, господарських товариств, у статутному капіталі яких більше 50 відсотків акцій (часток) належать державі або перебувають у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a:t>
            </a:r>
          </a:p>
          <a:p>
            <a:pPr marL="0" indent="0">
              <a:buNone/>
            </a:pPr>
            <a:r>
              <a:rPr lang="uk-UA" sz="3600" noProof="0" dirty="0">
                <a:latin typeface="Arial" panose="020B0604020202020204" pitchFamily="34" charset="0"/>
                <a:cs typeface="Arial" panose="020B0604020202020204" pitchFamily="34" charset="0"/>
              </a:rPr>
              <a:t>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a:t>
            </a:r>
            <a:r>
              <a:rPr lang="uk-UA" sz="3600" noProof="0" dirty="0" err="1">
                <a:latin typeface="Arial" panose="020B0604020202020204" pitchFamily="34" charset="0"/>
                <a:cs typeface="Arial" panose="020B0604020202020204" pitchFamily="34" charset="0"/>
              </a:rPr>
              <a:t>рф</a:t>
            </a:r>
            <a:r>
              <a:rPr lang="uk-UA" sz="3600" noProof="0" dirty="0">
                <a:latin typeface="Arial" panose="020B0604020202020204" pitchFamily="34" charset="0"/>
                <a:cs typeface="Arial" panose="020B0604020202020204" pitchFamily="34" charset="0"/>
              </a:rPr>
              <a:t>,</a:t>
            </a:r>
          </a:p>
          <a:p>
            <a:pPr marL="0" indent="0">
              <a:buNone/>
            </a:pPr>
            <a:r>
              <a:rPr lang="uk-UA" sz="3600" noProof="0" dirty="0">
                <a:latin typeface="Arial" panose="020B0604020202020204" pitchFamily="34" charset="0"/>
                <a:cs typeface="Arial" panose="020B0604020202020204" pitchFamily="34" charset="0"/>
              </a:rPr>
              <a:t>підприємств, що обслуговують об'єкти, внесені до секторального переліку об'єктів критичної інфраструктури сектору системи життєзабезпечення, операторів газорозподільних систем, нафтопереробних підприємств, у статутному капіталі яких більше 25 відсотків акцій (часток) належать державі,</a:t>
            </a:r>
          </a:p>
          <a:p>
            <a:pPr marL="0" indent="0">
              <a:buNone/>
            </a:pPr>
            <a:r>
              <a:rPr lang="uk-UA" sz="3600" noProof="0" dirty="0">
                <a:latin typeface="Arial" panose="020B0604020202020204" pitchFamily="34" charset="0"/>
                <a:cs typeface="Arial" panose="020B0604020202020204" pitchFamily="34" charset="0"/>
              </a:rPr>
              <a:t>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a:t>
            </a:r>
          </a:p>
          <a:p>
            <a:pPr marL="0" indent="0">
              <a:buNone/>
            </a:pPr>
            <a:endParaRPr lang="uk-UA" sz="36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F4B969A-8816-5567-F0DD-B8A1686079F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ECF19E5E-2A51-B038-2EE1-693E856A82E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329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6FD8D-C5E6-ADDE-5550-7BD472C3119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0EB83D-77C7-14D0-1A88-E656796C5BD3}"/>
              </a:ext>
            </a:extLst>
          </p:cNvPr>
          <p:cNvSpPr>
            <a:spLocks noGrp="1"/>
          </p:cNvSpPr>
          <p:nvPr>
            <p:ph type="ctrTitle"/>
          </p:nvPr>
        </p:nvSpPr>
        <p:spPr>
          <a:xfrm>
            <a:off x="1854138"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КОМУ ПОДАВАТИ ДОКУМЕНТИ</a:t>
            </a:r>
          </a:p>
        </p:txBody>
      </p:sp>
      <p:sp>
        <p:nvSpPr>
          <p:cNvPr id="3" name="Объект 2">
            <a:extLst>
              <a:ext uri="{FF2B5EF4-FFF2-40B4-BE49-F238E27FC236}">
                <a16:creationId xmlns:a16="http://schemas.microsoft.com/office/drawing/2014/main" id="{BF17B913-0334-E394-063F-45E59779BF61}"/>
              </a:ext>
            </a:extLst>
          </p:cNvPr>
          <p:cNvSpPr>
            <a:spLocks noGrp="1"/>
          </p:cNvSpPr>
          <p:nvPr>
            <p:ph type="subTitle" idx="4"/>
          </p:nvPr>
        </p:nvSpPr>
        <p:spPr>
          <a:xfrm>
            <a:off x="1808882" y="1553869"/>
            <a:ext cx="19898974" cy="11502912"/>
          </a:xfrm>
          <a:prstGeom prst="rect">
            <a:avLst/>
          </a:prstGeom>
          <a:ln>
            <a:noFill/>
          </a:ln>
        </p:spPr>
        <p:txBody>
          <a:bodyPr>
            <a:noAutofit/>
          </a:bodyPr>
          <a:lstStyle/>
          <a:p>
            <a:pPr marL="0" indent="0">
              <a:buNone/>
            </a:pPr>
            <a:r>
              <a:rPr lang="uk-UA" sz="3600" b="1" noProof="0" dirty="0">
                <a:latin typeface="Arial" panose="020B0604020202020204" pitchFamily="34" charset="0"/>
                <a:cs typeface="Arial" panose="020B0604020202020204" pitchFamily="34" charset="0"/>
              </a:rPr>
              <a:t>Ці обов’язкові критерії не стосуються:</a:t>
            </a:r>
          </a:p>
          <a:p>
            <a:pPr marL="0" indent="0">
              <a:buNone/>
            </a:pPr>
            <a:r>
              <a:rPr lang="uk-UA" sz="3600" noProof="0" dirty="0">
                <a:latin typeface="Arial" panose="020B0604020202020204" pitchFamily="34" charset="0"/>
                <a:cs typeface="Arial" panose="020B0604020202020204" pitchFamily="34" charset="0"/>
              </a:rPr>
              <a:t>державних і комунальних підприємств, установ і організацій, господарських товариств, у статутному капіталі яких більше 50 відсотків акцій (часток) належать державі або перебувають у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a:t>
            </a:r>
          </a:p>
          <a:p>
            <a:pPr marL="0" indent="0">
              <a:buNone/>
            </a:pPr>
            <a:r>
              <a:rPr lang="uk-UA" sz="3600" noProof="0" dirty="0">
                <a:latin typeface="Arial" panose="020B0604020202020204" pitchFamily="34" charset="0"/>
                <a:cs typeface="Arial" panose="020B0604020202020204" pitchFamily="34" charset="0"/>
              </a:rPr>
              <a:t>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Російської Федерації,</a:t>
            </a:r>
          </a:p>
          <a:p>
            <a:pPr marL="0" indent="0">
              <a:buNone/>
            </a:pPr>
            <a:r>
              <a:rPr lang="uk-UA" sz="3600" noProof="0" dirty="0">
                <a:latin typeface="Arial" panose="020B0604020202020204" pitchFamily="34" charset="0"/>
                <a:cs typeface="Arial" panose="020B0604020202020204" pitchFamily="34" charset="0"/>
              </a:rPr>
              <a:t>підприємств, що обслуговують об'єкти, внесені до секторального переліку об'єктів критичної інфраструктури сектору системи життєзабезпечення, операторів газорозподільних систем, нафтопереробних підприємств, у статутному капіталі яких більше 25 відсотків акцій (часток) належать державі,</a:t>
            </a:r>
          </a:p>
          <a:p>
            <a:pPr marL="0" indent="0">
              <a:buNone/>
            </a:pPr>
            <a:r>
              <a:rPr lang="uk-UA" sz="3600" noProof="0" dirty="0">
                <a:latin typeface="Arial" panose="020B0604020202020204" pitchFamily="34" charset="0"/>
                <a:cs typeface="Arial" panose="020B0604020202020204" pitchFamily="34" charset="0"/>
              </a:rPr>
              <a:t>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a:t>
            </a:r>
          </a:p>
          <a:p>
            <a:pPr marL="0" indent="0">
              <a:buNone/>
            </a:pPr>
            <a:endParaRPr lang="uk-UA" sz="3600" noProof="0" dirty="0">
              <a:solidFill>
                <a:srgbClr val="333333"/>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A31C9BFF-540F-6DEE-236E-11CF6CD44DF2}"/>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C46B8939-D567-A377-D07A-EF0EA00260A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77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9C56A-8766-266B-2E34-F5FE89D9810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8C4F8C-BF2B-B21B-F4FA-CD9F90141C85}"/>
              </a:ext>
            </a:extLst>
          </p:cNvPr>
          <p:cNvSpPr>
            <a:spLocks noGrp="1"/>
          </p:cNvSpPr>
          <p:nvPr>
            <p:ph type="ctrTitle"/>
          </p:nvPr>
        </p:nvSpPr>
        <p:spPr>
          <a:xfrm>
            <a:off x="1817145" y="734674"/>
            <a:ext cx="22426859" cy="1032573"/>
          </a:xfrm>
          <a:noFill/>
          <a:ln>
            <a:noFill/>
          </a:ln>
        </p:spPr>
        <p:txBody>
          <a:bodyPr>
            <a:noAutofit/>
          </a:bodyPr>
          <a:lstStyle/>
          <a:p>
            <a:pPr>
              <a:lnSpc>
                <a:spcPct val="100000"/>
              </a:lnSpc>
            </a:pPr>
            <a:r>
              <a:rPr lang="uk-UA" sz="4800" noProof="0" dirty="0">
                <a:latin typeface="Arial" panose="020B0604020202020204" pitchFamily="34" charset="0"/>
                <a:cs typeface="Arial" panose="020B0604020202020204" pitchFamily="34" charset="0"/>
              </a:rPr>
              <a:t>КОМУ ПОДАВАТИ ДОКУМЕНТИ ДЛЯ ОТРИМАННЯ СТАТУСУ</a:t>
            </a:r>
            <a:br>
              <a:rPr lang="uk-UA" sz="4800" noProof="0" dirty="0">
                <a:latin typeface="Arial" panose="020B0604020202020204" pitchFamily="34" charset="0"/>
                <a:cs typeface="Arial" panose="020B0604020202020204" pitchFamily="34" charset="0"/>
              </a:rPr>
            </a:br>
            <a:r>
              <a:rPr lang="uk-UA" sz="4800" noProof="0" dirty="0">
                <a:latin typeface="Arial" panose="020B0604020202020204" pitchFamily="34" charset="0"/>
                <a:cs typeface="Arial" panose="020B0604020202020204" pitchFamily="34" charset="0"/>
              </a:rPr>
              <a:t>КРИТИЧНО ВАЖЛИВОГО ПІДПРИЄМСТВА</a:t>
            </a:r>
            <a:br>
              <a:rPr lang="uk-UA" sz="4800" noProof="0" dirty="0">
                <a:latin typeface="Arial" panose="020B0604020202020204" pitchFamily="34" charset="0"/>
                <a:cs typeface="Arial" panose="020B0604020202020204" pitchFamily="34" charset="0"/>
              </a:rPr>
            </a:br>
            <a:r>
              <a:rPr lang="uk-UA" sz="4800" noProof="0" dirty="0">
                <a:latin typeface="Arial" panose="020B0604020202020204" pitchFamily="34" charset="0"/>
                <a:cs typeface="Arial" panose="020B0604020202020204" pitchFamily="34" charset="0"/>
              </a:rPr>
              <a:t>В ОСОБЛИВИЙ ПЕРІОД</a:t>
            </a:r>
          </a:p>
        </p:txBody>
      </p:sp>
      <p:sp>
        <p:nvSpPr>
          <p:cNvPr id="3" name="Объект 2">
            <a:extLst>
              <a:ext uri="{FF2B5EF4-FFF2-40B4-BE49-F238E27FC236}">
                <a16:creationId xmlns:a16="http://schemas.microsoft.com/office/drawing/2014/main" id="{54E672E2-26E9-A293-14E5-239FDA236D5E}"/>
              </a:ext>
            </a:extLst>
          </p:cNvPr>
          <p:cNvSpPr>
            <a:spLocks noGrp="1"/>
          </p:cNvSpPr>
          <p:nvPr>
            <p:ph type="subTitle" idx="4"/>
          </p:nvPr>
        </p:nvSpPr>
        <p:spPr>
          <a:xfrm>
            <a:off x="1817145" y="2873399"/>
            <a:ext cx="19835848" cy="11366716"/>
          </a:xfrm>
          <a:prstGeom prst="rect">
            <a:avLst/>
          </a:prstGeom>
          <a:ln>
            <a:noFill/>
          </a:ln>
        </p:spPr>
        <p:txBody>
          <a:bodyPr>
            <a:noAutofit/>
          </a:bodyPr>
          <a:lstStyle/>
          <a:p>
            <a:pPr marL="0" indent="0">
              <a:spcBef>
                <a:spcPts val="1800"/>
              </a:spcBef>
              <a:buNone/>
            </a:pPr>
            <a:r>
              <a:rPr lang="uk-UA" sz="3600" noProof="0" dirty="0">
                <a:latin typeface="Arial" panose="020B0604020202020204" pitchFamily="34" charset="0"/>
                <a:cs typeface="Arial" panose="020B0604020202020204" pitchFamily="34" charset="0"/>
              </a:rPr>
              <a:t>До обласної, Київської та Севастопольської міської держадміністрації (військової адміністрації у разі її утворення) звертаються підприємства, установи, організації комунальної форми власності, а також підприємства, установи, організації, які розташовані на території відповідної адміністративно-територіальної одиниці та провадять діяльність у сфері:</a:t>
            </a:r>
          </a:p>
          <a:p>
            <a:pPr>
              <a:spcBef>
                <a:spcPts val="1800"/>
              </a:spcBef>
            </a:pPr>
            <a:r>
              <a:rPr lang="uk-UA" sz="3600" noProof="0" dirty="0">
                <a:latin typeface="Arial" panose="020B0604020202020204" pitchFamily="34" charset="0"/>
                <a:cs typeface="Arial" panose="020B0604020202020204" pitchFamily="34" charset="0"/>
              </a:rPr>
              <a:t>сільського, лісового або рибного господарства;</a:t>
            </a:r>
          </a:p>
          <a:p>
            <a:pPr>
              <a:spcBef>
                <a:spcPts val="1800"/>
              </a:spcBef>
            </a:pPr>
            <a:r>
              <a:rPr lang="uk-UA" sz="3600" noProof="0" dirty="0">
                <a:latin typeface="Arial" panose="020B0604020202020204" pitchFamily="34" charset="0"/>
                <a:cs typeface="Arial" panose="020B0604020202020204" pitchFamily="34" charset="0"/>
              </a:rPr>
              <a:t>добувної промисловості і розроблення кар'єрів;</a:t>
            </a:r>
          </a:p>
          <a:p>
            <a:pPr>
              <a:spcBef>
                <a:spcPts val="1800"/>
              </a:spcBef>
            </a:pPr>
            <a:r>
              <a:rPr lang="uk-UA" sz="3600" noProof="0" dirty="0">
                <a:latin typeface="Arial" panose="020B0604020202020204" pitchFamily="34" charset="0"/>
                <a:cs typeface="Arial" panose="020B0604020202020204" pitchFamily="34" charset="0"/>
              </a:rPr>
              <a:t>переробної промисловості;</a:t>
            </a:r>
          </a:p>
          <a:p>
            <a:pPr>
              <a:spcBef>
                <a:spcPts val="1800"/>
              </a:spcBef>
            </a:pPr>
            <a:r>
              <a:rPr lang="uk-UA" sz="3600" noProof="0" dirty="0">
                <a:latin typeface="Arial" panose="020B0604020202020204" pitchFamily="34" charset="0"/>
                <a:cs typeface="Arial" panose="020B0604020202020204" pitchFamily="34" charset="0"/>
              </a:rPr>
              <a:t>постачання електричної енергії, газу, пари та кондиційованого повітря;</a:t>
            </a:r>
          </a:p>
          <a:p>
            <a:pPr>
              <a:spcBef>
                <a:spcPts val="1800"/>
              </a:spcBef>
            </a:pPr>
            <a:r>
              <a:rPr lang="uk-UA" sz="3600" noProof="0" dirty="0">
                <a:latin typeface="Arial" panose="020B0604020202020204" pitchFamily="34" charset="0"/>
                <a:cs typeface="Arial" panose="020B0604020202020204" pitchFamily="34" charset="0"/>
              </a:rPr>
              <a:t>водопостачання;</a:t>
            </a:r>
          </a:p>
          <a:p>
            <a:pPr>
              <a:spcBef>
                <a:spcPts val="1800"/>
              </a:spcBef>
            </a:pPr>
            <a:r>
              <a:rPr lang="uk-UA" sz="3600" noProof="0" dirty="0">
                <a:latin typeface="Arial" panose="020B0604020202020204" pitchFamily="34" charset="0"/>
                <a:cs typeface="Arial" panose="020B0604020202020204" pitchFamily="34" charset="0"/>
              </a:rPr>
              <a:t>каналізації, поводження з відходами;</a:t>
            </a:r>
          </a:p>
          <a:p>
            <a:pPr>
              <a:spcBef>
                <a:spcPts val="1800"/>
              </a:spcBef>
            </a:pPr>
            <a:r>
              <a:rPr lang="uk-UA" sz="3600" noProof="0" dirty="0">
                <a:latin typeface="Arial" panose="020B0604020202020204" pitchFamily="34" charset="0"/>
                <a:cs typeface="Arial" panose="020B0604020202020204" pitchFamily="34" charset="0"/>
              </a:rPr>
              <a:t>будівництва;</a:t>
            </a:r>
          </a:p>
          <a:p>
            <a:pPr>
              <a:spcBef>
                <a:spcPts val="1800"/>
              </a:spcBef>
            </a:pPr>
            <a:r>
              <a:rPr lang="uk-UA" sz="3600" noProof="0" dirty="0">
                <a:latin typeface="Arial" panose="020B0604020202020204" pitchFamily="34" charset="0"/>
                <a:cs typeface="Arial" panose="020B0604020202020204" pitchFamily="34" charset="0"/>
              </a:rPr>
              <a:t>оптової та роздрібної торгівлі;</a:t>
            </a:r>
          </a:p>
          <a:p>
            <a:pPr>
              <a:spcBef>
                <a:spcPts val="1800"/>
              </a:spcBef>
            </a:pPr>
            <a:r>
              <a:rPr lang="uk-UA" sz="3600" noProof="0" dirty="0">
                <a:latin typeface="Arial" panose="020B0604020202020204" pitchFamily="34" charset="0"/>
                <a:cs typeface="Arial" panose="020B0604020202020204" pitchFamily="34" charset="0"/>
              </a:rPr>
              <a:t>ремонту автотранспортних засобів і мотоциклів;</a:t>
            </a:r>
          </a:p>
          <a:p>
            <a:pPr>
              <a:spcBef>
                <a:spcPts val="1800"/>
              </a:spcBef>
            </a:pPr>
            <a:r>
              <a:rPr lang="uk-UA" sz="3600" noProof="0" dirty="0">
                <a:latin typeface="Arial" panose="020B0604020202020204" pitchFamily="34" charset="0"/>
                <a:cs typeface="Arial" panose="020B0604020202020204" pitchFamily="34" charset="0"/>
              </a:rPr>
              <a:t>транспорту, складського господарства, поштової та кур'єрської діяльності</a:t>
            </a:r>
          </a:p>
          <a:p>
            <a:pPr>
              <a:spcBef>
                <a:spcPts val="1800"/>
              </a:spcBef>
            </a:pPr>
            <a:endParaRPr lang="uk-UA" noProof="0" dirty="0">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596DD17-E9F3-BD56-36E9-2E755352E91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888E36C8-3852-564B-9D84-BF7CFA3D4A3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796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30743-1B77-73F2-B735-EA92F9DFE6C6}"/>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E53D357-6EBE-9490-86C8-A08CB19B1C66}"/>
              </a:ext>
            </a:extLst>
          </p:cNvPr>
          <p:cNvSpPr>
            <a:spLocks noGrp="1"/>
          </p:cNvSpPr>
          <p:nvPr>
            <p:ph type="subTitle" idx="4"/>
          </p:nvPr>
        </p:nvSpPr>
        <p:spPr>
          <a:xfrm>
            <a:off x="1817145" y="2903427"/>
            <a:ext cx="19963864" cy="11366716"/>
          </a:xfrm>
          <a:prstGeom prst="rect">
            <a:avLst/>
          </a:prstGeom>
          <a:ln>
            <a:noFill/>
          </a:ln>
        </p:spPr>
        <p:txBody>
          <a:bodyPr>
            <a:noAutofit/>
          </a:bodyPr>
          <a:lstStyle/>
          <a:p>
            <a:pPr marL="0" indent="0">
              <a:buNone/>
            </a:pPr>
            <a:r>
              <a:rPr lang="uk-UA" sz="4000" noProof="0" dirty="0">
                <a:latin typeface="Arial" panose="020B0604020202020204" pitchFamily="34" charset="0"/>
                <a:cs typeface="Arial" panose="020B0604020202020204" pitchFamily="34" charset="0"/>
              </a:rPr>
              <a:t>Інші звертаються за оформленням критично важливого статусу до центрального органу виконавчої влади, іншого державного органу, органу державного управління, юрисдикція якого поширюється на всю територію України (за сферою управління чи галуззю національної економіки).</a:t>
            </a:r>
          </a:p>
          <a:p>
            <a:pPr marL="0" indent="0">
              <a:buNone/>
            </a:pPr>
            <a:r>
              <a:rPr lang="uk-UA" sz="4000" noProof="0" dirty="0">
                <a:latin typeface="Arial" panose="020B0604020202020204" pitchFamily="34" charset="0"/>
                <a:cs typeface="Arial" panose="020B0604020202020204" pitchFamily="34" charset="0"/>
              </a:rPr>
              <a:t>Для отримання статусу подається звернення. Типової універсальної форми такого звернення наразі немає, проте в Інтернеті можна знайти форми, які пропонують різні державні органи, але надійніше отримати зразок такої форми в органі, до якого ви будете звертатися.</a:t>
            </a:r>
          </a:p>
          <a:p>
            <a:pPr marL="0" indent="0">
              <a:buNone/>
            </a:pPr>
            <a:r>
              <a:rPr lang="uk-UA" sz="4000" noProof="0" dirty="0">
                <a:latin typeface="Arial" panose="020B0604020202020204" pitchFamily="34" charset="0"/>
                <a:cs typeface="Arial" panose="020B0604020202020204" pitchFamily="34" charset="0"/>
              </a:rPr>
              <a:t>До звернення додаються копії підтвердних документів, а також інформація про подання підприємством, установою, організацією в установленому законодавством порядку податкової звітності за останній податковий період</a:t>
            </a:r>
          </a:p>
        </p:txBody>
      </p:sp>
      <p:sp>
        <p:nvSpPr>
          <p:cNvPr id="9" name="Прямоугольник 8">
            <a:extLst>
              <a:ext uri="{FF2B5EF4-FFF2-40B4-BE49-F238E27FC236}">
                <a16:creationId xmlns:a16="http://schemas.microsoft.com/office/drawing/2014/main" id="{17CD5706-6E11-1815-4E14-D1E918496B8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9FF81EE8-AB02-A045-0A2B-0D29EE41DFE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75</a:t>
            </a:fld>
            <a:endParaRPr lang="uk-UA" sz="3200" b="1" dirty="0">
              <a:solidFill>
                <a:schemeClr val="bg1"/>
              </a:solidFill>
              <a:latin typeface="Arial" panose="020B0604020202020204" pitchFamily="34" charset="0"/>
              <a:cs typeface="Arial" panose="020B0604020202020204" pitchFamily="34" charset="0"/>
            </a:endParaRPr>
          </a:p>
        </p:txBody>
      </p:sp>
      <p:sp>
        <p:nvSpPr>
          <p:cNvPr id="8" name="Заголовок 1">
            <a:extLst>
              <a:ext uri="{FF2B5EF4-FFF2-40B4-BE49-F238E27FC236}">
                <a16:creationId xmlns:a16="http://schemas.microsoft.com/office/drawing/2014/main" id="{D3A0F9DE-EDBC-C33B-C041-8DE8E6F67648}"/>
              </a:ext>
            </a:extLst>
          </p:cNvPr>
          <p:cNvSpPr txBox="1">
            <a:spLocks/>
          </p:cNvSpPr>
          <p:nvPr/>
        </p:nvSpPr>
        <p:spPr>
          <a:xfrm>
            <a:off x="1817145" y="153892"/>
            <a:ext cx="20128456" cy="103257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00">
                <a:latin typeface="Arial" panose="020B0604020202020204" pitchFamily="34" charset="0"/>
                <a:cs typeface="Arial" panose="020B0604020202020204" pitchFamily="34" charset="0"/>
              </a:rPr>
              <a:t>КОМУ ПОДАВАТИ ДОКУМЕНТИ ДЛЯ ОТРИМАННЯ СТАТУСУ</a:t>
            </a:r>
            <a:br>
              <a:rPr lang="uk-UA" sz="4800">
                <a:latin typeface="Arial" panose="020B0604020202020204" pitchFamily="34" charset="0"/>
                <a:cs typeface="Arial" panose="020B0604020202020204" pitchFamily="34" charset="0"/>
              </a:rPr>
            </a:br>
            <a:r>
              <a:rPr lang="uk-UA" sz="4800">
                <a:latin typeface="Arial" panose="020B0604020202020204" pitchFamily="34" charset="0"/>
                <a:cs typeface="Arial" panose="020B0604020202020204" pitchFamily="34" charset="0"/>
              </a:rPr>
              <a:t>КРИТИЧНО ВАЖЛИВОГО ПІДПРИЄМСТВА</a:t>
            </a:r>
            <a:br>
              <a:rPr lang="uk-UA" sz="4800">
                <a:latin typeface="Arial" panose="020B0604020202020204" pitchFamily="34" charset="0"/>
                <a:cs typeface="Arial" panose="020B0604020202020204" pitchFamily="34" charset="0"/>
              </a:rPr>
            </a:br>
            <a:r>
              <a:rPr lang="uk-UA" sz="4800">
                <a:latin typeface="Arial" panose="020B0604020202020204" pitchFamily="34" charset="0"/>
                <a:cs typeface="Arial" panose="020B0604020202020204" pitchFamily="34" charset="0"/>
              </a:rPr>
              <a:t>В ОСОБЛИВИЙ ПЕРІОД</a:t>
            </a:r>
            <a:endParaRPr lang="uk-UA"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010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E08C5-4F4F-52AA-6671-7D811965D9B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90D5F4-2EE1-C9E5-8FE3-23C3625E606C}"/>
              </a:ext>
            </a:extLst>
          </p:cNvPr>
          <p:cNvSpPr>
            <a:spLocks noGrp="1"/>
          </p:cNvSpPr>
          <p:nvPr>
            <p:ph type="ctrTitle"/>
          </p:nvPr>
        </p:nvSpPr>
        <p:spPr>
          <a:xfrm>
            <a:off x="1747276" y="229375"/>
            <a:ext cx="22426859" cy="1032573"/>
          </a:xfrm>
          <a:noFill/>
          <a:ln>
            <a:noFill/>
          </a:ln>
        </p:spPr>
        <p:txBody>
          <a:bodyPr>
            <a:normAutofit fontScale="90000"/>
          </a:bodyPr>
          <a:lstStyle/>
          <a:p>
            <a:pPr>
              <a:lnSpc>
                <a:spcPct val="100000"/>
              </a:lnSpc>
            </a:pPr>
            <a:r>
              <a:rPr lang="uk-UA" sz="5336" noProof="0" dirty="0">
                <a:latin typeface="Arial" panose="020B0604020202020204" pitchFamily="34" charset="0"/>
                <a:cs typeface="Arial" panose="020B0604020202020204" pitchFamily="34" charset="0"/>
              </a:rPr>
              <a:t>ОТРИМАННЯ КРИТИЧНОГО СТАТУСУ ДЛЯ</a:t>
            </a:r>
            <a:br>
              <a:rPr lang="uk-UA" sz="5336" noProof="0" dirty="0">
                <a:latin typeface="Arial" panose="020B0604020202020204" pitchFamily="34" charset="0"/>
                <a:cs typeface="Arial" panose="020B0604020202020204" pitchFamily="34" charset="0"/>
              </a:rPr>
            </a:br>
            <a:r>
              <a:rPr lang="uk-UA" sz="5336" noProof="0" dirty="0">
                <a:latin typeface="Arial" panose="020B0604020202020204" pitchFamily="34" charset="0"/>
                <a:cs typeface="Arial" panose="020B0604020202020204" pitchFamily="34" charset="0"/>
              </a:rPr>
              <a:t>ПІДПРИЄМСТВА</a:t>
            </a:r>
          </a:p>
        </p:txBody>
      </p:sp>
      <p:sp>
        <p:nvSpPr>
          <p:cNvPr id="3" name="Объект 2">
            <a:extLst>
              <a:ext uri="{FF2B5EF4-FFF2-40B4-BE49-F238E27FC236}">
                <a16:creationId xmlns:a16="http://schemas.microsoft.com/office/drawing/2014/main" id="{FB3EA703-41FC-B49F-2377-EC3638136362}"/>
              </a:ext>
            </a:extLst>
          </p:cNvPr>
          <p:cNvSpPr>
            <a:spLocks noGrp="1"/>
          </p:cNvSpPr>
          <p:nvPr>
            <p:ph type="subTitle" idx="4"/>
          </p:nvPr>
        </p:nvSpPr>
        <p:spPr>
          <a:xfrm>
            <a:off x="1747277" y="2119909"/>
            <a:ext cx="19466804" cy="11366716"/>
          </a:xfrm>
          <a:prstGeom prst="rect">
            <a:avLst/>
          </a:prstGeom>
          <a:ln>
            <a:noFill/>
          </a:ln>
        </p:spPr>
        <p:txBody>
          <a:bodyPr>
            <a:noAutofit/>
          </a:bodyPr>
          <a:lstStyle/>
          <a:p>
            <a:pPr marL="0" indent="0">
              <a:spcBef>
                <a:spcPts val="1800"/>
              </a:spcBef>
              <a:buNone/>
            </a:pPr>
            <a:r>
              <a:rPr lang="uk-UA" sz="4000" noProof="0" dirty="0">
                <a:latin typeface="Arial" panose="020B0604020202020204" pitchFamily="34" charset="0"/>
                <a:cs typeface="Arial" panose="020B0604020202020204" pitchFamily="34" charset="0"/>
              </a:rPr>
              <a:t>Відповідно Порядку №</a:t>
            </a:r>
            <a:r>
              <a:rPr lang="en-US" sz="4000" noProof="0" dirty="0">
                <a:latin typeface="Arial" panose="020B0604020202020204" pitchFamily="34" charset="0"/>
                <a:cs typeface="Arial" panose="020B0604020202020204" pitchFamily="34" charset="0"/>
              </a:rPr>
              <a:t> </a:t>
            </a:r>
            <a:r>
              <a:rPr lang="uk-UA" sz="4000" noProof="0" dirty="0">
                <a:latin typeface="Arial" panose="020B0604020202020204" pitchFamily="34" charset="0"/>
                <a:cs typeface="Arial" panose="020B0604020202020204" pitchFamily="34" charset="0"/>
              </a:rPr>
              <a:t>76,  бронюванню підлягають військовозобов’язані:</a:t>
            </a:r>
          </a:p>
          <a:p>
            <a:pPr>
              <a:spcBef>
                <a:spcPts val="1800"/>
              </a:spcBef>
            </a:pPr>
            <a:r>
              <a:rPr lang="uk-UA" sz="4000" noProof="0" dirty="0">
                <a:latin typeface="Arial" panose="020B0604020202020204" pitchFamily="34" charset="0"/>
                <a:cs typeface="Arial" panose="020B0604020202020204" pitchFamily="34" charset="0"/>
              </a:rPr>
              <a:t>працівники критично важливих установ, які визначені Міноборони критично важливими для функціонування економіки в особливий період, у сфері оборонно-промислового комплексу;</a:t>
            </a:r>
          </a:p>
          <a:p>
            <a:pPr>
              <a:spcBef>
                <a:spcPts val="1800"/>
              </a:spcBef>
            </a:pPr>
            <a:r>
              <a:rPr lang="uk-UA" sz="4000" noProof="0" dirty="0">
                <a:latin typeface="Arial" panose="020B0604020202020204" pitchFamily="34" charset="0"/>
                <a:cs typeface="Arial" panose="020B0604020202020204" pitchFamily="34" charset="0"/>
              </a:rPr>
              <a:t>працівники критично важливих підприємств, крім працівників критично важливих підприємств, зазначених в </a:t>
            </a:r>
            <a:r>
              <a:rPr lang="uk-UA" sz="4000" noProof="0" dirty="0" err="1">
                <a:latin typeface="Arial" panose="020B0604020202020204" pitchFamily="34" charset="0"/>
                <a:cs typeface="Arial" panose="020B0604020202020204" pitchFamily="34" charset="0"/>
              </a:rPr>
              <a:t>абз</a:t>
            </a:r>
            <a:r>
              <a:rPr lang="uk-UA" sz="4000" noProof="0" dirty="0">
                <a:latin typeface="Arial" panose="020B0604020202020204" pitchFamily="34" charset="0"/>
                <a:cs typeface="Arial" panose="020B0604020202020204" pitchFamily="34" charset="0"/>
              </a:rPr>
              <a:t>. 3 </a:t>
            </a:r>
            <a:r>
              <a:rPr lang="uk-UA" sz="4000" noProof="0" dirty="0" err="1">
                <a:latin typeface="Arial" panose="020B0604020202020204" pitchFamily="34" charset="0"/>
                <a:cs typeface="Arial" panose="020B0604020202020204" pitchFamily="34" charset="0"/>
              </a:rPr>
              <a:t>пп</a:t>
            </a:r>
            <a:r>
              <a:rPr lang="uk-UA" sz="4000" noProof="0" dirty="0">
                <a:latin typeface="Arial" panose="020B0604020202020204" pitchFamily="34" charset="0"/>
                <a:cs typeface="Arial" panose="020B0604020202020204" pitchFamily="34" charset="0"/>
              </a:rPr>
              <a:t>. 8 Порядку №76.</a:t>
            </a:r>
          </a:p>
          <a:p>
            <a:pPr>
              <a:spcBef>
                <a:spcPts val="1800"/>
              </a:spcBef>
            </a:pPr>
            <a:r>
              <a:rPr lang="uk-UA" sz="4000" noProof="0" dirty="0">
                <a:latin typeface="Arial" panose="020B0604020202020204" pitchFamily="34" charset="0"/>
                <a:cs typeface="Arial" panose="020B0604020202020204" pitchFamily="34" charset="0"/>
              </a:rPr>
              <a:t>Та для того, аби забронювати працівників, слід спершу отримати статус критично важливого.</a:t>
            </a:r>
          </a:p>
          <a:p>
            <a:pPr>
              <a:spcBef>
                <a:spcPts val="1800"/>
              </a:spcBef>
            </a:pPr>
            <a:r>
              <a:rPr lang="uk-UA" sz="4000" noProof="0" dirty="0">
                <a:latin typeface="Arial" panose="020B0604020202020204" pitchFamily="34" charset="0"/>
                <a:cs typeface="Arial" panose="020B0604020202020204" pitchFamily="34" charset="0"/>
              </a:rPr>
              <a:t>є два варіанти:</a:t>
            </a:r>
          </a:p>
          <a:p>
            <a:pPr>
              <a:spcBef>
                <a:spcPts val="1800"/>
              </a:spcBef>
            </a:pPr>
            <a:r>
              <a:rPr lang="uk-UA" sz="4000" noProof="0" dirty="0">
                <a:latin typeface="Arial" panose="020B0604020202020204" pitchFamily="34" charset="0"/>
                <a:cs typeface="Arial" panose="020B0604020202020204" pitchFamily="34" charset="0"/>
              </a:rPr>
              <a:t>Отримати статус критично важливого для забезпечення потреб Збройних Сил, інших військових формувань;</a:t>
            </a:r>
          </a:p>
          <a:p>
            <a:pPr>
              <a:spcBef>
                <a:spcPts val="1800"/>
              </a:spcBef>
            </a:pPr>
            <a:r>
              <a:rPr lang="uk-UA" sz="4000" noProof="0" dirty="0">
                <a:latin typeface="Arial" panose="020B0604020202020204" pitchFamily="34" charset="0"/>
                <a:cs typeface="Arial" panose="020B0604020202020204" pitchFamily="34" charset="0"/>
              </a:rPr>
              <a:t>Отримати статус критично важливого для функціонування економіки та забезпечення життєдіяльності населення</a:t>
            </a:r>
          </a:p>
        </p:txBody>
      </p:sp>
      <p:sp>
        <p:nvSpPr>
          <p:cNvPr id="9" name="Прямоугольник 8">
            <a:extLst>
              <a:ext uri="{FF2B5EF4-FFF2-40B4-BE49-F238E27FC236}">
                <a16:creationId xmlns:a16="http://schemas.microsoft.com/office/drawing/2014/main" id="{957F2F4E-D094-3748-D7AA-48B46E02C41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
        <p:nvSpPr>
          <p:cNvPr id="4" name="Номер слайда 4">
            <a:extLst>
              <a:ext uri="{FF2B5EF4-FFF2-40B4-BE49-F238E27FC236}">
                <a16:creationId xmlns:a16="http://schemas.microsoft.com/office/drawing/2014/main" id="{EC09956C-6BC8-02D3-B8A3-2841F2FD4C4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30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EFFF-7519-3FFF-A6A3-A61254E9770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B02881-6CFF-C177-45FC-F55A60F9088E}"/>
              </a:ext>
            </a:extLst>
          </p:cNvPr>
          <p:cNvSpPr>
            <a:spLocks noGrp="1"/>
          </p:cNvSpPr>
          <p:nvPr>
            <p:ph type="ctrTitle"/>
          </p:nvPr>
        </p:nvSpPr>
        <p:spPr>
          <a:xfrm>
            <a:off x="1724383" y="229375"/>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МІНІМАЛЬНА ЗАРПЛАТА 2026</a:t>
            </a:r>
          </a:p>
        </p:txBody>
      </p:sp>
      <p:sp>
        <p:nvSpPr>
          <p:cNvPr id="9" name="Прямоугольник 8">
            <a:extLst>
              <a:ext uri="{FF2B5EF4-FFF2-40B4-BE49-F238E27FC236}">
                <a16:creationId xmlns:a16="http://schemas.microsoft.com/office/drawing/2014/main" id="{F488C82A-54F3-2C10-266A-09CBA247075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graphicFrame>
        <p:nvGraphicFramePr>
          <p:cNvPr id="8" name="Объект 4">
            <a:extLst>
              <a:ext uri="{FF2B5EF4-FFF2-40B4-BE49-F238E27FC236}">
                <a16:creationId xmlns:a16="http://schemas.microsoft.com/office/drawing/2014/main" id="{569AB256-01E3-1D2A-2A07-FF15A7ECD7CB}"/>
              </a:ext>
            </a:extLst>
          </p:cNvPr>
          <p:cNvGraphicFramePr>
            <a:graphicFrameLocks/>
          </p:cNvGraphicFramePr>
          <p:nvPr>
            <p:extLst>
              <p:ext uri="{D42A27DB-BD31-4B8C-83A1-F6EECF244321}">
                <p14:modId xmlns:p14="http://schemas.microsoft.com/office/powerpoint/2010/main" val="335169055"/>
              </p:ext>
            </p:extLst>
          </p:nvPr>
        </p:nvGraphicFramePr>
        <p:xfrm>
          <a:off x="1724383" y="3376677"/>
          <a:ext cx="19306817" cy="8778240"/>
        </p:xfrm>
        <a:graphic>
          <a:graphicData uri="http://schemas.openxmlformats.org/drawingml/2006/table">
            <a:tbl>
              <a:tblPr firstRow="1" bandRow="1">
                <a:tableStyleId>{6E25E649-3F16-4E02-A733-19D2CDBF48F0}</a:tableStyleId>
              </a:tblPr>
              <a:tblGrid>
                <a:gridCol w="1543537">
                  <a:extLst>
                    <a:ext uri="{9D8B030D-6E8A-4147-A177-3AD203B41FA5}">
                      <a16:colId xmlns:a16="http://schemas.microsoft.com/office/drawing/2014/main" val="2927513282"/>
                    </a:ext>
                  </a:extLst>
                </a:gridCol>
                <a:gridCol w="7412643">
                  <a:extLst>
                    <a:ext uri="{9D8B030D-6E8A-4147-A177-3AD203B41FA5}">
                      <a16:colId xmlns:a16="http://schemas.microsoft.com/office/drawing/2014/main" val="1125687529"/>
                    </a:ext>
                  </a:extLst>
                </a:gridCol>
                <a:gridCol w="10350637">
                  <a:extLst>
                    <a:ext uri="{9D8B030D-6E8A-4147-A177-3AD203B41FA5}">
                      <a16:colId xmlns:a16="http://schemas.microsoft.com/office/drawing/2014/main" val="3592880422"/>
                    </a:ext>
                  </a:extLst>
                </a:gridCol>
              </a:tblGrid>
              <a:tr h="494453">
                <a:tc grid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uk-UA" sz="4000" b="1" noProof="0" dirty="0">
                          <a:latin typeface="Arial" panose="020B0604020202020204" pitchFamily="34" charset="0"/>
                          <a:cs typeface="Arial" panose="020B0604020202020204" pitchFamily="34" charset="0"/>
                        </a:rPr>
                        <a:t> ВЕЛИЧИНИ, ЯКІ БАЗУЮТЬСЯ НА МЗП  (8647,00 )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ID4096" dirty="0"/>
                    </a:p>
                  </a:txBody>
                  <a:tcPr/>
                </a:tc>
                <a:tc hMerge="1">
                  <a:txBody>
                    <a:bodyPr/>
                    <a:lstStyle/>
                    <a:p>
                      <a:endParaRPr lang="LID4096" dirty="0"/>
                    </a:p>
                  </a:txBody>
                  <a:tcPr/>
                </a:tc>
                <a:extLst>
                  <a:ext uri="{0D108BD9-81ED-4DB2-BD59-A6C34878D82A}">
                    <a16:rowId xmlns:a16="http://schemas.microsoft.com/office/drawing/2014/main" val="51927342"/>
                  </a:ext>
                </a:extLst>
              </a:tr>
              <a:tr h="494453">
                <a:tc>
                  <a:txBody>
                    <a:bodyPr/>
                    <a:lstStyle/>
                    <a:p>
                      <a:pPr algn="ctr"/>
                      <a:r>
                        <a:rPr lang="uk-UA" sz="4000" b="1" noProof="0" dirty="0">
                          <a:latin typeface="Arial" panose="020B0604020202020204" pitchFamily="34" charset="0"/>
                          <a:cs typeface="Arial" panose="020B0604020202020204" pitchFamily="34" charset="0"/>
                        </a:rPr>
                        <a:t>№ з/п</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4000" b="1" noProof="0" dirty="0">
                          <a:latin typeface="Arial" panose="020B0604020202020204" pitchFamily="34" charset="0"/>
                          <a:cs typeface="Arial" panose="020B0604020202020204" pitchFamily="34" charset="0"/>
                        </a:rPr>
                        <a:t>НАЙМЕНУВАННЯ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4000" b="1" noProof="0" dirty="0">
                          <a:latin typeface="Arial" panose="020B0604020202020204" pitchFamily="34" charset="0"/>
                          <a:cs typeface="Arial" panose="020B0604020202020204" pitchFamily="34" charset="0"/>
                        </a:rPr>
                        <a:t>РОЗМІР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081408"/>
                  </a:ext>
                </a:extLst>
              </a:tr>
              <a:tr h="853440">
                <a:tc>
                  <a:txBody>
                    <a:bodyPr/>
                    <a:lstStyle/>
                    <a:p>
                      <a:r>
                        <a:rPr lang="uk-UA" sz="4000" noProof="0" dirty="0">
                          <a:latin typeface="Arial" panose="020B0604020202020204" pitchFamily="34" charset="0"/>
                          <a:cs typeface="Arial" panose="020B0604020202020204" pitchFamily="34" charset="0"/>
                        </a:rPr>
                        <a:t>1</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ЄСВ (2026)</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err="1">
                          <a:latin typeface="Arial" panose="020B0604020202020204" pitchFamily="34" charset="0"/>
                          <a:cs typeface="Arial" panose="020B0604020202020204" pitchFamily="34" charset="0"/>
                        </a:rPr>
                        <a:t>Міn</a:t>
                      </a:r>
                      <a:r>
                        <a:rPr lang="uk-UA" sz="4000" noProof="0" dirty="0">
                          <a:latin typeface="Arial" panose="020B0604020202020204" pitchFamily="34" charset="0"/>
                          <a:cs typeface="Arial" panose="020B0604020202020204" pitchFamily="34" charset="0"/>
                        </a:rPr>
                        <a:t> – 1902,34 грн </a:t>
                      </a:r>
                      <a:br>
                        <a:rPr lang="uk-UA" sz="4000" noProof="0" dirty="0">
                          <a:latin typeface="Arial" panose="020B0604020202020204" pitchFamily="34" charset="0"/>
                          <a:cs typeface="Arial" panose="020B0604020202020204" pitchFamily="34" charset="0"/>
                        </a:rPr>
                      </a:br>
                      <a:endParaRPr lang="uk-UA" sz="4000" noProof="0" dirty="0">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375654"/>
                  </a:ext>
                </a:extLst>
              </a:tr>
              <a:tr h="1219200">
                <a:tc>
                  <a:txBody>
                    <a:bodyPr/>
                    <a:lstStyle/>
                    <a:p>
                      <a:r>
                        <a:rPr lang="uk-UA" sz="4000" noProof="0" dirty="0">
                          <a:latin typeface="Arial" panose="020B0604020202020204" pitchFamily="34" charset="0"/>
                          <a:cs typeface="Arial" panose="020B0604020202020204" pitchFamily="34" charset="0"/>
                        </a:rPr>
                        <a:t>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Лікарняні та декретні (стаж менше ніж 6 місяців протягом попередніх 12 місяців)</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err="1">
                          <a:latin typeface="Arial" panose="020B0604020202020204" pitchFamily="34" charset="0"/>
                          <a:cs typeface="Arial" panose="020B0604020202020204" pitchFamily="34" charset="0"/>
                        </a:rPr>
                        <a:t>Міn</a:t>
                      </a:r>
                      <a:r>
                        <a:rPr lang="uk-UA" sz="4000" noProof="0" dirty="0">
                          <a:latin typeface="Arial" panose="020B0604020202020204" pitchFamily="34" charset="0"/>
                          <a:cs typeface="Arial" panose="020B0604020202020204" pitchFamily="34" charset="0"/>
                        </a:rPr>
                        <a:t> «декретні» - 284,07 грн</a:t>
                      </a:r>
                      <a:br>
                        <a:rPr lang="uk-UA" sz="4000" noProof="0" dirty="0">
                          <a:latin typeface="Arial" panose="020B0604020202020204" pitchFamily="34" charset="0"/>
                          <a:cs typeface="Arial" panose="020B0604020202020204" pitchFamily="34" charset="0"/>
                        </a:rPr>
                      </a:br>
                      <a:r>
                        <a:rPr lang="uk-UA" sz="4000" noProof="0" dirty="0" err="1">
                          <a:latin typeface="Arial" panose="020B0604020202020204" pitchFamily="34" charset="0"/>
                          <a:cs typeface="Arial" panose="020B0604020202020204" pitchFamily="34" charset="0"/>
                        </a:rPr>
                        <a:t>max</a:t>
                      </a:r>
                      <a:r>
                        <a:rPr lang="uk-UA" sz="4000" noProof="0" dirty="0">
                          <a:latin typeface="Arial" panose="020B0604020202020204" pitchFamily="34" charset="0"/>
                          <a:cs typeface="Arial" panose="020B0604020202020204" pitchFamily="34" charset="0"/>
                        </a:rPr>
                        <a:t> «декретні» - 568,14  грн</a:t>
                      </a:r>
                    </a:p>
                    <a:p>
                      <a:r>
                        <a:rPr lang="uk-UA" sz="4000" noProof="0" dirty="0" err="1">
                          <a:latin typeface="Arial" panose="020B0604020202020204" pitchFamily="34" charset="0"/>
                          <a:cs typeface="Arial" panose="020B0604020202020204" pitchFamily="34" charset="0"/>
                        </a:rPr>
                        <a:t>Max</a:t>
                      </a:r>
                      <a:r>
                        <a:rPr lang="uk-UA" sz="4000" noProof="0" dirty="0">
                          <a:latin typeface="Arial" panose="020B0604020202020204" pitchFamily="34" charset="0"/>
                          <a:cs typeface="Arial" panose="020B0604020202020204" pitchFamily="34" charset="0"/>
                        </a:rPr>
                        <a:t> лікарняні – 284,07 грн</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693753"/>
                  </a:ext>
                </a:extLst>
              </a:tr>
              <a:tr h="598739">
                <a:tc>
                  <a:txBody>
                    <a:bodyPr/>
                    <a:lstStyle/>
                    <a:p>
                      <a:r>
                        <a:rPr lang="uk-UA" sz="4000" noProof="0" dirty="0">
                          <a:latin typeface="Arial" panose="020B0604020202020204" pitchFamily="34" charset="0"/>
                          <a:cs typeface="Arial" panose="020B0604020202020204" pitchFamily="34" charset="0"/>
                        </a:rPr>
                        <a:t>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Фінансова відповідальність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Від 8647 грн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989418"/>
                  </a:ext>
                </a:extLst>
              </a:tr>
              <a:tr h="494453">
                <a:tc>
                  <a:txBody>
                    <a:bodyPr/>
                    <a:lstStyle/>
                    <a:p>
                      <a:r>
                        <a:rPr lang="uk-UA" sz="4000" noProof="0" dirty="0">
                          <a:latin typeface="Arial" panose="020B0604020202020204" pitchFamily="34" charset="0"/>
                          <a:cs typeface="Arial" panose="020B0604020202020204" pitchFamily="34" charset="0"/>
                        </a:rPr>
                        <a:t>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Граничний розмір неоподатковуваних добових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864,70 грн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20098"/>
                  </a:ext>
                </a:extLst>
              </a:tr>
              <a:tr h="494453">
                <a:tc>
                  <a:txBody>
                    <a:bodyPr/>
                    <a:lstStyle/>
                    <a:p>
                      <a:r>
                        <a:rPr lang="uk-UA" sz="4000" noProof="0" dirty="0">
                          <a:latin typeface="Arial" panose="020B0604020202020204" pitchFamily="34" charset="0"/>
                          <a:cs typeface="Arial" panose="020B0604020202020204" pitchFamily="34" charset="0"/>
                        </a:rPr>
                        <a:t>6</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За кожного заброньованого працівника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4000" noProof="0" dirty="0">
                          <a:latin typeface="Arial" panose="020B0604020202020204" pitchFamily="34" charset="0"/>
                          <a:cs typeface="Arial" panose="020B0604020202020204" pitchFamily="34" charset="0"/>
                        </a:rPr>
                        <a:t>8647*2,5 МЗП </a:t>
                      </a:r>
                      <a:r>
                        <a:rPr lang="uk-UA" sz="4000" noProof="0" dirty="0">
                          <a:highlight>
                            <a:srgbClr val="FFFF00"/>
                          </a:highlight>
                          <a:latin typeface="Arial" panose="020B0604020202020204" pitchFamily="34" charset="0"/>
                          <a:cs typeface="Arial" panose="020B0604020202020204" pitchFamily="34" charset="0"/>
                        </a:rPr>
                        <a:t>= 21617,50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782583"/>
                  </a:ext>
                </a:extLst>
              </a:tr>
            </a:tbl>
          </a:graphicData>
        </a:graphic>
      </p:graphicFrame>
      <p:sp>
        <p:nvSpPr>
          <p:cNvPr id="3" name="Номер слайда 4">
            <a:extLst>
              <a:ext uri="{FF2B5EF4-FFF2-40B4-BE49-F238E27FC236}">
                <a16:creationId xmlns:a16="http://schemas.microsoft.com/office/drawing/2014/main" id="{EDA9658B-DC15-87A5-E74B-A7AE1D20484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457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4683D-76EE-CFB6-DF1B-4CF5F14E32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2E874-C579-0E76-1A55-CF19C96381CF}"/>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8A7D5108-6604-7432-3EAF-4D2BF59C16F7}"/>
              </a:ext>
            </a:extLst>
          </p:cNvPr>
          <p:cNvSpPr>
            <a:spLocks noGrp="1"/>
          </p:cNvSpPr>
          <p:nvPr>
            <p:ph type="subTitle" idx="4"/>
          </p:nvPr>
        </p:nvSpPr>
        <p:spPr>
          <a:xfrm>
            <a:off x="1884450" y="2155301"/>
            <a:ext cx="18854142" cy="11502912"/>
          </a:xfrm>
          <a:prstGeom prst="rect">
            <a:avLst/>
          </a:prstGeom>
          <a:ln>
            <a:noFill/>
          </a:ln>
        </p:spPr>
        <p:txBody>
          <a:bodyPr>
            <a:noAutofit/>
          </a:bodyPr>
          <a:lstStyle/>
          <a:p>
            <a:pPr marL="0" indent="0">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Цей Порядок визначає механізм бронювання під час воєнного стану засобами Єдиного державного </a:t>
            </a:r>
            <a:r>
              <a:rPr lang="uk-UA" sz="4000" b="0" i="0" u="none" strike="noStrike" noProof="0" dirty="0" err="1">
                <a:solidFill>
                  <a:srgbClr val="000000"/>
                </a:solidFill>
                <a:effectLst/>
                <a:latin typeface="Arial" panose="020B0604020202020204" pitchFamily="34" charset="0"/>
                <a:cs typeface="Arial" panose="020B0604020202020204" pitchFamily="34" charset="0"/>
              </a:rPr>
              <a:t>вебпорталу</a:t>
            </a:r>
            <a:r>
              <a:rPr lang="uk-UA" sz="4000" b="0" i="0" u="none" strike="noStrike" noProof="0" dirty="0">
                <a:solidFill>
                  <a:srgbClr val="000000"/>
                </a:solidFill>
                <a:effectLst/>
                <a:latin typeface="Arial" panose="020B0604020202020204" pitchFamily="34" charset="0"/>
                <a:cs typeface="Arial" panose="020B0604020202020204" pitchFamily="34" charset="0"/>
              </a:rPr>
              <a:t> електронних послуг (далі </a:t>
            </a:r>
            <a:r>
              <a:rPr lang="uk-UA" dirty="0">
                <a:latin typeface="Arial" panose="020B0604020202020204" pitchFamily="34" charset="0"/>
                <a:cs typeface="Arial" panose="020B0604020202020204" pitchFamily="34" charset="0"/>
              </a:rPr>
              <a:t>–</a:t>
            </a:r>
            <a:r>
              <a:rPr lang="uk-UA" sz="4000" b="0" i="0" u="none" strike="noStrike" noProof="0" dirty="0">
                <a:solidFill>
                  <a:srgbClr val="000000"/>
                </a:solidFill>
                <a:effectLst/>
                <a:latin typeface="Arial" panose="020B0604020202020204" pitchFamily="34" charset="0"/>
                <a:cs typeface="Arial" panose="020B0604020202020204" pitchFamily="34" charset="0"/>
              </a:rPr>
              <a:t> Портал Дія) військовозобов'язаних, які пропонуються до бронювання на період мобілізації та на воєнний час, які працюють або проходять службу:</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в органах державної влади, інших державних органах, органах місцевого самоврядування (далі </a:t>
            </a:r>
            <a:r>
              <a:rPr lang="uk-UA" dirty="0">
                <a:latin typeface="Arial" panose="020B0604020202020204" pitchFamily="34" charset="0"/>
                <a:cs typeface="Arial" panose="020B0604020202020204" pitchFamily="34" charset="0"/>
              </a:rPr>
              <a:t>–</a:t>
            </a:r>
            <a:r>
              <a:rPr lang="uk-UA" sz="4000" b="0" i="0" u="none" strike="noStrike" noProof="0" dirty="0">
                <a:solidFill>
                  <a:srgbClr val="000000"/>
                </a:solidFill>
                <a:effectLst/>
                <a:latin typeface="Arial" panose="020B0604020202020204" pitchFamily="34" charset="0"/>
                <a:cs typeface="Arial" panose="020B0604020202020204" pitchFamily="34" charset="0"/>
              </a:rPr>
              <a:t> державні органи);</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lgn="just">
              <a:buNone/>
            </a:pPr>
            <a:endParaRPr lang="uk-UA" sz="3600" noProof="0" dirty="0"/>
          </a:p>
        </p:txBody>
      </p:sp>
      <p:sp>
        <p:nvSpPr>
          <p:cNvPr id="9" name="Прямоугольник 8">
            <a:extLst>
              <a:ext uri="{FF2B5EF4-FFF2-40B4-BE49-F238E27FC236}">
                <a16:creationId xmlns:a16="http://schemas.microsoft.com/office/drawing/2014/main" id="{86ECA2D1-8DC6-802C-0216-ED28570D0B6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5" name="Номер слайда 4">
            <a:extLst>
              <a:ext uri="{FF2B5EF4-FFF2-40B4-BE49-F238E27FC236}">
                <a16:creationId xmlns:a16="http://schemas.microsoft.com/office/drawing/2014/main" id="{A0B3E319-DFB0-26BC-0215-10A9F222659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384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C0F0-007D-A687-C07B-3A122BA38AC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034D44-B46E-9F6F-17D6-4B569515587C}"/>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0993CB41-E6FB-BC62-85CC-32034ECE9CF6}"/>
              </a:ext>
            </a:extLst>
          </p:cNvPr>
          <p:cNvSpPr>
            <a:spLocks noGrp="1"/>
          </p:cNvSpPr>
          <p:nvPr>
            <p:ph type="subTitle" idx="4"/>
          </p:nvPr>
        </p:nvSpPr>
        <p:spPr>
          <a:xfrm>
            <a:off x="1817144" y="1691792"/>
            <a:ext cx="19122616" cy="11502912"/>
          </a:xfrm>
          <a:prstGeom prst="rect">
            <a:avLst/>
          </a:prstGeom>
          <a:ln>
            <a:noFill/>
          </a:ln>
        </p:spPr>
        <p:txBody>
          <a:bodyPr>
            <a:noAutofit/>
          </a:bodyPr>
          <a:lstStyle/>
          <a:p>
            <a:pPr marL="0" indent="0" algn="l">
              <a:spcAft>
                <a:spcPts val="825"/>
              </a:spcAft>
              <a:buNone/>
            </a:pPr>
            <a:r>
              <a:rPr lang="uk-UA" dirty="0">
                <a:latin typeface="Arial" panose="020B0604020202020204" pitchFamily="34" charset="0"/>
                <a:cs typeface="Arial" panose="020B0604020202020204" pitchFamily="34" charset="0"/>
              </a:rPr>
              <a:t>В</a:t>
            </a:r>
            <a:r>
              <a:rPr lang="uk-UA" sz="4000" b="0" i="0" u="none" strike="noStrike" noProof="0" dirty="0">
                <a:solidFill>
                  <a:srgbClr val="000000"/>
                </a:solidFill>
                <a:effectLst/>
                <a:latin typeface="Arial" panose="020B0604020202020204" pitchFamily="34" charset="0"/>
                <a:cs typeface="Arial" panose="020B0604020202020204" pitchFamily="34" charset="0"/>
              </a:rPr>
              <a:t> органах державної влади, інших державних органах, Національній поліції, Національному антикорупційному бюро, Державному бюро розслідувань, органах прокуратури, БЕБ, ДСНС, Державній кримінально-виконавчій службі, Службі судової охорони, в судах, установах системи правосуддя та органах досудового розслідування (крім військовозобов'язаних, зазначених в абзаці другому цього пункту), а також на штатних посадах патронатних служб державних органів, юрисдикція яких поширюється на всю територію України;</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1" i="0" u="sng" strike="noStrike" noProof="0" dirty="0">
                <a:solidFill>
                  <a:srgbClr val="000000"/>
                </a:solidFill>
                <a:effectLst/>
                <a:latin typeface="Arial" panose="020B0604020202020204" pitchFamily="34" charset="0"/>
                <a:cs typeface="Arial" panose="020B0604020202020204" pitchFamily="34" charset="0"/>
              </a:rPr>
              <a:t>на підприємствах, в установах та організаціях, які в установленому порядку визначено критично важливими для забезпечення потреб Збройних Сил, інших військових формувань в особливий період (далі - критично важливі підприємства);</a:t>
            </a:r>
            <a:endParaRPr lang="uk-UA" sz="4000" b="1" i="0" u="sng"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1" i="0" u="sng" strike="noStrike" noProof="0" dirty="0">
                <a:solidFill>
                  <a:srgbClr val="000000"/>
                </a:solidFill>
                <a:effectLst/>
                <a:latin typeface="Arial" panose="020B0604020202020204" pitchFamily="34" charset="0"/>
                <a:cs typeface="Arial" panose="020B0604020202020204" pitchFamily="34" charset="0"/>
              </a:rPr>
              <a:t>на підприємствах, в установах та організаціях, які в установленому порядку визначено критично важливими для функціонування економіки та забезпечення життєдіяльності населення в особливий період (далі - критично важливі установи);</a:t>
            </a:r>
            <a:endParaRPr lang="uk-UA" sz="4000" b="1" i="0" u="sng" noProof="0" dirty="0">
              <a:solidFill>
                <a:srgbClr val="293A55"/>
              </a:solidFill>
              <a:effectLst/>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34103611-E6CF-6202-E960-2C22C599EDD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F80DDE5F-5E9F-79A4-61BB-8097FAAF97AE}"/>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79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63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F4EA-0236-DE0C-61B1-6D475E44C7D7}"/>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01B33B82-88E8-A37F-96C3-F5B466C6D0EA}"/>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45F8E58C-4DB6-277A-C275-1043FD24CD74}"/>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7F3CE7F9-819B-C69B-7932-B762CEC03182}"/>
              </a:ext>
            </a:extLst>
          </p:cNvPr>
          <p:cNvSpPr txBox="1"/>
          <p:nvPr/>
        </p:nvSpPr>
        <p:spPr>
          <a:xfrm>
            <a:off x="1894856" y="1716656"/>
            <a:ext cx="20734635" cy="118340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uk-UA" sz="4000" b="1" dirty="0">
                <a:latin typeface="Arial" panose="020B0604020202020204" pitchFamily="34" charset="0"/>
                <a:cs typeface="Arial" panose="020B0604020202020204" pitchFamily="34" charset="0"/>
              </a:rPr>
              <a:t>Розділ 4. Розрахунок кількості військовозобов’язаних для квоти 50% та 100%. Зміни в підході визначення кількості бронювання працівників з 9 грудня 2025 року. Що робити, якщо прийнятий працівник не відображається в Дії</a:t>
            </a:r>
            <a:endParaRPr lang="uk-UA" sz="4000" dirty="0">
              <a:latin typeface="Arial" panose="020B0604020202020204" pitchFamily="34" charset="0"/>
              <a:cs typeface="Arial" panose="020B0604020202020204" pitchFamily="34" charset="0"/>
            </a:endParaRPr>
          </a:p>
          <a:p>
            <a:pPr fontAlgn="base">
              <a:spcBef>
                <a:spcPts val="1200"/>
              </a:spcBef>
            </a:pPr>
            <a:r>
              <a:rPr lang="uk-UA" sz="4000" b="1" dirty="0">
                <a:latin typeface="Arial" panose="020B0604020202020204" pitchFamily="34" charset="0"/>
                <a:cs typeface="Arial" panose="020B0604020202020204" pitchFamily="34" charset="0"/>
              </a:rPr>
              <a:t>1.</a:t>
            </a:r>
            <a:r>
              <a:rPr lang="uk-UA" sz="4000" dirty="0">
                <a:latin typeface="Arial" panose="020B0604020202020204" pitchFamily="34" charset="0"/>
                <a:cs typeface="Arial" panose="020B0604020202020204" pitchFamily="34" charset="0"/>
              </a:rPr>
              <a:t> Врахування чи неврахування мобілізованих для квоти 50%, до і після 18.05.2024</a:t>
            </a:r>
          </a:p>
          <a:p>
            <a:pPr fontAlgn="base">
              <a:spcBef>
                <a:spcPts val="1200"/>
              </a:spcBef>
            </a:pPr>
            <a:r>
              <a:rPr lang="uk-UA" sz="4000" b="1" dirty="0">
                <a:latin typeface="Arial" panose="020B0604020202020204" pitchFamily="34" charset="0"/>
                <a:cs typeface="Arial" panose="020B0604020202020204" pitchFamily="34" charset="0"/>
              </a:rPr>
              <a:t>2.</a:t>
            </a:r>
            <a:r>
              <a:rPr lang="uk-UA" sz="4000" dirty="0">
                <a:latin typeface="Arial" panose="020B0604020202020204" pitchFamily="34" charset="0"/>
                <a:cs typeface="Arial" panose="020B0604020202020204" pitchFamily="34" charset="0"/>
              </a:rPr>
              <a:t> Які підприємства можуть бронювати 100% військовозобов’язаних і за яких умов</a:t>
            </a:r>
          </a:p>
          <a:p>
            <a:pPr fontAlgn="base">
              <a:spcBef>
                <a:spcPts val="1200"/>
              </a:spcBef>
            </a:pPr>
            <a:r>
              <a:rPr lang="uk-UA" sz="4000" b="1" dirty="0">
                <a:latin typeface="Arial" panose="020B0604020202020204" pitchFamily="34" charset="0"/>
                <a:cs typeface="Arial" panose="020B0604020202020204" pitchFamily="34" charset="0"/>
              </a:rPr>
              <a:t>3.</a:t>
            </a:r>
            <a:r>
              <a:rPr lang="uk-UA" sz="4000" dirty="0">
                <a:latin typeface="Arial" panose="020B0604020202020204" pitchFamily="34" charset="0"/>
                <a:cs typeface="Arial" panose="020B0604020202020204" pitchFamily="34" charset="0"/>
              </a:rPr>
              <a:t> Зміна квоти бронювання за зверненням у Міноборони</a:t>
            </a:r>
          </a:p>
          <a:p>
            <a:pPr fontAlgn="base">
              <a:spcBef>
                <a:spcPts val="1200"/>
              </a:spcBef>
            </a:pPr>
            <a:r>
              <a:rPr lang="uk-UA" sz="4000" b="1" dirty="0">
                <a:latin typeface="Arial" panose="020B0604020202020204" pitchFamily="34" charset="0"/>
                <a:cs typeface="Arial" panose="020B0604020202020204" pitchFamily="34" charset="0"/>
              </a:rPr>
              <a:t>4.</a:t>
            </a:r>
            <a:r>
              <a:rPr lang="uk-UA" sz="4000" dirty="0">
                <a:latin typeface="Arial" panose="020B0604020202020204" pitchFamily="34" charset="0"/>
                <a:cs typeface="Arial" panose="020B0604020202020204" pitchFamily="34" charset="0"/>
              </a:rPr>
              <a:t> Неврахування до квот військовозобов’язаних, які стоять на обліку в СБУ (чому не видно працівника в Дії)</a:t>
            </a:r>
          </a:p>
          <a:p>
            <a:pPr fontAlgn="base">
              <a:spcBef>
                <a:spcPts val="1200"/>
              </a:spcBef>
            </a:pPr>
            <a:r>
              <a:rPr lang="uk-UA" sz="4000" b="1" dirty="0">
                <a:latin typeface="Arial" panose="020B0604020202020204" pitchFamily="34" charset="0"/>
                <a:cs typeface="Arial" panose="020B0604020202020204" pitchFamily="34" charset="0"/>
              </a:rPr>
              <a:t>5.</a:t>
            </a:r>
            <a:r>
              <a:rPr lang="uk-UA" sz="4000" dirty="0">
                <a:latin typeface="Arial" panose="020B0604020202020204" pitchFamily="34" charset="0"/>
                <a:cs typeface="Arial" panose="020B0604020202020204" pitchFamily="34" charset="0"/>
              </a:rPr>
              <a:t> Заброньовані працівники інших підприємств більше не входять до квоти</a:t>
            </a:r>
          </a:p>
          <a:p>
            <a:pPr fontAlgn="base">
              <a:spcBef>
                <a:spcPts val="1200"/>
              </a:spcBef>
            </a:pPr>
            <a:r>
              <a:rPr lang="uk-UA" sz="4000" b="1" dirty="0">
                <a:latin typeface="Arial" panose="020B0604020202020204" pitchFamily="34" charset="0"/>
                <a:cs typeface="Arial" panose="020B0604020202020204" pitchFamily="34" charset="0"/>
              </a:rPr>
              <a:t>6.</a:t>
            </a:r>
            <a:r>
              <a:rPr lang="uk-UA" sz="4000" dirty="0">
                <a:latin typeface="Arial" panose="020B0604020202020204" pitchFamily="34" charset="0"/>
                <a:cs typeface="Arial" panose="020B0604020202020204" pitchFamily="34" charset="0"/>
              </a:rPr>
              <a:t> Жінки військовозобов’язані не роблять квоти для бронювання</a:t>
            </a:r>
          </a:p>
          <a:p>
            <a:pPr fontAlgn="base">
              <a:spcBef>
                <a:spcPts val="1200"/>
              </a:spcBef>
            </a:pPr>
            <a:r>
              <a:rPr lang="uk-UA" sz="4000" b="1" dirty="0">
                <a:latin typeface="Arial" panose="020B0604020202020204" pitchFamily="34" charset="0"/>
                <a:cs typeface="Arial" panose="020B0604020202020204" pitchFamily="34" charset="0"/>
              </a:rPr>
              <a:t>7.</a:t>
            </a:r>
            <a:r>
              <a:rPr lang="uk-UA" sz="4000" dirty="0">
                <a:latin typeface="Arial" panose="020B0604020202020204" pitchFamily="34" charset="0"/>
                <a:cs typeface="Arial" panose="020B0604020202020204" pitchFamily="34" charset="0"/>
              </a:rPr>
              <a:t> Кінцеві </a:t>
            </a:r>
            <a:r>
              <a:rPr lang="uk-UA" sz="4000" dirty="0" err="1">
                <a:latin typeface="Arial" panose="020B0604020202020204" pitchFamily="34" charset="0"/>
                <a:cs typeface="Arial" panose="020B0604020202020204" pitchFamily="34" charset="0"/>
              </a:rPr>
              <a:t>бенефіціарні</a:t>
            </a:r>
            <a:r>
              <a:rPr lang="uk-UA" sz="4000" dirty="0">
                <a:latin typeface="Arial" panose="020B0604020202020204" pitchFamily="34" charset="0"/>
                <a:cs typeface="Arial" panose="020B0604020202020204" pitchFamily="34" charset="0"/>
              </a:rPr>
              <a:t> власники: враховувати / не враховувати в квоту та особливості бронювання</a:t>
            </a:r>
          </a:p>
          <a:p>
            <a:pPr fontAlgn="base">
              <a:spcBef>
                <a:spcPts val="1200"/>
              </a:spcBef>
            </a:pPr>
            <a:r>
              <a:rPr lang="uk-UA" sz="4000" b="1" dirty="0">
                <a:latin typeface="Arial" panose="020B0604020202020204" pitchFamily="34" charset="0"/>
                <a:cs typeface="Arial" panose="020B0604020202020204" pitchFamily="34" charset="0"/>
              </a:rPr>
              <a:t>8.</a:t>
            </a:r>
            <a:r>
              <a:rPr lang="uk-UA" sz="4000" dirty="0">
                <a:latin typeface="Arial" panose="020B0604020202020204" pitchFamily="34" charset="0"/>
                <a:cs typeface="Arial" panose="020B0604020202020204" pitchFamily="34" charset="0"/>
              </a:rPr>
              <a:t> Зменшилась кількість військовозобов’язаних, кого і за яким принципом розбронювати аби дотриматися квотного ліміту</a:t>
            </a:r>
          </a:p>
          <a:p>
            <a:pPr fontAlgn="base">
              <a:spcBef>
                <a:spcPts val="1200"/>
              </a:spcBef>
            </a:pPr>
            <a:r>
              <a:rPr lang="uk-UA" sz="4000" b="1" dirty="0">
                <a:latin typeface="Arial" panose="020B0604020202020204" pitchFamily="34" charset="0"/>
                <a:cs typeface="Arial" panose="020B0604020202020204" pitchFamily="34" charset="0"/>
              </a:rPr>
              <a:t>9.</a:t>
            </a:r>
            <a:r>
              <a:rPr lang="uk-UA" sz="4000" dirty="0">
                <a:latin typeface="Arial" panose="020B0604020202020204" pitchFamily="34" charset="0"/>
                <a:cs typeface="Arial" panose="020B0604020202020204" pitchFamily="34" charset="0"/>
              </a:rPr>
              <a:t> Новоприйнятий працівник не з’являється в Дії: практичні і дієві способи вирішення проблеми</a:t>
            </a: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D30CBC01-1367-067B-00A0-A7F90A5BE215}"/>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6133A0DC-F971-EA2F-15DC-E43CE8B9641E}"/>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449FC1B8-C670-B718-0261-4568AB474CFA}"/>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A5A069E1-7B74-1789-DBE4-AA93E12DF5E6}"/>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8</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C29D41AC-5AEC-D218-D0C2-56C285DC56B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604469"/>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AB04B-52BF-6C80-5D7A-8068ACF9489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955E3-1164-C528-0CD0-68847D7FE380}"/>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D87B75B8-867E-3A7F-E6D6-29D0DA3018A2}"/>
              </a:ext>
            </a:extLst>
          </p:cNvPr>
          <p:cNvSpPr>
            <a:spLocks noGrp="1"/>
          </p:cNvSpPr>
          <p:nvPr>
            <p:ph type="subTitle" idx="4"/>
          </p:nvPr>
        </p:nvSpPr>
        <p:spPr>
          <a:xfrm>
            <a:off x="1817144" y="2445947"/>
            <a:ext cx="20798810" cy="11502912"/>
          </a:xfrm>
          <a:prstGeom prst="rect">
            <a:avLst/>
          </a:prstGeom>
          <a:ln>
            <a:noFill/>
          </a:ln>
        </p:spPr>
        <p:txBody>
          <a:bodyPr>
            <a:noAutofit/>
          </a:bodyPr>
          <a:lstStyle/>
          <a:p>
            <a:pPr marL="0" indent="0">
              <a:buNone/>
            </a:pPr>
            <a:r>
              <a:rPr lang="uk-UA" sz="4000" b="0" i="0" u="none" strike="noStrike" noProof="0" dirty="0">
                <a:solidFill>
                  <a:srgbClr val="000000"/>
                </a:solidFill>
                <a:effectLst/>
                <a:latin typeface="Arial" panose="020B0604020202020204" pitchFamily="34" charset="0"/>
                <a:cs typeface="Arial" panose="020B0604020202020204" pitchFamily="34" charset="0"/>
              </a:rPr>
              <a:t>3. </a:t>
            </a:r>
            <a:r>
              <a:rPr lang="uk-UA" sz="4000" noProof="0" dirty="0">
                <a:solidFill>
                  <a:srgbClr val="1D1D1B"/>
                </a:solidFill>
                <a:latin typeface="Arial" panose="020B0604020202020204" pitchFamily="34" charset="0"/>
                <a:cs typeface="Arial" panose="020B0604020202020204" pitchFamily="34" charset="0"/>
              </a:rPr>
              <a:t>Бронювання військовозобов'язаних, здійснюється за списками військовозобов'язаних, які пропонуються до бронювання на період мобілізації та на воєнний час (далі </a:t>
            </a:r>
            <a:r>
              <a:rPr lang="uk-UA" dirty="0">
                <a:latin typeface="Arial" panose="020B0604020202020204" pitchFamily="34" charset="0"/>
                <a:cs typeface="Arial" panose="020B0604020202020204" pitchFamily="34" charset="0"/>
              </a:rPr>
              <a:t>–</a:t>
            </a:r>
            <a:r>
              <a:rPr lang="uk-UA" sz="4000" noProof="0" dirty="0">
                <a:solidFill>
                  <a:srgbClr val="1D1D1B"/>
                </a:solidFill>
                <a:latin typeface="Arial" panose="020B0604020202020204" pitchFamily="34" charset="0"/>
                <a:cs typeface="Arial" panose="020B0604020202020204" pitchFamily="34" charset="0"/>
              </a:rPr>
              <a:t> список), в електронній формі засобами Порталу Дія.</a:t>
            </a:r>
          </a:p>
          <a:p>
            <a:pPr marL="0" indent="0">
              <a:buNone/>
            </a:pPr>
            <a:r>
              <a:rPr lang="uk-UA" sz="4000" noProof="0" dirty="0">
                <a:solidFill>
                  <a:srgbClr val="1D1D1B"/>
                </a:solidFill>
                <a:latin typeface="Arial" panose="020B0604020202020204" pitchFamily="34" charset="0"/>
                <a:cs typeface="Arial" panose="020B0604020202020204" pitchFamily="34" charset="0"/>
              </a:rPr>
              <a:t>Заброньованим військовозобов'язаним надається відстрочка від призову на військову службу під час мобілізації (далі </a:t>
            </a:r>
            <a:r>
              <a:rPr lang="uk-UA" dirty="0">
                <a:latin typeface="Arial" panose="020B0604020202020204" pitchFamily="34" charset="0"/>
                <a:cs typeface="Arial" panose="020B0604020202020204" pitchFamily="34" charset="0"/>
              </a:rPr>
              <a:t>–</a:t>
            </a:r>
            <a:r>
              <a:rPr lang="uk-UA" sz="4000" noProof="0" dirty="0">
                <a:solidFill>
                  <a:srgbClr val="1D1D1B"/>
                </a:solidFill>
                <a:latin typeface="Arial" panose="020B0604020202020204" pitchFamily="34" charset="0"/>
                <a:cs typeface="Arial" panose="020B0604020202020204" pitchFamily="34" charset="0"/>
              </a:rPr>
              <a:t> відстрочка).</a:t>
            </a:r>
          </a:p>
          <a:p>
            <a:pPr marL="0" indent="0">
              <a:spcAft>
                <a:spcPts val="825"/>
              </a:spcAft>
              <a:buNone/>
            </a:pPr>
            <a:r>
              <a:rPr lang="uk-UA" sz="4000" b="1" i="0" u="sng" strike="noStrike" noProof="0" dirty="0">
                <a:solidFill>
                  <a:srgbClr val="000000"/>
                </a:solidFill>
                <a:effectLst/>
                <a:latin typeface="Arial" panose="020B0604020202020204" pitchFamily="34" charset="0"/>
                <a:cs typeface="Arial" panose="020B0604020202020204" pitchFamily="34" charset="0"/>
              </a:rPr>
              <a:t>Не підлягають бронюванню військовозобов'язані, які згідно із законом не підлягають призову на військову службу під час мобілізації.</a:t>
            </a:r>
            <a:endParaRPr lang="uk-UA" sz="4000" b="1" i="0" u="sng" noProof="0" dirty="0">
              <a:solidFill>
                <a:srgbClr val="293A55"/>
              </a:solidFill>
              <a:effectLst/>
              <a:latin typeface="Arial" panose="020B0604020202020204" pitchFamily="34" charset="0"/>
              <a:cs typeface="Arial" panose="020B0604020202020204" pitchFamily="34" charset="0"/>
            </a:endParaRPr>
          </a:p>
          <a:p>
            <a:pPr marL="0" indent="0">
              <a:spcAft>
                <a:spcPts val="825"/>
              </a:spcAft>
              <a:buNone/>
            </a:pPr>
            <a:r>
              <a:rPr lang="uk-UA" sz="4000" b="1" i="0" u="none" strike="noStrike" noProof="0" dirty="0">
                <a:solidFill>
                  <a:srgbClr val="000000"/>
                </a:solidFill>
                <a:effectLst/>
                <a:latin typeface="Arial" panose="020B0604020202020204" pitchFamily="34" charset="0"/>
                <a:cs typeface="Arial" panose="020B0604020202020204" pitchFamily="34" charset="0"/>
              </a:rPr>
              <a:t>Військовозобов'язані, підлягають бронюванню незалежно від військового звання, віку та військово-облікової спеціальності</a:t>
            </a:r>
            <a:endParaRPr lang="uk-UA" sz="3600" noProof="0" dirty="0"/>
          </a:p>
        </p:txBody>
      </p:sp>
      <p:sp>
        <p:nvSpPr>
          <p:cNvPr id="9" name="Прямоугольник 8">
            <a:extLst>
              <a:ext uri="{FF2B5EF4-FFF2-40B4-BE49-F238E27FC236}">
                <a16:creationId xmlns:a16="http://schemas.microsoft.com/office/drawing/2014/main" id="{CE2AC169-D7EB-64AB-5BF2-FB8FE608800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737781F-635D-1452-FD46-D06072FDE42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0281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08E8D-FE95-BBA0-9C6D-C8CC78964F4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8A90A5-81AA-5150-6A08-D354C6899F38}"/>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1DE4D301-5B9F-DDDD-A94A-FA381BDF0BD5}"/>
              </a:ext>
            </a:extLst>
          </p:cNvPr>
          <p:cNvSpPr>
            <a:spLocks noGrp="1"/>
          </p:cNvSpPr>
          <p:nvPr>
            <p:ph type="subTitle" idx="4"/>
          </p:nvPr>
        </p:nvSpPr>
        <p:spPr>
          <a:xfrm>
            <a:off x="1817144" y="1891681"/>
            <a:ext cx="20798810" cy="11502912"/>
          </a:xfrm>
          <a:prstGeom prst="rect">
            <a:avLst/>
          </a:prstGeom>
          <a:ln>
            <a:noFill/>
          </a:ln>
        </p:spPr>
        <p:txBody>
          <a:bodyPr>
            <a:noAutofit/>
          </a:bodyPr>
          <a:lstStyle/>
          <a:p>
            <a:r>
              <a:rPr lang="uk-UA" sz="3600" noProof="0" dirty="0">
                <a:solidFill>
                  <a:schemeClr val="tx1"/>
                </a:solidFill>
                <a:latin typeface="Arial" panose="020B0604020202020204" pitchFamily="34" charset="0"/>
                <a:cs typeface="Arial" panose="020B0604020202020204" pitchFamily="34" charset="0"/>
              </a:rPr>
              <a:t>Строк дії відстрочки не може перевищувати:</a:t>
            </a:r>
          </a:p>
          <a:p>
            <a:r>
              <a:rPr lang="uk-UA" sz="3600" noProof="0" dirty="0">
                <a:solidFill>
                  <a:schemeClr val="tx1"/>
                </a:solidFill>
                <a:latin typeface="Arial" panose="020B0604020202020204" pitchFamily="34" charset="0"/>
                <a:cs typeface="Arial" panose="020B0604020202020204" pitchFamily="34" charset="0"/>
              </a:rPr>
              <a:t>строку проведення мобілізації </a:t>
            </a:r>
            <a:r>
              <a:rPr lang="uk-UA" sz="3600" dirty="0">
                <a:latin typeface="Arial" panose="020B0604020202020204" pitchFamily="34" charset="0"/>
                <a:cs typeface="Arial" panose="020B0604020202020204" pitchFamily="34" charset="0"/>
              </a:rPr>
              <a:t>–</a:t>
            </a:r>
            <a:r>
              <a:rPr lang="uk-UA" sz="3600" noProof="0" dirty="0">
                <a:solidFill>
                  <a:schemeClr val="tx1"/>
                </a:solidFill>
                <a:latin typeface="Arial" panose="020B0604020202020204" pitchFamily="34" charset="0"/>
                <a:cs typeface="Arial" panose="020B0604020202020204" pitchFamily="34" charset="0"/>
              </a:rPr>
              <a:t> для військовозобов'язаних, зазначених в абзацах другому і третьому пункту 1 цього Порядку; (органи державної влади)</a:t>
            </a:r>
          </a:p>
          <a:p>
            <a:r>
              <a:rPr lang="uk-UA" sz="3600" noProof="0" dirty="0">
                <a:solidFill>
                  <a:schemeClr val="tx1"/>
                </a:solidFill>
                <a:latin typeface="Arial" panose="020B0604020202020204" pitchFamily="34" charset="0"/>
                <a:cs typeface="Arial" panose="020B0604020202020204" pitchFamily="34" charset="0"/>
              </a:rPr>
              <a:t>строку дії контракту (договору) на поставку товарів, виконання робіт і надання послуг, необхідних для забезпечення потреб Збройних Сил, інших військових формувань, - для військовозобов'язаних, зазначених в абзаці четвертому пункту 1 цього Порядку; (критично важливі для потреб ЗСУ).</a:t>
            </a:r>
          </a:p>
          <a:p>
            <a:pPr marL="0" indent="0">
              <a:spcAft>
                <a:spcPts val="825"/>
              </a:spcAft>
              <a:buNone/>
            </a:pPr>
            <a:r>
              <a:rPr lang="uk-UA" sz="3600" b="1" i="0" u="sng" strike="noStrike" noProof="0" dirty="0">
                <a:solidFill>
                  <a:schemeClr val="tx1"/>
                </a:solidFill>
                <a:effectLst/>
                <a:latin typeface="Arial" panose="020B0604020202020204" pitchFamily="34" charset="0"/>
                <a:cs typeface="Arial" panose="020B0604020202020204" pitchFamily="34" charset="0"/>
              </a:rPr>
              <a:t>12 місяців </a:t>
            </a:r>
            <a:r>
              <a:rPr lang="uk-UA" sz="3600" b="1" dirty="0">
                <a:latin typeface="Arial" panose="020B0604020202020204" pitchFamily="34" charset="0"/>
                <a:cs typeface="Arial" panose="020B0604020202020204" pitchFamily="34" charset="0"/>
              </a:rPr>
              <a:t>–</a:t>
            </a:r>
            <a:r>
              <a:rPr lang="uk-UA" sz="3600" b="1" i="0" u="sng" strike="noStrike" noProof="0" dirty="0">
                <a:solidFill>
                  <a:schemeClr val="tx1"/>
                </a:solidFill>
                <a:effectLst/>
                <a:latin typeface="Arial" panose="020B0604020202020204" pitchFamily="34" charset="0"/>
                <a:cs typeface="Arial" panose="020B0604020202020204" pitchFamily="34" charset="0"/>
              </a:rPr>
              <a:t> для військовозобов'язаних, зазначених в абзацах п'ятому та сьомому пункту 1 цього Порядку; (</a:t>
            </a:r>
            <a:r>
              <a:rPr lang="uk-UA" sz="3600" b="1" i="0" u="sng" noProof="0" dirty="0">
                <a:solidFill>
                  <a:schemeClr val="tx1"/>
                </a:solidFill>
                <a:effectLst/>
                <a:latin typeface="Arial" panose="020B0604020202020204" pitchFamily="34" charset="0"/>
                <a:cs typeface="Arial" panose="020B0604020202020204" pitchFamily="34" charset="0"/>
              </a:rPr>
              <a:t>на підприємствах, в установах та організаціях, які в установленому порядку визначено критично важливими для функціонування економіки та забезпечення життєдіяльності населення в особливий період (далі </a:t>
            </a:r>
            <a:r>
              <a:rPr lang="uk-UA" sz="3600" b="1" dirty="0">
                <a:latin typeface="Arial" panose="020B0604020202020204" pitchFamily="34" charset="0"/>
                <a:cs typeface="Arial" panose="020B0604020202020204" pitchFamily="34" charset="0"/>
              </a:rPr>
              <a:t>–</a:t>
            </a:r>
            <a:r>
              <a:rPr lang="uk-UA" sz="3600" b="1" i="0" u="sng" noProof="0" dirty="0">
                <a:solidFill>
                  <a:schemeClr val="tx1"/>
                </a:solidFill>
                <a:effectLst/>
                <a:latin typeface="Arial" panose="020B0604020202020204" pitchFamily="34" charset="0"/>
                <a:cs typeface="Arial" panose="020B0604020202020204" pitchFamily="34" charset="0"/>
              </a:rPr>
              <a:t> критично важливі установи);</a:t>
            </a:r>
            <a:r>
              <a:rPr lang="uk-UA" sz="3600" b="1" i="0" u="sng" strike="noStrike" noProof="0" dirty="0">
                <a:solidFill>
                  <a:schemeClr val="tx1"/>
                </a:solidFill>
                <a:effectLst/>
                <a:latin typeface="Arial" panose="020B0604020202020204" pitchFamily="34" charset="0"/>
                <a:cs typeface="Arial" panose="020B0604020202020204" pitchFamily="34" charset="0"/>
              </a:rPr>
              <a:t>)</a:t>
            </a:r>
            <a:endParaRPr lang="uk-UA" sz="3600" b="1" i="0" u="sng" noProof="0" dirty="0">
              <a:solidFill>
                <a:schemeClr val="tx1"/>
              </a:solidFill>
              <a:effectLst/>
              <a:latin typeface="Arial" panose="020B0604020202020204" pitchFamily="34" charset="0"/>
              <a:cs typeface="Arial" panose="020B0604020202020204" pitchFamily="34" charset="0"/>
            </a:endParaRPr>
          </a:p>
          <a:p>
            <a:pPr marL="0" indent="0">
              <a:spcAft>
                <a:spcPts val="825"/>
              </a:spcAft>
              <a:buNone/>
            </a:pPr>
            <a:r>
              <a:rPr lang="uk-UA" sz="3600" noProof="0" dirty="0">
                <a:solidFill>
                  <a:schemeClr val="tx1"/>
                </a:solidFill>
                <a:latin typeface="Arial" panose="020B0604020202020204" pitchFamily="34" charset="0"/>
                <a:cs typeface="Arial" panose="020B0604020202020204" pitchFamily="34" charset="0"/>
              </a:rPr>
              <a:t>строку договору (контракту) або строку, на який їх обрано (призначено), </a:t>
            </a:r>
            <a:r>
              <a:rPr lang="uk-UA" sz="3600" dirty="0">
                <a:latin typeface="Arial" panose="020B0604020202020204" pitchFamily="34" charset="0"/>
                <a:cs typeface="Arial" panose="020B0604020202020204" pitchFamily="34" charset="0"/>
              </a:rPr>
              <a:t>–</a:t>
            </a:r>
            <a:r>
              <a:rPr lang="uk-UA" sz="3600" noProof="0" dirty="0">
                <a:solidFill>
                  <a:schemeClr val="tx1"/>
                </a:solidFill>
                <a:latin typeface="Arial" panose="020B0604020202020204" pitchFamily="34" charset="0"/>
                <a:cs typeface="Arial" panose="020B0604020202020204" pitchFamily="34" charset="0"/>
              </a:rPr>
              <a:t> для військовозобов'язаних, зазначених в абзаці шостому пункту 1 цього Порядку. (спеціалізовані установи ООН</a:t>
            </a:r>
            <a:r>
              <a:rPr lang="uk-UA" sz="3600" b="0" i="0" u="none" strike="noStrike" noProof="0" dirty="0">
                <a:solidFill>
                  <a:schemeClr val="tx1"/>
                </a:solidFill>
                <a:effectLst/>
                <a:latin typeface="Arial" panose="020B0604020202020204" pitchFamily="34" charset="0"/>
                <a:cs typeface="Arial" panose="020B0604020202020204" pitchFamily="34" charset="0"/>
              </a:rPr>
              <a:t>)</a:t>
            </a:r>
            <a:endParaRPr lang="uk-UA" sz="3600" b="0" i="0" noProof="0" dirty="0">
              <a:solidFill>
                <a:schemeClr val="tx1"/>
              </a:solidFill>
              <a:effectLst/>
              <a:latin typeface="Arial" panose="020B0604020202020204" pitchFamily="34" charset="0"/>
              <a:cs typeface="Arial" panose="020B0604020202020204" pitchFamily="34" charset="0"/>
            </a:endParaRPr>
          </a:p>
          <a:p>
            <a:pPr marL="0" indent="0" algn="just">
              <a:buNone/>
            </a:pPr>
            <a:endParaRPr lang="uk-UA" sz="3600" noProof="0" dirty="0">
              <a:solidFill>
                <a:schemeClr val="tx1"/>
              </a:solidFill>
            </a:endParaRPr>
          </a:p>
        </p:txBody>
      </p:sp>
      <p:sp>
        <p:nvSpPr>
          <p:cNvPr id="9" name="Прямоугольник 8">
            <a:extLst>
              <a:ext uri="{FF2B5EF4-FFF2-40B4-BE49-F238E27FC236}">
                <a16:creationId xmlns:a16="http://schemas.microsoft.com/office/drawing/2014/main" id="{377D4734-5690-7A7E-77EC-5C0E428405FB}"/>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7ABE9113-3815-50A9-C937-91C23A9B03D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480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C7D6-56B1-2A48-2354-DAE6748875B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E5612-30EB-9EE2-F0B0-2395BD160759}"/>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0EE137BB-326A-66C5-0087-460EEAEE0F78}"/>
              </a:ext>
            </a:extLst>
          </p:cNvPr>
          <p:cNvSpPr>
            <a:spLocks noGrp="1"/>
          </p:cNvSpPr>
          <p:nvPr>
            <p:ph type="subTitle" idx="4"/>
          </p:nvPr>
        </p:nvSpPr>
        <p:spPr>
          <a:xfrm>
            <a:off x="1817144" y="2775131"/>
            <a:ext cx="19342072" cy="11502912"/>
          </a:xfrm>
          <a:prstGeom prst="rect">
            <a:avLst/>
          </a:prstGeom>
          <a:ln>
            <a:noFill/>
          </a:ln>
        </p:spPr>
        <p:txBody>
          <a:bodyPr>
            <a:noAutofit/>
          </a:bodyPr>
          <a:lstStyle/>
          <a:p>
            <a:pPr marL="0" indent="0">
              <a:buNone/>
            </a:pPr>
            <a:r>
              <a:rPr lang="uk-UA" sz="4000" noProof="0" dirty="0">
                <a:solidFill>
                  <a:schemeClr val="tx1"/>
                </a:solidFill>
                <a:latin typeface="Arial" panose="020B0604020202020204" pitchFamily="34" charset="0"/>
                <a:cs typeface="Arial" panose="020B0604020202020204" pitchFamily="34" charset="0"/>
              </a:rPr>
              <a:t>Керівники органів державної влади, інших державних органів, органів місцевого самоврядування, підприємств, установ та організацій відповідають за включення військовозобов'язаних працівників до списків</a:t>
            </a:r>
            <a:endParaRPr lang="uk-UA" sz="4000" noProof="0" dirty="0">
              <a:solidFill>
                <a:schemeClr val="tx1"/>
              </a:solidFill>
            </a:endParaRPr>
          </a:p>
        </p:txBody>
      </p:sp>
      <p:sp>
        <p:nvSpPr>
          <p:cNvPr id="9" name="Прямоугольник 8">
            <a:extLst>
              <a:ext uri="{FF2B5EF4-FFF2-40B4-BE49-F238E27FC236}">
                <a16:creationId xmlns:a16="http://schemas.microsoft.com/office/drawing/2014/main" id="{46CAB8B6-AEFE-C1CF-D472-3636BC33DC7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CC8F2F2-E950-A99D-046A-78D7890F7D9B}"/>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858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2DFE-2195-3775-1DEC-6A1D3D7BFA7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B3229-E57D-E86C-1800-D1BE9A1BC303}"/>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F361644D-92AD-B152-4D92-483CC30F5A8B}"/>
              </a:ext>
            </a:extLst>
          </p:cNvPr>
          <p:cNvSpPr>
            <a:spLocks noGrp="1"/>
          </p:cNvSpPr>
          <p:nvPr>
            <p:ph type="subTitle" idx="4"/>
          </p:nvPr>
        </p:nvSpPr>
        <p:spPr>
          <a:xfrm>
            <a:off x="1817144" y="2213088"/>
            <a:ext cx="18939736" cy="11502912"/>
          </a:xfrm>
          <a:prstGeom prst="rect">
            <a:avLst/>
          </a:prstGeom>
          <a:ln>
            <a:noFill/>
          </a:ln>
        </p:spPr>
        <p:txBody>
          <a:bodyPr>
            <a:noAutofit/>
          </a:bodyPr>
          <a:lstStyle/>
          <a:p>
            <a:pPr marL="0" indent="0">
              <a:spcAft>
                <a:spcPts val="825"/>
              </a:spcAft>
              <a:buNone/>
            </a:pPr>
            <a:r>
              <a:rPr lang="uk-UA" sz="3200" b="1" i="0" u="none" strike="noStrike" noProof="0" dirty="0">
                <a:solidFill>
                  <a:srgbClr val="000000"/>
                </a:solidFill>
                <a:effectLst/>
                <a:latin typeface="Arial" panose="020B0604020202020204" pitchFamily="34" charset="0"/>
                <a:cs typeface="Arial" panose="020B0604020202020204" pitchFamily="34" charset="0"/>
              </a:rPr>
              <a:t>Кількість військовозобов'язаних, які підлягають бронюванню, може становити понад 50 відсотків за окремим рішенням Міністра оборони.</a:t>
            </a:r>
            <a:endParaRPr lang="uk-UA" sz="3200" b="1" i="0" noProof="0" dirty="0">
              <a:solidFill>
                <a:srgbClr val="293A55"/>
              </a:solidFill>
              <a:effectLst/>
              <a:latin typeface="Arial" panose="020B0604020202020204" pitchFamily="34" charset="0"/>
              <a:cs typeface="Arial" panose="020B0604020202020204" pitchFamily="34" charset="0"/>
            </a:endParaRPr>
          </a:p>
          <a:p>
            <a:pPr marL="0" indent="0">
              <a:buNone/>
            </a:pPr>
            <a:r>
              <a:rPr lang="uk-UA" sz="2800" noProof="0" dirty="0">
                <a:solidFill>
                  <a:srgbClr val="1D1D1B"/>
                </a:solidFill>
                <a:latin typeface="Arial" panose="020B0604020202020204" pitchFamily="34" charset="0"/>
                <a:cs typeface="Arial" panose="020B0604020202020204" pitchFamily="34" charset="0"/>
              </a:rPr>
              <a:t>Військовозобов'язаним працівникам критично важливих підприємств, критично важливих установ, які включаються до списків, повинна бути нарахована щомісячна заробітна плата протягом строку, на який надано відстрочку від призову на військову службу під час мобілізації та на воєнний час, не нижче за розмір мінімальної заробітної плати по країні, помноженої на коефіцієнт 2,5 (крім державних і комунальних підприємств, установ і організацій, господарських товариств, у статутному капіталі яких більше 50 відсотків акцій (часток) належать державі або які перебувають у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 резидентів Дія Сіті, юридичних осіб - релігійних організацій, а також працівників 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Російської Федерації, підприємств, що обслуговують об'єкти, внесені до секторального переліку об'єктів критичної інфраструктури сектору системи життєзабезпечення, працівників операторів газорозподільних систем, визначених наказом таких операторів, які виконують аварійно-відновлювальні роботи газорозподільних систем у складі аварійних бригад, здійснюють запобіжні заходи для безаварійної експлуатації систем газопостачання, нафтопереробних підприємств, у статутному капіталі яких більше 25 відсотків акцій (часток) належать державі, які визначені Міненерго критично важливими для функціонування економіки та забезпечення життєдіяльності населення в особливий період, працівників 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a:t>
            </a:r>
          </a:p>
        </p:txBody>
      </p:sp>
      <p:sp>
        <p:nvSpPr>
          <p:cNvPr id="9" name="Прямоугольник 8">
            <a:extLst>
              <a:ext uri="{FF2B5EF4-FFF2-40B4-BE49-F238E27FC236}">
                <a16:creationId xmlns:a16="http://schemas.microsoft.com/office/drawing/2014/main" id="{F701812D-E8E6-3B00-9890-72D418EF07C0}"/>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6109E1F9-9D0E-E4F6-B9AA-773646552E6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974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ED18-9694-7C27-97CA-E4B4B2F1881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3AEE5D-F29D-6FA5-8C98-AA2F750DADEE}"/>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6198933C-6965-A6C2-E3F3-E1DB471C181A}"/>
              </a:ext>
            </a:extLst>
          </p:cNvPr>
          <p:cNvSpPr>
            <a:spLocks noGrp="1"/>
          </p:cNvSpPr>
          <p:nvPr>
            <p:ph type="subTitle" idx="4"/>
          </p:nvPr>
        </p:nvSpPr>
        <p:spPr>
          <a:xfrm>
            <a:off x="1829171" y="2372795"/>
            <a:ext cx="20335885" cy="11502912"/>
          </a:xfrm>
          <a:prstGeom prst="rect">
            <a:avLst/>
          </a:prstGeom>
          <a:ln>
            <a:noFill/>
          </a:ln>
        </p:spPr>
        <p:txBody>
          <a:bodyPr>
            <a:noAutofit/>
          </a:bodyPr>
          <a:lstStyle/>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Для цілей бронювання військовозобов'язаних, засобами Порталу Дія Мінекономіки формує та веде Єдиний перелік органів державної влади, інших державних органів, органів місцевого самоврядування, підприємств, установ та організацій для бронювання військовозобов'язаних (далі - Єдиний перелік), до якого включаються державні органи та органи, зазначені в абзаці третьому пункту 1 цього Порядку, критично важливі підприємства, критично важливі установи.</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Мінекономіки вносить до Єдиного переліку державні органи та органи. Відповідний державний орган, який прийняв рішення про визначення підприємств, установ, організацій критично важливими підприємствами, критично важливими установами, вносить до Єдиного переліку такі критично важливі підприємства та критично важливі установи</a:t>
            </a:r>
          </a:p>
        </p:txBody>
      </p:sp>
      <p:sp>
        <p:nvSpPr>
          <p:cNvPr id="9" name="Прямоугольник 8">
            <a:extLst>
              <a:ext uri="{FF2B5EF4-FFF2-40B4-BE49-F238E27FC236}">
                <a16:creationId xmlns:a16="http://schemas.microsoft.com/office/drawing/2014/main" id="{5CE535BE-184B-F165-3F08-7A15025FDB7C}"/>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C75E50A-6831-6ECD-3585-8870F0F285D6}"/>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182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73494-ED9F-CE1C-BAED-8A523FC45CB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D2D5A-CCD9-FF94-3228-59264B533D6B}"/>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F07B6C2D-FD78-FFDB-DC4A-31996E2B5B2D}"/>
              </a:ext>
            </a:extLst>
          </p:cNvPr>
          <p:cNvSpPr>
            <a:spLocks noGrp="1"/>
          </p:cNvSpPr>
          <p:nvPr>
            <p:ph type="subTitle" idx="4"/>
          </p:nvPr>
        </p:nvSpPr>
        <p:spPr>
          <a:xfrm>
            <a:off x="1792595" y="2213088"/>
            <a:ext cx="19640941" cy="11502912"/>
          </a:xfrm>
          <a:prstGeom prst="rect">
            <a:avLst/>
          </a:prstGeom>
          <a:ln>
            <a:noFill/>
          </a:ln>
        </p:spPr>
        <p:txBody>
          <a:bodyPr>
            <a:noAutofit/>
          </a:bodyPr>
          <a:lstStyle/>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Включення, критично важливого підприємства, критично важливої установи до Єдиного переліку здійснюється на підставі поданого Мінекономіки або державним органом повідомлення про включення до Єдиного переліку (далі - повідомлення), яке формується засобами Порталу Дія у довільній формі, придатній для сприйняття його змісту.</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Повідомлення формується уповноваженою особою Мінекономіки, державного органу засобами Порталу Дія шляхом підключення до робочих місць після проходження нею ідентифікації та автентифікації з використанням кваліфікованого електронного підпису або удосконаленого електронного підпису</a:t>
            </a:r>
          </a:p>
          <a:p>
            <a:pPr marL="0" indent="0">
              <a:spcBef>
                <a:spcPts val="0"/>
              </a:spcBef>
            </a:pPr>
            <a:endParaRPr lang="uk-UA" sz="32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DF3057A-CB05-EA45-9C23-1AA29EE44A3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0136175-05DA-59B0-B635-360A2372591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625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20B30-58B0-4E85-D456-682A2DD0ED0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B170CE-5FBA-AC8C-BC0D-E7B535CD5526}"/>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9BB41109-5085-DE88-E5C8-536811D56E6A}"/>
              </a:ext>
            </a:extLst>
          </p:cNvPr>
          <p:cNvSpPr>
            <a:spLocks noGrp="1"/>
          </p:cNvSpPr>
          <p:nvPr>
            <p:ph type="subTitle" idx="4"/>
          </p:nvPr>
        </p:nvSpPr>
        <p:spPr>
          <a:xfrm>
            <a:off x="1768046" y="1931180"/>
            <a:ext cx="20798810" cy="11502912"/>
          </a:xfrm>
          <a:prstGeom prst="rect">
            <a:avLst/>
          </a:prstGeom>
          <a:ln>
            <a:noFill/>
          </a:ln>
        </p:spPr>
        <p:txBody>
          <a:bodyPr>
            <a:noAutofit/>
          </a:bodyPr>
          <a:lstStyle/>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Під час формування повідомлення шляхом інформаційної взаємодії отримуються / підтверджуються такі відомості з Єдиного державного реєстру юридичних осіб, фізичних осіб </a:t>
            </a:r>
            <a:r>
              <a:rPr lang="uk-UA" sz="4000" dirty="0">
                <a:latin typeface="Arial" panose="020B0604020202020204" pitchFamily="34" charset="0"/>
                <a:cs typeface="Arial" panose="020B0604020202020204" pitchFamily="34" charset="0"/>
              </a:rPr>
              <a:t>–</a:t>
            </a:r>
            <a:r>
              <a:rPr lang="uk-UA" sz="4000" noProof="0" dirty="0">
                <a:solidFill>
                  <a:schemeClr val="tx1"/>
                </a:solidFill>
                <a:latin typeface="Arial" panose="020B0604020202020204" pitchFamily="34" charset="0"/>
                <a:cs typeface="Arial" panose="020B0604020202020204" pitchFamily="34" charset="0"/>
              </a:rPr>
              <a:t> підприємців та громадських формувань щодо державного органу, критично важливого підприємства, критично важливої установи:</a:t>
            </a:r>
          </a:p>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повне найменування юридичної особи та відокремленого структурного підрозділу юридичної особи (у разі наявності);</a:t>
            </a:r>
          </a:p>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код згідно з ЄДРПОУ юридичної особи (у разі наявності) та відокремленого структурного підрозділу юридичної особи (у разі наявності);</a:t>
            </a:r>
          </a:p>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місцезнаходження юридичної особи та відокремленого підрозділу юридичної особи (у разі наявності) (крім критично важливих підприємств, а також критично важливих установ, які визначені </a:t>
            </a:r>
            <a:r>
              <a:rPr lang="uk-UA" sz="4000" noProof="0" dirty="0" err="1">
                <a:solidFill>
                  <a:schemeClr val="tx1"/>
                </a:solidFill>
                <a:latin typeface="Arial" panose="020B0604020202020204" pitchFamily="34" charset="0"/>
                <a:cs typeface="Arial" panose="020B0604020202020204" pitchFamily="34" charset="0"/>
              </a:rPr>
              <a:t>Мінстратегпромом</a:t>
            </a:r>
            <a:r>
              <a:rPr lang="uk-UA" sz="4000" noProof="0" dirty="0">
                <a:solidFill>
                  <a:schemeClr val="tx1"/>
                </a:solidFill>
                <a:latin typeface="Arial" panose="020B0604020202020204" pitchFamily="34" charset="0"/>
                <a:cs typeface="Arial" panose="020B0604020202020204" pitchFamily="34" charset="0"/>
              </a:rPr>
              <a:t>)</a:t>
            </a:r>
          </a:p>
        </p:txBody>
      </p:sp>
      <p:sp>
        <p:nvSpPr>
          <p:cNvPr id="9" name="Прямоугольник 8">
            <a:extLst>
              <a:ext uri="{FF2B5EF4-FFF2-40B4-BE49-F238E27FC236}">
                <a16:creationId xmlns:a16="http://schemas.microsoft.com/office/drawing/2014/main" id="{1095D1B6-6D41-E751-4F19-95BF6A5E6E4C}"/>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8F4BE83-23FA-58B5-19A2-3DB2ABEA374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86</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143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5298-59E0-16EE-0F9D-34F8690C558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81E218-C824-ACE7-ED38-3BAAF696EA72}"/>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CF554713-7F46-0723-489E-AD66FF8BE1BB}"/>
              </a:ext>
            </a:extLst>
          </p:cNvPr>
          <p:cNvSpPr>
            <a:spLocks noGrp="1"/>
          </p:cNvSpPr>
          <p:nvPr>
            <p:ph type="subTitle" idx="4"/>
          </p:nvPr>
        </p:nvSpPr>
        <p:spPr>
          <a:xfrm>
            <a:off x="1768046" y="2173589"/>
            <a:ext cx="20798810" cy="11502912"/>
          </a:xfrm>
          <a:prstGeom prst="rect">
            <a:avLst/>
          </a:prstGeom>
          <a:ln>
            <a:noFill/>
          </a:ln>
        </p:spPr>
        <p:txBody>
          <a:bodyPr>
            <a:noAutofit/>
          </a:bodyPr>
          <a:lstStyle/>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Формування повідомлення автоматично припиняється або його подання блокується засобами Порталу Дія, якщо зазначені у повідомленні відомості:</a:t>
            </a:r>
          </a:p>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не підтверджуються відомостями з Єдиного державного реєстру юридичних осіб, фізичних осіб </a:t>
            </a:r>
            <a:r>
              <a:rPr lang="uk-UA" sz="4000" dirty="0">
                <a:latin typeface="Arial" panose="020B0604020202020204" pitchFamily="34" charset="0"/>
                <a:cs typeface="Arial" panose="020B0604020202020204" pitchFamily="34" charset="0"/>
              </a:rPr>
              <a:t>–</a:t>
            </a:r>
            <a:r>
              <a:rPr lang="uk-UA" sz="4000" noProof="0" dirty="0">
                <a:solidFill>
                  <a:schemeClr val="tx1"/>
                </a:solidFill>
                <a:latin typeface="Arial" panose="020B0604020202020204" pitchFamily="34" charset="0"/>
                <a:cs typeface="Arial" panose="020B0604020202020204" pitchFamily="34" charset="0"/>
              </a:rPr>
              <a:t> підприємців та громадських формувань;</a:t>
            </a:r>
          </a:p>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надані не в повному обсязі;</a:t>
            </a:r>
          </a:p>
          <a:p>
            <a:pPr marL="0" indent="0">
              <a:lnSpc>
                <a:spcPct val="107000"/>
              </a:lnSpc>
              <a:spcAft>
                <a:spcPts val="800"/>
              </a:spcAft>
              <a:buNone/>
            </a:pPr>
            <a:r>
              <a:rPr lang="uk-UA" sz="4000" noProof="0" dirty="0">
                <a:solidFill>
                  <a:schemeClr val="tx1"/>
                </a:solidFill>
                <a:latin typeface="Arial" panose="020B0604020202020204" pitchFamily="34" charset="0"/>
                <a:cs typeface="Arial" panose="020B0604020202020204" pitchFamily="34" charset="0"/>
              </a:rPr>
              <a:t>не узгоджуються між собою</a:t>
            </a:r>
          </a:p>
        </p:txBody>
      </p:sp>
      <p:sp>
        <p:nvSpPr>
          <p:cNvPr id="9" name="Прямоугольник 8">
            <a:extLst>
              <a:ext uri="{FF2B5EF4-FFF2-40B4-BE49-F238E27FC236}">
                <a16:creationId xmlns:a16="http://schemas.microsoft.com/office/drawing/2014/main" id="{92967712-EAD8-76A2-3808-7267FDD3A518}"/>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BCECF2A5-0D20-1869-3B06-3E08E609C279}"/>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3672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DE5E-39B4-099C-4BA1-7B3F47AF7BB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D92117-163F-5026-7A06-F9528966FA70}"/>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BD1BFB0A-DC6A-79EA-9FDC-D95668E5295D}"/>
              </a:ext>
            </a:extLst>
          </p:cNvPr>
          <p:cNvSpPr>
            <a:spLocks noGrp="1"/>
          </p:cNvSpPr>
          <p:nvPr>
            <p:ph type="subTitle" idx="4"/>
          </p:nvPr>
        </p:nvSpPr>
        <p:spPr>
          <a:xfrm>
            <a:off x="1768046" y="1931180"/>
            <a:ext cx="19976386" cy="11502912"/>
          </a:xfrm>
          <a:prstGeom prst="rect">
            <a:avLst/>
          </a:prstGeom>
          <a:ln>
            <a:noFill/>
          </a:ln>
        </p:spPr>
        <p:txBody>
          <a:bodyPr>
            <a:noAutofit/>
          </a:bodyPr>
          <a:lstStyle/>
          <a:p>
            <a:pPr marL="0" indent="0">
              <a:lnSpc>
                <a:spcPct val="107000"/>
              </a:lnSpc>
              <a:spcBef>
                <a:spcPts val="1800"/>
              </a:spcBef>
              <a:buNone/>
            </a:pPr>
            <a:r>
              <a:rPr lang="uk-UA" sz="3600" noProof="0" dirty="0">
                <a:solidFill>
                  <a:schemeClr val="tx1"/>
                </a:solidFill>
                <a:latin typeface="Arial" panose="020B0604020202020204" pitchFamily="34" charset="0"/>
                <a:cs typeface="Arial" panose="020B0604020202020204" pitchFamily="34" charset="0"/>
              </a:rPr>
              <a:t>Державний орган подає засобами Порталу Дія шляхом підключення до робочих місць повідомлення про зміни до Єдиного переліку в разі:</a:t>
            </a:r>
          </a:p>
          <a:p>
            <a:pPr marL="0" indent="0">
              <a:lnSpc>
                <a:spcPct val="107000"/>
              </a:lnSpc>
              <a:spcBef>
                <a:spcPts val="1800"/>
              </a:spcBef>
              <a:buNone/>
            </a:pPr>
            <a:r>
              <a:rPr lang="uk-UA" sz="3600" noProof="0" dirty="0">
                <a:solidFill>
                  <a:schemeClr val="tx1"/>
                </a:solidFill>
                <a:latin typeface="Arial" panose="020B0604020202020204" pitchFamily="34" charset="0"/>
                <a:cs typeface="Arial" panose="020B0604020202020204" pitchFamily="34" charset="0"/>
              </a:rPr>
              <a:t>підтвердження критично важливому підприємству, критично важливій установі статусу критично важливих для забезпечення потреб Збройних Сил, інших військових формувань або функціонування економіки та забезпечення життєдіяльності населення в особливий період;</a:t>
            </a:r>
          </a:p>
          <a:p>
            <a:pPr marL="0" indent="0">
              <a:lnSpc>
                <a:spcPct val="107000"/>
              </a:lnSpc>
              <a:spcBef>
                <a:spcPts val="1800"/>
              </a:spcBef>
              <a:buNone/>
            </a:pPr>
            <a:r>
              <a:rPr lang="uk-UA" sz="3600" noProof="0" dirty="0">
                <a:solidFill>
                  <a:schemeClr val="tx1"/>
                </a:solidFill>
                <a:latin typeface="Arial" panose="020B0604020202020204" pitchFamily="34" charset="0"/>
                <a:cs typeface="Arial" panose="020B0604020202020204" pitchFamily="34" charset="0"/>
              </a:rPr>
              <a:t>зміни ліміту бронювання.</a:t>
            </a:r>
          </a:p>
          <a:p>
            <a:pPr marL="0" indent="0">
              <a:lnSpc>
                <a:spcPct val="107000"/>
              </a:lnSpc>
              <a:spcBef>
                <a:spcPts val="1800"/>
              </a:spcBef>
              <a:buNone/>
            </a:pPr>
            <a:r>
              <a:rPr lang="uk-UA" sz="3600" noProof="0" dirty="0">
                <a:solidFill>
                  <a:schemeClr val="tx1"/>
                </a:solidFill>
                <a:latin typeface="Arial" panose="020B0604020202020204" pitchFamily="34" charset="0"/>
                <a:cs typeface="Arial" panose="020B0604020202020204" pitchFamily="34" charset="0"/>
              </a:rPr>
              <a:t>Державний орган подає засобами Порталу Дія шляхом підключення до робочих місць повідомлення про виключення державного органу, критично важливого підприємства, критично важливої установи з Єдиного переліку в разі:</a:t>
            </a:r>
          </a:p>
          <a:p>
            <a:pPr marL="0" indent="0">
              <a:lnSpc>
                <a:spcPct val="107000"/>
              </a:lnSpc>
              <a:spcBef>
                <a:spcPts val="1800"/>
              </a:spcBef>
              <a:buNone/>
            </a:pPr>
            <a:r>
              <a:rPr lang="uk-UA" sz="3600" noProof="0" dirty="0">
                <a:solidFill>
                  <a:schemeClr val="tx1"/>
                </a:solidFill>
                <a:latin typeface="Arial" panose="020B0604020202020204" pitchFamily="34" charset="0"/>
                <a:cs typeface="Arial" panose="020B0604020202020204" pitchFamily="34" charset="0"/>
              </a:rPr>
              <a:t>позбавлення підприємства, установи, організації статусу критично важливої установи державним органом, який прийняв рішення про визначення їх критично важливою установою;</a:t>
            </a:r>
          </a:p>
          <a:p>
            <a:pPr marL="0" indent="0" algn="l">
              <a:spcBef>
                <a:spcPts val="1800"/>
              </a:spcBef>
            </a:pPr>
            <a:r>
              <a:rPr lang="uk-UA" sz="3600" noProof="0" dirty="0">
                <a:solidFill>
                  <a:schemeClr val="tx1"/>
                </a:solidFill>
                <a:latin typeface="Arial" panose="020B0604020202020204" pitchFamily="34" charset="0"/>
                <a:cs typeface="Arial" panose="020B0604020202020204" pitchFamily="34" charset="0"/>
              </a:rPr>
              <a:t> завершення критично важливим підприємством виробництва товарів, виконання робіт і надання послуг для забезпечення потреб Збройних Сил, інших військових формувань;</a:t>
            </a:r>
          </a:p>
          <a:p>
            <a:pPr marL="0" indent="0" algn="l">
              <a:spcBef>
                <a:spcPts val="1800"/>
              </a:spcBef>
            </a:pPr>
            <a:r>
              <a:rPr lang="uk-UA" sz="3600" noProof="0" dirty="0">
                <a:solidFill>
                  <a:schemeClr val="tx1"/>
                </a:solidFill>
                <a:latin typeface="Arial" panose="020B0604020202020204" pitchFamily="34" charset="0"/>
                <a:cs typeface="Arial" panose="020B0604020202020204" pitchFamily="34" charset="0"/>
              </a:rPr>
              <a:t> ліквідації державного органу, підприємства, установи, організації</a:t>
            </a:r>
          </a:p>
          <a:p>
            <a:pPr marL="0" indent="0">
              <a:spcBef>
                <a:spcPts val="1800"/>
              </a:spcBef>
              <a:buNone/>
            </a:pPr>
            <a:endParaRPr lang="uk-UA" sz="28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14234BDE-3836-0D3A-690D-86E720FE4056}"/>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99AE8835-249D-EA9B-CB64-4FF7E5AA9472}"/>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090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D3CAE-2BCD-2E47-78DF-4296139D564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DDED0-0F3B-D077-57F1-32C40D376AEE}"/>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977CEB65-9A10-9E45-F371-7F47D1744D0B}"/>
              </a:ext>
            </a:extLst>
          </p:cNvPr>
          <p:cNvSpPr>
            <a:spLocks noGrp="1"/>
          </p:cNvSpPr>
          <p:nvPr>
            <p:ph type="subTitle" idx="4"/>
          </p:nvPr>
        </p:nvSpPr>
        <p:spPr>
          <a:xfrm>
            <a:off x="1768046" y="1514370"/>
            <a:ext cx="19866658" cy="11502912"/>
          </a:xfrm>
          <a:prstGeom prst="rect">
            <a:avLst/>
          </a:prstGeom>
          <a:ln>
            <a:noFill/>
          </a:ln>
        </p:spPr>
        <p:txBody>
          <a:bodyPr>
            <a:noAutofit/>
          </a:bodyPr>
          <a:lstStyle/>
          <a:p>
            <a:pPr marL="0" indent="0" algn="l">
              <a:spcBef>
                <a:spcPts val="1800"/>
              </a:spcBef>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Керівник критично важливого підприємства, критично важливої установи або уповноважена ним особа може подати </a:t>
            </a:r>
            <a:r>
              <a:rPr lang="uk-UA" sz="4000" b="1" i="0" u="sng" strike="noStrike" noProof="0" dirty="0">
                <a:solidFill>
                  <a:srgbClr val="000000"/>
                </a:solidFill>
                <a:effectLst/>
                <a:latin typeface="Arial" panose="020B0604020202020204" pitchFamily="34" charset="0"/>
                <a:cs typeface="Arial" panose="020B0604020202020204" pitchFamily="34" charset="0"/>
              </a:rPr>
              <a:t>заяву в електронній формі засобами Порталу Дія та отримати інформацію про військовозобов'язаних в державному органі, на критично важливому підприємстві, в критично важливій установі, яким надана відстрочка та які переведені на спеціальний військовий облік, що міститься в Єдиному державному реєстрі призовників, військовозобов'язаних та резервістів, а саме про</a:t>
            </a:r>
            <a:r>
              <a:rPr lang="uk-UA" sz="4000" b="0" i="0" u="none" strike="noStrike" noProof="0" dirty="0">
                <a:solidFill>
                  <a:srgbClr val="000000"/>
                </a:solidFill>
                <a:effectLst/>
                <a:latin typeface="Arial" panose="020B0604020202020204" pitchFamily="34" charset="0"/>
                <a:cs typeface="Arial" panose="020B0604020202020204" pitchFamily="34" charset="0"/>
              </a:rPr>
              <a:t>:</a:t>
            </a:r>
            <a:endParaRPr lang="uk-UA" sz="4000" b="0" i="0" noProof="0" dirty="0">
              <a:solidFill>
                <a:srgbClr val="293A55"/>
              </a:solidFill>
              <a:effectLst/>
              <a:latin typeface="Arial" panose="020B0604020202020204" pitchFamily="34" charset="0"/>
              <a:cs typeface="Arial" panose="020B0604020202020204" pitchFamily="34" charset="0"/>
            </a:endParaRPr>
          </a:p>
          <a:p>
            <a:pPr>
              <a:spcBef>
                <a:spcPts val="1800"/>
              </a:spcBef>
            </a:pPr>
            <a:r>
              <a:rPr lang="uk-UA" sz="4000" noProof="0" dirty="0">
                <a:solidFill>
                  <a:srgbClr val="1D1D1B"/>
                </a:solidFill>
                <a:latin typeface="Arial" panose="020B0604020202020204" pitchFamily="34" charset="0"/>
                <a:cs typeface="Arial" panose="020B0604020202020204" pitchFamily="34" charset="0"/>
              </a:rPr>
              <a:t>прізвище, власне ім'я, по батькові (за наявності);</a:t>
            </a:r>
          </a:p>
          <a:p>
            <a:pPr>
              <a:spcBef>
                <a:spcPts val="1800"/>
              </a:spcBef>
            </a:pPr>
            <a:r>
              <a:rPr lang="uk-UA" sz="4000" noProof="0" dirty="0">
                <a:solidFill>
                  <a:srgbClr val="1D1D1B"/>
                </a:solidFill>
                <a:latin typeface="Arial" panose="020B0604020202020204" pitchFamily="34" charset="0"/>
                <a:cs typeface="Arial" panose="020B0604020202020204" pitchFamily="34" charset="0"/>
              </a:rPr>
              <a:t>реєстраційний номер облікової картки платника податків або серію (за наявності) та номер паспорта громадянина України (для фізичних осіб, які через свої релігійні переконання відмовилися від прийняття реєстраційного номера облікової картки платника податків, офіційно повідомили про це відповідному контролюючому органу і мають відмітку в паспорті громадянина України);</a:t>
            </a:r>
          </a:p>
          <a:p>
            <a:pPr>
              <a:spcBef>
                <a:spcPts val="1800"/>
              </a:spcBef>
            </a:pPr>
            <a:r>
              <a:rPr lang="uk-UA" sz="4000" noProof="0" dirty="0">
                <a:solidFill>
                  <a:srgbClr val="1D1D1B"/>
                </a:solidFill>
                <a:latin typeface="Arial" panose="020B0604020202020204" pitchFamily="34" charset="0"/>
                <a:cs typeface="Arial" panose="020B0604020202020204" pitchFamily="34" charset="0"/>
              </a:rPr>
              <a:t>дату народження;</a:t>
            </a:r>
          </a:p>
          <a:p>
            <a:pPr>
              <a:spcBef>
                <a:spcPts val="1800"/>
              </a:spcBef>
            </a:pPr>
            <a:r>
              <a:rPr lang="uk-UA" sz="4000" noProof="0" dirty="0">
                <a:solidFill>
                  <a:srgbClr val="1D1D1B"/>
                </a:solidFill>
                <a:latin typeface="Arial" panose="020B0604020202020204" pitchFamily="34" charset="0"/>
                <a:cs typeface="Arial" panose="020B0604020202020204" pitchFamily="34" charset="0"/>
              </a:rPr>
              <a:t>ознаку військового обліку за призначенням (загальний або спеціальний);</a:t>
            </a:r>
          </a:p>
          <a:p>
            <a:pPr>
              <a:spcBef>
                <a:spcPts val="1800"/>
              </a:spcBef>
            </a:pPr>
            <a:r>
              <a:rPr lang="uk-UA" sz="4000" noProof="0" dirty="0">
                <a:solidFill>
                  <a:srgbClr val="1D1D1B"/>
                </a:solidFill>
                <a:latin typeface="Arial" panose="020B0604020202020204" pitchFamily="34" charset="0"/>
                <a:cs typeface="Arial" panose="020B0604020202020204" pitchFamily="34" charset="0"/>
              </a:rPr>
              <a:t>дату закінчення строку дії відстрочки та перебування на спеціальному військовому обліку</a:t>
            </a:r>
          </a:p>
        </p:txBody>
      </p:sp>
      <p:sp>
        <p:nvSpPr>
          <p:cNvPr id="9" name="Прямоугольник 8">
            <a:extLst>
              <a:ext uri="{FF2B5EF4-FFF2-40B4-BE49-F238E27FC236}">
                <a16:creationId xmlns:a16="http://schemas.microsoft.com/office/drawing/2014/main" id="{89EAE3D1-BA9D-765F-2752-DBC37EF91D94}"/>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FBB0E759-8693-E0D5-A75B-E783CD970E71}"/>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89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04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DC2E-B5AF-5D1B-CE5A-B0145F215BA7}"/>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DC44A9D3-EE72-D613-6E3F-DD92601DE87B}"/>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7AEA0290-8296-411D-74D9-E8E7AB374804}"/>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03B218DF-2DAB-E402-2FF9-ADD180FAD7BA}"/>
              </a:ext>
            </a:extLst>
          </p:cNvPr>
          <p:cNvSpPr txBox="1"/>
          <p:nvPr/>
        </p:nvSpPr>
        <p:spPr>
          <a:xfrm>
            <a:off x="1894856" y="1716656"/>
            <a:ext cx="20734635" cy="6755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fontAlgn="base"/>
            <a:r>
              <a:rPr lang="ru-RU" sz="4000" b="1" dirty="0" err="1">
                <a:latin typeface="Arial" panose="020B0604020202020204" pitchFamily="34" charset="0"/>
                <a:cs typeface="Arial" panose="020B0604020202020204" pitchFamily="34" charset="0"/>
              </a:rPr>
              <a:t>Розділ</a:t>
            </a:r>
            <a:r>
              <a:rPr lang="ru-RU" sz="4000" b="1" dirty="0">
                <a:latin typeface="Arial" panose="020B0604020202020204" pitchFamily="34" charset="0"/>
                <a:cs typeface="Arial" panose="020B0604020202020204" pitchFamily="34" charset="0"/>
              </a:rPr>
              <a:t> 5. </a:t>
            </a:r>
            <a:r>
              <a:rPr lang="ru-RU" sz="4000" b="1" dirty="0" err="1">
                <a:latin typeface="Arial" panose="020B0604020202020204" pitchFamily="34" charset="0"/>
                <a:cs typeface="Arial" panose="020B0604020202020204" pitchFamily="34" charset="0"/>
              </a:rPr>
              <a:t>Нові</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вимоги</a:t>
            </a:r>
            <a:r>
              <a:rPr lang="ru-RU" sz="4000" b="1" dirty="0">
                <a:latin typeface="Arial" panose="020B0604020202020204" pitchFamily="34" charset="0"/>
                <a:cs typeface="Arial" panose="020B0604020202020204" pitchFamily="34" charset="0"/>
              </a:rPr>
              <a:t> до </a:t>
            </a:r>
            <a:r>
              <a:rPr lang="ru-RU" sz="4000" b="1" dirty="0" err="1">
                <a:latin typeface="Arial" panose="020B0604020202020204" pitchFamily="34" charset="0"/>
                <a:cs typeface="Arial" panose="020B0604020202020204" pitchFamily="34" charset="0"/>
              </a:rPr>
              <a:t>зарплати</a:t>
            </a:r>
            <a:r>
              <a:rPr lang="ru-RU" sz="4000" b="1" dirty="0">
                <a:latin typeface="Arial" panose="020B0604020202020204" pitchFamily="34" charset="0"/>
                <a:cs typeface="Arial" panose="020B0604020202020204" pitchFamily="34" charset="0"/>
              </a:rPr>
              <a:t> для </a:t>
            </a:r>
            <a:r>
              <a:rPr lang="ru-RU" sz="4000" b="1" dirty="0" err="1">
                <a:latin typeface="Arial" panose="020B0604020202020204" pitchFamily="34" charset="0"/>
                <a:cs typeface="Arial" panose="020B0604020202020204" pitchFamily="34" charset="0"/>
              </a:rPr>
              <a:t>бронювання</a:t>
            </a:r>
            <a:r>
              <a:rPr lang="ru-RU" sz="4000" b="1" dirty="0">
                <a:latin typeface="Arial" panose="020B0604020202020204" pitchFamily="34" charset="0"/>
                <a:cs typeface="Arial" panose="020B0604020202020204" pitchFamily="34" charset="0"/>
              </a:rPr>
              <a:t> та </a:t>
            </a:r>
            <a:r>
              <a:rPr lang="ru-RU" sz="4000" b="1" dirty="0" err="1">
                <a:latin typeface="Arial" panose="020B0604020202020204" pitchFamily="34" charset="0"/>
                <a:cs typeface="Arial" panose="020B0604020202020204" pitchFamily="34" charset="0"/>
              </a:rPr>
              <a:t>критичності</a:t>
            </a:r>
            <a:endParaRPr lang="ru-RU" sz="4000" dirty="0">
              <a:latin typeface="Arial" panose="020B0604020202020204" pitchFamily="34" charset="0"/>
              <a:cs typeface="Arial" panose="020B0604020202020204" pitchFamily="34" charset="0"/>
            </a:endParaRPr>
          </a:p>
          <a:p>
            <a:pPr fontAlgn="base"/>
            <a:r>
              <a:rPr lang="ru-RU" sz="4000" b="1" dirty="0">
                <a:latin typeface="Arial" panose="020B0604020202020204" pitchFamily="34" charset="0"/>
                <a:cs typeface="Arial" panose="020B0604020202020204" pitchFamily="34" charset="0"/>
              </a:rPr>
              <a:t>1.</a:t>
            </a:r>
            <a:r>
              <a:rPr lang="ru-RU" sz="4000" dirty="0">
                <a:latin typeface="Arial" panose="020B0604020202020204" pitchFamily="34" charset="0"/>
                <a:cs typeface="Arial" panose="020B0604020202020204" pitchFamily="34" charset="0"/>
              </a:rPr>
              <a:t> 21 617,50 грн – нова величина </a:t>
            </a:r>
            <a:r>
              <a:rPr lang="ru-RU" sz="4000" dirty="0" err="1">
                <a:latin typeface="Arial" panose="020B0604020202020204" pitchFamily="34" charset="0"/>
                <a:cs typeface="Arial" panose="020B0604020202020204" pitchFamily="34" charset="0"/>
              </a:rPr>
              <a:t>середньої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зарплати</a:t>
            </a:r>
            <a:r>
              <a:rPr lang="ru-RU" sz="4000" dirty="0">
                <a:latin typeface="Arial" panose="020B0604020202020204" pitchFamily="34" charset="0"/>
                <a:cs typeface="Arial" panose="020B0604020202020204" pitchFamily="34" charset="0"/>
              </a:rPr>
              <a:t> по </a:t>
            </a:r>
            <a:r>
              <a:rPr lang="ru-RU" sz="4000" dirty="0" err="1">
                <a:latin typeface="Arial" panose="020B0604020202020204" pitchFamily="34" charset="0"/>
                <a:cs typeface="Arial" panose="020B0604020202020204" pitchFamily="34" charset="0"/>
              </a:rPr>
              <a:t>підприємству</a:t>
            </a:r>
            <a:r>
              <a:rPr lang="ru-RU" sz="4000" dirty="0">
                <a:latin typeface="Arial" panose="020B0604020202020204" pitchFamily="34" charset="0"/>
                <a:cs typeface="Arial" panose="020B0604020202020204" pitchFamily="34" charset="0"/>
              </a:rPr>
              <a:t> та нарахованої </a:t>
            </a:r>
            <a:r>
              <a:rPr lang="ru-RU" sz="4000" dirty="0" err="1">
                <a:latin typeface="Arial" panose="020B0604020202020204" pitchFamily="34" charset="0"/>
                <a:cs typeface="Arial" panose="020B0604020202020204" pitchFamily="34" charset="0"/>
              </a:rPr>
              <a:t>зарплати</a:t>
            </a:r>
            <a:r>
              <a:rPr lang="ru-RU" sz="4000" dirty="0">
                <a:latin typeface="Arial" panose="020B0604020202020204" pitchFamily="34" charset="0"/>
                <a:cs typeface="Arial" panose="020B0604020202020204" pitchFamily="34" charset="0"/>
              </a:rPr>
              <a:t> з 1 </a:t>
            </a:r>
            <a:r>
              <a:rPr lang="ru-RU" sz="4000" dirty="0" err="1">
                <a:latin typeface="Arial" panose="020B0604020202020204" pitchFamily="34" charset="0"/>
                <a:cs typeface="Arial" panose="020B0604020202020204" pitchFamily="34" charset="0"/>
              </a:rPr>
              <a:t>січня</a:t>
            </a:r>
            <a:r>
              <a:rPr lang="ru-RU" sz="4000" dirty="0">
                <a:latin typeface="Arial" panose="020B0604020202020204" pitchFamily="34" charset="0"/>
                <a:cs typeface="Arial" panose="020B0604020202020204" pitchFamily="34" charset="0"/>
              </a:rPr>
              <a:t> 2026 року для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та </a:t>
            </a:r>
            <a:r>
              <a:rPr lang="ru-RU" sz="4000" dirty="0" err="1">
                <a:latin typeface="Arial" panose="020B0604020202020204" pitchFamily="34" charset="0"/>
                <a:cs typeface="Arial" panose="020B0604020202020204" pitchFamily="34" charset="0"/>
              </a:rPr>
              <a:t>підтвердження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критичності</a:t>
            </a:r>
            <a:endParaRPr lang="ru-RU" sz="4000" dirty="0">
              <a:latin typeface="Arial" panose="020B0604020202020204" pitchFamily="34" charset="0"/>
              <a:cs typeface="Arial" panose="020B0604020202020204" pitchFamily="34" charset="0"/>
            </a:endParaRPr>
          </a:p>
          <a:p>
            <a:pPr fontAlgn="base"/>
            <a:r>
              <a:rPr lang="ru-RU" sz="4000" b="1" dirty="0">
                <a:latin typeface="Arial" panose="020B0604020202020204" pitchFamily="34" charset="0"/>
                <a:cs typeface="Arial" panose="020B0604020202020204" pitchFamily="34" charset="0"/>
              </a:rPr>
              <a:t>2.</a:t>
            </a:r>
            <a:r>
              <a:rPr lang="ru-RU" sz="4000" dirty="0">
                <a:latin typeface="Arial" panose="020B0604020202020204" pitchFamily="34" charset="0"/>
                <a:cs typeface="Arial" panose="020B0604020202020204" pitchFamily="34" charset="0"/>
              </a:rPr>
              <a:t> Правила </a:t>
            </a:r>
            <a:r>
              <a:rPr lang="ru-RU" sz="4000" dirty="0" err="1">
                <a:latin typeface="Arial" panose="020B0604020202020204" pitchFamily="34" charset="0"/>
                <a:cs typeface="Arial" panose="020B0604020202020204" pitchFamily="34" charset="0"/>
              </a:rPr>
              <a:t>розрахунку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зарплати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заброньованих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a:t>
            </a:r>
          </a:p>
          <a:p>
            <a:pPr fontAlgn="base"/>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виплати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включаються</a:t>
            </a:r>
            <a:endParaRPr lang="ru-RU" sz="4000" dirty="0">
              <a:latin typeface="Arial" panose="020B0604020202020204" pitchFamily="34" charset="0"/>
              <a:cs typeface="Arial" panose="020B0604020202020204" pitchFamily="34" charset="0"/>
            </a:endParaRPr>
          </a:p>
          <a:p>
            <a:pPr fontAlgn="base"/>
            <a:r>
              <a:rPr lang="ru-RU" sz="4000" dirty="0" err="1">
                <a:latin typeface="Arial" panose="020B0604020202020204" pitchFamily="34" charset="0"/>
                <a:cs typeface="Arial" panose="020B0604020202020204" pitchFamily="34" charset="0"/>
              </a:rPr>
              <a:t>чи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вважаються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лікарняні</a:t>
            </a:r>
            <a:r>
              <a:rPr lang="ru-RU" sz="4000" dirty="0">
                <a:latin typeface="Arial" panose="020B0604020202020204" pitchFamily="34" charset="0"/>
                <a:cs typeface="Arial" panose="020B0604020202020204" pitchFamily="34" charset="0"/>
              </a:rPr>
              <a:t> зарплатою</a:t>
            </a:r>
          </a:p>
          <a:p>
            <a:pPr fontAlgn="base"/>
            <a:r>
              <a:rPr lang="ru-RU" sz="4000" dirty="0" err="1">
                <a:latin typeface="Arial" panose="020B0604020202020204" pitchFamily="34" charset="0"/>
                <a:cs typeface="Arial" panose="020B0604020202020204" pitchFamily="34" charset="0"/>
              </a:rPr>
              <a:t>позиції</a:t>
            </a:r>
            <a:r>
              <a:rPr lang="ru-RU" sz="4000" dirty="0">
                <a:latin typeface="Arial" panose="020B0604020202020204" pitchFamily="34" charset="0"/>
                <a:cs typeface="Arial" panose="020B0604020202020204" pitchFamily="34" charset="0"/>
              </a:rPr>
              <a:t> ПФУ та </a:t>
            </a:r>
            <a:r>
              <a:rPr lang="ru-RU" sz="4000" dirty="0" err="1">
                <a:latin typeface="Arial" panose="020B0604020202020204" pitchFamily="34" charset="0"/>
                <a:cs typeface="Arial" panose="020B0604020202020204" pitchFamily="34" charset="0"/>
              </a:rPr>
              <a:t>Мінекономіки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аналіз</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листів</a:t>
            </a:r>
            <a:r>
              <a:rPr lang="ru-RU" sz="4000" dirty="0">
                <a:latin typeface="Arial" panose="020B0604020202020204" pitchFamily="34" charset="0"/>
                <a:cs typeface="Arial" panose="020B0604020202020204" pitchFamily="34" charset="0"/>
              </a:rPr>
              <a:t>)</a:t>
            </a:r>
          </a:p>
          <a:p>
            <a:pPr fontAlgn="base"/>
            <a:r>
              <a:rPr lang="ru-RU" sz="4000" b="1" dirty="0">
                <a:latin typeface="Arial" panose="020B0604020202020204" pitchFamily="34" charset="0"/>
                <a:cs typeface="Arial" panose="020B0604020202020204" pitchFamily="34" charset="0"/>
              </a:rPr>
              <a:t>3.</a:t>
            </a:r>
            <a:r>
              <a:rPr lang="ru-RU" sz="4000" dirty="0">
                <a:latin typeface="Arial" panose="020B0604020202020204" pitchFamily="34" charset="0"/>
                <a:cs typeface="Arial" panose="020B0604020202020204" pitchFamily="34" charset="0"/>
              </a:rPr>
              <a:t> Правила </a:t>
            </a:r>
            <a:r>
              <a:rPr lang="ru-RU" sz="4000" dirty="0" err="1">
                <a:latin typeface="Arial" panose="020B0604020202020204" pitchFamily="34" charset="0"/>
                <a:cs typeface="Arial" panose="020B0604020202020204" pitchFamily="34" charset="0"/>
              </a:rPr>
              <a:t>розрахунку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середньої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зарплати</a:t>
            </a:r>
            <a:r>
              <a:rPr lang="ru-RU" sz="4000" dirty="0">
                <a:latin typeface="Arial" panose="020B0604020202020204" pitchFamily="34" charset="0"/>
                <a:cs typeface="Arial" panose="020B0604020202020204" pitchFamily="34" charset="0"/>
              </a:rPr>
              <a:t> 21 617,50 грн для </a:t>
            </a:r>
            <a:r>
              <a:rPr lang="ru-RU" sz="4000" dirty="0" err="1">
                <a:latin typeface="Arial" panose="020B0604020202020204" pitchFamily="34" charset="0"/>
                <a:cs typeface="Arial" panose="020B0604020202020204" pitchFamily="34" charset="0"/>
              </a:rPr>
              <a:t>отримання</a:t>
            </a:r>
            <a:r>
              <a:rPr lang="ru-RU" sz="4000" dirty="0">
                <a:latin typeface="Arial" panose="020B0604020202020204" pitchFamily="34" charset="0"/>
                <a:cs typeface="Arial" panose="020B0604020202020204" pitchFamily="34" charset="0"/>
              </a:rPr>
              <a:t> статусу критично </a:t>
            </a:r>
            <a:r>
              <a:rPr lang="ru-RU" sz="4000" dirty="0" err="1">
                <a:latin typeface="Arial" panose="020B0604020202020204" pitchFamily="34" charset="0"/>
                <a:cs typeface="Arial" panose="020B0604020202020204" pitchFamily="34" charset="0"/>
              </a:rPr>
              <a:t>важливого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підприємства</a:t>
            </a:r>
            <a:endParaRPr lang="ru-RU" sz="4000" dirty="0">
              <a:latin typeface="Arial" panose="020B0604020202020204" pitchFamily="34" charset="0"/>
              <a:cs typeface="Arial" panose="020B0604020202020204" pitchFamily="34" charset="0"/>
            </a:endParaRPr>
          </a:p>
          <a:p>
            <a:pPr fontAlgn="base"/>
            <a:r>
              <a:rPr lang="ru-RU" sz="4000" b="1" dirty="0">
                <a:latin typeface="Arial" panose="020B0604020202020204" pitchFamily="34" charset="0"/>
                <a:cs typeface="Arial" panose="020B0604020202020204" pitchFamily="34" charset="0"/>
              </a:rPr>
              <a:t>4.</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Нюанси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паперового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бронювання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працівників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стоять на </a:t>
            </a:r>
            <a:r>
              <a:rPr lang="ru-RU" sz="4000" dirty="0" err="1">
                <a:latin typeface="Arial" panose="020B0604020202020204" pitchFamily="34" charset="0"/>
                <a:cs typeface="Arial" panose="020B0604020202020204" pitchFamily="34" charset="0"/>
              </a:rPr>
              <a:t>обліку</a:t>
            </a:r>
            <a:r>
              <a:rPr lang="ru-RU" sz="4000" dirty="0">
                <a:latin typeface="Arial" panose="020B0604020202020204" pitchFamily="34" charset="0"/>
                <a:cs typeface="Arial" panose="020B0604020202020204" pitchFamily="34" charset="0"/>
              </a:rPr>
              <a:t> в СБУ</a:t>
            </a:r>
          </a:p>
          <a:p>
            <a:pPr>
              <a:spcBef>
                <a:spcPts val="1800"/>
              </a:spcBef>
            </a:pPr>
            <a:endParaRPr lang="uk-UA" sz="1800" kern="100" noProof="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a:extLst>
              <a:ext uri="{FF2B5EF4-FFF2-40B4-BE49-F238E27FC236}">
                <a16:creationId xmlns:a16="http://schemas.microsoft.com/office/drawing/2014/main" id="{55B426D5-F1CF-BB48-C630-FB6B93F174BC}"/>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3" name="Rectangle">
            <a:extLst>
              <a:ext uri="{FF2B5EF4-FFF2-40B4-BE49-F238E27FC236}">
                <a16:creationId xmlns:a16="http://schemas.microsoft.com/office/drawing/2014/main" id="{AE90741E-4A19-8D77-7201-316EB1114656}"/>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7" name="TextBox 6">
            <a:extLst>
              <a:ext uri="{FF2B5EF4-FFF2-40B4-BE49-F238E27FC236}">
                <a16:creationId xmlns:a16="http://schemas.microsoft.com/office/drawing/2014/main" id="{770E7CBB-ECE6-119E-9E9D-A72E088415C1}"/>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noProof="0" dirty="0">
                <a:solidFill>
                  <a:srgbClr val="C00000"/>
                </a:solidFill>
                <a:latin typeface="Roboto" panose="02000000000000000000" pitchFamily="2" charset="0"/>
              </a:rPr>
              <a:t>ПЛАН ВЕБІНАРУ. РОЗДІЛ </a:t>
            </a:r>
            <a:r>
              <a:rPr lang="uk-UA" sz="4850" b="1" dirty="0">
                <a:solidFill>
                  <a:srgbClr val="C00000"/>
                </a:solidFill>
                <a:latin typeface="Roboto" panose="02000000000000000000" pitchFamily="2" charset="0"/>
              </a:rPr>
              <a:t>7</a:t>
            </a:r>
            <a:endParaRPr lang="uk-UA" sz="4850" noProof="0" dirty="0"/>
          </a:p>
        </p:txBody>
      </p:sp>
      <p:sp>
        <p:nvSpPr>
          <p:cNvPr id="6" name="Номер слайда 4">
            <a:extLst>
              <a:ext uri="{FF2B5EF4-FFF2-40B4-BE49-F238E27FC236}">
                <a16:creationId xmlns:a16="http://schemas.microsoft.com/office/drawing/2014/main" id="{BD12CFE5-5713-DE0C-8DC5-DE03AC83998C}"/>
              </a:ext>
            </a:extLst>
          </p:cNvPr>
          <p:cNvSpPr>
            <a:spLocks noGrp="1"/>
          </p:cNvSpPr>
          <p:nvPr>
            <p:ph type="sldNum" sz="quarter" idx="2"/>
          </p:nvPr>
        </p:nvSpPr>
        <p:spPr>
          <a:xfrm>
            <a:off x="22332615" y="12223168"/>
            <a:ext cx="894897" cy="822126"/>
          </a:xfrm>
        </p:spPr>
        <p:txBody>
          <a:bodyPr/>
          <a:lstStyle/>
          <a:p>
            <a:fld id="{86CB4B4D-7CA3-9044-876B-883B54F8677D}" type="slidenum">
              <a:rPr lang="uk-UA" sz="3200" noProof="0" smtClean="0">
                <a:solidFill>
                  <a:schemeClr val="bg1"/>
                </a:solidFill>
              </a:rPr>
              <a:t>9</a:t>
            </a:fld>
            <a:endParaRPr lang="uk-UA" sz="3200" noProof="0" dirty="0">
              <a:solidFill>
                <a:schemeClr val="bg1"/>
              </a:solidFill>
            </a:endParaRPr>
          </a:p>
        </p:txBody>
      </p:sp>
      <p:sp>
        <p:nvSpPr>
          <p:cNvPr id="4" name="Прямоугольник 8">
            <a:extLst>
              <a:ext uri="{FF2B5EF4-FFF2-40B4-BE49-F238E27FC236}">
                <a16:creationId xmlns:a16="http://schemas.microsoft.com/office/drawing/2014/main" id="{C0C9328B-2E5D-534E-E441-DCBF92B454B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788316"/>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7075-2416-5A83-2F95-E178DAA6E8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F4AC15-B3D5-D075-4534-CC2CE7504D04}"/>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59E976CF-045C-FB50-28AB-BFE593FCB258}"/>
              </a:ext>
            </a:extLst>
          </p:cNvPr>
          <p:cNvSpPr>
            <a:spLocks noGrp="1"/>
          </p:cNvSpPr>
          <p:nvPr>
            <p:ph type="subTitle" idx="4"/>
          </p:nvPr>
        </p:nvSpPr>
        <p:spPr>
          <a:xfrm>
            <a:off x="1810883" y="1909969"/>
            <a:ext cx="20798810" cy="11502912"/>
          </a:xfrm>
          <a:prstGeom prst="rect">
            <a:avLst/>
          </a:prstGeom>
          <a:ln>
            <a:noFill/>
          </a:ln>
        </p:spPr>
        <p:txBody>
          <a:bodyPr>
            <a:noAutofit/>
          </a:bodyPr>
          <a:lstStyle/>
          <a:p>
            <a:pPr marL="0" indent="0" algn="l">
              <a:spcAft>
                <a:spcPts val="825"/>
              </a:spcAft>
              <a:buNone/>
            </a:pPr>
            <a:r>
              <a:rPr lang="uk-UA" sz="4000" b="0" i="0" u="none" strike="noStrike" noProof="0" dirty="0">
                <a:solidFill>
                  <a:schemeClr val="tx1"/>
                </a:solidFill>
                <a:effectLst/>
                <a:latin typeface="Arial" panose="020B0604020202020204" pitchFamily="34" charset="0"/>
                <a:cs typeface="Arial" panose="020B0604020202020204" pitchFamily="34" charset="0"/>
              </a:rPr>
              <a:t>Бронювання військовозобов'язаних, Порядку, здійснюється засобами </a:t>
            </a:r>
            <a:r>
              <a:rPr lang="uk-UA" sz="4000" b="1" i="0" u="sng" strike="noStrike" noProof="0" dirty="0">
                <a:solidFill>
                  <a:schemeClr val="tx1"/>
                </a:solidFill>
                <a:effectLst/>
                <a:latin typeface="Arial" panose="020B0604020202020204" pitchFamily="34" charset="0"/>
                <a:cs typeface="Arial" panose="020B0604020202020204" pitchFamily="34" charset="0"/>
              </a:rPr>
              <a:t>Порталу Дія за списками</a:t>
            </a:r>
            <a:r>
              <a:rPr lang="uk-UA" sz="4000" b="0" i="0" u="none" strike="noStrike" noProof="0" dirty="0">
                <a:solidFill>
                  <a:schemeClr val="tx1"/>
                </a:solidFill>
                <a:effectLst/>
                <a:latin typeface="Arial" panose="020B0604020202020204" pitchFamily="34" charset="0"/>
                <a:cs typeface="Arial" panose="020B0604020202020204" pitchFamily="34" charset="0"/>
              </a:rPr>
              <a:t>, які формуються керівником державного органу, критично важливого підприємства, критично важливої установи або уповноваженою ним особою.</a:t>
            </a:r>
            <a:endParaRPr lang="uk-UA" sz="4000" b="0" i="0" noProof="0" dirty="0">
              <a:solidFill>
                <a:schemeClr val="tx1"/>
              </a:solidFill>
              <a:effectLst/>
              <a:latin typeface="Arial" panose="020B0604020202020204" pitchFamily="34" charset="0"/>
              <a:cs typeface="Arial" panose="020B0604020202020204" pitchFamily="34" charset="0"/>
            </a:endParaRPr>
          </a:p>
          <a:p>
            <a:pPr marL="0" indent="0" algn="l">
              <a:spcAft>
                <a:spcPts val="825"/>
              </a:spcAft>
              <a:buNone/>
            </a:pPr>
            <a:r>
              <a:rPr lang="uk-UA" sz="4000" b="1" i="0" u="sng" strike="noStrike" noProof="0" dirty="0">
                <a:solidFill>
                  <a:schemeClr val="tx1"/>
                </a:solidFill>
                <a:effectLst/>
                <a:latin typeface="Arial" panose="020B0604020202020204" pitchFamily="34" charset="0"/>
                <a:cs typeface="Arial" panose="020B0604020202020204" pitchFamily="34" charset="0"/>
              </a:rPr>
              <a:t>У разі відсутності у критично важливого підприємства, критично важливої установи коду згідно з ЄДРПОУ або технічної можливості формування списку засобами Порталу Дія критично важливе підприємство, критично важлива установа подають список до відповідного державного органу, який прийняв рішення про визначення їх критично важливим підприємством, критично важливою установою</a:t>
            </a:r>
            <a:r>
              <a:rPr lang="uk-UA" sz="4000" b="1" i="0" strike="noStrike" noProof="0" dirty="0">
                <a:solidFill>
                  <a:schemeClr val="tx1"/>
                </a:solidFill>
                <a:effectLst/>
                <a:latin typeface="Arial" panose="020B0604020202020204" pitchFamily="34" charset="0"/>
                <a:cs typeface="Arial" panose="020B0604020202020204" pitchFamily="34" charset="0"/>
              </a:rPr>
              <a:t>.</a:t>
            </a:r>
            <a:endParaRPr lang="uk-UA" sz="4000" b="1" i="0" noProof="0" dirty="0">
              <a:solidFill>
                <a:schemeClr val="tx1"/>
              </a:solidFill>
              <a:effectLst/>
              <a:latin typeface="Arial" panose="020B0604020202020204" pitchFamily="34" charset="0"/>
              <a:cs typeface="Arial" panose="020B0604020202020204" pitchFamily="34" charset="0"/>
            </a:endParaRPr>
          </a:p>
          <a:p>
            <a:pPr marL="0" indent="0" algn="l">
              <a:spcAft>
                <a:spcPts val="825"/>
              </a:spcAft>
              <a:buNone/>
            </a:pPr>
            <a:r>
              <a:rPr lang="uk-UA" sz="4000" noProof="0" dirty="0">
                <a:solidFill>
                  <a:schemeClr val="tx1"/>
                </a:solidFill>
                <a:latin typeface="Arial" panose="020B0604020202020204" pitchFamily="34" charset="0"/>
                <a:cs typeface="Arial" panose="020B0604020202020204" pitchFamily="34" charset="0"/>
              </a:rPr>
              <a:t>Державний орган, який прийняв рішення про визначення підприємства, установи, організації критично важливим підприємством, критично важливою установою, подає список засобами Порталу Дія шляхом підключення до робочих місць після проходження уповноваженою особою державного органу ідентифікації та автентифікації з використанням кваліфікованого електронного підпису або удосконаленого електронного підпису</a:t>
            </a:r>
          </a:p>
        </p:txBody>
      </p:sp>
      <p:sp>
        <p:nvSpPr>
          <p:cNvPr id="9" name="Прямоугольник 8">
            <a:extLst>
              <a:ext uri="{FF2B5EF4-FFF2-40B4-BE49-F238E27FC236}">
                <a16:creationId xmlns:a16="http://schemas.microsoft.com/office/drawing/2014/main" id="{09E3D528-2E58-DF49-F5F8-32943BAEE53D}"/>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16FCD917-9C99-C640-8A5F-ED1476ACBE63}"/>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90</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5640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DF553-D4DF-3503-33CE-B9A35B9E5A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C76757-DDBD-C433-D1ED-085C6A9898BA}"/>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BA795D5A-76D7-EA39-15C2-58BFB8E3E94F}"/>
              </a:ext>
            </a:extLst>
          </p:cNvPr>
          <p:cNvSpPr>
            <a:spLocks noGrp="1"/>
          </p:cNvSpPr>
          <p:nvPr>
            <p:ph type="subTitle" idx="4"/>
          </p:nvPr>
        </p:nvSpPr>
        <p:spPr>
          <a:xfrm>
            <a:off x="1804622" y="1691792"/>
            <a:ext cx="20883928" cy="11502912"/>
          </a:xfrm>
          <a:prstGeom prst="rect">
            <a:avLst/>
          </a:prstGeom>
          <a:ln>
            <a:noFill/>
          </a:ln>
        </p:spPr>
        <p:txBody>
          <a:bodyPr>
            <a:noAutofit/>
          </a:bodyPr>
          <a:lstStyle/>
          <a:p>
            <a:pPr marL="0" indent="0" algn="l">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У списку зазначаються такі відомості щодо:</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1) </a:t>
            </a:r>
            <a:r>
              <a:rPr lang="uk-UA" sz="4000" b="1" i="0" u="none" strike="noStrike" noProof="0" dirty="0">
                <a:solidFill>
                  <a:srgbClr val="000000"/>
                </a:solidFill>
                <a:effectLst/>
                <a:latin typeface="Arial" panose="020B0604020202020204" pitchFamily="34" charset="0"/>
                <a:cs typeface="Arial" panose="020B0604020202020204" pitchFamily="34" charset="0"/>
              </a:rPr>
              <a:t>державного органу, критично важливого підприємства, критично важливої установи:</a:t>
            </a:r>
            <a:endParaRPr lang="uk-UA" sz="4000" b="1" i="0"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повне найменування юридичної особи або відокремленого структурного підрозділу юридичної особи;</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код згідно з ЄДРПОУ юридичної особи (у разі наявності) або відокремленого структурного підрозділу юридичної особи (у разі наявності);</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місцезнаходження юридичної особи або відокремленого підрозділу юридичної особи (крім критично важливих підприємств, а також критично важливих установ, які визначені </a:t>
            </a:r>
            <a:r>
              <a:rPr lang="uk-UA" sz="4000" b="0" i="0" u="none" strike="noStrike" noProof="0" dirty="0" err="1">
                <a:solidFill>
                  <a:srgbClr val="000000"/>
                </a:solidFill>
                <a:effectLst/>
                <a:latin typeface="Arial" panose="020B0604020202020204" pitchFamily="34" charset="0"/>
                <a:cs typeface="Arial" panose="020B0604020202020204" pitchFamily="34" charset="0"/>
              </a:rPr>
              <a:t>Мінстратегпромом</a:t>
            </a:r>
            <a:r>
              <a:rPr lang="uk-UA" sz="4000" b="0" i="0" u="none" strike="noStrike" noProof="0" dirty="0">
                <a:solidFill>
                  <a:srgbClr val="000000"/>
                </a:solidFill>
                <a:effectLst/>
                <a:latin typeface="Arial" panose="020B0604020202020204" pitchFamily="34" charset="0"/>
                <a:cs typeface="Arial" panose="020B0604020202020204" pitchFamily="34" charset="0"/>
              </a:rPr>
              <a:t>);</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lgn="l">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прізвище, власне ім'я, по батькові (за наявності) керівника юридичної особи або відокремленого структурного підрозділу юридичної особи;</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spcBef>
                <a:spcPts val="0"/>
              </a:spcBef>
              <a:buNone/>
            </a:pPr>
            <a:endParaRPr lang="uk-UA" sz="3200" noProof="0" dirty="0">
              <a:solidFill>
                <a:srgbClr val="1D1D1B"/>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5AE1345B-4E74-09BE-A80E-A609737620D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52249F94-8AC5-2243-6EE7-7F01EA5CF9C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91</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1515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6F11A-F57C-C981-560C-E8CCCBF27C6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832EE-DE61-296A-7970-2236EF6C7176}"/>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4FD7BE88-306E-3864-72FF-B8317D11047E}"/>
              </a:ext>
            </a:extLst>
          </p:cNvPr>
          <p:cNvSpPr>
            <a:spLocks noGrp="1"/>
          </p:cNvSpPr>
          <p:nvPr>
            <p:ph type="subTitle" idx="4"/>
          </p:nvPr>
        </p:nvSpPr>
        <p:spPr>
          <a:xfrm>
            <a:off x="1817144" y="2464235"/>
            <a:ext cx="20798810" cy="11502912"/>
          </a:xfrm>
          <a:prstGeom prst="rect">
            <a:avLst/>
          </a:prstGeom>
          <a:ln>
            <a:noFill/>
          </a:ln>
        </p:spPr>
        <p:txBody>
          <a:bodyPr>
            <a:noAutofit/>
          </a:bodyPr>
          <a:lstStyle/>
          <a:p>
            <a:pPr marL="0" indent="0">
              <a:spcAft>
                <a:spcPts val="825"/>
              </a:spcAft>
              <a:buNone/>
            </a:pPr>
            <a:r>
              <a:rPr lang="uk-UA" sz="4000" noProof="0" dirty="0">
                <a:solidFill>
                  <a:schemeClr val="tx1"/>
                </a:solidFill>
                <a:latin typeface="Arial" panose="020B0604020202020204" pitchFamily="34" charset="0"/>
                <a:cs typeface="Arial" panose="020B0604020202020204" pitchFamily="34" charset="0"/>
              </a:rPr>
              <a:t>У списку зазначаються такі відомості щодо:</a:t>
            </a:r>
          </a:p>
          <a:p>
            <a:pPr marL="0" indent="0">
              <a:spcAft>
                <a:spcPts val="825"/>
              </a:spcAft>
              <a:buNone/>
            </a:pPr>
            <a:r>
              <a:rPr lang="uk-UA" sz="4000" noProof="0" dirty="0">
                <a:solidFill>
                  <a:schemeClr val="tx1"/>
                </a:solidFill>
                <a:latin typeface="Arial" panose="020B0604020202020204" pitchFamily="34" charset="0"/>
                <a:cs typeface="Arial" panose="020B0604020202020204" pitchFamily="34" charset="0"/>
              </a:rPr>
              <a:t>2) військовозобов'язаного:</a:t>
            </a:r>
          </a:p>
          <a:p>
            <a:pPr marL="0" indent="0">
              <a:spcAft>
                <a:spcPts val="825"/>
              </a:spcAft>
              <a:buNone/>
            </a:pPr>
            <a:r>
              <a:rPr lang="uk-UA" sz="4000" noProof="0" dirty="0">
                <a:solidFill>
                  <a:schemeClr val="tx1"/>
                </a:solidFill>
                <a:latin typeface="Arial" panose="020B0604020202020204" pitchFamily="34" charset="0"/>
                <a:cs typeface="Arial" panose="020B0604020202020204" pitchFamily="34" charset="0"/>
              </a:rPr>
              <a:t>прізвище, власне ім'я, по батькові (за наявності);</a:t>
            </a:r>
          </a:p>
          <a:p>
            <a:pPr marL="0" indent="0">
              <a:spcAft>
                <a:spcPts val="825"/>
              </a:spcAft>
              <a:buNone/>
            </a:pPr>
            <a:r>
              <a:rPr lang="uk-UA" sz="4000" noProof="0" dirty="0">
                <a:solidFill>
                  <a:schemeClr val="tx1"/>
                </a:solidFill>
                <a:latin typeface="Arial" panose="020B0604020202020204" pitchFamily="34" charset="0"/>
                <a:cs typeface="Arial" panose="020B0604020202020204" pitchFamily="34" charset="0"/>
              </a:rPr>
              <a:t>реєстраційний номер облікової картки платника податків або серія (за наявності) та номер паспорта громадянина України (для фізичних осіб, які через свої релігійні переконання відмовилися від прийняття реєстраційного номера облікової картки платника податків, офіційно повідомили про це відповідному контролюючому органу і мають відмітку в паспорті громадянина України);</a:t>
            </a:r>
          </a:p>
          <a:p>
            <a:pPr marL="0" indent="0">
              <a:spcAft>
                <a:spcPts val="825"/>
              </a:spcAft>
              <a:buNone/>
            </a:pPr>
            <a:r>
              <a:rPr lang="uk-UA" sz="4000" noProof="0" dirty="0">
                <a:solidFill>
                  <a:schemeClr val="tx1"/>
                </a:solidFill>
                <a:latin typeface="Arial" panose="020B0604020202020204" pitchFamily="34" charset="0"/>
                <a:cs typeface="Arial" panose="020B0604020202020204" pitchFamily="34" charset="0"/>
              </a:rPr>
              <a:t>строк дії відстрочки</a:t>
            </a:r>
          </a:p>
        </p:txBody>
      </p:sp>
      <p:sp>
        <p:nvSpPr>
          <p:cNvPr id="9" name="Прямоугольник 8">
            <a:extLst>
              <a:ext uri="{FF2B5EF4-FFF2-40B4-BE49-F238E27FC236}">
                <a16:creationId xmlns:a16="http://schemas.microsoft.com/office/drawing/2014/main" id="{452C7B24-B65B-3B42-B5C6-A89E32FBE367}"/>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06807E95-526C-B213-B0FC-524A0B88EDFD}"/>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92</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01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D3752-988C-F11E-F8BC-B94EE7CCAFE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5C8BC1-9EE1-0789-2C39-8FBCB88051B3}"/>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3287B894-9FD4-140C-62F3-9D591A499EE5}"/>
              </a:ext>
            </a:extLst>
          </p:cNvPr>
          <p:cNvSpPr>
            <a:spLocks noGrp="1"/>
          </p:cNvSpPr>
          <p:nvPr>
            <p:ph type="subTitle" idx="4"/>
          </p:nvPr>
        </p:nvSpPr>
        <p:spPr>
          <a:xfrm>
            <a:off x="1817144" y="2519099"/>
            <a:ext cx="20798810" cy="11502912"/>
          </a:xfrm>
          <a:prstGeom prst="rect">
            <a:avLst/>
          </a:prstGeom>
          <a:ln>
            <a:noFill/>
          </a:ln>
        </p:spPr>
        <p:txBody>
          <a:bodyPr>
            <a:noAutofit/>
          </a:bodyPr>
          <a:lstStyle/>
          <a:p>
            <a:pPr marL="0" indent="0" algn="l">
              <a:spcAft>
                <a:spcPts val="825"/>
              </a:spcAft>
              <a:buNone/>
            </a:pPr>
            <a:r>
              <a:rPr lang="uk-UA" sz="4000" b="1" i="0" u="none" strike="noStrike" noProof="0" dirty="0">
                <a:solidFill>
                  <a:srgbClr val="000000"/>
                </a:solidFill>
                <a:effectLst/>
                <a:latin typeface="Arial" panose="020B0604020202020204" pitchFamily="34" charset="0"/>
                <a:cs typeface="Arial" panose="020B0604020202020204" pitchFamily="34" charset="0"/>
              </a:rPr>
              <a:t>Під час формування списку отримуються такі відомості:</a:t>
            </a:r>
            <a:endParaRPr lang="uk-UA" sz="4000" b="1" i="0" noProof="0" dirty="0">
              <a:solidFill>
                <a:srgbClr val="293A55"/>
              </a:solidFill>
              <a:effectLst/>
              <a:latin typeface="Arial" panose="020B0604020202020204" pitchFamily="34" charset="0"/>
              <a:cs typeface="Arial" panose="020B0604020202020204" pitchFamily="34" charset="0"/>
            </a:endParaRPr>
          </a:p>
          <a:p>
            <a:pPr marL="0" indent="0">
              <a:spcAft>
                <a:spcPts val="825"/>
              </a:spcAft>
              <a:buNone/>
            </a:pPr>
            <a:r>
              <a:rPr lang="uk-UA" sz="4000" b="0" i="0" u="none" strike="noStrike" noProof="0" dirty="0">
                <a:solidFill>
                  <a:srgbClr val="000000"/>
                </a:solidFill>
                <a:effectLst/>
                <a:latin typeface="Arial" panose="020B0604020202020204" pitchFamily="34" charset="0"/>
                <a:cs typeface="Arial" panose="020B0604020202020204" pitchFamily="34" charset="0"/>
              </a:rPr>
              <a:t>з Єдиного державного реєстру призовників, військовозобов'язаних та резервістів </a:t>
            </a:r>
            <a:r>
              <a:rPr lang="uk-UA" sz="4000" dirty="0">
                <a:latin typeface="Arial" panose="020B0604020202020204" pitchFamily="34" charset="0"/>
                <a:cs typeface="Arial" panose="020B0604020202020204" pitchFamily="34" charset="0"/>
              </a:rPr>
              <a:t>–</a:t>
            </a:r>
            <a:r>
              <a:rPr lang="uk-UA" sz="4000" b="0" i="0" u="none" strike="noStrike" noProof="0" dirty="0">
                <a:solidFill>
                  <a:srgbClr val="000000"/>
                </a:solidFill>
                <a:effectLst/>
                <a:latin typeface="Arial" panose="020B0604020202020204" pitchFamily="34" charset="0"/>
                <a:cs typeface="Arial" panose="020B0604020202020204" pitchFamily="34" charset="0"/>
              </a:rPr>
              <a:t> відомості про загальну кількість військовозобов'язаних в державному органі, на критично важливому підприємстві, в критично важливій установі, які формуються на підставі даних з реєстру застрахованих осіб Державного реєстру загальнообов'язкового державного соціального страхування, загальну кількість військовозобов'язаних в державному органі, на критично важливому підприємстві, в критично важливій установі, яким надана відстрочка та які переведені на спеціальний військовий облік;</a:t>
            </a:r>
            <a:endParaRPr lang="uk-UA" sz="4000" b="0" i="0" noProof="0" dirty="0">
              <a:solidFill>
                <a:srgbClr val="293A55"/>
              </a:solidFill>
              <a:effectLst/>
              <a:latin typeface="Arial" panose="020B0604020202020204" pitchFamily="34" charset="0"/>
              <a:cs typeface="Arial" panose="020B0604020202020204" pitchFamily="34" charset="0"/>
            </a:endParaRPr>
          </a:p>
          <a:p>
            <a:pPr marL="0" indent="0">
              <a:spcBef>
                <a:spcPts val="0"/>
              </a:spcBef>
              <a:buNone/>
            </a:pPr>
            <a:endParaRPr lang="uk-UA" sz="3200" noProof="0" dirty="0">
              <a:solidFill>
                <a:srgbClr val="1D1D1B"/>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5A8E539-BD7A-3863-AC0F-6067D66A144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7B451811-24E4-BB39-2F47-E0335309BEBF}"/>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93</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367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AE461-C909-81EB-4E79-371C61CB14C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D885F-152E-817A-7510-BBB4D6D1751D}"/>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E1543271-C83D-B9F3-5CB3-E316CA1193D6}"/>
              </a:ext>
            </a:extLst>
          </p:cNvPr>
          <p:cNvSpPr>
            <a:spLocks noGrp="1"/>
          </p:cNvSpPr>
          <p:nvPr>
            <p:ph type="subTitle" idx="4"/>
          </p:nvPr>
        </p:nvSpPr>
        <p:spPr>
          <a:xfrm>
            <a:off x="1804622" y="1553869"/>
            <a:ext cx="19775218" cy="11502912"/>
          </a:xfrm>
          <a:prstGeom prst="rect">
            <a:avLst/>
          </a:prstGeom>
          <a:ln>
            <a:noFill/>
          </a:ln>
        </p:spPr>
        <p:txBody>
          <a:bodyPr>
            <a:noAutofit/>
          </a:bodyPr>
          <a:lstStyle/>
          <a:p>
            <a:pPr marL="0" indent="0" algn="l">
              <a:spcBef>
                <a:spcPts val="1800"/>
              </a:spcBef>
              <a:buNone/>
            </a:pPr>
            <a:r>
              <a:rPr lang="uk-UA" sz="3600" b="1" i="0" u="none" strike="noStrike" noProof="0" dirty="0">
                <a:solidFill>
                  <a:srgbClr val="000000"/>
                </a:solidFill>
                <a:effectLst/>
                <a:latin typeface="Arial" panose="020B0604020202020204" pitchFamily="34" charset="0"/>
                <a:cs typeface="Arial" panose="020B0604020202020204" pitchFamily="34" charset="0"/>
              </a:rPr>
              <a:t>Під час формування списку отримуються такі відомості:</a:t>
            </a:r>
            <a:endParaRPr lang="uk-UA" sz="3600" b="1" i="0" noProof="0" dirty="0">
              <a:solidFill>
                <a:srgbClr val="293A55"/>
              </a:solidFill>
              <a:effectLst/>
              <a:latin typeface="Arial" panose="020B0604020202020204" pitchFamily="34" charset="0"/>
              <a:cs typeface="Arial" panose="020B0604020202020204" pitchFamily="34" charset="0"/>
            </a:endParaRPr>
          </a:p>
          <a:p>
            <a:pPr marL="0" indent="0">
              <a:spcBef>
                <a:spcPts val="1800"/>
              </a:spcBef>
              <a:buNone/>
            </a:pPr>
            <a:r>
              <a:rPr lang="uk-UA" sz="3600" b="0" i="0" u="none" strike="noStrike" noProof="0" dirty="0">
                <a:solidFill>
                  <a:srgbClr val="000000"/>
                </a:solidFill>
                <a:effectLst/>
                <a:latin typeface="Arial" panose="020B0604020202020204" pitchFamily="34" charset="0"/>
                <a:cs typeface="Arial" panose="020B0604020202020204" pitchFamily="34" charset="0"/>
              </a:rPr>
              <a:t>Єдиного державного реєстру юридичних осіб, фізичних осіб </a:t>
            </a:r>
            <a:r>
              <a:rPr lang="uk-UA" sz="3600" dirty="0">
                <a:latin typeface="Arial" panose="020B0604020202020204" pitchFamily="34" charset="0"/>
                <a:cs typeface="Arial" panose="020B0604020202020204" pitchFamily="34" charset="0"/>
              </a:rPr>
              <a:t>–</a:t>
            </a:r>
            <a:r>
              <a:rPr lang="uk-UA" sz="3600" b="0" i="0" u="none" strike="noStrike" noProof="0" dirty="0">
                <a:solidFill>
                  <a:srgbClr val="000000"/>
                </a:solidFill>
                <a:effectLst/>
                <a:latin typeface="Arial" panose="020B0604020202020204" pitchFamily="34" charset="0"/>
                <a:cs typeface="Arial" panose="020B0604020202020204" pitchFamily="34" charset="0"/>
              </a:rPr>
              <a:t> підприємців та громадських формувань – </a:t>
            </a:r>
          </a:p>
          <a:p>
            <a:pPr marL="0" indent="0" algn="l">
              <a:spcBef>
                <a:spcPts val="1800"/>
              </a:spcBef>
              <a:buNone/>
            </a:pPr>
            <a:r>
              <a:rPr lang="uk-UA" sz="3600" b="0" i="0" u="none" strike="noStrike" noProof="0" dirty="0">
                <a:solidFill>
                  <a:srgbClr val="000000"/>
                </a:solidFill>
                <a:effectLst/>
                <a:latin typeface="Arial" panose="020B0604020202020204" pitchFamily="34" charset="0"/>
                <a:cs typeface="Arial" panose="020B0604020202020204" pitchFamily="34" charset="0"/>
              </a:rPr>
              <a:t>повне найменування юридичної особи та відокремленого структурного підрозділу юридичної особи; </a:t>
            </a:r>
          </a:p>
          <a:p>
            <a:pPr marL="0" indent="0" algn="l">
              <a:spcBef>
                <a:spcPts val="1800"/>
              </a:spcBef>
              <a:buNone/>
            </a:pPr>
            <a:r>
              <a:rPr lang="uk-UA" sz="3600" b="0" i="0" u="none" strike="noStrike" noProof="0" dirty="0">
                <a:solidFill>
                  <a:srgbClr val="000000"/>
                </a:solidFill>
                <a:effectLst/>
                <a:latin typeface="Arial" panose="020B0604020202020204" pitchFamily="34" charset="0"/>
                <a:cs typeface="Arial" panose="020B0604020202020204" pitchFamily="34" charset="0"/>
              </a:rPr>
              <a:t>код згідно з ЄДРПОУ юридичної особи та відокремленого структурного підрозділу юридичної особи; </a:t>
            </a:r>
          </a:p>
          <a:p>
            <a:pPr marL="0" indent="0" algn="l">
              <a:spcBef>
                <a:spcPts val="1800"/>
              </a:spcBef>
              <a:buNone/>
            </a:pPr>
            <a:r>
              <a:rPr lang="uk-UA" sz="3600" b="0" i="0" u="none" strike="noStrike" noProof="0" dirty="0">
                <a:solidFill>
                  <a:srgbClr val="000000"/>
                </a:solidFill>
                <a:effectLst/>
                <a:latin typeface="Arial" panose="020B0604020202020204" pitchFamily="34" charset="0"/>
                <a:cs typeface="Arial" panose="020B0604020202020204" pitchFamily="34" charset="0"/>
              </a:rPr>
              <a:t>місцезнаходження юридичної особи та відокремленого підрозділу юридичної особи (крім критично важливих підприємств, а також критично важливих установ, які визначені </a:t>
            </a:r>
            <a:r>
              <a:rPr lang="uk-UA" sz="3600" b="0" i="0" u="none" strike="noStrike" noProof="0" dirty="0" err="1">
                <a:solidFill>
                  <a:srgbClr val="000000"/>
                </a:solidFill>
                <a:effectLst/>
                <a:latin typeface="Arial" panose="020B0604020202020204" pitchFamily="34" charset="0"/>
                <a:cs typeface="Arial" panose="020B0604020202020204" pitchFamily="34" charset="0"/>
              </a:rPr>
              <a:t>Мінстратегпромом</a:t>
            </a:r>
            <a:r>
              <a:rPr lang="uk-UA" sz="3600" b="0" i="0" u="none" strike="noStrike" noProof="0" dirty="0">
                <a:solidFill>
                  <a:srgbClr val="000000"/>
                </a:solidFill>
                <a:effectLst/>
                <a:latin typeface="Arial" panose="020B0604020202020204" pitchFamily="34" charset="0"/>
                <a:cs typeface="Arial" panose="020B0604020202020204" pitchFamily="34" charset="0"/>
              </a:rPr>
              <a:t>); </a:t>
            </a:r>
          </a:p>
          <a:p>
            <a:pPr marL="0" indent="0" algn="l">
              <a:spcBef>
                <a:spcPts val="1800"/>
              </a:spcBef>
              <a:buNone/>
            </a:pPr>
            <a:r>
              <a:rPr lang="uk-UA" sz="3600" b="0" i="0" u="none" strike="noStrike" noProof="0" dirty="0">
                <a:solidFill>
                  <a:srgbClr val="000000"/>
                </a:solidFill>
                <a:effectLst/>
                <a:latin typeface="Arial" panose="020B0604020202020204" pitchFamily="34" charset="0"/>
                <a:cs typeface="Arial" panose="020B0604020202020204" pitchFamily="34" charset="0"/>
              </a:rPr>
              <a:t>прізвище, власне ім'я, по батькові (за наявності) керівника юридичної особи та відокремленого структурного підрозділу юридичної особи; </a:t>
            </a:r>
          </a:p>
          <a:p>
            <a:pPr marL="0" indent="0" algn="l">
              <a:spcBef>
                <a:spcPts val="1800"/>
              </a:spcBef>
              <a:buNone/>
            </a:pPr>
            <a:r>
              <a:rPr lang="uk-UA" sz="3600" b="0" i="1" u="none" strike="noStrike" noProof="0" dirty="0">
                <a:solidFill>
                  <a:srgbClr val="FF0000"/>
                </a:solidFill>
                <a:effectLst/>
                <a:latin typeface="Arial" panose="020B0604020202020204" pitchFamily="34" charset="0"/>
                <a:cs typeface="Arial" panose="020B0604020202020204" pitchFamily="34" charset="0"/>
              </a:rPr>
              <a:t>прізвище, власне ім'я, по батькові (за наявності) та реєстраційний номер</a:t>
            </a:r>
            <a:r>
              <a:rPr lang="uk-UA" sz="3600" b="0" i="1" noProof="0" dirty="0">
                <a:solidFill>
                  <a:srgbClr val="FF0000"/>
                </a:solidFill>
                <a:effectLst/>
                <a:latin typeface="Arial" panose="020B0604020202020204" pitchFamily="34" charset="0"/>
                <a:cs typeface="Arial" panose="020B0604020202020204" pitchFamily="34" charset="0"/>
              </a:rPr>
              <a:t> </a:t>
            </a:r>
            <a:r>
              <a:rPr lang="uk-UA" sz="3600" b="0" i="1" u="none" strike="noStrike" noProof="0" dirty="0">
                <a:solidFill>
                  <a:srgbClr val="FF0000"/>
                </a:solidFill>
                <a:effectLst/>
                <a:latin typeface="Arial" panose="020B0604020202020204" pitchFamily="34" charset="0"/>
                <a:cs typeface="Arial" panose="020B0604020202020204" pitchFamily="34" charset="0"/>
              </a:rPr>
              <a:t>облікової картки платника податків</a:t>
            </a:r>
            <a:r>
              <a:rPr lang="uk-UA" sz="3600" b="0" i="1" noProof="0" dirty="0">
                <a:solidFill>
                  <a:srgbClr val="FF0000"/>
                </a:solidFill>
                <a:effectLst/>
                <a:latin typeface="Arial" panose="020B0604020202020204" pitchFamily="34" charset="0"/>
                <a:cs typeface="Arial" panose="020B0604020202020204" pitchFamily="34" charset="0"/>
              </a:rPr>
              <a:t> </a:t>
            </a:r>
            <a:r>
              <a:rPr lang="uk-UA" sz="3600" b="0" i="1" u="none" strike="noStrike" noProof="0" dirty="0">
                <a:solidFill>
                  <a:srgbClr val="FF0000"/>
                </a:solidFill>
                <a:effectLst/>
                <a:latin typeface="Arial" panose="020B0604020202020204" pitchFamily="34" charset="0"/>
                <a:cs typeface="Arial" panose="020B0604020202020204" pitchFamily="34" charset="0"/>
              </a:rPr>
              <a:t>або серія (за наявності) та номер паспорта громадянина України (для фізичних осіб, які через свої релігійні переконання відмовилися від прийняття реєстраційного номера облікової картки платника податків, офіційно повідомили про це відповідному контролюючому органу і мають відмітку в паспорті громадянина України) кінцевого </a:t>
            </a:r>
            <a:r>
              <a:rPr lang="uk-UA" sz="3600" b="0" i="1" u="none" strike="noStrike" noProof="0" dirty="0" err="1">
                <a:solidFill>
                  <a:srgbClr val="FF0000"/>
                </a:solidFill>
                <a:effectLst/>
                <a:latin typeface="Arial" panose="020B0604020202020204" pitchFamily="34" charset="0"/>
                <a:cs typeface="Arial" panose="020B0604020202020204" pitchFamily="34" charset="0"/>
              </a:rPr>
              <a:t>бенефіціарного</a:t>
            </a:r>
            <a:r>
              <a:rPr lang="uk-UA" sz="3600" b="0" i="1" u="none" strike="noStrike" noProof="0" dirty="0">
                <a:solidFill>
                  <a:srgbClr val="FF0000"/>
                </a:solidFill>
                <a:effectLst/>
                <a:latin typeface="Arial" panose="020B0604020202020204" pitchFamily="34" charset="0"/>
                <a:cs typeface="Arial" panose="020B0604020202020204" pitchFamily="34" charset="0"/>
              </a:rPr>
              <a:t> власника критично важливого підприємства, критично важливої установи</a:t>
            </a:r>
            <a:endParaRPr lang="uk-UA" sz="3600" b="0" i="1" noProof="0" dirty="0">
              <a:solidFill>
                <a:srgbClr val="FF0000"/>
              </a:solidFill>
              <a:effectLst/>
              <a:latin typeface="Arial" panose="020B0604020202020204" pitchFamily="34" charset="0"/>
              <a:cs typeface="Arial" panose="020B0604020202020204" pitchFamily="34" charset="0"/>
            </a:endParaRPr>
          </a:p>
          <a:p>
            <a:pPr marL="0" indent="0">
              <a:spcBef>
                <a:spcPts val="1800"/>
              </a:spcBef>
              <a:buNone/>
            </a:pPr>
            <a:endParaRPr lang="uk-UA" sz="2800" noProof="0" dirty="0">
              <a:solidFill>
                <a:srgbClr val="1D1D1B"/>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77616E5B-9F3E-E09A-7FFF-B12B74C90CC3}"/>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B133152-2EED-9AC7-C2EC-40E977565F77}"/>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94</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674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5538E-CFB7-400C-59AF-57AE0B68D24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4BC0B7-620F-C6B0-C918-7E0482AE2AA3}"/>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БРОНЮВАННЯ ПРАЦІВНИКІВ</a:t>
            </a:r>
          </a:p>
        </p:txBody>
      </p:sp>
      <p:sp>
        <p:nvSpPr>
          <p:cNvPr id="3" name="Объект 2">
            <a:extLst>
              <a:ext uri="{FF2B5EF4-FFF2-40B4-BE49-F238E27FC236}">
                <a16:creationId xmlns:a16="http://schemas.microsoft.com/office/drawing/2014/main" id="{6A2CAE4C-9943-A9E7-0472-E9F058D320E6}"/>
              </a:ext>
            </a:extLst>
          </p:cNvPr>
          <p:cNvSpPr>
            <a:spLocks noGrp="1"/>
          </p:cNvSpPr>
          <p:nvPr>
            <p:ph type="subTitle" idx="4"/>
          </p:nvPr>
        </p:nvSpPr>
        <p:spPr>
          <a:xfrm>
            <a:off x="1768046" y="1931180"/>
            <a:ext cx="18668012" cy="11502912"/>
          </a:xfrm>
          <a:prstGeom prst="rect">
            <a:avLst/>
          </a:prstGeom>
          <a:ln>
            <a:noFill/>
          </a:ln>
        </p:spPr>
        <p:txBody>
          <a:bodyPr>
            <a:noAutofit/>
          </a:bodyPr>
          <a:lstStyle/>
          <a:p>
            <a:pPr marL="0" indent="0">
              <a:spcAft>
                <a:spcPts val="825"/>
              </a:spcAft>
              <a:buNone/>
            </a:pPr>
            <a:r>
              <a:rPr lang="uk-UA" sz="4000" b="0" i="0" noProof="0" dirty="0">
                <a:solidFill>
                  <a:schemeClr val="bg2">
                    <a:lumMod val="10000"/>
                  </a:schemeClr>
                </a:solidFill>
                <a:effectLst/>
                <a:latin typeface="Arial" panose="020B0604020202020204" pitchFamily="34" charset="0"/>
                <a:cs typeface="Arial" panose="020B0604020202020204" pitchFamily="34" charset="0"/>
              </a:rPr>
              <a:t>Формування списку засобами Порталу Дія завершується накладенням кваліфікованого електронного підпису або удосконаленого електронного підпису керівника державного органу, критично важливого підприємства, критично важливої установи або особи, яка може вчиняти дії від імені юридичної особи, відокремленого підрозділу юридичної особи, відомості про яку містяться в Єдиному державному реєстрі юридичних осіб, </a:t>
            </a:r>
            <a:r>
              <a:rPr lang="uk-UA" sz="4000" b="1" i="0" noProof="0" dirty="0">
                <a:solidFill>
                  <a:schemeClr val="bg2">
                    <a:lumMod val="10000"/>
                  </a:schemeClr>
                </a:solidFill>
                <a:effectLst/>
                <a:latin typeface="Arial" panose="020B0604020202020204" pitchFamily="34" charset="0"/>
                <a:cs typeface="Arial" panose="020B0604020202020204" pitchFamily="34" charset="0"/>
              </a:rPr>
              <a:t>фізичних осіб </a:t>
            </a:r>
            <a:r>
              <a:rPr lang="uk-UA" sz="4000" b="1" dirty="0">
                <a:latin typeface="Arial" panose="020B0604020202020204" pitchFamily="34" charset="0"/>
                <a:cs typeface="Arial" panose="020B0604020202020204" pitchFamily="34" charset="0"/>
              </a:rPr>
              <a:t>–</a:t>
            </a:r>
            <a:r>
              <a:rPr lang="uk-UA" sz="4000" b="1" i="0" noProof="0" dirty="0">
                <a:solidFill>
                  <a:schemeClr val="bg2">
                    <a:lumMod val="10000"/>
                  </a:schemeClr>
                </a:solidFill>
                <a:effectLst/>
                <a:latin typeface="Arial" panose="020B0604020202020204" pitchFamily="34" charset="0"/>
                <a:cs typeface="Arial" panose="020B0604020202020204" pitchFamily="34" charset="0"/>
              </a:rPr>
              <a:t> підприємців та громадських формувань, або керівника державного органу, який прийняв рішення про визначення відповідного підприємства, установи, організації критично важливим підприємством чи критично важливою установою, або уповноваженої ним особи та надсилається до Єдиного державного реєстру призовників, військовозобов'язаних та резервістів</a:t>
            </a:r>
            <a:endParaRPr lang="uk-UA" sz="4000" b="1" noProof="0" dirty="0">
              <a:solidFill>
                <a:schemeClr val="bg2">
                  <a:lumMod val="10000"/>
                </a:schemeClr>
              </a:solidFill>
              <a:latin typeface="Arial" panose="020B0604020202020204" pitchFamily="34" charset="0"/>
              <a:cs typeface="Arial" panose="020B0604020202020204" pitchFamily="34" charset="0"/>
            </a:endParaRPr>
          </a:p>
          <a:p>
            <a:pPr marL="0" indent="0">
              <a:spcBef>
                <a:spcPts val="0"/>
              </a:spcBef>
              <a:buNone/>
            </a:pPr>
            <a:endParaRPr lang="uk-UA" sz="3200" noProof="0" dirty="0">
              <a:solidFill>
                <a:srgbClr val="1D1D1B"/>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4A584D99-E8C9-4D5B-D0C5-1A5B0DEBA24C}"/>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C8CCF518-2B69-1B48-96D9-F5558CE429FA}"/>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95</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9725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A3EE-6434-DA25-D340-D1240AF3AA21}"/>
            </a:ext>
          </a:extLst>
        </p:cNvPr>
        <p:cNvGrpSpPr/>
        <p:nvPr/>
      </p:nvGrpSpPr>
      <p:grpSpPr>
        <a:xfrm>
          <a:off x="0" y="0"/>
          <a:ext cx="0" cy="0"/>
          <a:chOff x="0" y="0"/>
          <a:chExt cx="0" cy="0"/>
        </a:xfrm>
      </p:grpSpPr>
      <p:sp>
        <p:nvSpPr>
          <p:cNvPr id="27" name="Равнобедренный треугольник 26">
            <a:extLst>
              <a:ext uri="{FF2B5EF4-FFF2-40B4-BE49-F238E27FC236}">
                <a16:creationId xmlns:a16="http://schemas.microsoft.com/office/drawing/2014/main" id="{E527C129-22E4-D7FA-D020-2C52F75CA934}"/>
              </a:ext>
            </a:extLst>
          </p:cNvPr>
          <p:cNvSpPr/>
          <p:nvPr/>
        </p:nvSpPr>
        <p:spPr>
          <a:xfrm rot="4272024">
            <a:off x="22258691" y="12107054"/>
            <a:ext cx="1367371" cy="1178768"/>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8" name="Равнобедренный треугольник 27">
            <a:extLst>
              <a:ext uri="{FF2B5EF4-FFF2-40B4-BE49-F238E27FC236}">
                <a16:creationId xmlns:a16="http://schemas.microsoft.com/office/drawing/2014/main" id="{51AAF749-C650-9079-46AF-6E50F22AC689}"/>
              </a:ext>
            </a:extLst>
          </p:cNvPr>
          <p:cNvSpPr/>
          <p:nvPr/>
        </p:nvSpPr>
        <p:spPr>
          <a:xfrm rot="20686610">
            <a:off x="23345037" y="12813355"/>
            <a:ext cx="751211" cy="647596"/>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noProof="0" dirty="0">
              <a:ln>
                <a:noFill/>
              </a:ln>
              <a:solidFill>
                <a:srgbClr val="FFFFFF"/>
              </a:solidFill>
              <a:effectLst/>
              <a:uFillTx/>
              <a:latin typeface="+mn-lt"/>
              <a:ea typeface="+mn-ea"/>
              <a:cs typeface="+mn-cs"/>
              <a:sym typeface="Helvetica Neue Medium"/>
            </a:endParaRPr>
          </a:p>
        </p:txBody>
      </p:sp>
      <p:sp>
        <p:nvSpPr>
          <p:cNvPr id="2" name="Rectangle">
            <a:extLst>
              <a:ext uri="{FF2B5EF4-FFF2-40B4-BE49-F238E27FC236}">
                <a16:creationId xmlns:a16="http://schemas.microsoft.com/office/drawing/2014/main" id="{4A4AD635-21DC-3C62-373B-A15DAAFBB280}"/>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4" name="Rectangle">
            <a:extLst>
              <a:ext uri="{FF2B5EF4-FFF2-40B4-BE49-F238E27FC236}">
                <a16:creationId xmlns:a16="http://schemas.microsoft.com/office/drawing/2014/main" id="{B7514175-4230-9653-60E7-9B04169A7A10}"/>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lang="uk-UA" noProof="0" dirty="0"/>
          </a:p>
        </p:txBody>
      </p:sp>
      <p:sp>
        <p:nvSpPr>
          <p:cNvPr id="8" name="TextBox 7">
            <a:extLst>
              <a:ext uri="{FF2B5EF4-FFF2-40B4-BE49-F238E27FC236}">
                <a16:creationId xmlns:a16="http://schemas.microsoft.com/office/drawing/2014/main" id="{6B19ABA3-0364-7724-5F87-46AF521BBAD4}"/>
              </a:ext>
            </a:extLst>
          </p:cNvPr>
          <p:cNvSpPr txBox="1"/>
          <p:nvPr/>
        </p:nvSpPr>
        <p:spPr>
          <a:xfrm>
            <a:off x="2415369" y="1939115"/>
            <a:ext cx="20410376" cy="14403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6000" lvl="1">
              <a:spcBef>
                <a:spcPts val="1200"/>
              </a:spcBef>
            </a:pPr>
            <a:r>
              <a:rPr lang="ru-RU" sz="8000" b="1" dirty="0" err="1">
                <a:solidFill>
                  <a:srgbClr val="0070C0"/>
                </a:solidFill>
                <a:latin typeface="Roboto" panose="02000000000000000000" pitchFamily="2" charset="0"/>
              </a:rPr>
              <a:t>Розділ</a:t>
            </a:r>
            <a:r>
              <a:rPr lang="ru-RU" sz="8000" b="1" dirty="0">
                <a:solidFill>
                  <a:srgbClr val="0070C0"/>
                </a:solidFill>
                <a:latin typeface="Roboto" panose="02000000000000000000" pitchFamily="2" charset="0"/>
              </a:rPr>
              <a:t> 4. </a:t>
            </a:r>
            <a:r>
              <a:rPr lang="uk-UA" sz="8000" b="1" dirty="0">
                <a:solidFill>
                  <a:srgbClr val="0070C0"/>
                </a:solidFill>
                <a:latin typeface="Roboto" panose="02000000000000000000" pitchFamily="2" charset="0"/>
              </a:rPr>
              <a:t>Розрахунок кількості військовозобов’язаних для квоти 50% та 100%. </a:t>
            </a:r>
          </a:p>
          <a:p>
            <a:pPr marL="36000" lvl="1">
              <a:spcBef>
                <a:spcPts val="1200"/>
              </a:spcBef>
            </a:pPr>
            <a:r>
              <a:rPr lang="uk-UA" sz="8000" b="1" dirty="0">
                <a:solidFill>
                  <a:srgbClr val="0070C0"/>
                </a:solidFill>
                <a:latin typeface="Roboto" panose="02000000000000000000" pitchFamily="2" charset="0"/>
              </a:rPr>
              <a:t>Зміни в підході визначення кількості бронювання працівників з 9 грудня 2025 року. </a:t>
            </a:r>
          </a:p>
          <a:p>
            <a:pPr marL="36000" lvl="1">
              <a:spcBef>
                <a:spcPts val="1200"/>
              </a:spcBef>
            </a:pPr>
            <a:r>
              <a:rPr lang="uk-UA" sz="8000" b="1" dirty="0">
                <a:solidFill>
                  <a:srgbClr val="0070C0"/>
                </a:solidFill>
                <a:latin typeface="Roboto" panose="02000000000000000000" pitchFamily="2" charset="0"/>
              </a:rPr>
              <a:t>Що робити, якщо прийнятий працівник не відображається в Дії</a:t>
            </a:r>
          </a:p>
          <a:p>
            <a:pPr marL="36000" lvl="1" algn="ctr">
              <a:spcBef>
                <a:spcPts val="1200"/>
              </a:spcBef>
            </a:pPr>
            <a:endParaRPr lang="ru-RU" sz="8000" b="1" dirty="0">
              <a:solidFill>
                <a:srgbClr val="0070C0"/>
              </a:solidFill>
              <a:latin typeface="Roboto" panose="02000000000000000000" pitchFamily="2" charset="0"/>
            </a:endParaRPr>
          </a:p>
          <a:p>
            <a:pPr marL="36000" lvl="1" algn="ctr">
              <a:spcBef>
                <a:spcPts val="1200"/>
              </a:spcBef>
            </a:pPr>
            <a:endParaRPr lang="ru-RU" sz="8000" b="1" dirty="0">
              <a:solidFill>
                <a:srgbClr val="0070C0"/>
              </a:solidFill>
              <a:latin typeface="Roboto" panose="02000000000000000000" pitchFamily="2" charset="0"/>
            </a:endParaRPr>
          </a:p>
          <a:p>
            <a:pPr marL="36000" lvl="1" algn="ctr">
              <a:spcBef>
                <a:spcPts val="1200"/>
              </a:spcBef>
            </a:pPr>
            <a:endParaRPr lang="uk-UA" sz="8000" b="1" noProof="0" dirty="0">
              <a:solidFill>
                <a:srgbClr val="0070C0"/>
              </a:solidFill>
              <a:latin typeface="Roboto" panose="02000000000000000000" pitchFamily="2" charset="0"/>
            </a:endParaRPr>
          </a:p>
        </p:txBody>
      </p:sp>
      <p:sp>
        <p:nvSpPr>
          <p:cNvPr id="3" name="Номер слайда 4">
            <a:extLst>
              <a:ext uri="{FF2B5EF4-FFF2-40B4-BE49-F238E27FC236}">
                <a16:creationId xmlns:a16="http://schemas.microsoft.com/office/drawing/2014/main" id="{FA272B37-4D80-05F0-079E-7A7A94E321EC}"/>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96</a:t>
            </a:fld>
            <a:endParaRPr lang="uk-UA" sz="3200" b="1" dirty="0">
              <a:solidFill>
                <a:schemeClr val="bg1"/>
              </a:solidFill>
              <a:latin typeface="Arial" panose="020B0604020202020204" pitchFamily="34" charset="0"/>
              <a:cs typeface="Arial" panose="020B0604020202020204" pitchFamily="34" charset="0"/>
            </a:endParaRPr>
          </a:p>
        </p:txBody>
      </p:sp>
      <p:sp>
        <p:nvSpPr>
          <p:cNvPr id="6" name="Прямоугольник 8">
            <a:extLst>
              <a:ext uri="{FF2B5EF4-FFF2-40B4-BE49-F238E27FC236}">
                <a16:creationId xmlns:a16="http://schemas.microsoft.com/office/drawing/2014/main" id="{0F21EA82-E963-E1B4-FCEE-7E67D67B32DF}"/>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endParaRPr lang="uk-UA" sz="388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382858"/>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4432-8324-DFF6-5C72-04D3A933681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EDC231-19C3-81C2-17F1-63320701CE3F}"/>
              </a:ext>
            </a:extLst>
          </p:cNvPr>
          <p:cNvSpPr>
            <a:spLocks noGrp="1"/>
          </p:cNvSpPr>
          <p:nvPr>
            <p:ph type="ctrTitle"/>
          </p:nvPr>
        </p:nvSpPr>
        <p:spPr>
          <a:xfrm>
            <a:off x="1817144" y="281908"/>
            <a:ext cx="22426859" cy="1032573"/>
          </a:xfrm>
          <a:noFill/>
          <a:ln>
            <a:noFill/>
          </a:ln>
        </p:spPr>
        <p:txBody>
          <a:bodyPr>
            <a:normAutofit/>
          </a:bodyPr>
          <a:lstStyle/>
          <a:p>
            <a:r>
              <a:rPr lang="uk-UA" sz="4800" noProof="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7EC420A-65F7-0815-A845-2F50F9D013CE}"/>
              </a:ext>
            </a:extLst>
          </p:cNvPr>
          <p:cNvSpPr>
            <a:spLocks noGrp="1"/>
          </p:cNvSpPr>
          <p:nvPr>
            <p:ph type="subTitle" idx="4"/>
          </p:nvPr>
        </p:nvSpPr>
        <p:spPr>
          <a:xfrm>
            <a:off x="1817144" y="1931180"/>
            <a:ext cx="19817560" cy="11502912"/>
          </a:xfrm>
          <a:prstGeom prst="rect">
            <a:avLst/>
          </a:prstGeom>
          <a:ln>
            <a:noFill/>
          </a:ln>
        </p:spPr>
        <p:txBody>
          <a:bodyPr>
            <a:noAutofit/>
          </a:bodyPr>
          <a:lstStyle/>
          <a:p>
            <a:pPr marL="0" indent="0" algn="l">
              <a:spcBef>
                <a:spcPts val="1800"/>
              </a:spcBef>
              <a:spcAft>
                <a:spcPts val="825"/>
              </a:spcAft>
              <a:buNone/>
            </a:pPr>
            <a:r>
              <a:rPr lang="uk-UA" sz="3600" b="1" i="0" noProof="0" dirty="0">
                <a:solidFill>
                  <a:schemeClr val="tx1"/>
                </a:solidFill>
                <a:effectLst/>
                <a:latin typeface="Arial" panose="020B0604020202020204" pitchFamily="34" charset="0"/>
                <a:cs typeface="Arial" panose="020B0604020202020204" pitchFamily="34" charset="0"/>
              </a:rPr>
              <a:t>Зміни з бере</a:t>
            </a:r>
            <a:r>
              <a:rPr lang="uk-UA" sz="3600" b="1" noProof="0" dirty="0">
                <a:solidFill>
                  <a:schemeClr val="tx1"/>
                </a:solidFill>
                <a:latin typeface="Arial" panose="020B0604020202020204" pitchFamily="34" charset="0"/>
                <a:cs typeface="Arial" panose="020B0604020202020204" pitchFamily="34" charset="0"/>
              </a:rPr>
              <a:t>зня 2025 року</a:t>
            </a:r>
          </a:p>
          <a:p>
            <a:pPr marL="0" indent="0">
              <a:spcBef>
                <a:spcPts val="1800"/>
              </a:spcBef>
              <a:spcAft>
                <a:spcPts val="800"/>
              </a:spcAft>
              <a:buNone/>
            </a:pPr>
            <a:r>
              <a:rPr lang="uk-UA" sz="3600" noProof="0" dirty="0">
                <a:solidFill>
                  <a:schemeClr val="tx1"/>
                </a:solidFill>
                <a:latin typeface="Arial" panose="020B0604020202020204" pitchFamily="34" charset="0"/>
                <a:cs typeface="Arial" panose="020B0604020202020204" pitchFamily="34" charset="0"/>
              </a:rPr>
              <a:t>мобілізовані після 18 травня 2024 року включаються до загальної кількості військовозобов’язаних для бронювання</a:t>
            </a:r>
          </a:p>
          <a:p>
            <a:pPr marL="0" indent="0">
              <a:spcBef>
                <a:spcPts val="1800"/>
              </a:spcBef>
              <a:spcAft>
                <a:spcPts val="800"/>
              </a:spcAft>
              <a:buNone/>
            </a:pPr>
            <a:r>
              <a:rPr lang="uk-UA" sz="3600" noProof="0" dirty="0">
                <a:solidFill>
                  <a:schemeClr val="tx1"/>
                </a:solidFill>
                <a:latin typeface="Arial" panose="020B0604020202020204" pitchFamily="34" charset="0"/>
                <a:cs typeface="Arial" panose="020B0604020202020204" pitchFamily="34" charset="0"/>
              </a:rPr>
              <a:t>до загальної кількості військовозобов'язаних працівників включаються особи, призвані на військову службу під час мобілізації після 18 травня 2024 року (абзац 2 пункту 12 Порядку № 76).</a:t>
            </a:r>
          </a:p>
          <a:p>
            <a:pPr marL="0" indent="0">
              <a:spcBef>
                <a:spcPts val="1800"/>
              </a:spcBef>
              <a:spcAft>
                <a:spcPts val="800"/>
              </a:spcAft>
              <a:buNone/>
            </a:pPr>
            <a:r>
              <a:rPr lang="uk-UA" sz="3600" noProof="0" dirty="0">
                <a:solidFill>
                  <a:schemeClr val="tx1"/>
                </a:solidFill>
                <a:latin typeface="Arial" panose="020B0604020202020204" pitchFamily="34" charset="0"/>
                <a:cs typeface="Arial" panose="020B0604020202020204" pitchFamily="34" charset="0"/>
              </a:rPr>
              <a:t>Це означає, що якщо на вашому підприємстві є працівники, мобілізовані після 18 травня 2024 року, вони будуть враховані у загальну чисельність військовозобов'язаних. Це, своєю чергою, дозволить забронювати більшу кількість працівників. Проте, слід врахувати, що для реалізації цієї зміни в системі "Дія" може знадобитися деякий час.</a:t>
            </a:r>
          </a:p>
          <a:p>
            <a:pPr marL="0" indent="0">
              <a:spcBef>
                <a:spcPts val="1800"/>
              </a:spcBef>
              <a:spcAft>
                <a:spcPts val="800"/>
              </a:spcAft>
              <a:buNone/>
            </a:pPr>
            <a:r>
              <a:rPr lang="uk-UA" sz="3600" noProof="0" dirty="0">
                <a:solidFill>
                  <a:schemeClr val="tx1"/>
                </a:solidFill>
                <a:latin typeface="Arial" panose="020B0604020202020204" pitchFamily="34" charset="0"/>
                <a:cs typeface="Arial" panose="020B0604020202020204" pitchFamily="34" charset="0"/>
              </a:rPr>
              <a:t>Нагадаємо, що згідно з абзацом першим пункту 12 Порядку № 76, до загальної кількості військовозобов'язаних, які підлягають бронюванню, не включаються:</a:t>
            </a:r>
          </a:p>
          <a:p>
            <a:pPr marL="0" lvl="0" indent="0">
              <a:spcBef>
                <a:spcPts val="1800"/>
              </a:spcBef>
              <a:buNone/>
            </a:pPr>
            <a:r>
              <a:rPr lang="uk-UA" sz="3600" dirty="0">
                <a:latin typeface="Arial" panose="020B0604020202020204" pitchFamily="34" charset="0"/>
                <a:cs typeface="Arial" panose="020B0604020202020204" pitchFamily="34" charset="0"/>
              </a:rPr>
              <a:t>– </a:t>
            </a:r>
            <a:r>
              <a:rPr lang="uk-UA" sz="3600" noProof="0" dirty="0">
                <a:solidFill>
                  <a:schemeClr val="tx1"/>
                </a:solidFill>
                <a:latin typeface="Arial" panose="020B0604020202020204" pitchFamily="34" charset="0"/>
                <a:cs typeface="Arial" panose="020B0604020202020204" pitchFamily="34" charset="0"/>
              </a:rPr>
              <a:t>військовозобов'язані жінки.</a:t>
            </a:r>
          </a:p>
          <a:p>
            <a:pPr marL="0" lvl="0" indent="0">
              <a:spcBef>
                <a:spcPts val="1800"/>
              </a:spcBef>
              <a:buNone/>
            </a:pPr>
            <a:r>
              <a:rPr lang="uk-UA" sz="3600" dirty="0">
                <a:latin typeface="Arial" panose="020B0604020202020204" pitchFamily="34" charset="0"/>
                <a:cs typeface="Arial" panose="020B0604020202020204" pitchFamily="34" charset="0"/>
              </a:rPr>
              <a:t>– </a:t>
            </a:r>
            <a:r>
              <a:rPr lang="uk-UA" sz="3600" noProof="0" dirty="0">
                <a:solidFill>
                  <a:schemeClr val="tx1"/>
                </a:solidFill>
                <a:latin typeface="Arial" panose="020B0604020202020204" pitchFamily="34" charset="0"/>
                <a:cs typeface="Arial" panose="020B0604020202020204" pitchFamily="34" charset="0"/>
              </a:rPr>
              <a:t>кінцеві </a:t>
            </a:r>
            <a:r>
              <a:rPr lang="uk-UA" sz="3600" noProof="0" dirty="0" err="1">
                <a:solidFill>
                  <a:schemeClr val="tx1"/>
                </a:solidFill>
                <a:latin typeface="Arial" panose="020B0604020202020204" pitchFamily="34" charset="0"/>
                <a:cs typeface="Arial" panose="020B0604020202020204" pitchFamily="34" charset="0"/>
              </a:rPr>
              <a:t>бенефіціарні</a:t>
            </a:r>
            <a:r>
              <a:rPr lang="uk-UA" sz="3600" noProof="0" dirty="0">
                <a:solidFill>
                  <a:schemeClr val="tx1"/>
                </a:solidFill>
                <a:latin typeface="Arial" panose="020B0604020202020204" pitchFamily="34" charset="0"/>
                <a:cs typeface="Arial" panose="020B0604020202020204" pitchFamily="34" charset="0"/>
              </a:rPr>
              <a:t> власники критично важливих підприємств та установ, які не є їхніми працівниками</a:t>
            </a:r>
          </a:p>
          <a:p>
            <a:pPr marL="0" lvl="0" indent="0">
              <a:spcBef>
                <a:spcPts val="1800"/>
              </a:spcBef>
              <a:buNone/>
            </a:pPr>
            <a:r>
              <a:rPr lang="uk-UA" sz="3600" dirty="0">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з</a:t>
            </a:r>
            <a:r>
              <a:rPr lang="uk-UA" sz="3600" noProof="0" dirty="0">
                <a:solidFill>
                  <a:schemeClr val="tx1"/>
                </a:solidFill>
                <a:latin typeface="Arial" panose="020B0604020202020204" pitchFamily="34" charset="0"/>
                <a:cs typeface="Arial" panose="020B0604020202020204" pitchFamily="34" charset="0"/>
              </a:rPr>
              <a:t> 2 квітня працівники заброньовані за іншим підприємством</a:t>
            </a:r>
          </a:p>
          <a:p>
            <a:pPr marL="0" indent="0">
              <a:spcBef>
                <a:spcPts val="1800"/>
              </a:spcBef>
              <a:spcAft>
                <a:spcPts val="800"/>
              </a:spcAft>
              <a:buNone/>
            </a:pPr>
            <a:r>
              <a:rPr lang="uk-UA" sz="3600" noProof="0" dirty="0">
                <a:solidFill>
                  <a:schemeClr val="tx1"/>
                </a:solidFill>
                <a:latin typeface="Arial" panose="020B0604020202020204" pitchFamily="34" charset="0"/>
                <a:cs typeface="Arial" panose="020B0604020202020204" pitchFamily="34" charset="0"/>
              </a:rPr>
              <a:t> </a:t>
            </a:r>
          </a:p>
        </p:txBody>
      </p:sp>
      <p:sp>
        <p:nvSpPr>
          <p:cNvPr id="9" name="Прямоугольник 8">
            <a:extLst>
              <a:ext uri="{FF2B5EF4-FFF2-40B4-BE49-F238E27FC236}">
                <a16:creationId xmlns:a16="http://schemas.microsoft.com/office/drawing/2014/main" id="{625D8414-F998-2276-0972-1920D1D845A5}"/>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D33D8844-C1C9-494D-1085-477D52E1F770}"/>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97</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339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72336-F784-4245-20E4-25DD948D0C4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1A8EC8-5371-0655-466E-6ECAE217E129}"/>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8DC6DBCB-53A1-533F-66CD-F76921F34629}"/>
              </a:ext>
            </a:extLst>
          </p:cNvPr>
          <p:cNvSpPr>
            <a:spLocks noGrp="1"/>
          </p:cNvSpPr>
          <p:nvPr>
            <p:ph type="subTitle" idx="4"/>
          </p:nvPr>
        </p:nvSpPr>
        <p:spPr>
          <a:xfrm>
            <a:off x="1817144" y="2155301"/>
            <a:ext cx="19378648" cy="11502912"/>
          </a:xfrm>
          <a:prstGeom prst="rect">
            <a:avLst/>
          </a:prstGeom>
          <a:ln>
            <a:noFill/>
          </a:ln>
        </p:spPr>
        <p:txBody>
          <a:bodyPr>
            <a:noAutofit/>
          </a:bodyPr>
          <a:lstStyle/>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Зміни в Порядку № 76! (Опубліковано 02.04.2025!)</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Основні зміни</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1️⃣ У загальній кількості військовозобов’язаних,  відтепер не будуть враховуватися </a:t>
            </a: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військовозобов’язані, заброньовані за іншими підприємствами.</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Тобто, якщо працівник заброньований за сумісництвом (на іншому підприємстві) за основним місцем роботи він вже не буде враховуватися в загальну кількість </a:t>
            </a:r>
            <a:r>
              <a:rPr lang="uk-UA" sz="4000" noProof="0" dirty="0" err="1">
                <a:solidFill>
                  <a:schemeClr val="tx1"/>
                </a:solidFill>
                <a:latin typeface="Arial" panose="020B0604020202020204" pitchFamily="34" charset="0"/>
                <a:cs typeface="Arial" panose="020B0604020202020204" pitchFamily="34" charset="0"/>
              </a:rPr>
              <a:t>військовозобовʼязаних</a:t>
            </a:r>
            <a:r>
              <a:rPr lang="uk-UA" sz="4000" noProof="0" dirty="0">
                <a:solidFill>
                  <a:schemeClr val="tx1"/>
                </a:solidFill>
                <a:latin typeface="Arial" panose="020B0604020202020204" pitchFamily="34" charset="0"/>
                <a:cs typeface="Arial" panose="020B0604020202020204" pitchFamily="34" charset="0"/>
              </a:rPr>
              <a:t>. </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2️⃣ Можна бронювати до 75 % кількості військовозобов’язаних працівників підприємств, що здійснюють виробництво, транспортування теплової енергії та надають послуги споживачам з постачання теплової енергії, централізованого постачання гарячої води, централізованого водопостачання та централізованого водовідведення, управління побутовими відходами</a:t>
            </a:r>
          </a:p>
          <a:p>
            <a:pPr marL="0" indent="0">
              <a:spcBef>
                <a:spcPts val="0"/>
              </a:spcBef>
            </a:pPr>
            <a:endParaRPr lang="uk-UA" sz="3600" noProof="0" dirty="0">
              <a:solidFill>
                <a:schemeClr val="tx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6E05533E-40BF-78F6-FEB8-89D49254A751}"/>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42083F4F-3F51-0FAF-DD26-E9C8E904E575}"/>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98</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562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08204-B206-0A44-B315-ADEB089BFE3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EED9D1-7CAF-54D2-CD26-EAE546B50747}"/>
              </a:ext>
            </a:extLst>
          </p:cNvPr>
          <p:cNvSpPr>
            <a:spLocks noGrp="1"/>
          </p:cNvSpPr>
          <p:nvPr>
            <p:ph type="ctrTitle"/>
          </p:nvPr>
        </p:nvSpPr>
        <p:spPr>
          <a:xfrm>
            <a:off x="1817144" y="281908"/>
            <a:ext cx="22426859" cy="1032573"/>
          </a:xfrm>
          <a:noFill/>
          <a:ln>
            <a:noFill/>
          </a:ln>
        </p:spPr>
        <p:txBody>
          <a:bodyPr>
            <a:normAutofit/>
          </a:bodyPr>
          <a:lstStyle/>
          <a:p>
            <a:r>
              <a:rPr lang="uk-UA" sz="4800" dirty="0">
                <a:latin typeface="Arial" panose="020B0604020202020204" pitchFamily="34" charset="0"/>
                <a:cs typeface="Arial" panose="020B0604020202020204" pitchFamily="34" charset="0"/>
              </a:rPr>
              <a:t>КІЛЬКІСТЬ ВІЙСЬКОВОЗОБОВ</a:t>
            </a:r>
            <a:r>
              <a:rPr lang="en-US" sz="4800" dirty="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ЯЗАНИХ ДО БРОНЮВАННЯ</a:t>
            </a:r>
            <a:endParaRPr lang="uk-UA" sz="4800" noProof="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B5F78F4-DC75-831F-8465-696B2891042F}"/>
              </a:ext>
            </a:extLst>
          </p:cNvPr>
          <p:cNvSpPr>
            <a:spLocks noGrp="1"/>
          </p:cNvSpPr>
          <p:nvPr>
            <p:ph type="subTitle" idx="4"/>
          </p:nvPr>
        </p:nvSpPr>
        <p:spPr>
          <a:xfrm>
            <a:off x="1768046" y="2213088"/>
            <a:ext cx="19811794" cy="11502912"/>
          </a:xfrm>
          <a:prstGeom prst="rect">
            <a:avLst/>
          </a:prstGeom>
          <a:ln>
            <a:noFill/>
          </a:ln>
        </p:spPr>
        <p:txBody>
          <a:bodyPr>
            <a:noAutofit/>
          </a:bodyPr>
          <a:lstStyle/>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Зміни в Порядку </a:t>
            </a:r>
            <a:r>
              <a:rPr lang="uk-UA" sz="4000" dirty="0">
                <a:solidFill>
                  <a:schemeClr val="tx1"/>
                </a:solidFill>
                <a:latin typeface="Arial" panose="020B0604020202020204" pitchFamily="34" charset="0"/>
                <a:cs typeface="Arial" panose="020B0604020202020204" pitchFamily="34" charset="0"/>
              </a:rPr>
              <a:t>№</a:t>
            </a:r>
            <a:r>
              <a:rPr lang="uk-UA" sz="4000" noProof="0" dirty="0">
                <a:solidFill>
                  <a:schemeClr val="tx1"/>
                </a:solidFill>
                <a:latin typeface="Arial" panose="020B0604020202020204" pitchFamily="34" charset="0"/>
                <a:cs typeface="Arial" panose="020B0604020202020204" pitchFamily="34" charset="0"/>
              </a:rPr>
              <a:t> 76! (Опубліковано 02.04.2025!)</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Основні зміни</a:t>
            </a: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uk-UA" sz="4000" noProof="0" dirty="0">
              <a:solidFill>
                <a:schemeClr val="tx1"/>
              </a:solidFill>
              <a:latin typeface="Arial" panose="020B0604020202020204" pitchFamily="34" charset="0"/>
              <a:cs typeface="Arial" panose="020B0604020202020204" pitchFamily="34" charset="0"/>
            </a:endParaRP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3️⃣«Бронювання або анулювання відстрочки військовозобов’язаних, які займають</a:t>
            </a:r>
          </a:p>
          <a:p>
            <a:pPr marL="0" indent="0">
              <a:spcBef>
                <a:spcPts val="0"/>
              </a:spcBef>
              <a:buNone/>
            </a:pPr>
            <a:r>
              <a:rPr lang="uk-UA" sz="4000" noProof="0" dirty="0">
                <a:solidFill>
                  <a:schemeClr val="tx1"/>
                </a:solidFill>
                <a:latin typeface="Arial" panose="020B0604020202020204" pitchFamily="34" charset="0"/>
                <a:cs typeface="Arial" panose="020B0604020202020204" pitchFamily="34" charset="0"/>
              </a:rPr>
              <a:t>посади протезистів-</a:t>
            </a:r>
            <a:r>
              <a:rPr lang="uk-UA" sz="4000" noProof="0" dirty="0" err="1">
                <a:solidFill>
                  <a:schemeClr val="tx1"/>
                </a:solidFill>
                <a:latin typeface="Arial" panose="020B0604020202020204" pitchFamily="34" charset="0"/>
                <a:cs typeface="Arial" panose="020B0604020202020204" pitchFamily="34" charset="0"/>
              </a:rPr>
              <a:t>ортезистів</a:t>
            </a:r>
            <a:r>
              <a:rPr lang="uk-UA" sz="4000" noProof="0" dirty="0">
                <a:solidFill>
                  <a:schemeClr val="tx1"/>
                </a:solidFill>
                <a:latin typeface="Arial" panose="020B0604020202020204" pitchFamily="34" charset="0"/>
                <a:cs typeface="Arial" panose="020B0604020202020204" pitchFamily="34" charset="0"/>
              </a:rPr>
              <a:t>, техніків-протезистів-</a:t>
            </a:r>
            <a:r>
              <a:rPr lang="uk-UA" sz="4000" noProof="0" dirty="0" err="1">
                <a:solidFill>
                  <a:schemeClr val="tx1"/>
                </a:solidFill>
                <a:latin typeface="Arial" panose="020B0604020202020204" pitchFamily="34" charset="0"/>
                <a:cs typeface="Arial" panose="020B0604020202020204" pitchFamily="34" charset="0"/>
              </a:rPr>
              <a:t>ортезистів</a:t>
            </a:r>
            <a:r>
              <a:rPr lang="uk-UA" sz="4000" noProof="0" dirty="0">
                <a:solidFill>
                  <a:schemeClr val="tx1"/>
                </a:solidFill>
                <a:latin typeface="Arial" panose="020B0604020202020204" pitchFamily="34" charset="0"/>
                <a:cs typeface="Arial" panose="020B0604020202020204" pitchFamily="34" charset="0"/>
              </a:rPr>
              <a:t>, інженерів-технологів-протезистів, інженерів-протезистів, механіків протезно-ортопедичних виробів, за</a:t>
            </a:r>
          </a:p>
          <a:p>
            <a:pPr marL="0" indent="0">
              <a:spcBef>
                <a:spcPts val="0"/>
              </a:spcBef>
              <a:buNone/>
            </a:pPr>
            <a:r>
              <a:rPr lang="uk-UA" sz="4000" i="1" noProof="0" dirty="0">
                <a:solidFill>
                  <a:schemeClr val="tx1"/>
                </a:solidFill>
                <a:latin typeface="Arial" panose="020B0604020202020204" pitchFamily="34" charset="0"/>
                <a:cs typeface="Arial" panose="020B0604020202020204" pitchFamily="34" charset="0"/>
              </a:rPr>
              <a:t>умови виконання ними не менш як 50 % норми робочого часу протягом останніх трьох місяців, що передують даті подання списку, з відповідним обґрунтуванням, здійснюється засобами Порталу Дія за списками або заявою в електронній формі про анулювання бронювання військовозобов’язаного працівника, які формуються</a:t>
            </a:r>
          </a:p>
          <a:p>
            <a:pPr marL="0" indent="0">
              <a:spcBef>
                <a:spcPts val="0"/>
              </a:spcBef>
              <a:buNone/>
            </a:pPr>
            <a:r>
              <a:rPr lang="uk-UA" sz="4000" i="1" noProof="0" dirty="0">
                <a:solidFill>
                  <a:schemeClr val="tx1"/>
                </a:solidFill>
                <a:latin typeface="Arial" panose="020B0604020202020204" pitchFamily="34" charset="0"/>
                <a:cs typeface="Arial" panose="020B0604020202020204" pitchFamily="34" charset="0"/>
              </a:rPr>
              <a:t>уповноваженою особою </a:t>
            </a:r>
            <a:r>
              <a:rPr lang="uk-UA" sz="4000" i="1" noProof="0" dirty="0" err="1">
                <a:solidFill>
                  <a:schemeClr val="tx1"/>
                </a:solidFill>
                <a:latin typeface="Arial" panose="020B0604020202020204" pitchFamily="34" charset="0"/>
                <a:cs typeface="Arial" panose="020B0604020202020204" pitchFamily="34" charset="0"/>
              </a:rPr>
              <a:t>Мінсоцполітики</a:t>
            </a:r>
            <a:r>
              <a:rPr lang="uk-UA" sz="4000" i="1" noProof="0" dirty="0">
                <a:solidFill>
                  <a:schemeClr val="tx1"/>
                </a:solidFill>
                <a:latin typeface="Arial" panose="020B0604020202020204" pitchFamily="34" charset="0"/>
                <a:cs typeface="Arial" panose="020B0604020202020204" pitchFamily="34" charset="0"/>
              </a:rPr>
              <a:t> на підставі обґрунтованого подання критично важливого підприємства</a:t>
            </a:r>
          </a:p>
        </p:txBody>
      </p:sp>
      <p:sp>
        <p:nvSpPr>
          <p:cNvPr id="9" name="Прямоугольник 8">
            <a:extLst>
              <a:ext uri="{FF2B5EF4-FFF2-40B4-BE49-F238E27FC236}">
                <a16:creationId xmlns:a16="http://schemas.microsoft.com/office/drawing/2014/main" id="{B77599E7-B0E5-D0F6-29C3-0C42BEB78B3A}"/>
              </a:ext>
            </a:extLst>
          </p:cNvPr>
          <p:cNvSpPr/>
          <p:nvPr/>
        </p:nvSpPr>
        <p:spPr>
          <a:xfrm rot="16200000">
            <a:off x="-1433860" y="10912590"/>
            <a:ext cx="4362783" cy="689548"/>
          </a:xfrm>
          <a:prstGeom prst="rect">
            <a:avLst/>
          </a:prstGeom>
        </p:spPr>
        <p:txBody>
          <a:bodyPr wrap="square">
            <a:spAutoFit/>
          </a:bodyPr>
          <a:lstStyle/>
          <a:p>
            <a:r>
              <a:rPr lang="en-US" sz="3881" noProof="0" dirty="0">
                <a:solidFill>
                  <a:schemeClr val="bg1"/>
                </a:solidFill>
                <a:latin typeface="Arial" panose="020B0604020202020204" pitchFamily="34" charset="0"/>
                <a:cs typeface="Arial" panose="020B0604020202020204" pitchFamily="34" charset="0"/>
              </a:rPr>
              <a:t>KAZNACHEI</a:t>
            </a:r>
            <a:r>
              <a:rPr lang="uk-UA" sz="3881" noProof="0" dirty="0">
                <a:solidFill>
                  <a:schemeClr val="bg1"/>
                </a:solidFill>
                <a:latin typeface="Arial" panose="020B0604020202020204" pitchFamily="34" charset="0"/>
                <a:cs typeface="Arial" panose="020B0604020202020204" pitchFamily="34" charset="0"/>
              </a:rPr>
              <a:t>  </a:t>
            </a:r>
          </a:p>
        </p:txBody>
      </p:sp>
      <p:sp>
        <p:nvSpPr>
          <p:cNvPr id="4" name="Номер слайда 4">
            <a:extLst>
              <a:ext uri="{FF2B5EF4-FFF2-40B4-BE49-F238E27FC236}">
                <a16:creationId xmlns:a16="http://schemas.microsoft.com/office/drawing/2014/main" id="{36D55B54-01E1-F90A-0A7F-5EE045BDE3F7}"/>
              </a:ext>
            </a:extLst>
          </p:cNvPr>
          <p:cNvSpPr txBox="1">
            <a:spLocks/>
          </p:cNvSpPr>
          <p:nvPr/>
        </p:nvSpPr>
        <p:spPr>
          <a:xfrm>
            <a:off x="22314327" y="12449242"/>
            <a:ext cx="948009" cy="52289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fld id="{86CB4B4D-7CA3-9044-876B-883B54F8677D}" type="slidenum">
              <a:rPr lang="uk-UA" sz="3200" b="1" smtClean="0">
                <a:solidFill>
                  <a:schemeClr val="bg1"/>
                </a:solidFill>
                <a:latin typeface="Arial" panose="020B0604020202020204" pitchFamily="34" charset="0"/>
                <a:cs typeface="Arial" panose="020B0604020202020204" pitchFamily="34" charset="0"/>
              </a:rPr>
              <a:pPr/>
              <a:t>99</a:t>
            </a:fld>
            <a:endParaRPr lang="uk-UA"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89636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7489</TotalTime>
  <Words>17517</Words>
  <Application>Microsoft Office PowerPoint</Application>
  <PresentationFormat>Довільний</PresentationFormat>
  <Paragraphs>1269</Paragraphs>
  <Slides>165</Slides>
  <Notes>2</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165</vt:i4>
      </vt:variant>
    </vt:vector>
  </HeadingPairs>
  <TitlesOfParts>
    <vt:vector size="174" baseType="lpstr">
      <vt:lpstr>Aptos</vt:lpstr>
      <vt:lpstr>Aptos Display</vt:lpstr>
      <vt:lpstr>Arial</vt:lpstr>
      <vt:lpstr>Calibri</vt:lpstr>
      <vt:lpstr>Helvetica</vt:lpstr>
      <vt:lpstr>Lucida Grande</vt:lpstr>
      <vt:lpstr>Roboto</vt:lpstr>
      <vt:lpstr>Wingdings</vt:lpstr>
      <vt:lpstr>Тема Office</vt:lpstr>
      <vt:lpstr>Презентація PowerPoint</vt:lpstr>
      <vt:lpstr>ЕКСПЕРТ З ПИТАНЬ ТРУДОВОГО ЗАКОНОДАВСТВА ТА ОПЛАТИ ПРАЦІ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БРОНЮВАННЯ БЕЗ 72-ГОДИННОГО ОЧІКУВАННЯ</vt:lpstr>
      <vt:lpstr>БРОНЮВАННЯ БЕЗ 72-ГОДИННОГО ОЧІКУВАННЯ</vt:lpstr>
      <vt:lpstr>БРОНЮВАННЯ БЕЗ 72-ГОДИННОГО ОЧІКУВАННЯ ПІСЛЯ 02.02.2026</vt:lpstr>
      <vt:lpstr>БРОНЮВАННЯ БЕЗ 72-ГОДИННОГО ОЧІКУВАННЯ ПІСЛЯ 02.02.2026</vt:lpstr>
      <vt:lpstr>БРОНЮВАННЯ БЕЗ 72-ГОДИННОГО ОЧІКУВАННЯ ПІСЛЯ 02.02.2026</vt:lpstr>
      <vt:lpstr>БРОНЮВАННЯ БЕЗ 72-ГОДИННОГО ОЧІКУВАННЯ ПІСЛЯ 02.02.2026</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ІЗ ПОРУШЕННЯМ</vt:lpstr>
      <vt:lpstr>БРОНЮВАННЯ ПРАЦІВНИКІВ З ПОРУШЕННЯМ</vt:lpstr>
      <vt:lpstr>ЗМІНИ ЛІМІТУ ВІД МІНОБОРОНИ</vt:lpstr>
      <vt:lpstr>ЗМІНИ ЛІМІТУ ВІД МІНОБОРОНИ</vt:lpstr>
      <vt:lpstr>ЗМІНИ ЛІМІТУ ВІД МІНОБОРОНИ</vt:lpstr>
      <vt:lpstr>ЗМІНИ ЛІМІТУ ВІД МІНОБОРОНИ</vt:lpstr>
      <vt:lpstr>ЗМІН ЛІМІТУ ВІД МІНОБОРОНИ</vt:lpstr>
      <vt:lpstr>ЗМІНИ ЛІМІТУ ВІД МІНОБОРОНИ</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КІЛЬКІСТЬ ВІЙСЬКОВОЗОБОВ’ЯЗАНИХ 3 9 ГРУДНЯ 2025 </vt:lpstr>
      <vt:lpstr>ПЕРЕБРОНЮВАННЯ з 02.02.2026 без 72-ох ГОДИН ОЧІКУВАННЯ</vt:lpstr>
      <vt:lpstr>ПЕРЕБРОНЮВАННЯ з 02.02.2026 без 72-ох ГОДИН ОЧІКУВАННЯ</vt:lpstr>
      <vt:lpstr>Презентація PowerPoint</vt:lpstr>
      <vt:lpstr>НАКАЗ МІНЕКОНОМІКИ № 471</vt:lpstr>
      <vt:lpstr>НАКАЗ МІНЕКОНОМІКИ № 471</vt:lpstr>
      <vt:lpstr>НАКАЗ МІНЕКОНОМІКИ № 471</vt:lpstr>
      <vt:lpstr>НАКАЗ МІНЕКОНОМІКИ № 471</vt:lpstr>
      <vt:lpstr>НАКАЗ МІНЕКОНОМІКИ № 471</vt:lpstr>
      <vt:lpstr>НАКАЗ МІНЕКОНОМІКИ № 471</vt:lpstr>
      <vt:lpstr>НАКАЗ МІНЕКОНОМІКИ № 471</vt:lpstr>
      <vt:lpstr>НАКАЗ МІНЕКОНОМІКИ № 471. ЛІСОВІ ГОСПОДАРСТВА </vt:lpstr>
      <vt:lpstr>НАКАЗ МІНЕКОНОМІКИ № 471. ЛІСОВІ ГОСПОДАРСТВА </vt:lpstr>
      <vt:lpstr>НАКАЗ МІНЕКОНОМІКИ № 471. НАВКОЛИШНЄ СЕРЕДОВИЩЕ</vt:lpstr>
      <vt:lpstr>НАКАЗ МІНЕКОНОМІКИ № 471. СІЛЬСЬКЕ ГОСПОДАРСТВО</vt:lpstr>
      <vt:lpstr>НАКАЗ МІНЕКОНОМІКИ № 471. СІЛЬСЬКЕ ГОСПОДАРСТВО</vt:lpstr>
      <vt:lpstr>НАКАЗ МІНЕКОНОМІКИ № 471. СІЛЬСЬКЕ ГОСПОДАРСТВО</vt:lpstr>
      <vt:lpstr>БАЗОВІ ПРАВИЛА для СТАТУСУ КРИТИЧНО ВАЖЛИВОГО </vt:lpstr>
      <vt:lpstr>БАЗОВІ ПРАВИЛА для СТАТУСУ КРИТИЧНО ВАЖЛИВОГО </vt:lpstr>
      <vt:lpstr>БАЗОВІ ПРАВИЛА для СТАТУСУ КРИТИЧНО ВАЖЛИВОГО </vt:lpstr>
      <vt:lpstr>КОМУ ПОДАВАТИ ДОКУМЕНТИ</vt:lpstr>
      <vt:lpstr>КОМУ ПОДАВАТИ ДОКУМЕНТИ ДЛЯ ОТРИМАННЯ СТАТУСУ КРИТИЧНО ВАЖЛИВОГО ПІДПРИЄМСТВА В ОСОБЛИВИЙ ПЕРІОД</vt:lpstr>
      <vt:lpstr>Презентація PowerPoint</vt:lpstr>
      <vt:lpstr>ОТРИМАННЯ КРИТИЧНОГО СТАТУСУ ДЛЯ ПІДПРИЄМСТВА</vt:lpstr>
      <vt:lpstr>МІНІМАЛЬНА ЗАРПЛАТА 2026</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БРОНЮВАННЯ ПРАЦІВНИКІВ</vt:lpstr>
      <vt:lpstr>Презентація PowerPoint</vt:lpstr>
      <vt:lpstr>КІЛЬКІСТЬ ВІЙСЬКОВОЗОБОВ’ЯЗАНИХ ДО БРОНЮВАННЯ</vt:lpstr>
      <vt:lpstr>КІЛЬКІСТЬ ВІЙСЬКОВОЗОБОВ’ЯЗАНИХ ДО БРОНЮВАННЯ</vt:lpstr>
      <vt:lpstr>КІЛЬКІСТЬ ВІЙСЬКОВОЗОБОВ’ЯЗАНИХ ДО БРОНЮВАННЯ</vt:lpstr>
      <vt:lpstr>КІЛЬКІСТЬ ВІЙСЬКОВОЗОБОВ’ЯЗАНИХ ДО БРОНЮВАННЯ</vt:lpstr>
      <vt:lpstr>КІЛЬКІСТЬ ВІЙСЬКОВОЗОБОВ’ЯЗАНИХ ДО БРОНЮВАННЯ</vt:lpstr>
      <vt:lpstr>КІЛЬКІСТЬ ВІЙСЬКОВОЗОБОВ’ЯЗАНИХ ДО БРОНЮВАННЯ</vt:lpstr>
      <vt:lpstr>КІЛЬКІСТЬ ВІЙСЬКОВОЗОБОВ’ЯЗАНИХ 3 9 ГРУДНЯ 2025 </vt:lpstr>
      <vt:lpstr>КІЛЬКІСТЬ ВІЙСЬКОВОЗОБОВ’ЯЗАНИХ 3 9 ГРУДНЯ 2025 </vt:lpstr>
      <vt:lpstr>КІЛЬКІСТЬ ВІЙСЬКОВОЗОБОВ’ЯЗАНИХ ДО БРОНЮВАННЯ</vt:lpstr>
      <vt:lpstr>Презентація PowerPoint</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СЕРЕДНЯ ЗАРПЛАТА 2,5 МЗП </vt:lpstr>
      <vt:lpstr>ЗВІРЯННЯ СПИСКІВ ДЛЯ БРОНЮВАННЯ</vt:lpstr>
      <vt:lpstr>СЕРЕДНЯ ЗАРПЛАТА 2,5 МЗП </vt:lpstr>
      <vt:lpstr>СЕРЕДНЯ ЗАРПЛАТА 2,5 МЗП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ВІДПУСТКА БЕЗ ЗБЕРЕЖЕННЯ = АНУЛЮВАННЯ БРОНЮВАННЯ? </vt:lpstr>
      <vt:lpstr>Презентація PowerPoint</vt:lpstr>
      <vt:lpstr>ПОРЯДОК № 76-СБУ</vt:lpstr>
      <vt:lpstr>ПОРЯДОК № 76-СБУ</vt:lpstr>
      <vt:lpstr>ПОРЯДОК № 76-СБУ</vt:lpstr>
      <vt:lpstr>ПОРЯДОК № 76-СБУ</vt:lpstr>
      <vt:lpstr>ПОРЯДОК № 76-СБУ</vt:lpstr>
      <vt:lpstr>ПОРЯДОК № 76-СБУ</vt:lpstr>
      <vt:lpstr>ПОРЯДОК № 76-СБУ</vt:lpstr>
      <vt:lpstr>Презентація PowerPoint</vt:lpstr>
      <vt:lpstr>МОНІТОРИНГ </vt:lpstr>
      <vt:lpstr>МОНІТОРИНГ </vt:lpstr>
      <vt:lpstr>МОНІТОРИНГ </vt:lpstr>
      <vt:lpstr>Презентація PowerPoint</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ЧИ СКАСУВАЛИ ПАПЕРОВІ ВОД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Happy</dc:creator>
  <cp:lastModifiedBy>Галина Галина</cp:lastModifiedBy>
  <cp:revision>169</cp:revision>
  <dcterms:modified xsi:type="dcterms:W3CDTF">2026-02-04T10:59:59Z</dcterms:modified>
</cp:coreProperties>
</file>