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76" r:id="rId6"/>
    <p:sldId id="274" r:id="rId7"/>
    <p:sldId id="272" r:id="rId8"/>
    <p:sldId id="273" r:id="rId9"/>
  </p:sldIdLst>
  <p:sldSz cx="18288000" cy="10287000"/>
  <p:notesSz cx="6797675" cy="9926638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3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86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78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71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64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57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48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42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768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F9D"/>
    <a:srgbClr val="FFCC66"/>
    <a:srgbClr val="FF5A33"/>
    <a:srgbClr val="3B79D3"/>
    <a:srgbClr val="FFC043"/>
    <a:srgbClr val="53BB0D"/>
    <a:srgbClr val="CB640F"/>
    <a:srgbClr val="FF7757"/>
    <a:srgbClr val="E16F11"/>
    <a:srgbClr val="00D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із теми 1 –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ітлий стиль 1 –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Помірний стиль 1 –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ітлий стиль 3 –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1724" autoAdjust="0"/>
  </p:normalViewPr>
  <p:slideViewPr>
    <p:cSldViewPr>
      <p:cViewPr varScale="1">
        <p:scale>
          <a:sx n="71" d="100"/>
          <a:sy n="71" d="100"/>
        </p:scale>
        <p:origin x="-738" y="-114"/>
      </p:cViewPr>
      <p:guideLst>
        <p:guide orient="horz" pos="3768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9" d="100"/>
          <a:sy n="79" d="100"/>
        </p:scale>
        <p:origin x="-3936" y="-84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cabinet.sfs.gov.ua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cabinet.sfs.gov.ua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DA5E70-3380-4062-ADA0-1BAAB78E6D77}" type="doc">
      <dgm:prSet loTypeId="urn:microsoft.com/office/officeart/2005/8/layout/chevron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7C9805BC-C710-4BA8-9340-A5C525D873D7}">
      <dgm:prSet phldrT="[Текст]" custT="1"/>
      <dgm:spPr/>
      <dgm:t>
        <a:bodyPr/>
        <a:lstStyle/>
        <a:p>
          <a:r>
            <a:rPr lang="uk-UA" sz="2800" dirty="0" smtClean="0"/>
            <a:t>Розділ 1</a:t>
          </a:r>
          <a:endParaRPr lang="ru-RU" sz="2800" dirty="0"/>
        </a:p>
      </dgm:t>
    </dgm:pt>
    <dgm:pt modelId="{0B1BDEB0-11CD-4D1B-AE5E-47F9F3EA1BF1}" type="parTrans" cxnId="{DE52DCAF-B928-4E30-A74A-F22B1F7341EF}">
      <dgm:prSet/>
      <dgm:spPr/>
      <dgm:t>
        <a:bodyPr/>
        <a:lstStyle/>
        <a:p>
          <a:endParaRPr lang="ru-RU" sz="1100"/>
        </a:p>
      </dgm:t>
    </dgm:pt>
    <dgm:pt modelId="{AD30CC43-09D7-48DB-B248-280217D9CABC}" type="sibTrans" cxnId="{DE52DCAF-B928-4E30-A74A-F22B1F7341EF}">
      <dgm:prSet/>
      <dgm:spPr/>
      <dgm:t>
        <a:bodyPr/>
        <a:lstStyle/>
        <a:p>
          <a:endParaRPr lang="ru-RU" sz="1100"/>
        </a:p>
      </dgm:t>
    </dgm:pt>
    <dgm:pt modelId="{48BAE3B9-5D9A-4C48-9427-FF836C458ABA}">
      <dgm:prSet phldrT="[Текст]" custT="1"/>
      <dgm:spPr/>
      <dgm:t>
        <a:bodyPr/>
        <a:lstStyle/>
        <a:p>
          <a:r>
            <a:rPr lang="uk-UA" sz="3600" dirty="0" smtClean="0"/>
            <a:t>Чинне законодавство щодо обліку об</a:t>
          </a:r>
          <a:r>
            <a:rPr lang="en-US" sz="3600" dirty="0" smtClean="0"/>
            <a:t>’</a:t>
          </a:r>
          <a:r>
            <a:rPr lang="uk-UA" sz="3600" dirty="0" err="1" smtClean="0"/>
            <a:t>єктів</a:t>
          </a:r>
          <a:r>
            <a:rPr lang="uk-UA" sz="3600" dirty="0" smtClean="0"/>
            <a:t> оподаткування</a:t>
          </a:r>
          <a:endParaRPr lang="ru-RU" sz="3600" dirty="0"/>
        </a:p>
      </dgm:t>
    </dgm:pt>
    <dgm:pt modelId="{7126024B-C6E5-4B75-AF28-6CBAB29B4940}" type="parTrans" cxnId="{99F6A6A5-C871-4027-B8D6-FB1006AC14F6}">
      <dgm:prSet/>
      <dgm:spPr/>
      <dgm:t>
        <a:bodyPr/>
        <a:lstStyle/>
        <a:p>
          <a:endParaRPr lang="ru-RU" sz="1100"/>
        </a:p>
      </dgm:t>
    </dgm:pt>
    <dgm:pt modelId="{8A8990E7-747A-4779-BFCE-EB9B398329F9}" type="sibTrans" cxnId="{99F6A6A5-C871-4027-B8D6-FB1006AC14F6}">
      <dgm:prSet/>
      <dgm:spPr/>
      <dgm:t>
        <a:bodyPr/>
        <a:lstStyle/>
        <a:p>
          <a:endParaRPr lang="ru-RU" sz="1100"/>
        </a:p>
      </dgm:t>
    </dgm:pt>
    <dgm:pt modelId="{AAEBACEB-E314-422B-BA69-DFD1E3945747}">
      <dgm:prSet phldrT="[Текст]" custT="1"/>
      <dgm:spPr/>
      <dgm:t>
        <a:bodyPr/>
        <a:lstStyle/>
        <a:p>
          <a:r>
            <a:rPr lang="uk-UA" sz="2800" dirty="0" smtClean="0"/>
            <a:t>Розділ 2</a:t>
          </a:r>
          <a:endParaRPr lang="ru-RU" sz="2800" dirty="0"/>
        </a:p>
      </dgm:t>
    </dgm:pt>
    <dgm:pt modelId="{FD882E7C-BACE-4744-9618-460AD9CD0629}" type="parTrans" cxnId="{283FAE13-3F24-43E8-BA55-76CB6069999F}">
      <dgm:prSet/>
      <dgm:spPr/>
      <dgm:t>
        <a:bodyPr/>
        <a:lstStyle/>
        <a:p>
          <a:endParaRPr lang="ru-RU" sz="1100"/>
        </a:p>
      </dgm:t>
    </dgm:pt>
    <dgm:pt modelId="{45161492-1A6E-4FF9-B5FE-967C72D714BE}" type="sibTrans" cxnId="{283FAE13-3F24-43E8-BA55-76CB6069999F}">
      <dgm:prSet/>
      <dgm:spPr/>
      <dgm:t>
        <a:bodyPr/>
        <a:lstStyle/>
        <a:p>
          <a:endParaRPr lang="ru-RU" sz="1100"/>
        </a:p>
      </dgm:t>
    </dgm:pt>
    <dgm:pt modelId="{5FC4B501-9F47-4A16-BEC6-AB5B7BAFFB3D}">
      <dgm:prSet phldrT="[Текст]" custT="1"/>
      <dgm:spPr/>
      <dgm:t>
        <a:bodyPr/>
        <a:lstStyle/>
        <a:p>
          <a:r>
            <a:rPr lang="uk-UA" sz="3600" dirty="0" smtClean="0"/>
            <a:t>Порядок подання </a:t>
          </a:r>
          <a:r>
            <a:rPr lang="uk-UA" sz="3600" dirty="0" smtClean="0"/>
            <a:t>заяви про </a:t>
          </a:r>
          <a:r>
            <a:rPr lang="uk-UA" sz="3600" dirty="0" smtClean="0"/>
            <a:t>об</a:t>
          </a:r>
          <a:r>
            <a:rPr lang="en-US" sz="3600" dirty="0" smtClean="0"/>
            <a:t>’</a:t>
          </a:r>
          <a:r>
            <a:rPr lang="uk-UA" sz="3600" dirty="0" err="1" smtClean="0"/>
            <a:t>єкти</a:t>
          </a:r>
          <a:r>
            <a:rPr lang="uk-UA" sz="3600" dirty="0" smtClean="0"/>
            <a:t> оподаткування</a:t>
          </a:r>
          <a:endParaRPr lang="ru-RU" sz="3600" dirty="0"/>
        </a:p>
      </dgm:t>
    </dgm:pt>
    <dgm:pt modelId="{4DCC2ADC-7379-4116-AA67-37D7B18B6BE5}" type="parTrans" cxnId="{DC123A11-73E9-47B7-B952-B35D9202BD7C}">
      <dgm:prSet/>
      <dgm:spPr/>
      <dgm:t>
        <a:bodyPr/>
        <a:lstStyle/>
        <a:p>
          <a:endParaRPr lang="ru-RU" sz="1100"/>
        </a:p>
      </dgm:t>
    </dgm:pt>
    <dgm:pt modelId="{FACEE0AF-F2C4-474B-A926-3282615DD457}" type="sibTrans" cxnId="{DC123A11-73E9-47B7-B952-B35D9202BD7C}">
      <dgm:prSet/>
      <dgm:spPr/>
      <dgm:t>
        <a:bodyPr/>
        <a:lstStyle/>
        <a:p>
          <a:endParaRPr lang="ru-RU" sz="1100"/>
        </a:p>
      </dgm:t>
    </dgm:pt>
    <dgm:pt modelId="{9E86D7DD-31D1-4090-93C8-8132A7A7959A}">
      <dgm:prSet phldrT="[Текст]" custT="1"/>
      <dgm:spPr/>
      <dgm:t>
        <a:bodyPr/>
        <a:lstStyle/>
        <a:p>
          <a:r>
            <a:rPr lang="uk-UA" sz="2800" dirty="0" smtClean="0"/>
            <a:t>Розділ 3</a:t>
          </a:r>
          <a:endParaRPr lang="ru-RU" sz="2800" dirty="0"/>
        </a:p>
      </dgm:t>
    </dgm:pt>
    <dgm:pt modelId="{FFBCF8CF-44AD-44EC-9B95-6787B7547961}" type="parTrans" cxnId="{A39066D7-0BB1-40E9-9E94-7184A9BEA556}">
      <dgm:prSet/>
      <dgm:spPr/>
      <dgm:t>
        <a:bodyPr/>
        <a:lstStyle/>
        <a:p>
          <a:endParaRPr lang="ru-RU" sz="1100"/>
        </a:p>
      </dgm:t>
    </dgm:pt>
    <dgm:pt modelId="{7E824732-3040-4ECE-B2CC-DC0123430557}" type="sibTrans" cxnId="{A39066D7-0BB1-40E9-9E94-7184A9BEA556}">
      <dgm:prSet/>
      <dgm:spPr/>
      <dgm:t>
        <a:bodyPr/>
        <a:lstStyle/>
        <a:p>
          <a:endParaRPr lang="ru-RU" sz="1100"/>
        </a:p>
      </dgm:t>
    </dgm:pt>
    <dgm:pt modelId="{5CAEF791-E492-4221-8445-1D883F1CCF07}">
      <dgm:prSet phldrT="[Текст]" custT="1"/>
      <dgm:spPr/>
      <dgm:t>
        <a:bodyPr/>
        <a:lstStyle/>
        <a:p>
          <a:r>
            <a:rPr lang="uk-UA" sz="3600" dirty="0" smtClean="0"/>
            <a:t>Особливості заповнення </a:t>
          </a:r>
          <a:r>
            <a:rPr lang="uk-UA" sz="3600" dirty="0" smtClean="0"/>
            <a:t>заяви про </a:t>
          </a:r>
          <a:r>
            <a:rPr lang="uk-UA" sz="3600" dirty="0" smtClean="0"/>
            <a:t>об</a:t>
          </a:r>
          <a:r>
            <a:rPr lang="en-US" sz="3600" dirty="0" smtClean="0"/>
            <a:t>’</a:t>
          </a:r>
          <a:r>
            <a:rPr lang="uk-UA" sz="3600" dirty="0" err="1" smtClean="0"/>
            <a:t>єкти</a:t>
          </a:r>
          <a:r>
            <a:rPr lang="uk-UA" sz="3600" dirty="0" smtClean="0"/>
            <a:t> оподаткування</a:t>
          </a:r>
          <a:endParaRPr lang="ru-RU" sz="3600" dirty="0"/>
        </a:p>
      </dgm:t>
    </dgm:pt>
    <dgm:pt modelId="{C70AF9B2-6F33-419F-823A-C8CC0611BADE}" type="parTrans" cxnId="{499FD5E5-4A17-4EE1-9809-DB5FC4B61999}">
      <dgm:prSet/>
      <dgm:spPr/>
      <dgm:t>
        <a:bodyPr/>
        <a:lstStyle/>
        <a:p>
          <a:endParaRPr lang="ru-RU" sz="1100"/>
        </a:p>
      </dgm:t>
    </dgm:pt>
    <dgm:pt modelId="{58CCFC7F-36EB-4BF6-AC08-31829B36CDCC}" type="sibTrans" cxnId="{499FD5E5-4A17-4EE1-9809-DB5FC4B61999}">
      <dgm:prSet/>
      <dgm:spPr/>
      <dgm:t>
        <a:bodyPr/>
        <a:lstStyle/>
        <a:p>
          <a:endParaRPr lang="ru-RU" sz="1100"/>
        </a:p>
      </dgm:t>
    </dgm:pt>
    <dgm:pt modelId="{E9AE85A3-50D0-439E-B00C-846D5192DA94}">
      <dgm:prSet phldrT="[Текст]" custT="1"/>
      <dgm:spPr/>
      <dgm:t>
        <a:bodyPr/>
        <a:lstStyle/>
        <a:p>
          <a:r>
            <a:rPr lang="uk-UA" sz="2800" dirty="0" smtClean="0"/>
            <a:t>Розділ 4</a:t>
          </a:r>
          <a:endParaRPr lang="ru-RU" sz="2800" dirty="0"/>
        </a:p>
      </dgm:t>
    </dgm:pt>
    <dgm:pt modelId="{0BF1CB73-AD81-4637-BA89-8600528AF6FD}" type="parTrans" cxnId="{2FA36492-E4B9-4CDC-BE62-3EE528B17C72}">
      <dgm:prSet/>
      <dgm:spPr/>
      <dgm:t>
        <a:bodyPr/>
        <a:lstStyle/>
        <a:p>
          <a:endParaRPr lang="ru-RU"/>
        </a:p>
      </dgm:t>
    </dgm:pt>
    <dgm:pt modelId="{004EB4C9-6542-47C4-81EF-9A72F7B0990D}" type="sibTrans" cxnId="{2FA36492-E4B9-4CDC-BE62-3EE528B17C72}">
      <dgm:prSet/>
      <dgm:spPr/>
      <dgm:t>
        <a:bodyPr/>
        <a:lstStyle/>
        <a:p>
          <a:endParaRPr lang="ru-RU"/>
        </a:p>
      </dgm:t>
    </dgm:pt>
    <dgm:pt modelId="{D6331344-EF08-453F-85CD-83D6A7E03E28}">
      <dgm:prSet phldrT="[Текст]" custT="1"/>
      <dgm:spPr/>
      <dgm:t>
        <a:bodyPr/>
        <a:lstStyle/>
        <a:p>
          <a:r>
            <a:rPr lang="uk-UA" sz="3600" dirty="0" smtClean="0"/>
            <a:t>Відповідальність за порушення вимог порядку обліку об</a:t>
          </a:r>
          <a:r>
            <a:rPr lang="en-US" sz="3600" dirty="0" smtClean="0"/>
            <a:t>’</a:t>
          </a:r>
          <a:r>
            <a:rPr lang="uk-UA" sz="3600" dirty="0" err="1" smtClean="0"/>
            <a:t>єктів</a:t>
          </a:r>
          <a:r>
            <a:rPr lang="uk-UA" sz="3600" dirty="0" smtClean="0"/>
            <a:t> оподаткування</a:t>
          </a:r>
          <a:endParaRPr lang="ru-RU" sz="3600" dirty="0"/>
        </a:p>
      </dgm:t>
    </dgm:pt>
    <dgm:pt modelId="{03F7E9D9-AD61-4BA9-A0C3-BB2CBE80E528}" type="parTrans" cxnId="{0F74E144-BE48-434A-B4C8-941A07915653}">
      <dgm:prSet/>
      <dgm:spPr/>
      <dgm:t>
        <a:bodyPr/>
        <a:lstStyle/>
        <a:p>
          <a:endParaRPr lang="ru-RU"/>
        </a:p>
      </dgm:t>
    </dgm:pt>
    <dgm:pt modelId="{937A1BB5-5D95-40DF-B073-FEB4ED0AF0A9}" type="sibTrans" cxnId="{0F74E144-BE48-434A-B4C8-941A07915653}">
      <dgm:prSet/>
      <dgm:spPr/>
      <dgm:t>
        <a:bodyPr/>
        <a:lstStyle/>
        <a:p>
          <a:endParaRPr lang="ru-RU"/>
        </a:p>
      </dgm:t>
    </dgm:pt>
    <dgm:pt modelId="{FAEAEBC7-5D7F-4F3A-BF1A-0AD048ED98A3}" type="pres">
      <dgm:prSet presAssocID="{38DA5E70-3380-4062-ADA0-1BAAB78E6D7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A99341-05A9-4B39-9EAA-79CA6F12915F}" type="pres">
      <dgm:prSet presAssocID="{7C9805BC-C710-4BA8-9340-A5C525D873D7}" presName="composite" presStyleCnt="0"/>
      <dgm:spPr/>
    </dgm:pt>
    <dgm:pt modelId="{89FB8A5C-7255-4346-B1A0-7ED5C287AE6F}" type="pres">
      <dgm:prSet presAssocID="{7C9805BC-C710-4BA8-9340-A5C525D873D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703CF-50BB-44D7-AF38-819172F90DB9}" type="pres">
      <dgm:prSet presAssocID="{7C9805BC-C710-4BA8-9340-A5C525D873D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78B30-5967-4C42-AD3A-FBBA93793926}" type="pres">
      <dgm:prSet presAssocID="{AD30CC43-09D7-48DB-B248-280217D9CABC}" presName="sp" presStyleCnt="0"/>
      <dgm:spPr/>
    </dgm:pt>
    <dgm:pt modelId="{9A46BD11-28FD-4B5C-97C5-AEE246000CE8}" type="pres">
      <dgm:prSet presAssocID="{AAEBACEB-E314-422B-BA69-DFD1E3945747}" presName="composite" presStyleCnt="0"/>
      <dgm:spPr/>
    </dgm:pt>
    <dgm:pt modelId="{574819C9-E47B-4D65-A406-1DE50F6D2A04}" type="pres">
      <dgm:prSet presAssocID="{AAEBACEB-E314-422B-BA69-DFD1E394574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D8CD69-6D64-43C2-AAD1-4B913642EFB4}" type="pres">
      <dgm:prSet presAssocID="{AAEBACEB-E314-422B-BA69-DFD1E394574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3D9F8-2091-4422-A56D-9CF3BD7F9666}" type="pres">
      <dgm:prSet presAssocID="{45161492-1A6E-4FF9-B5FE-967C72D714BE}" presName="sp" presStyleCnt="0"/>
      <dgm:spPr/>
    </dgm:pt>
    <dgm:pt modelId="{AD48E4CB-8DCA-4BA1-9953-52B295E4EFBC}" type="pres">
      <dgm:prSet presAssocID="{9E86D7DD-31D1-4090-93C8-8132A7A7959A}" presName="composite" presStyleCnt="0"/>
      <dgm:spPr/>
    </dgm:pt>
    <dgm:pt modelId="{B32DAAA7-2DD9-4B05-8327-423FCD6FB13E}" type="pres">
      <dgm:prSet presAssocID="{9E86D7DD-31D1-4090-93C8-8132A7A7959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C3C496-9688-4E24-BB37-8E7C70533BAF}" type="pres">
      <dgm:prSet presAssocID="{9E86D7DD-31D1-4090-93C8-8132A7A7959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2C8E6-0671-406E-8E15-095EF2339384}" type="pres">
      <dgm:prSet presAssocID="{7E824732-3040-4ECE-B2CC-DC0123430557}" presName="sp" presStyleCnt="0"/>
      <dgm:spPr/>
    </dgm:pt>
    <dgm:pt modelId="{04A84205-CBC7-4670-B931-0F9241C2EB25}" type="pres">
      <dgm:prSet presAssocID="{E9AE85A3-50D0-439E-B00C-846D5192DA94}" presName="composite" presStyleCnt="0"/>
      <dgm:spPr/>
    </dgm:pt>
    <dgm:pt modelId="{42F0F503-B545-47CF-B451-91DF2BBEF41A}" type="pres">
      <dgm:prSet presAssocID="{E9AE85A3-50D0-439E-B00C-846D5192DA9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49430-F7FB-46E3-AF20-A01C0A56FFB8}" type="pres">
      <dgm:prSet presAssocID="{E9AE85A3-50D0-439E-B00C-846D5192DA94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74E144-BE48-434A-B4C8-941A07915653}" srcId="{E9AE85A3-50D0-439E-B00C-846D5192DA94}" destId="{D6331344-EF08-453F-85CD-83D6A7E03E28}" srcOrd="0" destOrd="0" parTransId="{03F7E9D9-AD61-4BA9-A0C3-BB2CBE80E528}" sibTransId="{937A1BB5-5D95-40DF-B073-FEB4ED0AF0A9}"/>
    <dgm:cxn modelId="{2AE68C01-82C4-43D6-89F9-436D784B9270}" type="presOf" srcId="{9E86D7DD-31D1-4090-93C8-8132A7A7959A}" destId="{B32DAAA7-2DD9-4B05-8327-423FCD6FB13E}" srcOrd="0" destOrd="0" presId="urn:microsoft.com/office/officeart/2005/8/layout/chevron2"/>
    <dgm:cxn modelId="{E022A28D-6E0F-4122-B986-DAEE2F7A11B1}" type="presOf" srcId="{48BAE3B9-5D9A-4C48-9427-FF836C458ABA}" destId="{D28703CF-50BB-44D7-AF38-819172F90DB9}" srcOrd="0" destOrd="0" presId="urn:microsoft.com/office/officeart/2005/8/layout/chevron2"/>
    <dgm:cxn modelId="{499FD5E5-4A17-4EE1-9809-DB5FC4B61999}" srcId="{9E86D7DD-31D1-4090-93C8-8132A7A7959A}" destId="{5CAEF791-E492-4221-8445-1D883F1CCF07}" srcOrd="0" destOrd="0" parTransId="{C70AF9B2-6F33-419F-823A-C8CC0611BADE}" sibTransId="{58CCFC7F-36EB-4BF6-AC08-31829B36CDCC}"/>
    <dgm:cxn modelId="{15AB01D1-8E31-47C5-A459-CD0A536165BD}" type="presOf" srcId="{5FC4B501-9F47-4A16-BEC6-AB5B7BAFFB3D}" destId="{D4D8CD69-6D64-43C2-AAD1-4B913642EFB4}" srcOrd="0" destOrd="0" presId="urn:microsoft.com/office/officeart/2005/8/layout/chevron2"/>
    <dgm:cxn modelId="{778E7C73-D9F8-4F6C-82D3-4A018C052149}" type="presOf" srcId="{AAEBACEB-E314-422B-BA69-DFD1E3945747}" destId="{574819C9-E47B-4D65-A406-1DE50F6D2A04}" srcOrd="0" destOrd="0" presId="urn:microsoft.com/office/officeart/2005/8/layout/chevron2"/>
    <dgm:cxn modelId="{99F6A6A5-C871-4027-B8D6-FB1006AC14F6}" srcId="{7C9805BC-C710-4BA8-9340-A5C525D873D7}" destId="{48BAE3B9-5D9A-4C48-9427-FF836C458ABA}" srcOrd="0" destOrd="0" parTransId="{7126024B-C6E5-4B75-AF28-6CBAB29B4940}" sibTransId="{8A8990E7-747A-4779-BFCE-EB9B398329F9}"/>
    <dgm:cxn modelId="{2FA36492-E4B9-4CDC-BE62-3EE528B17C72}" srcId="{38DA5E70-3380-4062-ADA0-1BAAB78E6D77}" destId="{E9AE85A3-50D0-439E-B00C-846D5192DA94}" srcOrd="3" destOrd="0" parTransId="{0BF1CB73-AD81-4637-BA89-8600528AF6FD}" sibTransId="{004EB4C9-6542-47C4-81EF-9A72F7B0990D}"/>
    <dgm:cxn modelId="{7BF083FC-37E0-47CE-BFA7-5F7B988F1116}" type="presOf" srcId="{E9AE85A3-50D0-439E-B00C-846D5192DA94}" destId="{42F0F503-B545-47CF-B451-91DF2BBEF41A}" srcOrd="0" destOrd="0" presId="urn:microsoft.com/office/officeart/2005/8/layout/chevron2"/>
    <dgm:cxn modelId="{DAA9B26E-342E-4ECC-85B3-1055B2FFEA44}" type="presOf" srcId="{5CAEF791-E492-4221-8445-1D883F1CCF07}" destId="{17C3C496-9688-4E24-BB37-8E7C70533BAF}" srcOrd="0" destOrd="0" presId="urn:microsoft.com/office/officeart/2005/8/layout/chevron2"/>
    <dgm:cxn modelId="{C6DA90B2-088B-4668-B589-1752E6DA7E6E}" type="presOf" srcId="{D6331344-EF08-453F-85CD-83D6A7E03E28}" destId="{B9F49430-F7FB-46E3-AF20-A01C0A56FFB8}" srcOrd="0" destOrd="0" presId="urn:microsoft.com/office/officeart/2005/8/layout/chevron2"/>
    <dgm:cxn modelId="{DE52DCAF-B928-4E30-A74A-F22B1F7341EF}" srcId="{38DA5E70-3380-4062-ADA0-1BAAB78E6D77}" destId="{7C9805BC-C710-4BA8-9340-A5C525D873D7}" srcOrd="0" destOrd="0" parTransId="{0B1BDEB0-11CD-4D1B-AE5E-47F9F3EA1BF1}" sibTransId="{AD30CC43-09D7-48DB-B248-280217D9CABC}"/>
    <dgm:cxn modelId="{A39066D7-0BB1-40E9-9E94-7184A9BEA556}" srcId="{38DA5E70-3380-4062-ADA0-1BAAB78E6D77}" destId="{9E86D7DD-31D1-4090-93C8-8132A7A7959A}" srcOrd="2" destOrd="0" parTransId="{FFBCF8CF-44AD-44EC-9B95-6787B7547961}" sibTransId="{7E824732-3040-4ECE-B2CC-DC0123430557}"/>
    <dgm:cxn modelId="{283FAE13-3F24-43E8-BA55-76CB6069999F}" srcId="{38DA5E70-3380-4062-ADA0-1BAAB78E6D77}" destId="{AAEBACEB-E314-422B-BA69-DFD1E3945747}" srcOrd="1" destOrd="0" parTransId="{FD882E7C-BACE-4744-9618-460AD9CD0629}" sibTransId="{45161492-1A6E-4FF9-B5FE-967C72D714BE}"/>
    <dgm:cxn modelId="{7BE5FC1E-C3B7-4880-A949-12498BC3381E}" type="presOf" srcId="{38DA5E70-3380-4062-ADA0-1BAAB78E6D77}" destId="{FAEAEBC7-5D7F-4F3A-BF1A-0AD048ED98A3}" srcOrd="0" destOrd="0" presId="urn:microsoft.com/office/officeart/2005/8/layout/chevron2"/>
    <dgm:cxn modelId="{DC123A11-73E9-47B7-B952-B35D9202BD7C}" srcId="{AAEBACEB-E314-422B-BA69-DFD1E3945747}" destId="{5FC4B501-9F47-4A16-BEC6-AB5B7BAFFB3D}" srcOrd="0" destOrd="0" parTransId="{4DCC2ADC-7379-4116-AA67-37D7B18B6BE5}" sibTransId="{FACEE0AF-F2C4-474B-A926-3282615DD457}"/>
    <dgm:cxn modelId="{4E352E22-B2E2-4A26-8AC6-570258CE5E97}" type="presOf" srcId="{7C9805BC-C710-4BA8-9340-A5C525D873D7}" destId="{89FB8A5C-7255-4346-B1A0-7ED5C287AE6F}" srcOrd="0" destOrd="0" presId="urn:microsoft.com/office/officeart/2005/8/layout/chevron2"/>
    <dgm:cxn modelId="{0D3CBD32-001C-44FB-AECC-CAE1762B38B6}" type="presParOf" srcId="{FAEAEBC7-5D7F-4F3A-BF1A-0AD048ED98A3}" destId="{7CA99341-05A9-4B39-9EAA-79CA6F12915F}" srcOrd="0" destOrd="0" presId="urn:microsoft.com/office/officeart/2005/8/layout/chevron2"/>
    <dgm:cxn modelId="{4323FF0D-B468-4C30-8D4D-95BE6C359552}" type="presParOf" srcId="{7CA99341-05A9-4B39-9EAA-79CA6F12915F}" destId="{89FB8A5C-7255-4346-B1A0-7ED5C287AE6F}" srcOrd="0" destOrd="0" presId="urn:microsoft.com/office/officeart/2005/8/layout/chevron2"/>
    <dgm:cxn modelId="{C876D8D7-6D6A-4822-9F9A-0FD32928E57B}" type="presParOf" srcId="{7CA99341-05A9-4B39-9EAA-79CA6F12915F}" destId="{D28703CF-50BB-44D7-AF38-819172F90DB9}" srcOrd="1" destOrd="0" presId="urn:microsoft.com/office/officeart/2005/8/layout/chevron2"/>
    <dgm:cxn modelId="{378D6E7B-6AEA-4EB6-8A36-F97FB71EC223}" type="presParOf" srcId="{FAEAEBC7-5D7F-4F3A-BF1A-0AD048ED98A3}" destId="{91578B30-5967-4C42-AD3A-FBBA93793926}" srcOrd="1" destOrd="0" presId="urn:microsoft.com/office/officeart/2005/8/layout/chevron2"/>
    <dgm:cxn modelId="{67DD000C-DE4C-4553-8ABD-AB1C311F2D25}" type="presParOf" srcId="{FAEAEBC7-5D7F-4F3A-BF1A-0AD048ED98A3}" destId="{9A46BD11-28FD-4B5C-97C5-AEE246000CE8}" srcOrd="2" destOrd="0" presId="urn:microsoft.com/office/officeart/2005/8/layout/chevron2"/>
    <dgm:cxn modelId="{309A7EF6-E25D-4086-88CF-BE9D574409A0}" type="presParOf" srcId="{9A46BD11-28FD-4B5C-97C5-AEE246000CE8}" destId="{574819C9-E47B-4D65-A406-1DE50F6D2A04}" srcOrd="0" destOrd="0" presId="urn:microsoft.com/office/officeart/2005/8/layout/chevron2"/>
    <dgm:cxn modelId="{3251862B-2771-4661-9B37-275B21F9E251}" type="presParOf" srcId="{9A46BD11-28FD-4B5C-97C5-AEE246000CE8}" destId="{D4D8CD69-6D64-43C2-AAD1-4B913642EFB4}" srcOrd="1" destOrd="0" presId="urn:microsoft.com/office/officeart/2005/8/layout/chevron2"/>
    <dgm:cxn modelId="{6F440E79-6FA0-4723-9F92-01979222BF20}" type="presParOf" srcId="{FAEAEBC7-5D7F-4F3A-BF1A-0AD048ED98A3}" destId="{E2B3D9F8-2091-4422-A56D-9CF3BD7F9666}" srcOrd="3" destOrd="0" presId="urn:microsoft.com/office/officeart/2005/8/layout/chevron2"/>
    <dgm:cxn modelId="{38D4F8E2-7C63-48EA-9074-200C6D8EFC43}" type="presParOf" srcId="{FAEAEBC7-5D7F-4F3A-BF1A-0AD048ED98A3}" destId="{AD48E4CB-8DCA-4BA1-9953-52B295E4EFBC}" srcOrd="4" destOrd="0" presId="urn:microsoft.com/office/officeart/2005/8/layout/chevron2"/>
    <dgm:cxn modelId="{96013AFB-60DD-4051-95FC-7FC8F2DDEB22}" type="presParOf" srcId="{AD48E4CB-8DCA-4BA1-9953-52B295E4EFBC}" destId="{B32DAAA7-2DD9-4B05-8327-423FCD6FB13E}" srcOrd="0" destOrd="0" presId="urn:microsoft.com/office/officeart/2005/8/layout/chevron2"/>
    <dgm:cxn modelId="{304984D0-613E-4317-A62A-AB5E12620CDA}" type="presParOf" srcId="{AD48E4CB-8DCA-4BA1-9953-52B295E4EFBC}" destId="{17C3C496-9688-4E24-BB37-8E7C70533BAF}" srcOrd="1" destOrd="0" presId="urn:microsoft.com/office/officeart/2005/8/layout/chevron2"/>
    <dgm:cxn modelId="{3B967F67-E36B-42F1-A757-BBF3F7DC819C}" type="presParOf" srcId="{FAEAEBC7-5D7F-4F3A-BF1A-0AD048ED98A3}" destId="{1A62C8E6-0671-406E-8E15-095EF2339384}" srcOrd="5" destOrd="0" presId="urn:microsoft.com/office/officeart/2005/8/layout/chevron2"/>
    <dgm:cxn modelId="{9380FEC5-0577-4574-BFA7-3F8DEE623ADC}" type="presParOf" srcId="{FAEAEBC7-5D7F-4F3A-BF1A-0AD048ED98A3}" destId="{04A84205-CBC7-4670-B931-0F9241C2EB25}" srcOrd="6" destOrd="0" presId="urn:microsoft.com/office/officeart/2005/8/layout/chevron2"/>
    <dgm:cxn modelId="{EFFDD2EA-CD10-4478-9A3D-BD8D86E6C8D5}" type="presParOf" srcId="{04A84205-CBC7-4670-B931-0F9241C2EB25}" destId="{42F0F503-B545-47CF-B451-91DF2BBEF41A}" srcOrd="0" destOrd="0" presId="urn:microsoft.com/office/officeart/2005/8/layout/chevron2"/>
    <dgm:cxn modelId="{AB585258-0ACD-46E2-B164-053418EA612C}" type="presParOf" srcId="{04A84205-CBC7-4670-B931-0F9241C2EB25}" destId="{B9F49430-F7FB-46E3-AF20-A01C0A56FFB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DA5E70-3380-4062-ADA0-1BAAB78E6D77}" type="doc">
      <dgm:prSet loTypeId="urn:microsoft.com/office/officeart/2005/8/layout/chevron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AAEBACEB-E314-422B-BA69-DFD1E3945747}">
      <dgm:prSet phldrT="[Текст]" custT="1"/>
      <dgm:spPr/>
      <dgm:t>
        <a:bodyPr/>
        <a:lstStyle/>
        <a:p>
          <a:endParaRPr lang="ru-RU" sz="3600" dirty="0"/>
        </a:p>
      </dgm:t>
    </dgm:pt>
    <dgm:pt modelId="{FD882E7C-BACE-4744-9618-460AD9CD0629}" type="parTrans" cxnId="{283FAE13-3F24-43E8-BA55-76CB6069999F}">
      <dgm:prSet/>
      <dgm:spPr/>
      <dgm:t>
        <a:bodyPr/>
        <a:lstStyle/>
        <a:p>
          <a:endParaRPr lang="ru-RU" sz="1100"/>
        </a:p>
      </dgm:t>
    </dgm:pt>
    <dgm:pt modelId="{45161492-1A6E-4FF9-B5FE-967C72D714BE}" type="sibTrans" cxnId="{283FAE13-3F24-43E8-BA55-76CB6069999F}">
      <dgm:prSet/>
      <dgm:spPr/>
      <dgm:t>
        <a:bodyPr/>
        <a:lstStyle/>
        <a:p>
          <a:endParaRPr lang="ru-RU" sz="1100"/>
        </a:p>
      </dgm:t>
    </dgm:pt>
    <dgm:pt modelId="{9E86D7DD-31D1-4090-93C8-8132A7A7959A}">
      <dgm:prSet phldrT="[Текст]" custT="1"/>
      <dgm:spPr/>
      <dgm:t>
        <a:bodyPr/>
        <a:lstStyle/>
        <a:p>
          <a:endParaRPr lang="ru-RU" sz="3600" dirty="0"/>
        </a:p>
      </dgm:t>
    </dgm:pt>
    <dgm:pt modelId="{FFBCF8CF-44AD-44EC-9B95-6787B7547961}" type="parTrans" cxnId="{A39066D7-0BB1-40E9-9E94-7184A9BEA556}">
      <dgm:prSet/>
      <dgm:spPr/>
      <dgm:t>
        <a:bodyPr/>
        <a:lstStyle/>
        <a:p>
          <a:endParaRPr lang="ru-RU" sz="1100"/>
        </a:p>
      </dgm:t>
    </dgm:pt>
    <dgm:pt modelId="{7E824732-3040-4ECE-B2CC-DC0123430557}" type="sibTrans" cxnId="{A39066D7-0BB1-40E9-9E94-7184A9BEA556}">
      <dgm:prSet/>
      <dgm:spPr/>
      <dgm:t>
        <a:bodyPr/>
        <a:lstStyle/>
        <a:p>
          <a:endParaRPr lang="ru-RU" sz="1100"/>
        </a:p>
      </dgm:t>
    </dgm:pt>
    <dgm:pt modelId="{5CAEF791-E492-4221-8445-1D883F1CCF07}">
      <dgm:prSet phldrT="[Текст]" custT="1"/>
      <dgm:spPr/>
      <dgm:t>
        <a:bodyPr/>
        <a:lstStyle/>
        <a:p>
          <a:r>
            <a:rPr lang="ru-RU" sz="2800" dirty="0" smtClean="0"/>
            <a:t>Порядок </a:t>
          </a:r>
          <a:r>
            <a:rPr lang="ru-RU" sz="2800" dirty="0" err="1" smtClean="0"/>
            <a:t>обліку</a:t>
          </a:r>
          <a:r>
            <a:rPr lang="ru-RU" sz="2800" dirty="0" smtClean="0"/>
            <a:t> </a:t>
          </a:r>
          <a:r>
            <a:rPr lang="ru-RU" sz="2800" dirty="0" err="1" smtClean="0"/>
            <a:t>платників</a:t>
          </a:r>
          <a:r>
            <a:rPr lang="ru-RU" sz="2800" dirty="0" smtClean="0"/>
            <a:t> </a:t>
          </a:r>
          <a:r>
            <a:rPr lang="ru-RU" sz="2800" dirty="0" err="1" smtClean="0"/>
            <a:t>податків</a:t>
          </a:r>
          <a:r>
            <a:rPr lang="ru-RU" sz="2800" dirty="0" smtClean="0"/>
            <a:t> </a:t>
          </a:r>
          <a:r>
            <a:rPr lang="ru-RU" sz="2800" dirty="0" err="1" smtClean="0"/>
            <a:t>і</a:t>
          </a:r>
          <a:r>
            <a:rPr lang="ru-RU" sz="2800" dirty="0" smtClean="0"/>
            <a:t> </a:t>
          </a:r>
          <a:r>
            <a:rPr lang="ru-RU" sz="2800" dirty="0" err="1" smtClean="0"/>
            <a:t>зборів</a:t>
          </a:r>
          <a:r>
            <a:rPr lang="ru-RU" sz="2800" dirty="0" smtClean="0"/>
            <a:t>, </a:t>
          </a:r>
          <a:r>
            <a:rPr lang="ru-RU" sz="2800" dirty="0" err="1" smtClean="0"/>
            <a:t>затверджений</a:t>
          </a:r>
          <a:r>
            <a:rPr lang="ru-RU" sz="2800" dirty="0" smtClean="0"/>
            <a:t> наказом </a:t>
          </a:r>
          <a:r>
            <a:rPr lang="ru-RU" sz="2800" dirty="0" err="1" smtClean="0"/>
            <a:t>Міністерства</a:t>
          </a:r>
          <a:r>
            <a:rPr lang="ru-RU" sz="2800" dirty="0" smtClean="0"/>
            <a:t> </a:t>
          </a:r>
          <a:r>
            <a:rPr lang="ru-RU" sz="2800" dirty="0" err="1" smtClean="0"/>
            <a:t>фінансів</a:t>
          </a:r>
          <a:r>
            <a:rPr lang="ru-RU" sz="2800" dirty="0" smtClean="0"/>
            <a:t> </a:t>
          </a:r>
          <a:r>
            <a:rPr lang="ru-RU" sz="2800" dirty="0" err="1" smtClean="0"/>
            <a:t>України</a:t>
          </a:r>
          <a:r>
            <a:rPr lang="ru-RU" sz="2800" dirty="0" smtClean="0"/>
            <a:t> </a:t>
          </a:r>
          <a:r>
            <a:rPr lang="ru-RU" sz="2800" dirty="0" err="1" smtClean="0"/>
            <a:t>від</a:t>
          </a:r>
          <a:r>
            <a:rPr lang="ru-RU" sz="2800" dirty="0" smtClean="0"/>
            <a:t> 09.12.2011 № 1588 </a:t>
          </a:r>
          <a:r>
            <a:rPr lang="ru-RU" sz="2800" dirty="0" err="1" smtClean="0"/>
            <a:t>із</a:t>
          </a:r>
          <a:r>
            <a:rPr lang="ru-RU" sz="2800" dirty="0" smtClean="0"/>
            <a:t> </a:t>
          </a:r>
          <a:r>
            <a:rPr lang="ru-RU" sz="2800" dirty="0" err="1" smtClean="0"/>
            <a:t>змінами</a:t>
          </a:r>
          <a:r>
            <a:rPr lang="ru-RU" sz="2800" dirty="0" smtClean="0"/>
            <a:t> та </a:t>
          </a:r>
          <a:r>
            <a:rPr lang="ru-RU" sz="2800" dirty="0" err="1" smtClean="0"/>
            <a:t>доповненнями</a:t>
          </a:r>
          <a:r>
            <a:rPr lang="ru-RU" sz="2800" dirty="0" smtClean="0"/>
            <a:t>.</a:t>
          </a:r>
          <a:endParaRPr lang="ru-RU" sz="2800" dirty="0"/>
        </a:p>
      </dgm:t>
    </dgm:pt>
    <dgm:pt modelId="{C70AF9B2-6F33-419F-823A-C8CC0611BADE}" type="parTrans" cxnId="{499FD5E5-4A17-4EE1-9809-DB5FC4B61999}">
      <dgm:prSet/>
      <dgm:spPr/>
      <dgm:t>
        <a:bodyPr/>
        <a:lstStyle/>
        <a:p>
          <a:endParaRPr lang="ru-RU" sz="1100"/>
        </a:p>
      </dgm:t>
    </dgm:pt>
    <dgm:pt modelId="{58CCFC7F-36EB-4BF6-AC08-31829B36CDCC}" type="sibTrans" cxnId="{499FD5E5-4A17-4EE1-9809-DB5FC4B61999}">
      <dgm:prSet/>
      <dgm:spPr/>
      <dgm:t>
        <a:bodyPr/>
        <a:lstStyle/>
        <a:p>
          <a:endParaRPr lang="ru-RU" sz="1100"/>
        </a:p>
      </dgm:t>
    </dgm:pt>
    <dgm:pt modelId="{5FC4B501-9F47-4A16-BEC6-AB5B7BAFFB3D}">
      <dgm:prSet phldrT="[Текст]" custT="1"/>
      <dgm:spPr/>
      <dgm:t>
        <a:bodyPr/>
        <a:lstStyle/>
        <a:p>
          <a:r>
            <a:rPr lang="uk-UA" sz="2800" dirty="0" smtClean="0"/>
            <a:t>Податковий Кодекс України від </a:t>
          </a:r>
          <a:r>
            <a:rPr lang="ru-RU" sz="2800" dirty="0" err="1" smtClean="0"/>
            <a:t>від</a:t>
          </a:r>
          <a:r>
            <a:rPr lang="ru-RU" sz="2800" dirty="0" smtClean="0"/>
            <a:t> 02 </a:t>
          </a:r>
          <a:r>
            <a:rPr lang="ru-RU" sz="2800" dirty="0" err="1" smtClean="0"/>
            <a:t>грудня</a:t>
          </a:r>
          <a:r>
            <a:rPr lang="ru-RU" sz="2800" dirty="0" smtClean="0"/>
            <a:t> 2010 року № 2755-VІ </a:t>
          </a:r>
          <a:r>
            <a:rPr lang="ru-RU" sz="2800" dirty="0" err="1" smtClean="0"/>
            <a:t>із</a:t>
          </a:r>
          <a:r>
            <a:rPr lang="ru-RU" sz="2800" dirty="0" smtClean="0"/>
            <a:t> </a:t>
          </a:r>
          <a:r>
            <a:rPr lang="ru-RU" sz="2800" dirty="0" err="1" smtClean="0"/>
            <a:t>змінами</a:t>
          </a:r>
          <a:r>
            <a:rPr lang="ru-RU" sz="2800" dirty="0" smtClean="0"/>
            <a:t> та </a:t>
          </a:r>
          <a:r>
            <a:rPr lang="ru-RU" sz="2800" dirty="0" err="1" smtClean="0"/>
            <a:t>доповненнями</a:t>
          </a:r>
          <a:r>
            <a:rPr lang="ru-RU" sz="2800" dirty="0" smtClean="0"/>
            <a:t>.</a:t>
          </a:r>
          <a:endParaRPr lang="ru-RU" sz="2800" dirty="0"/>
        </a:p>
      </dgm:t>
    </dgm:pt>
    <dgm:pt modelId="{FACEE0AF-F2C4-474B-A926-3282615DD457}" type="sibTrans" cxnId="{DC123A11-73E9-47B7-B952-B35D9202BD7C}">
      <dgm:prSet/>
      <dgm:spPr/>
      <dgm:t>
        <a:bodyPr/>
        <a:lstStyle/>
        <a:p>
          <a:endParaRPr lang="ru-RU" sz="1100"/>
        </a:p>
      </dgm:t>
    </dgm:pt>
    <dgm:pt modelId="{4DCC2ADC-7379-4116-AA67-37D7B18B6BE5}" type="parTrans" cxnId="{DC123A11-73E9-47B7-B952-B35D9202BD7C}">
      <dgm:prSet/>
      <dgm:spPr/>
      <dgm:t>
        <a:bodyPr/>
        <a:lstStyle/>
        <a:p>
          <a:endParaRPr lang="ru-RU" sz="1100"/>
        </a:p>
      </dgm:t>
    </dgm:pt>
    <dgm:pt modelId="{FAEAEBC7-5D7F-4F3A-BF1A-0AD048ED98A3}" type="pres">
      <dgm:prSet presAssocID="{38DA5E70-3380-4062-ADA0-1BAAB78E6D7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46BD11-28FD-4B5C-97C5-AEE246000CE8}" type="pres">
      <dgm:prSet presAssocID="{AAEBACEB-E314-422B-BA69-DFD1E3945747}" presName="composite" presStyleCnt="0"/>
      <dgm:spPr/>
    </dgm:pt>
    <dgm:pt modelId="{574819C9-E47B-4D65-A406-1DE50F6D2A04}" type="pres">
      <dgm:prSet presAssocID="{AAEBACEB-E314-422B-BA69-DFD1E3945747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D8CD69-6D64-43C2-AAD1-4B913642EFB4}" type="pres">
      <dgm:prSet presAssocID="{AAEBACEB-E314-422B-BA69-DFD1E3945747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3D9F8-2091-4422-A56D-9CF3BD7F9666}" type="pres">
      <dgm:prSet presAssocID="{45161492-1A6E-4FF9-B5FE-967C72D714BE}" presName="sp" presStyleCnt="0"/>
      <dgm:spPr/>
    </dgm:pt>
    <dgm:pt modelId="{AD48E4CB-8DCA-4BA1-9953-52B295E4EFBC}" type="pres">
      <dgm:prSet presAssocID="{9E86D7DD-31D1-4090-93C8-8132A7A7959A}" presName="composite" presStyleCnt="0"/>
      <dgm:spPr/>
    </dgm:pt>
    <dgm:pt modelId="{B32DAAA7-2DD9-4B05-8327-423FCD6FB13E}" type="pres">
      <dgm:prSet presAssocID="{9E86D7DD-31D1-4090-93C8-8132A7A7959A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C3C496-9688-4E24-BB37-8E7C70533BAF}" type="pres">
      <dgm:prSet presAssocID="{9E86D7DD-31D1-4090-93C8-8132A7A7959A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0B020F-5728-4422-A6BF-47AA74AA0D52}" type="presOf" srcId="{5CAEF791-E492-4221-8445-1D883F1CCF07}" destId="{17C3C496-9688-4E24-BB37-8E7C70533BAF}" srcOrd="0" destOrd="0" presId="urn:microsoft.com/office/officeart/2005/8/layout/chevron2"/>
    <dgm:cxn modelId="{A39066D7-0BB1-40E9-9E94-7184A9BEA556}" srcId="{38DA5E70-3380-4062-ADA0-1BAAB78E6D77}" destId="{9E86D7DD-31D1-4090-93C8-8132A7A7959A}" srcOrd="1" destOrd="0" parTransId="{FFBCF8CF-44AD-44EC-9B95-6787B7547961}" sibTransId="{7E824732-3040-4ECE-B2CC-DC0123430557}"/>
    <dgm:cxn modelId="{808CC462-09C3-4F35-8EAB-F60021FBC93D}" type="presOf" srcId="{5FC4B501-9F47-4A16-BEC6-AB5B7BAFFB3D}" destId="{D4D8CD69-6D64-43C2-AAD1-4B913642EFB4}" srcOrd="0" destOrd="0" presId="urn:microsoft.com/office/officeart/2005/8/layout/chevron2"/>
    <dgm:cxn modelId="{DC123A11-73E9-47B7-B952-B35D9202BD7C}" srcId="{AAEBACEB-E314-422B-BA69-DFD1E3945747}" destId="{5FC4B501-9F47-4A16-BEC6-AB5B7BAFFB3D}" srcOrd="0" destOrd="0" parTransId="{4DCC2ADC-7379-4116-AA67-37D7B18B6BE5}" sibTransId="{FACEE0AF-F2C4-474B-A926-3282615DD457}"/>
    <dgm:cxn modelId="{9F78172C-DA3F-439D-9A94-EA318FD79950}" type="presOf" srcId="{9E86D7DD-31D1-4090-93C8-8132A7A7959A}" destId="{B32DAAA7-2DD9-4B05-8327-423FCD6FB13E}" srcOrd="0" destOrd="0" presId="urn:microsoft.com/office/officeart/2005/8/layout/chevron2"/>
    <dgm:cxn modelId="{499FD5E5-4A17-4EE1-9809-DB5FC4B61999}" srcId="{9E86D7DD-31D1-4090-93C8-8132A7A7959A}" destId="{5CAEF791-E492-4221-8445-1D883F1CCF07}" srcOrd="0" destOrd="0" parTransId="{C70AF9B2-6F33-419F-823A-C8CC0611BADE}" sibTransId="{58CCFC7F-36EB-4BF6-AC08-31829B36CDCC}"/>
    <dgm:cxn modelId="{EAB20A5A-57DC-458D-AEC9-C0728CC5C883}" type="presOf" srcId="{38DA5E70-3380-4062-ADA0-1BAAB78E6D77}" destId="{FAEAEBC7-5D7F-4F3A-BF1A-0AD048ED98A3}" srcOrd="0" destOrd="0" presId="urn:microsoft.com/office/officeart/2005/8/layout/chevron2"/>
    <dgm:cxn modelId="{283FAE13-3F24-43E8-BA55-76CB6069999F}" srcId="{38DA5E70-3380-4062-ADA0-1BAAB78E6D77}" destId="{AAEBACEB-E314-422B-BA69-DFD1E3945747}" srcOrd="0" destOrd="0" parTransId="{FD882E7C-BACE-4744-9618-460AD9CD0629}" sibTransId="{45161492-1A6E-4FF9-B5FE-967C72D714BE}"/>
    <dgm:cxn modelId="{48744CAC-E207-4514-B462-064D642EF34B}" type="presOf" srcId="{AAEBACEB-E314-422B-BA69-DFD1E3945747}" destId="{574819C9-E47B-4D65-A406-1DE50F6D2A04}" srcOrd="0" destOrd="0" presId="urn:microsoft.com/office/officeart/2005/8/layout/chevron2"/>
    <dgm:cxn modelId="{1BBF0647-D998-42C6-84A0-7FAAF085E4C4}" type="presParOf" srcId="{FAEAEBC7-5D7F-4F3A-BF1A-0AD048ED98A3}" destId="{9A46BD11-28FD-4B5C-97C5-AEE246000CE8}" srcOrd="0" destOrd="0" presId="urn:microsoft.com/office/officeart/2005/8/layout/chevron2"/>
    <dgm:cxn modelId="{7791F38E-6744-4915-8C06-5312F591F274}" type="presParOf" srcId="{9A46BD11-28FD-4B5C-97C5-AEE246000CE8}" destId="{574819C9-E47B-4D65-A406-1DE50F6D2A04}" srcOrd="0" destOrd="0" presId="urn:microsoft.com/office/officeart/2005/8/layout/chevron2"/>
    <dgm:cxn modelId="{1CF87DBA-83C9-49E5-800D-310986E2635F}" type="presParOf" srcId="{9A46BD11-28FD-4B5C-97C5-AEE246000CE8}" destId="{D4D8CD69-6D64-43C2-AAD1-4B913642EFB4}" srcOrd="1" destOrd="0" presId="urn:microsoft.com/office/officeart/2005/8/layout/chevron2"/>
    <dgm:cxn modelId="{124B6CD3-6300-4A80-AC21-18C046282C0F}" type="presParOf" srcId="{FAEAEBC7-5D7F-4F3A-BF1A-0AD048ED98A3}" destId="{E2B3D9F8-2091-4422-A56D-9CF3BD7F9666}" srcOrd="1" destOrd="0" presId="urn:microsoft.com/office/officeart/2005/8/layout/chevron2"/>
    <dgm:cxn modelId="{C4C8A014-C5A6-49B6-B9B6-7F298222C230}" type="presParOf" srcId="{FAEAEBC7-5D7F-4F3A-BF1A-0AD048ED98A3}" destId="{AD48E4CB-8DCA-4BA1-9953-52B295E4EFBC}" srcOrd="2" destOrd="0" presId="urn:microsoft.com/office/officeart/2005/8/layout/chevron2"/>
    <dgm:cxn modelId="{4A90E551-BD48-43D9-9926-112BC736433F}" type="presParOf" srcId="{AD48E4CB-8DCA-4BA1-9953-52B295E4EFBC}" destId="{B32DAAA7-2DD9-4B05-8327-423FCD6FB13E}" srcOrd="0" destOrd="0" presId="urn:microsoft.com/office/officeart/2005/8/layout/chevron2"/>
    <dgm:cxn modelId="{1A556F1E-742D-4F09-8E61-66A843F84A1C}" type="presParOf" srcId="{AD48E4CB-8DCA-4BA1-9953-52B295E4EFBC}" destId="{17C3C496-9688-4E24-BB37-8E7C70533B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DA5E70-3380-4062-ADA0-1BAAB78E6D77}" type="doc">
      <dgm:prSet loTypeId="urn:microsoft.com/office/officeart/2005/8/layout/chevron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AAEBACEB-E314-422B-BA69-DFD1E3945747}">
      <dgm:prSet phldrT="[Текст]" custT="1"/>
      <dgm:spPr/>
      <dgm:t>
        <a:bodyPr/>
        <a:lstStyle/>
        <a:p>
          <a:endParaRPr lang="ru-RU" sz="3600" dirty="0"/>
        </a:p>
      </dgm:t>
    </dgm:pt>
    <dgm:pt modelId="{FD882E7C-BACE-4744-9618-460AD9CD0629}" type="parTrans" cxnId="{283FAE13-3F24-43E8-BA55-76CB6069999F}">
      <dgm:prSet/>
      <dgm:spPr/>
      <dgm:t>
        <a:bodyPr/>
        <a:lstStyle/>
        <a:p>
          <a:endParaRPr lang="ru-RU" sz="1100"/>
        </a:p>
      </dgm:t>
    </dgm:pt>
    <dgm:pt modelId="{45161492-1A6E-4FF9-B5FE-967C72D714BE}" type="sibTrans" cxnId="{283FAE13-3F24-43E8-BA55-76CB6069999F}">
      <dgm:prSet/>
      <dgm:spPr/>
      <dgm:t>
        <a:bodyPr/>
        <a:lstStyle/>
        <a:p>
          <a:endParaRPr lang="ru-RU" sz="1100"/>
        </a:p>
      </dgm:t>
    </dgm:pt>
    <dgm:pt modelId="{9E86D7DD-31D1-4090-93C8-8132A7A7959A}">
      <dgm:prSet phldrT="[Текст]" custT="1"/>
      <dgm:spPr/>
      <dgm:t>
        <a:bodyPr/>
        <a:lstStyle/>
        <a:p>
          <a:endParaRPr lang="ru-RU" sz="3600" dirty="0"/>
        </a:p>
      </dgm:t>
    </dgm:pt>
    <dgm:pt modelId="{FFBCF8CF-44AD-44EC-9B95-6787B7547961}" type="parTrans" cxnId="{A39066D7-0BB1-40E9-9E94-7184A9BEA556}">
      <dgm:prSet/>
      <dgm:spPr/>
      <dgm:t>
        <a:bodyPr/>
        <a:lstStyle/>
        <a:p>
          <a:endParaRPr lang="ru-RU" sz="1100"/>
        </a:p>
      </dgm:t>
    </dgm:pt>
    <dgm:pt modelId="{7E824732-3040-4ECE-B2CC-DC0123430557}" type="sibTrans" cxnId="{A39066D7-0BB1-40E9-9E94-7184A9BEA556}">
      <dgm:prSet/>
      <dgm:spPr/>
      <dgm:t>
        <a:bodyPr/>
        <a:lstStyle/>
        <a:p>
          <a:endParaRPr lang="ru-RU" sz="1100"/>
        </a:p>
      </dgm:t>
    </dgm:pt>
    <dgm:pt modelId="{5CAEF791-E492-4221-8445-1D883F1CCF07}">
      <dgm:prSet phldrT="[Текст]" custT="1"/>
      <dgm:spPr/>
      <dgm:t>
        <a:bodyPr/>
        <a:lstStyle/>
        <a:p>
          <a:r>
            <a:rPr lang="uk-UA" sz="2300" dirty="0" smtClean="0"/>
            <a:t>Об'єктами оподаткування і об'єктами, пов'язаними з оподаткуванням або через які провадиться діяльність, є майно та дії, у зв'язку з якими у платника податків виникають обов'язки щодо сплати податків та зборів. </a:t>
          </a:r>
          <a:endParaRPr lang="ru-RU" sz="2300" dirty="0"/>
        </a:p>
      </dgm:t>
    </dgm:pt>
    <dgm:pt modelId="{C70AF9B2-6F33-419F-823A-C8CC0611BADE}" type="parTrans" cxnId="{499FD5E5-4A17-4EE1-9809-DB5FC4B61999}">
      <dgm:prSet/>
      <dgm:spPr/>
      <dgm:t>
        <a:bodyPr/>
        <a:lstStyle/>
        <a:p>
          <a:endParaRPr lang="ru-RU" sz="1100"/>
        </a:p>
      </dgm:t>
    </dgm:pt>
    <dgm:pt modelId="{58CCFC7F-36EB-4BF6-AC08-31829B36CDCC}" type="sibTrans" cxnId="{499FD5E5-4A17-4EE1-9809-DB5FC4B61999}">
      <dgm:prSet/>
      <dgm:spPr/>
      <dgm:t>
        <a:bodyPr/>
        <a:lstStyle/>
        <a:p>
          <a:endParaRPr lang="ru-RU" sz="1100"/>
        </a:p>
      </dgm:t>
    </dgm:pt>
    <dgm:pt modelId="{5FC4B501-9F47-4A16-BEC6-AB5B7BAFFB3D}">
      <dgm:prSet phldrT="[Текст]" custT="1"/>
      <dgm:spPr/>
      <dgm:t>
        <a:bodyPr/>
        <a:lstStyle/>
        <a:p>
          <a:r>
            <a:rPr lang="uk-UA" sz="2300" dirty="0" smtClean="0"/>
            <a:t>Протягом 10 робочих днів після реєстрації, створення чи відкриття об</a:t>
          </a:r>
          <a:r>
            <a:rPr lang="en-US" sz="2300" dirty="0" smtClean="0"/>
            <a:t>’</a:t>
          </a:r>
          <a:r>
            <a:rPr lang="uk-UA" sz="2300" dirty="0" err="1" smtClean="0"/>
            <a:t>єкту</a:t>
          </a:r>
          <a:r>
            <a:rPr lang="uk-UA" sz="2300" dirty="0" smtClean="0"/>
            <a:t> оподаткування, до контролюючого органу за основним місцем обліку платника податків подається </a:t>
          </a:r>
          <a:r>
            <a:rPr lang="uk-UA" sz="2300" dirty="0" smtClean="0"/>
            <a:t>заява за </a:t>
          </a:r>
          <a:r>
            <a:rPr lang="uk-UA" sz="2300" dirty="0" smtClean="0"/>
            <a:t>формою №</a:t>
          </a:r>
          <a:r>
            <a:rPr lang="en-US" sz="2300" dirty="0" smtClean="0"/>
            <a:t> 20-</a:t>
          </a:r>
          <a:r>
            <a:rPr lang="uk-UA" sz="2300" dirty="0" smtClean="0"/>
            <a:t>ОПП</a:t>
          </a:r>
          <a:r>
            <a:rPr lang="ru-RU" sz="2300" dirty="0" smtClean="0"/>
            <a:t>.</a:t>
          </a:r>
          <a:endParaRPr lang="ru-RU" sz="2300" dirty="0"/>
        </a:p>
      </dgm:t>
    </dgm:pt>
    <dgm:pt modelId="{FACEE0AF-F2C4-474B-A926-3282615DD457}" type="sibTrans" cxnId="{DC123A11-73E9-47B7-B952-B35D9202BD7C}">
      <dgm:prSet/>
      <dgm:spPr/>
      <dgm:t>
        <a:bodyPr/>
        <a:lstStyle/>
        <a:p>
          <a:endParaRPr lang="ru-RU" sz="1100"/>
        </a:p>
      </dgm:t>
    </dgm:pt>
    <dgm:pt modelId="{4DCC2ADC-7379-4116-AA67-37D7B18B6BE5}" type="parTrans" cxnId="{DC123A11-73E9-47B7-B952-B35D9202BD7C}">
      <dgm:prSet/>
      <dgm:spPr/>
      <dgm:t>
        <a:bodyPr/>
        <a:lstStyle/>
        <a:p>
          <a:endParaRPr lang="ru-RU" sz="1100"/>
        </a:p>
      </dgm:t>
    </dgm:pt>
    <dgm:pt modelId="{A66122CC-41F4-4DD0-B90B-C386E0D5B336}">
      <dgm:prSet phldrT="[Текст]" custT="1"/>
      <dgm:spPr/>
      <dgm:t>
        <a:bodyPr/>
        <a:lstStyle/>
        <a:p>
          <a:endParaRPr lang="ru-RU" sz="2800" dirty="0"/>
        </a:p>
      </dgm:t>
    </dgm:pt>
    <dgm:pt modelId="{FF3DDF26-FE00-4532-BAB0-B19BD9CBE3A9}" type="parTrans" cxnId="{87BD69AC-83F4-4790-9F36-E1B7572E2644}">
      <dgm:prSet/>
      <dgm:spPr/>
      <dgm:t>
        <a:bodyPr/>
        <a:lstStyle/>
        <a:p>
          <a:endParaRPr lang="ru-RU"/>
        </a:p>
      </dgm:t>
    </dgm:pt>
    <dgm:pt modelId="{A617222A-3287-4D29-B831-4124631894DE}" type="sibTrans" cxnId="{87BD69AC-83F4-4790-9F36-E1B7572E2644}">
      <dgm:prSet/>
      <dgm:spPr/>
      <dgm:t>
        <a:bodyPr/>
        <a:lstStyle/>
        <a:p>
          <a:endParaRPr lang="ru-RU"/>
        </a:p>
      </dgm:t>
    </dgm:pt>
    <dgm:pt modelId="{2E1DF5A9-CBA1-4C89-B5C9-3B2FB48C735E}">
      <dgm:prSet/>
      <dgm:spPr/>
      <dgm:t>
        <a:bodyPr/>
        <a:lstStyle/>
        <a:p>
          <a:r>
            <a:rPr lang="ru-RU" dirty="0" err="1" smtClean="0"/>
            <a:t>Платники</a:t>
          </a:r>
          <a:r>
            <a:rPr lang="ru-RU" dirty="0" smtClean="0"/>
            <a:t> </a:t>
          </a:r>
          <a:r>
            <a:rPr lang="ru-RU" dirty="0" err="1" smtClean="0"/>
            <a:t>податків</a:t>
          </a:r>
          <a:r>
            <a:rPr lang="ru-RU" dirty="0" smtClean="0"/>
            <a:t>, </a:t>
          </a:r>
          <a:r>
            <a:rPr lang="ru-RU" dirty="0" err="1" smtClean="0"/>
            <a:t>які</a:t>
          </a:r>
          <a:r>
            <a:rPr lang="ru-RU" dirty="0" smtClean="0"/>
            <a:t> </a:t>
          </a:r>
          <a:r>
            <a:rPr lang="ru-RU" dirty="0" err="1" smtClean="0"/>
            <a:t>уклали</a:t>
          </a:r>
          <a:r>
            <a:rPr lang="ru-RU" dirty="0" smtClean="0"/>
            <a:t> з </a:t>
          </a:r>
          <a:r>
            <a:rPr lang="ru-RU" dirty="0" err="1" smtClean="0"/>
            <a:t>відповідним</a:t>
          </a:r>
          <a:r>
            <a:rPr lang="ru-RU" dirty="0" smtClean="0"/>
            <a:t> </a:t>
          </a:r>
          <a:r>
            <a:rPr lang="ru-RU" dirty="0" err="1" smtClean="0"/>
            <a:t>контролюючим</a:t>
          </a:r>
          <a:r>
            <a:rPr lang="ru-RU" dirty="0" smtClean="0"/>
            <a:t> органом </a:t>
          </a:r>
          <a:r>
            <a:rPr lang="ru-RU" dirty="0" err="1" smtClean="0"/>
            <a:t>договір</a:t>
          </a:r>
          <a:r>
            <a:rPr lang="ru-RU" dirty="0" smtClean="0"/>
            <a:t> про </a:t>
          </a:r>
          <a:r>
            <a:rPr lang="ru-RU" dirty="0" err="1" smtClean="0"/>
            <a:t>визнання</a:t>
          </a:r>
          <a:r>
            <a:rPr lang="ru-RU" dirty="0" smtClean="0"/>
            <a:t> </a:t>
          </a:r>
          <a:r>
            <a:rPr lang="ru-RU" dirty="0" err="1" smtClean="0"/>
            <a:t>електронних</a:t>
          </a:r>
          <a:r>
            <a:rPr lang="ru-RU" dirty="0" smtClean="0"/>
            <a:t> </a:t>
          </a:r>
          <a:r>
            <a:rPr lang="ru-RU" dirty="0" err="1" smtClean="0"/>
            <a:t>документів</a:t>
          </a:r>
          <a:r>
            <a:rPr lang="ru-RU" dirty="0" smtClean="0"/>
            <a:t>, </a:t>
          </a:r>
          <a:r>
            <a:rPr lang="ru-RU" dirty="0" err="1" smtClean="0"/>
            <a:t>можуть</a:t>
          </a:r>
          <a:r>
            <a:rPr lang="ru-RU" dirty="0" smtClean="0"/>
            <a:t> подати </a:t>
          </a:r>
          <a:r>
            <a:rPr lang="ru-RU" dirty="0" err="1" smtClean="0"/>
            <a:t>заяву</a:t>
          </a:r>
          <a:r>
            <a:rPr lang="ru-RU" dirty="0" smtClean="0"/>
            <a:t> за </a:t>
          </a:r>
          <a:r>
            <a:rPr lang="ru-RU" dirty="0" smtClean="0"/>
            <a:t>формою </a:t>
          </a:r>
          <a:r>
            <a:rPr lang="uk-UA" dirty="0" smtClean="0"/>
            <a:t>№ </a:t>
          </a:r>
          <a:r>
            <a:rPr lang="ru-RU" dirty="0" smtClean="0"/>
            <a:t>20-ОПП</a:t>
          </a:r>
          <a:r>
            <a:rPr lang="uk-UA" dirty="0" smtClean="0"/>
            <a:t> в тому числі </a:t>
          </a:r>
          <a:r>
            <a:rPr lang="ru-RU" dirty="0" smtClean="0"/>
            <a:t>через </a:t>
          </a:r>
          <a:r>
            <a:rPr lang="ru-RU" dirty="0" err="1" smtClean="0"/>
            <a:t>Електронний</a:t>
          </a:r>
          <a:r>
            <a:rPr lang="ru-RU" dirty="0" smtClean="0"/>
            <a:t> </a:t>
          </a:r>
          <a:r>
            <a:rPr lang="ru-RU" dirty="0" err="1" smtClean="0"/>
            <a:t>кабінет</a:t>
          </a:r>
          <a:r>
            <a:rPr lang="ru-RU" dirty="0" smtClean="0"/>
            <a:t> </a:t>
          </a:r>
          <a:r>
            <a:rPr lang="uk-UA" dirty="0" smtClean="0"/>
            <a:t>(</a:t>
          </a:r>
          <a:r>
            <a:rPr lang="ru-RU" dirty="0" err="1" smtClean="0">
              <a:hlinkClick xmlns:r="http://schemas.openxmlformats.org/officeDocument/2006/relationships" r:id="rId1"/>
            </a:rPr>
            <a:t>cabinet</a:t>
          </a:r>
          <a:r>
            <a:rPr lang="ru-RU" dirty="0" smtClean="0">
              <a:hlinkClick xmlns:r="http://schemas.openxmlformats.org/officeDocument/2006/relationships" r:id="rId1"/>
            </a:rPr>
            <a:t>.</a:t>
          </a:r>
          <a:r>
            <a:rPr lang="en-US" dirty="0" smtClean="0">
              <a:hlinkClick xmlns:r="http://schemas.openxmlformats.org/officeDocument/2006/relationships" r:id="rId1"/>
            </a:rPr>
            <a:t>tax</a:t>
          </a:r>
          <a:r>
            <a:rPr lang="ru-RU" dirty="0" smtClean="0">
              <a:hlinkClick xmlns:r="http://schemas.openxmlformats.org/officeDocument/2006/relationships" r:id="rId1"/>
            </a:rPr>
            <a:t>.</a:t>
          </a:r>
          <a:r>
            <a:rPr lang="ru-RU" dirty="0" err="1" smtClean="0">
              <a:hlinkClick xmlns:r="http://schemas.openxmlformats.org/officeDocument/2006/relationships" r:id="rId1"/>
            </a:rPr>
            <a:t>gov.ua</a:t>
          </a:r>
          <a:r>
            <a:rPr lang="uk-UA" dirty="0" smtClean="0"/>
            <a:t>)</a:t>
          </a:r>
          <a:r>
            <a:rPr lang="ru-RU" dirty="0" smtClean="0"/>
            <a:t>.</a:t>
          </a:r>
          <a:r>
            <a:rPr lang="uk-UA" dirty="0" smtClean="0"/>
            <a:t> Це можна </a:t>
          </a:r>
          <a:r>
            <a:rPr lang="ru-RU" dirty="0" err="1" smtClean="0"/>
            <a:t>зробити</a:t>
          </a:r>
          <a:r>
            <a:rPr lang="ru-RU" dirty="0" smtClean="0"/>
            <a:t> у </a:t>
          </a:r>
          <a:r>
            <a:rPr lang="ru-RU" dirty="0" err="1" smtClean="0"/>
            <a:t>приватній</a:t>
          </a:r>
          <a:r>
            <a:rPr lang="ru-RU" dirty="0" smtClean="0"/>
            <a:t> </a:t>
          </a:r>
          <a:r>
            <a:rPr lang="ru-RU" dirty="0" err="1" smtClean="0"/>
            <a:t>частині</a:t>
          </a:r>
          <a:r>
            <a:rPr lang="ru-RU" dirty="0" smtClean="0"/>
            <a:t> (</a:t>
          </a:r>
          <a:r>
            <a:rPr lang="ru-RU" dirty="0" err="1" smtClean="0"/>
            <a:t>особистий</a:t>
          </a:r>
          <a:r>
            <a:rPr lang="ru-RU" dirty="0" smtClean="0"/>
            <a:t> </a:t>
          </a:r>
          <a:r>
            <a:rPr lang="ru-RU" dirty="0" err="1" smtClean="0"/>
            <a:t>кабінет</a:t>
          </a:r>
          <a:r>
            <a:rPr lang="ru-RU" dirty="0" smtClean="0"/>
            <a:t>) </a:t>
          </a:r>
          <a:r>
            <a:rPr lang="ru-RU" dirty="0" err="1" smtClean="0"/>
            <a:t>Електронного</a:t>
          </a:r>
          <a:r>
            <a:rPr lang="ru-RU" dirty="0" smtClean="0"/>
            <a:t> </a:t>
          </a:r>
          <a:r>
            <a:rPr lang="ru-RU" dirty="0" err="1" smtClean="0"/>
            <a:t>кабінету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використанням</a:t>
          </a:r>
          <a:r>
            <a:rPr lang="ru-RU" dirty="0" smtClean="0"/>
            <a:t> </a:t>
          </a:r>
          <a:r>
            <a:rPr lang="ru-RU" dirty="0" err="1" smtClean="0"/>
            <a:t>електронного</a:t>
          </a:r>
          <a:r>
            <a:rPr lang="ru-RU" dirty="0" smtClean="0"/>
            <a:t> цифрового </a:t>
          </a:r>
          <a:r>
            <a:rPr lang="ru-RU" dirty="0" err="1" smtClean="0"/>
            <a:t>підпису</a:t>
          </a:r>
          <a:r>
            <a:rPr lang="uk-UA" dirty="0" smtClean="0"/>
            <a:t>.</a:t>
          </a:r>
          <a:endParaRPr lang="ru-RU" dirty="0"/>
        </a:p>
      </dgm:t>
    </dgm:pt>
    <dgm:pt modelId="{1CCDF861-E71E-4867-818A-35CE377863C0}" type="parTrans" cxnId="{3E3F6EDE-994D-4C3C-BC4F-23F7405F0DEB}">
      <dgm:prSet/>
      <dgm:spPr/>
      <dgm:t>
        <a:bodyPr/>
        <a:lstStyle/>
        <a:p>
          <a:endParaRPr lang="ru-RU"/>
        </a:p>
      </dgm:t>
    </dgm:pt>
    <dgm:pt modelId="{0D9AE659-E47A-4AA3-B466-F64A1ECA6B4C}" type="sibTrans" cxnId="{3E3F6EDE-994D-4C3C-BC4F-23F7405F0DEB}">
      <dgm:prSet/>
      <dgm:spPr/>
      <dgm:t>
        <a:bodyPr/>
        <a:lstStyle/>
        <a:p>
          <a:endParaRPr lang="ru-RU"/>
        </a:p>
      </dgm:t>
    </dgm:pt>
    <dgm:pt modelId="{FAEAEBC7-5D7F-4F3A-BF1A-0AD048ED98A3}" type="pres">
      <dgm:prSet presAssocID="{38DA5E70-3380-4062-ADA0-1BAAB78E6D7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46BD11-28FD-4B5C-97C5-AEE246000CE8}" type="pres">
      <dgm:prSet presAssocID="{AAEBACEB-E314-422B-BA69-DFD1E3945747}" presName="composite" presStyleCnt="0"/>
      <dgm:spPr/>
    </dgm:pt>
    <dgm:pt modelId="{574819C9-E47B-4D65-A406-1DE50F6D2A04}" type="pres">
      <dgm:prSet presAssocID="{AAEBACEB-E314-422B-BA69-DFD1E394574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D8CD69-6D64-43C2-AAD1-4B913642EFB4}" type="pres">
      <dgm:prSet presAssocID="{AAEBACEB-E314-422B-BA69-DFD1E3945747}" presName="descendantText" presStyleLbl="alignAcc1" presStyleIdx="0" presStyleCnt="3" custLinFactY="38468" custLinFactNeighborX="1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3D9F8-2091-4422-A56D-9CF3BD7F9666}" type="pres">
      <dgm:prSet presAssocID="{45161492-1A6E-4FF9-B5FE-967C72D714BE}" presName="sp" presStyleCnt="0"/>
      <dgm:spPr/>
    </dgm:pt>
    <dgm:pt modelId="{AD48E4CB-8DCA-4BA1-9953-52B295E4EFBC}" type="pres">
      <dgm:prSet presAssocID="{9E86D7DD-31D1-4090-93C8-8132A7A7959A}" presName="composite" presStyleCnt="0"/>
      <dgm:spPr/>
    </dgm:pt>
    <dgm:pt modelId="{B32DAAA7-2DD9-4B05-8327-423FCD6FB13E}" type="pres">
      <dgm:prSet presAssocID="{9E86D7DD-31D1-4090-93C8-8132A7A7959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C3C496-9688-4E24-BB37-8E7C70533BAF}" type="pres">
      <dgm:prSet presAssocID="{9E86D7DD-31D1-4090-93C8-8132A7A7959A}" presName="descendantText" presStyleLbl="alignAcc1" presStyleIdx="1" presStyleCnt="3" custLinFactY="-41274" custLinFactNeighborX="1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B5981-92D0-4215-A7B1-8CC553A501CA}" type="pres">
      <dgm:prSet presAssocID="{7E824732-3040-4ECE-B2CC-DC0123430557}" presName="sp" presStyleCnt="0"/>
      <dgm:spPr/>
    </dgm:pt>
    <dgm:pt modelId="{3BC26A5C-1C38-4FEA-9DE3-8C7737E6CDD1}" type="pres">
      <dgm:prSet presAssocID="{A66122CC-41F4-4DD0-B90B-C386E0D5B336}" presName="composite" presStyleCnt="0"/>
      <dgm:spPr/>
    </dgm:pt>
    <dgm:pt modelId="{28C7B56A-0A7F-40B6-BFDC-BEC0F7AB244D}" type="pres">
      <dgm:prSet presAssocID="{A66122CC-41F4-4DD0-B90B-C386E0D5B33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2C964-7E35-460F-B123-F175BB4829B6}" type="pres">
      <dgm:prSet presAssocID="{A66122CC-41F4-4DD0-B90B-C386E0D5B33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7AE9AA-4602-43E5-BF50-3B5B7B0E9B20}" type="presOf" srcId="{5FC4B501-9F47-4A16-BEC6-AB5B7BAFFB3D}" destId="{D4D8CD69-6D64-43C2-AAD1-4B913642EFB4}" srcOrd="0" destOrd="0" presId="urn:microsoft.com/office/officeart/2005/8/layout/chevron2"/>
    <dgm:cxn modelId="{A39066D7-0BB1-40E9-9E94-7184A9BEA556}" srcId="{38DA5E70-3380-4062-ADA0-1BAAB78E6D77}" destId="{9E86D7DD-31D1-4090-93C8-8132A7A7959A}" srcOrd="1" destOrd="0" parTransId="{FFBCF8CF-44AD-44EC-9B95-6787B7547961}" sibTransId="{7E824732-3040-4ECE-B2CC-DC0123430557}"/>
    <dgm:cxn modelId="{3E3F6EDE-994D-4C3C-BC4F-23F7405F0DEB}" srcId="{A66122CC-41F4-4DD0-B90B-C386E0D5B336}" destId="{2E1DF5A9-CBA1-4C89-B5C9-3B2FB48C735E}" srcOrd="0" destOrd="0" parTransId="{1CCDF861-E71E-4867-818A-35CE377863C0}" sibTransId="{0D9AE659-E47A-4AA3-B466-F64A1ECA6B4C}"/>
    <dgm:cxn modelId="{DC123A11-73E9-47B7-B952-B35D9202BD7C}" srcId="{AAEBACEB-E314-422B-BA69-DFD1E3945747}" destId="{5FC4B501-9F47-4A16-BEC6-AB5B7BAFFB3D}" srcOrd="0" destOrd="0" parTransId="{4DCC2ADC-7379-4116-AA67-37D7B18B6BE5}" sibTransId="{FACEE0AF-F2C4-474B-A926-3282615DD457}"/>
    <dgm:cxn modelId="{87BD69AC-83F4-4790-9F36-E1B7572E2644}" srcId="{38DA5E70-3380-4062-ADA0-1BAAB78E6D77}" destId="{A66122CC-41F4-4DD0-B90B-C386E0D5B336}" srcOrd="2" destOrd="0" parTransId="{FF3DDF26-FE00-4532-BAB0-B19BD9CBE3A9}" sibTransId="{A617222A-3287-4D29-B831-4124631894DE}"/>
    <dgm:cxn modelId="{499FD5E5-4A17-4EE1-9809-DB5FC4B61999}" srcId="{9E86D7DD-31D1-4090-93C8-8132A7A7959A}" destId="{5CAEF791-E492-4221-8445-1D883F1CCF07}" srcOrd="0" destOrd="0" parTransId="{C70AF9B2-6F33-419F-823A-C8CC0611BADE}" sibTransId="{58CCFC7F-36EB-4BF6-AC08-31829B36CDCC}"/>
    <dgm:cxn modelId="{04466CD2-953D-41BD-B035-D843DEA1CD99}" type="presOf" srcId="{AAEBACEB-E314-422B-BA69-DFD1E3945747}" destId="{574819C9-E47B-4D65-A406-1DE50F6D2A04}" srcOrd="0" destOrd="0" presId="urn:microsoft.com/office/officeart/2005/8/layout/chevron2"/>
    <dgm:cxn modelId="{27189194-94B0-406E-A48E-A1F6947446BB}" type="presOf" srcId="{5CAEF791-E492-4221-8445-1D883F1CCF07}" destId="{17C3C496-9688-4E24-BB37-8E7C70533BAF}" srcOrd="0" destOrd="0" presId="urn:microsoft.com/office/officeart/2005/8/layout/chevron2"/>
    <dgm:cxn modelId="{8BF91363-5D9A-4862-9087-CF9A8714E58D}" type="presOf" srcId="{2E1DF5A9-CBA1-4C89-B5C9-3B2FB48C735E}" destId="{8DC2C964-7E35-460F-B123-F175BB4829B6}" srcOrd="0" destOrd="0" presId="urn:microsoft.com/office/officeart/2005/8/layout/chevron2"/>
    <dgm:cxn modelId="{283FAE13-3F24-43E8-BA55-76CB6069999F}" srcId="{38DA5E70-3380-4062-ADA0-1BAAB78E6D77}" destId="{AAEBACEB-E314-422B-BA69-DFD1E3945747}" srcOrd="0" destOrd="0" parTransId="{FD882E7C-BACE-4744-9618-460AD9CD0629}" sibTransId="{45161492-1A6E-4FF9-B5FE-967C72D714BE}"/>
    <dgm:cxn modelId="{C8DBA893-79C2-4B77-B42A-F61978BFAF6C}" type="presOf" srcId="{38DA5E70-3380-4062-ADA0-1BAAB78E6D77}" destId="{FAEAEBC7-5D7F-4F3A-BF1A-0AD048ED98A3}" srcOrd="0" destOrd="0" presId="urn:microsoft.com/office/officeart/2005/8/layout/chevron2"/>
    <dgm:cxn modelId="{9806C6D1-E182-4831-92C3-24A0D31753F6}" type="presOf" srcId="{A66122CC-41F4-4DD0-B90B-C386E0D5B336}" destId="{28C7B56A-0A7F-40B6-BFDC-BEC0F7AB244D}" srcOrd="0" destOrd="0" presId="urn:microsoft.com/office/officeart/2005/8/layout/chevron2"/>
    <dgm:cxn modelId="{BA686DD6-2B41-44B7-93B5-F2EFEF090FE2}" type="presOf" srcId="{9E86D7DD-31D1-4090-93C8-8132A7A7959A}" destId="{B32DAAA7-2DD9-4B05-8327-423FCD6FB13E}" srcOrd="0" destOrd="0" presId="urn:microsoft.com/office/officeart/2005/8/layout/chevron2"/>
    <dgm:cxn modelId="{1BB629A5-F1F7-46BA-B10E-98AB5A34C1C8}" type="presParOf" srcId="{FAEAEBC7-5D7F-4F3A-BF1A-0AD048ED98A3}" destId="{9A46BD11-28FD-4B5C-97C5-AEE246000CE8}" srcOrd="0" destOrd="0" presId="urn:microsoft.com/office/officeart/2005/8/layout/chevron2"/>
    <dgm:cxn modelId="{0AC9EC32-C47C-4B32-B6D5-E25977793EF1}" type="presParOf" srcId="{9A46BD11-28FD-4B5C-97C5-AEE246000CE8}" destId="{574819C9-E47B-4D65-A406-1DE50F6D2A04}" srcOrd="0" destOrd="0" presId="urn:microsoft.com/office/officeart/2005/8/layout/chevron2"/>
    <dgm:cxn modelId="{811D377C-80EB-46E8-AC95-37FEAEECBAF6}" type="presParOf" srcId="{9A46BD11-28FD-4B5C-97C5-AEE246000CE8}" destId="{D4D8CD69-6D64-43C2-AAD1-4B913642EFB4}" srcOrd="1" destOrd="0" presId="urn:microsoft.com/office/officeart/2005/8/layout/chevron2"/>
    <dgm:cxn modelId="{DFB06FFA-3F89-4FFC-97E6-5193EA445FFC}" type="presParOf" srcId="{FAEAEBC7-5D7F-4F3A-BF1A-0AD048ED98A3}" destId="{E2B3D9F8-2091-4422-A56D-9CF3BD7F9666}" srcOrd="1" destOrd="0" presId="urn:microsoft.com/office/officeart/2005/8/layout/chevron2"/>
    <dgm:cxn modelId="{E52DAF30-36FB-41C9-A5BD-FDB9A64F919B}" type="presParOf" srcId="{FAEAEBC7-5D7F-4F3A-BF1A-0AD048ED98A3}" destId="{AD48E4CB-8DCA-4BA1-9953-52B295E4EFBC}" srcOrd="2" destOrd="0" presId="urn:microsoft.com/office/officeart/2005/8/layout/chevron2"/>
    <dgm:cxn modelId="{7009558C-60AA-4A25-81C1-866944C73D16}" type="presParOf" srcId="{AD48E4CB-8DCA-4BA1-9953-52B295E4EFBC}" destId="{B32DAAA7-2DD9-4B05-8327-423FCD6FB13E}" srcOrd="0" destOrd="0" presId="urn:microsoft.com/office/officeart/2005/8/layout/chevron2"/>
    <dgm:cxn modelId="{3D1EEF63-1E63-4BAC-AF40-ADD83BBA5D45}" type="presParOf" srcId="{AD48E4CB-8DCA-4BA1-9953-52B295E4EFBC}" destId="{17C3C496-9688-4E24-BB37-8E7C70533BAF}" srcOrd="1" destOrd="0" presId="urn:microsoft.com/office/officeart/2005/8/layout/chevron2"/>
    <dgm:cxn modelId="{D1594D94-5610-480C-8A3F-F725C6E95859}" type="presParOf" srcId="{FAEAEBC7-5D7F-4F3A-BF1A-0AD048ED98A3}" destId="{8FAB5981-92D0-4215-A7B1-8CC553A501CA}" srcOrd="3" destOrd="0" presId="urn:microsoft.com/office/officeart/2005/8/layout/chevron2"/>
    <dgm:cxn modelId="{43E1C148-E4F5-4744-9AC4-5C0031D61919}" type="presParOf" srcId="{FAEAEBC7-5D7F-4F3A-BF1A-0AD048ED98A3}" destId="{3BC26A5C-1C38-4FEA-9DE3-8C7737E6CDD1}" srcOrd="4" destOrd="0" presId="urn:microsoft.com/office/officeart/2005/8/layout/chevron2"/>
    <dgm:cxn modelId="{CB897036-4D03-4C1E-8AB6-5BB3DC4A40A1}" type="presParOf" srcId="{3BC26A5C-1C38-4FEA-9DE3-8C7737E6CDD1}" destId="{28C7B56A-0A7F-40B6-BFDC-BEC0F7AB244D}" srcOrd="0" destOrd="0" presId="urn:microsoft.com/office/officeart/2005/8/layout/chevron2"/>
    <dgm:cxn modelId="{D3A02602-F3FA-47BB-AECF-B46AB0D4BB7A}" type="presParOf" srcId="{3BC26A5C-1C38-4FEA-9DE3-8C7737E6CDD1}" destId="{8DC2C964-7E35-460F-B123-F175BB4829B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51BBA3-8C67-478E-B907-3403FC995BE3}" type="doc">
      <dgm:prSet loTypeId="urn:microsoft.com/office/officeart/2005/8/layout/vList6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819D7FD0-7291-4BA9-A022-EE218D995CD6}">
      <dgm:prSet phldrT="[Текст]"/>
      <dgm:spPr/>
      <dgm:t>
        <a:bodyPr/>
        <a:lstStyle/>
        <a:p>
          <a:r>
            <a:rPr lang="uk-UA" dirty="0" smtClean="0"/>
            <a:t>Для фізичних осіб</a:t>
          </a:r>
          <a:endParaRPr lang="ru-RU" dirty="0"/>
        </a:p>
      </dgm:t>
    </dgm:pt>
    <dgm:pt modelId="{AEAFC1CF-449C-49D0-8E9E-B6BC1C64A495}" type="parTrans" cxnId="{821B38D0-AD46-4A45-A405-858FC58165B9}">
      <dgm:prSet/>
      <dgm:spPr/>
      <dgm:t>
        <a:bodyPr/>
        <a:lstStyle/>
        <a:p>
          <a:endParaRPr lang="ru-RU"/>
        </a:p>
      </dgm:t>
    </dgm:pt>
    <dgm:pt modelId="{F1D92385-ACEB-46B7-AB3D-1477358EB416}" type="sibTrans" cxnId="{821B38D0-AD46-4A45-A405-858FC58165B9}">
      <dgm:prSet/>
      <dgm:spPr/>
      <dgm:t>
        <a:bodyPr/>
        <a:lstStyle/>
        <a:p>
          <a:endParaRPr lang="ru-RU"/>
        </a:p>
      </dgm:t>
    </dgm:pt>
    <dgm:pt modelId="{B8DEC0E6-63C8-4821-9445-CAE0E1186D0E}">
      <dgm:prSet phldrT="[Текст]"/>
      <dgm:spPr/>
      <dgm:t>
        <a:bodyPr anchor="ctr"/>
        <a:lstStyle/>
        <a:p>
          <a:r>
            <a:rPr lang="uk-UA" dirty="0" smtClean="0"/>
            <a:t>340 грн.</a:t>
          </a:r>
          <a:endParaRPr lang="ru-RU" dirty="0"/>
        </a:p>
      </dgm:t>
    </dgm:pt>
    <dgm:pt modelId="{41DC412A-786E-4807-BB14-E4A96A42E7AC}" type="parTrans" cxnId="{5A092DF4-67A0-4F74-86A7-D46589468B01}">
      <dgm:prSet/>
      <dgm:spPr/>
      <dgm:t>
        <a:bodyPr/>
        <a:lstStyle/>
        <a:p>
          <a:endParaRPr lang="ru-RU"/>
        </a:p>
      </dgm:t>
    </dgm:pt>
    <dgm:pt modelId="{35203884-BC36-488C-B869-80510C52D22B}" type="sibTrans" cxnId="{5A092DF4-67A0-4F74-86A7-D46589468B01}">
      <dgm:prSet/>
      <dgm:spPr/>
      <dgm:t>
        <a:bodyPr/>
        <a:lstStyle/>
        <a:p>
          <a:endParaRPr lang="ru-RU"/>
        </a:p>
      </dgm:t>
    </dgm:pt>
    <dgm:pt modelId="{2000C554-185E-4E85-992C-B74E707ED009}">
      <dgm:prSet phldrT="[Текст]"/>
      <dgm:spPr/>
      <dgm:t>
        <a:bodyPr/>
        <a:lstStyle/>
        <a:p>
          <a:r>
            <a:rPr lang="uk-UA" dirty="0" smtClean="0"/>
            <a:t>Для юридичних осіб</a:t>
          </a:r>
          <a:endParaRPr lang="ru-RU" dirty="0"/>
        </a:p>
      </dgm:t>
    </dgm:pt>
    <dgm:pt modelId="{0319B092-6DB1-4961-BC80-E6C2AE09AA0B}" type="parTrans" cxnId="{D526ACA4-219E-4ECE-B146-0F2568A884C3}">
      <dgm:prSet/>
      <dgm:spPr/>
      <dgm:t>
        <a:bodyPr/>
        <a:lstStyle/>
        <a:p>
          <a:endParaRPr lang="ru-RU"/>
        </a:p>
      </dgm:t>
    </dgm:pt>
    <dgm:pt modelId="{A3A0DF41-0F7D-4CEE-9B55-A7B50AC77051}" type="sibTrans" cxnId="{D526ACA4-219E-4ECE-B146-0F2568A884C3}">
      <dgm:prSet/>
      <dgm:spPr/>
      <dgm:t>
        <a:bodyPr/>
        <a:lstStyle/>
        <a:p>
          <a:endParaRPr lang="ru-RU"/>
        </a:p>
      </dgm:t>
    </dgm:pt>
    <dgm:pt modelId="{7B5EA567-5DE0-40FC-9BF7-C81BDEC6B944}">
      <dgm:prSet phldrT="[Текст]"/>
      <dgm:spPr/>
      <dgm:t>
        <a:bodyPr anchor="ctr"/>
        <a:lstStyle/>
        <a:p>
          <a:r>
            <a:rPr lang="uk-UA" dirty="0" smtClean="0"/>
            <a:t>1020 грн.</a:t>
          </a:r>
          <a:endParaRPr lang="ru-RU" dirty="0"/>
        </a:p>
      </dgm:t>
    </dgm:pt>
    <dgm:pt modelId="{6807C319-15EF-4006-B372-6BEDDB3564B9}" type="parTrans" cxnId="{EE8E5FE5-AA04-4FF4-9EE1-86EDEB494F99}">
      <dgm:prSet/>
      <dgm:spPr/>
      <dgm:t>
        <a:bodyPr/>
        <a:lstStyle/>
        <a:p>
          <a:endParaRPr lang="ru-RU"/>
        </a:p>
      </dgm:t>
    </dgm:pt>
    <dgm:pt modelId="{45B45AF7-17B0-4E75-915A-B2F6C385BC1A}" type="sibTrans" cxnId="{EE8E5FE5-AA04-4FF4-9EE1-86EDEB494F99}">
      <dgm:prSet/>
      <dgm:spPr/>
      <dgm:t>
        <a:bodyPr/>
        <a:lstStyle/>
        <a:p>
          <a:endParaRPr lang="ru-RU"/>
        </a:p>
      </dgm:t>
    </dgm:pt>
    <dgm:pt modelId="{8D75CC2B-FB60-4E16-9003-00660AA75D27}" type="pres">
      <dgm:prSet presAssocID="{D351BBA3-8C67-478E-B907-3403FC995BE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F22EAC8-E2B1-4715-A7EB-8C9C93ECDB85}" type="pres">
      <dgm:prSet presAssocID="{819D7FD0-7291-4BA9-A022-EE218D995CD6}" presName="linNode" presStyleCnt="0"/>
      <dgm:spPr/>
    </dgm:pt>
    <dgm:pt modelId="{2B016189-E2EC-4793-AAF8-1BCF13D26EEF}" type="pres">
      <dgm:prSet presAssocID="{819D7FD0-7291-4BA9-A022-EE218D995CD6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EA32D-C56F-4E94-B706-FBA959BE2AAD}" type="pres">
      <dgm:prSet presAssocID="{819D7FD0-7291-4BA9-A022-EE218D995CD6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ED7818-B688-4066-9E58-5924468189A7}" type="pres">
      <dgm:prSet presAssocID="{F1D92385-ACEB-46B7-AB3D-1477358EB416}" presName="spacing" presStyleCnt="0"/>
      <dgm:spPr/>
    </dgm:pt>
    <dgm:pt modelId="{845B92FE-ADEA-4D5D-A1D2-2B74E92F42F0}" type="pres">
      <dgm:prSet presAssocID="{2000C554-185E-4E85-992C-B74E707ED009}" presName="linNode" presStyleCnt="0"/>
      <dgm:spPr/>
    </dgm:pt>
    <dgm:pt modelId="{EDDBA6BA-2105-449B-B46C-D9043DBD414E}" type="pres">
      <dgm:prSet presAssocID="{2000C554-185E-4E85-992C-B74E707ED009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A830A-11AD-407C-8394-69A2AFED4136}" type="pres">
      <dgm:prSet presAssocID="{2000C554-185E-4E85-992C-B74E707ED009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73252F-C984-4E78-8DCC-703072CA0260}" type="presOf" srcId="{B8DEC0E6-63C8-4821-9445-CAE0E1186D0E}" destId="{1B8EA32D-C56F-4E94-B706-FBA959BE2AAD}" srcOrd="0" destOrd="0" presId="urn:microsoft.com/office/officeart/2005/8/layout/vList6"/>
    <dgm:cxn modelId="{EE8E5FE5-AA04-4FF4-9EE1-86EDEB494F99}" srcId="{2000C554-185E-4E85-992C-B74E707ED009}" destId="{7B5EA567-5DE0-40FC-9BF7-C81BDEC6B944}" srcOrd="0" destOrd="0" parTransId="{6807C319-15EF-4006-B372-6BEDDB3564B9}" sibTransId="{45B45AF7-17B0-4E75-915A-B2F6C385BC1A}"/>
    <dgm:cxn modelId="{8CFE92C5-0A90-456A-92B7-C4F16D8AC3BD}" type="presOf" srcId="{819D7FD0-7291-4BA9-A022-EE218D995CD6}" destId="{2B016189-E2EC-4793-AAF8-1BCF13D26EEF}" srcOrd="0" destOrd="0" presId="urn:microsoft.com/office/officeart/2005/8/layout/vList6"/>
    <dgm:cxn modelId="{821B38D0-AD46-4A45-A405-858FC58165B9}" srcId="{D351BBA3-8C67-478E-B907-3403FC995BE3}" destId="{819D7FD0-7291-4BA9-A022-EE218D995CD6}" srcOrd="0" destOrd="0" parTransId="{AEAFC1CF-449C-49D0-8E9E-B6BC1C64A495}" sibTransId="{F1D92385-ACEB-46B7-AB3D-1477358EB416}"/>
    <dgm:cxn modelId="{5A092DF4-67A0-4F74-86A7-D46589468B01}" srcId="{819D7FD0-7291-4BA9-A022-EE218D995CD6}" destId="{B8DEC0E6-63C8-4821-9445-CAE0E1186D0E}" srcOrd="0" destOrd="0" parTransId="{41DC412A-786E-4807-BB14-E4A96A42E7AC}" sibTransId="{35203884-BC36-488C-B869-80510C52D22B}"/>
    <dgm:cxn modelId="{0B03F961-31A3-45AD-AA17-9E459509F9FE}" type="presOf" srcId="{D351BBA3-8C67-478E-B907-3403FC995BE3}" destId="{8D75CC2B-FB60-4E16-9003-00660AA75D27}" srcOrd="0" destOrd="0" presId="urn:microsoft.com/office/officeart/2005/8/layout/vList6"/>
    <dgm:cxn modelId="{A4C6DB2E-0F76-4B19-AE56-DD7C78DF1FBF}" type="presOf" srcId="{7B5EA567-5DE0-40FC-9BF7-C81BDEC6B944}" destId="{0F1A830A-11AD-407C-8394-69A2AFED4136}" srcOrd="0" destOrd="0" presId="urn:microsoft.com/office/officeart/2005/8/layout/vList6"/>
    <dgm:cxn modelId="{D526ACA4-219E-4ECE-B146-0F2568A884C3}" srcId="{D351BBA3-8C67-478E-B907-3403FC995BE3}" destId="{2000C554-185E-4E85-992C-B74E707ED009}" srcOrd="1" destOrd="0" parTransId="{0319B092-6DB1-4961-BC80-E6C2AE09AA0B}" sibTransId="{A3A0DF41-0F7D-4CEE-9B55-A7B50AC77051}"/>
    <dgm:cxn modelId="{9402ACC6-2958-40D2-A44B-44578ED3D40C}" type="presOf" srcId="{2000C554-185E-4E85-992C-B74E707ED009}" destId="{EDDBA6BA-2105-449B-B46C-D9043DBD414E}" srcOrd="0" destOrd="0" presId="urn:microsoft.com/office/officeart/2005/8/layout/vList6"/>
    <dgm:cxn modelId="{40FF99D8-8A8E-41E0-8AC8-1F6A5E509EC2}" type="presParOf" srcId="{8D75CC2B-FB60-4E16-9003-00660AA75D27}" destId="{1F22EAC8-E2B1-4715-A7EB-8C9C93ECDB85}" srcOrd="0" destOrd="0" presId="urn:microsoft.com/office/officeart/2005/8/layout/vList6"/>
    <dgm:cxn modelId="{A978478F-D499-44E9-B889-0C7FD3E68795}" type="presParOf" srcId="{1F22EAC8-E2B1-4715-A7EB-8C9C93ECDB85}" destId="{2B016189-E2EC-4793-AAF8-1BCF13D26EEF}" srcOrd="0" destOrd="0" presId="urn:microsoft.com/office/officeart/2005/8/layout/vList6"/>
    <dgm:cxn modelId="{695A660A-FD67-4C1B-AD49-2FB666EED78A}" type="presParOf" srcId="{1F22EAC8-E2B1-4715-A7EB-8C9C93ECDB85}" destId="{1B8EA32D-C56F-4E94-B706-FBA959BE2AAD}" srcOrd="1" destOrd="0" presId="urn:microsoft.com/office/officeart/2005/8/layout/vList6"/>
    <dgm:cxn modelId="{DDF434E1-864E-47D6-8F2A-EE7C9CCA1FFD}" type="presParOf" srcId="{8D75CC2B-FB60-4E16-9003-00660AA75D27}" destId="{98ED7818-B688-4066-9E58-5924468189A7}" srcOrd="1" destOrd="0" presId="urn:microsoft.com/office/officeart/2005/8/layout/vList6"/>
    <dgm:cxn modelId="{3581289F-CBA0-4C86-99D4-92FE9E86CC37}" type="presParOf" srcId="{8D75CC2B-FB60-4E16-9003-00660AA75D27}" destId="{845B92FE-ADEA-4D5D-A1D2-2B74E92F42F0}" srcOrd="2" destOrd="0" presId="urn:microsoft.com/office/officeart/2005/8/layout/vList6"/>
    <dgm:cxn modelId="{53DE1684-F0BC-4F5E-8D3B-C8CD4D4D6A74}" type="presParOf" srcId="{845B92FE-ADEA-4D5D-A1D2-2B74E92F42F0}" destId="{EDDBA6BA-2105-449B-B46C-D9043DBD414E}" srcOrd="0" destOrd="0" presId="urn:microsoft.com/office/officeart/2005/8/layout/vList6"/>
    <dgm:cxn modelId="{231493B6-F1DF-4F98-8CDD-F8008BEA8393}" type="presParOf" srcId="{845B92FE-ADEA-4D5D-A1D2-2B74E92F42F0}" destId="{0F1A830A-11AD-407C-8394-69A2AFED413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51BBA3-8C67-478E-B907-3403FC995BE3}" type="doc">
      <dgm:prSet loTypeId="urn:microsoft.com/office/officeart/2005/8/layout/vList6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819D7FD0-7291-4BA9-A022-EE218D995CD6}">
      <dgm:prSet phldrT="[Текст]"/>
      <dgm:spPr/>
      <dgm:t>
        <a:bodyPr/>
        <a:lstStyle/>
        <a:p>
          <a:r>
            <a:rPr lang="uk-UA" dirty="0" smtClean="0"/>
            <a:t>Для фізичних осіб</a:t>
          </a:r>
          <a:endParaRPr lang="ru-RU" dirty="0"/>
        </a:p>
      </dgm:t>
    </dgm:pt>
    <dgm:pt modelId="{AEAFC1CF-449C-49D0-8E9E-B6BC1C64A495}" type="parTrans" cxnId="{821B38D0-AD46-4A45-A405-858FC58165B9}">
      <dgm:prSet/>
      <dgm:spPr/>
      <dgm:t>
        <a:bodyPr/>
        <a:lstStyle/>
        <a:p>
          <a:endParaRPr lang="ru-RU"/>
        </a:p>
      </dgm:t>
    </dgm:pt>
    <dgm:pt modelId="{F1D92385-ACEB-46B7-AB3D-1477358EB416}" type="sibTrans" cxnId="{821B38D0-AD46-4A45-A405-858FC58165B9}">
      <dgm:prSet/>
      <dgm:spPr/>
      <dgm:t>
        <a:bodyPr/>
        <a:lstStyle/>
        <a:p>
          <a:endParaRPr lang="ru-RU"/>
        </a:p>
      </dgm:t>
    </dgm:pt>
    <dgm:pt modelId="{B8DEC0E6-63C8-4821-9445-CAE0E1186D0E}">
      <dgm:prSet phldrT="[Текст]"/>
      <dgm:spPr/>
      <dgm:t>
        <a:bodyPr anchor="ctr"/>
        <a:lstStyle/>
        <a:p>
          <a:r>
            <a:rPr lang="uk-UA" dirty="0" smtClean="0"/>
            <a:t>680 грн.</a:t>
          </a:r>
          <a:endParaRPr lang="ru-RU" dirty="0"/>
        </a:p>
      </dgm:t>
    </dgm:pt>
    <dgm:pt modelId="{41DC412A-786E-4807-BB14-E4A96A42E7AC}" type="parTrans" cxnId="{5A092DF4-67A0-4F74-86A7-D46589468B01}">
      <dgm:prSet/>
      <dgm:spPr/>
      <dgm:t>
        <a:bodyPr/>
        <a:lstStyle/>
        <a:p>
          <a:endParaRPr lang="ru-RU"/>
        </a:p>
      </dgm:t>
    </dgm:pt>
    <dgm:pt modelId="{35203884-BC36-488C-B869-80510C52D22B}" type="sibTrans" cxnId="{5A092DF4-67A0-4F74-86A7-D46589468B01}">
      <dgm:prSet/>
      <dgm:spPr/>
      <dgm:t>
        <a:bodyPr/>
        <a:lstStyle/>
        <a:p>
          <a:endParaRPr lang="ru-RU"/>
        </a:p>
      </dgm:t>
    </dgm:pt>
    <dgm:pt modelId="{2000C554-185E-4E85-992C-B74E707ED009}">
      <dgm:prSet phldrT="[Текст]"/>
      <dgm:spPr/>
      <dgm:t>
        <a:bodyPr/>
        <a:lstStyle/>
        <a:p>
          <a:r>
            <a:rPr lang="uk-UA" dirty="0" smtClean="0"/>
            <a:t>Для юридичних осіб</a:t>
          </a:r>
          <a:endParaRPr lang="ru-RU" dirty="0"/>
        </a:p>
      </dgm:t>
    </dgm:pt>
    <dgm:pt modelId="{0319B092-6DB1-4961-BC80-E6C2AE09AA0B}" type="parTrans" cxnId="{D526ACA4-219E-4ECE-B146-0F2568A884C3}">
      <dgm:prSet/>
      <dgm:spPr/>
      <dgm:t>
        <a:bodyPr/>
        <a:lstStyle/>
        <a:p>
          <a:endParaRPr lang="ru-RU"/>
        </a:p>
      </dgm:t>
    </dgm:pt>
    <dgm:pt modelId="{A3A0DF41-0F7D-4CEE-9B55-A7B50AC77051}" type="sibTrans" cxnId="{D526ACA4-219E-4ECE-B146-0F2568A884C3}">
      <dgm:prSet/>
      <dgm:spPr/>
      <dgm:t>
        <a:bodyPr/>
        <a:lstStyle/>
        <a:p>
          <a:endParaRPr lang="ru-RU"/>
        </a:p>
      </dgm:t>
    </dgm:pt>
    <dgm:pt modelId="{7B5EA567-5DE0-40FC-9BF7-C81BDEC6B944}">
      <dgm:prSet phldrT="[Текст]"/>
      <dgm:spPr/>
      <dgm:t>
        <a:bodyPr anchor="ctr"/>
        <a:lstStyle/>
        <a:p>
          <a:r>
            <a:rPr lang="uk-UA" dirty="0" smtClean="0"/>
            <a:t>2040 грн.</a:t>
          </a:r>
          <a:endParaRPr lang="ru-RU" dirty="0"/>
        </a:p>
      </dgm:t>
    </dgm:pt>
    <dgm:pt modelId="{6807C319-15EF-4006-B372-6BEDDB3564B9}" type="parTrans" cxnId="{EE8E5FE5-AA04-4FF4-9EE1-86EDEB494F99}">
      <dgm:prSet/>
      <dgm:spPr/>
      <dgm:t>
        <a:bodyPr/>
        <a:lstStyle/>
        <a:p>
          <a:endParaRPr lang="ru-RU"/>
        </a:p>
      </dgm:t>
    </dgm:pt>
    <dgm:pt modelId="{45B45AF7-17B0-4E75-915A-B2F6C385BC1A}" type="sibTrans" cxnId="{EE8E5FE5-AA04-4FF4-9EE1-86EDEB494F99}">
      <dgm:prSet/>
      <dgm:spPr/>
      <dgm:t>
        <a:bodyPr/>
        <a:lstStyle/>
        <a:p>
          <a:endParaRPr lang="ru-RU"/>
        </a:p>
      </dgm:t>
    </dgm:pt>
    <dgm:pt modelId="{8D75CC2B-FB60-4E16-9003-00660AA75D27}" type="pres">
      <dgm:prSet presAssocID="{D351BBA3-8C67-478E-B907-3403FC995BE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F22EAC8-E2B1-4715-A7EB-8C9C93ECDB85}" type="pres">
      <dgm:prSet presAssocID="{819D7FD0-7291-4BA9-A022-EE218D995CD6}" presName="linNode" presStyleCnt="0"/>
      <dgm:spPr/>
    </dgm:pt>
    <dgm:pt modelId="{2B016189-E2EC-4793-AAF8-1BCF13D26EEF}" type="pres">
      <dgm:prSet presAssocID="{819D7FD0-7291-4BA9-A022-EE218D995CD6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EA32D-C56F-4E94-B706-FBA959BE2AAD}" type="pres">
      <dgm:prSet presAssocID="{819D7FD0-7291-4BA9-A022-EE218D995CD6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ED7818-B688-4066-9E58-5924468189A7}" type="pres">
      <dgm:prSet presAssocID="{F1D92385-ACEB-46B7-AB3D-1477358EB416}" presName="spacing" presStyleCnt="0"/>
      <dgm:spPr/>
    </dgm:pt>
    <dgm:pt modelId="{845B92FE-ADEA-4D5D-A1D2-2B74E92F42F0}" type="pres">
      <dgm:prSet presAssocID="{2000C554-185E-4E85-992C-B74E707ED009}" presName="linNode" presStyleCnt="0"/>
      <dgm:spPr/>
    </dgm:pt>
    <dgm:pt modelId="{EDDBA6BA-2105-449B-B46C-D9043DBD414E}" type="pres">
      <dgm:prSet presAssocID="{2000C554-185E-4E85-992C-B74E707ED009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A830A-11AD-407C-8394-69A2AFED4136}" type="pres">
      <dgm:prSet presAssocID="{2000C554-185E-4E85-992C-B74E707ED009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C8A844-63A0-4237-96B1-7A5353217FF2}" type="presOf" srcId="{819D7FD0-7291-4BA9-A022-EE218D995CD6}" destId="{2B016189-E2EC-4793-AAF8-1BCF13D26EEF}" srcOrd="0" destOrd="0" presId="urn:microsoft.com/office/officeart/2005/8/layout/vList6"/>
    <dgm:cxn modelId="{EE8E5FE5-AA04-4FF4-9EE1-86EDEB494F99}" srcId="{2000C554-185E-4E85-992C-B74E707ED009}" destId="{7B5EA567-5DE0-40FC-9BF7-C81BDEC6B944}" srcOrd="0" destOrd="0" parTransId="{6807C319-15EF-4006-B372-6BEDDB3564B9}" sibTransId="{45B45AF7-17B0-4E75-915A-B2F6C385BC1A}"/>
    <dgm:cxn modelId="{40BF9A96-78AA-4FFA-A0D0-D01E1DE3FD43}" type="presOf" srcId="{2000C554-185E-4E85-992C-B74E707ED009}" destId="{EDDBA6BA-2105-449B-B46C-D9043DBD414E}" srcOrd="0" destOrd="0" presId="urn:microsoft.com/office/officeart/2005/8/layout/vList6"/>
    <dgm:cxn modelId="{821B38D0-AD46-4A45-A405-858FC58165B9}" srcId="{D351BBA3-8C67-478E-B907-3403FC995BE3}" destId="{819D7FD0-7291-4BA9-A022-EE218D995CD6}" srcOrd="0" destOrd="0" parTransId="{AEAFC1CF-449C-49D0-8E9E-B6BC1C64A495}" sibTransId="{F1D92385-ACEB-46B7-AB3D-1477358EB416}"/>
    <dgm:cxn modelId="{5A092DF4-67A0-4F74-86A7-D46589468B01}" srcId="{819D7FD0-7291-4BA9-A022-EE218D995CD6}" destId="{B8DEC0E6-63C8-4821-9445-CAE0E1186D0E}" srcOrd="0" destOrd="0" parTransId="{41DC412A-786E-4807-BB14-E4A96A42E7AC}" sibTransId="{35203884-BC36-488C-B869-80510C52D22B}"/>
    <dgm:cxn modelId="{8CECB42D-10DE-4BD7-936F-E9754C806D3C}" type="presOf" srcId="{7B5EA567-5DE0-40FC-9BF7-C81BDEC6B944}" destId="{0F1A830A-11AD-407C-8394-69A2AFED4136}" srcOrd="0" destOrd="0" presId="urn:microsoft.com/office/officeart/2005/8/layout/vList6"/>
    <dgm:cxn modelId="{0EE09322-CDA8-4232-A7C4-7D7773A3E997}" type="presOf" srcId="{B8DEC0E6-63C8-4821-9445-CAE0E1186D0E}" destId="{1B8EA32D-C56F-4E94-B706-FBA959BE2AAD}" srcOrd="0" destOrd="0" presId="urn:microsoft.com/office/officeart/2005/8/layout/vList6"/>
    <dgm:cxn modelId="{D526ACA4-219E-4ECE-B146-0F2568A884C3}" srcId="{D351BBA3-8C67-478E-B907-3403FC995BE3}" destId="{2000C554-185E-4E85-992C-B74E707ED009}" srcOrd="1" destOrd="0" parTransId="{0319B092-6DB1-4961-BC80-E6C2AE09AA0B}" sibTransId="{A3A0DF41-0F7D-4CEE-9B55-A7B50AC77051}"/>
    <dgm:cxn modelId="{C1039DF0-808A-4BCE-B2EF-B6EB6F94548D}" type="presOf" srcId="{D351BBA3-8C67-478E-B907-3403FC995BE3}" destId="{8D75CC2B-FB60-4E16-9003-00660AA75D27}" srcOrd="0" destOrd="0" presId="urn:microsoft.com/office/officeart/2005/8/layout/vList6"/>
    <dgm:cxn modelId="{D3544D44-4C9B-49AC-B5BA-1B4959648D38}" type="presParOf" srcId="{8D75CC2B-FB60-4E16-9003-00660AA75D27}" destId="{1F22EAC8-E2B1-4715-A7EB-8C9C93ECDB85}" srcOrd="0" destOrd="0" presId="urn:microsoft.com/office/officeart/2005/8/layout/vList6"/>
    <dgm:cxn modelId="{0141E801-7F96-4A9B-9FBD-DDF983021AE5}" type="presParOf" srcId="{1F22EAC8-E2B1-4715-A7EB-8C9C93ECDB85}" destId="{2B016189-E2EC-4793-AAF8-1BCF13D26EEF}" srcOrd="0" destOrd="0" presId="urn:microsoft.com/office/officeart/2005/8/layout/vList6"/>
    <dgm:cxn modelId="{FD577C32-8CBE-43A8-859B-4AF7575155E1}" type="presParOf" srcId="{1F22EAC8-E2B1-4715-A7EB-8C9C93ECDB85}" destId="{1B8EA32D-C56F-4E94-B706-FBA959BE2AAD}" srcOrd="1" destOrd="0" presId="urn:microsoft.com/office/officeart/2005/8/layout/vList6"/>
    <dgm:cxn modelId="{529F7DA2-6054-43EC-A748-A7330A90B671}" type="presParOf" srcId="{8D75CC2B-FB60-4E16-9003-00660AA75D27}" destId="{98ED7818-B688-4066-9E58-5924468189A7}" srcOrd="1" destOrd="0" presId="urn:microsoft.com/office/officeart/2005/8/layout/vList6"/>
    <dgm:cxn modelId="{185EFBAD-7F8F-403B-81CB-79061F990285}" type="presParOf" srcId="{8D75CC2B-FB60-4E16-9003-00660AA75D27}" destId="{845B92FE-ADEA-4D5D-A1D2-2B74E92F42F0}" srcOrd="2" destOrd="0" presId="urn:microsoft.com/office/officeart/2005/8/layout/vList6"/>
    <dgm:cxn modelId="{4CB1DD02-A3E0-464C-801F-EDA0E4B48671}" type="presParOf" srcId="{845B92FE-ADEA-4D5D-A1D2-2B74E92F42F0}" destId="{EDDBA6BA-2105-449B-B46C-D9043DBD414E}" srcOrd="0" destOrd="0" presId="urn:microsoft.com/office/officeart/2005/8/layout/vList6"/>
    <dgm:cxn modelId="{65AEC09B-7421-467A-B992-6D9B7525D2B2}" type="presParOf" srcId="{845B92FE-ADEA-4D5D-A1D2-2B74E92F42F0}" destId="{0F1A830A-11AD-407C-8394-69A2AFED413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BE3756-B19B-4D57-B780-33E80B80F45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43CCE2-B2A5-42D7-8E17-9632C8C5B5F6}">
      <dgm:prSet phldrT="[Текст]"/>
      <dgm:spPr/>
      <dgm:t>
        <a:bodyPr/>
        <a:lstStyle/>
        <a:p>
          <a:endParaRPr lang="ru-RU" dirty="0"/>
        </a:p>
      </dgm:t>
    </dgm:pt>
    <dgm:pt modelId="{93C8C8BC-DF77-45BD-B5C6-9E849AFE30C0}" type="parTrans" cxnId="{6DEFB683-B91D-4CC8-88BE-72EDE51CA8D3}">
      <dgm:prSet/>
      <dgm:spPr/>
      <dgm:t>
        <a:bodyPr/>
        <a:lstStyle/>
        <a:p>
          <a:endParaRPr lang="ru-RU"/>
        </a:p>
      </dgm:t>
    </dgm:pt>
    <dgm:pt modelId="{B097A92E-8DEC-426D-B568-77BD26111CCC}" type="sibTrans" cxnId="{6DEFB683-B91D-4CC8-88BE-72EDE51CA8D3}">
      <dgm:prSet/>
      <dgm:spPr/>
      <dgm:t>
        <a:bodyPr/>
        <a:lstStyle/>
        <a:p>
          <a:endParaRPr lang="ru-RU"/>
        </a:p>
      </dgm:t>
    </dgm:pt>
    <dgm:pt modelId="{9710E90F-3AA9-4F4C-85E3-B0D73DC454DB}">
      <dgm:prSet phldrT="[Текст]"/>
      <dgm:spPr/>
      <dgm:t>
        <a:bodyPr/>
        <a:lstStyle/>
        <a:p>
          <a:r>
            <a:rPr lang="en-US" dirty="0" smtClean="0"/>
            <a:t>zir.tax.gov.ua</a:t>
          </a:r>
          <a:endParaRPr lang="ru-RU" dirty="0"/>
        </a:p>
      </dgm:t>
    </dgm:pt>
    <dgm:pt modelId="{94550B81-E691-444C-80C1-B1D218DA139D}" type="parTrans" cxnId="{87DB9C33-E958-4FCB-8337-6985372FF706}">
      <dgm:prSet/>
      <dgm:spPr/>
      <dgm:t>
        <a:bodyPr/>
        <a:lstStyle/>
        <a:p>
          <a:endParaRPr lang="ru-RU"/>
        </a:p>
      </dgm:t>
    </dgm:pt>
    <dgm:pt modelId="{9E03A9F6-F1DB-4449-82BA-EF39F588F97F}" type="sibTrans" cxnId="{87DB9C33-E958-4FCB-8337-6985372FF706}">
      <dgm:prSet/>
      <dgm:spPr/>
      <dgm:t>
        <a:bodyPr/>
        <a:lstStyle/>
        <a:p>
          <a:endParaRPr lang="ru-RU"/>
        </a:p>
      </dgm:t>
    </dgm:pt>
    <dgm:pt modelId="{4D19DC77-8B63-438B-86C1-E302DF7F1059}">
      <dgm:prSet phldrT="[Текст]"/>
      <dgm:spPr/>
      <dgm:t>
        <a:bodyPr/>
        <a:lstStyle/>
        <a:p>
          <a:r>
            <a:rPr lang="uk-UA" dirty="0" smtClean="0"/>
            <a:t>Загальнодоступний інформаційно-довідковий ресурс ДПС</a:t>
          </a:r>
          <a:endParaRPr lang="ru-RU" dirty="0"/>
        </a:p>
      </dgm:t>
    </dgm:pt>
    <dgm:pt modelId="{D9453E7F-C057-43DA-A863-09F585CF8144}" type="parTrans" cxnId="{21F3533D-7398-4A95-B29A-0B00C7678F52}">
      <dgm:prSet/>
      <dgm:spPr/>
      <dgm:t>
        <a:bodyPr/>
        <a:lstStyle/>
        <a:p>
          <a:endParaRPr lang="ru-RU"/>
        </a:p>
      </dgm:t>
    </dgm:pt>
    <dgm:pt modelId="{F876C910-99BF-4FE7-A017-003652CB59D1}" type="sibTrans" cxnId="{21F3533D-7398-4A95-B29A-0B00C7678F52}">
      <dgm:prSet/>
      <dgm:spPr/>
      <dgm:t>
        <a:bodyPr/>
        <a:lstStyle/>
        <a:p>
          <a:endParaRPr lang="ru-RU"/>
        </a:p>
      </dgm:t>
    </dgm:pt>
    <dgm:pt modelId="{A58F6160-DB3E-42B6-A17D-3514A41A3ADF}">
      <dgm:prSet phldrT="[Текст]"/>
      <dgm:spPr/>
      <dgm:t>
        <a:bodyPr/>
        <a:lstStyle/>
        <a:p>
          <a:r>
            <a:rPr lang="uk-UA" dirty="0" smtClean="0"/>
            <a:t> </a:t>
          </a:r>
          <a:endParaRPr lang="ru-RU" dirty="0"/>
        </a:p>
      </dgm:t>
    </dgm:pt>
    <dgm:pt modelId="{191CA0C9-A37C-463E-BC23-7A19E7FCB92D}" type="parTrans" cxnId="{2B01E0C5-5EFA-42CF-BEF3-78B0482F1C46}">
      <dgm:prSet/>
      <dgm:spPr/>
      <dgm:t>
        <a:bodyPr/>
        <a:lstStyle/>
        <a:p>
          <a:endParaRPr lang="ru-RU"/>
        </a:p>
      </dgm:t>
    </dgm:pt>
    <dgm:pt modelId="{8001F528-B3C0-425C-AB02-FCB68765AB77}" type="sibTrans" cxnId="{2B01E0C5-5EFA-42CF-BEF3-78B0482F1C46}">
      <dgm:prSet/>
      <dgm:spPr/>
      <dgm:t>
        <a:bodyPr/>
        <a:lstStyle/>
        <a:p>
          <a:endParaRPr lang="ru-RU"/>
        </a:p>
      </dgm:t>
    </dgm:pt>
    <dgm:pt modelId="{23FCF61D-C3C8-4C70-9438-FDB851BA09F6}">
      <dgm:prSet phldrT="[Текст]"/>
      <dgm:spPr/>
      <dgm:t>
        <a:bodyPr/>
        <a:lstStyle/>
        <a:p>
          <a:r>
            <a:rPr lang="uk-UA" dirty="0" smtClean="0"/>
            <a:t>Довідник типів об</a:t>
          </a:r>
          <a:r>
            <a:rPr lang="en-US" dirty="0" smtClean="0"/>
            <a:t>’</a:t>
          </a:r>
          <a:r>
            <a:rPr lang="uk-UA" dirty="0" err="1" smtClean="0"/>
            <a:t>єктів</a:t>
          </a:r>
          <a:r>
            <a:rPr lang="uk-UA" dirty="0" smtClean="0"/>
            <a:t> оподаткування</a:t>
          </a:r>
          <a:endParaRPr lang="ru-RU" dirty="0"/>
        </a:p>
      </dgm:t>
    </dgm:pt>
    <dgm:pt modelId="{63FE0C22-162B-4876-8C26-657471347DF9}" type="parTrans" cxnId="{BF0061CE-3088-47D7-8201-F26401904F25}">
      <dgm:prSet/>
      <dgm:spPr/>
      <dgm:t>
        <a:bodyPr/>
        <a:lstStyle/>
        <a:p>
          <a:endParaRPr lang="ru-RU"/>
        </a:p>
      </dgm:t>
    </dgm:pt>
    <dgm:pt modelId="{446AAB45-D6AD-4CBE-A7A8-6E7EA08F2F42}" type="sibTrans" cxnId="{BF0061CE-3088-47D7-8201-F26401904F25}">
      <dgm:prSet/>
      <dgm:spPr/>
      <dgm:t>
        <a:bodyPr/>
        <a:lstStyle/>
        <a:p>
          <a:endParaRPr lang="ru-RU"/>
        </a:p>
      </dgm:t>
    </dgm:pt>
    <dgm:pt modelId="{5379C799-B360-4929-B114-8053844A0E1F}">
      <dgm:prSet phldrT="[Текст]"/>
      <dgm:spPr/>
      <dgm:t>
        <a:bodyPr/>
        <a:lstStyle/>
        <a:p>
          <a:r>
            <a:rPr lang="uk-UA" dirty="0" smtClean="0"/>
            <a:t> </a:t>
          </a:r>
          <a:endParaRPr lang="ru-RU" dirty="0"/>
        </a:p>
      </dgm:t>
    </dgm:pt>
    <dgm:pt modelId="{5774FD67-8AB6-4FC9-AC0F-246301127DB3}" type="parTrans" cxnId="{639F92BB-D2F2-4B56-8AFD-7DDDCB6392E1}">
      <dgm:prSet/>
      <dgm:spPr/>
      <dgm:t>
        <a:bodyPr/>
        <a:lstStyle/>
        <a:p>
          <a:endParaRPr lang="ru-RU"/>
        </a:p>
      </dgm:t>
    </dgm:pt>
    <dgm:pt modelId="{E9928726-A5AA-4F7E-9ED5-473EEE5CB7B3}" type="sibTrans" cxnId="{639F92BB-D2F2-4B56-8AFD-7DDDCB6392E1}">
      <dgm:prSet/>
      <dgm:spPr/>
      <dgm:t>
        <a:bodyPr/>
        <a:lstStyle/>
        <a:p>
          <a:endParaRPr lang="ru-RU"/>
        </a:p>
      </dgm:t>
    </dgm:pt>
    <dgm:pt modelId="{DEBD1256-734F-46D3-A5A1-1E41E9404313}">
      <dgm:prSet phldrT="[Текст]"/>
      <dgm:spPr/>
      <dgm:t>
        <a:bodyPr/>
        <a:lstStyle/>
        <a:p>
          <a:r>
            <a:rPr lang="uk-UA" dirty="0" smtClean="0"/>
            <a:t>(044) 454-70-26</a:t>
          </a:r>
          <a:endParaRPr lang="ru-RU" dirty="0"/>
        </a:p>
      </dgm:t>
    </dgm:pt>
    <dgm:pt modelId="{A5918CAB-B320-40FF-ABF3-A28D692391BA}" type="parTrans" cxnId="{5890113B-EC5C-4240-A0B9-B301B9A3A1BE}">
      <dgm:prSet/>
      <dgm:spPr/>
      <dgm:t>
        <a:bodyPr/>
        <a:lstStyle/>
        <a:p>
          <a:endParaRPr lang="ru-RU"/>
        </a:p>
      </dgm:t>
    </dgm:pt>
    <dgm:pt modelId="{E697BCA9-F428-46B0-93B5-96D22B9CD6E3}" type="sibTrans" cxnId="{5890113B-EC5C-4240-A0B9-B301B9A3A1BE}">
      <dgm:prSet/>
      <dgm:spPr/>
      <dgm:t>
        <a:bodyPr/>
        <a:lstStyle/>
        <a:p>
          <a:endParaRPr lang="ru-RU"/>
        </a:p>
      </dgm:t>
    </dgm:pt>
    <dgm:pt modelId="{F1258DD6-09AC-44C7-AC36-9C62B3095E04}">
      <dgm:prSet phldrT="[Текст]"/>
      <dgm:spPr/>
      <dgm:t>
        <a:bodyPr/>
        <a:lstStyle/>
        <a:p>
          <a:r>
            <a:rPr lang="uk-UA" dirty="0" smtClean="0"/>
            <a:t>Фахівці Головного управління ДПС у м. Києві з питань обліку об</a:t>
          </a:r>
          <a:r>
            <a:rPr lang="en-US" dirty="0" smtClean="0"/>
            <a:t>’</a:t>
          </a:r>
          <a:r>
            <a:rPr lang="uk-UA" dirty="0" err="1" smtClean="0"/>
            <a:t>єктів</a:t>
          </a:r>
          <a:r>
            <a:rPr lang="uk-UA" dirty="0" smtClean="0"/>
            <a:t> оподаткування.</a:t>
          </a:r>
          <a:endParaRPr lang="ru-RU" dirty="0"/>
        </a:p>
      </dgm:t>
    </dgm:pt>
    <dgm:pt modelId="{34FE2235-46C9-4239-B3FC-7588BFA122B7}" type="parTrans" cxnId="{D6973763-D076-4A55-8432-C698FF825A4D}">
      <dgm:prSet/>
      <dgm:spPr/>
      <dgm:t>
        <a:bodyPr/>
        <a:lstStyle/>
        <a:p>
          <a:endParaRPr lang="ru-RU"/>
        </a:p>
      </dgm:t>
    </dgm:pt>
    <dgm:pt modelId="{212A0E37-17E9-4035-BC09-F384A44137AA}" type="sibTrans" cxnId="{D6973763-D076-4A55-8432-C698FF825A4D}">
      <dgm:prSet/>
      <dgm:spPr/>
      <dgm:t>
        <a:bodyPr/>
        <a:lstStyle/>
        <a:p>
          <a:endParaRPr lang="ru-RU"/>
        </a:p>
      </dgm:t>
    </dgm:pt>
    <dgm:pt modelId="{3E0B17F6-2BD4-4E86-8D3B-289B0B936147}">
      <dgm:prSet phldrT="[Текст]"/>
      <dgm:spPr/>
      <dgm:t>
        <a:bodyPr/>
        <a:lstStyle/>
        <a:p>
          <a:r>
            <a:rPr lang="en-US" dirty="0" smtClean="0"/>
            <a:t>tax.gov.ua/</a:t>
          </a:r>
          <a:r>
            <a:rPr lang="en-US" dirty="0" err="1" smtClean="0"/>
            <a:t>dovidniki</a:t>
          </a:r>
          <a:r>
            <a:rPr lang="en-US" dirty="0" smtClean="0"/>
            <a:t>--</a:t>
          </a:r>
          <a:r>
            <a:rPr lang="en-US" dirty="0" err="1" smtClean="0"/>
            <a:t>reestri</a:t>
          </a:r>
          <a:r>
            <a:rPr lang="en-US" dirty="0" smtClean="0"/>
            <a:t>--</a:t>
          </a:r>
          <a:r>
            <a:rPr lang="en-US" dirty="0" err="1" smtClean="0"/>
            <a:t>perelik</a:t>
          </a:r>
          <a:r>
            <a:rPr lang="en-US" dirty="0" smtClean="0"/>
            <a:t>/</a:t>
          </a:r>
          <a:r>
            <a:rPr lang="en-US" dirty="0" err="1" smtClean="0"/>
            <a:t>dovidniki</a:t>
          </a:r>
          <a:r>
            <a:rPr lang="en-US" dirty="0" smtClean="0"/>
            <a:t>-/127294.html</a:t>
          </a:r>
          <a:endParaRPr lang="ru-RU" dirty="0"/>
        </a:p>
      </dgm:t>
    </dgm:pt>
    <dgm:pt modelId="{B8AE4F4A-6B8E-419F-9B52-B273ECA1C95F}" type="sibTrans" cxnId="{C9828A69-BF54-4E2B-B3DA-55B94681E9BB}">
      <dgm:prSet/>
      <dgm:spPr/>
      <dgm:t>
        <a:bodyPr/>
        <a:lstStyle/>
        <a:p>
          <a:endParaRPr lang="ru-RU"/>
        </a:p>
      </dgm:t>
    </dgm:pt>
    <dgm:pt modelId="{D5A51B8D-24F9-4A7D-A6D0-A60192B8E771}" type="parTrans" cxnId="{C9828A69-BF54-4E2B-B3DA-55B94681E9BB}">
      <dgm:prSet/>
      <dgm:spPr/>
      <dgm:t>
        <a:bodyPr/>
        <a:lstStyle/>
        <a:p>
          <a:endParaRPr lang="ru-RU"/>
        </a:p>
      </dgm:t>
    </dgm:pt>
    <dgm:pt modelId="{33E606BC-70BC-47E1-A1D1-E22F47E560CD}">
      <dgm:prSet phldrT="[Текст]"/>
      <dgm:spPr/>
      <dgm:t>
        <a:bodyPr/>
        <a:lstStyle/>
        <a:p>
          <a:endParaRPr lang="ru-RU" dirty="0"/>
        </a:p>
      </dgm:t>
    </dgm:pt>
    <dgm:pt modelId="{114B76BE-E267-4E3B-A37D-CEAFF225BEBA}" type="parTrans" cxnId="{9E04F44F-3FFB-4928-BB48-F8351027E284}">
      <dgm:prSet/>
      <dgm:spPr/>
      <dgm:t>
        <a:bodyPr/>
        <a:lstStyle/>
        <a:p>
          <a:endParaRPr lang="ru-RU"/>
        </a:p>
      </dgm:t>
    </dgm:pt>
    <dgm:pt modelId="{4B370761-FB13-4833-BEDA-6B3F70E41AD8}" type="sibTrans" cxnId="{9E04F44F-3FFB-4928-BB48-F8351027E284}">
      <dgm:prSet/>
      <dgm:spPr/>
      <dgm:t>
        <a:bodyPr/>
        <a:lstStyle/>
        <a:p>
          <a:endParaRPr lang="ru-RU"/>
        </a:p>
      </dgm:t>
    </dgm:pt>
    <dgm:pt modelId="{137FDD86-E706-4E59-B799-22639704FECE}">
      <dgm:prSet/>
      <dgm:spPr/>
      <dgm:t>
        <a:bodyPr/>
        <a:lstStyle/>
        <a:p>
          <a:r>
            <a:rPr lang="en-US" dirty="0" smtClean="0"/>
            <a:t>mtu.gov.ua/content/kodifikator-administratovnoteritorialnih-odinic-ta-teritoriy-teritirialnih-gromad.html</a:t>
          </a:r>
          <a:endParaRPr lang="ru-RU" dirty="0"/>
        </a:p>
      </dgm:t>
    </dgm:pt>
    <dgm:pt modelId="{D02F8B79-FCC2-476D-8112-B085D4DFCB0A}" type="parTrans" cxnId="{080933CC-862F-41F1-B0DA-415CC79F03B4}">
      <dgm:prSet/>
      <dgm:spPr/>
      <dgm:t>
        <a:bodyPr/>
        <a:lstStyle/>
        <a:p>
          <a:endParaRPr lang="ru-RU"/>
        </a:p>
      </dgm:t>
    </dgm:pt>
    <dgm:pt modelId="{8CDC81C6-AA8B-4776-8AAE-0083702AEA97}" type="sibTrans" cxnId="{080933CC-862F-41F1-B0DA-415CC79F03B4}">
      <dgm:prSet/>
      <dgm:spPr/>
      <dgm:t>
        <a:bodyPr/>
        <a:lstStyle/>
        <a:p>
          <a:endParaRPr lang="ru-RU"/>
        </a:p>
      </dgm:t>
    </dgm:pt>
    <dgm:pt modelId="{89E6AE85-4899-4EA4-AE8A-09DDE24195A0}">
      <dgm:prSet/>
      <dgm:spPr/>
      <dgm:t>
        <a:bodyPr/>
        <a:lstStyle/>
        <a:p>
          <a:r>
            <a:rPr lang="uk-UA" dirty="0" smtClean="0"/>
            <a:t>КАТОТТГ</a:t>
          </a:r>
          <a:endParaRPr lang="ru-RU" dirty="0"/>
        </a:p>
      </dgm:t>
    </dgm:pt>
    <dgm:pt modelId="{D66B25B8-1DDD-48D8-8883-F1B92E3A1718}" type="parTrans" cxnId="{2F093F20-52E7-45D3-8B69-18A90C99B967}">
      <dgm:prSet/>
      <dgm:spPr/>
      <dgm:t>
        <a:bodyPr/>
        <a:lstStyle/>
        <a:p>
          <a:endParaRPr lang="ru-RU"/>
        </a:p>
      </dgm:t>
    </dgm:pt>
    <dgm:pt modelId="{E60D55B3-72D4-4785-93A2-0A7C5AAF464C}" type="sibTrans" cxnId="{2F093F20-52E7-45D3-8B69-18A90C99B967}">
      <dgm:prSet/>
      <dgm:spPr/>
      <dgm:t>
        <a:bodyPr/>
        <a:lstStyle/>
        <a:p>
          <a:endParaRPr lang="ru-RU"/>
        </a:p>
      </dgm:t>
    </dgm:pt>
    <dgm:pt modelId="{5F6BEBD5-EA9C-4A86-9FB6-AE15A633201A}" type="pres">
      <dgm:prSet presAssocID="{FABE3756-B19B-4D57-B780-33E80B80F4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BDBB2E-5A75-403A-9E65-8FEF97EEC48A}" type="pres">
      <dgm:prSet presAssocID="{B043CCE2-B2A5-42D7-8E17-9632C8C5B5F6}" presName="composite" presStyleCnt="0"/>
      <dgm:spPr/>
    </dgm:pt>
    <dgm:pt modelId="{089C8896-44BF-40F2-8527-E5A66AC2D23B}" type="pres">
      <dgm:prSet presAssocID="{B043CCE2-B2A5-42D7-8E17-9632C8C5B5F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DE9F3-87AE-4846-8E63-B3A4B1BF4EA2}" type="pres">
      <dgm:prSet presAssocID="{B043CCE2-B2A5-42D7-8E17-9632C8C5B5F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FB595-7700-4ED3-A1C6-B30A903DAD7A}" type="pres">
      <dgm:prSet presAssocID="{B097A92E-8DEC-426D-B568-77BD26111CCC}" presName="sp" presStyleCnt="0"/>
      <dgm:spPr/>
    </dgm:pt>
    <dgm:pt modelId="{13B5DA6B-9034-4592-B12D-6EB9A68574BF}" type="pres">
      <dgm:prSet presAssocID="{A58F6160-DB3E-42B6-A17D-3514A41A3ADF}" presName="composite" presStyleCnt="0"/>
      <dgm:spPr/>
    </dgm:pt>
    <dgm:pt modelId="{3D8930F4-F098-4D1E-B34C-21E515362EAC}" type="pres">
      <dgm:prSet presAssocID="{A58F6160-DB3E-42B6-A17D-3514A41A3AD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F75DB-40FE-4740-B20C-A581E395A9C0}" type="pres">
      <dgm:prSet presAssocID="{A58F6160-DB3E-42B6-A17D-3514A41A3AD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176DAF-A33B-4C97-AB61-DEDC7B2338AB}" type="pres">
      <dgm:prSet presAssocID="{8001F528-B3C0-425C-AB02-FCB68765AB77}" presName="sp" presStyleCnt="0"/>
      <dgm:spPr/>
    </dgm:pt>
    <dgm:pt modelId="{C29E67C2-BAFE-4358-880B-DC1C2FCA7AA7}" type="pres">
      <dgm:prSet presAssocID="{33E606BC-70BC-47E1-A1D1-E22F47E560CD}" presName="composite" presStyleCnt="0"/>
      <dgm:spPr/>
    </dgm:pt>
    <dgm:pt modelId="{FAC5724C-5A27-40B1-ADF7-43BAF9AECCD1}" type="pres">
      <dgm:prSet presAssocID="{33E606BC-70BC-47E1-A1D1-E22F47E560C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0FB27C-04AE-4416-B866-DC299B1E86F7}" type="pres">
      <dgm:prSet presAssocID="{33E606BC-70BC-47E1-A1D1-E22F47E560C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19FC5-8D1B-4880-8668-3E6367373200}" type="pres">
      <dgm:prSet presAssocID="{4B370761-FB13-4833-BEDA-6B3F70E41AD8}" presName="sp" presStyleCnt="0"/>
      <dgm:spPr/>
    </dgm:pt>
    <dgm:pt modelId="{B563EC62-5150-44D2-8FD3-22DE5E2BDD68}" type="pres">
      <dgm:prSet presAssocID="{5379C799-B360-4929-B114-8053844A0E1F}" presName="composite" presStyleCnt="0"/>
      <dgm:spPr/>
    </dgm:pt>
    <dgm:pt modelId="{66044DD1-D5C2-4E1A-9672-E45EBEEFEE5C}" type="pres">
      <dgm:prSet presAssocID="{5379C799-B360-4929-B114-8053844A0E1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A946B-2C55-499D-9EEA-FD9735EED222}" type="pres">
      <dgm:prSet presAssocID="{5379C799-B360-4929-B114-8053844A0E1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F3533D-7398-4A95-B29A-0B00C7678F52}" srcId="{B043CCE2-B2A5-42D7-8E17-9632C8C5B5F6}" destId="{4D19DC77-8B63-438B-86C1-E302DF7F1059}" srcOrd="1" destOrd="0" parTransId="{D9453E7F-C057-43DA-A863-09F585CF8144}" sibTransId="{F876C910-99BF-4FE7-A017-003652CB59D1}"/>
    <dgm:cxn modelId="{30212242-EAC2-4D97-8784-86D514A5EB86}" type="presOf" srcId="{89E6AE85-4899-4EA4-AE8A-09DDE24195A0}" destId="{2E0FB27C-04AE-4416-B866-DC299B1E86F7}" srcOrd="0" destOrd="1" presId="urn:microsoft.com/office/officeart/2005/8/layout/chevron2"/>
    <dgm:cxn modelId="{87DB9C33-E958-4FCB-8337-6985372FF706}" srcId="{B043CCE2-B2A5-42D7-8E17-9632C8C5B5F6}" destId="{9710E90F-3AA9-4F4C-85E3-B0D73DC454DB}" srcOrd="0" destOrd="0" parTransId="{94550B81-E691-444C-80C1-B1D218DA139D}" sibTransId="{9E03A9F6-F1DB-4449-82BA-EF39F588F97F}"/>
    <dgm:cxn modelId="{E1CE5F8F-39E8-4D46-8F7F-C1393CC53F29}" type="presOf" srcId="{F1258DD6-09AC-44C7-AC36-9C62B3095E04}" destId="{0CEA946B-2C55-499D-9EEA-FD9735EED222}" srcOrd="0" destOrd="1" presId="urn:microsoft.com/office/officeart/2005/8/layout/chevron2"/>
    <dgm:cxn modelId="{2B01E0C5-5EFA-42CF-BEF3-78B0482F1C46}" srcId="{FABE3756-B19B-4D57-B780-33E80B80F455}" destId="{A58F6160-DB3E-42B6-A17D-3514A41A3ADF}" srcOrd="1" destOrd="0" parTransId="{191CA0C9-A37C-463E-BC23-7A19E7FCB92D}" sibTransId="{8001F528-B3C0-425C-AB02-FCB68765AB77}"/>
    <dgm:cxn modelId="{2BAEA06E-141C-4EC1-8C8E-5130B8FDDE6D}" type="presOf" srcId="{23FCF61D-C3C8-4C70-9438-FDB851BA09F6}" destId="{7CFF75DB-40FE-4740-B20C-A581E395A9C0}" srcOrd="0" destOrd="1" presId="urn:microsoft.com/office/officeart/2005/8/layout/chevron2"/>
    <dgm:cxn modelId="{874FC2B1-92E3-4EEB-97A8-CA38D010EC0F}" type="presOf" srcId="{4D19DC77-8B63-438B-86C1-E302DF7F1059}" destId="{88DDE9F3-87AE-4846-8E63-B3A4B1BF4EA2}" srcOrd="0" destOrd="1" presId="urn:microsoft.com/office/officeart/2005/8/layout/chevron2"/>
    <dgm:cxn modelId="{1DB4B7C1-57BC-4517-B34E-64D84498907C}" type="presOf" srcId="{3E0B17F6-2BD4-4E86-8D3B-289B0B936147}" destId="{7CFF75DB-40FE-4740-B20C-A581E395A9C0}" srcOrd="0" destOrd="0" presId="urn:microsoft.com/office/officeart/2005/8/layout/chevron2"/>
    <dgm:cxn modelId="{FAE96277-1BD7-4E3A-84A1-0A161763DCA8}" type="presOf" srcId="{DEBD1256-734F-46D3-A5A1-1E41E9404313}" destId="{0CEA946B-2C55-499D-9EEA-FD9735EED222}" srcOrd="0" destOrd="0" presId="urn:microsoft.com/office/officeart/2005/8/layout/chevron2"/>
    <dgm:cxn modelId="{9E04F44F-3FFB-4928-BB48-F8351027E284}" srcId="{FABE3756-B19B-4D57-B780-33E80B80F455}" destId="{33E606BC-70BC-47E1-A1D1-E22F47E560CD}" srcOrd="2" destOrd="0" parTransId="{114B76BE-E267-4E3B-A37D-CEAFF225BEBA}" sibTransId="{4B370761-FB13-4833-BEDA-6B3F70E41AD8}"/>
    <dgm:cxn modelId="{6DEFB683-B91D-4CC8-88BE-72EDE51CA8D3}" srcId="{FABE3756-B19B-4D57-B780-33E80B80F455}" destId="{B043CCE2-B2A5-42D7-8E17-9632C8C5B5F6}" srcOrd="0" destOrd="0" parTransId="{93C8C8BC-DF77-45BD-B5C6-9E849AFE30C0}" sibTransId="{B097A92E-8DEC-426D-B568-77BD26111CCC}"/>
    <dgm:cxn modelId="{5890113B-EC5C-4240-A0B9-B301B9A3A1BE}" srcId="{5379C799-B360-4929-B114-8053844A0E1F}" destId="{DEBD1256-734F-46D3-A5A1-1E41E9404313}" srcOrd="0" destOrd="0" parTransId="{A5918CAB-B320-40FF-ABF3-A28D692391BA}" sibTransId="{E697BCA9-F428-46B0-93B5-96D22B9CD6E3}"/>
    <dgm:cxn modelId="{080933CC-862F-41F1-B0DA-415CC79F03B4}" srcId="{33E606BC-70BC-47E1-A1D1-E22F47E560CD}" destId="{137FDD86-E706-4E59-B799-22639704FECE}" srcOrd="0" destOrd="0" parTransId="{D02F8B79-FCC2-476D-8112-B085D4DFCB0A}" sibTransId="{8CDC81C6-AA8B-4776-8AAE-0083702AEA97}"/>
    <dgm:cxn modelId="{C9828A69-BF54-4E2B-B3DA-55B94681E9BB}" srcId="{A58F6160-DB3E-42B6-A17D-3514A41A3ADF}" destId="{3E0B17F6-2BD4-4E86-8D3B-289B0B936147}" srcOrd="0" destOrd="0" parTransId="{D5A51B8D-24F9-4A7D-A6D0-A60192B8E771}" sibTransId="{B8AE4F4A-6B8E-419F-9B52-B273ECA1C95F}"/>
    <dgm:cxn modelId="{BF0061CE-3088-47D7-8201-F26401904F25}" srcId="{A58F6160-DB3E-42B6-A17D-3514A41A3ADF}" destId="{23FCF61D-C3C8-4C70-9438-FDB851BA09F6}" srcOrd="1" destOrd="0" parTransId="{63FE0C22-162B-4876-8C26-657471347DF9}" sibTransId="{446AAB45-D6AD-4CBE-A7A8-6E7EA08F2F42}"/>
    <dgm:cxn modelId="{A9EA9260-80FF-4465-A9AA-01BBC7D863E3}" type="presOf" srcId="{B043CCE2-B2A5-42D7-8E17-9632C8C5B5F6}" destId="{089C8896-44BF-40F2-8527-E5A66AC2D23B}" srcOrd="0" destOrd="0" presId="urn:microsoft.com/office/officeart/2005/8/layout/chevron2"/>
    <dgm:cxn modelId="{D1D375EE-B5A4-40FF-AC2D-FB54CFBE04CE}" type="presOf" srcId="{5379C799-B360-4929-B114-8053844A0E1F}" destId="{66044DD1-D5C2-4E1A-9672-E45EBEEFEE5C}" srcOrd="0" destOrd="0" presId="urn:microsoft.com/office/officeart/2005/8/layout/chevron2"/>
    <dgm:cxn modelId="{321A551E-9C90-46FE-BDF5-4EE7FA22B400}" type="presOf" srcId="{33E606BC-70BC-47E1-A1D1-E22F47E560CD}" destId="{FAC5724C-5A27-40B1-ADF7-43BAF9AECCD1}" srcOrd="0" destOrd="0" presId="urn:microsoft.com/office/officeart/2005/8/layout/chevron2"/>
    <dgm:cxn modelId="{5AA159A3-534B-4E05-B035-2BB16E1E4F19}" type="presOf" srcId="{137FDD86-E706-4E59-B799-22639704FECE}" destId="{2E0FB27C-04AE-4416-B866-DC299B1E86F7}" srcOrd="0" destOrd="0" presId="urn:microsoft.com/office/officeart/2005/8/layout/chevron2"/>
    <dgm:cxn modelId="{A6BD5C95-CDDF-4EC8-9F4F-BF4088CD255C}" type="presOf" srcId="{A58F6160-DB3E-42B6-A17D-3514A41A3ADF}" destId="{3D8930F4-F098-4D1E-B34C-21E515362EAC}" srcOrd="0" destOrd="0" presId="urn:microsoft.com/office/officeart/2005/8/layout/chevron2"/>
    <dgm:cxn modelId="{2F093F20-52E7-45D3-8B69-18A90C99B967}" srcId="{33E606BC-70BC-47E1-A1D1-E22F47E560CD}" destId="{89E6AE85-4899-4EA4-AE8A-09DDE24195A0}" srcOrd="1" destOrd="0" parTransId="{D66B25B8-1DDD-48D8-8883-F1B92E3A1718}" sibTransId="{E60D55B3-72D4-4785-93A2-0A7C5AAF464C}"/>
    <dgm:cxn modelId="{639F92BB-D2F2-4B56-8AFD-7DDDCB6392E1}" srcId="{FABE3756-B19B-4D57-B780-33E80B80F455}" destId="{5379C799-B360-4929-B114-8053844A0E1F}" srcOrd="3" destOrd="0" parTransId="{5774FD67-8AB6-4FC9-AC0F-246301127DB3}" sibTransId="{E9928726-A5AA-4F7E-9ED5-473EEE5CB7B3}"/>
    <dgm:cxn modelId="{B06A9826-E12B-4985-9F85-FEB3CED30849}" type="presOf" srcId="{FABE3756-B19B-4D57-B780-33E80B80F455}" destId="{5F6BEBD5-EA9C-4A86-9FB6-AE15A633201A}" srcOrd="0" destOrd="0" presId="urn:microsoft.com/office/officeart/2005/8/layout/chevron2"/>
    <dgm:cxn modelId="{D6973763-D076-4A55-8432-C698FF825A4D}" srcId="{5379C799-B360-4929-B114-8053844A0E1F}" destId="{F1258DD6-09AC-44C7-AC36-9C62B3095E04}" srcOrd="1" destOrd="0" parTransId="{34FE2235-46C9-4239-B3FC-7588BFA122B7}" sibTransId="{212A0E37-17E9-4035-BC09-F384A44137AA}"/>
    <dgm:cxn modelId="{4422F754-6415-4FFE-B0B3-2EA784188A2C}" type="presOf" srcId="{9710E90F-3AA9-4F4C-85E3-B0D73DC454DB}" destId="{88DDE9F3-87AE-4846-8E63-B3A4B1BF4EA2}" srcOrd="0" destOrd="0" presId="urn:microsoft.com/office/officeart/2005/8/layout/chevron2"/>
    <dgm:cxn modelId="{D7C3A31C-EF44-4E76-85F4-1043DF697034}" type="presParOf" srcId="{5F6BEBD5-EA9C-4A86-9FB6-AE15A633201A}" destId="{3CBDBB2E-5A75-403A-9E65-8FEF97EEC48A}" srcOrd="0" destOrd="0" presId="urn:microsoft.com/office/officeart/2005/8/layout/chevron2"/>
    <dgm:cxn modelId="{429BCE75-8D71-43CA-BC03-2957E2BB1FF4}" type="presParOf" srcId="{3CBDBB2E-5A75-403A-9E65-8FEF97EEC48A}" destId="{089C8896-44BF-40F2-8527-E5A66AC2D23B}" srcOrd="0" destOrd="0" presId="urn:microsoft.com/office/officeart/2005/8/layout/chevron2"/>
    <dgm:cxn modelId="{ED5F07AB-87E4-48C6-A6EE-D85464A26D09}" type="presParOf" srcId="{3CBDBB2E-5A75-403A-9E65-8FEF97EEC48A}" destId="{88DDE9F3-87AE-4846-8E63-B3A4B1BF4EA2}" srcOrd="1" destOrd="0" presId="urn:microsoft.com/office/officeart/2005/8/layout/chevron2"/>
    <dgm:cxn modelId="{F0ED50FF-3656-40D1-9D4B-34F67A9F1C5F}" type="presParOf" srcId="{5F6BEBD5-EA9C-4A86-9FB6-AE15A633201A}" destId="{08EFB595-7700-4ED3-A1C6-B30A903DAD7A}" srcOrd="1" destOrd="0" presId="urn:microsoft.com/office/officeart/2005/8/layout/chevron2"/>
    <dgm:cxn modelId="{755DD3DB-AA34-4AA1-9950-2794450AB58D}" type="presParOf" srcId="{5F6BEBD5-EA9C-4A86-9FB6-AE15A633201A}" destId="{13B5DA6B-9034-4592-B12D-6EB9A68574BF}" srcOrd="2" destOrd="0" presId="urn:microsoft.com/office/officeart/2005/8/layout/chevron2"/>
    <dgm:cxn modelId="{4F187F23-7DCB-4467-99CE-13909ED8B426}" type="presParOf" srcId="{13B5DA6B-9034-4592-B12D-6EB9A68574BF}" destId="{3D8930F4-F098-4D1E-B34C-21E515362EAC}" srcOrd="0" destOrd="0" presId="urn:microsoft.com/office/officeart/2005/8/layout/chevron2"/>
    <dgm:cxn modelId="{189EB673-5F97-4F50-AC02-1D009AFC7632}" type="presParOf" srcId="{13B5DA6B-9034-4592-B12D-6EB9A68574BF}" destId="{7CFF75DB-40FE-4740-B20C-A581E395A9C0}" srcOrd="1" destOrd="0" presId="urn:microsoft.com/office/officeart/2005/8/layout/chevron2"/>
    <dgm:cxn modelId="{0BF3F93A-0DBD-4090-A177-973AE303C1D5}" type="presParOf" srcId="{5F6BEBD5-EA9C-4A86-9FB6-AE15A633201A}" destId="{6B176DAF-A33B-4C97-AB61-DEDC7B2338AB}" srcOrd="3" destOrd="0" presId="urn:microsoft.com/office/officeart/2005/8/layout/chevron2"/>
    <dgm:cxn modelId="{7B7EB996-B907-4F62-BD69-36B7A7F621FE}" type="presParOf" srcId="{5F6BEBD5-EA9C-4A86-9FB6-AE15A633201A}" destId="{C29E67C2-BAFE-4358-880B-DC1C2FCA7AA7}" srcOrd="4" destOrd="0" presId="urn:microsoft.com/office/officeart/2005/8/layout/chevron2"/>
    <dgm:cxn modelId="{CC157F03-16A8-4924-942C-2ADB71526EAC}" type="presParOf" srcId="{C29E67C2-BAFE-4358-880B-DC1C2FCA7AA7}" destId="{FAC5724C-5A27-40B1-ADF7-43BAF9AECCD1}" srcOrd="0" destOrd="0" presId="urn:microsoft.com/office/officeart/2005/8/layout/chevron2"/>
    <dgm:cxn modelId="{3EE7974F-36A0-4034-A58E-6DCF44CF3C92}" type="presParOf" srcId="{C29E67C2-BAFE-4358-880B-DC1C2FCA7AA7}" destId="{2E0FB27C-04AE-4416-B866-DC299B1E86F7}" srcOrd="1" destOrd="0" presId="urn:microsoft.com/office/officeart/2005/8/layout/chevron2"/>
    <dgm:cxn modelId="{D5F0DABF-444C-477A-BD90-C78A36BCDC40}" type="presParOf" srcId="{5F6BEBD5-EA9C-4A86-9FB6-AE15A633201A}" destId="{70F19FC5-8D1B-4880-8668-3E6367373200}" srcOrd="5" destOrd="0" presId="urn:microsoft.com/office/officeart/2005/8/layout/chevron2"/>
    <dgm:cxn modelId="{05B5AD17-5BC6-49F7-95E5-5B408A24F99B}" type="presParOf" srcId="{5F6BEBD5-EA9C-4A86-9FB6-AE15A633201A}" destId="{B563EC62-5150-44D2-8FD3-22DE5E2BDD68}" srcOrd="6" destOrd="0" presId="urn:microsoft.com/office/officeart/2005/8/layout/chevron2"/>
    <dgm:cxn modelId="{B61A2157-C458-4658-B441-B184F9DA76C5}" type="presParOf" srcId="{B563EC62-5150-44D2-8FD3-22DE5E2BDD68}" destId="{66044DD1-D5C2-4E1A-9672-E45EBEEFEE5C}" srcOrd="0" destOrd="0" presId="urn:microsoft.com/office/officeart/2005/8/layout/chevron2"/>
    <dgm:cxn modelId="{D953F179-61C0-44D1-A22E-4FD07319CCAA}" type="presParOf" srcId="{B563EC62-5150-44D2-8FD3-22DE5E2BDD68}" destId="{0CEA946B-2C55-499D-9EEA-FD9735EED22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FB8A5C-7255-4346-B1A0-7ED5C287AE6F}">
      <dsp:nvSpPr>
        <dsp:cNvPr id="0" name=""/>
        <dsp:cNvSpPr/>
      </dsp:nvSpPr>
      <dsp:spPr>
        <a:xfrm rot="5400000">
          <a:off x="-252675" y="259982"/>
          <a:ext cx="1684501" cy="1179151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Розділ 1</a:t>
          </a:r>
          <a:endParaRPr lang="ru-RU" sz="2800" kern="1200" dirty="0"/>
        </a:p>
      </dsp:txBody>
      <dsp:txXfrm rot="-5400000">
        <a:off x="1" y="596883"/>
        <a:ext cx="1179151" cy="505350"/>
      </dsp:txXfrm>
    </dsp:sp>
    <dsp:sp modelId="{D28703CF-50BB-44D7-AF38-819172F90DB9}">
      <dsp:nvSpPr>
        <dsp:cNvPr id="0" name=""/>
        <dsp:cNvSpPr/>
      </dsp:nvSpPr>
      <dsp:spPr>
        <a:xfrm rot="5400000">
          <a:off x="8538124" y="-7351666"/>
          <a:ext cx="1095501" cy="158134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600" kern="1200" dirty="0" smtClean="0"/>
            <a:t>Чинне законодавство щодо обліку об</a:t>
          </a:r>
          <a:r>
            <a:rPr lang="en-US" sz="3600" kern="1200" dirty="0" smtClean="0"/>
            <a:t>’</a:t>
          </a:r>
          <a:r>
            <a:rPr lang="uk-UA" sz="3600" kern="1200" dirty="0" err="1" smtClean="0"/>
            <a:t>єктів</a:t>
          </a:r>
          <a:r>
            <a:rPr lang="uk-UA" sz="3600" kern="1200" dirty="0" smtClean="0"/>
            <a:t> оподаткування</a:t>
          </a:r>
          <a:endParaRPr lang="ru-RU" sz="3600" kern="1200" dirty="0"/>
        </a:p>
      </dsp:txBody>
      <dsp:txXfrm rot="-5400000">
        <a:off x="1179151" y="60785"/>
        <a:ext cx="15759970" cy="988545"/>
      </dsp:txXfrm>
    </dsp:sp>
    <dsp:sp modelId="{574819C9-E47B-4D65-A406-1DE50F6D2A04}">
      <dsp:nvSpPr>
        <dsp:cNvPr id="0" name=""/>
        <dsp:cNvSpPr/>
      </dsp:nvSpPr>
      <dsp:spPr>
        <a:xfrm rot="5400000">
          <a:off x="-252675" y="1801810"/>
          <a:ext cx="1684501" cy="1179151"/>
        </a:xfrm>
        <a:prstGeom prst="chevron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25400" cap="flat" cmpd="sng" algn="ctr">
          <a:solidFill>
            <a:schemeClr val="accent1">
              <a:shade val="80000"/>
              <a:hueOff val="102082"/>
              <a:satOff val="-1464"/>
              <a:lumOff val="85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Розділ 2</a:t>
          </a:r>
          <a:endParaRPr lang="ru-RU" sz="2800" kern="1200" dirty="0"/>
        </a:p>
      </dsp:txBody>
      <dsp:txXfrm rot="-5400000">
        <a:off x="1" y="2138711"/>
        <a:ext cx="1179151" cy="505350"/>
      </dsp:txXfrm>
    </dsp:sp>
    <dsp:sp modelId="{D4D8CD69-6D64-43C2-AAD1-4B913642EFB4}">
      <dsp:nvSpPr>
        <dsp:cNvPr id="0" name=""/>
        <dsp:cNvSpPr/>
      </dsp:nvSpPr>
      <dsp:spPr>
        <a:xfrm rot="5400000">
          <a:off x="8538412" y="-5810126"/>
          <a:ext cx="1094926" cy="158134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02082"/>
              <a:satOff val="-1464"/>
              <a:lumOff val="85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600" kern="1200" dirty="0" smtClean="0"/>
            <a:t>Порядок подання </a:t>
          </a:r>
          <a:r>
            <a:rPr lang="uk-UA" sz="3600" kern="1200" dirty="0" smtClean="0"/>
            <a:t>заяви про </a:t>
          </a:r>
          <a:r>
            <a:rPr lang="uk-UA" sz="3600" kern="1200" dirty="0" smtClean="0"/>
            <a:t>об</a:t>
          </a:r>
          <a:r>
            <a:rPr lang="en-US" sz="3600" kern="1200" dirty="0" smtClean="0"/>
            <a:t>’</a:t>
          </a:r>
          <a:r>
            <a:rPr lang="uk-UA" sz="3600" kern="1200" dirty="0" err="1" smtClean="0"/>
            <a:t>єкти</a:t>
          </a:r>
          <a:r>
            <a:rPr lang="uk-UA" sz="3600" kern="1200" dirty="0" smtClean="0"/>
            <a:t> оподаткування</a:t>
          </a:r>
          <a:endParaRPr lang="ru-RU" sz="3600" kern="1200" dirty="0"/>
        </a:p>
      </dsp:txBody>
      <dsp:txXfrm rot="-5400000">
        <a:off x="1179151" y="1602585"/>
        <a:ext cx="15759998" cy="988026"/>
      </dsp:txXfrm>
    </dsp:sp>
    <dsp:sp modelId="{B32DAAA7-2DD9-4B05-8327-423FCD6FB13E}">
      <dsp:nvSpPr>
        <dsp:cNvPr id="0" name=""/>
        <dsp:cNvSpPr/>
      </dsp:nvSpPr>
      <dsp:spPr>
        <a:xfrm rot="5400000">
          <a:off x="-252675" y="3343638"/>
          <a:ext cx="1684501" cy="1179151"/>
        </a:xfrm>
        <a:prstGeom prst="chevron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25400" cap="flat" cmpd="sng" algn="ctr">
          <a:solidFill>
            <a:schemeClr val="accent1">
              <a:shade val="80000"/>
              <a:hueOff val="204164"/>
              <a:satOff val="-2928"/>
              <a:lumOff val="170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Розділ 3</a:t>
          </a:r>
          <a:endParaRPr lang="ru-RU" sz="2800" kern="1200" dirty="0"/>
        </a:p>
      </dsp:txBody>
      <dsp:txXfrm rot="-5400000">
        <a:off x="1" y="3680539"/>
        <a:ext cx="1179151" cy="505350"/>
      </dsp:txXfrm>
    </dsp:sp>
    <dsp:sp modelId="{17C3C496-9688-4E24-BB37-8E7C70533BAF}">
      <dsp:nvSpPr>
        <dsp:cNvPr id="0" name=""/>
        <dsp:cNvSpPr/>
      </dsp:nvSpPr>
      <dsp:spPr>
        <a:xfrm rot="5400000">
          <a:off x="8538412" y="-4268298"/>
          <a:ext cx="1094926" cy="158134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204164"/>
              <a:satOff val="-2928"/>
              <a:lumOff val="170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600" kern="1200" dirty="0" smtClean="0"/>
            <a:t>Особливості заповнення </a:t>
          </a:r>
          <a:r>
            <a:rPr lang="uk-UA" sz="3600" kern="1200" dirty="0" smtClean="0"/>
            <a:t>заяви про </a:t>
          </a:r>
          <a:r>
            <a:rPr lang="uk-UA" sz="3600" kern="1200" dirty="0" smtClean="0"/>
            <a:t>об</a:t>
          </a:r>
          <a:r>
            <a:rPr lang="en-US" sz="3600" kern="1200" dirty="0" smtClean="0"/>
            <a:t>’</a:t>
          </a:r>
          <a:r>
            <a:rPr lang="uk-UA" sz="3600" kern="1200" dirty="0" err="1" smtClean="0"/>
            <a:t>єкти</a:t>
          </a:r>
          <a:r>
            <a:rPr lang="uk-UA" sz="3600" kern="1200" dirty="0" smtClean="0"/>
            <a:t> оподаткування</a:t>
          </a:r>
          <a:endParaRPr lang="ru-RU" sz="3600" kern="1200" dirty="0"/>
        </a:p>
      </dsp:txBody>
      <dsp:txXfrm rot="-5400000">
        <a:off x="1179151" y="3144413"/>
        <a:ext cx="15759998" cy="988026"/>
      </dsp:txXfrm>
    </dsp:sp>
    <dsp:sp modelId="{42F0F503-B545-47CF-B451-91DF2BBEF41A}">
      <dsp:nvSpPr>
        <dsp:cNvPr id="0" name=""/>
        <dsp:cNvSpPr/>
      </dsp:nvSpPr>
      <dsp:spPr>
        <a:xfrm rot="5400000">
          <a:off x="-252675" y="4885466"/>
          <a:ext cx="1684501" cy="1179151"/>
        </a:xfrm>
        <a:prstGeom prst="chevron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Розділ 4</a:t>
          </a:r>
          <a:endParaRPr lang="ru-RU" sz="2800" kern="1200" dirty="0"/>
        </a:p>
      </dsp:txBody>
      <dsp:txXfrm rot="-5400000">
        <a:off x="1" y="5222367"/>
        <a:ext cx="1179151" cy="505350"/>
      </dsp:txXfrm>
    </dsp:sp>
    <dsp:sp modelId="{B9F49430-F7FB-46E3-AF20-A01C0A56FFB8}">
      <dsp:nvSpPr>
        <dsp:cNvPr id="0" name=""/>
        <dsp:cNvSpPr/>
      </dsp:nvSpPr>
      <dsp:spPr>
        <a:xfrm rot="5400000">
          <a:off x="8538412" y="-2726470"/>
          <a:ext cx="1094926" cy="158134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600" kern="1200" dirty="0" smtClean="0"/>
            <a:t>Відповідальність за порушення вимог порядку обліку об</a:t>
          </a:r>
          <a:r>
            <a:rPr lang="en-US" sz="3600" kern="1200" dirty="0" smtClean="0"/>
            <a:t>’</a:t>
          </a:r>
          <a:r>
            <a:rPr lang="uk-UA" sz="3600" kern="1200" dirty="0" err="1" smtClean="0"/>
            <a:t>єктів</a:t>
          </a:r>
          <a:r>
            <a:rPr lang="uk-UA" sz="3600" kern="1200" dirty="0" smtClean="0"/>
            <a:t> оподаткування</a:t>
          </a:r>
          <a:endParaRPr lang="ru-RU" sz="3600" kern="1200" dirty="0"/>
        </a:p>
      </dsp:txBody>
      <dsp:txXfrm rot="-5400000">
        <a:off x="1179151" y="4686241"/>
        <a:ext cx="15759998" cy="9880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819C9-E47B-4D65-A406-1DE50F6D2A04}">
      <dsp:nvSpPr>
        <dsp:cNvPr id="0" name=""/>
        <dsp:cNvSpPr/>
      </dsp:nvSpPr>
      <dsp:spPr>
        <a:xfrm rot="5400000">
          <a:off x="-324192" y="325546"/>
          <a:ext cx="2161282" cy="1512897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 rot="-5400000">
        <a:off x="1" y="757803"/>
        <a:ext cx="1512897" cy="648385"/>
      </dsp:txXfrm>
    </dsp:sp>
    <dsp:sp modelId="{D4D8CD69-6D64-43C2-AAD1-4B913642EFB4}">
      <dsp:nvSpPr>
        <dsp:cNvPr id="0" name=""/>
        <dsp:cNvSpPr/>
      </dsp:nvSpPr>
      <dsp:spPr>
        <a:xfrm rot="5400000">
          <a:off x="8131232" y="-6616980"/>
          <a:ext cx="1404833" cy="146415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/>
            <a:t>Податковий Кодекс України від </a:t>
          </a:r>
          <a:r>
            <a:rPr lang="ru-RU" sz="2800" kern="1200" dirty="0" err="1" smtClean="0"/>
            <a:t>від</a:t>
          </a:r>
          <a:r>
            <a:rPr lang="ru-RU" sz="2800" kern="1200" dirty="0" smtClean="0"/>
            <a:t> 02 </a:t>
          </a:r>
          <a:r>
            <a:rPr lang="ru-RU" sz="2800" kern="1200" dirty="0" err="1" smtClean="0"/>
            <a:t>грудня</a:t>
          </a:r>
          <a:r>
            <a:rPr lang="ru-RU" sz="2800" kern="1200" dirty="0" smtClean="0"/>
            <a:t> 2010 року № 2755-VІ </a:t>
          </a:r>
          <a:r>
            <a:rPr lang="ru-RU" sz="2800" kern="1200" dirty="0" err="1" smtClean="0"/>
            <a:t>із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змінами</a:t>
          </a:r>
          <a:r>
            <a:rPr lang="ru-RU" sz="2800" kern="1200" dirty="0" smtClean="0"/>
            <a:t> та </a:t>
          </a:r>
          <a:r>
            <a:rPr lang="ru-RU" sz="2800" kern="1200" dirty="0" err="1" smtClean="0"/>
            <a:t>доповненнями</a:t>
          </a:r>
          <a:r>
            <a:rPr lang="ru-RU" sz="2800" kern="1200" dirty="0" smtClean="0"/>
            <a:t>.</a:t>
          </a:r>
          <a:endParaRPr lang="ru-RU" sz="2800" kern="1200" dirty="0"/>
        </a:p>
      </dsp:txBody>
      <dsp:txXfrm rot="-5400000">
        <a:off x="1512898" y="69932"/>
        <a:ext cx="14572924" cy="1267677"/>
      </dsp:txXfrm>
    </dsp:sp>
    <dsp:sp modelId="{B32DAAA7-2DD9-4B05-8327-423FCD6FB13E}">
      <dsp:nvSpPr>
        <dsp:cNvPr id="0" name=""/>
        <dsp:cNvSpPr/>
      </dsp:nvSpPr>
      <dsp:spPr>
        <a:xfrm rot="5400000">
          <a:off x="-324192" y="2200156"/>
          <a:ext cx="2161282" cy="1512897"/>
        </a:xfrm>
        <a:prstGeom prst="chevron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 rot="-5400000">
        <a:off x="1" y="2632413"/>
        <a:ext cx="1512897" cy="648385"/>
      </dsp:txXfrm>
    </dsp:sp>
    <dsp:sp modelId="{17C3C496-9688-4E24-BB37-8E7C70533BAF}">
      <dsp:nvSpPr>
        <dsp:cNvPr id="0" name=""/>
        <dsp:cNvSpPr/>
      </dsp:nvSpPr>
      <dsp:spPr>
        <a:xfrm rot="5400000">
          <a:off x="8131232" y="-4742370"/>
          <a:ext cx="1404833" cy="146415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Порядок </a:t>
          </a:r>
          <a:r>
            <a:rPr lang="ru-RU" sz="2800" kern="1200" dirty="0" err="1" smtClean="0"/>
            <a:t>обліку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платників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податків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і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зборів</a:t>
          </a:r>
          <a:r>
            <a:rPr lang="ru-RU" sz="2800" kern="1200" dirty="0" smtClean="0"/>
            <a:t>, </a:t>
          </a:r>
          <a:r>
            <a:rPr lang="ru-RU" sz="2800" kern="1200" dirty="0" err="1" smtClean="0"/>
            <a:t>затверджений</a:t>
          </a:r>
          <a:r>
            <a:rPr lang="ru-RU" sz="2800" kern="1200" dirty="0" smtClean="0"/>
            <a:t> наказом </a:t>
          </a:r>
          <a:r>
            <a:rPr lang="ru-RU" sz="2800" kern="1200" dirty="0" err="1" smtClean="0"/>
            <a:t>Міністерства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фінансів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України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від</a:t>
          </a:r>
          <a:r>
            <a:rPr lang="ru-RU" sz="2800" kern="1200" dirty="0" smtClean="0"/>
            <a:t> 09.12.2011 № 1588 </a:t>
          </a:r>
          <a:r>
            <a:rPr lang="ru-RU" sz="2800" kern="1200" dirty="0" err="1" smtClean="0"/>
            <a:t>із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змінами</a:t>
          </a:r>
          <a:r>
            <a:rPr lang="ru-RU" sz="2800" kern="1200" dirty="0" smtClean="0"/>
            <a:t> та </a:t>
          </a:r>
          <a:r>
            <a:rPr lang="ru-RU" sz="2800" kern="1200" dirty="0" err="1" smtClean="0"/>
            <a:t>доповненнями</a:t>
          </a:r>
          <a:r>
            <a:rPr lang="ru-RU" sz="2800" kern="1200" dirty="0" smtClean="0"/>
            <a:t>.</a:t>
          </a:r>
          <a:endParaRPr lang="ru-RU" sz="2800" kern="1200" dirty="0"/>
        </a:p>
      </dsp:txBody>
      <dsp:txXfrm rot="-5400000">
        <a:off x="1512898" y="1944542"/>
        <a:ext cx="14572924" cy="12676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819C9-E47B-4D65-A406-1DE50F6D2A04}">
      <dsp:nvSpPr>
        <dsp:cNvPr id="0" name=""/>
        <dsp:cNvSpPr/>
      </dsp:nvSpPr>
      <dsp:spPr>
        <a:xfrm rot="5400000">
          <a:off x="-342509" y="344764"/>
          <a:ext cx="2283395" cy="1598376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 rot="-5400000">
        <a:off x="1" y="801442"/>
        <a:ext cx="1598376" cy="685019"/>
      </dsp:txXfrm>
    </dsp:sp>
    <dsp:sp modelId="{D4D8CD69-6D64-43C2-AAD1-4B913642EFB4}">
      <dsp:nvSpPr>
        <dsp:cNvPr id="0" name=""/>
        <dsp:cNvSpPr/>
      </dsp:nvSpPr>
      <dsp:spPr>
        <a:xfrm rot="5400000">
          <a:off x="8134284" y="-4478501"/>
          <a:ext cx="1484207" cy="145560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dirty="0" smtClean="0"/>
            <a:t>Протягом 10 робочих днів після реєстрації, створення чи відкриття об</a:t>
          </a:r>
          <a:r>
            <a:rPr lang="en-US" sz="2300" kern="1200" dirty="0" smtClean="0"/>
            <a:t>’</a:t>
          </a:r>
          <a:r>
            <a:rPr lang="uk-UA" sz="2300" kern="1200" dirty="0" err="1" smtClean="0"/>
            <a:t>єкту</a:t>
          </a:r>
          <a:r>
            <a:rPr lang="uk-UA" sz="2300" kern="1200" dirty="0" smtClean="0"/>
            <a:t> оподаткування, до контролюючого органу за основним місцем обліку платника податків подається </a:t>
          </a:r>
          <a:r>
            <a:rPr lang="uk-UA" sz="2300" kern="1200" dirty="0" smtClean="0"/>
            <a:t>заява за </a:t>
          </a:r>
          <a:r>
            <a:rPr lang="uk-UA" sz="2300" kern="1200" dirty="0" smtClean="0"/>
            <a:t>формою №</a:t>
          </a:r>
          <a:r>
            <a:rPr lang="en-US" sz="2300" kern="1200" dirty="0" smtClean="0"/>
            <a:t> 20-</a:t>
          </a:r>
          <a:r>
            <a:rPr lang="uk-UA" sz="2300" kern="1200" dirty="0" smtClean="0"/>
            <a:t>ОПП</a:t>
          </a:r>
          <a:r>
            <a:rPr lang="ru-RU" sz="2300" kern="1200" dirty="0" smtClean="0"/>
            <a:t>.</a:t>
          </a:r>
          <a:endParaRPr lang="ru-RU" sz="2300" kern="1200" dirty="0"/>
        </a:p>
      </dsp:txBody>
      <dsp:txXfrm rot="-5400000">
        <a:off x="1598377" y="2129859"/>
        <a:ext cx="14483570" cy="1339301"/>
      </dsp:txXfrm>
    </dsp:sp>
    <dsp:sp modelId="{B32DAAA7-2DD9-4B05-8327-423FCD6FB13E}">
      <dsp:nvSpPr>
        <dsp:cNvPr id="0" name=""/>
        <dsp:cNvSpPr/>
      </dsp:nvSpPr>
      <dsp:spPr>
        <a:xfrm rot="5400000">
          <a:off x="-342509" y="2439311"/>
          <a:ext cx="2283395" cy="1598376"/>
        </a:xfrm>
        <a:prstGeom prst="chevron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accent1">
              <a:shade val="80000"/>
              <a:hueOff val="153123"/>
              <a:satOff val="-2196"/>
              <a:lumOff val="128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 rot="-5400000">
        <a:off x="1" y="2895989"/>
        <a:ext cx="1598376" cy="685019"/>
      </dsp:txXfrm>
    </dsp:sp>
    <dsp:sp modelId="{17C3C496-9688-4E24-BB37-8E7C70533BAF}">
      <dsp:nvSpPr>
        <dsp:cNvPr id="0" name=""/>
        <dsp:cNvSpPr/>
      </dsp:nvSpPr>
      <dsp:spPr>
        <a:xfrm rot="5400000">
          <a:off x="8134284" y="-6535904"/>
          <a:ext cx="1484207" cy="145560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53123"/>
              <a:satOff val="-2196"/>
              <a:lumOff val="128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dirty="0" smtClean="0"/>
            <a:t>Об'єктами оподаткування і об'єктами, пов'язаними з оподаткуванням або через які провадиться діяльність, є майно та дії, у зв'язку з якими у платника податків виникають обов'язки щодо сплати податків та зборів. </a:t>
          </a:r>
          <a:endParaRPr lang="ru-RU" sz="2300" kern="1200" dirty="0"/>
        </a:p>
      </dsp:txBody>
      <dsp:txXfrm rot="-5400000">
        <a:off x="1598377" y="72456"/>
        <a:ext cx="14483570" cy="1339301"/>
      </dsp:txXfrm>
    </dsp:sp>
    <dsp:sp modelId="{28C7B56A-0A7F-40B6-BFDC-BEC0F7AB244D}">
      <dsp:nvSpPr>
        <dsp:cNvPr id="0" name=""/>
        <dsp:cNvSpPr/>
      </dsp:nvSpPr>
      <dsp:spPr>
        <a:xfrm rot="5400000">
          <a:off x="-342509" y="4533858"/>
          <a:ext cx="2283395" cy="1598376"/>
        </a:xfrm>
        <a:prstGeom prst="chevron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-5400000">
        <a:off x="1" y="4990536"/>
        <a:ext cx="1598376" cy="685019"/>
      </dsp:txXfrm>
    </dsp:sp>
    <dsp:sp modelId="{8DC2C964-7E35-460F-B123-F175BB4829B6}">
      <dsp:nvSpPr>
        <dsp:cNvPr id="0" name=""/>
        <dsp:cNvSpPr/>
      </dsp:nvSpPr>
      <dsp:spPr>
        <a:xfrm rot="5400000">
          <a:off x="8134284" y="-2344558"/>
          <a:ext cx="1484207" cy="145560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err="1" smtClean="0"/>
            <a:t>Платники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податків</a:t>
          </a:r>
          <a:r>
            <a:rPr lang="ru-RU" sz="2300" kern="1200" dirty="0" smtClean="0"/>
            <a:t>, </a:t>
          </a:r>
          <a:r>
            <a:rPr lang="ru-RU" sz="2300" kern="1200" dirty="0" err="1" smtClean="0"/>
            <a:t>які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уклали</a:t>
          </a:r>
          <a:r>
            <a:rPr lang="ru-RU" sz="2300" kern="1200" dirty="0" smtClean="0"/>
            <a:t> з </a:t>
          </a:r>
          <a:r>
            <a:rPr lang="ru-RU" sz="2300" kern="1200" dirty="0" err="1" smtClean="0"/>
            <a:t>відповідним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контролюючим</a:t>
          </a:r>
          <a:r>
            <a:rPr lang="ru-RU" sz="2300" kern="1200" dirty="0" smtClean="0"/>
            <a:t> органом </a:t>
          </a:r>
          <a:r>
            <a:rPr lang="ru-RU" sz="2300" kern="1200" dirty="0" err="1" smtClean="0"/>
            <a:t>договір</a:t>
          </a:r>
          <a:r>
            <a:rPr lang="ru-RU" sz="2300" kern="1200" dirty="0" smtClean="0"/>
            <a:t> про </a:t>
          </a:r>
          <a:r>
            <a:rPr lang="ru-RU" sz="2300" kern="1200" dirty="0" err="1" smtClean="0"/>
            <a:t>визнання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електронних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документів</a:t>
          </a:r>
          <a:r>
            <a:rPr lang="ru-RU" sz="2300" kern="1200" dirty="0" smtClean="0"/>
            <a:t>, </a:t>
          </a:r>
          <a:r>
            <a:rPr lang="ru-RU" sz="2300" kern="1200" dirty="0" err="1" smtClean="0"/>
            <a:t>можуть</a:t>
          </a:r>
          <a:r>
            <a:rPr lang="ru-RU" sz="2300" kern="1200" dirty="0" smtClean="0"/>
            <a:t> подати </a:t>
          </a:r>
          <a:r>
            <a:rPr lang="ru-RU" sz="2300" kern="1200" dirty="0" err="1" smtClean="0"/>
            <a:t>заяву</a:t>
          </a:r>
          <a:r>
            <a:rPr lang="ru-RU" sz="2300" kern="1200" dirty="0" smtClean="0"/>
            <a:t> за </a:t>
          </a:r>
          <a:r>
            <a:rPr lang="ru-RU" sz="2300" kern="1200" dirty="0" smtClean="0"/>
            <a:t>формою </a:t>
          </a:r>
          <a:r>
            <a:rPr lang="uk-UA" sz="2300" kern="1200" dirty="0" smtClean="0"/>
            <a:t>№ </a:t>
          </a:r>
          <a:r>
            <a:rPr lang="ru-RU" sz="2300" kern="1200" dirty="0" smtClean="0"/>
            <a:t>20-ОПП</a:t>
          </a:r>
          <a:r>
            <a:rPr lang="uk-UA" sz="2300" kern="1200" dirty="0" smtClean="0"/>
            <a:t> в тому числі </a:t>
          </a:r>
          <a:r>
            <a:rPr lang="ru-RU" sz="2300" kern="1200" dirty="0" smtClean="0"/>
            <a:t>через </a:t>
          </a:r>
          <a:r>
            <a:rPr lang="ru-RU" sz="2300" kern="1200" dirty="0" err="1" smtClean="0"/>
            <a:t>Електронний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кабінет</a:t>
          </a:r>
          <a:r>
            <a:rPr lang="ru-RU" sz="2300" kern="1200" dirty="0" smtClean="0"/>
            <a:t> </a:t>
          </a:r>
          <a:r>
            <a:rPr lang="uk-UA" sz="2300" kern="1200" dirty="0" smtClean="0"/>
            <a:t>(</a:t>
          </a:r>
          <a:r>
            <a:rPr lang="ru-RU" sz="2300" kern="1200" dirty="0" err="1" smtClean="0">
              <a:hlinkClick xmlns:r="http://schemas.openxmlformats.org/officeDocument/2006/relationships" r:id="rId1"/>
            </a:rPr>
            <a:t>cabinet</a:t>
          </a:r>
          <a:r>
            <a:rPr lang="ru-RU" sz="2300" kern="1200" dirty="0" smtClean="0">
              <a:hlinkClick xmlns:r="http://schemas.openxmlformats.org/officeDocument/2006/relationships" r:id="rId1"/>
            </a:rPr>
            <a:t>.</a:t>
          </a:r>
          <a:r>
            <a:rPr lang="en-US" sz="2300" kern="1200" dirty="0" smtClean="0">
              <a:hlinkClick xmlns:r="http://schemas.openxmlformats.org/officeDocument/2006/relationships" r:id="rId1"/>
            </a:rPr>
            <a:t>tax</a:t>
          </a:r>
          <a:r>
            <a:rPr lang="ru-RU" sz="2300" kern="1200" dirty="0" smtClean="0">
              <a:hlinkClick xmlns:r="http://schemas.openxmlformats.org/officeDocument/2006/relationships" r:id="rId1"/>
            </a:rPr>
            <a:t>.</a:t>
          </a:r>
          <a:r>
            <a:rPr lang="ru-RU" sz="2300" kern="1200" dirty="0" err="1" smtClean="0">
              <a:hlinkClick xmlns:r="http://schemas.openxmlformats.org/officeDocument/2006/relationships" r:id="rId1"/>
            </a:rPr>
            <a:t>gov.ua</a:t>
          </a:r>
          <a:r>
            <a:rPr lang="uk-UA" sz="2300" kern="1200" dirty="0" smtClean="0"/>
            <a:t>)</a:t>
          </a:r>
          <a:r>
            <a:rPr lang="ru-RU" sz="2300" kern="1200" dirty="0" smtClean="0"/>
            <a:t>.</a:t>
          </a:r>
          <a:r>
            <a:rPr lang="uk-UA" sz="2300" kern="1200" dirty="0" smtClean="0"/>
            <a:t> Це можна </a:t>
          </a:r>
          <a:r>
            <a:rPr lang="ru-RU" sz="2300" kern="1200" dirty="0" err="1" smtClean="0"/>
            <a:t>зробити</a:t>
          </a:r>
          <a:r>
            <a:rPr lang="ru-RU" sz="2300" kern="1200" dirty="0" smtClean="0"/>
            <a:t> у </a:t>
          </a:r>
          <a:r>
            <a:rPr lang="ru-RU" sz="2300" kern="1200" dirty="0" err="1" smtClean="0"/>
            <a:t>приватній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частині</a:t>
          </a:r>
          <a:r>
            <a:rPr lang="ru-RU" sz="2300" kern="1200" dirty="0" smtClean="0"/>
            <a:t> (</a:t>
          </a:r>
          <a:r>
            <a:rPr lang="ru-RU" sz="2300" kern="1200" dirty="0" err="1" smtClean="0"/>
            <a:t>особистий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кабінет</a:t>
          </a:r>
          <a:r>
            <a:rPr lang="ru-RU" sz="2300" kern="1200" dirty="0" smtClean="0"/>
            <a:t>) </a:t>
          </a:r>
          <a:r>
            <a:rPr lang="ru-RU" sz="2300" kern="1200" dirty="0" err="1" smtClean="0"/>
            <a:t>Електронного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кабінету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з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використанням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електронного</a:t>
          </a:r>
          <a:r>
            <a:rPr lang="ru-RU" sz="2300" kern="1200" dirty="0" smtClean="0"/>
            <a:t> цифрового </a:t>
          </a:r>
          <a:r>
            <a:rPr lang="ru-RU" sz="2300" kern="1200" dirty="0" err="1" smtClean="0"/>
            <a:t>підпису</a:t>
          </a:r>
          <a:r>
            <a:rPr lang="uk-UA" sz="2300" kern="1200" dirty="0" smtClean="0"/>
            <a:t>.</a:t>
          </a:r>
          <a:endParaRPr lang="ru-RU" sz="2300" kern="1200" dirty="0"/>
        </a:p>
      </dsp:txBody>
      <dsp:txXfrm rot="-5400000">
        <a:off x="1598377" y="4263802"/>
        <a:ext cx="14483570" cy="13393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EA32D-C56F-4E94-B706-FBA959BE2AAD}">
      <dsp:nvSpPr>
        <dsp:cNvPr id="0" name=""/>
        <dsp:cNvSpPr/>
      </dsp:nvSpPr>
      <dsp:spPr>
        <a:xfrm>
          <a:off x="2773680" y="496"/>
          <a:ext cx="416052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marL="285750" lvl="1" indent="-285750" algn="l" defTabSz="2622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5900" kern="1200" dirty="0" smtClean="0"/>
            <a:t>340 грн.</a:t>
          </a:r>
          <a:endParaRPr lang="ru-RU" sz="5900" kern="1200" dirty="0"/>
        </a:p>
      </dsp:txBody>
      <dsp:txXfrm>
        <a:off x="2773680" y="242342"/>
        <a:ext cx="3434983" cy="1451073"/>
      </dsp:txXfrm>
    </dsp:sp>
    <dsp:sp modelId="{2B016189-E2EC-4793-AAF8-1BCF13D26EEF}">
      <dsp:nvSpPr>
        <dsp:cNvPr id="0" name=""/>
        <dsp:cNvSpPr/>
      </dsp:nvSpPr>
      <dsp:spPr>
        <a:xfrm>
          <a:off x="0" y="496"/>
          <a:ext cx="2773680" cy="193476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Для фізичних осіб</a:t>
          </a:r>
          <a:endParaRPr lang="ru-RU" sz="3600" kern="1200" dirty="0"/>
        </a:p>
      </dsp:txBody>
      <dsp:txXfrm>
        <a:off x="94447" y="94943"/>
        <a:ext cx="2584786" cy="1745871"/>
      </dsp:txXfrm>
    </dsp:sp>
    <dsp:sp modelId="{0F1A830A-11AD-407C-8394-69A2AFED4136}">
      <dsp:nvSpPr>
        <dsp:cNvPr id="0" name=""/>
        <dsp:cNvSpPr/>
      </dsp:nvSpPr>
      <dsp:spPr>
        <a:xfrm>
          <a:off x="2773680" y="2128738"/>
          <a:ext cx="416052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marL="285750" lvl="1" indent="-285750" algn="l" defTabSz="2622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5900" kern="1200" dirty="0" smtClean="0"/>
            <a:t>1020 грн.</a:t>
          </a:r>
          <a:endParaRPr lang="ru-RU" sz="5900" kern="1200" dirty="0"/>
        </a:p>
      </dsp:txBody>
      <dsp:txXfrm>
        <a:off x="2773680" y="2370584"/>
        <a:ext cx="3434983" cy="1451073"/>
      </dsp:txXfrm>
    </dsp:sp>
    <dsp:sp modelId="{EDDBA6BA-2105-449B-B46C-D9043DBD414E}">
      <dsp:nvSpPr>
        <dsp:cNvPr id="0" name=""/>
        <dsp:cNvSpPr/>
      </dsp:nvSpPr>
      <dsp:spPr>
        <a:xfrm>
          <a:off x="0" y="2128738"/>
          <a:ext cx="2773680" cy="193476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Для юридичних осіб</a:t>
          </a:r>
          <a:endParaRPr lang="ru-RU" sz="3600" kern="1200" dirty="0"/>
        </a:p>
      </dsp:txBody>
      <dsp:txXfrm>
        <a:off x="94447" y="2223185"/>
        <a:ext cx="2584786" cy="17458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EA32D-C56F-4E94-B706-FBA959BE2AAD}">
      <dsp:nvSpPr>
        <dsp:cNvPr id="0" name=""/>
        <dsp:cNvSpPr/>
      </dsp:nvSpPr>
      <dsp:spPr>
        <a:xfrm>
          <a:off x="2865119" y="505"/>
          <a:ext cx="4297680" cy="19710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285750" lvl="1" indent="-285750" algn="l" defTabSz="2755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6200" kern="1200" dirty="0" smtClean="0"/>
            <a:t>680 грн.</a:t>
          </a:r>
          <a:endParaRPr lang="ru-RU" sz="6200" kern="1200" dirty="0"/>
        </a:p>
      </dsp:txBody>
      <dsp:txXfrm>
        <a:off x="2865119" y="246885"/>
        <a:ext cx="3558539" cy="1478282"/>
      </dsp:txXfrm>
    </dsp:sp>
    <dsp:sp modelId="{2B016189-E2EC-4793-AAF8-1BCF13D26EEF}">
      <dsp:nvSpPr>
        <dsp:cNvPr id="0" name=""/>
        <dsp:cNvSpPr/>
      </dsp:nvSpPr>
      <dsp:spPr>
        <a:xfrm>
          <a:off x="0" y="505"/>
          <a:ext cx="2865120" cy="1971042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/>
            <a:t>Для фізичних осіб</a:t>
          </a:r>
          <a:endParaRPr lang="ru-RU" sz="3700" kern="1200" dirty="0"/>
        </a:p>
      </dsp:txBody>
      <dsp:txXfrm>
        <a:off x="96218" y="96723"/>
        <a:ext cx="2672684" cy="1778606"/>
      </dsp:txXfrm>
    </dsp:sp>
    <dsp:sp modelId="{0F1A830A-11AD-407C-8394-69A2AFED4136}">
      <dsp:nvSpPr>
        <dsp:cNvPr id="0" name=""/>
        <dsp:cNvSpPr/>
      </dsp:nvSpPr>
      <dsp:spPr>
        <a:xfrm>
          <a:off x="2865119" y="2168652"/>
          <a:ext cx="4297680" cy="19710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285750" lvl="1" indent="-285750" algn="l" defTabSz="2755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6200" kern="1200" dirty="0" smtClean="0"/>
            <a:t>2040 грн.</a:t>
          </a:r>
          <a:endParaRPr lang="ru-RU" sz="6200" kern="1200" dirty="0"/>
        </a:p>
      </dsp:txBody>
      <dsp:txXfrm>
        <a:off x="2865119" y="2415032"/>
        <a:ext cx="3558539" cy="1478282"/>
      </dsp:txXfrm>
    </dsp:sp>
    <dsp:sp modelId="{EDDBA6BA-2105-449B-B46C-D9043DBD414E}">
      <dsp:nvSpPr>
        <dsp:cNvPr id="0" name=""/>
        <dsp:cNvSpPr/>
      </dsp:nvSpPr>
      <dsp:spPr>
        <a:xfrm>
          <a:off x="0" y="2168652"/>
          <a:ext cx="2865120" cy="1971042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/>
            <a:t>Для юридичних осіб</a:t>
          </a:r>
          <a:endParaRPr lang="ru-RU" sz="3700" kern="1200" dirty="0"/>
        </a:p>
      </dsp:txBody>
      <dsp:txXfrm>
        <a:off x="96218" y="2264870"/>
        <a:ext cx="2672684" cy="17786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C8896-44BF-40F2-8527-E5A66AC2D23B}">
      <dsp:nvSpPr>
        <dsp:cNvPr id="0" name=""/>
        <dsp:cNvSpPr/>
      </dsp:nvSpPr>
      <dsp:spPr>
        <a:xfrm rot="5400000">
          <a:off x="-267176" y="271061"/>
          <a:ext cx="1781175" cy="12468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 rot="-5400000">
        <a:off x="1" y="627295"/>
        <a:ext cx="1246822" cy="534353"/>
      </dsp:txXfrm>
    </dsp:sp>
    <dsp:sp modelId="{88DDE9F3-87AE-4846-8E63-B3A4B1BF4EA2}">
      <dsp:nvSpPr>
        <dsp:cNvPr id="0" name=""/>
        <dsp:cNvSpPr/>
      </dsp:nvSpPr>
      <dsp:spPr>
        <a:xfrm rot="5400000">
          <a:off x="6140529" y="-4889821"/>
          <a:ext cx="1157763" cy="109451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zir.tax.gov.ua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Загальнодоступний інформаційно-довідковий ресурс ДПС</a:t>
          </a:r>
          <a:endParaRPr lang="ru-RU" sz="2200" kern="1200" dirty="0"/>
        </a:p>
      </dsp:txBody>
      <dsp:txXfrm rot="-5400000">
        <a:off x="1246823" y="60402"/>
        <a:ext cx="10888660" cy="1044729"/>
      </dsp:txXfrm>
    </dsp:sp>
    <dsp:sp modelId="{3D8930F4-F098-4D1E-B34C-21E515362EAC}">
      <dsp:nvSpPr>
        <dsp:cNvPr id="0" name=""/>
        <dsp:cNvSpPr/>
      </dsp:nvSpPr>
      <dsp:spPr>
        <a:xfrm rot="5400000">
          <a:off x="-267176" y="1909946"/>
          <a:ext cx="1781175" cy="12468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 </a:t>
          </a:r>
          <a:endParaRPr lang="ru-RU" sz="3500" kern="1200" dirty="0"/>
        </a:p>
      </dsp:txBody>
      <dsp:txXfrm rot="-5400000">
        <a:off x="1" y="2266180"/>
        <a:ext cx="1246822" cy="534353"/>
      </dsp:txXfrm>
    </dsp:sp>
    <dsp:sp modelId="{7CFF75DB-40FE-4740-B20C-A581E395A9C0}">
      <dsp:nvSpPr>
        <dsp:cNvPr id="0" name=""/>
        <dsp:cNvSpPr/>
      </dsp:nvSpPr>
      <dsp:spPr>
        <a:xfrm rot="5400000">
          <a:off x="6140529" y="-3250936"/>
          <a:ext cx="1157763" cy="109451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tax.gov.ua/</a:t>
          </a:r>
          <a:r>
            <a:rPr lang="en-US" sz="2200" kern="1200" dirty="0" err="1" smtClean="0"/>
            <a:t>dovidniki</a:t>
          </a:r>
          <a:r>
            <a:rPr lang="en-US" sz="2200" kern="1200" dirty="0" smtClean="0"/>
            <a:t>--</a:t>
          </a:r>
          <a:r>
            <a:rPr lang="en-US" sz="2200" kern="1200" dirty="0" err="1" smtClean="0"/>
            <a:t>reestri</a:t>
          </a:r>
          <a:r>
            <a:rPr lang="en-US" sz="2200" kern="1200" dirty="0" smtClean="0"/>
            <a:t>--</a:t>
          </a:r>
          <a:r>
            <a:rPr lang="en-US" sz="2200" kern="1200" dirty="0" err="1" smtClean="0"/>
            <a:t>perelik</a:t>
          </a:r>
          <a:r>
            <a:rPr lang="en-US" sz="2200" kern="1200" dirty="0" smtClean="0"/>
            <a:t>/</a:t>
          </a:r>
          <a:r>
            <a:rPr lang="en-US" sz="2200" kern="1200" dirty="0" err="1" smtClean="0"/>
            <a:t>dovidniki</a:t>
          </a:r>
          <a:r>
            <a:rPr lang="en-US" sz="2200" kern="1200" dirty="0" smtClean="0"/>
            <a:t>-/127294.html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Довідник типів об</a:t>
          </a:r>
          <a:r>
            <a:rPr lang="en-US" sz="2200" kern="1200" dirty="0" smtClean="0"/>
            <a:t>’</a:t>
          </a:r>
          <a:r>
            <a:rPr lang="uk-UA" sz="2200" kern="1200" dirty="0" err="1" smtClean="0"/>
            <a:t>єктів</a:t>
          </a:r>
          <a:r>
            <a:rPr lang="uk-UA" sz="2200" kern="1200" dirty="0" smtClean="0"/>
            <a:t> оподаткування</a:t>
          </a:r>
          <a:endParaRPr lang="ru-RU" sz="2200" kern="1200" dirty="0"/>
        </a:p>
      </dsp:txBody>
      <dsp:txXfrm rot="-5400000">
        <a:off x="1246823" y="1699287"/>
        <a:ext cx="10888660" cy="1044729"/>
      </dsp:txXfrm>
    </dsp:sp>
    <dsp:sp modelId="{FAC5724C-5A27-40B1-ADF7-43BAF9AECCD1}">
      <dsp:nvSpPr>
        <dsp:cNvPr id="0" name=""/>
        <dsp:cNvSpPr/>
      </dsp:nvSpPr>
      <dsp:spPr>
        <a:xfrm rot="5400000">
          <a:off x="-267176" y="3548831"/>
          <a:ext cx="1781175" cy="12468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 rot="-5400000">
        <a:off x="1" y="3905065"/>
        <a:ext cx="1246822" cy="534353"/>
      </dsp:txXfrm>
    </dsp:sp>
    <dsp:sp modelId="{2E0FB27C-04AE-4416-B866-DC299B1E86F7}">
      <dsp:nvSpPr>
        <dsp:cNvPr id="0" name=""/>
        <dsp:cNvSpPr/>
      </dsp:nvSpPr>
      <dsp:spPr>
        <a:xfrm rot="5400000">
          <a:off x="6140529" y="-1612051"/>
          <a:ext cx="1157763" cy="109451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mtu.gov.ua/content/kodifikator-administratovnoteritorialnih-odinic-ta-teritoriy-teritirialnih-gromad.html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КАТОТТГ</a:t>
          </a:r>
          <a:endParaRPr lang="ru-RU" sz="2200" kern="1200" dirty="0"/>
        </a:p>
      </dsp:txBody>
      <dsp:txXfrm rot="-5400000">
        <a:off x="1246823" y="3338172"/>
        <a:ext cx="10888660" cy="1044729"/>
      </dsp:txXfrm>
    </dsp:sp>
    <dsp:sp modelId="{66044DD1-D5C2-4E1A-9672-E45EBEEFEE5C}">
      <dsp:nvSpPr>
        <dsp:cNvPr id="0" name=""/>
        <dsp:cNvSpPr/>
      </dsp:nvSpPr>
      <dsp:spPr>
        <a:xfrm rot="5400000">
          <a:off x="-267176" y="5187716"/>
          <a:ext cx="1781175" cy="12468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 </a:t>
          </a:r>
          <a:endParaRPr lang="ru-RU" sz="3500" kern="1200" dirty="0"/>
        </a:p>
      </dsp:txBody>
      <dsp:txXfrm rot="-5400000">
        <a:off x="1" y="5543950"/>
        <a:ext cx="1246822" cy="534353"/>
      </dsp:txXfrm>
    </dsp:sp>
    <dsp:sp modelId="{0CEA946B-2C55-499D-9EEA-FD9735EED222}">
      <dsp:nvSpPr>
        <dsp:cNvPr id="0" name=""/>
        <dsp:cNvSpPr/>
      </dsp:nvSpPr>
      <dsp:spPr>
        <a:xfrm rot="5400000">
          <a:off x="6140529" y="26833"/>
          <a:ext cx="1157763" cy="109451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(044) 454-70-26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Фахівці Головного управління ДПС у м. Києві з питань обліку об</a:t>
          </a:r>
          <a:r>
            <a:rPr lang="en-US" sz="2200" kern="1200" dirty="0" smtClean="0"/>
            <a:t>’</a:t>
          </a:r>
          <a:r>
            <a:rPr lang="uk-UA" sz="2200" kern="1200" dirty="0" err="1" smtClean="0"/>
            <a:t>єктів</a:t>
          </a:r>
          <a:r>
            <a:rPr lang="uk-UA" sz="2200" kern="1200" dirty="0" smtClean="0"/>
            <a:t> оподаткування.</a:t>
          </a:r>
          <a:endParaRPr lang="ru-RU" sz="2200" kern="1200" dirty="0"/>
        </a:p>
      </dsp:txBody>
      <dsp:txXfrm rot="-5400000">
        <a:off x="1246823" y="4977057"/>
        <a:ext cx="10888660" cy="1044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BD0B1-3FF2-450A-B0C2-5AD7DD2FD713}" type="datetimeFigureOut">
              <a:rPr lang="uk-UA" smtClean="0"/>
              <a:pPr/>
              <a:t>09.02.2026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590BB-ADB9-4A46-BEDB-C5AAAAB6537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4118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D7914-FDE7-497B-B870-4F65DC06ABF4}" type="datetimeFigureOut">
              <a:rPr lang="uk-UA" smtClean="0"/>
              <a:pPr/>
              <a:t>09.02.2026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6EF04-1DC9-46C2-9AD9-C50A65A9EC3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553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93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86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78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71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64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57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48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42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EF04-1DC9-46C2-9AD9-C50A65A9EC39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82FC-6E04-4E9B-9A4F-31738DF067B3}" type="datetime1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8B18-E21F-444F-B46A-DE9AE4FEA6A9}" type="datetime1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2329-C8B2-4A64-9BED-BC42EB4FD7D9}" type="datetime1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16FB-DF75-4919-8C3E-33C3D11465CF}" type="datetime1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5A87-F653-43E1-86EB-01110BC4177A}" type="datetime1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CE96-D5AF-403A-AFE9-E0DBD0845A34}" type="datetime1">
              <a:rPr lang="en-US" smtClean="0"/>
              <a:pPr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6BEB4-DCD8-490F-B872-766BAB916949}" type="datetime1">
              <a:rPr lang="en-US" smtClean="0"/>
              <a:pPr/>
              <a:t>2/9/2026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A6B9-97CA-4F7A-8C77-0101CABC188F}" type="datetime1">
              <a:rPr lang="en-US" smtClean="0"/>
              <a:pPr/>
              <a:t>2/9/2026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9B40-FD7F-4446-96E4-5C31B62DA496}" type="datetime1">
              <a:rPr lang="en-US" smtClean="0"/>
              <a:pPr/>
              <a:t>2/9/2026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9AA0-AFCE-4452-BC2F-878D15892E6A}" type="datetime1">
              <a:rPr lang="en-US" smtClean="0"/>
              <a:pPr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969D-5D48-45F6-9A9E-D39FB813A7B4}" type="datetime1">
              <a:rPr lang="en-US" smtClean="0"/>
              <a:pPr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7000"/>
            <a:lum/>
          </a:blip>
          <a:srcRect/>
          <a:tile tx="0" ty="-495300" sx="81000" sy="81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EBABB-8C79-42C2-B7EC-80514F0E29B4}" type="datetime1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2895600" y="2933700"/>
            <a:ext cx="12496800" cy="1470025"/>
          </a:xfrm>
        </p:spPr>
        <p:txBody>
          <a:bodyPr>
            <a:noAutofit/>
          </a:bodyPr>
          <a:lstStyle/>
          <a:p>
            <a:r>
              <a:rPr lang="uk-U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Особливості заповнення оновленої заяви за формою</a:t>
            </a:r>
            <a:br>
              <a:rPr lang="uk-U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</a:t>
            </a:r>
            <a:r>
              <a:rPr lang="uk-U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20-ОПП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5943600" y="5753100"/>
            <a:ext cx="6400800" cy="1752600"/>
          </a:xfrm>
        </p:spPr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Головне управління ДПС у м. Києві</a:t>
            </a:r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" descr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951"/>
            <a:ext cx="3616326" cy="86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711831" y="991766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Київ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" descr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951"/>
            <a:ext cx="3616326" cy="86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73219416"/>
              </p:ext>
            </p:extLst>
          </p:nvPr>
        </p:nvGraphicFramePr>
        <p:xfrm>
          <a:off x="762000" y="3162300"/>
          <a:ext cx="169926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Волна 4"/>
          <p:cNvSpPr/>
          <p:nvPr/>
        </p:nvSpPr>
        <p:spPr>
          <a:xfrm>
            <a:off x="4038600" y="342900"/>
            <a:ext cx="13563600" cy="1447800"/>
          </a:xfrm>
          <a:prstGeom prst="wave">
            <a:avLst/>
          </a:prstGeom>
        </p:spPr>
        <p:style>
          <a:lnRef idx="1">
            <a:schemeClr val="accen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91800" y="631568"/>
            <a:ext cx="23622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" descr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951"/>
            <a:ext cx="3616326" cy="86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Волна 3"/>
          <p:cNvSpPr/>
          <p:nvPr/>
        </p:nvSpPr>
        <p:spPr>
          <a:xfrm>
            <a:off x="4038600" y="342900"/>
            <a:ext cx="13563600" cy="1447800"/>
          </a:xfrm>
          <a:prstGeom prst="wave">
            <a:avLst/>
          </a:prstGeom>
        </p:spPr>
        <p:style>
          <a:lnRef idx="1">
            <a:schemeClr val="accen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906000" y="647700"/>
            <a:ext cx="3810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 1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447800" y="5448300"/>
          <a:ext cx="161544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71600" y="2628900"/>
            <a:ext cx="16154400" cy="156966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метою проведення податкового контролю платники податків підлягають реєстрації або взяттю на облік у контролюючих органах за місцезнаходженням юридичних осіб, відокремлених підрозділів юридичних осіб, місцем проживання осіб (основне місце обліку), а також за місцем розташування (реєстрації) їх підрозділів, рухомого та нерухомого майна, об'єктів оподаткування або об'єктів, які пов'язані з оподаткуванням або через які провадиться діяльність.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" descr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951"/>
            <a:ext cx="3616326" cy="86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Волна 3"/>
          <p:cNvSpPr/>
          <p:nvPr/>
        </p:nvSpPr>
        <p:spPr>
          <a:xfrm>
            <a:off x="4038600" y="342900"/>
            <a:ext cx="13563600" cy="1447800"/>
          </a:xfrm>
          <a:prstGeom prst="wave">
            <a:avLst/>
          </a:prstGeom>
        </p:spPr>
        <p:style>
          <a:lnRef idx="1">
            <a:schemeClr val="accen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906000" y="647700"/>
            <a:ext cx="3810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 2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02942098"/>
              </p:ext>
            </p:extLst>
          </p:nvPr>
        </p:nvGraphicFramePr>
        <p:xfrm>
          <a:off x="1447800" y="3390900"/>
          <a:ext cx="161544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47800" y="2171700"/>
            <a:ext cx="16154400" cy="830997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подання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заяви про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єкти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оподаткування, об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єкти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язані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оподаткуванням або через які провадиться діяльність за формою № 20-ОПП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" descr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951"/>
            <a:ext cx="3616326" cy="86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Волна 3"/>
          <p:cNvSpPr/>
          <p:nvPr/>
        </p:nvSpPr>
        <p:spPr>
          <a:xfrm>
            <a:off x="4038600" y="337502"/>
            <a:ext cx="13563600" cy="1447800"/>
          </a:xfrm>
          <a:prstGeom prst="wave">
            <a:avLst/>
          </a:prstGeom>
        </p:spPr>
        <p:style>
          <a:lnRef idx="1">
            <a:schemeClr val="accen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906000" y="647700"/>
            <a:ext cx="3810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1866900"/>
            <a:ext cx="16154400" cy="40011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Заповнення заяви про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єкти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оподаткування, об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єкти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язані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оподаткуванням або через які провадиться діяльність за формою № 20-ОПП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!ДОКУМЕНТИ\Юлия Сергеевна\Untitl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00300"/>
            <a:ext cx="16840200" cy="753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" descr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951"/>
            <a:ext cx="3616326" cy="86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Волна 3"/>
          <p:cNvSpPr/>
          <p:nvPr/>
        </p:nvSpPr>
        <p:spPr>
          <a:xfrm>
            <a:off x="4038600" y="342900"/>
            <a:ext cx="13563600" cy="1447800"/>
          </a:xfrm>
          <a:prstGeom prst="wave">
            <a:avLst/>
          </a:prstGeom>
        </p:spPr>
        <p:style>
          <a:lnRef idx="1">
            <a:schemeClr val="accen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906000" y="647700"/>
            <a:ext cx="3810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 4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1943100"/>
            <a:ext cx="16992600" cy="120032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Відповідальність за порушення встановленого порядку обліку (реєстрації) в контролюючих органах (стаття 117 Податкового Кодексу України).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1219200" y="4686300"/>
          <a:ext cx="6934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10210800" y="4762500"/>
          <a:ext cx="7162800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66800" y="3543300"/>
            <a:ext cx="6629400" cy="52322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Порушення, вчинене вперше: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10800" y="3390900"/>
            <a:ext cx="6629400" cy="954107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Порушення, вчинене повторно, або </a:t>
            </a:r>
            <a:r>
              <a:rPr lang="uk-U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неусунення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недоліків першого: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" descr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951"/>
            <a:ext cx="3616326" cy="86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Волна 3"/>
          <p:cNvSpPr/>
          <p:nvPr/>
        </p:nvSpPr>
        <p:spPr>
          <a:xfrm>
            <a:off x="4038600" y="342900"/>
            <a:ext cx="13563600" cy="1447800"/>
          </a:xfrm>
          <a:prstGeom prst="wave">
            <a:avLst/>
          </a:prstGeom>
        </p:spPr>
        <p:style>
          <a:lnRef idx="1">
            <a:schemeClr val="accen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458200" y="571500"/>
            <a:ext cx="67056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Корисні посилання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3200400" y="2476500"/>
          <a:ext cx="121920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" descr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951"/>
            <a:ext cx="3616326" cy="86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00400" y="3924300"/>
            <a:ext cx="1169692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Дякуємо</a:t>
            </a:r>
            <a:r>
              <a:rPr lang="ru-RU" sz="11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за </a:t>
            </a:r>
            <a:r>
              <a:rPr lang="ru-RU" sz="115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увагу</a:t>
            </a:r>
            <a:r>
              <a:rPr lang="ru-RU" sz="11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!</a:t>
            </a:r>
            <a:endParaRPr lang="ru-RU" sz="11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11398</TotalTime>
  <Words>416</Words>
  <Application>Microsoft Office PowerPoint</Application>
  <PresentationFormat>Произвольный</PresentationFormat>
  <Paragraphs>48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Особливості заповнення оновленої заяви за формою № 20-ОПП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презентації</dc:title>
  <dc:creator>БОРИСКО ЛЮДМИЛА ІВАНІВНА</dc:creator>
  <cp:lastModifiedBy>user</cp:lastModifiedBy>
  <cp:revision>1230</cp:revision>
  <cp:lastPrinted>2022-09-15T06:39:33Z</cp:lastPrinted>
  <dcterms:created xsi:type="dcterms:W3CDTF">2006-08-16T00:00:00Z</dcterms:created>
  <dcterms:modified xsi:type="dcterms:W3CDTF">2026-02-09T07:36:11Z</dcterms:modified>
  <dc:identifier>DAEB8B-c2eo</dc:identifier>
</cp:coreProperties>
</file>