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1" r:id="rId1"/>
    <p:sldMasterId id="2147483959" r:id="rId2"/>
    <p:sldMasterId id="2147484007" r:id="rId3"/>
    <p:sldMasterId id="2147484021" r:id="rId4"/>
    <p:sldMasterId id="2147484035" r:id="rId5"/>
    <p:sldMasterId id="2147484049" r:id="rId6"/>
    <p:sldMasterId id="2147484063" r:id="rId7"/>
    <p:sldMasterId id="2147484077" r:id="rId8"/>
    <p:sldMasterId id="2147484091" r:id="rId9"/>
    <p:sldMasterId id="2147484119" r:id="rId10"/>
    <p:sldMasterId id="2147484133" r:id="rId11"/>
  </p:sldMasterIdLst>
  <p:notesMasterIdLst>
    <p:notesMasterId r:id="rId31"/>
  </p:notesMasterIdLst>
  <p:sldIdLst>
    <p:sldId id="483" r:id="rId12"/>
    <p:sldId id="491" r:id="rId13"/>
    <p:sldId id="511" r:id="rId14"/>
    <p:sldId id="525" r:id="rId15"/>
    <p:sldId id="493" r:id="rId16"/>
    <p:sldId id="494" r:id="rId17"/>
    <p:sldId id="496" r:id="rId18"/>
    <p:sldId id="527" r:id="rId19"/>
    <p:sldId id="502" r:id="rId20"/>
    <p:sldId id="514" r:id="rId21"/>
    <p:sldId id="517" r:id="rId22"/>
    <p:sldId id="497" r:id="rId23"/>
    <p:sldId id="499" r:id="rId24"/>
    <p:sldId id="518" r:id="rId25"/>
    <p:sldId id="501" r:id="rId26"/>
    <p:sldId id="522" r:id="rId27"/>
    <p:sldId id="498" r:id="rId28"/>
    <p:sldId id="523" r:id="rId29"/>
    <p:sldId id="524" r:id="rId30"/>
  </p:sldIdLst>
  <p:sldSz cx="12192000" cy="6858000"/>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260" userDrawn="1">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8E"/>
    <a:srgbClr val="EAF8FC"/>
    <a:srgbClr val="EFFFF9"/>
    <a:srgbClr val="DDF7DD"/>
    <a:srgbClr val="BDFFE4"/>
    <a:srgbClr val="C2EAF6"/>
    <a:srgbClr val="C1FFE7"/>
    <a:srgbClr val="A4DFF2"/>
    <a:srgbClr val="04682C"/>
    <a:srgbClr val="186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Світли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Світли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Світли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Помір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799B23B-EC83-4686-B30A-512413B5E67A}" styleName="Світли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7" autoAdjust="0"/>
    <p:restoredTop sz="96404" autoAdjust="0"/>
  </p:normalViewPr>
  <p:slideViewPr>
    <p:cSldViewPr snapToGrid="0">
      <p:cViewPr varScale="1">
        <p:scale>
          <a:sx n="111" d="100"/>
          <a:sy n="111" d="100"/>
        </p:scale>
        <p:origin x="402" y="120"/>
      </p:cViewPr>
      <p:guideLst>
        <p:guide orient="horz" pos="2160"/>
        <p:guide orient="horz" pos="22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C56492A1-C01B-4B18-BF4C-C69D0C45194F}" type="datetimeFigureOut">
              <a:rPr lang="uk-UA" smtClean="0"/>
              <a:t>25.03.2026</a:t>
            </a:fld>
            <a:endParaRPr lang="uk-UA" dirty="0"/>
          </a:p>
        </p:txBody>
      </p:sp>
      <p:sp>
        <p:nvSpPr>
          <p:cNvPr id="4" name="Місце для зображення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2BAA8D1A-150F-4254-89CF-6485526C8A3E}" type="slidenum">
              <a:rPr lang="uk-UA" smtClean="0"/>
              <a:t>‹№›</a:t>
            </a:fld>
            <a:endParaRPr lang="uk-UA" dirty="0"/>
          </a:p>
        </p:txBody>
      </p:sp>
    </p:spTree>
    <p:extLst>
      <p:ext uri="{BB962C8B-B14F-4D97-AF65-F5344CB8AC3E}">
        <p14:creationId xmlns:p14="http://schemas.microsoft.com/office/powerpoint/2010/main" val="146343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434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79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019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55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92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363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099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486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822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55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48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1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297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280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09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56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8E0B9-48E4-499D-93B2-B07D00395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171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61E90-EC71-4715-A933-F8FDFB3118E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254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61E90-EC71-4715-A933-F8FDFB3118E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500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B1E76-5845-01C9-1D0D-03CFFE6F06CA}"/>
              </a:ext>
              <a:ext uri="{C183D7F6-B498-43B3-948B-1728B52AA6E4}">
                <adec:decorative xmlns:adec="http://schemas.microsoft.com/office/drawing/2017/decorative" xmlns=""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096C21AF-4286-DECE-37A1-E8980687A168}"/>
              </a:ext>
            </a:extLst>
          </p:cNvPr>
          <p:cNvSpPr>
            <a:spLocks noGrp="1"/>
          </p:cNvSpPr>
          <p:nvPr>
            <p:ph type="title" hasCustomPrompt="1"/>
          </p:nvPr>
        </p:nvSpPr>
        <p:spPr>
          <a:xfrm>
            <a:off x="899160" y="655320"/>
            <a:ext cx="4572000" cy="5486400"/>
          </a:xfrm>
        </p:spPr>
        <p:txBody>
          <a:bodyPr>
            <a:normAutofit/>
          </a:bodyPr>
          <a:lstStyle>
            <a:lvl1pPr>
              <a:defRPr sz="4800"/>
            </a:lvl1pPr>
          </a:lstStyle>
          <a:p>
            <a:r>
              <a:rPr lang="en-US" dirty="0"/>
              <a:t>Click to add title</a:t>
            </a:r>
          </a:p>
        </p:txBody>
      </p:sp>
      <p:sp>
        <p:nvSpPr>
          <p:cNvPr id="9" name="Content Placeholder 8">
            <a:extLst>
              <a:ext uri="{FF2B5EF4-FFF2-40B4-BE49-F238E27FC236}">
                <a16:creationId xmlns:a16="http://schemas.microsoft.com/office/drawing/2014/main" id="{B8E1D6B3-3EC8-6AC4-BE2B-5C732C856791}"/>
              </a:ext>
            </a:extLst>
          </p:cNvPr>
          <p:cNvSpPr>
            <a:spLocks noGrp="1"/>
          </p:cNvSpPr>
          <p:nvPr>
            <p:ph sz="quarter" idx="10" hasCustomPrompt="1"/>
          </p:nvPr>
        </p:nvSpPr>
        <p:spPr>
          <a:xfrm>
            <a:off x="6475413" y="2773680"/>
            <a:ext cx="4572000" cy="3368040"/>
          </a:xfrm>
        </p:spPr>
        <p:txBody>
          <a:bodyPr>
            <a:normAutofit/>
          </a:bodyPr>
          <a:lstStyle>
            <a:lvl1pPr marL="0" indent="0">
              <a:spcBef>
                <a:spcPts val="1000"/>
              </a:spcBef>
              <a:buNone/>
              <a:defRPr sz="1800"/>
            </a:lvl1pPr>
            <a:lvl2pPr marL="457200" indent="0">
              <a:spcBef>
                <a:spcPts val="1000"/>
              </a:spcBef>
              <a:buNone/>
              <a:defRPr sz="1600"/>
            </a:lvl2pPr>
            <a:lvl3pPr marL="914400" indent="0">
              <a:spcBef>
                <a:spcPts val="1000"/>
              </a:spcBef>
              <a:buNone/>
              <a:defRPr sz="1400"/>
            </a:lvl3pPr>
            <a:lvl4pPr marL="1371600" indent="0">
              <a:spcBef>
                <a:spcPts val="1000"/>
              </a:spcBef>
              <a:buNone/>
              <a:defRPr sz="1200"/>
            </a:lvl4pPr>
            <a:lvl5pPr marL="1828800" indent="0">
              <a:spcBef>
                <a:spcPts val="100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78667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A39D92-9919-A80E-44FF-6B912E850733}"/>
              </a:ext>
            </a:extLst>
          </p:cNvPr>
          <p:cNvSpPr>
            <a:spLocks noGrp="1"/>
          </p:cNvSpPr>
          <p:nvPr>
            <p:ph type="pic" sz="quarter" idx="10" hasCustomPrompt="1"/>
          </p:nvPr>
        </p:nvSpPr>
        <p:spPr>
          <a:xfrm>
            <a:off x="458788" y="457200"/>
            <a:ext cx="11274425" cy="5943600"/>
          </a:xfrm>
        </p:spPr>
        <p:txBody>
          <a:bodyPr>
            <a:normAutofit/>
          </a:bodyPr>
          <a:lstStyle>
            <a:lvl1pPr marL="0" indent="0">
              <a:buNone/>
              <a:defRPr sz="2000"/>
            </a:lvl1pPr>
          </a:lstStyle>
          <a:p>
            <a:r>
              <a:rPr lang="en-US" dirty="0"/>
              <a:t>Click icon to insert picture</a:t>
            </a:r>
          </a:p>
        </p:txBody>
      </p:sp>
      <p:sp>
        <p:nvSpPr>
          <p:cNvPr id="6" name="Title 5">
            <a:extLst>
              <a:ext uri="{FF2B5EF4-FFF2-40B4-BE49-F238E27FC236}">
                <a16:creationId xmlns:a16="http://schemas.microsoft.com/office/drawing/2014/main" id="{B62FF34D-C8F8-1796-647D-D17056A27E11}"/>
              </a:ext>
            </a:extLst>
          </p:cNvPr>
          <p:cNvSpPr>
            <a:spLocks noGrp="1"/>
          </p:cNvSpPr>
          <p:nvPr>
            <p:ph type="title" hasCustomPrompt="1"/>
          </p:nvPr>
        </p:nvSpPr>
        <p:spPr>
          <a:xfrm>
            <a:off x="6581955" y="612475"/>
            <a:ext cx="4701904" cy="3079029"/>
          </a:xfrm>
        </p:spPr>
        <p:txBody>
          <a:bodyPr anchor="b">
            <a:normAutofit/>
          </a:bodyPr>
          <a:lstStyle>
            <a:lvl1pPr algn="r">
              <a:defRPr sz="4800">
                <a:solidFill>
                  <a:schemeClr val="tx1"/>
                </a:solidFill>
              </a:defRPr>
            </a:lvl1pPr>
          </a:lstStyle>
          <a:p>
            <a:r>
              <a:rPr lang="en-US" dirty="0"/>
              <a:t>Click to add title</a:t>
            </a:r>
          </a:p>
        </p:txBody>
      </p:sp>
    </p:spTree>
    <p:extLst>
      <p:ext uri="{BB962C8B-B14F-4D97-AF65-F5344CB8AC3E}">
        <p14:creationId xmlns:p14="http://schemas.microsoft.com/office/powerpoint/2010/main" val="4902872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C229E2-8757-94D8-A1B6-702189DCCBF2}"/>
              </a:ext>
              <a:ext uri="{C183D7F6-B498-43B3-948B-1728B52AA6E4}">
                <adec:decorative xmlns:adec="http://schemas.microsoft.com/office/drawing/2017/decorative" xmlns="" val="1"/>
              </a:ext>
            </a:extLst>
          </p:cNvPr>
          <p:cNvSpPr/>
          <p:nvPr userDrawn="1"/>
        </p:nvSpPr>
        <p:spPr>
          <a:xfrm>
            <a:off x="6096000" y="3249"/>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8" name="Title 7">
            <a:extLst>
              <a:ext uri="{FF2B5EF4-FFF2-40B4-BE49-F238E27FC236}">
                <a16:creationId xmlns:a16="http://schemas.microsoft.com/office/drawing/2014/main" id="{A77143C8-CDFF-B937-C00C-5E7B5093991E}"/>
              </a:ext>
            </a:extLst>
          </p:cNvPr>
          <p:cNvSpPr>
            <a:spLocks noGrp="1"/>
          </p:cNvSpPr>
          <p:nvPr>
            <p:ph type="title" hasCustomPrompt="1"/>
          </p:nvPr>
        </p:nvSpPr>
        <p:spPr>
          <a:xfrm>
            <a:off x="914400" y="883920"/>
            <a:ext cx="4114800" cy="5059680"/>
          </a:xfrm>
        </p:spPr>
        <p:txBody>
          <a:bodyPr>
            <a:normAutofit/>
          </a:bodyPr>
          <a:lstStyle>
            <a:lvl1pPr>
              <a:defRPr sz="3600">
                <a:solidFill>
                  <a:schemeClr val="tx1">
                    <a:lumMod val="75000"/>
                    <a:lumOff val="25000"/>
                  </a:schemeClr>
                </a:solidFill>
              </a:defRPr>
            </a:lvl1pPr>
          </a:lstStyle>
          <a:p>
            <a:r>
              <a:rPr lang="en-US" dirty="0"/>
              <a:t>Click to add title</a:t>
            </a:r>
          </a:p>
        </p:txBody>
      </p:sp>
      <p:sp>
        <p:nvSpPr>
          <p:cNvPr id="10" name="Content Placeholder 9">
            <a:extLst>
              <a:ext uri="{FF2B5EF4-FFF2-40B4-BE49-F238E27FC236}">
                <a16:creationId xmlns:a16="http://schemas.microsoft.com/office/drawing/2014/main" id="{F82637A1-1BB4-AF51-24C3-6FE78DD45D99}"/>
              </a:ext>
            </a:extLst>
          </p:cNvPr>
          <p:cNvSpPr>
            <a:spLocks noGrp="1"/>
          </p:cNvSpPr>
          <p:nvPr>
            <p:ph sz="quarter" idx="10" hasCustomPrompt="1"/>
          </p:nvPr>
        </p:nvSpPr>
        <p:spPr>
          <a:xfrm>
            <a:off x="6475413" y="2438400"/>
            <a:ext cx="4799012" cy="3505200"/>
          </a:xfrm>
        </p:spPr>
        <p:txBody>
          <a:bodyPr>
            <a:normAutofit/>
          </a:bodyPr>
          <a:lstStyle>
            <a:lvl1pPr marL="0" indent="0">
              <a:lnSpc>
                <a:spcPct val="125000"/>
              </a:lnSpc>
              <a:buNone/>
              <a:defRPr sz="1800"/>
            </a:lvl1pPr>
            <a:lvl2pPr marL="457200" indent="0">
              <a:lnSpc>
                <a:spcPct val="125000"/>
              </a:lnSpc>
              <a:buNone/>
              <a:defRPr sz="1600"/>
            </a:lvl2pPr>
            <a:lvl3pPr marL="914400" indent="0">
              <a:lnSpc>
                <a:spcPct val="125000"/>
              </a:lnSpc>
              <a:buNone/>
              <a:defRPr sz="1400"/>
            </a:lvl3pPr>
            <a:lvl4pPr marL="1371600" indent="0">
              <a:lnSpc>
                <a:spcPct val="125000"/>
              </a:lnSpc>
              <a:buNone/>
              <a:defRPr sz="1200"/>
            </a:lvl4pPr>
            <a:lvl5pPr marL="1828800" indent="0">
              <a:lnSpc>
                <a:spcPct val="125000"/>
              </a:lnSpc>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3" name="Frame 2">
            <a:extLst>
              <a:ext uri="{FF2B5EF4-FFF2-40B4-BE49-F238E27FC236}">
                <a16:creationId xmlns:a16="http://schemas.microsoft.com/office/drawing/2014/main" id="{56F59DF2-AB3C-B7B3-826A-636B8CC5AB3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9489612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37016-0B2B-9F81-7A77-63223C4864D8}"/>
              </a:ext>
              <a:ext uri="{C183D7F6-B498-43B3-948B-1728B52AA6E4}">
                <adec:decorative xmlns:adec="http://schemas.microsoft.com/office/drawing/2017/decorative" xmlns=""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1134E572-08FE-0439-A460-8DFE1183A605}"/>
              </a:ext>
            </a:extLst>
          </p:cNvPr>
          <p:cNvSpPr>
            <a:spLocks noGrp="1"/>
          </p:cNvSpPr>
          <p:nvPr>
            <p:ph type="title" hasCustomPrompt="1"/>
          </p:nvPr>
        </p:nvSpPr>
        <p:spPr>
          <a:xfrm>
            <a:off x="6478742" y="914399"/>
            <a:ext cx="4798858" cy="5029199"/>
          </a:xfrm>
        </p:spPr>
        <p:txBody>
          <a:bodyPr>
            <a:normAutofit/>
          </a:bodyPr>
          <a:lstStyle>
            <a:lvl1pPr>
              <a:defRPr sz="4800"/>
            </a:lvl1pPr>
          </a:lstStyle>
          <a:p>
            <a:r>
              <a:rPr lang="en-US" dirty="0"/>
              <a:t>Click to add title</a:t>
            </a:r>
          </a:p>
        </p:txBody>
      </p:sp>
      <p:sp>
        <p:nvSpPr>
          <p:cNvPr id="9" name="Picture Placeholder 8">
            <a:extLst>
              <a:ext uri="{FF2B5EF4-FFF2-40B4-BE49-F238E27FC236}">
                <a16:creationId xmlns:a16="http://schemas.microsoft.com/office/drawing/2014/main" id="{01EB46EC-087C-B8FF-2363-B99FAE983B02}"/>
              </a:ext>
            </a:extLst>
          </p:cNvPr>
          <p:cNvSpPr>
            <a:spLocks noGrp="1"/>
          </p:cNvSpPr>
          <p:nvPr>
            <p:ph type="pic" sz="quarter" idx="10"/>
          </p:nvPr>
        </p:nvSpPr>
        <p:spPr>
          <a:xfrm>
            <a:off x="0" y="914400"/>
            <a:ext cx="5713413" cy="5029200"/>
          </a:xfrm>
        </p:spPr>
        <p:txBody>
          <a:bodyPr>
            <a:norm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26297201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D49246-C641-C3BA-F07B-89FFC6CDAEB8}"/>
              </a:ext>
            </a:extLst>
          </p:cNvPr>
          <p:cNvSpPr>
            <a:spLocks noGrp="1"/>
          </p:cNvSpPr>
          <p:nvPr>
            <p:ph type="title" hasCustomPrompt="1"/>
          </p:nvPr>
        </p:nvSpPr>
        <p:spPr>
          <a:xfrm>
            <a:off x="914399" y="853439"/>
            <a:ext cx="4802373" cy="2833689"/>
          </a:xfrm>
        </p:spPr>
        <p:txBody>
          <a:bodyPr rIns="914400" anchor="b"/>
          <a:lstStyle>
            <a:lvl1pPr>
              <a:defRPr sz="4800"/>
            </a:lvl1pPr>
          </a:lstStyle>
          <a:p>
            <a:r>
              <a:rPr lang="en-US" dirty="0"/>
              <a:t>Click to add title</a:t>
            </a:r>
          </a:p>
        </p:txBody>
      </p:sp>
      <p:sp>
        <p:nvSpPr>
          <p:cNvPr id="11" name="Content Placeholder 10">
            <a:extLst>
              <a:ext uri="{FF2B5EF4-FFF2-40B4-BE49-F238E27FC236}">
                <a16:creationId xmlns:a16="http://schemas.microsoft.com/office/drawing/2014/main" id="{5BE7E1DF-A70C-8F79-9B76-72B2A7B4DC71}"/>
              </a:ext>
            </a:extLst>
          </p:cNvPr>
          <p:cNvSpPr>
            <a:spLocks noGrp="1"/>
          </p:cNvSpPr>
          <p:nvPr>
            <p:ph sz="quarter" idx="11" hasCustomPrompt="1"/>
          </p:nvPr>
        </p:nvSpPr>
        <p:spPr>
          <a:xfrm>
            <a:off x="914400" y="393191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1CD5F637-DFBF-7FED-7CD5-F46A26E5CD15}"/>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13" name="Frame 12">
            <a:extLst>
              <a:ext uri="{FF2B5EF4-FFF2-40B4-BE49-F238E27FC236}">
                <a16:creationId xmlns:a16="http://schemas.microsoft.com/office/drawing/2014/main" id="{33E3B934-3E16-21AF-8F5A-9EFD93255705}"/>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364802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872928-B479-F7C5-9C83-C448FBA36175}"/>
              </a:ext>
            </a:extLst>
          </p:cNvPr>
          <p:cNvSpPr>
            <a:spLocks noGrp="1"/>
          </p:cNvSpPr>
          <p:nvPr>
            <p:ph type="title" hasCustomPrompt="1"/>
          </p:nvPr>
        </p:nvSpPr>
        <p:spPr>
          <a:xfrm>
            <a:off x="914400" y="1020445"/>
            <a:ext cx="4114800" cy="5029200"/>
          </a:xfrm>
        </p:spPr>
        <p:txBody>
          <a:bodyPr>
            <a:normAutofit/>
          </a:bodyPr>
          <a:lstStyle>
            <a:lvl1pPr>
              <a:defRPr sz="3600"/>
            </a:lvl1pPr>
          </a:lstStyle>
          <a:p>
            <a:r>
              <a:rPr lang="en-US" dirty="0"/>
              <a:t>Click to add title</a:t>
            </a:r>
          </a:p>
        </p:txBody>
      </p:sp>
      <p:sp>
        <p:nvSpPr>
          <p:cNvPr id="9" name="Content Placeholder 10">
            <a:extLst>
              <a:ext uri="{FF2B5EF4-FFF2-40B4-BE49-F238E27FC236}">
                <a16:creationId xmlns:a16="http://schemas.microsoft.com/office/drawing/2014/main" id="{61E3771A-E1EB-0CBE-828C-2C5E1F2AE6CF}"/>
              </a:ext>
            </a:extLst>
          </p:cNvPr>
          <p:cNvSpPr>
            <a:spLocks noGrp="1"/>
          </p:cNvSpPr>
          <p:nvPr>
            <p:ph sz="quarter" idx="11" hasCustomPrompt="1"/>
          </p:nvPr>
        </p:nvSpPr>
        <p:spPr>
          <a:xfrm>
            <a:off x="6475227" y="1020445"/>
            <a:ext cx="4802735" cy="5029200"/>
          </a:xfrm>
        </p:spPr>
        <p:txBody>
          <a:bodyPr anchor="ctr">
            <a:normAutofit/>
          </a:bodyPr>
          <a:lstStyle>
            <a:lvl1pPr marL="228600" indent="-228600">
              <a:lnSpc>
                <a:spcPct val="125000"/>
              </a:lnSpc>
              <a:spcBef>
                <a:spcPts val="0"/>
              </a:spcBef>
              <a:spcAft>
                <a:spcPts val="1200"/>
              </a:spcAft>
              <a:buFont typeface="Arial" panose="020B0604020202020204" pitchFamily="34" charset="0"/>
              <a:buChar char="•"/>
              <a:defRPr sz="1800"/>
            </a:lvl1pPr>
            <a:lvl2pPr marL="411480" indent="-228600">
              <a:lnSpc>
                <a:spcPct val="125000"/>
              </a:lnSpc>
              <a:spcBef>
                <a:spcPts val="0"/>
              </a:spcBef>
              <a:spcAft>
                <a:spcPts val="1200"/>
              </a:spcAft>
              <a:buFont typeface="Arial" panose="020B0604020202020204" pitchFamily="34" charset="0"/>
              <a:buChar char="•"/>
              <a:defRPr sz="1600"/>
            </a:lvl2pPr>
            <a:lvl3pPr marL="594360" indent="-228600">
              <a:lnSpc>
                <a:spcPct val="125000"/>
              </a:lnSpc>
              <a:spcBef>
                <a:spcPts val="0"/>
              </a:spcBef>
              <a:spcAft>
                <a:spcPts val="1200"/>
              </a:spcAft>
              <a:buFont typeface="Arial" panose="020B0604020202020204" pitchFamily="34" charset="0"/>
              <a:buChar char="•"/>
              <a:defRPr sz="1400"/>
            </a:lvl3pPr>
            <a:lvl4pPr marL="777240" indent="-228600">
              <a:lnSpc>
                <a:spcPct val="125000"/>
              </a:lnSpc>
              <a:spcBef>
                <a:spcPts val="0"/>
              </a:spcBef>
              <a:spcAft>
                <a:spcPts val="1200"/>
              </a:spcAft>
              <a:buFont typeface="Arial" panose="020B0604020202020204" pitchFamily="34" charset="0"/>
              <a:buChar char="•"/>
              <a:defRPr sz="1200"/>
            </a:lvl4pPr>
            <a:lvl5pPr marL="960120" indent="-228600">
              <a:lnSpc>
                <a:spcPct val="125000"/>
              </a:lnSpc>
              <a:spcBef>
                <a:spcPts val="0"/>
              </a:spcBef>
              <a:spcAft>
                <a:spcPts val="1200"/>
              </a:spcAft>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Rectangle 1">
            <a:extLst>
              <a:ext uri="{FF2B5EF4-FFF2-40B4-BE49-F238E27FC236}">
                <a16:creationId xmlns:a16="http://schemas.microsoft.com/office/drawing/2014/main" id="{62A1635D-96F0-769B-4ECB-70502770ABBC}"/>
              </a:ext>
              <a:ext uri="{C183D7F6-B498-43B3-948B-1728B52AA6E4}">
                <adec:decorative xmlns:adec="http://schemas.microsoft.com/office/drawing/2017/decorative" xmlns=""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4F877767-0342-A344-0462-A0D877FF68F8}"/>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35064504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1F215D-0D9E-64B3-1F66-E90B87932A89}"/>
              </a:ext>
            </a:extLst>
          </p:cNvPr>
          <p:cNvSpPr>
            <a:spLocks noGrp="1"/>
          </p:cNvSpPr>
          <p:nvPr>
            <p:ph type="title" hasCustomPrompt="1"/>
          </p:nvPr>
        </p:nvSpPr>
        <p:spPr>
          <a:xfrm>
            <a:off x="914400" y="900741"/>
            <a:ext cx="4802372" cy="2788919"/>
          </a:xfrm>
        </p:spPr>
        <p:txBody>
          <a:bodyPr anchor="b">
            <a:normAutofit/>
          </a:bodyPr>
          <a:lstStyle>
            <a:lvl1pPr>
              <a:defRPr sz="4800"/>
            </a:lvl1pPr>
          </a:lstStyle>
          <a:p>
            <a:r>
              <a:rPr lang="en-US" dirty="0"/>
              <a:t>Click to add title</a:t>
            </a:r>
          </a:p>
        </p:txBody>
      </p:sp>
      <p:sp>
        <p:nvSpPr>
          <p:cNvPr id="9" name="Content Placeholder 10">
            <a:extLst>
              <a:ext uri="{FF2B5EF4-FFF2-40B4-BE49-F238E27FC236}">
                <a16:creationId xmlns:a16="http://schemas.microsoft.com/office/drawing/2014/main" id="{E86A4459-11C2-44C6-0173-C666D5AADC1E}"/>
              </a:ext>
            </a:extLst>
          </p:cNvPr>
          <p:cNvSpPr>
            <a:spLocks noGrp="1"/>
          </p:cNvSpPr>
          <p:nvPr>
            <p:ph sz="quarter" idx="11" hasCustomPrompt="1"/>
          </p:nvPr>
        </p:nvSpPr>
        <p:spPr>
          <a:xfrm>
            <a:off x="914400" y="382523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9284EF14-0982-D931-9DD6-ECFE61D5B0F6}"/>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7D7E927E-4F73-5579-4F1D-E13899DEEA0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41224373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2 column layout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xmlns=""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0" y="2153285"/>
            <a:ext cx="4953001"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6309360" y="2153285"/>
            <a:ext cx="51358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5D7E8F5-692D-24DD-0F8C-9563BA74AAF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3854380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2 column layout 2">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xmlns=""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1" y="2153285"/>
            <a:ext cx="3261359"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4480560" y="2153285"/>
            <a:ext cx="69646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C0F1533-3810-C210-9B67-D2F4A1846C23}"/>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6574031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C70371-D147-2B29-EAEB-B10A799D09DF}"/>
              </a:ext>
            </a:extLst>
          </p:cNvPr>
          <p:cNvSpPr>
            <a:spLocks noGrp="1"/>
          </p:cNvSpPr>
          <p:nvPr>
            <p:ph type="title" hasCustomPrompt="1"/>
          </p:nvPr>
        </p:nvSpPr>
        <p:spPr>
          <a:xfrm>
            <a:off x="916169" y="614812"/>
            <a:ext cx="10359659" cy="1325563"/>
          </a:xfrm>
        </p:spPr>
        <p:txBody>
          <a:bodyPr>
            <a:normAutofit/>
          </a:bodyPr>
          <a:lstStyle>
            <a:lvl1pPr>
              <a:defRPr sz="3600"/>
            </a:lvl1pPr>
          </a:lstStyle>
          <a:p>
            <a:r>
              <a:rPr lang="en-US" dirty="0"/>
              <a:t>Click to add title</a:t>
            </a:r>
          </a:p>
        </p:txBody>
      </p:sp>
      <p:sp>
        <p:nvSpPr>
          <p:cNvPr id="3" name="Picture Placeholder 2">
            <a:extLst>
              <a:ext uri="{FF2B5EF4-FFF2-40B4-BE49-F238E27FC236}">
                <a16:creationId xmlns:a16="http://schemas.microsoft.com/office/drawing/2014/main" id="{1C5AE226-98C6-70F4-8DED-59E8FE30401C}"/>
              </a:ext>
            </a:extLst>
          </p:cNvPr>
          <p:cNvSpPr>
            <a:spLocks noGrp="1"/>
          </p:cNvSpPr>
          <p:nvPr>
            <p:ph type="pic" sz="quarter" idx="11"/>
          </p:nvPr>
        </p:nvSpPr>
        <p:spPr>
          <a:xfrm>
            <a:off x="-367" y="2177378"/>
            <a:ext cx="5713413" cy="4669987"/>
          </a:xfrm>
          <a:custGeom>
            <a:avLst/>
            <a:gdLst>
              <a:gd name="connsiteX0" fmla="*/ 400038 w 5713413"/>
              <a:gd name="connsiteY0" fmla="*/ 0 h 4669987"/>
              <a:gd name="connsiteX1" fmla="*/ 5713413 w 5713413"/>
              <a:gd name="connsiteY1" fmla="*/ 0 h 4669987"/>
              <a:gd name="connsiteX2" fmla="*/ 5713413 w 5713413"/>
              <a:gd name="connsiteY2" fmla="*/ 4315224 h 4669987"/>
              <a:gd name="connsiteX3" fmla="*/ 400038 w 5713413"/>
              <a:gd name="connsiteY3" fmla="*/ 4315224 h 4669987"/>
              <a:gd name="connsiteX4" fmla="*/ 0 w 5713413"/>
              <a:gd name="connsiteY4" fmla="*/ 0 h 4669987"/>
              <a:gd name="connsiteX5" fmla="*/ 386684 w 5713413"/>
              <a:gd name="connsiteY5" fmla="*/ 0 h 4669987"/>
              <a:gd name="connsiteX6" fmla="*/ 386684 w 5713413"/>
              <a:gd name="connsiteY6" fmla="*/ 4328578 h 4669987"/>
              <a:gd name="connsiteX7" fmla="*/ 5713413 w 5713413"/>
              <a:gd name="connsiteY7" fmla="*/ 4328578 h 4669987"/>
              <a:gd name="connsiteX8" fmla="*/ 5713413 w 5713413"/>
              <a:gd name="connsiteY8" fmla="*/ 4669987 h 4669987"/>
              <a:gd name="connsiteX9" fmla="*/ 0 w 5713413"/>
              <a:gd name="connsiteY9" fmla="*/ 4669987 h 466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3413" h="4669987">
                <a:moveTo>
                  <a:pt x="400038" y="0"/>
                </a:moveTo>
                <a:lnTo>
                  <a:pt x="5713413" y="0"/>
                </a:lnTo>
                <a:lnTo>
                  <a:pt x="5713413" y="4315224"/>
                </a:lnTo>
                <a:lnTo>
                  <a:pt x="400038" y="4315224"/>
                </a:lnTo>
                <a:close/>
                <a:moveTo>
                  <a:pt x="0" y="0"/>
                </a:moveTo>
                <a:lnTo>
                  <a:pt x="386684" y="0"/>
                </a:lnTo>
                <a:lnTo>
                  <a:pt x="386684" y="4328578"/>
                </a:lnTo>
                <a:lnTo>
                  <a:pt x="5713413" y="4328578"/>
                </a:lnTo>
                <a:lnTo>
                  <a:pt x="5713413" y="4669987"/>
                </a:lnTo>
                <a:lnTo>
                  <a:pt x="0" y="4669987"/>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12" name="Content Placeholder 11">
            <a:extLst>
              <a:ext uri="{FF2B5EF4-FFF2-40B4-BE49-F238E27FC236}">
                <a16:creationId xmlns:a16="http://schemas.microsoft.com/office/drawing/2014/main" id="{8EEA9034-22FD-3C2F-6A27-63638969802D}"/>
              </a:ext>
            </a:extLst>
          </p:cNvPr>
          <p:cNvSpPr>
            <a:spLocks noGrp="1"/>
          </p:cNvSpPr>
          <p:nvPr>
            <p:ph sz="quarter" idx="10" hasCustomPrompt="1"/>
          </p:nvPr>
        </p:nvSpPr>
        <p:spPr>
          <a:xfrm>
            <a:off x="6475413" y="2153285"/>
            <a:ext cx="4799012" cy="3790315"/>
          </a:xfrm>
        </p:spPr>
        <p:txBody>
          <a:bodyPr>
            <a:normAutofit/>
          </a:bodyPr>
          <a:lstStyle>
            <a:lvl1pPr>
              <a:lnSpc>
                <a:spcPct val="95000"/>
              </a:lnSpc>
              <a:spcBef>
                <a:spcPts val="1000"/>
              </a:spcBef>
              <a:spcAft>
                <a:spcPts val="1200"/>
              </a:spcAft>
              <a:defRPr sz="2000"/>
            </a:lvl1pPr>
            <a:lvl2pPr>
              <a:lnSpc>
                <a:spcPct val="95000"/>
              </a:lnSpc>
              <a:spcBef>
                <a:spcPts val="1000"/>
              </a:spcBef>
              <a:spcAft>
                <a:spcPts val="1200"/>
              </a:spcAft>
              <a:defRPr sz="1800"/>
            </a:lvl2pPr>
            <a:lvl3pPr>
              <a:lnSpc>
                <a:spcPct val="95000"/>
              </a:lnSpc>
              <a:spcBef>
                <a:spcPts val="1000"/>
              </a:spcBef>
              <a:spcAft>
                <a:spcPts val="1200"/>
              </a:spcAft>
              <a:defRPr sz="1600"/>
            </a:lvl3pPr>
            <a:lvl4pPr>
              <a:lnSpc>
                <a:spcPct val="95000"/>
              </a:lnSpc>
              <a:spcBef>
                <a:spcPts val="1000"/>
              </a:spcBef>
              <a:spcAft>
                <a:spcPts val="1200"/>
              </a:spcAft>
              <a:defRPr sz="1400"/>
            </a:lvl4pPr>
            <a:lvl5pPr>
              <a:lnSpc>
                <a:spcPct val="95000"/>
              </a:lnSpc>
              <a:spcBef>
                <a:spcPts val="1000"/>
              </a:spcBef>
              <a:spcAft>
                <a:spcPts val="12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C72AFED-AF5A-A2E9-0D36-388733BBE998}"/>
              </a:ext>
              <a:ext uri="{C183D7F6-B498-43B3-948B-1728B52AA6E4}">
                <adec:decorative xmlns:adec="http://schemas.microsoft.com/office/drawing/2017/decorative" xmlns=""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7" name="Frame 6">
            <a:extLst>
              <a:ext uri="{FF2B5EF4-FFF2-40B4-BE49-F238E27FC236}">
                <a16:creationId xmlns:a16="http://schemas.microsoft.com/office/drawing/2014/main" id="{7A42E613-3DCC-07A2-BA9B-74B13F28E59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26161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61E90-EC71-4715-A933-F8FDFB3118E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5832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338E2-B50A-8F3E-2CA7-A75753E7ED96}"/>
              </a:ext>
            </a:extLst>
          </p:cNvPr>
          <p:cNvSpPr>
            <a:spLocks noGrp="1"/>
          </p:cNvSpPr>
          <p:nvPr>
            <p:ph type="title" hasCustomPrompt="1"/>
          </p:nvPr>
        </p:nvSpPr>
        <p:spPr>
          <a:xfrm>
            <a:off x="912629" y="598947"/>
            <a:ext cx="10515600" cy="1325563"/>
          </a:xfrm>
        </p:spPr>
        <p:txBody>
          <a:bodyPr>
            <a:normAutofit/>
          </a:bodyPr>
          <a:lstStyle>
            <a:lvl1pPr>
              <a:defRPr sz="3600"/>
            </a:lvl1pPr>
          </a:lstStyle>
          <a:p>
            <a:r>
              <a:rPr lang="en-US" dirty="0"/>
              <a:t>Click to add title</a:t>
            </a:r>
          </a:p>
        </p:txBody>
      </p:sp>
      <p:sp>
        <p:nvSpPr>
          <p:cNvPr id="12" name="Content Placeholder 11">
            <a:extLst>
              <a:ext uri="{FF2B5EF4-FFF2-40B4-BE49-F238E27FC236}">
                <a16:creationId xmlns:a16="http://schemas.microsoft.com/office/drawing/2014/main" id="{CC8DD029-A673-92B9-0343-3B35BE46D2F3}"/>
              </a:ext>
            </a:extLst>
          </p:cNvPr>
          <p:cNvSpPr>
            <a:spLocks noGrp="1"/>
          </p:cNvSpPr>
          <p:nvPr>
            <p:ph sz="quarter" idx="11" hasCustomPrompt="1"/>
          </p:nvPr>
        </p:nvSpPr>
        <p:spPr>
          <a:xfrm>
            <a:off x="929641" y="2153285"/>
            <a:ext cx="3032759" cy="3790310"/>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able Placeholder 10">
            <a:extLst>
              <a:ext uri="{FF2B5EF4-FFF2-40B4-BE49-F238E27FC236}">
                <a16:creationId xmlns:a16="http://schemas.microsoft.com/office/drawing/2014/main" id="{6E658BA3-0202-C705-7A02-8B70B7884420}"/>
              </a:ext>
            </a:extLst>
          </p:cNvPr>
          <p:cNvSpPr>
            <a:spLocks noGrp="1"/>
          </p:cNvSpPr>
          <p:nvPr>
            <p:ph type="tbl" sz="quarter" idx="10"/>
          </p:nvPr>
        </p:nvSpPr>
        <p:spPr>
          <a:xfrm>
            <a:off x="4724400" y="2170621"/>
            <a:ext cx="6553200" cy="3772974"/>
          </a:xfrm>
        </p:spPr>
        <p:txBody>
          <a:bodyPr>
            <a:normAutofit/>
          </a:bodyPr>
          <a:lstStyle>
            <a:lvl1pPr>
              <a:defRPr sz="2000"/>
            </a:lvl1pPr>
          </a:lstStyle>
          <a:p>
            <a:r>
              <a:rPr lang="en-US"/>
              <a:t>Click icon to add table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BD761E53-47C7-492A-D5B5-A8C2740B5157}"/>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8344214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2 column layou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xmlns=""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2" y="2153285"/>
            <a:ext cx="6925660" cy="3500438"/>
          </a:xfrm>
        </p:spPr>
        <p:txBody>
          <a:bodyPr lIns="91440">
            <a:normAutofit/>
          </a:bodyPr>
          <a:lstStyle>
            <a:lvl1pPr marL="0" indent="0">
              <a:spcBef>
                <a:spcPts val="1000"/>
              </a:spcBef>
              <a:spcAft>
                <a:spcPts val="1200"/>
              </a:spcAft>
              <a:buNone/>
              <a:defRPr sz="1800" b="0"/>
            </a:lvl1pPr>
            <a:lvl2pPr marL="228600">
              <a:spcBef>
                <a:spcPts val="1000"/>
              </a:spcBef>
              <a:spcAft>
                <a:spcPts val="1200"/>
              </a:spcAft>
              <a:defRPr sz="1800" b="0"/>
            </a:lvl2pPr>
            <a:lvl3pPr marL="685800">
              <a:spcBef>
                <a:spcPts val="1000"/>
              </a:spcBef>
              <a:spcAft>
                <a:spcPts val="1200"/>
              </a:spcAft>
              <a:defRPr sz="1800" b="0"/>
            </a:lvl3pPr>
            <a:lvl4pPr marL="868680">
              <a:spcBef>
                <a:spcPts val="1000"/>
              </a:spcBef>
              <a:spcAft>
                <a:spcPts val="1200"/>
              </a:spcAft>
              <a:defRPr sz="1800" b="0"/>
            </a:lvl4pPr>
            <a:lvl5pPr marL="1143000">
              <a:spcBef>
                <a:spcPts val="1000"/>
              </a:spcBef>
              <a:spcAft>
                <a:spcPts val="1200"/>
              </a:spcAft>
              <a:defRPr sz="18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8215745" y="2153285"/>
            <a:ext cx="3229495"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C9F70CF1-DCAD-AE71-6B34-7BFB25EE530B}"/>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5431441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331450" cy="1531525"/>
          </a:xfrm>
        </p:spPr>
        <p:txBody>
          <a:bodyPr>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0CF90928-AB48-3554-E2B9-417A00F286AD}"/>
              </a:ext>
            </a:extLst>
          </p:cNvPr>
          <p:cNvSpPr>
            <a:spLocks noGrp="1"/>
          </p:cNvSpPr>
          <p:nvPr>
            <p:ph type="tbl" sz="quarter" idx="10" hasCustomPrompt="1"/>
          </p:nvPr>
        </p:nvSpPr>
        <p:spPr>
          <a:xfrm>
            <a:off x="930275" y="2168526"/>
            <a:ext cx="10331450" cy="3939068"/>
          </a:xfrm>
        </p:spPr>
        <p:txBody>
          <a:bodyPr>
            <a:normAutofit/>
          </a:bodyPr>
          <a:lstStyle>
            <a:lvl1pPr>
              <a:defRPr sz="2400"/>
            </a:lvl1pPr>
          </a:lstStyle>
          <a:p>
            <a:r>
              <a:rPr lang="en-US" dirty="0"/>
              <a:t>Click icon to insert table</a:t>
            </a:r>
          </a:p>
        </p:txBody>
      </p:sp>
      <p:sp>
        <p:nvSpPr>
          <p:cNvPr id="8" name="Rectangle 7">
            <a:extLst>
              <a:ext uri="{FF2B5EF4-FFF2-40B4-BE49-F238E27FC236}">
                <a16:creationId xmlns:a16="http://schemas.microsoft.com/office/drawing/2014/main" id="{67D6C0A7-887A-66E2-A954-5E0592B9FD71}"/>
              </a:ext>
              <a:ext uri="{C183D7F6-B498-43B3-948B-1728B52AA6E4}">
                <adec:decorative xmlns:adec="http://schemas.microsoft.com/office/drawing/2017/decorative" xmlns="" val="1"/>
              </a:ext>
            </a:extLst>
          </p:cNvPr>
          <p:cNvSpPr/>
          <p:nvPr userDrawn="1"/>
        </p:nvSpPr>
        <p:spPr>
          <a:xfrm>
            <a:off x="386316" y="347329"/>
            <a:ext cx="11419368" cy="6152707"/>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17405666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B1E76-5845-01C9-1D0D-03CFFE6F06CA}"/>
              </a:ext>
              <a:ext uri="{C183D7F6-B498-43B3-948B-1728B52AA6E4}">
                <adec:decorative xmlns:adec="http://schemas.microsoft.com/office/drawing/2017/decorative" xmlns=""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096C21AF-4286-DECE-37A1-E8980687A168}"/>
              </a:ext>
            </a:extLst>
          </p:cNvPr>
          <p:cNvSpPr>
            <a:spLocks noGrp="1"/>
          </p:cNvSpPr>
          <p:nvPr>
            <p:ph type="title" hasCustomPrompt="1"/>
          </p:nvPr>
        </p:nvSpPr>
        <p:spPr>
          <a:xfrm>
            <a:off x="899160" y="655320"/>
            <a:ext cx="4572000" cy="5486400"/>
          </a:xfrm>
        </p:spPr>
        <p:txBody>
          <a:bodyPr>
            <a:normAutofit/>
          </a:bodyPr>
          <a:lstStyle>
            <a:lvl1pPr>
              <a:defRPr sz="4800"/>
            </a:lvl1pPr>
          </a:lstStyle>
          <a:p>
            <a:r>
              <a:rPr lang="en-US" dirty="0"/>
              <a:t>Click to add title</a:t>
            </a:r>
          </a:p>
        </p:txBody>
      </p:sp>
      <p:sp>
        <p:nvSpPr>
          <p:cNvPr id="9" name="Content Placeholder 8">
            <a:extLst>
              <a:ext uri="{FF2B5EF4-FFF2-40B4-BE49-F238E27FC236}">
                <a16:creationId xmlns:a16="http://schemas.microsoft.com/office/drawing/2014/main" id="{B8E1D6B3-3EC8-6AC4-BE2B-5C732C856791}"/>
              </a:ext>
            </a:extLst>
          </p:cNvPr>
          <p:cNvSpPr>
            <a:spLocks noGrp="1"/>
          </p:cNvSpPr>
          <p:nvPr>
            <p:ph sz="quarter" idx="10" hasCustomPrompt="1"/>
          </p:nvPr>
        </p:nvSpPr>
        <p:spPr>
          <a:xfrm>
            <a:off x="6475413" y="2773680"/>
            <a:ext cx="4572000" cy="3368040"/>
          </a:xfrm>
        </p:spPr>
        <p:txBody>
          <a:bodyPr>
            <a:normAutofit/>
          </a:bodyPr>
          <a:lstStyle>
            <a:lvl1pPr marL="0" indent="0">
              <a:spcBef>
                <a:spcPts val="1000"/>
              </a:spcBef>
              <a:buNone/>
              <a:defRPr sz="1800"/>
            </a:lvl1pPr>
            <a:lvl2pPr marL="457200" indent="0">
              <a:spcBef>
                <a:spcPts val="1000"/>
              </a:spcBef>
              <a:buNone/>
              <a:defRPr sz="1600"/>
            </a:lvl2pPr>
            <a:lvl3pPr marL="914400" indent="0">
              <a:spcBef>
                <a:spcPts val="1000"/>
              </a:spcBef>
              <a:buNone/>
              <a:defRPr sz="1400"/>
            </a:lvl3pPr>
            <a:lvl4pPr marL="1371600" indent="0">
              <a:spcBef>
                <a:spcPts val="1000"/>
              </a:spcBef>
              <a:buNone/>
              <a:defRPr sz="1200"/>
            </a:lvl4pPr>
            <a:lvl5pPr marL="1828800" indent="0">
              <a:spcBef>
                <a:spcPts val="100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2301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A39D92-9919-A80E-44FF-6B912E850733}"/>
              </a:ext>
            </a:extLst>
          </p:cNvPr>
          <p:cNvSpPr>
            <a:spLocks noGrp="1"/>
          </p:cNvSpPr>
          <p:nvPr>
            <p:ph type="pic" sz="quarter" idx="10" hasCustomPrompt="1"/>
          </p:nvPr>
        </p:nvSpPr>
        <p:spPr>
          <a:xfrm>
            <a:off x="458788" y="457200"/>
            <a:ext cx="11274425" cy="5943600"/>
          </a:xfrm>
        </p:spPr>
        <p:txBody>
          <a:bodyPr>
            <a:normAutofit/>
          </a:bodyPr>
          <a:lstStyle>
            <a:lvl1pPr marL="0" indent="0">
              <a:buNone/>
              <a:defRPr sz="2000"/>
            </a:lvl1pPr>
          </a:lstStyle>
          <a:p>
            <a:r>
              <a:rPr lang="en-US" dirty="0"/>
              <a:t>Click icon to insert picture</a:t>
            </a:r>
          </a:p>
        </p:txBody>
      </p:sp>
      <p:sp>
        <p:nvSpPr>
          <p:cNvPr id="6" name="Title 5">
            <a:extLst>
              <a:ext uri="{FF2B5EF4-FFF2-40B4-BE49-F238E27FC236}">
                <a16:creationId xmlns:a16="http://schemas.microsoft.com/office/drawing/2014/main" id="{B62FF34D-C8F8-1796-647D-D17056A27E11}"/>
              </a:ext>
            </a:extLst>
          </p:cNvPr>
          <p:cNvSpPr>
            <a:spLocks noGrp="1"/>
          </p:cNvSpPr>
          <p:nvPr>
            <p:ph type="title" hasCustomPrompt="1"/>
          </p:nvPr>
        </p:nvSpPr>
        <p:spPr>
          <a:xfrm>
            <a:off x="6581955" y="612475"/>
            <a:ext cx="4701904" cy="3079029"/>
          </a:xfrm>
        </p:spPr>
        <p:txBody>
          <a:bodyPr anchor="b">
            <a:normAutofit/>
          </a:bodyPr>
          <a:lstStyle>
            <a:lvl1pPr algn="r">
              <a:defRPr sz="4800">
                <a:solidFill>
                  <a:schemeClr val="tx1"/>
                </a:solidFill>
              </a:defRPr>
            </a:lvl1pPr>
          </a:lstStyle>
          <a:p>
            <a:r>
              <a:rPr lang="en-US" dirty="0"/>
              <a:t>Click to add title</a:t>
            </a:r>
          </a:p>
        </p:txBody>
      </p:sp>
    </p:spTree>
    <p:extLst>
      <p:ext uri="{BB962C8B-B14F-4D97-AF65-F5344CB8AC3E}">
        <p14:creationId xmlns:p14="http://schemas.microsoft.com/office/powerpoint/2010/main" val="11619133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C229E2-8757-94D8-A1B6-702189DCCBF2}"/>
              </a:ext>
              <a:ext uri="{C183D7F6-B498-43B3-948B-1728B52AA6E4}">
                <adec:decorative xmlns:adec="http://schemas.microsoft.com/office/drawing/2017/decorative" xmlns="" val="1"/>
              </a:ext>
            </a:extLst>
          </p:cNvPr>
          <p:cNvSpPr/>
          <p:nvPr userDrawn="1"/>
        </p:nvSpPr>
        <p:spPr>
          <a:xfrm>
            <a:off x="6096000" y="3249"/>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8" name="Title 7">
            <a:extLst>
              <a:ext uri="{FF2B5EF4-FFF2-40B4-BE49-F238E27FC236}">
                <a16:creationId xmlns:a16="http://schemas.microsoft.com/office/drawing/2014/main" id="{A77143C8-CDFF-B937-C00C-5E7B5093991E}"/>
              </a:ext>
            </a:extLst>
          </p:cNvPr>
          <p:cNvSpPr>
            <a:spLocks noGrp="1"/>
          </p:cNvSpPr>
          <p:nvPr>
            <p:ph type="title" hasCustomPrompt="1"/>
          </p:nvPr>
        </p:nvSpPr>
        <p:spPr>
          <a:xfrm>
            <a:off x="914400" y="883920"/>
            <a:ext cx="4114800" cy="5059680"/>
          </a:xfrm>
        </p:spPr>
        <p:txBody>
          <a:bodyPr>
            <a:normAutofit/>
          </a:bodyPr>
          <a:lstStyle>
            <a:lvl1pPr>
              <a:defRPr sz="3600">
                <a:solidFill>
                  <a:schemeClr val="tx1">
                    <a:lumMod val="75000"/>
                    <a:lumOff val="25000"/>
                  </a:schemeClr>
                </a:solidFill>
              </a:defRPr>
            </a:lvl1pPr>
          </a:lstStyle>
          <a:p>
            <a:r>
              <a:rPr lang="en-US" dirty="0"/>
              <a:t>Click to add title</a:t>
            </a:r>
          </a:p>
        </p:txBody>
      </p:sp>
      <p:sp>
        <p:nvSpPr>
          <p:cNvPr id="10" name="Content Placeholder 9">
            <a:extLst>
              <a:ext uri="{FF2B5EF4-FFF2-40B4-BE49-F238E27FC236}">
                <a16:creationId xmlns:a16="http://schemas.microsoft.com/office/drawing/2014/main" id="{F82637A1-1BB4-AF51-24C3-6FE78DD45D99}"/>
              </a:ext>
            </a:extLst>
          </p:cNvPr>
          <p:cNvSpPr>
            <a:spLocks noGrp="1"/>
          </p:cNvSpPr>
          <p:nvPr>
            <p:ph sz="quarter" idx="10" hasCustomPrompt="1"/>
          </p:nvPr>
        </p:nvSpPr>
        <p:spPr>
          <a:xfrm>
            <a:off x="6475413" y="2438400"/>
            <a:ext cx="4799012" cy="3505200"/>
          </a:xfrm>
        </p:spPr>
        <p:txBody>
          <a:bodyPr>
            <a:normAutofit/>
          </a:bodyPr>
          <a:lstStyle>
            <a:lvl1pPr marL="0" indent="0">
              <a:lnSpc>
                <a:spcPct val="125000"/>
              </a:lnSpc>
              <a:buNone/>
              <a:defRPr sz="1800"/>
            </a:lvl1pPr>
            <a:lvl2pPr marL="457200" indent="0">
              <a:lnSpc>
                <a:spcPct val="125000"/>
              </a:lnSpc>
              <a:buNone/>
              <a:defRPr sz="1600"/>
            </a:lvl2pPr>
            <a:lvl3pPr marL="914400" indent="0">
              <a:lnSpc>
                <a:spcPct val="125000"/>
              </a:lnSpc>
              <a:buNone/>
              <a:defRPr sz="1400"/>
            </a:lvl3pPr>
            <a:lvl4pPr marL="1371600" indent="0">
              <a:lnSpc>
                <a:spcPct val="125000"/>
              </a:lnSpc>
              <a:buNone/>
              <a:defRPr sz="1200"/>
            </a:lvl4pPr>
            <a:lvl5pPr marL="1828800" indent="0">
              <a:lnSpc>
                <a:spcPct val="125000"/>
              </a:lnSpc>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3" name="Frame 2">
            <a:extLst>
              <a:ext uri="{FF2B5EF4-FFF2-40B4-BE49-F238E27FC236}">
                <a16:creationId xmlns:a16="http://schemas.microsoft.com/office/drawing/2014/main" id="{56F59DF2-AB3C-B7B3-826A-636B8CC5AB3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3250962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37016-0B2B-9F81-7A77-63223C4864D8}"/>
              </a:ext>
              <a:ext uri="{C183D7F6-B498-43B3-948B-1728B52AA6E4}">
                <adec:decorative xmlns:adec="http://schemas.microsoft.com/office/drawing/2017/decorative" xmlns=""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1134E572-08FE-0439-A460-8DFE1183A605}"/>
              </a:ext>
            </a:extLst>
          </p:cNvPr>
          <p:cNvSpPr>
            <a:spLocks noGrp="1"/>
          </p:cNvSpPr>
          <p:nvPr>
            <p:ph type="title" hasCustomPrompt="1"/>
          </p:nvPr>
        </p:nvSpPr>
        <p:spPr>
          <a:xfrm>
            <a:off x="6478742" y="914399"/>
            <a:ext cx="4798858" cy="5029199"/>
          </a:xfrm>
        </p:spPr>
        <p:txBody>
          <a:bodyPr>
            <a:normAutofit/>
          </a:bodyPr>
          <a:lstStyle>
            <a:lvl1pPr>
              <a:defRPr sz="4800"/>
            </a:lvl1pPr>
          </a:lstStyle>
          <a:p>
            <a:r>
              <a:rPr lang="en-US" dirty="0"/>
              <a:t>Click to add title</a:t>
            </a:r>
          </a:p>
        </p:txBody>
      </p:sp>
      <p:sp>
        <p:nvSpPr>
          <p:cNvPr id="9" name="Picture Placeholder 8">
            <a:extLst>
              <a:ext uri="{FF2B5EF4-FFF2-40B4-BE49-F238E27FC236}">
                <a16:creationId xmlns:a16="http://schemas.microsoft.com/office/drawing/2014/main" id="{01EB46EC-087C-B8FF-2363-B99FAE983B02}"/>
              </a:ext>
            </a:extLst>
          </p:cNvPr>
          <p:cNvSpPr>
            <a:spLocks noGrp="1"/>
          </p:cNvSpPr>
          <p:nvPr>
            <p:ph type="pic" sz="quarter" idx="10"/>
          </p:nvPr>
        </p:nvSpPr>
        <p:spPr>
          <a:xfrm>
            <a:off x="0" y="914400"/>
            <a:ext cx="5713413" cy="5029200"/>
          </a:xfrm>
        </p:spPr>
        <p:txBody>
          <a:bodyPr>
            <a:norm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25647527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D49246-C641-C3BA-F07B-89FFC6CDAEB8}"/>
              </a:ext>
            </a:extLst>
          </p:cNvPr>
          <p:cNvSpPr>
            <a:spLocks noGrp="1"/>
          </p:cNvSpPr>
          <p:nvPr>
            <p:ph type="title" hasCustomPrompt="1"/>
          </p:nvPr>
        </p:nvSpPr>
        <p:spPr>
          <a:xfrm>
            <a:off x="914399" y="853439"/>
            <a:ext cx="4802373" cy="2833689"/>
          </a:xfrm>
        </p:spPr>
        <p:txBody>
          <a:bodyPr rIns="914400" anchor="b"/>
          <a:lstStyle>
            <a:lvl1pPr>
              <a:defRPr sz="4800"/>
            </a:lvl1pPr>
          </a:lstStyle>
          <a:p>
            <a:r>
              <a:rPr lang="en-US" dirty="0"/>
              <a:t>Click to add title</a:t>
            </a:r>
          </a:p>
        </p:txBody>
      </p:sp>
      <p:sp>
        <p:nvSpPr>
          <p:cNvPr id="11" name="Content Placeholder 10">
            <a:extLst>
              <a:ext uri="{FF2B5EF4-FFF2-40B4-BE49-F238E27FC236}">
                <a16:creationId xmlns:a16="http://schemas.microsoft.com/office/drawing/2014/main" id="{5BE7E1DF-A70C-8F79-9B76-72B2A7B4DC71}"/>
              </a:ext>
            </a:extLst>
          </p:cNvPr>
          <p:cNvSpPr>
            <a:spLocks noGrp="1"/>
          </p:cNvSpPr>
          <p:nvPr>
            <p:ph sz="quarter" idx="11" hasCustomPrompt="1"/>
          </p:nvPr>
        </p:nvSpPr>
        <p:spPr>
          <a:xfrm>
            <a:off x="914400" y="393191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1CD5F637-DFBF-7FED-7CD5-F46A26E5CD15}"/>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13" name="Frame 12">
            <a:extLst>
              <a:ext uri="{FF2B5EF4-FFF2-40B4-BE49-F238E27FC236}">
                <a16:creationId xmlns:a16="http://schemas.microsoft.com/office/drawing/2014/main" id="{33E3B934-3E16-21AF-8F5A-9EFD93255705}"/>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4129302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872928-B479-F7C5-9C83-C448FBA36175}"/>
              </a:ext>
            </a:extLst>
          </p:cNvPr>
          <p:cNvSpPr>
            <a:spLocks noGrp="1"/>
          </p:cNvSpPr>
          <p:nvPr>
            <p:ph type="title" hasCustomPrompt="1"/>
          </p:nvPr>
        </p:nvSpPr>
        <p:spPr>
          <a:xfrm>
            <a:off x="914400" y="1020445"/>
            <a:ext cx="4114800" cy="5029200"/>
          </a:xfrm>
        </p:spPr>
        <p:txBody>
          <a:bodyPr>
            <a:normAutofit/>
          </a:bodyPr>
          <a:lstStyle>
            <a:lvl1pPr>
              <a:defRPr sz="3600"/>
            </a:lvl1pPr>
          </a:lstStyle>
          <a:p>
            <a:r>
              <a:rPr lang="en-US" dirty="0"/>
              <a:t>Click to add title</a:t>
            </a:r>
          </a:p>
        </p:txBody>
      </p:sp>
      <p:sp>
        <p:nvSpPr>
          <p:cNvPr id="9" name="Content Placeholder 10">
            <a:extLst>
              <a:ext uri="{FF2B5EF4-FFF2-40B4-BE49-F238E27FC236}">
                <a16:creationId xmlns:a16="http://schemas.microsoft.com/office/drawing/2014/main" id="{61E3771A-E1EB-0CBE-828C-2C5E1F2AE6CF}"/>
              </a:ext>
            </a:extLst>
          </p:cNvPr>
          <p:cNvSpPr>
            <a:spLocks noGrp="1"/>
          </p:cNvSpPr>
          <p:nvPr>
            <p:ph sz="quarter" idx="11" hasCustomPrompt="1"/>
          </p:nvPr>
        </p:nvSpPr>
        <p:spPr>
          <a:xfrm>
            <a:off x="6475227" y="1020445"/>
            <a:ext cx="4802735" cy="5029200"/>
          </a:xfrm>
        </p:spPr>
        <p:txBody>
          <a:bodyPr anchor="ctr">
            <a:normAutofit/>
          </a:bodyPr>
          <a:lstStyle>
            <a:lvl1pPr marL="228600" indent="-228600">
              <a:lnSpc>
                <a:spcPct val="125000"/>
              </a:lnSpc>
              <a:spcBef>
                <a:spcPts val="0"/>
              </a:spcBef>
              <a:spcAft>
                <a:spcPts val="1200"/>
              </a:spcAft>
              <a:buFont typeface="Arial" panose="020B0604020202020204" pitchFamily="34" charset="0"/>
              <a:buChar char="•"/>
              <a:defRPr sz="1800"/>
            </a:lvl1pPr>
            <a:lvl2pPr marL="411480" indent="-228600">
              <a:lnSpc>
                <a:spcPct val="125000"/>
              </a:lnSpc>
              <a:spcBef>
                <a:spcPts val="0"/>
              </a:spcBef>
              <a:spcAft>
                <a:spcPts val="1200"/>
              </a:spcAft>
              <a:buFont typeface="Arial" panose="020B0604020202020204" pitchFamily="34" charset="0"/>
              <a:buChar char="•"/>
              <a:defRPr sz="1600"/>
            </a:lvl2pPr>
            <a:lvl3pPr marL="594360" indent="-228600">
              <a:lnSpc>
                <a:spcPct val="125000"/>
              </a:lnSpc>
              <a:spcBef>
                <a:spcPts val="0"/>
              </a:spcBef>
              <a:spcAft>
                <a:spcPts val="1200"/>
              </a:spcAft>
              <a:buFont typeface="Arial" panose="020B0604020202020204" pitchFamily="34" charset="0"/>
              <a:buChar char="•"/>
              <a:defRPr sz="1400"/>
            </a:lvl3pPr>
            <a:lvl4pPr marL="777240" indent="-228600">
              <a:lnSpc>
                <a:spcPct val="125000"/>
              </a:lnSpc>
              <a:spcBef>
                <a:spcPts val="0"/>
              </a:spcBef>
              <a:spcAft>
                <a:spcPts val="1200"/>
              </a:spcAft>
              <a:buFont typeface="Arial" panose="020B0604020202020204" pitchFamily="34" charset="0"/>
              <a:buChar char="•"/>
              <a:defRPr sz="1200"/>
            </a:lvl4pPr>
            <a:lvl5pPr marL="960120" indent="-228600">
              <a:lnSpc>
                <a:spcPct val="125000"/>
              </a:lnSpc>
              <a:spcBef>
                <a:spcPts val="0"/>
              </a:spcBef>
              <a:spcAft>
                <a:spcPts val="1200"/>
              </a:spcAft>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Rectangle 1">
            <a:extLst>
              <a:ext uri="{FF2B5EF4-FFF2-40B4-BE49-F238E27FC236}">
                <a16:creationId xmlns:a16="http://schemas.microsoft.com/office/drawing/2014/main" id="{62A1635D-96F0-769B-4ECB-70502770ABBC}"/>
              </a:ext>
              <a:ext uri="{C183D7F6-B498-43B3-948B-1728B52AA6E4}">
                <adec:decorative xmlns:adec="http://schemas.microsoft.com/office/drawing/2017/decorative" xmlns=""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4F877767-0342-A344-0462-A0D877FF68F8}"/>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5533682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1F215D-0D9E-64B3-1F66-E90B87932A89}"/>
              </a:ext>
            </a:extLst>
          </p:cNvPr>
          <p:cNvSpPr>
            <a:spLocks noGrp="1"/>
          </p:cNvSpPr>
          <p:nvPr>
            <p:ph type="title" hasCustomPrompt="1"/>
          </p:nvPr>
        </p:nvSpPr>
        <p:spPr>
          <a:xfrm>
            <a:off x="914400" y="900741"/>
            <a:ext cx="4802372" cy="2788919"/>
          </a:xfrm>
        </p:spPr>
        <p:txBody>
          <a:bodyPr anchor="b">
            <a:normAutofit/>
          </a:bodyPr>
          <a:lstStyle>
            <a:lvl1pPr>
              <a:defRPr sz="4800"/>
            </a:lvl1pPr>
          </a:lstStyle>
          <a:p>
            <a:r>
              <a:rPr lang="en-US" dirty="0"/>
              <a:t>Click to add title</a:t>
            </a:r>
          </a:p>
        </p:txBody>
      </p:sp>
      <p:sp>
        <p:nvSpPr>
          <p:cNvPr id="9" name="Content Placeholder 10">
            <a:extLst>
              <a:ext uri="{FF2B5EF4-FFF2-40B4-BE49-F238E27FC236}">
                <a16:creationId xmlns:a16="http://schemas.microsoft.com/office/drawing/2014/main" id="{E86A4459-11C2-44C6-0173-C666D5AADC1E}"/>
              </a:ext>
            </a:extLst>
          </p:cNvPr>
          <p:cNvSpPr>
            <a:spLocks noGrp="1"/>
          </p:cNvSpPr>
          <p:nvPr>
            <p:ph sz="quarter" idx="11" hasCustomPrompt="1"/>
          </p:nvPr>
        </p:nvSpPr>
        <p:spPr>
          <a:xfrm>
            <a:off x="914400" y="382523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9284EF14-0982-D931-9DD6-ECFE61D5B0F6}"/>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7D7E927E-4F73-5579-4F1D-E13899DEEA0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66294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747211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2 column layout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xmlns=""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0" y="2153285"/>
            <a:ext cx="4953001"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6309360" y="2153285"/>
            <a:ext cx="51358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5D7E8F5-692D-24DD-0F8C-9563BA74AAF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9625165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2 column layout 2">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xmlns=""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1" y="2153285"/>
            <a:ext cx="3261359"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4480560" y="2153285"/>
            <a:ext cx="69646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C0F1533-3810-C210-9B67-D2F4A1846C23}"/>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8181589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C70371-D147-2B29-EAEB-B10A799D09DF}"/>
              </a:ext>
            </a:extLst>
          </p:cNvPr>
          <p:cNvSpPr>
            <a:spLocks noGrp="1"/>
          </p:cNvSpPr>
          <p:nvPr>
            <p:ph type="title" hasCustomPrompt="1"/>
          </p:nvPr>
        </p:nvSpPr>
        <p:spPr>
          <a:xfrm>
            <a:off x="916169" y="614812"/>
            <a:ext cx="10359659" cy="1325563"/>
          </a:xfrm>
        </p:spPr>
        <p:txBody>
          <a:bodyPr>
            <a:normAutofit/>
          </a:bodyPr>
          <a:lstStyle>
            <a:lvl1pPr>
              <a:defRPr sz="3600"/>
            </a:lvl1pPr>
          </a:lstStyle>
          <a:p>
            <a:r>
              <a:rPr lang="en-US" dirty="0"/>
              <a:t>Click to add title</a:t>
            </a:r>
          </a:p>
        </p:txBody>
      </p:sp>
      <p:sp>
        <p:nvSpPr>
          <p:cNvPr id="3" name="Picture Placeholder 2">
            <a:extLst>
              <a:ext uri="{FF2B5EF4-FFF2-40B4-BE49-F238E27FC236}">
                <a16:creationId xmlns:a16="http://schemas.microsoft.com/office/drawing/2014/main" id="{1C5AE226-98C6-70F4-8DED-59E8FE30401C}"/>
              </a:ext>
            </a:extLst>
          </p:cNvPr>
          <p:cNvSpPr>
            <a:spLocks noGrp="1"/>
          </p:cNvSpPr>
          <p:nvPr>
            <p:ph type="pic" sz="quarter" idx="11"/>
          </p:nvPr>
        </p:nvSpPr>
        <p:spPr>
          <a:xfrm>
            <a:off x="-367" y="2177378"/>
            <a:ext cx="5713413" cy="4669987"/>
          </a:xfrm>
          <a:custGeom>
            <a:avLst/>
            <a:gdLst>
              <a:gd name="connsiteX0" fmla="*/ 400038 w 5713413"/>
              <a:gd name="connsiteY0" fmla="*/ 0 h 4669987"/>
              <a:gd name="connsiteX1" fmla="*/ 5713413 w 5713413"/>
              <a:gd name="connsiteY1" fmla="*/ 0 h 4669987"/>
              <a:gd name="connsiteX2" fmla="*/ 5713413 w 5713413"/>
              <a:gd name="connsiteY2" fmla="*/ 4315224 h 4669987"/>
              <a:gd name="connsiteX3" fmla="*/ 400038 w 5713413"/>
              <a:gd name="connsiteY3" fmla="*/ 4315224 h 4669987"/>
              <a:gd name="connsiteX4" fmla="*/ 0 w 5713413"/>
              <a:gd name="connsiteY4" fmla="*/ 0 h 4669987"/>
              <a:gd name="connsiteX5" fmla="*/ 386684 w 5713413"/>
              <a:gd name="connsiteY5" fmla="*/ 0 h 4669987"/>
              <a:gd name="connsiteX6" fmla="*/ 386684 w 5713413"/>
              <a:gd name="connsiteY6" fmla="*/ 4328578 h 4669987"/>
              <a:gd name="connsiteX7" fmla="*/ 5713413 w 5713413"/>
              <a:gd name="connsiteY7" fmla="*/ 4328578 h 4669987"/>
              <a:gd name="connsiteX8" fmla="*/ 5713413 w 5713413"/>
              <a:gd name="connsiteY8" fmla="*/ 4669987 h 4669987"/>
              <a:gd name="connsiteX9" fmla="*/ 0 w 5713413"/>
              <a:gd name="connsiteY9" fmla="*/ 4669987 h 466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3413" h="4669987">
                <a:moveTo>
                  <a:pt x="400038" y="0"/>
                </a:moveTo>
                <a:lnTo>
                  <a:pt x="5713413" y="0"/>
                </a:lnTo>
                <a:lnTo>
                  <a:pt x="5713413" y="4315224"/>
                </a:lnTo>
                <a:lnTo>
                  <a:pt x="400038" y="4315224"/>
                </a:lnTo>
                <a:close/>
                <a:moveTo>
                  <a:pt x="0" y="0"/>
                </a:moveTo>
                <a:lnTo>
                  <a:pt x="386684" y="0"/>
                </a:lnTo>
                <a:lnTo>
                  <a:pt x="386684" y="4328578"/>
                </a:lnTo>
                <a:lnTo>
                  <a:pt x="5713413" y="4328578"/>
                </a:lnTo>
                <a:lnTo>
                  <a:pt x="5713413" y="4669987"/>
                </a:lnTo>
                <a:lnTo>
                  <a:pt x="0" y="4669987"/>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12" name="Content Placeholder 11">
            <a:extLst>
              <a:ext uri="{FF2B5EF4-FFF2-40B4-BE49-F238E27FC236}">
                <a16:creationId xmlns:a16="http://schemas.microsoft.com/office/drawing/2014/main" id="{8EEA9034-22FD-3C2F-6A27-63638969802D}"/>
              </a:ext>
            </a:extLst>
          </p:cNvPr>
          <p:cNvSpPr>
            <a:spLocks noGrp="1"/>
          </p:cNvSpPr>
          <p:nvPr>
            <p:ph sz="quarter" idx="10" hasCustomPrompt="1"/>
          </p:nvPr>
        </p:nvSpPr>
        <p:spPr>
          <a:xfrm>
            <a:off x="6475413" y="2153285"/>
            <a:ext cx="4799012" cy="3790315"/>
          </a:xfrm>
        </p:spPr>
        <p:txBody>
          <a:bodyPr>
            <a:normAutofit/>
          </a:bodyPr>
          <a:lstStyle>
            <a:lvl1pPr>
              <a:lnSpc>
                <a:spcPct val="95000"/>
              </a:lnSpc>
              <a:spcBef>
                <a:spcPts val="1000"/>
              </a:spcBef>
              <a:spcAft>
                <a:spcPts val="1200"/>
              </a:spcAft>
              <a:defRPr sz="2000"/>
            </a:lvl1pPr>
            <a:lvl2pPr>
              <a:lnSpc>
                <a:spcPct val="95000"/>
              </a:lnSpc>
              <a:spcBef>
                <a:spcPts val="1000"/>
              </a:spcBef>
              <a:spcAft>
                <a:spcPts val="1200"/>
              </a:spcAft>
              <a:defRPr sz="1800"/>
            </a:lvl2pPr>
            <a:lvl3pPr>
              <a:lnSpc>
                <a:spcPct val="95000"/>
              </a:lnSpc>
              <a:spcBef>
                <a:spcPts val="1000"/>
              </a:spcBef>
              <a:spcAft>
                <a:spcPts val="1200"/>
              </a:spcAft>
              <a:defRPr sz="1600"/>
            </a:lvl3pPr>
            <a:lvl4pPr>
              <a:lnSpc>
                <a:spcPct val="95000"/>
              </a:lnSpc>
              <a:spcBef>
                <a:spcPts val="1000"/>
              </a:spcBef>
              <a:spcAft>
                <a:spcPts val="1200"/>
              </a:spcAft>
              <a:defRPr sz="1400"/>
            </a:lvl4pPr>
            <a:lvl5pPr>
              <a:lnSpc>
                <a:spcPct val="95000"/>
              </a:lnSpc>
              <a:spcBef>
                <a:spcPts val="1000"/>
              </a:spcBef>
              <a:spcAft>
                <a:spcPts val="12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C72AFED-AF5A-A2E9-0D36-388733BBE998}"/>
              </a:ext>
              <a:ext uri="{C183D7F6-B498-43B3-948B-1728B52AA6E4}">
                <adec:decorative xmlns:adec="http://schemas.microsoft.com/office/drawing/2017/decorative" xmlns=""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7" name="Frame 6">
            <a:extLst>
              <a:ext uri="{FF2B5EF4-FFF2-40B4-BE49-F238E27FC236}">
                <a16:creationId xmlns:a16="http://schemas.microsoft.com/office/drawing/2014/main" id="{7A42E613-3DCC-07A2-BA9B-74B13F28E59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64920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338E2-B50A-8F3E-2CA7-A75753E7ED96}"/>
              </a:ext>
            </a:extLst>
          </p:cNvPr>
          <p:cNvSpPr>
            <a:spLocks noGrp="1"/>
          </p:cNvSpPr>
          <p:nvPr>
            <p:ph type="title" hasCustomPrompt="1"/>
          </p:nvPr>
        </p:nvSpPr>
        <p:spPr>
          <a:xfrm>
            <a:off x="912629" y="598947"/>
            <a:ext cx="10515600" cy="1325563"/>
          </a:xfrm>
        </p:spPr>
        <p:txBody>
          <a:bodyPr>
            <a:normAutofit/>
          </a:bodyPr>
          <a:lstStyle>
            <a:lvl1pPr>
              <a:defRPr sz="3600"/>
            </a:lvl1pPr>
          </a:lstStyle>
          <a:p>
            <a:r>
              <a:rPr lang="en-US" dirty="0"/>
              <a:t>Click to add title</a:t>
            </a:r>
          </a:p>
        </p:txBody>
      </p:sp>
      <p:sp>
        <p:nvSpPr>
          <p:cNvPr id="12" name="Content Placeholder 11">
            <a:extLst>
              <a:ext uri="{FF2B5EF4-FFF2-40B4-BE49-F238E27FC236}">
                <a16:creationId xmlns:a16="http://schemas.microsoft.com/office/drawing/2014/main" id="{CC8DD029-A673-92B9-0343-3B35BE46D2F3}"/>
              </a:ext>
            </a:extLst>
          </p:cNvPr>
          <p:cNvSpPr>
            <a:spLocks noGrp="1"/>
          </p:cNvSpPr>
          <p:nvPr>
            <p:ph sz="quarter" idx="11" hasCustomPrompt="1"/>
          </p:nvPr>
        </p:nvSpPr>
        <p:spPr>
          <a:xfrm>
            <a:off x="929641" y="2153285"/>
            <a:ext cx="3032759" cy="3790310"/>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able Placeholder 10">
            <a:extLst>
              <a:ext uri="{FF2B5EF4-FFF2-40B4-BE49-F238E27FC236}">
                <a16:creationId xmlns:a16="http://schemas.microsoft.com/office/drawing/2014/main" id="{6E658BA3-0202-C705-7A02-8B70B7884420}"/>
              </a:ext>
            </a:extLst>
          </p:cNvPr>
          <p:cNvSpPr>
            <a:spLocks noGrp="1"/>
          </p:cNvSpPr>
          <p:nvPr>
            <p:ph type="tbl" sz="quarter" idx="10"/>
          </p:nvPr>
        </p:nvSpPr>
        <p:spPr>
          <a:xfrm>
            <a:off x="4724400" y="2170621"/>
            <a:ext cx="6553200" cy="3772974"/>
          </a:xfrm>
        </p:spPr>
        <p:txBody>
          <a:bodyPr>
            <a:normAutofit/>
          </a:bodyPr>
          <a:lstStyle>
            <a:lvl1pPr>
              <a:defRPr sz="2000"/>
            </a:lvl1pPr>
          </a:lstStyle>
          <a:p>
            <a:r>
              <a:rPr lang="en-US"/>
              <a:t>Click icon to add table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BD761E53-47C7-492A-D5B5-A8C2740B5157}"/>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7282903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2 column layou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xmlns=""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2" y="2153285"/>
            <a:ext cx="6925660" cy="3500438"/>
          </a:xfrm>
        </p:spPr>
        <p:txBody>
          <a:bodyPr lIns="91440">
            <a:normAutofit/>
          </a:bodyPr>
          <a:lstStyle>
            <a:lvl1pPr marL="0" indent="0">
              <a:spcBef>
                <a:spcPts val="1000"/>
              </a:spcBef>
              <a:spcAft>
                <a:spcPts val="1200"/>
              </a:spcAft>
              <a:buNone/>
              <a:defRPr sz="1800" b="0"/>
            </a:lvl1pPr>
            <a:lvl2pPr marL="228600">
              <a:spcBef>
                <a:spcPts val="1000"/>
              </a:spcBef>
              <a:spcAft>
                <a:spcPts val="1200"/>
              </a:spcAft>
              <a:defRPr sz="1800" b="0"/>
            </a:lvl2pPr>
            <a:lvl3pPr marL="685800">
              <a:spcBef>
                <a:spcPts val="1000"/>
              </a:spcBef>
              <a:spcAft>
                <a:spcPts val="1200"/>
              </a:spcAft>
              <a:defRPr sz="1800" b="0"/>
            </a:lvl3pPr>
            <a:lvl4pPr marL="868680">
              <a:spcBef>
                <a:spcPts val="1000"/>
              </a:spcBef>
              <a:spcAft>
                <a:spcPts val="1200"/>
              </a:spcAft>
              <a:defRPr sz="1800" b="0"/>
            </a:lvl4pPr>
            <a:lvl5pPr marL="1143000">
              <a:spcBef>
                <a:spcPts val="1000"/>
              </a:spcBef>
              <a:spcAft>
                <a:spcPts val="1200"/>
              </a:spcAft>
              <a:defRPr sz="18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8215745" y="2153285"/>
            <a:ext cx="3229495"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C9F70CF1-DCAD-AE71-6B34-7BFB25EE530B}"/>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6583419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331450" cy="1531525"/>
          </a:xfrm>
        </p:spPr>
        <p:txBody>
          <a:bodyPr>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0CF90928-AB48-3554-E2B9-417A00F286AD}"/>
              </a:ext>
            </a:extLst>
          </p:cNvPr>
          <p:cNvSpPr>
            <a:spLocks noGrp="1"/>
          </p:cNvSpPr>
          <p:nvPr>
            <p:ph type="tbl" sz="quarter" idx="10" hasCustomPrompt="1"/>
          </p:nvPr>
        </p:nvSpPr>
        <p:spPr>
          <a:xfrm>
            <a:off x="930275" y="2168526"/>
            <a:ext cx="10331450" cy="3939068"/>
          </a:xfrm>
        </p:spPr>
        <p:txBody>
          <a:bodyPr>
            <a:normAutofit/>
          </a:bodyPr>
          <a:lstStyle>
            <a:lvl1pPr>
              <a:defRPr sz="2400"/>
            </a:lvl1pPr>
          </a:lstStyle>
          <a:p>
            <a:r>
              <a:rPr lang="en-US" dirty="0"/>
              <a:t>Click icon to insert table</a:t>
            </a:r>
          </a:p>
        </p:txBody>
      </p:sp>
      <p:sp>
        <p:nvSpPr>
          <p:cNvPr id="8" name="Rectangle 7">
            <a:extLst>
              <a:ext uri="{FF2B5EF4-FFF2-40B4-BE49-F238E27FC236}">
                <a16:creationId xmlns:a16="http://schemas.microsoft.com/office/drawing/2014/main" id="{67D6C0A7-887A-66E2-A954-5E0592B9FD71}"/>
              </a:ext>
              <a:ext uri="{C183D7F6-B498-43B3-948B-1728B52AA6E4}">
                <adec:decorative xmlns:adec="http://schemas.microsoft.com/office/drawing/2017/decorative" xmlns="" val="1"/>
              </a:ext>
            </a:extLst>
          </p:cNvPr>
          <p:cNvSpPr/>
          <p:nvPr userDrawn="1"/>
        </p:nvSpPr>
        <p:spPr>
          <a:xfrm>
            <a:off x="386316" y="347329"/>
            <a:ext cx="11419368" cy="6152707"/>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10495115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B1E76-5845-01C9-1D0D-03CFFE6F06CA}"/>
              </a:ext>
              <a:ext uri="{C183D7F6-B498-43B3-948B-1728B52AA6E4}">
                <adec:decorative xmlns:adec="http://schemas.microsoft.com/office/drawing/2017/decorative" xmlns=""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096C21AF-4286-DECE-37A1-E8980687A168}"/>
              </a:ext>
            </a:extLst>
          </p:cNvPr>
          <p:cNvSpPr>
            <a:spLocks noGrp="1"/>
          </p:cNvSpPr>
          <p:nvPr>
            <p:ph type="title" hasCustomPrompt="1"/>
          </p:nvPr>
        </p:nvSpPr>
        <p:spPr>
          <a:xfrm>
            <a:off x="899160" y="655320"/>
            <a:ext cx="4572000" cy="5486400"/>
          </a:xfrm>
        </p:spPr>
        <p:txBody>
          <a:bodyPr>
            <a:normAutofit/>
          </a:bodyPr>
          <a:lstStyle>
            <a:lvl1pPr>
              <a:defRPr sz="4800"/>
            </a:lvl1pPr>
          </a:lstStyle>
          <a:p>
            <a:r>
              <a:rPr lang="en-US" dirty="0"/>
              <a:t>Click to add title</a:t>
            </a:r>
          </a:p>
        </p:txBody>
      </p:sp>
      <p:sp>
        <p:nvSpPr>
          <p:cNvPr id="9" name="Content Placeholder 8">
            <a:extLst>
              <a:ext uri="{FF2B5EF4-FFF2-40B4-BE49-F238E27FC236}">
                <a16:creationId xmlns:a16="http://schemas.microsoft.com/office/drawing/2014/main" id="{B8E1D6B3-3EC8-6AC4-BE2B-5C732C856791}"/>
              </a:ext>
            </a:extLst>
          </p:cNvPr>
          <p:cNvSpPr>
            <a:spLocks noGrp="1"/>
          </p:cNvSpPr>
          <p:nvPr>
            <p:ph sz="quarter" idx="10" hasCustomPrompt="1"/>
          </p:nvPr>
        </p:nvSpPr>
        <p:spPr>
          <a:xfrm>
            <a:off x="6475413" y="2773680"/>
            <a:ext cx="4572000" cy="3368040"/>
          </a:xfrm>
        </p:spPr>
        <p:txBody>
          <a:bodyPr>
            <a:normAutofit/>
          </a:bodyPr>
          <a:lstStyle>
            <a:lvl1pPr marL="0" indent="0">
              <a:spcBef>
                <a:spcPts val="1000"/>
              </a:spcBef>
              <a:buNone/>
              <a:defRPr sz="1800"/>
            </a:lvl1pPr>
            <a:lvl2pPr marL="457200" indent="0">
              <a:spcBef>
                <a:spcPts val="1000"/>
              </a:spcBef>
              <a:buNone/>
              <a:defRPr sz="1600"/>
            </a:lvl2pPr>
            <a:lvl3pPr marL="914400" indent="0">
              <a:spcBef>
                <a:spcPts val="1000"/>
              </a:spcBef>
              <a:buNone/>
              <a:defRPr sz="1400"/>
            </a:lvl3pPr>
            <a:lvl4pPr marL="1371600" indent="0">
              <a:spcBef>
                <a:spcPts val="1000"/>
              </a:spcBef>
              <a:buNone/>
              <a:defRPr sz="1200"/>
            </a:lvl4pPr>
            <a:lvl5pPr marL="1828800" indent="0">
              <a:spcBef>
                <a:spcPts val="100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86983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A39D92-9919-A80E-44FF-6B912E850733}"/>
              </a:ext>
            </a:extLst>
          </p:cNvPr>
          <p:cNvSpPr>
            <a:spLocks noGrp="1"/>
          </p:cNvSpPr>
          <p:nvPr>
            <p:ph type="pic" sz="quarter" idx="10" hasCustomPrompt="1"/>
          </p:nvPr>
        </p:nvSpPr>
        <p:spPr>
          <a:xfrm>
            <a:off x="458788" y="457200"/>
            <a:ext cx="11274425" cy="5943600"/>
          </a:xfrm>
        </p:spPr>
        <p:txBody>
          <a:bodyPr>
            <a:normAutofit/>
          </a:bodyPr>
          <a:lstStyle>
            <a:lvl1pPr marL="0" indent="0">
              <a:buNone/>
              <a:defRPr sz="2000"/>
            </a:lvl1pPr>
          </a:lstStyle>
          <a:p>
            <a:r>
              <a:rPr lang="en-US" dirty="0"/>
              <a:t>Click icon to insert picture</a:t>
            </a:r>
          </a:p>
        </p:txBody>
      </p:sp>
      <p:sp>
        <p:nvSpPr>
          <p:cNvPr id="6" name="Title 5">
            <a:extLst>
              <a:ext uri="{FF2B5EF4-FFF2-40B4-BE49-F238E27FC236}">
                <a16:creationId xmlns:a16="http://schemas.microsoft.com/office/drawing/2014/main" id="{B62FF34D-C8F8-1796-647D-D17056A27E11}"/>
              </a:ext>
            </a:extLst>
          </p:cNvPr>
          <p:cNvSpPr>
            <a:spLocks noGrp="1"/>
          </p:cNvSpPr>
          <p:nvPr>
            <p:ph type="title" hasCustomPrompt="1"/>
          </p:nvPr>
        </p:nvSpPr>
        <p:spPr>
          <a:xfrm>
            <a:off x="6581955" y="612475"/>
            <a:ext cx="4701904" cy="3079029"/>
          </a:xfrm>
        </p:spPr>
        <p:txBody>
          <a:bodyPr anchor="b">
            <a:normAutofit/>
          </a:bodyPr>
          <a:lstStyle>
            <a:lvl1pPr algn="r">
              <a:defRPr sz="4800">
                <a:solidFill>
                  <a:schemeClr val="tx1"/>
                </a:solidFill>
              </a:defRPr>
            </a:lvl1pPr>
          </a:lstStyle>
          <a:p>
            <a:r>
              <a:rPr lang="en-US" dirty="0"/>
              <a:t>Click to add title</a:t>
            </a:r>
          </a:p>
        </p:txBody>
      </p:sp>
    </p:spTree>
    <p:extLst>
      <p:ext uri="{BB962C8B-B14F-4D97-AF65-F5344CB8AC3E}">
        <p14:creationId xmlns:p14="http://schemas.microsoft.com/office/powerpoint/2010/main" val="37459983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C229E2-8757-94D8-A1B6-702189DCCBF2}"/>
              </a:ext>
              <a:ext uri="{C183D7F6-B498-43B3-948B-1728B52AA6E4}">
                <adec:decorative xmlns="" xmlns:adec="http://schemas.microsoft.com/office/drawing/2017/decorative" val="1"/>
              </a:ext>
            </a:extLst>
          </p:cNvPr>
          <p:cNvSpPr/>
          <p:nvPr userDrawn="1"/>
        </p:nvSpPr>
        <p:spPr>
          <a:xfrm>
            <a:off x="6096000" y="3249"/>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8" name="Title 7">
            <a:extLst>
              <a:ext uri="{FF2B5EF4-FFF2-40B4-BE49-F238E27FC236}">
                <a16:creationId xmlns:a16="http://schemas.microsoft.com/office/drawing/2014/main" id="{A77143C8-CDFF-B937-C00C-5E7B5093991E}"/>
              </a:ext>
            </a:extLst>
          </p:cNvPr>
          <p:cNvSpPr>
            <a:spLocks noGrp="1"/>
          </p:cNvSpPr>
          <p:nvPr>
            <p:ph type="title" hasCustomPrompt="1"/>
          </p:nvPr>
        </p:nvSpPr>
        <p:spPr>
          <a:xfrm>
            <a:off x="914400" y="883920"/>
            <a:ext cx="4114800" cy="5059680"/>
          </a:xfrm>
        </p:spPr>
        <p:txBody>
          <a:bodyPr>
            <a:normAutofit/>
          </a:bodyPr>
          <a:lstStyle>
            <a:lvl1pPr>
              <a:defRPr sz="3600">
                <a:solidFill>
                  <a:schemeClr val="tx1">
                    <a:lumMod val="75000"/>
                    <a:lumOff val="25000"/>
                  </a:schemeClr>
                </a:solidFill>
              </a:defRPr>
            </a:lvl1pPr>
          </a:lstStyle>
          <a:p>
            <a:r>
              <a:rPr lang="en-US" dirty="0"/>
              <a:t>Click to add title</a:t>
            </a:r>
          </a:p>
        </p:txBody>
      </p:sp>
      <p:sp>
        <p:nvSpPr>
          <p:cNvPr id="10" name="Content Placeholder 9">
            <a:extLst>
              <a:ext uri="{FF2B5EF4-FFF2-40B4-BE49-F238E27FC236}">
                <a16:creationId xmlns:a16="http://schemas.microsoft.com/office/drawing/2014/main" id="{F82637A1-1BB4-AF51-24C3-6FE78DD45D99}"/>
              </a:ext>
            </a:extLst>
          </p:cNvPr>
          <p:cNvSpPr>
            <a:spLocks noGrp="1"/>
          </p:cNvSpPr>
          <p:nvPr>
            <p:ph sz="quarter" idx="10" hasCustomPrompt="1"/>
          </p:nvPr>
        </p:nvSpPr>
        <p:spPr>
          <a:xfrm>
            <a:off x="6475413" y="2438400"/>
            <a:ext cx="4799012" cy="3505200"/>
          </a:xfrm>
        </p:spPr>
        <p:txBody>
          <a:bodyPr>
            <a:normAutofit/>
          </a:bodyPr>
          <a:lstStyle>
            <a:lvl1pPr marL="0" indent="0">
              <a:lnSpc>
                <a:spcPct val="125000"/>
              </a:lnSpc>
              <a:buNone/>
              <a:defRPr sz="1800"/>
            </a:lvl1pPr>
            <a:lvl2pPr marL="457200" indent="0">
              <a:lnSpc>
                <a:spcPct val="125000"/>
              </a:lnSpc>
              <a:buNone/>
              <a:defRPr sz="1600"/>
            </a:lvl2pPr>
            <a:lvl3pPr marL="914400" indent="0">
              <a:lnSpc>
                <a:spcPct val="125000"/>
              </a:lnSpc>
              <a:buNone/>
              <a:defRPr sz="1400"/>
            </a:lvl3pPr>
            <a:lvl4pPr marL="1371600" indent="0">
              <a:lnSpc>
                <a:spcPct val="125000"/>
              </a:lnSpc>
              <a:buNone/>
              <a:defRPr sz="1200"/>
            </a:lvl4pPr>
            <a:lvl5pPr marL="1828800" indent="0">
              <a:lnSpc>
                <a:spcPct val="125000"/>
              </a:lnSpc>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3" name="Frame 2">
            <a:extLst>
              <a:ext uri="{FF2B5EF4-FFF2-40B4-BE49-F238E27FC236}">
                <a16:creationId xmlns:a16="http://schemas.microsoft.com/office/drawing/2014/main" id="{56F59DF2-AB3C-B7B3-826A-636B8CC5AB3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2203017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37016-0B2B-9F81-7A77-63223C4864D8}"/>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1134E572-08FE-0439-A460-8DFE1183A605}"/>
              </a:ext>
            </a:extLst>
          </p:cNvPr>
          <p:cNvSpPr>
            <a:spLocks noGrp="1"/>
          </p:cNvSpPr>
          <p:nvPr>
            <p:ph type="title" hasCustomPrompt="1"/>
          </p:nvPr>
        </p:nvSpPr>
        <p:spPr>
          <a:xfrm>
            <a:off x="6478742" y="914399"/>
            <a:ext cx="4798858" cy="5029199"/>
          </a:xfrm>
        </p:spPr>
        <p:txBody>
          <a:bodyPr>
            <a:normAutofit/>
          </a:bodyPr>
          <a:lstStyle>
            <a:lvl1pPr>
              <a:defRPr sz="4800"/>
            </a:lvl1pPr>
          </a:lstStyle>
          <a:p>
            <a:r>
              <a:rPr lang="en-US" dirty="0"/>
              <a:t>Click to add title</a:t>
            </a:r>
          </a:p>
        </p:txBody>
      </p:sp>
      <p:sp>
        <p:nvSpPr>
          <p:cNvPr id="9" name="Picture Placeholder 8">
            <a:extLst>
              <a:ext uri="{FF2B5EF4-FFF2-40B4-BE49-F238E27FC236}">
                <a16:creationId xmlns:a16="http://schemas.microsoft.com/office/drawing/2014/main" id="{01EB46EC-087C-B8FF-2363-B99FAE983B02}"/>
              </a:ext>
            </a:extLst>
          </p:cNvPr>
          <p:cNvSpPr>
            <a:spLocks noGrp="1"/>
          </p:cNvSpPr>
          <p:nvPr>
            <p:ph type="pic" sz="quarter" idx="10"/>
          </p:nvPr>
        </p:nvSpPr>
        <p:spPr>
          <a:xfrm>
            <a:off x="0" y="914400"/>
            <a:ext cx="5713413" cy="5029200"/>
          </a:xfrm>
        </p:spPr>
        <p:txBody>
          <a:bodyPr>
            <a:norm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3106448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9304071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D49246-C641-C3BA-F07B-89FFC6CDAEB8}"/>
              </a:ext>
            </a:extLst>
          </p:cNvPr>
          <p:cNvSpPr>
            <a:spLocks noGrp="1"/>
          </p:cNvSpPr>
          <p:nvPr>
            <p:ph type="title" hasCustomPrompt="1"/>
          </p:nvPr>
        </p:nvSpPr>
        <p:spPr>
          <a:xfrm>
            <a:off x="914399" y="853439"/>
            <a:ext cx="4802373" cy="2833689"/>
          </a:xfrm>
        </p:spPr>
        <p:txBody>
          <a:bodyPr rIns="914400" anchor="b"/>
          <a:lstStyle>
            <a:lvl1pPr>
              <a:defRPr sz="4800"/>
            </a:lvl1pPr>
          </a:lstStyle>
          <a:p>
            <a:r>
              <a:rPr lang="en-US" dirty="0"/>
              <a:t>Click to add title</a:t>
            </a:r>
          </a:p>
        </p:txBody>
      </p:sp>
      <p:sp>
        <p:nvSpPr>
          <p:cNvPr id="11" name="Content Placeholder 10">
            <a:extLst>
              <a:ext uri="{FF2B5EF4-FFF2-40B4-BE49-F238E27FC236}">
                <a16:creationId xmlns:a16="http://schemas.microsoft.com/office/drawing/2014/main" id="{5BE7E1DF-A70C-8F79-9B76-72B2A7B4DC71}"/>
              </a:ext>
            </a:extLst>
          </p:cNvPr>
          <p:cNvSpPr>
            <a:spLocks noGrp="1"/>
          </p:cNvSpPr>
          <p:nvPr>
            <p:ph sz="quarter" idx="11" hasCustomPrompt="1"/>
          </p:nvPr>
        </p:nvSpPr>
        <p:spPr>
          <a:xfrm>
            <a:off x="914400" y="393191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1CD5F637-DFBF-7FED-7CD5-F46A26E5CD15}"/>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13" name="Frame 12">
            <a:extLst>
              <a:ext uri="{FF2B5EF4-FFF2-40B4-BE49-F238E27FC236}">
                <a16:creationId xmlns:a16="http://schemas.microsoft.com/office/drawing/2014/main" id="{33E3B934-3E16-21AF-8F5A-9EFD93255705}"/>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7327415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872928-B479-F7C5-9C83-C448FBA36175}"/>
              </a:ext>
            </a:extLst>
          </p:cNvPr>
          <p:cNvSpPr>
            <a:spLocks noGrp="1"/>
          </p:cNvSpPr>
          <p:nvPr>
            <p:ph type="title" hasCustomPrompt="1"/>
          </p:nvPr>
        </p:nvSpPr>
        <p:spPr>
          <a:xfrm>
            <a:off x="914400" y="1020445"/>
            <a:ext cx="4114800" cy="5029200"/>
          </a:xfrm>
        </p:spPr>
        <p:txBody>
          <a:bodyPr>
            <a:normAutofit/>
          </a:bodyPr>
          <a:lstStyle>
            <a:lvl1pPr>
              <a:defRPr sz="3600"/>
            </a:lvl1pPr>
          </a:lstStyle>
          <a:p>
            <a:r>
              <a:rPr lang="en-US" dirty="0"/>
              <a:t>Click to add title</a:t>
            </a:r>
          </a:p>
        </p:txBody>
      </p:sp>
      <p:sp>
        <p:nvSpPr>
          <p:cNvPr id="9" name="Content Placeholder 10">
            <a:extLst>
              <a:ext uri="{FF2B5EF4-FFF2-40B4-BE49-F238E27FC236}">
                <a16:creationId xmlns:a16="http://schemas.microsoft.com/office/drawing/2014/main" id="{61E3771A-E1EB-0CBE-828C-2C5E1F2AE6CF}"/>
              </a:ext>
            </a:extLst>
          </p:cNvPr>
          <p:cNvSpPr>
            <a:spLocks noGrp="1"/>
          </p:cNvSpPr>
          <p:nvPr>
            <p:ph sz="quarter" idx="11" hasCustomPrompt="1"/>
          </p:nvPr>
        </p:nvSpPr>
        <p:spPr>
          <a:xfrm>
            <a:off x="6475227" y="1020445"/>
            <a:ext cx="4802735" cy="5029200"/>
          </a:xfrm>
        </p:spPr>
        <p:txBody>
          <a:bodyPr anchor="ctr">
            <a:normAutofit/>
          </a:bodyPr>
          <a:lstStyle>
            <a:lvl1pPr marL="228600" indent="-228600">
              <a:lnSpc>
                <a:spcPct val="125000"/>
              </a:lnSpc>
              <a:spcBef>
                <a:spcPts val="0"/>
              </a:spcBef>
              <a:spcAft>
                <a:spcPts val="1200"/>
              </a:spcAft>
              <a:buFont typeface="Arial" panose="020B0604020202020204" pitchFamily="34" charset="0"/>
              <a:buChar char="•"/>
              <a:defRPr sz="1800"/>
            </a:lvl1pPr>
            <a:lvl2pPr marL="411480" indent="-228600">
              <a:lnSpc>
                <a:spcPct val="125000"/>
              </a:lnSpc>
              <a:spcBef>
                <a:spcPts val="0"/>
              </a:spcBef>
              <a:spcAft>
                <a:spcPts val="1200"/>
              </a:spcAft>
              <a:buFont typeface="Arial" panose="020B0604020202020204" pitchFamily="34" charset="0"/>
              <a:buChar char="•"/>
              <a:defRPr sz="1600"/>
            </a:lvl2pPr>
            <a:lvl3pPr marL="594360" indent="-228600">
              <a:lnSpc>
                <a:spcPct val="125000"/>
              </a:lnSpc>
              <a:spcBef>
                <a:spcPts val="0"/>
              </a:spcBef>
              <a:spcAft>
                <a:spcPts val="1200"/>
              </a:spcAft>
              <a:buFont typeface="Arial" panose="020B0604020202020204" pitchFamily="34" charset="0"/>
              <a:buChar char="•"/>
              <a:defRPr sz="1400"/>
            </a:lvl3pPr>
            <a:lvl4pPr marL="777240" indent="-228600">
              <a:lnSpc>
                <a:spcPct val="125000"/>
              </a:lnSpc>
              <a:spcBef>
                <a:spcPts val="0"/>
              </a:spcBef>
              <a:spcAft>
                <a:spcPts val="1200"/>
              </a:spcAft>
              <a:buFont typeface="Arial" panose="020B0604020202020204" pitchFamily="34" charset="0"/>
              <a:buChar char="•"/>
              <a:defRPr sz="1200"/>
            </a:lvl4pPr>
            <a:lvl5pPr marL="960120" indent="-228600">
              <a:lnSpc>
                <a:spcPct val="125000"/>
              </a:lnSpc>
              <a:spcBef>
                <a:spcPts val="0"/>
              </a:spcBef>
              <a:spcAft>
                <a:spcPts val="1200"/>
              </a:spcAft>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Rectangle 1">
            <a:extLst>
              <a:ext uri="{FF2B5EF4-FFF2-40B4-BE49-F238E27FC236}">
                <a16:creationId xmlns:a16="http://schemas.microsoft.com/office/drawing/2014/main" id="{62A1635D-96F0-769B-4ECB-70502770ABBC}"/>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4F877767-0342-A344-0462-A0D877FF68F8}"/>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4854567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1F215D-0D9E-64B3-1F66-E90B87932A89}"/>
              </a:ext>
            </a:extLst>
          </p:cNvPr>
          <p:cNvSpPr>
            <a:spLocks noGrp="1"/>
          </p:cNvSpPr>
          <p:nvPr>
            <p:ph type="title" hasCustomPrompt="1"/>
          </p:nvPr>
        </p:nvSpPr>
        <p:spPr>
          <a:xfrm>
            <a:off x="914400" y="900741"/>
            <a:ext cx="4802372" cy="2788919"/>
          </a:xfrm>
        </p:spPr>
        <p:txBody>
          <a:bodyPr anchor="b">
            <a:normAutofit/>
          </a:bodyPr>
          <a:lstStyle>
            <a:lvl1pPr>
              <a:defRPr sz="4800"/>
            </a:lvl1pPr>
          </a:lstStyle>
          <a:p>
            <a:r>
              <a:rPr lang="en-US" dirty="0"/>
              <a:t>Click to add title</a:t>
            </a:r>
          </a:p>
        </p:txBody>
      </p:sp>
      <p:sp>
        <p:nvSpPr>
          <p:cNvPr id="9" name="Content Placeholder 10">
            <a:extLst>
              <a:ext uri="{FF2B5EF4-FFF2-40B4-BE49-F238E27FC236}">
                <a16:creationId xmlns:a16="http://schemas.microsoft.com/office/drawing/2014/main" id="{E86A4459-11C2-44C6-0173-C666D5AADC1E}"/>
              </a:ext>
            </a:extLst>
          </p:cNvPr>
          <p:cNvSpPr>
            <a:spLocks noGrp="1"/>
          </p:cNvSpPr>
          <p:nvPr>
            <p:ph sz="quarter" idx="11" hasCustomPrompt="1"/>
          </p:nvPr>
        </p:nvSpPr>
        <p:spPr>
          <a:xfrm>
            <a:off x="914400" y="382523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9284EF14-0982-D931-9DD6-ECFE61D5B0F6}"/>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7D7E927E-4F73-5579-4F1D-E13899DEEA0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8048740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2 column layout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0" y="2153285"/>
            <a:ext cx="4953001"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6309360" y="2153285"/>
            <a:ext cx="51358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5D7E8F5-692D-24DD-0F8C-9563BA74AAF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8703126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2 column layout 2">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1" y="2153285"/>
            <a:ext cx="3261359"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4480560" y="2153285"/>
            <a:ext cx="69646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C0F1533-3810-C210-9B67-D2F4A1846C23}"/>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31636460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C70371-D147-2B29-EAEB-B10A799D09DF}"/>
              </a:ext>
            </a:extLst>
          </p:cNvPr>
          <p:cNvSpPr>
            <a:spLocks noGrp="1"/>
          </p:cNvSpPr>
          <p:nvPr>
            <p:ph type="title" hasCustomPrompt="1"/>
          </p:nvPr>
        </p:nvSpPr>
        <p:spPr>
          <a:xfrm>
            <a:off x="916169" y="614812"/>
            <a:ext cx="10359659" cy="1325563"/>
          </a:xfrm>
        </p:spPr>
        <p:txBody>
          <a:bodyPr>
            <a:normAutofit/>
          </a:bodyPr>
          <a:lstStyle>
            <a:lvl1pPr>
              <a:defRPr sz="3600"/>
            </a:lvl1pPr>
          </a:lstStyle>
          <a:p>
            <a:r>
              <a:rPr lang="en-US" dirty="0"/>
              <a:t>Click to add title</a:t>
            </a:r>
          </a:p>
        </p:txBody>
      </p:sp>
      <p:sp>
        <p:nvSpPr>
          <p:cNvPr id="3" name="Picture Placeholder 2">
            <a:extLst>
              <a:ext uri="{FF2B5EF4-FFF2-40B4-BE49-F238E27FC236}">
                <a16:creationId xmlns:a16="http://schemas.microsoft.com/office/drawing/2014/main" id="{1C5AE226-98C6-70F4-8DED-59E8FE30401C}"/>
              </a:ext>
            </a:extLst>
          </p:cNvPr>
          <p:cNvSpPr>
            <a:spLocks noGrp="1"/>
          </p:cNvSpPr>
          <p:nvPr>
            <p:ph type="pic" sz="quarter" idx="11"/>
          </p:nvPr>
        </p:nvSpPr>
        <p:spPr>
          <a:xfrm>
            <a:off x="-367" y="2177378"/>
            <a:ext cx="5713413" cy="4669987"/>
          </a:xfrm>
          <a:custGeom>
            <a:avLst/>
            <a:gdLst>
              <a:gd name="connsiteX0" fmla="*/ 400038 w 5713413"/>
              <a:gd name="connsiteY0" fmla="*/ 0 h 4669987"/>
              <a:gd name="connsiteX1" fmla="*/ 5713413 w 5713413"/>
              <a:gd name="connsiteY1" fmla="*/ 0 h 4669987"/>
              <a:gd name="connsiteX2" fmla="*/ 5713413 w 5713413"/>
              <a:gd name="connsiteY2" fmla="*/ 4315224 h 4669987"/>
              <a:gd name="connsiteX3" fmla="*/ 400038 w 5713413"/>
              <a:gd name="connsiteY3" fmla="*/ 4315224 h 4669987"/>
              <a:gd name="connsiteX4" fmla="*/ 0 w 5713413"/>
              <a:gd name="connsiteY4" fmla="*/ 0 h 4669987"/>
              <a:gd name="connsiteX5" fmla="*/ 386684 w 5713413"/>
              <a:gd name="connsiteY5" fmla="*/ 0 h 4669987"/>
              <a:gd name="connsiteX6" fmla="*/ 386684 w 5713413"/>
              <a:gd name="connsiteY6" fmla="*/ 4328578 h 4669987"/>
              <a:gd name="connsiteX7" fmla="*/ 5713413 w 5713413"/>
              <a:gd name="connsiteY7" fmla="*/ 4328578 h 4669987"/>
              <a:gd name="connsiteX8" fmla="*/ 5713413 w 5713413"/>
              <a:gd name="connsiteY8" fmla="*/ 4669987 h 4669987"/>
              <a:gd name="connsiteX9" fmla="*/ 0 w 5713413"/>
              <a:gd name="connsiteY9" fmla="*/ 4669987 h 466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3413" h="4669987">
                <a:moveTo>
                  <a:pt x="400038" y="0"/>
                </a:moveTo>
                <a:lnTo>
                  <a:pt x="5713413" y="0"/>
                </a:lnTo>
                <a:lnTo>
                  <a:pt x="5713413" y="4315224"/>
                </a:lnTo>
                <a:lnTo>
                  <a:pt x="400038" y="4315224"/>
                </a:lnTo>
                <a:close/>
                <a:moveTo>
                  <a:pt x="0" y="0"/>
                </a:moveTo>
                <a:lnTo>
                  <a:pt x="386684" y="0"/>
                </a:lnTo>
                <a:lnTo>
                  <a:pt x="386684" y="4328578"/>
                </a:lnTo>
                <a:lnTo>
                  <a:pt x="5713413" y="4328578"/>
                </a:lnTo>
                <a:lnTo>
                  <a:pt x="5713413" y="4669987"/>
                </a:lnTo>
                <a:lnTo>
                  <a:pt x="0" y="4669987"/>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12" name="Content Placeholder 11">
            <a:extLst>
              <a:ext uri="{FF2B5EF4-FFF2-40B4-BE49-F238E27FC236}">
                <a16:creationId xmlns:a16="http://schemas.microsoft.com/office/drawing/2014/main" id="{8EEA9034-22FD-3C2F-6A27-63638969802D}"/>
              </a:ext>
            </a:extLst>
          </p:cNvPr>
          <p:cNvSpPr>
            <a:spLocks noGrp="1"/>
          </p:cNvSpPr>
          <p:nvPr>
            <p:ph sz="quarter" idx="10" hasCustomPrompt="1"/>
          </p:nvPr>
        </p:nvSpPr>
        <p:spPr>
          <a:xfrm>
            <a:off x="6475413" y="2153285"/>
            <a:ext cx="4799012" cy="3790315"/>
          </a:xfrm>
        </p:spPr>
        <p:txBody>
          <a:bodyPr>
            <a:normAutofit/>
          </a:bodyPr>
          <a:lstStyle>
            <a:lvl1pPr>
              <a:lnSpc>
                <a:spcPct val="95000"/>
              </a:lnSpc>
              <a:spcBef>
                <a:spcPts val="1000"/>
              </a:spcBef>
              <a:spcAft>
                <a:spcPts val="1200"/>
              </a:spcAft>
              <a:defRPr sz="2000"/>
            </a:lvl1pPr>
            <a:lvl2pPr>
              <a:lnSpc>
                <a:spcPct val="95000"/>
              </a:lnSpc>
              <a:spcBef>
                <a:spcPts val="1000"/>
              </a:spcBef>
              <a:spcAft>
                <a:spcPts val="1200"/>
              </a:spcAft>
              <a:defRPr sz="1800"/>
            </a:lvl2pPr>
            <a:lvl3pPr>
              <a:lnSpc>
                <a:spcPct val="95000"/>
              </a:lnSpc>
              <a:spcBef>
                <a:spcPts val="1000"/>
              </a:spcBef>
              <a:spcAft>
                <a:spcPts val="1200"/>
              </a:spcAft>
              <a:defRPr sz="1600"/>
            </a:lvl3pPr>
            <a:lvl4pPr>
              <a:lnSpc>
                <a:spcPct val="95000"/>
              </a:lnSpc>
              <a:spcBef>
                <a:spcPts val="1000"/>
              </a:spcBef>
              <a:spcAft>
                <a:spcPts val="1200"/>
              </a:spcAft>
              <a:defRPr sz="1400"/>
            </a:lvl4pPr>
            <a:lvl5pPr>
              <a:lnSpc>
                <a:spcPct val="95000"/>
              </a:lnSpc>
              <a:spcBef>
                <a:spcPts val="1000"/>
              </a:spcBef>
              <a:spcAft>
                <a:spcPts val="12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C72AFED-AF5A-A2E9-0D36-388733BBE998}"/>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7" name="Frame 6">
            <a:extLst>
              <a:ext uri="{FF2B5EF4-FFF2-40B4-BE49-F238E27FC236}">
                <a16:creationId xmlns:a16="http://schemas.microsoft.com/office/drawing/2014/main" id="{7A42E613-3DCC-07A2-BA9B-74B13F28E59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4022722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338E2-B50A-8F3E-2CA7-A75753E7ED96}"/>
              </a:ext>
            </a:extLst>
          </p:cNvPr>
          <p:cNvSpPr>
            <a:spLocks noGrp="1"/>
          </p:cNvSpPr>
          <p:nvPr>
            <p:ph type="title" hasCustomPrompt="1"/>
          </p:nvPr>
        </p:nvSpPr>
        <p:spPr>
          <a:xfrm>
            <a:off x="912629" y="598947"/>
            <a:ext cx="10515600" cy="1325563"/>
          </a:xfrm>
        </p:spPr>
        <p:txBody>
          <a:bodyPr>
            <a:normAutofit/>
          </a:bodyPr>
          <a:lstStyle>
            <a:lvl1pPr>
              <a:defRPr sz="3600"/>
            </a:lvl1pPr>
          </a:lstStyle>
          <a:p>
            <a:r>
              <a:rPr lang="en-US" dirty="0"/>
              <a:t>Click to add title</a:t>
            </a:r>
          </a:p>
        </p:txBody>
      </p:sp>
      <p:sp>
        <p:nvSpPr>
          <p:cNvPr id="12" name="Content Placeholder 11">
            <a:extLst>
              <a:ext uri="{FF2B5EF4-FFF2-40B4-BE49-F238E27FC236}">
                <a16:creationId xmlns:a16="http://schemas.microsoft.com/office/drawing/2014/main" id="{CC8DD029-A673-92B9-0343-3B35BE46D2F3}"/>
              </a:ext>
            </a:extLst>
          </p:cNvPr>
          <p:cNvSpPr>
            <a:spLocks noGrp="1"/>
          </p:cNvSpPr>
          <p:nvPr>
            <p:ph sz="quarter" idx="11" hasCustomPrompt="1"/>
          </p:nvPr>
        </p:nvSpPr>
        <p:spPr>
          <a:xfrm>
            <a:off x="929641" y="2153285"/>
            <a:ext cx="3032759" cy="3790310"/>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able Placeholder 10">
            <a:extLst>
              <a:ext uri="{FF2B5EF4-FFF2-40B4-BE49-F238E27FC236}">
                <a16:creationId xmlns:a16="http://schemas.microsoft.com/office/drawing/2014/main" id="{6E658BA3-0202-C705-7A02-8B70B7884420}"/>
              </a:ext>
            </a:extLst>
          </p:cNvPr>
          <p:cNvSpPr>
            <a:spLocks noGrp="1"/>
          </p:cNvSpPr>
          <p:nvPr>
            <p:ph type="tbl" sz="quarter" idx="10"/>
          </p:nvPr>
        </p:nvSpPr>
        <p:spPr>
          <a:xfrm>
            <a:off x="4724400" y="2170621"/>
            <a:ext cx="6553200" cy="3772974"/>
          </a:xfrm>
        </p:spPr>
        <p:txBody>
          <a:bodyPr>
            <a:normAutofit/>
          </a:bodyPr>
          <a:lstStyle>
            <a:lvl1pPr>
              <a:defRPr sz="2000"/>
            </a:lvl1pPr>
          </a:lstStyle>
          <a:p>
            <a:r>
              <a:rPr lang="en-US"/>
              <a:t>Click icon to add table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BD761E53-47C7-492A-D5B5-A8C2740B5157}"/>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410453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2 column layou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2" y="2153285"/>
            <a:ext cx="6925660" cy="3500438"/>
          </a:xfrm>
        </p:spPr>
        <p:txBody>
          <a:bodyPr lIns="91440">
            <a:normAutofit/>
          </a:bodyPr>
          <a:lstStyle>
            <a:lvl1pPr marL="0" indent="0">
              <a:spcBef>
                <a:spcPts val="1000"/>
              </a:spcBef>
              <a:spcAft>
                <a:spcPts val="1200"/>
              </a:spcAft>
              <a:buNone/>
              <a:defRPr sz="1800" b="0"/>
            </a:lvl1pPr>
            <a:lvl2pPr marL="228600">
              <a:spcBef>
                <a:spcPts val="1000"/>
              </a:spcBef>
              <a:spcAft>
                <a:spcPts val="1200"/>
              </a:spcAft>
              <a:defRPr sz="1800" b="0"/>
            </a:lvl2pPr>
            <a:lvl3pPr marL="685800">
              <a:spcBef>
                <a:spcPts val="1000"/>
              </a:spcBef>
              <a:spcAft>
                <a:spcPts val="1200"/>
              </a:spcAft>
              <a:defRPr sz="1800" b="0"/>
            </a:lvl3pPr>
            <a:lvl4pPr marL="868680">
              <a:spcBef>
                <a:spcPts val="1000"/>
              </a:spcBef>
              <a:spcAft>
                <a:spcPts val="1200"/>
              </a:spcAft>
              <a:defRPr sz="1800" b="0"/>
            </a:lvl4pPr>
            <a:lvl5pPr marL="1143000">
              <a:spcBef>
                <a:spcPts val="1000"/>
              </a:spcBef>
              <a:spcAft>
                <a:spcPts val="1200"/>
              </a:spcAft>
              <a:defRPr sz="18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8215745" y="2153285"/>
            <a:ext cx="3229495"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C9F70CF1-DCAD-AE71-6B34-7BFB25EE530B}"/>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3938168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331450" cy="1531525"/>
          </a:xfrm>
        </p:spPr>
        <p:txBody>
          <a:bodyPr>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0CF90928-AB48-3554-E2B9-417A00F286AD}"/>
              </a:ext>
            </a:extLst>
          </p:cNvPr>
          <p:cNvSpPr>
            <a:spLocks noGrp="1"/>
          </p:cNvSpPr>
          <p:nvPr>
            <p:ph type="tbl" sz="quarter" idx="10" hasCustomPrompt="1"/>
          </p:nvPr>
        </p:nvSpPr>
        <p:spPr>
          <a:xfrm>
            <a:off x="930275" y="2168526"/>
            <a:ext cx="10331450" cy="3939068"/>
          </a:xfrm>
        </p:spPr>
        <p:txBody>
          <a:bodyPr>
            <a:normAutofit/>
          </a:bodyPr>
          <a:lstStyle>
            <a:lvl1pPr>
              <a:defRPr sz="2400"/>
            </a:lvl1pPr>
          </a:lstStyle>
          <a:p>
            <a:r>
              <a:rPr lang="en-US" dirty="0"/>
              <a:t>Click icon to insert table</a:t>
            </a:r>
          </a:p>
        </p:txBody>
      </p:sp>
      <p:sp>
        <p:nvSpPr>
          <p:cNvPr id="8" name="Rectangle 7">
            <a:extLst>
              <a:ext uri="{FF2B5EF4-FFF2-40B4-BE49-F238E27FC236}">
                <a16:creationId xmlns:a16="http://schemas.microsoft.com/office/drawing/2014/main" id="{67D6C0A7-887A-66E2-A954-5E0592B9FD71}"/>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10780871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B1E76-5845-01C9-1D0D-03CFFE6F06CA}"/>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096C21AF-4286-DECE-37A1-E8980687A168}"/>
              </a:ext>
            </a:extLst>
          </p:cNvPr>
          <p:cNvSpPr>
            <a:spLocks noGrp="1"/>
          </p:cNvSpPr>
          <p:nvPr>
            <p:ph type="title" hasCustomPrompt="1"/>
          </p:nvPr>
        </p:nvSpPr>
        <p:spPr>
          <a:xfrm>
            <a:off x="899160" y="655320"/>
            <a:ext cx="4572000" cy="5486400"/>
          </a:xfrm>
        </p:spPr>
        <p:txBody>
          <a:bodyPr>
            <a:normAutofit/>
          </a:bodyPr>
          <a:lstStyle>
            <a:lvl1pPr>
              <a:defRPr sz="4800"/>
            </a:lvl1pPr>
          </a:lstStyle>
          <a:p>
            <a:r>
              <a:rPr lang="en-US" dirty="0"/>
              <a:t>Click to add title</a:t>
            </a:r>
          </a:p>
        </p:txBody>
      </p:sp>
      <p:sp>
        <p:nvSpPr>
          <p:cNvPr id="9" name="Content Placeholder 8">
            <a:extLst>
              <a:ext uri="{FF2B5EF4-FFF2-40B4-BE49-F238E27FC236}">
                <a16:creationId xmlns:a16="http://schemas.microsoft.com/office/drawing/2014/main" id="{B8E1D6B3-3EC8-6AC4-BE2B-5C732C856791}"/>
              </a:ext>
            </a:extLst>
          </p:cNvPr>
          <p:cNvSpPr>
            <a:spLocks noGrp="1"/>
          </p:cNvSpPr>
          <p:nvPr>
            <p:ph sz="quarter" idx="10" hasCustomPrompt="1"/>
          </p:nvPr>
        </p:nvSpPr>
        <p:spPr>
          <a:xfrm>
            <a:off x="6475413" y="2773680"/>
            <a:ext cx="4572000" cy="3368040"/>
          </a:xfrm>
        </p:spPr>
        <p:txBody>
          <a:bodyPr>
            <a:normAutofit/>
          </a:bodyPr>
          <a:lstStyle>
            <a:lvl1pPr marL="0" indent="0">
              <a:spcBef>
                <a:spcPts val="1000"/>
              </a:spcBef>
              <a:buNone/>
              <a:defRPr sz="1800"/>
            </a:lvl1pPr>
            <a:lvl2pPr marL="457200" indent="0">
              <a:spcBef>
                <a:spcPts val="1000"/>
              </a:spcBef>
              <a:buNone/>
              <a:defRPr sz="1600"/>
            </a:lvl2pPr>
            <a:lvl3pPr marL="914400" indent="0">
              <a:spcBef>
                <a:spcPts val="1000"/>
              </a:spcBef>
              <a:buNone/>
              <a:defRPr sz="1400"/>
            </a:lvl3pPr>
            <a:lvl4pPr marL="1371600" indent="0">
              <a:spcBef>
                <a:spcPts val="1000"/>
              </a:spcBef>
              <a:buNone/>
              <a:defRPr sz="1200"/>
            </a:lvl4pPr>
            <a:lvl5pPr marL="1828800" indent="0">
              <a:spcBef>
                <a:spcPts val="100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9927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79384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236938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endParaRPr lang="uk-UA">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uk-UA">
              <a:solidFill>
                <a:prstClr val="black">
                  <a:tint val="75000"/>
                </a:prstClr>
              </a:solidFill>
            </a:endParaRPr>
          </a:p>
        </p:txBody>
      </p:sp>
      <p:sp>
        <p:nvSpPr>
          <p:cNvPr id="9" name="Номер слайда 8"/>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732073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endParaRPr lang="uk-UA">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uk-UA">
              <a:solidFill>
                <a:prstClr val="black">
                  <a:tint val="75000"/>
                </a:prstClr>
              </a:solidFill>
            </a:endParaRPr>
          </a:p>
        </p:txBody>
      </p:sp>
      <p:sp>
        <p:nvSpPr>
          <p:cNvPr id="5" name="Номер слайда 4"/>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259082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uk-UA">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uk-UA">
              <a:solidFill>
                <a:prstClr val="black">
                  <a:tint val="75000"/>
                </a:prstClr>
              </a:solidFill>
            </a:endParaRPr>
          </a:p>
        </p:txBody>
      </p:sp>
      <p:sp>
        <p:nvSpPr>
          <p:cNvPr id="4" name="Номер слайда 3"/>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166669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30747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61E90-EC71-4715-A933-F8FDFB3118E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797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080340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196172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664429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A39D92-9919-A80E-44FF-6B912E850733}"/>
              </a:ext>
            </a:extLst>
          </p:cNvPr>
          <p:cNvSpPr>
            <a:spLocks noGrp="1"/>
          </p:cNvSpPr>
          <p:nvPr>
            <p:ph type="pic" sz="quarter" idx="10" hasCustomPrompt="1"/>
          </p:nvPr>
        </p:nvSpPr>
        <p:spPr>
          <a:xfrm>
            <a:off x="458788" y="457200"/>
            <a:ext cx="11274425" cy="5943600"/>
          </a:xfrm>
        </p:spPr>
        <p:txBody>
          <a:bodyPr>
            <a:normAutofit/>
          </a:bodyPr>
          <a:lstStyle>
            <a:lvl1pPr marL="0" indent="0">
              <a:buNone/>
              <a:defRPr sz="2000"/>
            </a:lvl1pPr>
          </a:lstStyle>
          <a:p>
            <a:r>
              <a:rPr lang="en-US" dirty="0"/>
              <a:t>Click icon to insert picture</a:t>
            </a:r>
          </a:p>
        </p:txBody>
      </p:sp>
      <p:sp>
        <p:nvSpPr>
          <p:cNvPr id="6" name="Title 5">
            <a:extLst>
              <a:ext uri="{FF2B5EF4-FFF2-40B4-BE49-F238E27FC236}">
                <a16:creationId xmlns:a16="http://schemas.microsoft.com/office/drawing/2014/main" id="{B62FF34D-C8F8-1796-647D-D17056A27E11}"/>
              </a:ext>
            </a:extLst>
          </p:cNvPr>
          <p:cNvSpPr>
            <a:spLocks noGrp="1"/>
          </p:cNvSpPr>
          <p:nvPr>
            <p:ph type="title" hasCustomPrompt="1"/>
          </p:nvPr>
        </p:nvSpPr>
        <p:spPr>
          <a:xfrm>
            <a:off x="6581955" y="612475"/>
            <a:ext cx="4701904" cy="3079029"/>
          </a:xfrm>
        </p:spPr>
        <p:txBody>
          <a:bodyPr anchor="b">
            <a:normAutofit/>
          </a:bodyPr>
          <a:lstStyle>
            <a:lvl1pPr algn="r">
              <a:defRPr sz="4800">
                <a:solidFill>
                  <a:schemeClr val="tx1"/>
                </a:solidFill>
              </a:defRPr>
            </a:lvl1pPr>
          </a:lstStyle>
          <a:p>
            <a:r>
              <a:rPr lang="en-US" dirty="0"/>
              <a:t>Click to add title</a:t>
            </a:r>
          </a:p>
        </p:txBody>
      </p:sp>
    </p:spTree>
    <p:extLst>
      <p:ext uri="{BB962C8B-B14F-4D97-AF65-F5344CB8AC3E}">
        <p14:creationId xmlns:p14="http://schemas.microsoft.com/office/powerpoint/2010/main" val="1551499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C229E2-8757-94D8-A1B6-702189DCCBF2}"/>
              </a:ext>
              <a:ext uri="{C183D7F6-B498-43B3-948B-1728B52AA6E4}">
                <adec:decorative xmlns="" xmlns:adec="http://schemas.microsoft.com/office/drawing/2017/decorative" val="1"/>
              </a:ext>
            </a:extLst>
          </p:cNvPr>
          <p:cNvSpPr/>
          <p:nvPr userDrawn="1"/>
        </p:nvSpPr>
        <p:spPr>
          <a:xfrm>
            <a:off x="6096000" y="3249"/>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8" name="Title 7">
            <a:extLst>
              <a:ext uri="{FF2B5EF4-FFF2-40B4-BE49-F238E27FC236}">
                <a16:creationId xmlns:a16="http://schemas.microsoft.com/office/drawing/2014/main" id="{A77143C8-CDFF-B937-C00C-5E7B5093991E}"/>
              </a:ext>
            </a:extLst>
          </p:cNvPr>
          <p:cNvSpPr>
            <a:spLocks noGrp="1"/>
          </p:cNvSpPr>
          <p:nvPr>
            <p:ph type="title" hasCustomPrompt="1"/>
          </p:nvPr>
        </p:nvSpPr>
        <p:spPr>
          <a:xfrm>
            <a:off x="914400" y="883920"/>
            <a:ext cx="4114800" cy="5059680"/>
          </a:xfrm>
        </p:spPr>
        <p:txBody>
          <a:bodyPr>
            <a:normAutofit/>
          </a:bodyPr>
          <a:lstStyle>
            <a:lvl1pPr>
              <a:defRPr sz="3600">
                <a:solidFill>
                  <a:schemeClr val="tx1">
                    <a:lumMod val="75000"/>
                    <a:lumOff val="25000"/>
                  </a:schemeClr>
                </a:solidFill>
              </a:defRPr>
            </a:lvl1pPr>
          </a:lstStyle>
          <a:p>
            <a:r>
              <a:rPr lang="en-US" dirty="0"/>
              <a:t>Click to add title</a:t>
            </a:r>
          </a:p>
        </p:txBody>
      </p:sp>
      <p:sp>
        <p:nvSpPr>
          <p:cNvPr id="10" name="Content Placeholder 9">
            <a:extLst>
              <a:ext uri="{FF2B5EF4-FFF2-40B4-BE49-F238E27FC236}">
                <a16:creationId xmlns:a16="http://schemas.microsoft.com/office/drawing/2014/main" id="{F82637A1-1BB4-AF51-24C3-6FE78DD45D99}"/>
              </a:ext>
            </a:extLst>
          </p:cNvPr>
          <p:cNvSpPr>
            <a:spLocks noGrp="1"/>
          </p:cNvSpPr>
          <p:nvPr>
            <p:ph sz="quarter" idx="10" hasCustomPrompt="1"/>
          </p:nvPr>
        </p:nvSpPr>
        <p:spPr>
          <a:xfrm>
            <a:off x="6475413" y="2438400"/>
            <a:ext cx="4799012" cy="3505200"/>
          </a:xfrm>
        </p:spPr>
        <p:txBody>
          <a:bodyPr>
            <a:normAutofit/>
          </a:bodyPr>
          <a:lstStyle>
            <a:lvl1pPr marL="0" indent="0">
              <a:lnSpc>
                <a:spcPct val="125000"/>
              </a:lnSpc>
              <a:buNone/>
              <a:defRPr sz="1800"/>
            </a:lvl1pPr>
            <a:lvl2pPr marL="457200" indent="0">
              <a:lnSpc>
                <a:spcPct val="125000"/>
              </a:lnSpc>
              <a:buNone/>
              <a:defRPr sz="1600"/>
            </a:lvl2pPr>
            <a:lvl3pPr marL="914400" indent="0">
              <a:lnSpc>
                <a:spcPct val="125000"/>
              </a:lnSpc>
              <a:buNone/>
              <a:defRPr sz="1400"/>
            </a:lvl3pPr>
            <a:lvl4pPr marL="1371600" indent="0">
              <a:lnSpc>
                <a:spcPct val="125000"/>
              </a:lnSpc>
              <a:buNone/>
              <a:defRPr sz="1200"/>
            </a:lvl4pPr>
            <a:lvl5pPr marL="1828800" indent="0">
              <a:lnSpc>
                <a:spcPct val="125000"/>
              </a:lnSpc>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3" name="Frame 2">
            <a:extLst>
              <a:ext uri="{FF2B5EF4-FFF2-40B4-BE49-F238E27FC236}">
                <a16:creationId xmlns:a16="http://schemas.microsoft.com/office/drawing/2014/main" id="{56F59DF2-AB3C-B7B3-826A-636B8CC5AB3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711666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37016-0B2B-9F81-7A77-63223C4864D8}"/>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1134E572-08FE-0439-A460-8DFE1183A605}"/>
              </a:ext>
            </a:extLst>
          </p:cNvPr>
          <p:cNvSpPr>
            <a:spLocks noGrp="1"/>
          </p:cNvSpPr>
          <p:nvPr>
            <p:ph type="title" hasCustomPrompt="1"/>
          </p:nvPr>
        </p:nvSpPr>
        <p:spPr>
          <a:xfrm>
            <a:off x="6478742" y="914399"/>
            <a:ext cx="4798858" cy="5029199"/>
          </a:xfrm>
        </p:spPr>
        <p:txBody>
          <a:bodyPr>
            <a:normAutofit/>
          </a:bodyPr>
          <a:lstStyle>
            <a:lvl1pPr>
              <a:defRPr sz="4800"/>
            </a:lvl1pPr>
          </a:lstStyle>
          <a:p>
            <a:r>
              <a:rPr lang="en-US" dirty="0"/>
              <a:t>Click to add title</a:t>
            </a:r>
          </a:p>
        </p:txBody>
      </p:sp>
      <p:sp>
        <p:nvSpPr>
          <p:cNvPr id="9" name="Picture Placeholder 8">
            <a:extLst>
              <a:ext uri="{FF2B5EF4-FFF2-40B4-BE49-F238E27FC236}">
                <a16:creationId xmlns:a16="http://schemas.microsoft.com/office/drawing/2014/main" id="{01EB46EC-087C-B8FF-2363-B99FAE983B02}"/>
              </a:ext>
            </a:extLst>
          </p:cNvPr>
          <p:cNvSpPr>
            <a:spLocks noGrp="1"/>
          </p:cNvSpPr>
          <p:nvPr>
            <p:ph type="pic" sz="quarter" idx="10"/>
          </p:nvPr>
        </p:nvSpPr>
        <p:spPr>
          <a:xfrm>
            <a:off x="0" y="914400"/>
            <a:ext cx="5713413" cy="5029200"/>
          </a:xfrm>
        </p:spPr>
        <p:txBody>
          <a:bodyPr>
            <a:norm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1081613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D49246-C641-C3BA-F07B-89FFC6CDAEB8}"/>
              </a:ext>
            </a:extLst>
          </p:cNvPr>
          <p:cNvSpPr>
            <a:spLocks noGrp="1"/>
          </p:cNvSpPr>
          <p:nvPr>
            <p:ph type="title" hasCustomPrompt="1"/>
          </p:nvPr>
        </p:nvSpPr>
        <p:spPr>
          <a:xfrm>
            <a:off x="914399" y="853439"/>
            <a:ext cx="4802373" cy="2833689"/>
          </a:xfrm>
        </p:spPr>
        <p:txBody>
          <a:bodyPr rIns="914400" anchor="b"/>
          <a:lstStyle>
            <a:lvl1pPr>
              <a:defRPr sz="4800"/>
            </a:lvl1pPr>
          </a:lstStyle>
          <a:p>
            <a:r>
              <a:rPr lang="en-US" dirty="0"/>
              <a:t>Click to add title</a:t>
            </a:r>
          </a:p>
        </p:txBody>
      </p:sp>
      <p:sp>
        <p:nvSpPr>
          <p:cNvPr id="11" name="Content Placeholder 10">
            <a:extLst>
              <a:ext uri="{FF2B5EF4-FFF2-40B4-BE49-F238E27FC236}">
                <a16:creationId xmlns:a16="http://schemas.microsoft.com/office/drawing/2014/main" id="{5BE7E1DF-A70C-8F79-9B76-72B2A7B4DC71}"/>
              </a:ext>
            </a:extLst>
          </p:cNvPr>
          <p:cNvSpPr>
            <a:spLocks noGrp="1"/>
          </p:cNvSpPr>
          <p:nvPr>
            <p:ph sz="quarter" idx="11" hasCustomPrompt="1"/>
          </p:nvPr>
        </p:nvSpPr>
        <p:spPr>
          <a:xfrm>
            <a:off x="914400" y="393191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1CD5F637-DFBF-7FED-7CD5-F46A26E5CD15}"/>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13" name="Frame 12">
            <a:extLst>
              <a:ext uri="{FF2B5EF4-FFF2-40B4-BE49-F238E27FC236}">
                <a16:creationId xmlns:a16="http://schemas.microsoft.com/office/drawing/2014/main" id="{33E3B934-3E16-21AF-8F5A-9EFD93255705}"/>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93494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872928-B479-F7C5-9C83-C448FBA36175}"/>
              </a:ext>
            </a:extLst>
          </p:cNvPr>
          <p:cNvSpPr>
            <a:spLocks noGrp="1"/>
          </p:cNvSpPr>
          <p:nvPr>
            <p:ph type="title" hasCustomPrompt="1"/>
          </p:nvPr>
        </p:nvSpPr>
        <p:spPr>
          <a:xfrm>
            <a:off x="914400" y="1020445"/>
            <a:ext cx="4114800" cy="5029200"/>
          </a:xfrm>
        </p:spPr>
        <p:txBody>
          <a:bodyPr>
            <a:normAutofit/>
          </a:bodyPr>
          <a:lstStyle>
            <a:lvl1pPr>
              <a:defRPr sz="3600"/>
            </a:lvl1pPr>
          </a:lstStyle>
          <a:p>
            <a:r>
              <a:rPr lang="en-US" dirty="0"/>
              <a:t>Click to add title</a:t>
            </a:r>
          </a:p>
        </p:txBody>
      </p:sp>
      <p:sp>
        <p:nvSpPr>
          <p:cNvPr id="9" name="Content Placeholder 10">
            <a:extLst>
              <a:ext uri="{FF2B5EF4-FFF2-40B4-BE49-F238E27FC236}">
                <a16:creationId xmlns:a16="http://schemas.microsoft.com/office/drawing/2014/main" id="{61E3771A-E1EB-0CBE-828C-2C5E1F2AE6CF}"/>
              </a:ext>
            </a:extLst>
          </p:cNvPr>
          <p:cNvSpPr>
            <a:spLocks noGrp="1"/>
          </p:cNvSpPr>
          <p:nvPr>
            <p:ph sz="quarter" idx="11" hasCustomPrompt="1"/>
          </p:nvPr>
        </p:nvSpPr>
        <p:spPr>
          <a:xfrm>
            <a:off x="6475227" y="1020445"/>
            <a:ext cx="4802735" cy="5029200"/>
          </a:xfrm>
        </p:spPr>
        <p:txBody>
          <a:bodyPr anchor="ctr">
            <a:normAutofit/>
          </a:bodyPr>
          <a:lstStyle>
            <a:lvl1pPr marL="228600" indent="-228600">
              <a:lnSpc>
                <a:spcPct val="125000"/>
              </a:lnSpc>
              <a:spcBef>
                <a:spcPts val="0"/>
              </a:spcBef>
              <a:spcAft>
                <a:spcPts val="1200"/>
              </a:spcAft>
              <a:buFont typeface="Arial" panose="020B0604020202020204" pitchFamily="34" charset="0"/>
              <a:buChar char="•"/>
              <a:defRPr sz="1800"/>
            </a:lvl1pPr>
            <a:lvl2pPr marL="411480" indent="-228600">
              <a:lnSpc>
                <a:spcPct val="125000"/>
              </a:lnSpc>
              <a:spcBef>
                <a:spcPts val="0"/>
              </a:spcBef>
              <a:spcAft>
                <a:spcPts val="1200"/>
              </a:spcAft>
              <a:buFont typeface="Arial" panose="020B0604020202020204" pitchFamily="34" charset="0"/>
              <a:buChar char="•"/>
              <a:defRPr sz="1600"/>
            </a:lvl2pPr>
            <a:lvl3pPr marL="594360" indent="-228600">
              <a:lnSpc>
                <a:spcPct val="125000"/>
              </a:lnSpc>
              <a:spcBef>
                <a:spcPts val="0"/>
              </a:spcBef>
              <a:spcAft>
                <a:spcPts val="1200"/>
              </a:spcAft>
              <a:buFont typeface="Arial" panose="020B0604020202020204" pitchFamily="34" charset="0"/>
              <a:buChar char="•"/>
              <a:defRPr sz="1400"/>
            </a:lvl3pPr>
            <a:lvl4pPr marL="777240" indent="-228600">
              <a:lnSpc>
                <a:spcPct val="125000"/>
              </a:lnSpc>
              <a:spcBef>
                <a:spcPts val="0"/>
              </a:spcBef>
              <a:spcAft>
                <a:spcPts val="1200"/>
              </a:spcAft>
              <a:buFont typeface="Arial" panose="020B0604020202020204" pitchFamily="34" charset="0"/>
              <a:buChar char="•"/>
              <a:defRPr sz="1200"/>
            </a:lvl4pPr>
            <a:lvl5pPr marL="960120" indent="-228600">
              <a:lnSpc>
                <a:spcPct val="125000"/>
              </a:lnSpc>
              <a:spcBef>
                <a:spcPts val="0"/>
              </a:spcBef>
              <a:spcAft>
                <a:spcPts val="1200"/>
              </a:spcAft>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Rectangle 1">
            <a:extLst>
              <a:ext uri="{FF2B5EF4-FFF2-40B4-BE49-F238E27FC236}">
                <a16:creationId xmlns:a16="http://schemas.microsoft.com/office/drawing/2014/main" id="{62A1635D-96F0-769B-4ECB-70502770ABBC}"/>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4F877767-0342-A344-0462-A0D877FF68F8}"/>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073201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1F215D-0D9E-64B3-1F66-E90B87932A89}"/>
              </a:ext>
            </a:extLst>
          </p:cNvPr>
          <p:cNvSpPr>
            <a:spLocks noGrp="1"/>
          </p:cNvSpPr>
          <p:nvPr>
            <p:ph type="title" hasCustomPrompt="1"/>
          </p:nvPr>
        </p:nvSpPr>
        <p:spPr>
          <a:xfrm>
            <a:off x="914400" y="900741"/>
            <a:ext cx="4802372" cy="2788919"/>
          </a:xfrm>
        </p:spPr>
        <p:txBody>
          <a:bodyPr anchor="b">
            <a:normAutofit/>
          </a:bodyPr>
          <a:lstStyle>
            <a:lvl1pPr>
              <a:defRPr sz="4800"/>
            </a:lvl1pPr>
          </a:lstStyle>
          <a:p>
            <a:r>
              <a:rPr lang="en-US" dirty="0"/>
              <a:t>Click to add title</a:t>
            </a:r>
          </a:p>
        </p:txBody>
      </p:sp>
      <p:sp>
        <p:nvSpPr>
          <p:cNvPr id="9" name="Content Placeholder 10">
            <a:extLst>
              <a:ext uri="{FF2B5EF4-FFF2-40B4-BE49-F238E27FC236}">
                <a16:creationId xmlns:a16="http://schemas.microsoft.com/office/drawing/2014/main" id="{E86A4459-11C2-44C6-0173-C666D5AADC1E}"/>
              </a:ext>
            </a:extLst>
          </p:cNvPr>
          <p:cNvSpPr>
            <a:spLocks noGrp="1"/>
          </p:cNvSpPr>
          <p:nvPr>
            <p:ph sz="quarter" idx="11" hasCustomPrompt="1"/>
          </p:nvPr>
        </p:nvSpPr>
        <p:spPr>
          <a:xfrm>
            <a:off x="914400" y="382523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9284EF14-0982-D931-9DD6-ECFE61D5B0F6}"/>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7D7E927E-4F73-5579-4F1D-E13899DEEA0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3766574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column layout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0" y="2153285"/>
            <a:ext cx="4953001"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6309360" y="2153285"/>
            <a:ext cx="51358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5D7E8F5-692D-24DD-0F8C-9563BA74AAF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90326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61E90-EC71-4715-A933-F8FDFB3118E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260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column layout 2">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1" y="2153285"/>
            <a:ext cx="3261359"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4480560" y="2153285"/>
            <a:ext cx="69646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C0F1533-3810-C210-9B67-D2F4A1846C23}"/>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855331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C70371-D147-2B29-EAEB-B10A799D09DF}"/>
              </a:ext>
            </a:extLst>
          </p:cNvPr>
          <p:cNvSpPr>
            <a:spLocks noGrp="1"/>
          </p:cNvSpPr>
          <p:nvPr>
            <p:ph type="title" hasCustomPrompt="1"/>
          </p:nvPr>
        </p:nvSpPr>
        <p:spPr>
          <a:xfrm>
            <a:off x="916169" y="614812"/>
            <a:ext cx="10359659" cy="1325563"/>
          </a:xfrm>
        </p:spPr>
        <p:txBody>
          <a:bodyPr>
            <a:normAutofit/>
          </a:bodyPr>
          <a:lstStyle>
            <a:lvl1pPr>
              <a:defRPr sz="3600"/>
            </a:lvl1pPr>
          </a:lstStyle>
          <a:p>
            <a:r>
              <a:rPr lang="en-US" dirty="0"/>
              <a:t>Click to add title</a:t>
            </a:r>
          </a:p>
        </p:txBody>
      </p:sp>
      <p:sp>
        <p:nvSpPr>
          <p:cNvPr id="3" name="Picture Placeholder 2">
            <a:extLst>
              <a:ext uri="{FF2B5EF4-FFF2-40B4-BE49-F238E27FC236}">
                <a16:creationId xmlns:a16="http://schemas.microsoft.com/office/drawing/2014/main" id="{1C5AE226-98C6-70F4-8DED-59E8FE30401C}"/>
              </a:ext>
            </a:extLst>
          </p:cNvPr>
          <p:cNvSpPr>
            <a:spLocks noGrp="1"/>
          </p:cNvSpPr>
          <p:nvPr>
            <p:ph type="pic" sz="quarter" idx="11"/>
          </p:nvPr>
        </p:nvSpPr>
        <p:spPr>
          <a:xfrm>
            <a:off x="-367" y="2177378"/>
            <a:ext cx="5713413" cy="4669987"/>
          </a:xfrm>
          <a:custGeom>
            <a:avLst/>
            <a:gdLst>
              <a:gd name="connsiteX0" fmla="*/ 400038 w 5713413"/>
              <a:gd name="connsiteY0" fmla="*/ 0 h 4669987"/>
              <a:gd name="connsiteX1" fmla="*/ 5713413 w 5713413"/>
              <a:gd name="connsiteY1" fmla="*/ 0 h 4669987"/>
              <a:gd name="connsiteX2" fmla="*/ 5713413 w 5713413"/>
              <a:gd name="connsiteY2" fmla="*/ 4315224 h 4669987"/>
              <a:gd name="connsiteX3" fmla="*/ 400038 w 5713413"/>
              <a:gd name="connsiteY3" fmla="*/ 4315224 h 4669987"/>
              <a:gd name="connsiteX4" fmla="*/ 0 w 5713413"/>
              <a:gd name="connsiteY4" fmla="*/ 0 h 4669987"/>
              <a:gd name="connsiteX5" fmla="*/ 386684 w 5713413"/>
              <a:gd name="connsiteY5" fmla="*/ 0 h 4669987"/>
              <a:gd name="connsiteX6" fmla="*/ 386684 w 5713413"/>
              <a:gd name="connsiteY6" fmla="*/ 4328578 h 4669987"/>
              <a:gd name="connsiteX7" fmla="*/ 5713413 w 5713413"/>
              <a:gd name="connsiteY7" fmla="*/ 4328578 h 4669987"/>
              <a:gd name="connsiteX8" fmla="*/ 5713413 w 5713413"/>
              <a:gd name="connsiteY8" fmla="*/ 4669987 h 4669987"/>
              <a:gd name="connsiteX9" fmla="*/ 0 w 5713413"/>
              <a:gd name="connsiteY9" fmla="*/ 4669987 h 466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3413" h="4669987">
                <a:moveTo>
                  <a:pt x="400038" y="0"/>
                </a:moveTo>
                <a:lnTo>
                  <a:pt x="5713413" y="0"/>
                </a:lnTo>
                <a:lnTo>
                  <a:pt x="5713413" y="4315224"/>
                </a:lnTo>
                <a:lnTo>
                  <a:pt x="400038" y="4315224"/>
                </a:lnTo>
                <a:close/>
                <a:moveTo>
                  <a:pt x="0" y="0"/>
                </a:moveTo>
                <a:lnTo>
                  <a:pt x="386684" y="0"/>
                </a:lnTo>
                <a:lnTo>
                  <a:pt x="386684" y="4328578"/>
                </a:lnTo>
                <a:lnTo>
                  <a:pt x="5713413" y="4328578"/>
                </a:lnTo>
                <a:lnTo>
                  <a:pt x="5713413" y="4669987"/>
                </a:lnTo>
                <a:lnTo>
                  <a:pt x="0" y="4669987"/>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12" name="Content Placeholder 11">
            <a:extLst>
              <a:ext uri="{FF2B5EF4-FFF2-40B4-BE49-F238E27FC236}">
                <a16:creationId xmlns:a16="http://schemas.microsoft.com/office/drawing/2014/main" id="{8EEA9034-22FD-3C2F-6A27-63638969802D}"/>
              </a:ext>
            </a:extLst>
          </p:cNvPr>
          <p:cNvSpPr>
            <a:spLocks noGrp="1"/>
          </p:cNvSpPr>
          <p:nvPr>
            <p:ph sz="quarter" idx="10" hasCustomPrompt="1"/>
          </p:nvPr>
        </p:nvSpPr>
        <p:spPr>
          <a:xfrm>
            <a:off x="6475413" y="2153285"/>
            <a:ext cx="4799012" cy="3790315"/>
          </a:xfrm>
        </p:spPr>
        <p:txBody>
          <a:bodyPr>
            <a:normAutofit/>
          </a:bodyPr>
          <a:lstStyle>
            <a:lvl1pPr>
              <a:lnSpc>
                <a:spcPct val="95000"/>
              </a:lnSpc>
              <a:spcBef>
                <a:spcPts val="1000"/>
              </a:spcBef>
              <a:spcAft>
                <a:spcPts val="1200"/>
              </a:spcAft>
              <a:defRPr sz="2000"/>
            </a:lvl1pPr>
            <a:lvl2pPr>
              <a:lnSpc>
                <a:spcPct val="95000"/>
              </a:lnSpc>
              <a:spcBef>
                <a:spcPts val="1000"/>
              </a:spcBef>
              <a:spcAft>
                <a:spcPts val="1200"/>
              </a:spcAft>
              <a:defRPr sz="1800"/>
            </a:lvl2pPr>
            <a:lvl3pPr>
              <a:lnSpc>
                <a:spcPct val="95000"/>
              </a:lnSpc>
              <a:spcBef>
                <a:spcPts val="1000"/>
              </a:spcBef>
              <a:spcAft>
                <a:spcPts val="1200"/>
              </a:spcAft>
              <a:defRPr sz="1600"/>
            </a:lvl3pPr>
            <a:lvl4pPr>
              <a:lnSpc>
                <a:spcPct val="95000"/>
              </a:lnSpc>
              <a:spcBef>
                <a:spcPts val="1000"/>
              </a:spcBef>
              <a:spcAft>
                <a:spcPts val="1200"/>
              </a:spcAft>
              <a:defRPr sz="1400"/>
            </a:lvl4pPr>
            <a:lvl5pPr>
              <a:lnSpc>
                <a:spcPct val="95000"/>
              </a:lnSpc>
              <a:spcBef>
                <a:spcPts val="1000"/>
              </a:spcBef>
              <a:spcAft>
                <a:spcPts val="12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C72AFED-AF5A-A2E9-0D36-388733BBE998}"/>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7" name="Frame 6">
            <a:extLst>
              <a:ext uri="{FF2B5EF4-FFF2-40B4-BE49-F238E27FC236}">
                <a16:creationId xmlns:a16="http://schemas.microsoft.com/office/drawing/2014/main" id="{7A42E613-3DCC-07A2-BA9B-74B13F28E59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161852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338E2-B50A-8F3E-2CA7-A75753E7ED96}"/>
              </a:ext>
            </a:extLst>
          </p:cNvPr>
          <p:cNvSpPr>
            <a:spLocks noGrp="1"/>
          </p:cNvSpPr>
          <p:nvPr>
            <p:ph type="title" hasCustomPrompt="1"/>
          </p:nvPr>
        </p:nvSpPr>
        <p:spPr>
          <a:xfrm>
            <a:off x="912629" y="598947"/>
            <a:ext cx="10515600" cy="1325563"/>
          </a:xfrm>
        </p:spPr>
        <p:txBody>
          <a:bodyPr>
            <a:normAutofit/>
          </a:bodyPr>
          <a:lstStyle>
            <a:lvl1pPr>
              <a:defRPr sz="3600"/>
            </a:lvl1pPr>
          </a:lstStyle>
          <a:p>
            <a:r>
              <a:rPr lang="en-US" dirty="0"/>
              <a:t>Click to add title</a:t>
            </a:r>
          </a:p>
        </p:txBody>
      </p:sp>
      <p:sp>
        <p:nvSpPr>
          <p:cNvPr id="12" name="Content Placeholder 11">
            <a:extLst>
              <a:ext uri="{FF2B5EF4-FFF2-40B4-BE49-F238E27FC236}">
                <a16:creationId xmlns:a16="http://schemas.microsoft.com/office/drawing/2014/main" id="{CC8DD029-A673-92B9-0343-3B35BE46D2F3}"/>
              </a:ext>
            </a:extLst>
          </p:cNvPr>
          <p:cNvSpPr>
            <a:spLocks noGrp="1"/>
          </p:cNvSpPr>
          <p:nvPr>
            <p:ph sz="quarter" idx="11" hasCustomPrompt="1"/>
          </p:nvPr>
        </p:nvSpPr>
        <p:spPr>
          <a:xfrm>
            <a:off x="929641" y="2153285"/>
            <a:ext cx="3032759" cy="3790310"/>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able Placeholder 10">
            <a:extLst>
              <a:ext uri="{FF2B5EF4-FFF2-40B4-BE49-F238E27FC236}">
                <a16:creationId xmlns:a16="http://schemas.microsoft.com/office/drawing/2014/main" id="{6E658BA3-0202-C705-7A02-8B70B7884420}"/>
              </a:ext>
            </a:extLst>
          </p:cNvPr>
          <p:cNvSpPr>
            <a:spLocks noGrp="1"/>
          </p:cNvSpPr>
          <p:nvPr>
            <p:ph type="tbl" sz="quarter" idx="10"/>
          </p:nvPr>
        </p:nvSpPr>
        <p:spPr>
          <a:xfrm>
            <a:off x="4724400" y="2170621"/>
            <a:ext cx="6553200" cy="3772974"/>
          </a:xfrm>
        </p:spPr>
        <p:txBody>
          <a:bodyPr>
            <a:normAutofit/>
          </a:bodyPr>
          <a:lstStyle>
            <a:lvl1pPr>
              <a:defRPr sz="2000"/>
            </a:lvl1pPr>
          </a:lstStyle>
          <a:p>
            <a:r>
              <a:rPr lang="en-US"/>
              <a:t>Click icon to add table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BD761E53-47C7-492A-D5B5-A8C2740B5157}"/>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482848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 column layou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2" y="2153285"/>
            <a:ext cx="6925660" cy="3500438"/>
          </a:xfrm>
        </p:spPr>
        <p:txBody>
          <a:bodyPr lIns="91440">
            <a:normAutofit/>
          </a:bodyPr>
          <a:lstStyle>
            <a:lvl1pPr marL="0" indent="0">
              <a:spcBef>
                <a:spcPts val="1000"/>
              </a:spcBef>
              <a:spcAft>
                <a:spcPts val="1200"/>
              </a:spcAft>
              <a:buNone/>
              <a:defRPr sz="1800" b="0"/>
            </a:lvl1pPr>
            <a:lvl2pPr marL="228600">
              <a:spcBef>
                <a:spcPts val="1000"/>
              </a:spcBef>
              <a:spcAft>
                <a:spcPts val="1200"/>
              </a:spcAft>
              <a:defRPr sz="1800" b="0"/>
            </a:lvl2pPr>
            <a:lvl3pPr marL="685800">
              <a:spcBef>
                <a:spcPts val="1000"/>
              </a:spcBef>
              <a:spcAft>
                <a:spcPts val="1200"/>
              </a:spcAft>
              <a:defRPr sz="1800" b="0"/>
            </a:lvl3pPr>
            <a:lvl4pPr marL="868680">
              <a:spcBef>
                <a:spcPts val="1000"/>
              </a:spcBef>
              <a:spcAft>
                <a:spcPts val="1200"/>
              </a:spcAft>
              <a:defRPr sz="1800" b="0"/>
            </a:lvl4pPr>
            <a:lvl5pPr marL="1143000">
              <a:spcBef>
                <a:spcPts val="1000"/>
              </a:spcBef>
              <a:spcAft>
                <a:spcPts val="1200"/>
              </a:spcAft>
              <a:defRPr sz="18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8215745" y="2153285"/>
            <a:ext cx="3229495"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C9F70CF1-DCAD-AE71-6B34-7BFB25EE530B}"/>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897620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331450" cy="1531525"/>
          </a:xfrm>
        </p:spPr>
        <p:txBody>
          <a:bodyPr>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0CF90928-AB48-3554-E2B9-417A00F286AD}"/>
              </a:ext>
            </a:extLst>
          </p:cNvPr>
          <p:cNvSpPr>
            <a:spLocks noGrp="1"/>
          </p:cNvSpPr>
          <p:nvPr>
            <p:ph type="tbl" sz="quarter" idx="10" hasCustomPrompt="1"/>
          </p:nvPr>
        </p:nvSpPr>
        <p:spPr>
          <a:xfrm>
            <a:off x="930275" y="2168526"/>
            <a:ext cx="10331450" cy="3939068"/>
          </a:xfrm>
        </p:spPr>
        <p:txBody>
          <a:bodyPr>
            <a:normAutofit/>
          </a:bodyPr>
          <a:lstStyle>
            <a:lvl1pPr>
              <a:defRPr sz="2400"/>
            </a:lvl1pPr>
          </a:lstStyle>
          <a:p>
            <a:r>
              <a:rPr lang="en-US" dirty="0"/>
              <a:t>Click icon to insert table</a:t>
            </a:r>
          </a:p>
        </p:txBody>
      </p:sp>
      <p:sp>
        <p:nvSpPr>
          <p:cNvPr id="8" name="Rectangle 7">
            <a:extLst>
              <a:ext uri="{FF2B5EF4-FFF2-40B4-BE49-F238E27FC236}">
                <a16:creationId xmlns:a16="http://schemas.microsoft.com/office/drawing/2014/main" id="{67D6C0A7-887A-66E2-A954-5E0592B9FD71}"/>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2965657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B1E76-5845-01C9-1D0D-03CFFE6F06CA}"/>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096C21AF-4286-DECE-37A1-E8980687A168}"/>
              </a:ext>
            </a:extLst>
          </p:cNvPr>
          <p:cNvSpPr>
            <a:spLocks noGrp="1"/>
          </p:cNvSpPr>
          <p:nvPr>
            <p:ph type="title" hasCustomPrompt="1"/>
          </p:nvPr>
        </p:nvSpPr>
        <p:spPr>
          <a:xfrm>
            <a:off x="899160" y="655320"/>
            <a:ext cx="4572000" cy="5486400"/>
          </a:xfrm>
        </p:spPr>
        <p:txBody>
          <a:bodyPr>
            <a:normAutofit/>
          </a:bodyPr>
          <a:lstStyle>
            <a:lvl1pPr>
              <a:defRPr sz="4800"/>
            </a:lvl1pPr>
          </a:lstStyle>
          <a:p>
            <a:r>
              <a:rPr lang="en-US" dirty="0"/>
              <a:t>Click to add title</a:t>
            </a:r>
          </a:p>
        </p:txBody>
      </p:sp>
      <p:sp>
        <p:nvSpPr>
          <p:cNvPr id="9" name="Content Placeholder 8">
            <a:extLst>
              <a:ext uri="{FF2B5EF4-FFF2-40B4-BE49-F238E27FC236}">
                <a16:creationId xmlns:a16="http://schemas.microsoft.com/office/drawing/2014/main" id="{B8E1D6B3-3EC8-6AC4-BE2B-5C732C856791}"/>
              </a:ext>
            </a:extLst>
          </p:cNvPr>
          <p:cNvSpPr>
            <a:spLocks noGrp="1"/>
          </p:cNvSpPr>
          <p:nvPr>
            <p:ph sz="quarter" idx="10" hasCustomPrompt="1"/>
          </p:nvPr>
        </p:nvSpPr>
        <p:spPr>
          <a:xfrm>
            <a:off x="6475413" y="2773680"/>
            <a:ext cx="4572000" cy="3368040"/>
          </a:xfrm>
        </p:spPr>
        <p:txBody>
          <a:bodyPr>
            <a:normAutofit/>
          </a:bodyPr>
          <a:lstStyle>
            <a:lvl1pPr marL="0" indent="0">
              <a:spcBef>
                <a:spcPts val="1000"/>
              </a:spcBef>
              <a:buNone/>
              <a:defRPr sz="1800"/>
            </a:lvl1pPr>
            <a:lvl2pPr marL="457200" indent="0">
              <a:spcBef>
                <a:spcPts val="1000"/>
              </a:spcBef>
              <a:buNone/>
              <a:defRPr sz="1600"/>
            </a:lvl2pPr>
            <a:lvl3pPr marL="914400" indent="0">
              <a:spcBef>
                <a:spcPts val="1000"/>
              </a:spcBef>
              <a:buNone/>
              <a:defRPr sz="1400"/>
            </a:lvl3pPr>
            <a:lvl4pPr marL="1371600" indent="0">
              <a:spcBef>
                <a:spcPts val="1000"/>
              </a:spcBef>
              <a:buNone/>
              <a:defRPr sz="1200"/>
            </a:lvl4pPr>
            <a:lvl5pPr marL="1828800" indent="0">
              <a:spcBef>
                <a:spcPts val="100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210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A39D92-9919-A80E-44FF-6B912E850733}"/>
              </a:ext>
            </a:extLst>
          </p:cNvPr>
          <p:cNvSpPr>
            <a:spLocks noGrp="1"/>
          </p:cNvSpPr>
          <p:nvPr>
            <p:ph type="pic" sz="quarter" idx="10" hasCustomPrompt="1"/>
          </p:nvPr>
        </p:nvSpPr>
        <p:spPr>
          <a:xfrm>
            <a:off x="458788" y="457200"/>
            <a:ext cx="11274425" cy="5943600"/>
          </a:xfrm>
        </p:spPr>
        <p:txBody>
          <a:bodyPr>
            <a:normAutofit/>
          </a:bodyPr>
          <a:lstStyle>
            <a:lvl1pPr marL="0" indent="0">
              <a:buNone/>
              <a:defRPr sz="2000"/>
            </a:lvl1pPr>
          </a:lstStyle>
          <a:p>
            <a:r>
              <a:rPr lang="en-US" dirty="0"/>
              <a:t>Click icon to insert picture</a:t>
            </a:r>
          </a:p>
        </p:txBody>
      </p:sp>
      <p:sp>
        <p:nvSpPr>
          <p:cNvPr id="6" name="Title 5">
            <a:extLst>
              <a:ext uri="{FF2B5EF4-FFF2-40B4-BE49-F238E27FC236}">
                <a16:creationId xmlns:a16="http://schemas.microsoft.com/office/drawing/2014/main" id="{B62FF34D-C8F8-1796-647D-D17056A27E11}"/>
              </a:ext>
            </a:extLst>
          </p:cNvPr>
          <p:cNvSpPr>
            <a:spLocks noGrp="1"/>
          </p:cNvSpPr>
          <p:nvPr>
            <p:ph type="title" hasCustomPrompt="1"/>
          </p:nvPr>
        </p:nvSpPr>
        <p:spPr>
          <a:xfrm>
            <a:off x="6581955" y="612475"/>
            <a:ext cx="4701904" cy="3079029"/>
          </a:xfrm>
        </p:spPr>
        <p:txBody>
          <a:bodyPr anchor="b">
            <a:normAutofit/>
          </a:bodyPr>
          <a:lstStyle>
            <a:lvl1pPr algn="r">
              <a:defRPr sz="4800">
                <a:solidFill>
                  <a:schemeClr val="tx1"/>
                </a:solidFill>
              </a:defRPr>
            </a:lvl1pPr>
          </a:lstStyle>
          <a:p>
            <a:r>
              <a:rPr lang="en-US" dirty="0"/>
              <a:t>Click to add title</a:t>
            </a:r>
          </a:p>
        </p:txBody>
      </p:sp>
    </p:spTree>
    <p:extLst>
      <p:ext uri="{BB962C8B-B14F-4D97-AF65-F5344CB8AC3E}">
        <p14:creationId xmlns:p14="http://schemas.microsoft.com/office/powerpoint/2010/main" val="2077617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C229E2-8757-94D8-A1B6-702189DCCBF2}"/>
              </a:ext>
              <a:ext uri="{C183D7F6-B498-43B3-948B-1728B52AA6E4}">
                <adec:decorative xmlns="" xmlns:adec="http://schemas.microsoft.com/office/drawing/2017/decorative" val="1"/>
              </a:ext>
            </a:extLst>
          </p:cNvPr>
          <p:cNvSpPr/>
          <p:nvPr userDrawn="1"/>
        </p:nvSpPr>
        <p:spPr>
          <a:xfrm>
            <a:off x="6096000" y="3249"/>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8" name="Title 7">
            <a:extLst>
              <a:ext uri="{FF2B5EF4-FFF2-40B4-BE49-F238E27FC236}">
                <a16:creationId xmlns:a16="http://schemas.microsoft.com/office/drawing/2014/main" id="{A77143C8-CDFF-B937-C00C-5E7B5093991E}"/>
              </a:ext>
            </a:extLst>
          </p:cNvPr>
          <p:cNvSpPr>
            <a:spLocks noGrp="1"/>
          </p:cNvSpPr>
          <p:nvPr>
            <p:ph type="title" hasCustomPrompt="1"/>
          </p:nvPr>
        </p:nvSpPr>
        <p:spPr>
          <a:xfrm>
            <a:off x="914400" y="883920"/>
            <a:ext cx="4114800" cy="5059680"/>
          </a:xfrm>
        </p:spPr>
        <p:txBody>
          <a:bodyPr>
            <a:normAutofit/>
          </a:bodyPr>
          <a:lstStyle>
            <a:lvl1pPr>
              <a:defRPr sz="3600">
                <a:solidFill>
                  <a:schemeClr val="tx1">
                    <a:lumMod val="75000"/>
                    <a:lumOff val="25000"/>
                  </a:schemeClr>
                </a:solidFill>
              </a:defRPr>
            </a:lvl1pPr>
          </a:lstStyle>
          <a:p>
            <a:r>
              <a:rPr lang="en-US" dirty="0"/>
              <a:t>Click to add title</a:t>
            </a:r>
          </a:p>
        </p:txBody>
      </p:sp>
      <p:sp>
        <p:nvSpPr>
          <p:cNvPr id="10" name="Content Placeholder 9">
            <a:extLst>
              <a:ext uri="{FF2B5EF4-FFF2-40B4-BE49-F238E27FC236}">
                <a16:creationId xmlns:a16="http://schemas.microsoft.com/office/drawing/2014/main" id="{F82637A1-1BB4-AF51-24C3-6FE78DD45D99}"/>
              </a:ext>
            </a:extLst>
          </p:cNvPr>
          <p:cNvSpPr>
            <a:spLocks noGrp="1"/>
          </p:cNvSpPr>
          <p:nvPr>
            <p:ph sz="quarter" idx="10" hasCustomPrompt="1"/>
          </p:nvPr>
        </p:nvSpPr>
        <p:spPr>
          <a:xfrm>
            <a:off x="6475413" y="2438400"/>
            <a:ext cx="4799012" cy="3505200"/>
          </a:xfrm>
        </p:spPr>
        <p:txBody>
          <a:bodyPr>
            <a:normAutofit/>
          </a:bodyPr>
          <a:lstStyle>
            <a:lvl1pPr marL="0" indent="0">
              <a:lnSpc>
                <a:spcPct val="125000"/>
              </a:lnSpc>
              <a:buNone/>
              <a:defRPr sz="1800"/>
            </a:lvl1pPr>
            <a:lvl2pPr marL="457200" indent="0">
              <a:lnSpc>
                <a:spcPct val="125000"/>
              </a:lnSpc>
              <a:buNone/>
              <a:defRPr sz="1600"/>
            </a:lvl2pPr>
            <a:lvl3pPr marL="914400" indent="0">
              <a:lnSpc>
                <a:spcPct val="125000"/>
              </a:lnSpc>
              <a:buNone/>
              <a:defRPr sz="1400"/>
            </a:lvl3pPr>
            <a:lvl4pPr marL="1371600" indent="0">
              <a:lnSpc>
                <a:spcPct val="125000"/>
              </a:lnSpc>
              <a:buNone/>
              <a:defRPr sz="1200"/>
            </a:lvl4pPr>
            <a:lvl5pPr marL="1828800" indent="0">
              <a:lnSpc>
                <a:spcPct val="125000"/>
              </a:lnSpc>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3" name="Frame 2">
            <a:extLst>
              <a:ext uri="{FF2B5EF4-FFF2-40B4-BE49-F238E27FC236}">
                <a16:creationId xmlns:a16="http://schemas.microsoft.com/office/drawing/2014/main" id="{56F59DF2-AB3C-B7B3-826A-636B8CC5AB3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424613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37016-0B2B-9F81-7A77-63223C4864D8}"/>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1134E572-08FE-0439-A460-8DFE1183A605}"/>
              </a:ext>
            </a:extLst>
          </p:cNvPr>
          <p:cNvSpPr>
            <a:spLocks noGrp="1"/>
          </p:cNvSpPr>
          <p:nvPr>
            <p:ph type="title" hasCustomPrompt="1"/>
          </p:nvPr>
        </p:nvSpPr>
        <p:spPr>
          <a:xfrm>
            <a:off x="6478742" y="914399"/>
            <a:ext cx="4798858" cy="5029199"/>
          </a:xfrm>
        </p:spPr>
        <p:txBody>
          <a:bodyPr>
            <a:normAutofit/>
          </a:bodyPr>
          <a:lstStyle>
            <a:lvl1pPr>
              <a:defRPr sz="4800"/>
            </a:lvl1pPr>
          </a:lstStyle>
          <a:p>
            <a:r>
              <a:rPr lang="en-US" dirty="0"/>
              <a:t>Click to add title</a:t>
            </a:r>
          </a:p>
        </p:txBody>
      </p:sp>
      <p:sp>
        <p:nvSpPr>
          <p:cNvPr id="9" name="Picture Placeholder 8">
            <a:extLst>
              <a:ext uri="{FF2B5EF4-FFF2-40B4-BE49-F238E27FC236}">
                <a16:creationId xmlns:a16="http://schemas.microsoft.com/office/drawing/2014/main" id="{01EB46EC-087C-B8FF-2363-B99FAE983B02}"/>
              </a:ext>
            </a:extLst>
          </p:cNvPr>
          <p:cNvSpPr>
            <a:spLocks noGrp="1"/>
          </p:cNvSpPr>
          <p:nvPr>
            <p:ph type="pic" sz="quarter" idx="10"/>
          </p:nvPr>
        </p:nvSpPr>
        <p:spPr>
          <a:xfrm>
            <a:off x="0" y="914400"/>
            <a:ext cx="5713413" cy="5029200"/>
          </a:xfrm>
        </p:spPr>
        <p:txBody>
          <a:bodyPr>
            <a:norm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971566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D49246-C641-C3BA-F07B-89FFC6CDAEB8}"/>
              </a:ext>
            </a:extLst>
          </p:cNvPr>
          <p:cNvSpPr>
            <a:spLocks noGrp="1"/>
          </p:cNvSpPr>
          <p:nvPr>
            <p:ph type="title" hasCustomPrompt="1"/>
          </p:nvPr>
        </p:nvSpPr>
        <p:spPr>
          <a:xfrm>
            <a:off x="914399" y="853439"/>
            <a:ext cx="4802373" cy="2833689"/>
          </a:xfrm>
        </p:spPr>
        <p:txBody>
          <a:bodyPr rIns="914400" anchor="b"/>
          <a:lstStyle>
            <a:lvl1pPr>
              <a:defRPr sz="4800"/>
            </a:lvl1pPr>
          </a:lstStyle>
          <a:p>
            <a:r>
              <a:rPr lang="en-US" dirty="0"/>
              <a:t>Click to add title</a:t>
            </a:r>
          </a:p>
        </p:txBody>
      </p:sp>
      <p:sp>
        <p:nvSpPr>
          <p:cNvPr id="11" name="Content Placeholder 10">
            <a:extLst>
              <a:ext uri="{FF2B5EF4-FFF2-40B4-BE49-F238E27FC236}">
                <a16:creationId xmlns:a16="http://schemas.microsoft.com/office/drawing/2014/main" id="{5BE7E1DF-A70C-8F79-9B76-72B2A7B4DC71}"/>
              </a:ext>
            </a:extLst>
          </p:cNvPr>
          <p:cNvSpPr>
            <a:spLocks noGrp="1"/>
          </p:cNvSpPr>
          <p:nvPr>
            <p:ph sz="quarter" idx="11" hasCustomPrompt="1"/>
          </p:nvPr>
        </p:nvSpPr>
        <p:spPr>
          <a:xfrm>
            <a:off x="914400" y="393191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1CD5F637-DFBF-7FED-7CD5-F46A26E5CD15}"/>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13" name="Frame 12">
            <a:extLst>
              <a:ext uri="{FF2B5EF4-FFF2-40B4-BE49-F238E27FC236}">
                <a16:creationId xmlns:a16="http://schemas.microsoft.com/office/drawing/2014/main" id="{33E3B934-3E16-21AF-8F5A-9EFD93255705}"/>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51281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Місце для нижнього колонтитула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Місце для номера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61E90-EC71-4715-A933-F8FDFB3118E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288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872928-B479-F7C5-9C83-C448FBA36175}"/>
              </a:ext>
            </a:extLst>
          </p:cNvPr>
          <p:cNvSpPr>
            <a:spLocks noGrp="1"/>
          </p:cNvSpPr>
          <p:nvPr>
            <p:ph type="title" hasCustomPrompt="1"/>
          </p:nvPr>
        </p:nvSpPr>
        <p:spPr>
          <a:xfrm>
            <a:off x="914400" y="1020445"/>
            <a:ext cx="4114800" cy="5029200"/>
          </a:xfrm>
        </p:spPr>
        <p:txBody>
          <a:bodyPr>
            <a:normAutofit/>
          </a:bodyPr>
          <a:lstStyle>
            <a:lvl1pPr>
              <a:defRPr sz="3600"/>
            </a:lvl1pPr>
          </a:lstStyle>
          <a:p>
            <a:r>
              <a:rPr lang="en-US" dirty="0"/>
              <a:t>Click to add title</a:t>
            </a:r>
          </a:p>
        </p:txBody>
      </p:sp>
      <p:sp>
        <p:nvSpPr>
          <p:cNvPr id="9" name="Content Placeholder 10">
            <a:extLst>
              <a:ext uri="{FF2B5EF4-FFF2-40B4-BE49-F238E27FC236}">
                <a16:creationId xmlns:a16="http://schemas.microsoft.com/office/drawing/2014/main" id="{61E3771A-E1EB-0CBE-828C-2C5E1F2AE6CF}"/>
              </a:ext>
            </a:extLst>
          </p:cNvPr>
          <p:cNvSpPr>
            <a:spLocks noGrp="1"/>
          </p:cNvSpPr>
          <p:nvPr>
            <p:ph sz="quarter" idx="11" hasCustomPrompt="1"/>
          </p:nvPr>
        </p:nvSpPr>
        <p:spPr>
          <a:xfrm>
            <a:off x="6475227" y="1020445"/>
            <a:ext cx="4802735" cy="5029200"/>
          </a:xfrm>
        </p:spPr>
        <p:txBody>
          <a:bodyPr anchor="ctr">
            <a:normAutofit/>
          </a:bodyPr>
          <a:lstStyle>
            <a:lvl1pPr marL="228600" indent="-228600">
              <a:lnSpc>
                <a:spcPct val="125000"/>
              </a:lnSpc>
              <a:spcBef>
                <a:spcPts val="0"/>
              </a:spcBef>
              <a:spcAft>
                <a:spcPts val="1200"/>
              </a:spcAft>
              <a:buFont typeface="Arial" panose="020B0604020202020204" pitchFamily="34" charset="0"/>
              <a:buChar char="•"/>
              <a:defRPr sz="1800"/>
            </a:lvl1pPr>
            <a:lvl2pPr marL="411480" indent="-228600">
              <a:lnSpc>
                <a:spcPct val="125000"/>
              </a:lnSpc>
              <a:spcBef>
                <a:spcPts val="0"/>
              </a:spcBef>
              <a:spcAft>
                <a:spcPts val="1200"/>
              </a:spcAft>
              <a:buFont typeface="Arial" panose="020B0604020202020204" pitchFamily="34" charset="0"/>
              <a:buChar char="•"/>
              <a:defRPr sz="1600"/>
            </a:lvl2pPr>
            <a:lvl3pPr marL="594360" indent="-228600">
              <a:lnSpc>
                <a:spcPct val="125000"/>
              </a:lnSpc>
              <a:spcBef>
                <a:spcPts val="0"/>
              </a:spcBef>
              <a:spcAft>
                <a:spcPts val="1200"/>
              </a:spcAft>
              <a:buFont typeface="Arial" panose="020B0604020202020204" pitchFamily="34" charset="0"/>
              <a:buChar char="•"/>
              <a:defRPr sz="1400"/>
            </a:lvl3pPr>
            <a:lvl4pPr marL="777240" indent="-228600">
              <a:lnSpc>
                <a:spcPct val="125000"/>
              </a:lnSpc>
              <a:spcBef>
                <a:spcPts val="0"/>
              </a:spcBef>
              <a:spcAft>
                <a:spcPts val="1200"/>
              </a:spcAft>
              <a:buFont typeface="Arial" panose="020B0604020202020204" pitchFamily="34" charset="0"/>
              <a:buChar char="•"/>
              <a:defRPr sz="1200"/>
            </a:lvl4pPr>
            <a:lvl5pPr marL="960120" indent="-228600">
              <a:lnSpc>
                <a:spcPct val="125000"/>
              </a:lnSpc>
              <a:spcBef>
                <a:spcPts val="0"/>
              </a:spcBef>
              <a:spcAft>
                <a:spcPts val="1200"/>
              </a:spcAft>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Rectangle 1">
            <a:extLst>
              <a:ext uri="{FF2B5EF4-FFF2-40B4-BE49-F238E27FC236}">
                <a16:creationId xmlns:a16="http://schemas.microsoft.com/office/drawing/2014/main" id="{62A1635D-96F0-769B-4ECB-70502770ABBC}"/>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4F877767-0342-A344-0462-A0D877FF68F8}"/>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838863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1F215D-0D9E-64B3-1F66-E90B87932A89}"/>
              </a:ext>
            </a:extLst>
          </p:cNvPr>
          <p:cNvSpPr>
            <a:spLocks noGrp="1"/>
          </p:cNvSpPr>
          <p:nvPr>
            <p:ph type="title" hasCustomPrompt="1"/>
          </p:nvPr>
        </p:nvSpPr>
        <p:spPr>
          <a:xfrm>
            <a:off x="914400" y="900741"/>
            <a:ext cx="4802372" cy="2788919"/>
          </a:xfrm>
        </p:spPr>
        <p:txBody>
          <a:bodyPr anchor="b">
            <a:normAutofit/>
          </a:bodyPr>
          <a:lstStyle>
            <a:lvl1pPr>
              <a:defRPr sz="4800"/>
            </a:lvl1pPr>
          </a:lstStyle>
          <a:p>
            <a:r>
              <a:rPr lang="en-US" dirty="0"/>
              <a:t>Click to add title</a:t>
            </a:r>
          </a:p>
        </p:txBody>
      </p:sp>
      <p:sp>
        <p:nvSpPr>
          <p:cNvPr id="9" name="Content Placeholder 10">
            <a:extLst>
              <a:ext uri="{FF2B5EF4-FFF2-40B4-BE49-F238E27FC236}">
                <a16:creationId xmlns:a16="http://schemas.microsoft.com/office/drawing/2014/main" id="{E86A4459-11C2-44C6-0173-C666D5AADC1E}"/>
              </a:ext>
            </a:extLst>
          </p:cNvPr>
          <p:cNvSpPr>
            <a:spLocks noGrp="1"/>
          </p:cNvSpPr>
          <p:nvPr>
            <p:ph sz="quarter" idx="11" hasCustomPrompt="1"/>
          </p:nvPr>
        </p:nvSpPr>
        <p:spPr>
          <a:xfrm>
            <a:off x="914400" y="382523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9284EF14-0982-D931-9DD6-ECFE61D5B0F6}"/>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7D7E927E-4F73-5579-4F1D-E13899DEEA0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9067718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2 column layout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0" y="2153285"/>
            <a:ext cx="4953001"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6309360" y="2153285"/>
            <a:ext cx="51358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5D7E8F5-692D-24DD-0F8C-9563BA74AAF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778975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2 column layout 2">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1" y="2153285"/>
            <a:ext cx="3261359"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4480560" y="2153285"/>
            <a:ext cx="69646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C0F1533-3810-C210-9B67-D2F4A1846C23}"/>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0411152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C70371-D147-2B29-EAEB-B10A799D09DF}"/>
              </a:ext>
            </a:extLst>
          </p:cNvPr>
          <p:cNvSpPr>
            <a:spLocks noGrp="1"/>
          </p:cNvSpPr>
          <p:nvPr>
            <p:ph type="title" hasCustomPrompt="1"/>
          </p:nvPr>
        </p:nvSpPr>
        <p:spPr>
          <a:xfrm>
            <a:off x="916169" y="614812"/>
            <a:ext cx="10359659" cy="1325563"/>
          </a:xfrm>
        </p:spPr>
        <p:txBody>
          <a:bodyPr>
            <a:normAutofit/>
          </a:bodyPr>
          <a:lstStyle>
            <a:lvl1pPr>
              <a:defRPr sz="3600"/>
            </a:lvl1pPr>
          </a:lstStyle>
          <a:p>
            <a:r>
              <a:rPr lang="en-US" dirty="0"/>
              <a:t>Click to add title</a:t>
            </a:r>
          </a:p>
        </p:txBody>
      </p:sp>
      <p:sp>
        <p:nvSpPr>
          <p:cNvPr id="3" name="Picture Placeholder 2">
            <a:extLst>
              <a:ext uri="{FF2B5EF4-FFF2-40B4-BE49-F238E27FC236}">
                <a16:creationId xmlns:a16="http://schemas.microsoft.com/office/drawing/2014/main" id="{1C5AE226-98C6-70F4-8DED-59E8FE30401C}"/>
              </a:ext>
            </a:extLst>
          </p:cNvPr>
          <p:cNvSpPr>
            <a:spLocks noGrp="1"/>
          </p:cNvSpPr>
          <p:nvPr>
            <p:ph type="pic" sz="quarter" idx="11"/>
          </p:nvPr>
        </p:nvSpPr>
        <p:spPr>
          <a:xfrm>
            <a:off x="-367" y="2177378"/>
            <a:ext cx="5713413" cy="4669987"/>
          </a:xfrm>
          <a:custGeom>
            <a:avLst/>
            <a:gdLst>
              <a:gd name="connsiteX0" fmla="*/ 400038 w 5713413"/>
              <a:gd name="connsiteY0" fmla="*/ 0 h 4669987"/>
              <a:gd name="connsiteX1" fmla="*/ 5713413 w 5713413"/>
              <a:gd name="connsiteY1" fmla="*/ 0 h 4669987"/>
              <a:gd name="connsiteX2" fmla="*/ 5713413 w 5713413"/>
              <a:gd name="connsiteY2" fmla="*/ 4315224 h 4669987"/>
              <a:gd name="connsiteX3" fmla="*/ 400038 w 5713413"/>
              <a:gd name="connsiteY3" fmla="*/ 4315224 h 4669987"/>
              <a:gd name="connsiteX4" fmla="*/ 0 w 5713413"/>
              <a:gd name="connsiteY4" fmla="*/ 0 h 4669987"/>
              <a:gd name="connsiteX5" fmla="*/ 386684 w 5713413"/>
              <a:gd name="connsiteY5" fmla="*/ 0 h 4669987"/>
              <a:gd name="connsiteX6" fmla="*/ 386684 w 5713413"/>
              <a:gd name="connsiteY6" fmla="*/ 4328578 h 4669987"/>
              <a:gd name="connsiteX7" fmla="*/ 5713413 w 5713413"/>
              <a:gd name="connsiteY7" fmla="*/ 4328578 h 4669987"/>
              <a:gd name="connsiteX8" fmla="*/ 5713413 w 5713413"/>
              <a:gd name="connsiteY8" fmla="*/ 4669987 h 4669987"/>
              <a:gd name="connsiteX9" fmla="*/ 0 w 5713413"/>
              <a:gd name="connsiteY9" fmla="*/ 4669987 h 466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3413" h="4669987">
                <a:moveTo>
                  <a:pt x="400038" y="0"/>
                </a:moveTo>
                <a:lnTo>
                  <a:pt x="5713413" y="0"/>
                </a:lnTo>
                <a:lnTo>
                  <a:pt x="5713413" y="4315224"/>
                </a:lnTo>
                <a:lnTo>
                  <a:pt x="400038" y="4315224"/>
                </a:lnTo>
                <a:close/>
                <a:moveTo>
                  <a:pt x="0" y="0"/>
                </a:moveTo>
                <a:lnTo>
                  <a:pt x="386684" y="0"/>
                </a:lnTo>
                <a:lnTo>
                  <a:pt x="386684" y="4328578"/>
                </a:lnTo>
                <a:lnTo>
                  <a:pt x="5713413" y="4328578"/>
                </a:lnTo>
                <a:lnTo>
                  <a:pt x="5713413" y="4669987"/>
                </a:lnTo>
                <a:lnTo>
                  <a:pt x="0" y="4669987"/>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12" name="Content Placeholder 11">
            <a:extLst>
              <a:ext uri="{FF2B5EF4-FFF2-40B4-BE49-F238E27FC236}">
                <a16:creationId xmlns:a16="http://schemas.microsoft.com/office/drawing/2014/main" id="{8EEA9034-22FD-3C2F-6A27-63638969802D}"/>
              </a:ext>
            </a:extLst>
          </p:cNvPr>
          <p:cNvSpPr>
            <a:spLocks noGrp="1"/>
          </p:cNvSpPr>
          <p:nvPr>
            <p:ph sz="quarter" idx="10" hasCustomPrompt="1"/>
          </p:nvPr>
        </p:nvSpPr>
        <p:spPr>
          <a:xfrm>
            <a:off x="6475413" y="2153285"/>
            <a:ext cx="4799012" cy="3790315"/>
          </a:xfrm>
        </p:spPr>
        <p:txBody>
          <a:bodyPr>
            <a:normAutofit/>
          </a:bodyPr>
          <a:lstStyle>
            <a:lvl1pPr>
              <a:lnSpc>
                <a:spcPct val="95000"/>
              </a:lnSpc>
              <a:spcBef>
                <a:spcPts val="1000"/>
              </a:spcBef>
              <a:spcAft>
                <a:spcPts val="1200"/>
              </a:spcAft>
              <a:defRPr sz="2000"/>
            </a:lvl1pPr>
            <a:lvl2pPr>
              <a:lnSpc>
                <a:spcPct val="95000"/>
              </a:lnSpc>
              <a:spcBef>
                <a:spcPts val="1000"/>
              </a:spcBef>
              <a:spcAft>
                <a:spcPts val="1200"/>
              </a:spcAft>
              <a:defRPr sz="1800"/>
            </a:lvl2pPr>
            <a:lvl3pPr>
              <a:lnSpc>
                <a:spcPct val="95000"/>
              </a:lnSpc>
              <a:spcBef>
                <a:spcPts val="1000"/>
              </a:spcBef>
              <a:spcAft>
                <a:spcPts val="1200"/>
              </a:spcAft>
              <a:defRPr sz="1600"/>
            </a:lvl3pPr>
            <a:lvl4pPr>
              <a:lnSpc>
                <a:spcPct val="95000"/>
              </a:lnSpc>
              <a:spcBef>
                <a:spcPts val="1000"/>
              </a:spcBef>
              <a:spcAft>
                <a:spcPts val="1200"/>
              </a:spcAft>
              <a:defRPr sz="1400"/>
            </a:lvl4pPr>
            <a:lvl5pPr>
              <a:lnSpc>
                <a:spcPct val="95000"/>
              </a:lnSpc>
              <a:spcBef>
                <a:spcPts val="1000"/>
              </a:spcBef>
              <a:spcAft>
                <a:spcPts val="12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C72AFED-AF5A-A2E9-0D36-388733BBE998}"/>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7" name="Frame 6">
            <a:extLst>
              <a:ext uri="{FF2B5EF4-FFF2-40B4-BE49-F238E27FC236}">
                <a16:creationId xmlns:a16="http://schemas.microsoft.com/office/drawing/2014/main" id="{7A42E613-3DCC-07A2-BA9B-74B13F28E59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9339069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338E2-B50A-8F3E-2CA7-A75753E7ED96}"/>
              </a:ext>
            </a:extLst>
          </p:cNvPr>
          <p:cNvSpPr>
            <a:spLocks noGrp="1"/>
          </p:cNvSpPr>
          <p:nvPr>
            <p:ph type="title" hasCustomPrompt="1"/>
          </p:nvPr>
        </p:nvSpPr>
        <p:spPr>
          <a:xfrm>
            <a:off x="912629" y="598947"/>
            <a:ext cx="10515600" cy="1325563"/>
          </a:xfrm>
        </p:spPr>
        <p:txBody>
          <a:bodyPr>
            <a:normAutofit/>
          </a:bodyPr>
          <a:lstStyle>
            <a:lvl1pPr>
              <a:defRPr sz="3600"/>
            </a:lvl1pPr>
          </a:lstStyle>
          <a:p>
            <a:r>
              <a:rPr lang="en-US" dirty="0"/>
              <a:t>Click to add title</a:t>
            </a:r>
          </a:p>
        </p:txBody>
      </p:sp>
      <p:sp>
        <p:nvSpPr>
          <p:cNvPr id="12" name="Content Placeholder 11">
            <a:extLst>
              <a:ext uri="{FF2B5EF4-FFF2-40B4-BE49-F238E27FC236}">
                <a16:creationId xmlns:a16="http://schemas.microsoft.com/office/drawing/2014/main" id="{CC8DD029-A673-92B9-0343-3B35BE46D2F3}"/>
              </a:ext>
            </a:extLst>
          </p:cNvPr>
          <p:cNvSpPr>
            <a:spLocks noGrp="1"/>
          </p:cNvSpPr>
          <p:nvPr>
            <p:ph sz="quarter" idx="11" hasCustomPrompt="1"/>
          </p:nvPr>
        </p:nvSpPr>
        <p:spPr>
          <a:xfrm>
            <a:off x="929641" y="2153285"/>
            <a:ext cx="3032759" cy="3790310"/>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able Placeholder 10">
            <a:extLst>
              <a:ext uri="{FF2B5EF4-FFF2-40B4-BE49-F238E27FC236}">
                <a16:creationId xmlns:a16="http://schemas.microsoft.com/office/drawing/2014/main" id="{6E658BA3-0202-C705-7A02-8B70B7884420}"/>
              </a:ext>
            </a:extLst>
          </p:cNvPr>
          <p:cNvSpPr>
            <a:spLocks noGrp="1"/>
          </p:cNvSpPr>
          <p:nvPr>
            <p:ph type="tbl" sz="quarter" idx="10"/>
          </p:nvPr>
        </p:nvSpPr>
        <p:spPr>
          <a:xfrm>
            <a:off x="4724400" y="2170621"/>
            <a:ext cx="6553200" cy="3772974"/>
          </a:xfrm>
        </p:spPr>
        <p:txBody>
          <a:bodyPr>
            <a:normAutofit/>
          </a:bodyPr>
          <a:lstStyle>
            <a:lvl1pPr>
              <a:defRPr sz="2000"/>
            </a:lvl1pPr>
          </a:lstStyle>
          <a:p>
            <a:r>
              <a:rPr lang="en-US"/>
              <a:t>Click icon to add table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BD761E53-47C7-492A-D5B5-A8C2740B5157}"/>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583200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 column layou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2" y="2153285"/>
            <a:ext cx="6925660" cy="3500438"/>
          </a:xfrm>
        </p:spPr>
        <p:txBody>
          <a:bodyPr lIns="91440">
            <a:normAutofit/>
          </a:bodyPr>
          <a:lstStyle>
            <a:lvl1pPr marL="0" indent="0">
              <a:spcBef>
                <a:spcPts val="1000"/>
              </a:spcBef>
              <a:spcAft>
                <a:spcPts val="1200"/>
              </a:spcAft>
              <a:buNone/>
              <a:defRPr sz="1800" b="0"/>
            </a:lvl1pPr>
            <a:lvl2pPr marL="228600">
              <a:spcBef>
                <a:spcPts val="1000"/>
              </a:spcBef>
              <a:spcAft>
                <a:spcPts val="1200"/>
              </a:spcAft>
              <a:defRPr sz="1800" b="0"/>
            </a:lvl2pPr>
            <a:lvl3pPr marL="685800">
              <a:spcBef>
                <a:spcPts val="1000"/>
              </a:spcBef>
              <a:spcAft>
                <a:spcPts val="1200"/>
              </a:spcAft>
              <a:defRPr sz="1800" b="0"/>
            </a:lvl3pPr>
            <a:lvl4pPr marL="868680">
              <a:spcBef>
                <a:spcPts val="1000"/>
              </a:spcBef>
              <a:spcAft>
                <a:spcPts val="1200"/>
              </a:spcAft>
              <a:defRPr sz="1800" b="0"/>
            </a:lvl4pPr>
            <a:lvl5pPr marL="1143000">
              <a:spcBef>
                <a:spcPts val="1000"/>
              </a:spcBef>
              <a:spcAft>
                <a:spcPts val="1200"/>
              </a:spcAft>
              <a:defRPr sz="18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8215745" y="2153285"/>
            <a:ext cx="3229495"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C9F70CF1-DCAD-AE71-6B34-7BFB25EE530B}"/>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1101140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331450" cy="1531525"/>
          </a:xfrm>
        </p:spPr>
        <p:txBody>
          <a:bodyPr>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0CF90928-AB48-3554-E2B9-417A00F286AD}"/>
              </a:ext>
            </a:extLst>
          </p:cNvPr>
          <p:cNvSpPr>
            <a:spLocks noGrp="1"/>
          </p:cNvSpPr>
          <p:nvPr>
            <p:ph type="tbl" sz="quarter" idx="10" hasCustomPrompt="1"/>
          </p:nvPr>
        </p:nvSpPr>
        <p:spPr>
          <a:xfrm>
            <a:off x="930275" y="2168526"/>
            <a:ext cx="10331450" cy="3939068"/>
          </a:xfrm>
        </p:spPr>
        <p:txBody>
          <a:bodyPr>
            <a:normAutofit/>
          </a:bodyPr>
          <a:lstStyle>
            <a:lvl1pPr>
              <a:defRPr sz="2400"/>
            </a:lvl1pPr>
          </a:lstStyle>
          <a:p>
            <a:r>
              <a:rPr lang="en-US" dirty="0"/>
              <a:t>Click icon to insert table</a:t>
            </a:r>
          </a:p>
        </p:txBody>
      </p:sp>
      <p:sp>
        <p:nvSpPr>
          <p:cNvPr id="8" name="Rectangle 7">
            <a:extLst>
              <a:ext uri="{FF2B5EF4-FFF2-40B4-BE49-F238E27FC236}">
                <a16:creationId xmlns:a16="http://schemas.microsoft.com/office/drawing/2014/main" id="{67D6C0A7-887A-66E2-A954-5E0592B9FD71}"/>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12978863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B1E76-5845-01C9-1D0D-03CFFE6F06CA}"/>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096C21AF-4286-DECE-37A1-E8980687A168}"/>
              </a:ext>
            </a:extLst>
          </p:cNvPr>
          <p:cNvSpPr>
            <a:spLocks noGrp="1"/>
          </p:cNvSpPr>
          <p:nvPr>
            <p:ph type="title" hasCustomPrompt="1"/>
          </p:nvPr>
        </p:nvSpPr>
        <p:spPr>
          <a:xfrm>
            <a:off x="899160" y="655320"/>
            <a:ext cx="4572000" cy="5486400"/>
          </a:xfrm>
        </p:spPr>
        <p:txBody>
          <a:bodyPr>
            <a:normAutofit/>
          </a:bodyPr>
          <a:lstStyle>
            <a:lvl1pPr>
              <a:defRPr sz="4800"/>
            </a:lvl1pPr>
          </a:lstStyle>
          <a:p>
            <a:r>
              <a:rPr lang="en-US" dirty="0"/>
              <a:t>Click to add title</a:t>
            </a:r>
          </a:p>
        </p:txBody>
      </p:sp>
      <p:sp>
        <p:nvSpPr>
          <p:cNvPr id="9" name="Content Placeholder 8">
            <a:extLst>
              <a:ext uri="{FF2B5EF4-FFF2-40B4-BE49-F238E27FC236}">
                <a16:creationId xmlns:a16="http://schemas.microsoft.com/office/drawing/2014/main" id="{B8E1D6B3-3EC8-6AC4-BE2B-5C732C856791}"/>
              </a:ext>
            </a:extLst>
          </p:cNvPr>
          <p:cNvSpPr>
            <a:spLocks noGrp="1"/>
          </p:cNvSpPr>
          <p:nvPr>
            <p:ph sz="quarter" idx="10" hasCustomPrompt="1"/>
          </p:nvPr>
        </p:nvSpPr>
        <p:spPr>
          <a:xfrm>
            <a:off x="6475413" y="2773680"/>
            <a:ext cx="4572000" cy="3368040"/>
          </a:xfrm>
        </p:spPr>
        <p:txBody>
          <a:bodyPr>
            <a:normAutofit/>
          </a:bodyPr>
          <a:lstStyle>
            <a:lvl1pPr marL="0" indent="0">
              <a:spcBef>
                <a:spcPts val="1000"/>
              </a:spcBef>
              <a:buNone/>
              <a:defRPr sz="1800"/>
            </a:lvl1pPr>
            <a:lvl2pPr marL="457200" indent="0">
              <a:spcBef>
                <a:spcPts val="1000"/>
              </a:spcBef>
              <a:buNone/>
              <a:defRPr sz="1600"/>
            </a:lvl2pPr>
            <a:lvl3pPr marL="914400" indent="0">
              <a:spcBef>
                <a:spcPts val="1000"/>
              </a:spcBef>
              <a:buNone/>
              <a:defRPr sz="1400"/>
            </a:lvl3pPr>
            <a:lvl4pPr marL="1371600" indent="0">
              <a:spcBef>
                <a:spcPts val="1000"/>
              </a:spcBef>
              <a:buNone/>
              <a:defRPr sz="1200"/>
            </a:lvl4pPr>
            <a:lvl5pPr marL="1828800" indent="0">
              <a:spcBef>
                <a:spcPts val="100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76161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A39D92-9919-A80E-44FF-6B912E850733}"/>
              </a:ext>
            </a:extLst>
          </p:cNvPr>
          <p:cNvSpPr>
            <a:spLocks noGrp="1"/>
          </p:cNvSpPr>
          <p:nvPr>
            <p:ph type="pic" sz="quarter" idx="10" hasCustomPrompt="1"/>
          </p:nvPr>
        </p:nvSpPr>
        <p:spPr>
          <a:xfrm>
            <a:off x="458788" y="457200"/>
            <a:ext cx="11274425" cy="5943600"/>
          </a:xfrm>
        </p:spPr>
        <p:txBody>
          <a:bodyPr>
            <a:normAutofit/>
          </a:bodyPr>
          <a:lstStyle>
            <a:lvl1pPr marL="0" indent="0">
              <a:buNone/>
              <a:defRPr sz="2000"/>
            </a:lvl1pPr>
          </a:lstStyle>
          <a:p>
            <a:r>
              <a:rPr lang="en-US" dirty="0"/>
              <a:t>Click icon to insert picture</a:t>
            </a:r>
          </a:p>
        </p:txBody>
      </p:sp>
      <p:sp>
        <p:nvSpPr>
          <p:cNvPr id="6" name="Title 5">
            <a:extLst>
              <a:ext uri="{FF2B5EF4-FFF2-40B4-BE49-F238E27FC236}">
                <a16:creationId xmlns:a16="http://schemas.microsoft.com/office/drawing/2014/main" id="{B62FF34D-C8F8-1796-647D-D17056A27E11}"/>
              </a:ext>
            </a:extLst>
          </p:cNvPr>
          <p:cNvSpPr>
            <a:spLocks noGrp="1"/>
          </p:cNvSpPr>
          <p:nvPr>
            <p:ph type="title" hasCustomPrompt="1"/>
          </p:nvPr>
        </p:nvSpPr>
        <p:spPr>
          <a:xfrm>
            <a:off x="6581955" y="612475"/>
            <a:ext cx="4701904" cy="3079029"/>
          </a:xfrm>
        </p:spPr>
        <p:txBody>
          <a:bodyPr anchor="b">
            <a:normAutofit/>
          </a:bodyPr>
          <a:lstStyle>
            <a:lvl1pPr algn="r">
              <a:defRPr sz="4800">
                <a:solidFill>
                  <a:schemeClr val="tx1"/>
                </a:solidFill>
              </a:defRPr>
            </a:lvl1pPr>
          </a:lstStyle>
          <a:p>
            <a:r>
              <a:rPr lang="en-US" dirty="0"/>
              <a:t>Click to add title</a:t>
            </a:r>
          </a:p>
        </p:txBody>
      </p:sp>
    </p:spTree>
    <p:extLst>
      <p:ext uri="{BB962C8B-B14F-4D97-AF65-F5344CB8AC3E}">
        <p14:creationId xmlns:p14="http://schemas.microsoft.com/office/powerpoint/2010/main" val="18630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Місце для нижнього колонтитула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Місце для номера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61E90-EC71-4715-A933-F8FDFB3118E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5660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C229E2-8757-94D8-A1B6-702189DCCBF2}"/>
              </a:ext>
              <a:ext uri="{C183D7F6-B498-43B3-948B-1728B52AA6E4}">
                <adec:decorative xmlns="" xmlns:adec="http://schemas.microsoft.com/office/drawing/2017/decorative" val="1"/>
              </a:ext>
            </a:extLst>
          </p:cNvPr>
          <p:cNvSpPr/>
          <p:nvPr userDrawn="1"/>
        </p:nvSpPr>
        <p:spPr>
          <a:xfrm>
            <a:off x="6096000" y="3249"/>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8" name="Title 7">
            <a:extLst>
              <a:ext uri="{FF2B5EF4-FFF2-40B4-BE49-F238E27FC236}">
                <a16:creationId xmlns:a16="http://schemas.microsoft.com/office/drawing/2014/main" id="{A77143C8-CDFF-B937-C00C-5E7B5093991E}"/>
              </a:ext>
            </a:extLst>
          </p:cNvPr>
          <p:cNvSpPr>
            <a:spLocks noGrp="1"/>
          </p:cNvSpPr>
          <p:nvPr>
            <p:ph type="title" hasCustomPrompt="1"/>
          </p:nvPr>
        </p:nvSpPr>
        <p:spPr>
          <a:xfrm>
            <a:off x="914400" y="883920"/>
            <a:ext cx="4114800" cy="5059680"/>
          </a:xfrm>
        </p:spPr>
        <p:txBody>
          <a:bodyPr>
            <a:normAutofit/>
          </a:bodyPr>
          <a:lstStyle>
            <a:lvl1pPr>
              <a:defRPr sz="3600">
                <a:solidFill>
                  <a:schemeClr val="tx1">
                    <a:lumMod val="75000"/>
                    <a:lumOff val="25000"/>
                  </a:schemeClr>
                </a:solidFill>
              </a:defRPr>
            </a:lvl1pPr>
          </a:lstStyle>
          <a:p>
            <a:r>
              <a:rPr lang="en-US" dirty="0"/>
              <a:t>Click to add title</a:t>
            </a:r>
          </a:p>
        </p:txBody>
      </p:sp>
      <p:sp>
        <p:nvSpPr>
          <p:cNvPr id="10" name="Content Placeholder 9">
            <a:extLst>
              <a:ext uri="{FF2B5EF4-FFF2-40B4-BE49-F238E27FC236}">
                <a16:creationId xmlns:a16="http://schemas.microsoft.com/office/drawing/2014/main" id="{F82637A1-1BB4-AF51-24C3-6FE78DD45D99}"/>
              </a:ext>
            </a:extLst>
          </p:cNvPr>
          <p:cNvSpPr>
            <a:spLocks noGrp="1"/>
          </p:cNvSpPr>
          <p:nvPr>
            <p:ph sz="quarter" idx="10" hasCustomPrompt="1"/>
          </p:nvPr>
        </p:nvSpPr>
        <p:spPr>
          <a:xfrm>
            <a:off x="6475413" y="2438400"/>
            <a:ext cx="4799012" cy="3505200"/>
          </a:xfrm>
        </p:spPr>
        <p:txBody>
          <a:bodyPr>
            <a:normAutofit/>
          </a:bodyPr>
          <a:lstStyle>
            <a:lvl1pPr marL="0" indent="0">
              <a:lnSpc>
                <a:spcPct val="125000"/>
              </a:lnSpc>
              <a:buNone/>
              <a:defRPr sz="1800"/>
            </a:lvl1pPr>
            <a:lvl2pPr marL="457200" indent="0">
              <a:lnSpc>
                <a:spcPct val="125000"/>
              </a:lnSpc>
              <a:buNone/>
              <a:defRPr sz="1600"/>
            </a:lvl2pPr>
            <a:lvl3pPr marL="914400" indent="0">
              <a:lnSpc>
                <a:spcPct val="125000"/>
              </a:lnSpc>
              <a:buNone/>
              <a:defRPr sz="1400"/>
            </a:lvl3pPr>
            <a:lvl4pPr marL="1371600" indent="0">
              <a:lnSpc>
                <a:spcPct val="125000"/>
              </a:lnSpc>
              <a:buNone/>
              <a:defRPr sz="1200"/>
            </a:lvl4pPr>
            <a:lvl5pPr marL="1828800" indent="0">
              <a:lnSpc>
                <a:spcPct val="125000"/>
              </a:lnSpc>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3" name="Frame 2">
            <a:extLst>
              <a:ext uri="{FF2B5EF4-FFF2-40B4-BE49-F238E27FC236}">
                <a16:creationId xmlns:a16="http://schemas.microsoft.com/office/drawing/2014/main" id="{56F59DF2-AB3C-B7B3-826A-636B8CC5AB3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42902189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37016-0B2B-9F81-7A77-63223C4864D8}"/>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1134E572-08FE-0439-A460-8DFE1183A605}"/>
              </a:ext>
            </a:extLst>
          </p:cNvPr>
          <p:cNvSpPr>
            <a:spLocks noGrp="1"/>
          </p:cNvSpPr>
          <p:nvPr>
            <p:ph type="title" hasCustomPrompt="1"/>
          </p:nvPr>
        </p:nvSpPr>
        <p:spPr>
          <a:xfrm>
            <a:off x="6478742" y="914399"/>
            <a:ext cx="4798858" cy="5029199"/>
          </a:xfrm>
        </p:spPr>
        <p:txBody>
          <a:bodyPr>
            <a:normAutofit/>
          </a:bodyPr>
          <a:lstStyle>
            <a:lvl1pPr>
              <a:defRPr sz="4800"/>
            </a:lvl1pPr>
          </a:lstStyle>
          <a:p>
            <a:r>
              <a:rPr lang="en-US" dirty="0"/>
              <a:t>Click to add title</a:t>
            </a:r>
          </a:p>
        </p:txBody>
      </p:sp>
      <p:sp>
        <p:nvSpPr>
          <p:cNvPr id="9" name="Picture Placeholder 8">
            <a:extLst>
              <a:ext uri="{FF2B5EF4-FFF2-40B4-BE49-F238E27FC236}">
                <a16:creationId xmlns:a16="http://schemas.microsoft.com/office/drawing/2014/main" id="{01EB46EC-087C-B8FF-2363-B99FAE983B02}"/>
              </a:ext>
            </a:extLst>
          </p:cNvPr>
          <p:cNvSpPr>
            <a:spLocks noGrp="1"/>
          </p:cNvSpPr>
          <p:nvPr>
            <p:ph type="pic" sz="quarter" idx="10"/>
          </p:nvPr>
        </p:nvSpPr>
        <p:spPr>
          <a:xfrm>
            <a:off x="0" y="914400"/>
            <a:ext cx="5713413" cy="5029200"/>
          </a:xfrm>
        </p:spPr>
        <p:txBody>
          <a:bodyPr>
            <a:norm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121222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D49246-C641-C3BA-F07B-89FFC6CDAEB8}"/>
              </a:ext>
            </a:extLst>
          </p:cNvPr>
          <p:cNvSpPr>
            <a:spLocks noGrp="1"/>
          </p:cNvSpPr>
          <p:nvPr>
            <p:ph type="title" hasCustomPrompt="1"/>
          </p:nvPr>
        </p:nvSpPr>
        <p:spPr>
          <a:xfrm>
            <a:off x="914399" y="853439"/>
            <a:ext cx="4802373" cy="2833689"/>
          </a:xfrm>
        </p:spPr>
        <p:txBody>
          <a:bodyPr rIns="914400" anchor="b"/>
          <a:lstStyle>
            <a:lvl1pPr>
              <a:defRPr sz="4800"/>
            </a:lvl1pPr>
          </a:lstStyle>
          <a:p>
            <a:r>
              <a:rPr lang="en-US" dirty="0"/>
              <a:t>Click to add title</a:t>
            </a:r>
          </a:p>
        </p:txBody>
      </p:sp>
      <p:sp>
        <p:nvSpPr>
          <p:cNvPr id="11" name="Content Placeholder 10">
            <a:extLst>
              <a:ext uri="{FF2B5EF4-FFF2-40B4-BE49-F238E27FC236}">
                <a16:creationId xmlns:a16="http://schemas.microsoft.com/office/drawing/2014/main" id="{5BE7E1DF-A70C-8F79-9B76-72B2A7B4DC71}"/>
              </a:ext>
            </a:extLst>
          </p:cNvPr>
          <p:cNvSpPr>
            <a:spLocks noGrp="1"/>
          </p:cNvSpPr>
          <p:nvPr>
            <p:ph sz="quarter" idx="11" hasCustomPrompt="1"/>
          </p:nvPr>
        </p:nvSpPr>
        <p:spPr>
          <a:xfrm>
            <a:off x="914400" y="393191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1CD5F637-DFBF-7FED-7CD5-F46A26E5CD15}"/>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13" name="Frame 12">
            <a:extLst>
              <a:ext uri="{FF2B5EF4-FFF2-40B4-BE49-F238E27FC236}">
                <a16:creationId xmlns:a16="http://schemas.microsoft.com/office/drawing/2014/main" id="{33E3B934-3E16-21AF-8F5A-9EFD93255705}"/>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9056497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872928-B479-F7C5-9C83-C448FBA36175}"/>
              </a:ext>
            </a:extLst>
          </p:cNvPr>
          <p:cNvSpPr>
            <a:spLocks noGrp="1"/>
          </p:cNvSpPr>
          <p:nvPr>
            <p:ph type="title" hasCustomPrompt="1"/>
          </p:nvPr>
        </p:nvSpPr>
        <p:spPr>
          <a:xfrm>
            <a:off x="914400" y="1020445"/>
            <a:ext cx="4114800" cy="5029200"/>
          </a:xfrm>
        </p:spPr>
        <p:txBody>
          <a:bodyPr>
            <a:normAutofit/>
          </a:bodyPr>
          <a:lstStyle>
            <a:lvl1pPr>
              <a:defRPr sz="3600"/>
            </a:lvl1pPr>
          </a:lstStyle>
          <a:p>
            <a:r>
              <a:rPr lang="en-US" dirty="0"/>
              <a:t>Click to add title</a:t>
            </a:r>
          </a:p>
        </p:txBody>
      </p:sp>
      <p:sp>
        <p:nvSpPr>
          <p:cNvPr id="9" name="Content Placeholder 10">
            <a:extLst>
              <a:ext uri="{FF2B5EF4-FFF2-40B4-BE49-F238E27FC236}">
                <a16:creationId xmlns:a16="http://schemas.microsoft.com/office/drawing/2014/main" id="{61E3771A-E1EB-0CBE-828C-2C5E1F2AE6CF}"/>
              </a:ext>
            </a:extLst>
          </p:cNvPr>
          <p:cNvSpPr>
            <a:spLocks noGrp="1"/>
          </p:cNvSpPr>
          <p:nvPr>
            <p:ph sz="quarter" idx="11" hasCustomPrompt="1"/>
          </p:nvPr>
        </p:nvSpPr>
        <p:spPr>
          <a:xfrm>
            <a:off x="6475227" y="1020445"/>
            <a:ext cx="4802735" cy="5029200"/>
          </a:xfrm>
        </p:spPr>
        <p:txBody>
          <a:bodyPr anchor="ctr">
            <a:normAutofit/>
          </a:bodyPr>
          <a:lstStyle>
            <a:lvl1pPr marL="228600" indent="-228600">
              <a:lnSpc>
                <a:spcPct val="125000"/>
              </a:lnSpc>
              <a:spcBef>
                <a:spcPts val="0"/>
              </a:spcBef>
              <a:spcAft>
                <a:spcPts val="1200"/>
              </a:spcAft>
              <a:buFont typeface="Arial" panose="020B0604020202020204" pitchFamily="34" charset="0"/>
              <a:buChar char="•"/>
              <a:defRPr sz="1800"/>
            </a:lvl1pPr>
            <a:lvl2pPr marL="411480" indent="-228600">
              <a:lnSpc>
                <a:spcPct val="125000"/>
              </a:lnSpc>
              <a:spcBef>
                <a:spcPts val="0"/>
              </a:spcBef>
              <a:spcAft>
                <a:spcPts val="1200"/>
              </a:spcAft>
              <a:buFont typeface="Arial" panose="020B0604020202020204" pitchFamily="34" charset="0"/>
              <a:buChar char="•"/>
              <a:defRPr sz="1600"/>
            </a:lvl2pPr>
            <a:lvl3pPr marL="594360" indent="-228600">
              <a:lnSpc>
                <a:spcPct val="125000"/>
              </a:lnSpc>
              <a:spcBef>
                <a:spcPts val="0"/>
              </a:spcBef>
              <a:spcAft>
                <a:spcPts val="1200"/>
              </a:spcAft>
              <a:buFont typeface="Arial" panose="020B0604020202020204" pitchFamily="34" charset="0"/>
              <a:buChar char="•"/>
              <a:defRPr sz="1400"/>
            </a:lvl3pPr>
            <a:lvl4pPr marL="777240" indent="-228600">
              <a:lnSpc>
                <a:spcPct val="125000"/>
              </a:lnSpc>
              <a:spcBef>
                <a:spcPts val="0"/>
              </a:spcBef>
              <a:spcAft>
                <a:spcPts val="1200"/>
              </a:spcAft>
              <a:buFont typeface="Arial" panose="020B0604020202020204" pitchFamily="34" charset="0"/>
              <a:buChar char="•"/>
              <a:defRPr sz="1200"/>
            </a:lvl4pPr>
            <a:lvl5pPr marL="960120" indent="-228600">
              <a:lnSpc>
                <a:spcPct val="125000"/>
              </a:lnSpc>
              <a:spcBef>
                <a:spcPts val="0"/>
              </a:spcBef>
              <a:spcAft>
                <a:spcPts val="1200"/>
              </a:spcAft>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Rectangle 1">
            <a:extLst>
              <a:ext uri="{FF2B5EF4-FFF2-40B4-BE49-F238E27FC236}">
                <a16:creationId xmlns:a16="http://schemas.microsoft.com/office/drawing/2014/main" id="{62A1635D-96F0-769B-4ECB-70502770ABBC}"/>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4F877767-0342-A344-0462-A0D877FF68F8}"/>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6471875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1F215D-0D9E-64B3-1F66-E90B87932A89}"/>
              </a:ext>
            </a:extLst>
          </p:cNvPr>
          <p:cNvSpPr>
            <a:spLocks noGrp="1"/>
          </p:cNvSpPr>
          <p:nvPr>
            <p:ph type="title" hasCustomPrompt="1"/>
          </p:nvPr>
        </p:nvSpPr>
        <p:spPr>
          <a:xfrm>
            <a:off x="914400" y="900741"/>
            <a:ext cx="4802372" cy="2788919"/>
          </a:xfrm>
        </p:spPr>
        <p:txBody>
          <a:bodyPr anchor="b">
            <a:normAutofit/>
          </a:bodyPr>
          <a:lstStyle>
            <a:lvl1pPr>
              <a:defRPr sz="4800"/>
            </a:lvl1pPr>
          </a:lstStyle>
          <a:p>
            <a:r>
              <a:rPr lang="en-US" dirty="0"/>
              <a:t>Click to add title</a:t>
            </a:r>
          </a:p>
        </p:txBody>
      </p:sp>
      <p:sp>
        <p:nvSpPr>
          <p:cNvPr id="9" name="Content Placeholder 10">
            <a:extLst>
              <a:ext uri="{FF2B5EF4-FFF2-40B4-BE49-F238E27FC236}">
                <a16:creationId xmlns:a16="http://schemas.microsoft.com/office/drawing/2014/main" id="{E86A4459-11C2-44C6-0173-C666D5AADC1E}"/>
              </a:ext>
            </a:extLst>
          </p:cNvPr>
          <p:cNvSpPr>
            <a:spLocks noGrp="1"/>
          </p:cNvSpPr>
          <p:nvPr>
            <p:ph sz="quarter" idx="11" hasCustomPrompt="1"/>
          </p:nvPr>
        </p:nvSpPr>
        <p:spPr>
          <a:xfrm>
            <a:off x="914400" y="382523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9284EF14-0982-D931-9DD6-ECFE61D5B0F6}"/>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7D7E927E-4F73-5579-4F1D-E13899DEEA0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8084214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2 column layout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0" y="2153285"/>
            <a:ext cx="4953001"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6309360" y="2153285"/>
            <a:ext cx="51358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5D7E8F5-692D-24DD-0F8C-9563BA74AAF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4003468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2 column layout 2">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1" y="2153285"/>
            <a:ext cx="3261359"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4480560" y="2153285"/>
            <a:ext cx="69646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C0F1533-3810-C210-9B67-D2F4A1846C23}"/>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7607828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C70371-D147-2B29-EAEB-B10A799D09DF}"/>
              </a:ext>
            </a:extLst>
          </p:cNvPr>
          <p:cNvSpPr>
            <a:spLocks noGrp="1"/>
          </p:cNvSpPr>
          <p:nvPr>
            <p:ph type="title" hasCustomPrompt="1"/>
          </p:nvPr>
        </p:nvSpPr>
        <p:spPr>
          <a:xfrm>
            <a:off x="916169" y="614812"/>
            <a:ext cx="10359659" cy="1325563"/>
          </a:xfrm>
        </p:spPr>
        <p:txBody>
          <a:bodyPr>
            <a:normAutofit/>
          </a:bodyPr>
          <a:lstStyle>
            <a:lvl1pPr>
              <a:defRPr sz="3600"/>
            </a:lvl1pPr>
          </a:lstStyle>
          <a:p>
            <a:r>
              <a:rPr lang="en-US" dirty="0"/>
              <a:t>Click to add title</a:t>
            </a:r>
          </a:p>
        </p:txBody>
      </p:sp>
      <p:sp>
        <p:nvSpPr>
          <p:cNvPr id="3" name="Picture Placeholder 2">
            <a:extLst>
              <a:ext uri="{FF2B5EF4-FFF2-40B4-BE49-F238E27FC236}">
                <a16:creationId xmlns:a16="http://schemas.microsoft.com/office/drawing/2014/main" id="{1C5AE226-98C6-70F4-8DED-59E8FE30401C}"/>
              </a:ext>
            </a:extLst>
          </p:cNvPr>
          <p:cNvSpPr>
            <a:spLocks noGrp="1"/>
          </p:cNvSpPr>
          <p:nvPr>
            <p:ph type="pic" sz="quarter" idx="11"/>
          </p:nvPr>
        </p:nvSpPr>
        <p:spPr>
          <a:xfrm>
            <a:off x="-367" y="2177378"/>
            <a:ext cx="5713413" cy="4669987"/>
          </a:xfrm>
          <a:custGeom>
            <a:avLst/>
            <a:gdLst>
              <a:gd name="connsiteX0" fmla="*/ 400038 w 5713413"/>
              <a:gd name="connsiteY0" fmla="*/ 0 h 4669987"/>
              <a:gd name="connsiteX1" fmla="*/ 5713413 w 5713413"/>
              <a:gd name="connsiteY1" fmla="*/ 0 h 4669987"/>
              <a:gd name="connsiteX2" fmla="*/ 5713413 w 5713413"/>
              <a:gd name="connsiteY2" fmla="*/ 4315224 h 4669987"/>
              <a:gd name="connsiteX3" fmla="*/ 400038 w 5713413"/>
              <a:gd name="connsiteY3" fmla="*/ 4315224 h 4669987"/>
              <a:gd name="connsiteX4" fmla="*/ 0 w 5713413"/>
              <a:gd name="connsiteY4" fmla="*/ 0 h 4669987"/>
              <a:gd name="connsiteX5" fmla="*/ 386684 w 5713413"/>
              <a:gd name="connsiteY5" fmla="*/ 0 h 4669987"/>
              <a:gd name="connsiteX6" fmla="*/ 386684 w 5713413"/>
              <a:gd name="connsiteY6" fmla="*/ 4328578 h 4669987"/>
              <a:gd name="connsiteX7" fmla="*/ 5713413 w 5713413"/>
              <a:gd name="connsiteY7" fmla="*/ 4328578 h 4669987"/>
              <a:gd name="connsiteX8" fmla="*/ 5713413 w 5713413"/>
              <a:gd name="connsiteY8" fmla="*/ 4669987 h 4669987"/>
              <a:gd name="connsiteX9" fmla="*/ 0 w 5713413"/>
              <a:gd name="connsiteY9" fmla="*/ 4669987 h 466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3413" h="4669987">
                <a:moveTo>
                  <a:pt x="400038" y="0"/>
                </a:moveTo>
                <a:lnTo>
                  <a:pt x="5713413" y="0"/>
                </a:lnTo>
                <a:lnTo>
                  <a:pt x="5713413" y="4315224"/>
                </a:lnTo>
                <a:lnTo>
                  <a:pt x="400038" y="4315224"/>
                </a:lnTo>
                <a:close/>
                <a:moveTo>
                  <a:pt x="0" y="0"/>
                </a:moveTo>
                <a:lnTo>
                  <a:pt x="386684" y="0"/>
                </a:lnTo>
                <a:lnTo>
                  <a:pt x="386684" y="4328578"/>
                </a:lnTo>
                <a:lnTo>
                  <a:pt x="5713413" y="4328578"/>
                </a:lnTo>
                <a:lnTo>
                  <a:pt x="5713413" y="4669987"/>
                </a:lnTo>
                <a:lnTo>
                  <a:pt x="0" y="4669987"/>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12" name="Content Placeholder 11">
            <a:extLst>
              <a:ext uri="{FF2B5EF4-FFF2-40B4-BE49-F238E27FC236}">
                <a16:creationId xmlns:a16="http://schemas.microsoft.com/office/drawing/2014/main" id="{8EEA9034-22FD-3C2F-6A27-63638969802D}"/>
              </a:ext>
            </a:extLst>
          </p:cNvPr>
          <p:cNvSpPr>
            <a:spLocks noGrp="1"/>
          </p:cNvSpPr>
          <p:nvPr>
            <p:ph sz="quarter" idx="10" hasCustomPrompt="1"/>
          </p:nvPr>
        </p:nvSpPr>
        <p:spPr>
          <a:xfrm>
            <a:off x="6475413" y="2153285"/>
            <a:ext cx="4799012" cy="3790315"/>
          </a:xfrm>
        </p:spPr>
        <p:txBody>
          <a:bodyPr>
            <a:normAutofit/>
          </a:bodyPr>
          <a:lstStyle>
            <a:lvl1pPr>
              <a:lnSpc>
                <a:spcPct val="95000"/>
              </a:lnSpc>
              <a:spcBef>
                <a:spcPts val="1000"/>
              </a:spcBef>
              <a:spcAft>
                <a:spcPts val="1200"/>
              </a:spcAft>
              <a:defRPr sz="2000"/>
            </a:lvl1pPr>
            <a:lvl2pPr>
              <a:lnSpc>
                <a:spcPct val="95000"/>
              </a:lnSpc>
              <a:spcBef>
                <a:spcPts val="1000"/>
              </a:spcBef>
              <a:spcAft>
                <a:spcPts val="1200"/>
              </a:spcAft>
              <a:defRPr sz="1800"/>
            </a:lvl2pPr>
            <a:lvl3pPr>
              <a:lnSpc>
                <a:spcPct val="95000"/>
              </a:lnSpc>
              <a:spcBef>
                <a:spcPts val="1000"/>
              </a:spcBef>
              <a:spcAft>
                <a:spcPts val="1200"/>
              </a:spcAft>
              <a:defRPr sz="1600"/>
            </a:lvl3pPr>
            <a:lvl4pPr>
              <a:lnSpc>
                <a:spcPct val="95000"/>
              </a:lnSpc>
              <a:spcBef>
                <a:spcPts val="1000"/>
              </a:spcBef>
              <a:spcAft>
                <a:spcPts val="1200"/>
              </a:spcAft>
              <a:defRPr sz="1400"/>
            </a:lvl4pPr>
            <a:lvl5pPr>
              <a:lnSpc>
                <a:spcPct val="95000"/>
              </a:lnSpc>
              <a:spcBef>
                <a:spcPts val="1000"/>
              </a:spcBef>
              <a:spcAft>
                <a:spcPts val="12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C72AFED-AF5A-A2E9-0D36-388733BBE998}"/>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7" name="Frame 6">
            <a:extLst>
              <a:ext uri="{FF2B5EF4-FFF2-40B4-BE49-F238E27FC236}">
                <a16:creationId xmlns:a16="http://schemas.microsoft.com/office/drawing/2014/main" id="{7A42E613-3DCC-07A2-BA9B-74B13F28E59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36130598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338E2-B50A-8F3E-2CA7-A75753E7ED96}"/>
              </a:ext>
            </a:extLst>
          </p:cNvPr>
          <p:cNvSpPr>
            <a:spLocks noGrp="1"/>
          </p:cNvSpPr>
          <p:nvPr>
            <p:ph type="title" hasCustomPrompt="1"/>
          </p:nvPr>
        </p:nvSpPr>
        <p:spPr>
          <a:xfrm>
            <a:off x="912629" y="598947"/>
            <a:ext cx="10515600" cy="1325563"/>
          </a:xfrm>
        </p:spPr>
        <p:txBody>
          <a:bodyPr>
            <a:normAutofit/>
          </a:bodyPr>
          <a:lstStyle>
            <a:lvl1pPr>
              <a:defRPr sz="3600"/>
            </a:lvl1pPr>
          </a:lstStyle>
          <a:p>
            <a:r>
              <a:rPr lang="en-US" dirty="0"/>
              <a:t>Click to add title</a:t>
            </a:r>
          </a:p>
        </p:txBody>
      </p:sp>
      <p:sp>
        <p:nvSpPr>
          <p:cNvPr id="12" name="Content Placeholder 11">
            <a:extLst>
              <a:ext uri="{FF2B5EF4-FFF2-40B4-BE49-F238E27FC236}">
                <a16:creationId xmlns:a16="http://schemas.microsoft.com/office/drawing/2014/main" id="{CC8DD029-A673-92B9-0343-3B35BE46D2F3}"/>
              </a:ext>
            </a:extLst>
          </p:cNvPr>
          <p:cNvSpPr>
            <a:spLocks noGrp="1"/>
          </p:cNvSpPr>
          <p:nvPr>
            <p:ph sz="quarter" idx="11" hasCustomPrompt="1"/>
          </p:nvPr>
        </p:nvSpPr>
        <p:spPr>
          <a:xfrm>
            <a:off x="929641" y="2153285"/>
            <a:ext cx="3032759" cy="3790310"/>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able Placeholder 10">
            <a:extLst>
              <a:ext uri="{FF2B5EF4-FFF2-40B4-BE49-F238E27FC236}">
                <a16:creationId xmlns:a16="http://schemas.microsoft.com/office/drawing/2014/main" id="{6E658BA3-0202-C705-7A02-8B70B7884420}"/>
              </a:ext>
            </a:extLst>
          </p:cNvPr>
          <p:cNvSpPr>
            <a:spLocks noGrp="1"/>
          </p:cNvSpPr>
          <p:nvPr>
            <p:ph type="tbl" sz="quarter" idx="10"/>
          </p:nvPr>
        </p:nvSpPr>
        <p:spPr>
          <a:xfrm>
            <a:off x="4724400" y="2170621"/>
            <a:ext cx="6553200" cy="3772974"/>
          </a:xfrm>
        </p:spPr>
        <p:txBody>
          <a:bodyPr>
            <a:normAutofit/>
          </a:bodyPr>
          <a:lstStyle>
            <a:lvl1pPr>
              <a:defRPr sz="2000"/>
            </a:lvl1pPr>
          </a:lstStyle>
          <a:p>
            <a:r>
              <a:rPr lang="en-US"/>
              <a:t>Click icon to add table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BD761E53-47C7-492A-D5B5-A8C2740B5157}"/>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6390335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2 column layou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2" y="2153285"/>
            <a:ext cx="6925660" cy="3500438"/>
          </a:xfrm>
        </p:spPr>
        <p:txBody>
          <a:bodyPr lIns="91440">
            <a:normAutofit/>
          </a:bodyPr>
          <a:lstStyle>
            <a:lvl1pPr marL="0" indent="0">
              <a:spcBef>
                <a:spcPts val="1000"/>
              </a:spcBef>
              <a:spcAft>
                <a:spcPts val="1200"/>
              </a:spcAft>
              <a:buNone/>
              <a:defRPr sz="1800" b="0"/>
            </a:lvl1pPr>
            <a:lvl2pPr marL="228600">
              <a:spcBef>
                <a:spcPts val="1000"/>
              </a:spcBef>
              <a:spcAft>
                <a:spcPts val="1200"/>
              </a:spcAft>
              <a:defRPr sz="1800" b="0"/>
            </a:lvl2pPr>
            <a:lvl3pPr marL="685800">
              <a:spcBef>
                <a:spcPts val="1000"/>
              </a:spcBef>
              <a:spcAft>
                <a:spcPts val="1200"/>
              </a:spcAft>
              <a:defRPr sz="1800" b="0"/>
            </a:lvl3pPr>
            <a:lvl4pPr marL="868680">
              <a:spcBef>
                <a:spcPts val="1000"/>
              </a:spcBef>
              <a:spcAft>
                <a:spcPts val="1200"/>
              </a:spcAft>
              <a:defRPr sz="1800" b="0"/>
            </a:lvl4pPr>
            <a:lvl5pPr marL="1143000">
              <a:spcBef>
                <a:spcPts val="1000"/>
              </a:spcBef>
              <a:spcAft>
                <a:spcPts val="1200"/>
              </a:spcAft>
              <a:defRPr sz="18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8215745" y="2153285"/>
            <a:ext cx="3229495"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C9F70CF1-DCAD-AE71-6B34-7BFB25EE530B}"/>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69690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Місце для нижнього колонтитула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Місце для номера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61E90-EC71-4715-A933-F8FDFB3118E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9505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331450" cy="1531525"/>
          </a:xfrm>
        </p:spPr>
        <p:txBody>
          <a:bodyPr>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0CF90928-AB48-3554-E2B9-417A00F286AD}"/>
              </a:ext>
            </a:extLst>
          </p:cNvPr>
          <p:cNvSpPr>
            <a:spLocks noGrp="1"/>
          </p:cNvSpPr>
          <p:nvPr>
            <p:ph type="tbl" sz="quarter" idx="10" hasCustomPrompt="1"/>
          </p:nvPr>
        </p:nvSpPr>
        <p:spPr>
          <a:xfrm>
            <a:off x="930275" y="2168526"/>
            <a:ext cx="10331450" cy="3939068"/>
          </a:xfrm>
        </p:spPr>
        <p:txBody>
          <a:bodyPr>
            <a:normAutofit/>
          </a:bodyPr>
          <a:lstStyle>
            <a:lvl1pPr>
              <a:defRPr sz="2400"/>
            </a:lvl1pPr>
          </a:lstStyle>
          <a:p>
            <a:r>
              <a:rPr lang="en-US" dirty="0"/>
              <a:t>Click icon to insert table</a:t>
            </a:r>
          </a:p>
        </p:txBody>
      </p:sp>
      <p:sp>
        <p:nvSpPr>
          <p:cNvPr id="8" name="Rectangle 7">
            <a:extLst>
              <a:ext uri="{FF2B5EF4-FFF2-40B4-BE49-F238E27FC236}">
                <a16:creationId xmlns:a16="http://schemas.microsoft.com/office/drawing/2014/main" id="{67D6C0A7-887A-66E2-A954-5E0592B9FD71}"/>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768274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B1E76-5845-01C9-1D0D-03CFFE6F06CA}"/>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096C21AF-4286-DECE-37A1-E8980687A168}"/>
              </a:ext>
            </a:extLst>
          </p:cNvPr>
          <p:cNvSpPr>
            <a:spLocks noGrp="1"/>
          </p:cNvSpPr>
          <p:nvPr>
            <p:ph type="title" hasCustomPrompt="1"/>
          </p:nvPr>
        </p:nvSpPr>
        <p:spPr>
          <a:xfrm>
            <a:off x="899160" y="655320"/>
            <a:ext cx="4572000" cy="5486400"/>
          </a:xfrm>
        </p:spPr>
        <p:txBody>
          <a:bodyPr>
            <a:normAutofit/>
          </a:bodyPr>
          <a:lstStyle>
            <a:lvl1pPr>
              <a:defRPr sz="4800"/>
            </a:lvl1pPr>
          </a:lstStyle>
          <a:p>
            <a:r>
              <a:rPr lang="en-US" dirty="0"/>
              <a:t>Click to add title</a:t>
            </a:r>
          </a:p>
        </p:txBody>
      </p:sp>
      <p:sp>
        <p:nvSpPr>
          <p:cNvPr id="9" name="Content Placeholder 8">
            <a:extLst>
              <a:ext uri="{FF2B5EF4-FFF2-40B4-BE49-F238E27FC236}">
                <a16:creationId xmlns:a16="http://schemas.microsoft.com/office/drawing/2014/main" id="{B8E1D6B3-3EC8-6AC4-BE2B-5C732C856791}"/>
              </a:ext>
            </a:extLst>
          </p:cNvPr>
          <p:cNvSpPr>
            <a:spLocks noGrp="1"/>
          </p:cNvSpPr>
          <p:nvPr>
            <p:ph sz="quarter" idx="10" hasCustomPrompt="1"/>
          </p:nvPr>
        </p:nvSpPr>
        <p:spPr>
          <a:xfrm>
            <a:off x="6475413" y="2773680"/>
            <a:ext cx="4572000" cy="3368040"/>
          </a:xfrm>
        </p:spPr>
        <p:txBody>
          <a:bodyPr>
            <a:normAutofit/>
          </a:bodyPr>
          <a:lstStyle>
            <a:lvl1pPr marL="0" indent="0">
              <a:spcBef>
                <a:spcPts val="1000"/>
              </a:spcBef>
              <a:buNone/>
              <a:defRPr sz="1800"/>
            </a:lvl1pPr>
            <a:lvl2pPr marL="457200" indent="0">
              <a:spcBef>
                <a:spcPts val="1000"/>
              </a:spcBef>
              <a:buNone/>
              <a:defRPr sz="1600"/>
            </a:lvl2pPr>
            <a:lvl3pPr marL="914400" indent="0">
              <a:spcBef>
                <a:spcPts val="1000"/>
              </a:spcBef>
              <a:buNone/>
              <a:defRPr sz="1400"/>
            </a:lvl3pPr>
            <a:lvl4pPr marL="1371600" indent="0">
              <a:spcBef>
                <a:spcPts val="1000"/>
              </a:spcBef>
              <a:buNone/>
              <a:defRPr sz="1200"/>
            </a:lvl4pPr>
            <a:lvl5pPr marL="1828800" indent="0">
              <a:spcBef>
                <a:spcPts val="100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39164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A39D92-9919-A80E-44FF-6B912E850733}"/>
              </a:ext>
            </a:extLst>
          </p:cNvPr>
          <p:cNvSpPr>
            <a:spLocks noGrp="1"/>
          </p:cNvSpPr>
          <p:nvPr>
            <p:ph type="pic" sz="quarter" idx="10" hasCustomPrompt="1"/>
          </p:nvPr>
        </p:nvSpPr>
        <p:spPr>
          <a:xfrm>
            <a:off x="458788" y="457200"/>
            <a:ext cx="11274425" cy="5943600"/>
          </a:xfrm>
        </p:spPr>
        <p:txBody>
          <a:bodyPr>
            <a:normAutofit/>
          </a:bodyPr>
          <a:lstStyle>
            <a:lvl1pPr marL="0" indent="0">
              <a:buNone/>
              <a:defRPr sz="2000"/>
            </a:lvl1pPr>
          </a:lstStyle>
          <a:p>
            <a:r>
              <a:rPr lang="en-US" dirty="0"/>
              <a:t>Click icon to insert picture</a:t>
            </a:r>
          </a:p>
        </p:txBody>
      </p:sp>
      <p:sp>
        <p:nvSpPr>
          <p:cNvPr id="6" name="Title 5">
            <a:extLst>
              <a:ext uri="{FF2B5EF4-FFF2-40B4-BE49-F238E27FC236}">
                <a16:creationId xmlns:a16="http://schemas.microsoft.com/office/drawing/2014/main" id="{B62FF34D-C8F8-1796-647D-D17056A27E11}"/>
              </a:ext>
            </a:extLst>
          </p:cNvPr>
          <p:cNvSpPr>
            <a:spLocks noGrp="1"/>
          </p:cNvSpPr>
          <p:nvPr>
            <p:ph type="title" hasCustomPrompt="1"/>
          </p:nvPr>
        </p:nvSpPr>
        <p:spPr>
          <a:xfrm>
            <a:off x="6581955" y="612475"/>
            <a:ext cx="4701904" cy="3079029"/>
          </a:xfrm>
        </p:spPr>
        <p:txBody>
          <a:bodyPr anchor="b">
            <a:normAutofit/>
          </a:bodyPr>
          <a:lstStyle>
            <a:lvl1pPr algn="r">
              <a:defRPr sz="4800">
                <a:solidFill>
                  <a:schemeClr val="tx1"/>
                </a:solidFill>
              </a:defRPr>
            </a:lvl1pPr>
          </a:lstStyle>
          <a:p>
            <a:r>
              <a:rPr lang="en-US" dirty="0"/>
              <a:t>Click to add title</a:t>
            </a:r>
          </a:p>
        </p:txBody>
      </p:sp>
    </p:spTree>
    <p:extLst>
      <p:ext uri="{BB962C8B-B14F-4D97-AF65-F5344CB8AC3E}">
        <p14:creationId xmlns:p14="http://schemas.microsoft.com/office/powerpoint/2010/main" val="26360483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C229E2-8757-94D8-A1B6-702189DCCBF2}"/>
              </a:ext>
              <a:ext uri="{C183D7F6-B498-43B3-948B-1728B52AA6E4}">
                <adec:decorative xmlns="" xmlns:adec="http://schemas.microsoft.com/office/drawing/2017/decorative" val="1"/>
              </a:ext>
            </a:extLst>
          </p:cNvPr>
          <p:cNvSpPr/>
          <p:nvPr userDrawn="1"/>
        </p:nvSpPr>
        <p:spPr>
          <a:xfrm>
            <a:off x="6096000" y="3249"/>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8" name="Title 7">
            <a:extLst>
              <a:ext uri="{FF2B5EF4-FFF2-40B4-BE49-F238E27FC236}">
                <a16:creationId xmlns:a16="http://schemas.microsoft.com/office/drawing/2014/main" id="{A77143C8-CDFF-B937-C00C-5E7B5093991E}"/>
              </a:ext>
            </a:extLst>
          </p:cNvPr>
          <p:cNvSpPr>
            <a:spLocks noGrp="1"/>
          </p:cNvSpPr>
          <p:nvPr>
            <p:ph type="title" hasCustomPrompt="1"/>
          </p:nvPr>
        </p:nvSpPr>
        <p:spPr>
          <a:xfrm>
            <a:off x="914400" y="883920"/>
            <a:ext cx="4114800" cy="5059680"/>
          </a:xfrm>
        </p:spPr>
        <p:txBody>
          <a:bodyPr>
            <a:normAutofit/>
          </a:bodyPr>
          <a:lstStyle>
            <a:lvl1pPr>
              <a:defRPr sz="3600">
                <a:solidFill>
                  <a:schemeClr val="tx1">
                    <a:lumMod val="75000"/>
                    <a:lumOff val="25000"/>
                  </a:schemeClr>
                </a:solidFill>
              </a:defRPr>
            </a:lvl1pPr>
          </a:lstStyle>
          <a:p>
            <a:r>
              <a:rPr lang="en-US" dirty="0"/>
              <a:t>Click to add title</a:t>
            </a:r>
          </a:p>
        </p:txBody>
      </p:sp>
      <p:sp>
        <p:nvSpPr>
          <p:cNvPr id="10" name="Content Placeholder 9">
            <a:extLst>
              <a:ext uri="{FF2B5EF4-FFF2-40B4-BE49-F238E27FC236}">
                <a16:creationId xmlns:a16="http://schemas.microsoft.com/office/drawing/2014/main" id="{F82637A1-1BB4-AF51-24C3-6FE78DD45D99}"/>
              </a:ext>
            </a:extLst>
          </p:cNvPr>
          <p:cNvSpPr>
            <a:spLocks noGrp="1"/>
          </p:cNvSpPr>
          <p:nvPr>
            <p:ph sz="quarter" idx="10" hasCustomPrompt="1"/>
          </p:nvPr>
        </p:nvSpPr>
        <p:spPr>
          <a:xfrm>
            <a:off x="6475413" y="2438400"/>
            <a:ext cx="4799012" cy="3505200"/>
          </a:xfrm>
        </p:spPr>
        <p:txBody>
          <a:bodyPr>
            <a:normAutofit/>
          </a:bodyPr>
          <a:lstStyle>
            <a:lvl1pPr marL="0" indent="0">
              <a:lnSpc>
                <a:spcPct val="125000"/>
              </a:lnSpc>
              <a:buNone/>
              <a:defRPr sz="1800"/>
            </a:lvl1pPr>
            <a:lvl2pPr marL="457200" indent="0">
              <a:lnSpc>
                <a:spcPct val="125000"/>
              </a:lnSpc>
              <a:buNone/>
              <a:defRPr sz="1600"/>
            </a:lvl2pPr>
            <a:lvl3pPr marL="914400" indent="0">
              <a:lnSpc>
                <a:spcPct val="125000"/>
              </a:lnSpc>
              <a:buNone/>
              <a:defRPr sz="1400"/>
            </a:lvl3pPr>
            <a:lvl4pPr marL="1371600" indent="0">
              <a:lnSpc>
                <a:spcPct val="125000"/>
              </a:lnSpc>
              <a:buNone/>
              <a:defRPr sz="1200"/>
            </a:lvl4pPr>
            <a:lvl5pPr marL="1828800" indent="0">
              <a:lnSpc>
                <a:spcPct val="125000"/>
              </a:lnSpc>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3" name="Frame 2">
            <a:extLst>
              <a:ext uri="{FF2B5EF4-FFF2-40B4-BE49-F238E27FC236}">
                <a16:creationId xmlns:a16="http://schemas.microsoft.com/office/drawing/2014/main" id="{56F59DF2-AB3C-B7B3-826A-636B8CC5AB3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41209560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37016-0B2B-9F81-7A77-63223C4864D8}"/>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1134E572-08FE-0439-A460-8DFE1183A605}"/>
              </a:ext>
            </a:extLst>
          </p:cNvPr>
          <p:cNvSpPr>
            <a:spLocks noGrp="1"/>
          </p:cNvSpPr>
          <p:nvPr>
            <p:ph type="title" hasCustomPrompt="1"/>
          </p:nvPr>
        </p:nvSpPr>
        <p:spPr>
          <a:xfrm>
            <a:off x="6478742" y="914399"/>
            <a:ext cx="4798858" cy="5029199"/>
          </a:xfrm>
        </p:spPr>
        <p:txBody>
          <a:bodyPr>
            <a:normAutofit/>
          </a:bodyPr>
          <a:lstStyle>
            <a:lvl1pPr>
              <a:defRPr sz="4800"/>
            </a:lvl1pPr>
          </a:lstStyle>
          <a:p>
            <a:r>
              <a:rPr lang="en-US" dirty="0"/>
              <a:t>Click to add title</a:t>
            </a:r>
          </a:p>
        </p:txBody>
      </p:sp>
      <p:sp>
        <p:nvSpPr>
          <p:cNvPr id="9" name="Picture Placeholder 8">
            <a:extLst>
              <a:ext uri="{FF2B5EF4-FFF2-40B4-BE49-F238E27FC236}">
                <a16:creationId xmlns:a16="http://schemas.microsoft.com/office/drawing/2014/main" id="{01EB46EC-087C-B8FF-2363-B99FAE983B02}"/>
              </a:ext>
            </a:extLst>
          </p:cNvPr>
          <p:cNvSpPr>
            <a:spLocks noGrp="1"/>
          </p:cNvSpPr>
          <p:nvPr>
            <p:ph type="pic" sz="quarter" idx="10"/>
          </p:nvPr>
        </p:nvSpPr>
        <p:spPr>
          <a:xfrm>
            <a:off x="0" y="914400"/>
            <a:ext cx="5713413" cy="5029200"/>
          </a:xfrm>
        </p:spPr>
        <p:txBody>
          <a:bodyPr>
            <a:norm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30787435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D49246-C641-C3BA-F07B-89FFC6CDAEB8}"/>
              </a:ext>
            </a:extLst>
          </p:cNvPr>
          <p:cNvSpPr>
            <a:spLocks noGrp="1"/>
          </p:cNvSpPr>
          <p:nvPr>
            <p:ph type="title" hasCustomPrompt="1"/>
          </p:nvPr>
        </p:nvSpPr>
        <p:spPr>
          <a:xfrm>
            <a:off x="914399" y="853439"/>
            <a:ext cx="4802373" cy="2833689"/>
          </a:xfrm>
        </p:spPr>
        <p:txBody>
          <a:bodyPr rIns="914400" anchor="b"/>
          <a:lstStyle>
            <a:lvl1pPr>
              <a:defRPr sz="4800"/>
            </a:lvl1pPr>
          </a:lstStyle>
          <a:p>
            <a:r>
              <a:rPr lang="en-US" dirty="0"/>
              <a:t>Click to add title</a:t>
            </a:r>
          </a:p>
        </p:txBody>
      </p:sp>
      <p:sp>
        <p:nvSpPr>
          <p:cNvPr id="11" name="Content Placeholder 10">
            <a:extLst>
              <a:ext uri="{FF2B5EF4-FFF2-40B4-BE49-F238E27FC236}">
                <a16:creationId xmlns:a16="http://schemas.microsoft.com/office/drawing/2014/main" id="{5BE7E1DF-A70C-8F79-9B76-72B2A7B4DC71}"/>
              </a:ext>
            </a:extLst>
          </p:cNvPr>
          <p:cNvSpPr>
            <a:spLocks noGrp="1"/>
          </p:cNvSpPr>
          <p:nvPr>
            <p:ph sz="quarter" idx="11" hasCustomPrompt="1"/>
          </p:nvPr>
        </p:nvSpPr>
        <p:spPr>
          <a:xfrm>
            <a:off x="914400" y="393191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1CD5F637-DFBF-7FED-7CD5-F46A26E5CD15}"/>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13" name="Frame 12">
            <a:extLst>
              <a:ext uri="{FF2B5EF4-FFF2-40B4-BE49-F238E27FC236}">
                <a16:creationId xmlns:a16="http://schemas.microsoft.com/office/drawing/2014/main" id="{33E3B934-3E16-21AF-8F5A-9EFD93255705}"/>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31396011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872928-B479-F7C5-9C83-C448FBA36175}"/>
              </a:ext>
            </a:extLst>
          </p:cNvPr>
          <p:cNvSpPr>
            <a:spLocks noGrp="1"/>
          </p:cNvSpPr>
          <p:nvPr>
            <p:ph type="title" hasCustomPrompt="1"/>
          </p:nvPr>
        </p:nvSpPr>
        <p:spPr>
          <a:xfrm>
            <a:off x="914400" y="1020445"/>
            <a:ext cx="4114800" cy="5029200"/>
          </a:xfrm>
        </p:spPr>
        <p:txBody>
          <a:bodyPr>
            <a:normAutofit/>
          </a:bodyPr>
          <a:lstStyle>
            <a:lvl1pPr>
              <a:defRPr sz="3600"/>
            </a:lvl1pPr>
          </a:lstStyle>
          <a:p>
            <a:r>
              <a:rPr lang="en-US" dirty="0"/>
              <a:t>Click to add title</a:t>
            </a:r>
          </a:p>
        </p:txBody>
      </p:sp>
      <p:sp>
        <p:nvSpPr>
          <p:cNvPr id="9" name="Content Placeholder 10">
            <a:extLst>
              <a:ext uri="{FF2B5EF4-FFF2-40B4-BE49-F238E27FC236}">
                <a16:creationId xmlns:a16="http://schemas.microsoft.com/office/drawing/2014/main" id="{61E3771A-E1EB-0CBE-828C-2C5E1F2AE6CF}"/>
              </a:ext>
            </a:extLst>
          </p:cNvPr>
          <p:cNvSpPr>
            <a:spLocks noGrp="1"/>
          </p:cNvSpPr>
          <p:nvPr>
            <p:ph sz="quarter" idx="11" hasCustomPrompt="1"/>
          </p:nvPr>
        </p:nvSpPr>
        <p:spPr>
          <a:xfrm>
            <a:off x="6475227" y="1020445"/>
            <a:ext cx="4802735" cy="5029200"/>
          </a:xfrm>
        </p:spPr>
        <p:txBody>
          <a:bodyPr anchor="ctr">
            <a:normAutofit/>
          </a:bodyPr>
          <a:lstStyle>
            <a:lvl1pPr marL="228600" indent="-228600">
              <a:lnSpc>
                <a:spcPct val="125000"/>
              </a:lnSpc>
              <a:spcBef>
                <a:spcPts val="0"/>
              </a:spcBef>
              <a:spcAft>
                <a:spcPts val="1200"/>
              </a:spcAft>
              <a:buFont typeface="Arial" panose="020B0604020202020204" pitchFamily="34" charset="0"/>
              <a:buChar char="•"/>
              <a:defRPr sz="1800"/>
            </a:lvl1pPr>
            <a:lvl2pPr marL="411480" indent="-228600">
              <a:lnSpc>
                <a:spcPct val="125000"/>
              </a:lnSpc>
              <a:spcBef>
                <a:spcPts val="0"/>
              </a:spcBef>
              <a:spcAft>
                <a:spcPts val="1200"/>
              </a:spcAft>
              <a:buFont typeface="Arial" panose="020B0604020202020204" pitchFamily="34" charset="0"/>
              <a:buChar char="•"/>
              <a:defRPr sz="1600"/>
            </a:lvl2pPr>
            <a:lvl3pPr marL="594360" indent="-228600">
              <a:lnSpc>
                <a:spcPct val="125000"/>
              </a:lnSpc>
              <a:spcBef>
                <a:spcPts val="0"/>
              </a:spcBef>
              <a:spcAft>
                <a:spcPts val="1200"/>
              </a:spcAft>
              <a:buFont typeface="Arial" panose="020B0604020202020204" pitchFamily="34" charset="0"/>
              <a:buChar char="•"/>
              <a:defRPr sz="1400"/>
            </a:lvl3pPr>
            <a:lvl4pPr marL="777240" indent="-228600">
              <a:lnSpc>
                <a:spcPct val="125000"/>
              </a:lnSpc>
              <a:spcBef>
                <a:spcPts val="0"/>
              </a:spcBef>
              <a:spcAft>
                <a:spcPts val="1200"/>
              </a:spcAft>
              <a:buFont typeface="Arial" panose="020B0604020202020204" pitchFamily="34" charset="0"/>
              <a:buChar char="•"/>
              <a:defRPr sz="1200"/>
            </a:lvl4pPr>
            <a:lvl5pPr marL="960120" indent="-228600">
              <a:lnSpc>
                <a:spcPct val="125000"/>
              </a:lnSpc>
              <a:spcBef>
                <a:spcPts val="0"/>
              </a:spcBef>
              <a:spcAft>
                <a:spcPts val="1200"/>
              </a:spcAft>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Rectangle 1">
            <a:extLst>
              <a:ext uri="{FF2B5EF4-FFF2-40B4-BE49-F238E27FC236}">
                <a16:creationId xmlns:a16="http://schemas.microsoft.com/office/drawing/2014/main" id="{62A1635D-96F0-769B-4ECB-70502770ABBC}"/>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4F877767-0342-A344-0462-A0D877FF68F8}"/>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548508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1F215D-0D9E-64B3-1F66-E90B87932A89}"/>
              </a:ext>
            </a:extLst>
          </p:cNvPr>
          <p:cNvSpPr>
            <a:spLocks noGrp="1"/>
          </p:cNvSpPr>
          <p:nvPr>
            <p:ph type="title" hasCustomPrompt="1"/>
          </p:nvPr>
        </p:nvSpPr>
        <p:spPr>
          <a:xfrm>
            <a:off x="914400" y="900741"/>
            <a:ext cx="4802372" cy="2788919"/>
          </a:xfrm>
        </p:spPr>
        <p:txBody>
          <a:bodyPr anchor="b">
            <a:normAutofit/>
          </a:bodyPr>
          <a:lstStyle>
            <a:lvl1pPr>
              <a:defRPr sz="4800"/>
            </a:lvl1pPr>
          </a:lstStyle>
          <a:p>
            <a:r>
              <a:rPr lang="en-US" dirty="0"/>
              <a:t>Click to add title</a:t>
            </a:r>
          </a:p>
        </p:txBody>
      </p:sp>
      <p:sp>
        <p:nvSpPr>
          <p:cNvPr id="9" name="Content Placeholder 10">
            <a:extLst>
              <a:ext uri="{FF2B5EF4-FFF2-40B4-BE49-F238E27FC236}">
                <a16:creationId xmlns:a16="http://schemas.microsoft.com/office/drawing/2014/main" id="{E86A4459-11C2-44C6-0173-C666D5AADC1E}"/>
              </a:ext>
            </a:extLst>
          </p:cNvPr>
          <p:cNvSpPr>
            <a:spLocks noGrp="1"/>
          </p:cNvSpPr>
          <p:nvPr>
            <p:ph sz="quarter" idx="11" hasCustomPrompt="1"/>
          </p:nvPr>
        </p:nvSpPr>
        <p:spPr>
          <a:xfrm>
            <a:off x="914400" y="382523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9284EF14-0982-D931-9DD6-ECFE61D5B0F6}"/>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7D7E927E-4F73-5579-4F1D-E13899DEEA0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41646399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2 column layout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0" y="2153285"/>
            <a:ext cx="4953001"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6309360" y="2153285"/>
            <a:ext cx="51358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5D7E8F5-692D-24DD-0F8C-9563BA74AAF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4468999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2 column layout 2">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1" y="2153285"/>
            <a:ext cx="3261359"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4480560" y="2153285"/>
            <a:ext cx="69646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C0F1533-3810-C210-9B67-D2F4A1846C23}"/>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319898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Місце для нижнього колонтитула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Місце для номера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61E90-EC71-4715-A933-F8FDFB3118E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1360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C70371-D147-2B29-EAEB-B10A799D09DF}"/>
              </a:ext>
            </a:extLst>
          </p:cNvPr>
          <p:cNvSpPr>
            <a:spLocks noGrp="1"/>
          </p:cNvSpPr>
          <p:nvPr>
            <p:ph type="title" hasCustomPrompt="1"/>
          </p:nvPr>
        </p:nvSpPr>
        <p:spPr>
          <a:xfrm>
            <a:off x="916169" y="614812"/>
            <a:ext cx="10359659" cy="1325563"/>
          </a:xfrm>
        </p:spPr>
        <p:txBody>
          <a:bodyPr>
            <a:normAutofit/>
          </a:bodyPr>
          <a:lstStyle>
            <a:lvl1pPr>
              <a:defRPr sz="3600"/>
            </a:lvl1pPr>
          </a:lstStyle>
          <a:p>
            <a:r>
              <a:rPr lang="en-US" dirty="0"/>
              <a:t>Click to add title</a:t>
            </a:r>
          </a:p>
        </p:txBody>
      </p:sp>
      <p:sp>
        <p:nvSpPr>
          <p:cNvPr id="3" name="Picture Placeholder 2">
            <a:extLst>
              <a:ext uri="{FF2B5EF4-FFF2-40B4-BE49-F238E27FC236}">
                <a16:creationId xmlns:a16="http://schemas.microsoft.com/office/drawing/2014/main" id="{1C5AE226-98C6-70F4-8DED-59E8FE30401C}"/>
              </a:ext>
            </a:extLst>
          </p:cNvPr>
          <p:cNvSpPr>
            <a:spLocks noGrp="1"/>
          </p:cNvSpPr>
          <p:nvPr>
            <p:ph type="pic" sz="quarter" idx="11"/>
          </p:nvPr>
        </p:nvSpPr>
        <p:spPr>
          <a:xfrm>
            <a:off x="-367" y="2177378"/>
            <a:ext cx="5713413" cy="4669987"/>
          </a:xfrm>
          <a:custGeom>
            <a:avLst/>
            <a:gdLst>
              <a:gd name="connsiteX0" fmla="*/ 400038 w 5713413"/>
              <a:gd name="connsiteY0" fmla="*/ 0 h 4669987"/>
              <a:gd name="connsiteX1" fmla="*/ 5713413 w 5713413"/>
              <a:gd name="connsiteY1" fmla="*/ 0 h 4669987"/>
              <a:gd name="connsiteX2" fmla="*/ 5713413 w 5713413"/>
              <a:gd name="connsiteY2" fmla="*/ 4315224 h 4669987"/>
              <a:gd name="connsiteX3" fmla="*/ 400038 w 5713413"/>
              <a:gd name="connsiteY3" fmla="*/ 4315224 h 4669987"/>
              <a:gd name="connsiteX4" fmla="*/ 0 w 5713413"/>
              <a:gd name="connsiteY4" fmla="*/ 0 h 4669987"/>
              <a:gd name="connsiteX5" fmla="*/ 386684 w 5713413"/>
              <a:gd name="connsiteY5" fmla="*/ 0 h 4669987"/>
              <a:gd name="connsiteX6" fmla="*/ 386684 w 5713413"/>
              <a:gd name="connsiteY6" fmla="*/ 4328578 h 4669987"/>
              <a:gd name="connsiteX7" fmla="*/ 5713413 w 5713413"/>
              <a:gd name="connsiteY7" fmla="*/ 4328578 h 4669987"/>
              <a:gd name="connsiteX8" fmla="*/ 5713413 w 5713413"/>
              <a:gd name="connsiteY8" fmla="*/ 4669987 h 4669987"/>
              <a:gd name="connsiteX9" fmla="*/ 0 w 5713413"/>
              <a:gd name="connsiteY9" fmla="*/ 4669987 h 466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3413" h="4669987">
                <a:moveTo>
                  <a:pt x="400038" y="0"/>
                </a:moveTo>
                <a:lnTo>
                  <a:pt x="5713413" y="0"/>
                </a:lnTo>
                <a:lnTo>
                  <a:pt x="5713413" y="4315224"/>
                </a:lnTo>
                <a:lnTo>
                  <a:pt x="400038" y="4315224"/>
                </a:lnTo>
                <a:close/>
                <a:moveTo>
                  <a:pt x="0" y="0"/>
                </a:moveTo>
                <a:lnTo>
                  <a:pt x="386684" y="0"/>
                </a:lnTo>
                <a:lnTo>
                  <a:pt x="386684" y="4328578"/>
                </a:lnTo>
                <a:lnTo>
                  <a:pt x="5713413" y="4328578"/>
                </a:lnTo>
                <a:lnTo>
                  <a:pt x="5713413" y="4669987"/>
                </a:lnTo>
                <a:lnTo>
                  <a:pt x="0" y="4669987"/>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12" name="Content Placeholder 11">
            <a:extLst>
              <a:ext uri="{FF2B5EF4-FFF2-40B4-BE49-F238E27FC236}">
                <a16:creationId xmlns:a16="http://schemas.microsoft.com/office/drawing/2014/main" id="{8EEA9034-22FD-3C2F-6A27-63638969802D}"/>
              </a:ext>
            </a:extLst>
          </p:cNvPr>
          <p:cNvSpPr>
            <a:spLocks noGrp="1"/>
          </p:cNvSpPr>
          <p:nvPr>
            <p:ph sz="quarter" idx="10" hasCustomPrompt="1"/>
          </p:nvPr>
        </p:nvSpPr>
        <p:spPr>
          <a:xfrm>
            <a:off x="6475413" y="2153285"/>
            <a:ext cx="4799012" cy="3790315"/>
          </a:xfrm>
        </p:spPr>
        <p:txBody>
          <a:bodyPr>
            <a:normAutofit/>
          </a:bodyPr>
          <a:lstStyle>
            <a:lvl1pPr>
              <a:lnSpc>
                <a:spcPct val="95000"/>
              </a:lnSpc>
              <a:spcBef>
                <a:spcPts val="1000"/>
              </a:spcBef>
              <a:spcAft>
                <a:spcPts val="1200"/>
              </a:spcAft>
              <a:defRPr sz="2000"/>
            </a:lvl1pPr>
            <a:lvl2pPr>
              <a:lnSpc>
                <a:spcPct val="95000"/>
              </a:lnSpc>
              <a:spcBef>
                <a:spcPts val="1000"/>
              </a:spcBef>
              <a:spcAft>
                <a:spcPts val="1200"/>
              </a:spcAft>
              <a:defRPr sz="1800"/>
            </a:lvl2pPr>
            <a:lvl3pPr>
              <a:lnSpc>
                <a:spcPct val="95000"/>
              </a:lnSpc>
              <a:spcBef>
                <a:spcPts val="1000"/>
              </a:spcBef>
              <a:spcAft>
                <a:spcPts val="1200"/>
              </a:spcAft>
              <a:defRPr sz="1600"/>
            </a:lvl3pPr>
            <a:lvl4pPr>
              <a:lnSpc>
                <a:spcPct val="95000"/>
              </a:lnSpc>
              <a:spcBef>
                <a:spcPts val="1000"/>
              </a:spcBef>
              <a:spcAft>
                <a:spcPts val="1200"/>
              </a:spcAft>
              <a:defRPr sz="1400"/>
            </a:lvl4pPr>
            <a:lvl5pPr>
              <a:lnSpc>
                <a:spcPct val="95000"/>
              </a:lnSpc>
              <a:spcBef>
                <a:spcPts val="1000"/>
              </a:spcBef>
              <a:spcAft>
                <a:spcPts val="12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C72AFED-AF5A-A2E9-0D36-388733BBE998}"/>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7" name="Frame 6">
            <a:extLst>
              <a:ext uri="{FF2B5EF4-FFF2-40B4-BE49-F238E27FC236}">
                <a16:creationId xmlns:a16="http://schemas.microsoft.com/office/drawing/2014/main" id="{7A42E613-3DCC-07A2-BA9B-74B13F28E59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6493390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338E2-B50A-8F3E-2CA7-A75753E7ED96}"/>
              </a:ext>
            </a:extLst>
          </p:cNvPr>
          <p:cNvSpPr>
            <a:spLocks noGrp="1"/>
          </p:cNvSpPr>
          <p:nvPr>
            <p:ph type="title" hasCustomPrompt="1"/>
          </p:nvPr>
        </p:nvSpPr>
        <p:spPr>
          <a:xfrm>
            <a:off x="912629" y="598947"/>
            <a:ext cx="10515600" cy="1325563"/>
          </a:xfrm>
        </p:spPr>
        <p:txBody>
          <a:bodyPr>
            <a:normAutofit/>
          </a:bodyPr>
          <a:lstStyle>
            <a:lvl1pPr>
              <a:defRPr sz="3600"/>
            </a:lvl1pPr>
          </a:lstStyle>
          <a:p>
            <a:r>
              <a:rPr lang="en-US" dirty="0"/>
              <a:t>Click to add title</a:t>
            </a:r>
          </a:p>
        </p:txBody>
      </p:sp>
      <p:sp>
        <p:nvSpPr>
          <p:cNvPr id="12" name="Content Placeholder 11">
            <a:extLst>
              <a:ext uri="{FF2B5EF4-FFF2-40B4-BE49-F238E27FC236}">
                <a16:creationId xmlns:a16="http://schemas.microsoft.com/office/drawing/2014/main" id="{CC8DD029-A673-92B9-0343-3B35BE46D2F3}"/>
              </a:ext>
            </a:extLst>
          </p:cNvPr>
          <p:cNvSpPr>
            <a:spLocks noGrp="1"/>
          </p:cNvSpPr>
          <p:nvPr>
            <p:ph sz="quarter" idx="11" hasCustomPrompt="1"/>
          </p:nvPr>
        </p:nvSpPr>
        <p:spPr>
          <a:xfrm>
            <a:off x="929641" y="2153285"/>
            <a:ext cx="3032759" cy="3790310"/>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able Placeholder 10">
            <a:extLst>
              <a:ext uri="{FF2B5EF4-FFF2-40B4-BE49-F238E27FC236}">
                <a16:creationId xmlns:a16="http://schemas.microsoft.com/office/drawing/2014/main" id="{6E658BA3-0202-C705-7A02-8B70B7884420}"/>
              </a:ext>
            </a:extLst>
          </p:cNvPr>
          <p:cNvSpPr>
            <a:spLocks noGrp="1"/>
          </p:cNvSpPr>
          <p:nvPr>
            <p:ph type="tbl" sz="quarter" idx="10"/>
          </p:nvPr>
        </p:nvSpPr>
        <p:spPr>
          <a:xfrm>
            <a:off x="4724400" y="2170621"/>
            <a:ext cx="6553200" cy="3772974"/>
          </a:xfrm>
        </p:spPr>
        <p:txBody>
          <a:bodyPr>
            <a:normAutofit/>
          </a:bodyPr>
          <a:lstStyle>
            <a:lvl1pPr>
              <a:defRPr sz="2000"/>
            </a:lvl1pPr>
          </a:lstStyle>
          <a:p>
            <a:r>
              <a:rPr lang="en-US"/>
              <a:t>Click icon to add table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BD761E53-47C7-492A-D5B5-A8C2740B5157}"/>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1524333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2 column layou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2" y="2153285"/>
            <a:ext cx="6925660" cy="3500438"/>
          </a:xfrm>
        </p:spPr>
        <p:txBody>
          <a:bodyPr lIns="91440">
            <a:normAutofit/>
          </a:bodyPr>
          <a:lstStyle>
            <a:lvl1pPr marL="0" indent="0">
              <a:spcBef>
                <a:spcPts val="1000"/>
              </a:spcBef>
              <a:spcAft>
                <a:spcPts val="1200"/>
              </a:spcAft>
              <a:buNone/>
              <a:defRPr sz="1800" b="0"/>
            </a:lvl1pPr>
            <a:lvl2pPr marL="228600">
              <a:spcBef>
                <a:spcPts val="1000"/>
              </a:spcBef>
              <a:spcAft>
                <a:spcPts val="1200"/>
              </a:spcAft>
              <a:defRPr sz="1800" b="0"/>
            </a:lvl2pPr>
            <a:lvl3pPr marL="685800">
              <a:spcBef>
                <a:spcPts val="1000"/>
              </a:spcBef>
              <a:spcAft>
                <a:spcPts val="1200"/>
              </a:spcAft>
              <a:defRPr sz="1800" b="0"/>
            </a:lvl3pPr>
            <a:lvl4pPr marL="868680">
              <a:spcBef>
                <a:spcPts val="1000"/>
              </a:spcBef>
              <a:spcAft>
                <a:spcPts val="1200"/>
              </a:spcAft>
              <a:defRPr sz="1800" b="0"/>
            </a:lvl4pPr>
            <a:lvl5pPr marL="1143000">
              <a:spcBef>
                <a:spcPts val="1000"/>
              </a:spcBef>
              <a:spcAft>
                <a:spcPts val="1200"/>
              </a:spcAft>
              <a:defRPr sz="18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8215745" y="2153285"/>
            <a:ext cx="3229495"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C9F70CF1-DCAD-AE71-6B34-7BFB25EE530B}"/>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35990412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331450" cy="1531525"/>
          </a:xfrm>
        </p:spPr>
        <p:txBody>
          <a:bodyPr>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0CF90928-AB48-3554-E2B9-417A00F286AD}"/>
              </a:ext>
            </a:extLst>
          </p:cNvPr>
          <p:cNvSpPr>
            <a:spLocks noGrp="1"/>
          </p:cNvSpPr>
          <p:nvPr>
            <p:ph type="tbl" sz="quarter" idx="10" hasCustomPrompt="1"/>
          </p:nvPr>
        </p:nvSpPr>
        <p:spPr>
          <a:xfrm>
            <a:off x="930275" y="2168526"/>
            <a:ext cx="10331450" cy="3939068"/>
          </a:xfrm>
        </p:spPr>
        <p:txBody>
          <a:bodyPr>
            <a:normAutofit/>
          </a:bodyPr>
          <a:lstStyle>
            <a:lvl1pPr>
              <a:defRPr sz="2400"/>
            </a:lvl1pPr>
          </a:lstStyle>
          <a:p>
            <a:r>
              <a:rPr lang="en-US" dirty="0"/>
              <a:t>Click icon to insert table</a:t>
            </a:r>
          </a:p>
        </p:txBody>
      </p:sp>
      <p:sp>
        <p:nvSpPr>
          <p:cNvPr id="8" name="Rectangle 7">
            <a:extLst>
              <a:ext uri="{FF2B5EF4-FFF2-40B4-BE49-F238E27FC236}">
                <a16:creationId xmlns:a16="http://schemas.microsoft.com/office/drawing/2014/main" id="{67D6C0A7-887A-66E2-A954-5E0592B9FD71}"/>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20100409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B1E76-5845-01C9-1D0D-03CFFE6F06CA}"/>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096C21AF-4286-DECE-37A1-E8980687A168}"/>
              </a:ext>
            </a:extLst>
          </p:cNvPr>
          <p:cNvSpPr>
            <a:spLocks noGrp="1"/>
          </p:cNvSpPr>
          <p:nvPr>
            <p:ph type="title" hasCustomPrompt="1"/>
          </p:nvPr>
        </p:nvSpPr>
        <p:spPr>
          <a:xfrm>
            <a:off x="899160" y="655320"/>
            <a:ext cx="4572000" cy="5486400"/>
          </a:xfrm>
        </p:spPr>
        <p:txBody>
          <a:bodyPr>
            <a:normAutofit/>
          </a:bodyPr>
          <a:lstStyle>
            <a:lvl1pPr>
              <a:defRPr sz="4800"/>
            </a:lvl1pPr>
          </a:lstStyle>
          <a:p>
            <a:r>
              <a:rPr lang="en-US" dirty="0"/>
              <a:t>Click to add title</a:t>
            </a:r>
          </a:p>
        </p:txBody>
      </p:sp>
      <p:sp>
        <p:nvSpPr>
          <p:cNvPr id="9" name="Content Placeholder 8">
            <a:extLst>
              <a:ext uri="{FF2B5EF4-FFF2-40B4-BE49-F238E27FC236}">
                <a16:creationId xmlns:a16="http://schemas.microsoft.com/office/drawing/2014/main" id="{B8E1D6B3-3EC8-6AC4-BE2B-5C732C856791}"/>
              </a:ext>
            </a:extLst>
          </p:cNvPr>
          <p:cNvSpPr>
            <a:spLocks noGrp="1"/>
          </p:cNvSpPr>
          <p:nvPr>
            <p:ph sz="quarter" idx="10" hasCustomPrompt="1"/>
          </p:nvPr>
        </p:nvSpPr>
        <p:spPr>
          <a:xfrm>
            <a:off x="6475413" y="2773680"/>
            <a:ext cx="4572000" cy="3368040"/>
          </a:xfrm>
        </p:spPr>
        <p:txBody>
          <a:bodyPr>
            <a:normAutofit/>
          </a:bodyPr>
          <a:lstStyle>
            <a:lvl1pPr marL="0" indent="0">
              <a:spcBef>
                <a:spcPts val="1000"/>
              </a:spcBef>
              <a:buNone/>
              <a:defRPr sz="1800"/>
            </a:lvl1pPr>
            <a:lvl2pPr marL="457200" indent="0">
              <a:spcBef>
                <a:spcPts val="1000"/>
              </a:spcBef>
              <a:buNone/>
              <a:defRPr sz="1600"/>
            </a:lvl2pPr>
            <a:lvl3pPr marL="914400" indent="0">
              <a:spcBef>
                <a:spcPts val="1000"/>
              </a:spcBef>
              <a:buNone/>
              <a:defRPr sz="1400"/>
            </a:lvl3pPr>
            <a:lvl4pPr marL="1371600" indent="0">
              <a:spcBef>
                <a:spcPts val="1000"/>
              </a:spcBef>
              <a:buNone/>
              <a:defRPr sz="1200"/>
            </a:lvl4pPr>
            <a:lvl5pPr marL="1828800" indent="0">
              <a:spcBef>
                <a:spcPts val="100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37658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A39D92-9919-A80E-44FF-6B912E850733}"/>
              </a:ext>
            </a:extLst>
          </p:cNvPr>
          <p:cNvSpPr>
            <a:spLocks noGrp="1"/>
          </p:cNvSpPr>
          <p:nvPr>
            <p:ph type="pic" sz="quarter" idx="10" hasCustomPrompt="1"/>
          </p:nvPr>
        </p:nvSpPr>
        <p:spPr>
          <a:xfrm>
            <a:off x="458788" y="457200"/>
            <a:ext cx="11274425" cy="5943600"/>
          </a:xfrm>
        </p:spPr>
        <p:txBody>
          <a:bodyPr>
            <a:normAutofit/>
          </a:bodyPr>
          <a:lstStyle>
            <a:lvl1pPr marL="0" indent="0">
              <a:buNone/>
              <a:defRPr sz="2000"/>
            </a:lvl1pPr>
          </a:lstStyle>
          <a:p>
            <a:r>
              <a:rPr lang="en-US" dirty="0"/>
              <a:t>Click icon to insert picture</a:t>
            </a:r>
          </a:p>
        </p:txBody>
      </p:sp>
      <p:sp>
        <p:nvSpPr>
          <p:cNvPr id="6" name="Title 5">
            <a:extLst>
              <a:ext uri="{FF2B5EF4-FFF2-40B4-BE49-F238E27FC236}">
                <a16:creationId xmlns:a16="http://schemas.microsoft.com/office/drawing/2014/main" id="{B62FF34D-C8F8-1796-647D-D17056A27E11}"/>
              </a:ext>
            </a:extLst>
          </p:cNvPr>
          <p:cNvSpPr>
            <a:spLocks noGrp="1"/>
          </p:cNvSpPr>
          <p:nvPr>
            <p:ph type="title" hasCustomPrompt="1"/>
          </p:nvPr>
        </p:nvSpPr>
        <p:spPr>
          <a:xfrm>
            <a:off x="6581955" y="612475"/>
            <a:ext cx="4701904" cy="3079029"/>
          </a:xfrm>
        </p:spPr>
        <p:txBody>
          <a:bodyPr anchor="b">
            <a:normAutofit/>
          </a:bodyPr>
          <a:lstStyle>
            <a:lvl1pPr algn="r">
              <a:defRPr sz="4800">
                <a:solidFill>
                  <a:schemeClr val="tx1"/>
                </a:solidFill>
              </a:defRPr>
            </a:lvl1pPr>
          </a:lstStyle>
          <a:p>
            <a:r>
              <a:rPr lang="en-US" dirty="0"/>
              <a:t>Click to add title</a:t>
            </a:r>
          </a:p>
        </p:txBody>
      </p:sp>
    </p:spTree>
    <p:extLst>
      <p:ext uri="{BB962C8B-B14F-4D97-AF65-F5344CB8AC3E}">
        <p14:creationId xmlns:p14="http://schemas.microsoft.com/office/powerpoint/2010/main" val="7295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C229E2-8757-94D8-A1B6-702189DCCBF2}"/>
              </a:ext>
              <a:ext uri="{C183D7F6-B498-43B3-948B-1728B52AA6E4}">
                <adec:decorative xmlns="" xmlns:adec="http://schemas.microsoft.com/office/drawing/2017/decorative" val="1"/>
              </a:ext>
            </a:extLst>
          </p:cNvPr>
          <p:cNvSpPr/>
          <p:nvPr userDrawn="1"/>
        </p:nvSpPr>
        <p:spPr>
          <a:xfrm>
            <a:off x="6096000" y="3249"/>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8" name="Title 7">
            <a:extLst>
              <a:ext uri="{FF2B5EF4-FFF2-40B4-BE49-F238E27FC236}">
                <a16:creationId xmlns:a16="http://schemas.microsoft.com/office/drawing/2014/main" id="{A77143C8-CDFF-B937-C00C-5E7B5093991E}"/>
              </a:ext>
            </a:extLst>
          </p:cNvPr>
          <p:cNvSpPr>
            <a:spLocks noGrp="1"/>
          </p:cNvSpPr>
          <p:nvPr>
            <p:ph type="title" hasCustomPrompt="1"/>
          </p:nvPr>
        </p:nvSpPr>
        <p:spPr>
          <a:xfrm>
            <a:off x="914400" y="883920"/>
            <a:ext cx="4114800" cy="5059680"/>
          </a:xfrm>
        </p:spPr>
        <p:txBody>
          <a:bodyPr>
            <a:normAutofit/>
          </a:bodyPr>
          <a:lstStyle>
            <a:lvl1pPr>
              <a:defRPr sz="3600">
                <a:solidFill>
                  <a:schemeClr val="tx1">
                    <a:lumMod val="75000"/>
                    <a:lumOff val="25000"/>
                  </a:schemeClr>
                </a:solidFill>
              </a:defRPr>
            </a:lvl1pPr>
          </a:lstStyle>
          <a:p>
            <a:r>
              <a:rPr lang="en-US" dirty="0"/>
              <a:t>Click to add title</a:t>
            </a:r>
          </a:p>
        </p:txBody>
      </p:sp>
      <p:sp>
        <p:nvSpPr>
          <p:cNvPr id="10" name="Content Placeholder 9">
            <a:extLst>
              <a:ext uri="{FF2B5EF4-FFF2-40B4-BE49-F238E27FC236}">
                <a16:creationId xmlns:a16="http://schemas.microsoft.com/office/drawing/2014/main" id="{F82637A1-1BB4-AF51-24C3-6FE78DD45D99}"/>
              </a:ext>
            </a:extLst>
          </p:cNvPr>
          <p:cNvSpPr>
            <a:spLocks noGrp="1"/>
          </p:cNvSpPr>
          <p:nvPr>
            <p:ph sz="quarter" idx="10" hasCustomPrompt="1"/>
          </p:nvPr>
        </p:nvSpPr>
        <p:spPr>
          <a:xfrm>
            <a:off x="6475413" y="2438400"/>
            <a:ext cx="4799012" cy="3505200"/>
          </a:xfrm>
        </p:spPr>
        <p:txBody>
          <a:bodyPr>
            <a:normAutofit/>
          </a:bodyPr>
          <a:lstStyle>
            <a:lvl1pPr marL="0" indent="0">
              <a:lnSpc>
                <a:spcPct val="125000"/>
              </a:lnSpc>
              <a:buNone/>
              <a:defRPr sz="1800"/>
            </a:lvl1pPr>
            <a:lvl2pPr marL="457200" indent="0">
              <a:lnSpc>
                <a:spcPct val="125000"/>
              </a:lnSpc>
              <a:buNone/>
              <a:defRPr sz="1600"/>
            </a:lvl2pPr>
            <a:lvl3pPr marL="914400" indent="0">
              <a:lnSpc>
                <a:spcPct val="125000"/>
              </a:lnSpc>
              <a:buNone/>
              <a:defRPr sz="1400"/>
            </a:lvl3pPr>
            <a:lvl4pPr marL="1371600" indent="0">
              <a:lnSpc>
                <a:spcPct val="125000"/>
              </a:lnSpc>
              <a:buNone/>
              <a:defRPr sz="1200"/>
            </a:lvl4pPr>
            <a:lvl5pPr marL="1828800" indent="0">
              <a:lnSpc>
                <a:spcPct val="125000"/>
              </a:lnSpc>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3" name="Frame 2">
            <a:extLst>
              <a:ext uri="{FF2B5EF4-FFF2-40B4-BE49-F238E27FC236}">
                <a16:creationId xmlns:a16="http://schemas.microsoft.com/office/drawing/2014/main" id="{56F59DF2-AB3C-B7B3-826A-636B8CC5AB3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34676517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37016-0B2B-9F81-7A77-63223C4864D8}"/>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1134E572-08FE-0439-A460-8DFE1183A605}"/>
              </a:ext>
            </a:extLst>
          </p:cNvPr>
          <p:cNvSpPr>
            <a:spLocks noGrp="1"/>
          </p:cNvSpPr>
          <p:nvPr>
            <p:ph type="title" hasCustomPrompt="1"/>
          </p:nvPr>
        </p:nvSpPr>
        <p:spPr>
          <a:xfrm>
            <a:off x="6478742" y="914399"/>
            <a:ext cx="4798858" cy="5029199"/>
          </a:xfrm>
        </p:spPr>
        <p:txBody>
          <a:bodyPr>
            <a:normAutofit/>
          </a:bodyPr>
          <a:lstStyle>
            <a:lvl1pPr>
              <a:defRPr sz="4800"/>
            </a:lvl1pPr>
          </a:lstStyle>
          <a:p>
            <a:r>
              <a:rPr lang="en-US" dirty="0"/>
              <a:t>Click to add title</a:t>
            </a:r>
          </a:p>
        </p:txBody>
      </p:sp>
      <p:sp>
        <p:nvSpPr>
          <p:cNvPr id="9" name="Picture Placeholder 8">
            <a:extLst>
              <a:ext uri="{FF2B5EF4-FFF2-40B4-BE49-F238E27FC236}">
                <a16:creationId xmlns:a16="http://schemas.microsoft.com/office/drawing/2014/main" id="{01EB46EC-087C-B8FF-2363-B99FAE983B02}"/>
              </a:ext>
            </a:extLst>
          </p:cNvPr>
          <p:cNvSpPr>
            <a:spLocks noGrp="1"/>
          </p:cNvSpPr>
          <p:nvPr>
            <p:ph type="pic" sz="quarter" idx="10"/>
          </p:nvPr>
        </p:nvSpPr>
        <p:spPr>
          <a:xfrm>
            <a:off x="0" y="914400"/>
            <a:ext cx="5713413" cy="5029200"/>
          </a:xfrm>
        </p:spPr>
        <p:txBody>
          <a:bodyPr>
            <a:norm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3392279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D49246-C641-C3BA-F07B-89FFC6CDAEB8}"/>
              </a:ext>
            </a:extLst>
          </p:cNvPr>
          <p:cNvSpPr>
            <a:spLocks noGrp="1"/>
          </p:cNvSpPr>
          <p:nvPr>
            <p:ph type="title" hasCustomPrompt="1"/>
          </p:nvPr>
        </p:nvSpPr>
        <p:spPr>
          <a:xfrm>
            <a:off x="914399" y="853439"/>
            <a:ext cx="4802373" cy="2833689"/>
          </a:xfrm>
        </p:spPr>
        <p:txBody>
          <a:bodyPr rIns="914400" anchor="b"/>
          <a:lstStyle>
            <a:lvl1pPr>
              <a:defRPr sz="4800"/>
            </a:lvl1pPr>
          </a:lstStyle>
          <a:p>
            <a:r>
              <a:rPr lang="en-US" dirty="0"/>
              <a:t>Click to add title</a:t>
            </a:r>
          </a:p>
        </p:txBody>
      </p:sp>
      <p:sp>
        <p:nvSpPr>
          <p:cNvPr id="11" name="Content Placeholder 10">
            <a:extLst>
              <a:ext uri="{FF2B5EF4-FFF2-40B4-BE49-F238E27FC236}">
                <a16:creationId xmlns:a16="http://schemas.microsoft.com/office/drawing/2014/main" id="{5BE7E1DF-A70C-8F79-9B76-72B2A7B4DC71}"/>
              </a:ext>
            </a:extLst>
          </p:cNvPr>
          <p:cNvSpPr>
            <a:spLocks noGrp="1"/>
          </p:cNvSpPr>
          <p:nvPr>
            <p:ph sz="quarter" idx="11" hasCustomPrompt="1"/>
          </p:nvPr>
        </p:nvSpPr>
        <p:spPr>
          <a:xfrm>
            <a:off x="914400" y="393191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1CD5F637-DFBF-7FED-7CD5-F46A26E5CD15}"/>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13" name="Frame 12">
            <a:extLst>
              <a:ext uri="{FF2B5EF4-FFF2-40B4-BE49-F238E27FC236}">
                <a16:creationId xmlns:a16="http://schemas.microsoft.com/office/drawing/2014/main" id="{33E3B934-3E16-21AF-8F5A-9EFD93255705}"/>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40195940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872928-B479-F7C5-9C83-C448FBA36175}"/>
              </a:ext>
            </a:extLst>
          </p:cNvPr>
          <p:cNvSpPr>
            <a:spLocks noGrp="1"/>
          </p:cNvSpPr>
          <p:nvPr>
            <p:ph type="title" hasCustomPrompt="1"/>
          </p:nvPr>
        </p:nvSpPr>
        <p:spPr>
          <a:xfrm>
            <a:off x="914400" y="1020445"/>
            <a:ext cx="4114800" cy="5029200"/>
          </a:xfrm>
        </p:spPr>
        <p:txBody>
          <a:bodyPr>
            <a:normAutofit/>
          </a:bodyPr>
          <a:lstStyle>
            <a:lvl1pPr>
              <a:defRPr sz="3600"/>
            </a:lvl1pPr>
          </a:lstStyle>
          <a:p>
            <a:r>
              <a:rPr lang="en-US" dirty="0"/>
              <a:t>Click to add title</a:t>
            </a:r>
          </a:p>
        </p:txBody>
      </p:sp>
      <p:sp>
        <p:nvSpPr>
          <p:cNvPr id="9" name="Content Placeholder 10">
            <a:extLst>
              <a:ext uri="{FF2B5EF4-FFF2-40B4-BE49-F238E27FC236}">
                <a16:creationId xmlns:a16="http://schemas.microsoft.com/office/drawing/2014/main" id="{61E3771A-E1EB-0CBE-828C-2C5E1F2AE6CF}"/>
              </a:ext>
            </a:extLst>
          </p:cNvPr>
          <p:cNvSpPr>
            <a:spLocks noGrp="1"/>
          </p:cNvSpPr>
          <p:nvPr>
            <p:ph sz="quarter" idx="11" hasCustomPrompt="1"/>
          </p:nvPr>
        </p:nvSpPr>
        <p:spPr>
          <a:xfrm>
            <a:off x="6475227" y="1020445"/>
            <a:ext cx="4802735" cy="5029200"/>
          </a:xfrm>
        </p:spPr>
        <p:txBody>
          <a:bodyPr anchor="ctr">
            <a:normAutofit/>
          </a:bodyPr>
          <a:lstStyle>
            <a:lvl1pPr marL="228600" indent="-228600">
              <a:lnSpc>
                <a:spcPct val="125000"/>
              </a:lnSpc>
              <a:spcBef>
                <a:spcPts val="0"/>
              </a:spcBef>
              <a:spcAft>
                <a:spcPts val="1200"/>
              </a:spcAft>
              <a:buFont typeface="Arial" panose="020B0604020202020204" pitchFamily="34" charset="0"/>
              <a:buChar char="•"/>
              <a:defRPr sz="1800"/>
            </a:lvl1pPr>
            <a:lvl2pPr marL="411480" indent="-228600">
              <a:lnSpc>
                <a:spcPct val="125000"/>
              </a:lnSpc>
              <a:spcBef>
                <a:spcPts val="0"/>
              </a:spcBef>
              <a:spcAft>
                <a:spcPts val="1200"/>
              </a:spcAft>
              <a:buFont typeface="Arial" panose="020B0604020202020204" pitchFamily="34" charset="0"/>
              <a:buChar char="•"/>
              <a:defRPr sz="1600"/>
            </a:lvl2pPr>
            <a:lvl3pPr marL="594360" indent="-228600">
              <a:lnSpc>
                <a:spcPct val="125000"/>
              </a:lnSpc>
              <a:spcBef>
                <a:spcPts val="0"/>
              </a:spcBef>
              <a:spcAft>
                <a:spcPts val="1200"/>
              </a:spcAft>
              <a:buFont typeface="Arial" panose="020B0604020202020204" pitchFamily="34" charset="0"/>
              <a:buChar char="•"/>
              <a:defRPr sz="1400"/>
            </a:lvl3pPr>
            <a:lvl4pPr marL="777240" indent="-228600">
              <a:lnSpc>
                <a:spcPct val="125000"/>
              </a:lnSpc>
              <a:spcBef>
                <a:spcPts val="0"/>
              </a:spcBef>
              <a:spcAft>
                <a:spcPts val="1200"/>
              </a:spcAft>
              <a:buFont typeface="Arial" panose="020B0604020202020204" pitchFamily="34" charset="0"/>
              <a:buChar char="•"/>
              <a:defRPr sz="1200"/>
            </a:lvl4pPr>
            <a:lvl5pPr marL="960120" indent="-228600">
              <a:lnSpc>
                <a:spcPct val="125000"/>
              </a:lnSpc>
              <a:spcBef>
                <a:spcPts val="0"/>
              </a:spcBef>
              <a:spcAft>
                <a:spcPts val="1200"/>
              </a:spcAft>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Rectangle 1">
            <a:extLst>
              <a:ext uri="{FF2B5EF4-FFF2-40B4-BE49-F238E27FC236}">
                <a16:creationId xmlns:a16="http://schemas.microsoft.com/office/drawing/2014/main" id="{62A1635D-96F0-769B-4ECB-70502770ABBC}"/>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4F877767-0342-A344-0462-A0D877FF68F8}"/>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332128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Місце для нижнього колонтитула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Місце для номера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61E90-EC71-4715-A933-F8FDFB3118E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9610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1F215D-0D9E-64B3-1F66-E90B87932A89}"/>
              </a:ext>
            </a:extLst>
          </p:cNvPr>
          <p:cNvSpPr>
            <a:spLocks noGrp="1"/>
          </p:cNvSpPr>
          <p:nvPr>
            <p:ph type="title" hasCustomPrompt="1"/>
          </p:nvPr>
        </p:nvSpPr>
        <p:spPr>
          <a:xfrm>
            <a:off x="914400" y="900741"/>
            <a:ext cx="4802372" cy="2788919"/>
          </a:xfrm>
        </p:spPr>
        <p:txBody>
          <a:bodyPr anchor="b">
            <a:normAutofit/>
          </a:bodyPr>
          <a:lstStyle>
            <a:lvl1pPr>
              <a:defRPr sz="4800"/>
            </a:lvl1pPr>
          </a:lstStyle>
          <a:p>
            <a:r>
              <a:rPr lang="en-US" dirty="0"/>
              <a:t>Click to add title</a:t>
            </a:r>
          </a:p>
        </p:txBody>
      </p:sp>
      <p:sp>
        <p:nvSpPr>
          <p:cNvPr id="9" name="Content Placeholder 10">
            <a:extLst>
              <a:ext uri="{FF2B5EF4-FFF2-40B4-BE49-F238E27FC236}">
                <a16:creationId xmlns:a16="http://schemas.microsoft.com/office/drawing/2014/main" id="{E86A4459-11C2-44C6-0173-C666D5AADC1E}"/>
              </a:ext>
            </a:extLst>
          </p:cNvPr>
          <p:cNvSpPr>
            <a:spLocks noGrp="1"/>
          </p:cNvSpPr>
          <p:nvPr>
            <p:ph sz="quarter" idx="11" hasCustomPrompt="1"/>
          </p:nvPr>
        </p:nvSpPr>
        <p:spPr>
          <a:xfrm>
            <a:off x="914400" y="382523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9284EF14-0982-D931-9DD6-ECFE61D5B0F6}"/>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7D7E927E-4F73-5579-4F1D-E13899DEEA0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5056766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2 column layout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0" y="2153285"/>
            <a:ext cx="4953001"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6309360" y="2153285"/>
            <a:ext cx="51358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5D7E8F5-692D-24DD-0F8C-9563BA74AAF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5016566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2 column layout 2">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1" y="2153285"/>
            <a:ext cx="3261359"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4480560" y="2153285"/>
            <a:ext cx="69646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C0F1533-3810-C210-9B67-D2F4A1846C23}"/>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724132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C70371-D147-2B29-EAEB-B10A799D09DF}"/>
              </a:ext>
            </a:extLst>
          </p:cNvPr>
          <p:cNvSpPr>
            <a:spLocks noGrp="1"/>
          </p:cNvSpPr>
          <p:nvPr>
            <p:ph type="title" hasCustomPrompt="1"/>
          </p:nvPr>
        </p:nvSpPr>
        <p:spPr>
          <a:xfrm>
            <a:off x="916169" y="614812"/>
            <a:ext cx="10359659" cy="1325563"/>
          </a:xfrm>
        </p:spPr>
        <p:txBody>
          <a:bodyPr>
            <a:normAutofit/>
          </a:bodyPr>
          <a:lstStyle>
            <a:lvl1pPr>
              <a:defRPr sz="3600"/>
            </a:lvl1pPr>
          </a:lstStyle>
          <a:p>
            <a:r>
              <a:rPr lang="en-US" dirty="0"/>
              <a:t>Click to add title</a:t>
            </a:r>
          </a:p>
        </p:txBody>
      </p:sp>
      <p:sp>
        <p:nvSpPr>
          <p:cNvPr id="3" name="Picture Placeholder 2">
            <a:extLst>
              <a:ext uri="{FF2B5EF4-FFF2-40B4-BE49-F238E27FC236}">
                <a16:creationId xmlns:a16="http://schemas.microsoft.com/office/drawing/2014/main" id="{1C5AE226-98C6-70F4-8DED-59E8FE30401C}"/>
              </a:ext>
            </a:extLst>
          </p:cNvPr>
          <p:cNvSpPr>
            <a:spLocks noGrp="1"/>
          </p:cNvSpPr>
          <p:nvPr>
            <p:ph type="pic" sz="quarter" idx="11"/>
          </p:nvPr>
        </p:nvSpPr>
        <p:spPr>
          <a:xfrm>
            <a:off x="-367" y="2177378"/>
            <a:ext cx="5713413" cy="4669987"/>
          </a:xfrm>
          <a:custGeom>
            <a:avLst/>
            <a:gdLst>
              <a:gd name="connsiteX0" fmla="*/ 400038 w 5713413"/>
              <a:gd name="connsiteY0" fmla="*/ 0 h 4669987"/>
              <a:gd name="connsiteX1" fmla="*/ 5713413 w 5713413"/>
              <a:gd name="connsiteY1" fmla="*/ 0 h 4669987"/>
              <a:gd name="connsiteX2" fmla="*/ 5713413 w 5713413"/>
              <a:gd name="connsiteY2" fmla="*/ 4315224 h 4669987"/>
              <a:gd name="connsiteX3" fmla="*/ 400038 w 5713413"/>
              <a:gd name="connsiteY3" fmla="*/ 4315224 h 4669987"/>
              <a:gd name="connsiteX4" fmla="*/ 0 w 5713413"/>
              <a:gd name="connsiteY4" fmla="*/ 0 h 4669987"/>
              <a:gd name="connsiteX5" fmla="*/ 386684 w 5713413"/>
              <a:gd name="connsiteY5" fmla="*/ 0 h 4669987"/>
              <a:gd name="connsiteX6" fmla="*/ 386684 w 5713413"/>
              <a:gd name="connsiteY6" fmla="*/ 4328578 h 4669987"/>
              <a:gd name="connsiteX7" fmla="*/ 5713413 w 5713413"/>
              <a:gd name="connsiteY7" fmla="*/ 4328578 h 4669987"/>
              <a:gd name="connsiteX8" fmla="*/ 5713413 w 5713413"/>
              <a:gd name="connsiteY8" fmla="*/ 4669987 h 4669987"/>
              <a:gd name="connsiteX9" fmla="*/ 0 w 5713413"/>
              <a:gd name="connsiteY9" fmla="*/ 4669987 h 466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3413" h="4669987">
                <a:moveTo>
                  <a:pt x="400038" y="0"/>
                </a:moveTo>
                <a:lnTo>
                  <a:pt x="5713413" y="0"/>
                </a:lnTo>
                <a:lnTo>
                  <a:pt x="5713413" y="4315224"/>
                </a:lnTo>
                <a:lnTo>
                  <a:pt x="400038" y="4315224"/>
                </a:lnTo>
                <a:close/>
                <a:moveTo>
                  <a:pt x="0" y="0"/>
                </a:moveTo>
                <a:lnTo>
                  <a:pt x="386684" y="0"/>
                </a:lnTo>
                <a:lnTo>
                  <a:pt x="386684" y="4328578"/>
                </a:lnTo>
                <a:lnTo>
                  <a:pt x="5713413" y="4328578"/>
                </a:lnTo>
                <a:lnTo>
                  <a:pt x="5713413" y="4669987"/>
                </a:lnTo>
                <a:lnTo>
                  <a:pt x="0" y="4669987"/>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12" name="Content Placeholder 11">
            <a:extLst>
              <a:ext uri="{FF2B5EF4-FFF2-40B4-BE49-F238E27FC236}">
                <a16:creationId xmlns:a16="http://schemas.microsoft.com/office/drawing/2014/main" id="{8EEA9034-22FD-3C2F-6A27-63638969802D}"/>
              </a:ext>
            </a:extLst>
          </p:cNvPr>
          <p:cNvSpPr>
            <a:spLocks noGrp="1"/>
          </p:cNvSpPr>
          <p:nvPr>
            <p:ph sz="quarter" idx="10" hasCustomPrompt="1"/>
          </p:nvPr>
        </p:nvSpPr>
        <p:spPr>
          <a:xfrm>
            <a:off x="6475413" y="2153285"/>
            <a:ext cx="4799012" cy="3790315"/>
          </a:xfrm>
        </p:spPr>
        <p:txBody>
          <a:bodyPr>
            <a:normAutofit/>
          </a:bodyPr>
          <a:lstStyle>
            <a:lvl1pPr>
              <a:lnSpc>
                <a:spcPct val="95000"/>
              </a:lnSpc>
              <a:spcBef>
                <a:spcPts val="1000"/>
              </a:spcBef>
              <a:spcAft>
                <a:spcPts val="1200"/>
              </a:spcAft>
              <a:defRPr sz="2000"/>
            </a:lvl1pPr>
            <a:lvl2pPr>
              <a:lnSpc>
                <a:spcPct val="95000"/>
              </a:lnSpc>
              <a:spcBef>
                <a:spcPts val="1000"/>
              </a:spcBef>
              <a:spcAft>
                <a:spcPts val="1200"/>
              </a:spcAft>
              <a:defRPr sz="1800"/>
            </a:lvl2pPr>
            <a:lvl3pPr>
              <a:lnSpc>
                <a:spcPct val="95000"/>
              </a:lnSpc>
              <a:spcBef>
                <a:spcPts val="1000"/>
              </a:spcBef>
              <a:spcAft>
                <a:spcPts val="1200"/>
              </a:spcAft>
              <a:defRPr sz="1600"/>
            </a:lvl3pPr>
            <a:lvl4pPr>
              <a:lnSpc>
                <a:spcPct val="95000"/>
              </a:lnSpc>
              <a:spcBef>
                <a:spcPts val="1000"/>
              </a:spcBef>
              <a:spcAft>
                <a:spcPts val="1200"/>
              </a:spcAft>
              <a:defRPr sz="1400"/>
            </a:lvl4pPr>
            <a:lvl5pPr>
              <a:lnSpc>
                <a:spcPct val="95000"/>
              </a:lnSpc>
              <a:spcBef>
                <a:spcPts val="1000"/>
              </a:spcBef>
              <a:spcAft>
                <a:spcPts val="12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C72AFED-AF5A-A2E9-0D36-388733BBE998}"/>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7" name="Frame 6">
            <a:extLst>
              <a:ext uri="{FF2B5EF4-FFF2-40B4-BE49-F238E27FC236}">
                <a16:creationId xmlns:a16="http://schemas.microsoft.com/office/drawing/2014/main" id="{7A42E613-3DCC-07A2-BA9B-74B13F28E59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8699972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338E2-B50A-8F3E-2CA7-A75753E7ED96}"/>
              </a:ext>
            </a:extLst>
          </p:cNvPr>
          <p:cNvSpPr>
            <a:spLocks noGrp="1"/>
          </p:cNvSpPr>
          <p:nvPr>
            <p:ph type="title" hasCustomPrompt="1"/>
          </p:nvPr>
        </p:nvSpPr>
        <p:spPr>
          <a:xfrm>
            <a:off x="912629" y="598947"/>
            <a:ext cx="10515600" cy="1325563"/>
          </a:xfrm>
        </p:spPr>
        <p:txBody>
          <a:bodyPr>
            <a:normAutofit/>
          </a:bodyPr>
          <a:lstStyle>
            <a:lvl1pPr>
              <a:defRPr sz="3600"/>
            </a:lvl1pPr>
          </a:lstStyle>
          <a:p>
            <a:r>
              <a:rPr lang="en-US" dirty="0"/>
              <a:t>Click to add title</a:t>
            </a:r>
          </a:p>
        </p:txBody>
      </p:sp>
      <p:sp>
        <p:nvSpPr>
          <p:cNvPr id="12" name="Content Placeholder 11">
            <a:extLst>
              <a:ext uri="{FF2B5EF4-FFF2-40B4-BE49-F238E27FC236}">
                <a16:creationId xmlns:a16="http://schemas.microsoft.com/office/drawing/2014/main" id="{CC8DD029-A673-92B9-0343-3B35BE46D2F3}"/>
              </a:ext>
            </a:extLst>
          </p:cNvPr>
          <p:cNvSpPr>
            <a:spLocks noGrp="1"/>
          </p:cNvSpPr>
          <p:nvPr>
            <p:ph sz="quarter" idx="11" hasCustomPrompt="1"/>
          </p:nvPr>
        </p:nvSpPr>
        <p:spPr>
          <a:xfrm>
            <a:off x="929641" y="2153285"/>
            <a:ext cx="3032759" cy="3790310"/>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able Placeholder 10">
            <a:extLst>
              <a:ext uri="{FF2B5EF4-FFF2-40B4-BE49-F238E27FC236}">
                <a16:creationId xmlns:a16="http://schemas.microsoft.com/office/drawing/2014/main" id="{6E658BA3-0202-C705-7A02-8B70B7884420}"/>
              </a:ext>
            </a:extLst>
          </p:cNvPr>
          <p:cNvSpPr>
            <a:spLocks noGrp="1"/>
          </p:cNvSpPr>
          <p:nvPr>
            <p:ph type="tbl" sz="quarter" idx="10"/>
          </p:nvPr>
        </p:nvSpPr>
        <p:spPr>
          <a:xfrm>
            <a:off x="4724400" y="2170621"/>
            <a:ext cx="6553200" cy="3772974"/>
          </a:xfrm>
        </p:spPr>
        <p:txBody>
          <a:bodyPr>
            <a:normAutofit/>
          </a:bodyPr>
          <a:lstStyle>
            <a:lvl1pPr>
              <a:defRPr sz="2000"/>
            </a:lvl1pPr>
          </a:lstStyle>
          <a:p>
            <a:r>
              <a:rPr lang="en-US"/>
              <a:t>Click icon to add table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BD761E53-47C7-492A-D5B5-A8C2740B5157}"/>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7319256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2 column layou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 xmlns:adec="http://schemas.microsoft.com/office/drawing/2017/decorative"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2" y="2153285"/>
            <a:ext cx="6925660" cy="3500438"/>
          </a:xfrm>
        </p:spPr>
        <p:txBody>
          <a:bodyPr lIns="91440">
            <a:normAutofit/>
          </a:bodyPr>
          <a:lstStyle>
            <a:lvl1pPr marL="0" indent="0">
              <a:spcBef>
                <a:spcPts val="1000"/>
              </a:spcBef>
              <a:spcAft>
                <a:spcPts val="1200"/>
              </a:spcAft>
              <a:buNone/>
              <a:defRPr sz="1800" b="0"/>
            </a:lvl1pPr>
            <a:lvl2pPr marL="228600">
              <a:spcBef>
                <a:spcPts val="1000"/>
              </a:spcBef>
              <a:spcAft>
                <a:spcPts val="1200"/>
              </a:spcAft>
              <a:defRPr sz="1800" b="0"/>
            </a:lvl2pPr>
            <a:lvl3pPr marL="685800">
              <a:spcBef>
                <a:spcPts val="1000"/>
              </a:spcBef>
              <a:spcAft>
                <a:spcPts val="1200"/>
              </a:spcAft>
              <a:defRPr sz="1800" b="0"/>
            </a:lvl3pPr>
            <a:lvl4pPr marL="868680">
              <a:spcBef>
                <a:spcPts val="1000"/>
              </a:spcBef>
              <a:spcAft>
                <a:spcPts val="1200"/>
              </a:spcAft>
              <a:defRPr sz="1800" b="0"/>
            </a:lvl4pPr>
            <a:lvl5pPr marL="1143000">
              <a:spcBef>
                <a:spcPts val="1000"/>
              </a:spcBef>
              <a:spcAft>
                <a:spcPts val="1200"/>
              </a:spcAft>
              <a:defRPr sz="18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8215745" y="2153285"/>
            <a:ext cx="3229495"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C9F70CF1-DCAD-AE71-6B34-7BFB25EE530B}"/>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39051409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331450" cy="1531525"/>
          </a:xfrm>
        </p:spPr>
        <p:txBody>
          <a:bodyPr>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0CF90928-AB48-3554-E2B9-417A00F286AD}"/>
              </a:ext>
            </a:extLst>
          </p:cNvPr>
          <p:cNvSpPr>
            <a:spLocks noGrp="1"/>
          </p:cNvSpPr>
          <p:nvPr>
            <p:ph type="tbl" sz="quarter" idx="10" hasCustomPrompt="1"/>
          </p:nvPr>
        </p:nvSpPr>
        <p:spPr>
          <a:xfrm>
            <a:off x="930275" y="2168526"/>
            <a:ext cx="10331450" cy="3939068"/>
          </a:xfrm>
        </p:spPr>
        <p:txBody>
          <a:bodyPr>
            <a:normAutofit/>
          </a:bodyPr>
          <a:lstStyle>
            <a:lvl1pPr>
              <a:defRPr sz="2400"/>
            </a:lvl1pPr>
          </a:lstStyle>
          <a:p>
            <a:r>
              <a:rPr lang="en-US" dirty="0"/>
              <a:t>Click icon to insert table</a:t>
            </a:r>
          </a:p>
        </p:txBody>
      </p:sp>
      <p:sp>
        <p:nvSpPr>
          <p:cNvPr id="8" name="Rectangle 7">
            <a:extLst>
              <a:ext uri="{FF2B5EF4-FFF2-40B4-BE49-F238E27FC236}">
                <a16:creationId xmlns:a16="http://schemas.microsoft.com/office/drawing/2014/main" id="{67D6C0A7-887A-66E2-A954-5E0592B9FD71}"/>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41767731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B1E76-5845-01C9-1D0D-03CFFE6F06CA}"/>
              </a:ext>
              <a:ext uri="{C183D7F6-B498-43B3-948B-1728B52AA6E4}">
                <adec:decorative xmlns="" xmlns:adec="http://schemas.microsoft.com/office/drawing/2017/decorative"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096C21AF-4286-DECE-37A1-E8980687A168}"/>
              </a:ext>
            </a:extLst>
          </p:cNvPr>
          <p:cNvSpPr>
            <a:spLocks noGrp="1"/>
          </p:cNvSpPr>
          <p:nvPr>
            <p:ph type="title" hasCustomPrompt="1"/>
          </p:nvPr>
        </p:nvSpPr>
        <p:spPr>
          <a:xfrm>
            <a:off x="899160" y="655320"/>
            <a:ext cx="4572000" cy="5486400"/>
          </a:xfrm>
        </p:spPr>
        <p:txBody>
          <a:bodyPr>
            <a:normAutofit/>
          </a:bodyPr>
          <a:lstStyle>
            <a:lvl1pPr>
              <a:defRPr sz="4800"/>
            </a:lvl1pPr>
          </a:lstStyle>
          <a:p>
            <a:r>
              <a:rPr lang="en-US" dirty="0"/>
              <a:t>Click to add title</a:t>
            </a:r>
          </a:p>
        </p:txBody>
      </p:sp>
      <p:sp>
        <p:nvSpPr>
          <p:cNvPr id="9" name="Content Placeholder 8">
            <a:extLst>
              <a:ext uri="{FF2B5EF4-FFF2-40B4-BE49-F238E27FC236}">
                <a16:creationId xmlns:a16="http://schemas.microsoft.com/office/drawing/2014/main" id="{B8E1D6B3-3EC8-6AC4-BE2B-5C732C856791}"/>
              </a:ext>
            </a:extLst>
          </p:cNvPr>
          <p:cNvSpPr>
            <a:spLocks noGrp="1"/>
          </p:cNvSpPr>
          <p:nvPr>
            <p:ph sz="quarter" idx="10" hasCustomPrompt="1"/>
          </p:nvPr>
        </p:nvSpPr>
        <p:spPr>
          <a:xfrm>
            <a:off x="6475413" y="2773680"/>
            <a:ext cx="4572000" cy="3368040"/>
          </a:xfrm>
        </p:spPr>
        <p:txBody>
          <a:bodyPr>
            <a:normAutofit/>
          </a:bodyPr>
          <a:lstStyle>
            <a:lvl1pPr marL="0" indent="0">
              <a:spcBef>
                <a:spcPts val="1000"/>
              </a:spcBef>
              <a:buNone/>
              <a:defRPr sz="1800"/>
            </a:lvl1pPr>
            <a:lvl2pPr marL="457200" indent="0">
              <a:spcBef>
                <a:spcPts val="1000"/>
              </a:spcBef>
              <a:buNone/>
              <a:defRPr sz="1600"/>
            </a:lvl2pPr>
            <a:lvl3pPr marL="914400" indent="0">
              <a:spcBef>
                <a:spcPts val="1000"/>
              </a:spcBef>
              <a:buNone/>
              <a:defRPr sz="1400"/>
            </a:lvl3pPr>
            <a:lvl4pPr marL="1371600" indent="0">
              <a:spcBef>
                <a:spcPts val="1000"/>
              </a:spcBef>
              <a:buNone/>
              <a:defRPr sz="1200"/>
            </a:lvl4pPr>
            <a:lvl5pPr marL="1828800" indent="0">
              <a:spcBef>
                <a:spcPts val="100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9260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A39D92-9919-A80E-44FF-6B912E850733}"/>
              </a:ext>
            </a:extLst>
          </p:cNvPr>
          <p:cNvSpPr>
            <a:spLocks noGrp="1"/>
          </p:cNvSpPr>
          <p:nvPr>
            <p:ph type="pic" sz="quarter" idx="10" hasCustomPrompt="1"/>
          </p:nvPr>
        </p:nvSpPr>
        <p:spPr>
          <a:xfrm>
            <a:off x="458788" y="457200"/>
            <a:ext cx="11274425" cy="5943600"/>
          </a:xfrm>
        </p:spPr>
        <p:txBody>
          <a:bodyPr>
            <a:normAutofit/>
          </a:bodyPr>
          <a:lstStyle>
            <a:lvl1pPr marL="0" indent="0">
              <a:buNone/>
              <a:defRPr sz="2000"/>
            </a:lvl1pPr>
          </a:lstStyle>
          <a:p>
            <a:r>
              <a:rPr lang="en-US" dirty="0"/>
              <a:t>Click icon to insert picture</a:t>
            </a:r>
          </a:p>
        </p:txBody>
      </p:sp>
      <p:sp>
        <p:nvSpPr>
          <p:cNvPr id="6" name="Title 5">
            <a:extLst>
              <a:ext uri="{FF2B5EF4-FFF2-40B4-BE49-F238E27FC236}">
                <a16:creationId xmlns:a16="http://schemas.microsoft.com/office/drawing/2014/main" id="{B62FF34D-C8F8-1796-647D-D17056A27E11}"/>
              </a:ext>
            </a:extLst>
          </p:cNvPr>
          <p:cNvSpPr>
            <a:spLocks noGrp="1"/>
          </p:cNvSpPr>
          <p:nvPr>
            <p:ph type="title" hasCustomPrompt="1"/>
          </p:nvPr>
        </p:nvSpPr>
        <p:spPr>
          <a:xfrm>
            <a:off x="6581955" y="612475"/>
            <a:ext cx="4701904" cy="3079029"/>
          </a:xfrm>
        </p:spPr>
        <p:txBody>
          <a:bodyPr anchor="b">
            <a:normAutofit/>
          </a:bodyPr>
          <a:lstStyle>
            <a:lvl1pPr algn="r">
              <a:defRPr sz="4800">
                <a:solidFill>
                  <a:schemeClr val="tx1"/>
                </a:solidFill>
              </a:defRPr>
            </a:lvl1pPr>
          </a:lstStyle>
          <a:p>
            <a:r>
              <a:rPr lang="en-US" dirty="0"/>
              <a:t>Click to add title</a:t>
            </a:r>
          </a:p>
        </p:txBody>
      </p:sp>
    </p:spTree>
    <p:extLst>
      <p:ext uri="{BB962C8B-B14F-4D97-AF65-F5344CB8AC3E}">
        <p14:creationId xmlns:p14="http://schemas.microsoft.com/office/powerpoint/2010/main" val="42222751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C229E2-8757-94D8-A1B6-702189DCCBF2}"/>
              </a:ext>
              <a:ext uri="{C183D7F6-B498-43B3-948B-1728B52AA6E4}">
                <adec:decorative xmlns:adec="http://schemas.microsoft.com/office/drawing/2017/decorative" xmlns="" val="1"/>
              </a:ext>
            </a:extLst>
          </p:cNvPr>
          <p:cNvSpPr/>
          <p:nvPr userDrawn="1"/>
        </p:nvSpPr>
        <p:spPr>
          <a:xfrm>
            <a:off x="6096000" y="3249"/>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8" name="Title 7">
            <a:extLst>
              <a:ext uri="{FF2B5EF4-FFF2-40B4-BE49-F238E27FC236}">
                <a16:creationId xmlns:a16="http://schemas.microsoft.com/office/drawing/2014/main" id="{A77143C8-CDFF-B937-C00C-5E7B5093991E}"/>
              </a:ext>
            </a:extLst>
          </p:cNvPr>
          <p:cNvSpPr>
            <a:spLocks noGrp="1"/>
          </p:cNvSpPr>
          <p:nvPr>
            <p:ph type="title" hasCustomPrompt="1"/>
          </p:nvPr>
        </p:nvSpPr>
        <p:spPr>
          <a:xfrm>
            <a:off x="914400" y="883920"/>
            <a:ext cx="4114800" cy="5059680"/>
          </a:xfrm>
        </p:spPr>
        <p:txBody>
          <a:bodyPr>
            <a:normAutofit/>
          </a:bodyPr>
          <a:lstStyle>
            <a:lvl1pPr>
              <a:defRPr sz="3600">
                <a:solidFill>
                  <a:schemeClr val="tx1">
                    <a:lumMod val="75000"/>
                    <a:lumOff val="25000"/>
                  </a:schemeClr>
                </a:solidFill>
              </a:defRPr>
            </a:lvl1pPr>
          </a:lstStyle>
          <a:p>
            <a:r>
              <a:rPr lang="en-US" dirty="0"/>
              <a:t>Click to add title</a:t>
            </a:r>
          </a:p>
        </p:txBody>
      </p:sp>
      <p:sp>
        <p:nvSpPr>
          <p:cNvPr id="10" name="Content Placeholder 9">
            <a:extLst>
              <a:ext uri="{FF2B5EF4-FFF2-40B4-BE49-F238E27FC236}">
                <a16:creationId xmlns:a16="http://schemas.microsoft.com/office/drawing/2014/main" id="{F82637A1-1BB4-AF51-24C3-6FE78DD45D99}"/>
              </a:ext>
            </a:extLst>
          </p:cNvPr>
          <p:cNvSpPr>
            <a:spLocks noGrp="1"/>
          </p:cNvSpPr>
          <p:nvPr>
            <p:ph sz="quarter" idx="10" hasCustomPrompt="1"/>
          </p:nvPr>
        </p:nvSpPr>
        <p:spPr>
          <a:xfrm>
            <a:off x="6475413" y="2438400"/>
            <a:ext cx="4799012" cy="3505200"/>
          </a:xfrm>
        </p:spPr>
        <p:txBody>
          <a:bodyPr>
            <a:normAutofit/>
          </a:bodyPr>
          <a:lstStyle>
            <a:lvl1pPr marL="0" indent="0">
              <a:lnSpc>
                <a:spcPct val="125000"/>
              </a:lnSpc>
              <a:buNone/>
              <a:defRPr sz="1800"/>
            </a:lvl1pPr>
            <a:lvl2pPr marL="457200" indent="0">
              <a:lnSpc>
                <a:spcPct val="125000"/>
              </a:lnSpc>
              <a:buNone/>
              <a:defRPr sz="1600"/>
            </a:lvl2pPr>
            <a:lvl3pPr marL="914400" indent="0">
              <a:lnSpc>
                <a:spcPct val="125000"/>
              </a:lnSpc>
              <a:buNone/>
              <a:defRPr sz="1400"/>
            </a:lvl3pPr>
            <a:lvl4pPr marL="1371600" indent="0">
              <a:lnSpc>
                <a:spcPct val="125000"/>
              </a:lnSpc>
              <a:buNone/>
              <a:defRPr sz="1200"/>
            </a:lvl4pPr>
            <a:lvl5pPr marL="1828800" indent="0">
              <a:lnSpc>
                <a:spcPct val="125000"/>
              </a:lnSpc>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3" name="Frame 2">
            <a:extLst>
              <a:ext uri="{FF2B5EF4-FFF2-40B4-BE49-F238E27FC236}">
                <a16:creationId xmlns:a16="http://schemas.microsoft.com/office/drawing/2014/main" id="{56F59DF2-AB3C-B7B3-826A-636B8CC5AB3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50780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Місце для нижнього колонтитула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Місце для номера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61E90-EC71-4715-A933-F8FDFB3118E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6391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37016-0B2B-9F81-7A77-63223C4864D8}"/>
              </a:ext>
              <a:ext uri="{C183D7F6-B498-43B3-948B-1728B52AA6E4}">
                <adec:decorative xmlns:adec="http://schemas.microsoft.com/office/drawing/2017/decorative" xmlns="" val="1"/>
              </a:ext>
            </a:extLst>
          </p:cNvPr>
          <p:cNvSpPr/>
          <p:nvPr userDrawn="1"/>
        </p:nvSpPr>
        <p:spPr>
          <a:xfrm>
            <a:off x="386316" y="347329"/>
            <a:ext cx="11419368" cy="615270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7" name="Title 6">
            <a:extLst>
              <a:ext uri="{FF2B5EF4-FFF2-40B4-BE49-F238E27FC236}">
                <a16:creationId xmlns:a16="http://schemas.microsoft.com/office/drawing/2014/main" id="{1134E572-08FE-0439-A460-8DFE1183A605}"/>
              </a:ext>
            </a:extLst>
          </p:cNvPr>
          <p:cNvSpPr>
            <a:spLocks noGrp="1"/>
          </p:cNvSpPr>
          <p:nvPr>
            <p:ph type="title" hasCustomPrompt="1"/>
          </p:nvPr>
        </p:nvSpPr>
        <p:spPr>
          <a:xfrm>
            <a:off x="6478742" y="914399"/>
            <a:ext cx="4798858" cy="5029199"/>
          </a:xfrm>
        </p:spPr>
        <p:txBody>
          <a:bodyPr>
            <a:normAutofit/>
          </a:bodyPr>
          <a:lstStyle>
            <a:lvl1pPr>
              <a:defRPr sz="4800"/>
            </a:lvl1pPr>
          </a:lstStyle>
          <a:p>
            <a:r>
              <a:rPr lang="en-US" dirty="0"/>
              <a:t>Click to add title</a:t>
            </a:r>
          </a:p>
        </p:txBody>
      </p:sp>
      <p:sp>
        <p:nvSpPr>
          <p:cNvPr id="9" name="Picture Placeholder 8">
            <a:extLst>
              <a:ext uri="{FF2B5EF4-FFF2-40B4-BE49-F238E27FC236}">
                <a16:creationId xmlns:a16="http://schemas.microsoft.com/office/drawing/2014/main" id="{01EB46EC-087C-B8FF-2363-B99FAE983B02}"/>
              </a:ext>
            </a:extLst>
          </p:cNvPr>
          <p:cNvSpPr>
            <a:spLocks noGrp="1"/>
          </p:cNvSpPr>
          <p:nvPr>
            <p:ph type="pic" sz="quarter" idx="10"/>
          </p:nvPr>
        </p:nvSpPr>
        <p:spPr>
          <a:xfrm>
            <a:off x="0" y="914400"/>
            <a:ext cx="5713413" cy="5029200"/>
          </a:xfrm>
        </p:spPr>
        <p:txBody>
          <a:bodyPr>
            <a:norm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1399831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D49246-C641-C3BA-F07B-89FFC6CDAEB8}"/>
              </a:ext>
            </a:extLst>
          </p:cNvPr>
          <p:cNvSpPr>
            <a:spLocks noGrp="1"/>
          </p:cNvSpPr>
          <p:nvPr>
            <p:ph type="title" hasCustomPrompt="1"/>
          </p:nvPr>
        </p:nvSpPr>
        <p:spPr>
          <a:xfrm>
            <a:off x="914399" y="853439"/>
            <a:ext cx="4802373" cy="2833689"/>
          </a:xfrm>
        </p:spPr>
        <p:txBody>
          <a:bodyPr rIns="914400" anchor="b"/>
          <a:lstStyle>
            <a:lvl1pPr>
              <a:defRPr sz="4800"/>
            </a:lvl1pPr>
          </a:lstStyle>
          <a:p>
            <a:r>
              <a:rPr lang="en-US" dirty="0"/>
              <a:t>Click to add title</a:t>
            </a:r>
          </a:p>
        </p:txBody>
      </p:sp>
      <p:sp>
        <p:nvSpPr>
          <p:cNvPr id="11" name="Content Placeholder 10">
            <a:extLst>
              <a:ext uri="{FF2B5EF4-FFF2-40B4-BE49-F238E27FC236}">
                <a16:creationId xmlns:a16="http://schemas.microsoft.com/office/drawing/2014/main" id="{5BE7E1DF-A70C-8F79-9B76-72B2A7B4DC71}"/>
              </a:ext>
            </a:extLst>
          </p:cNvPr>
          <p:cNvSpPr>
            <a:spLocks noGrp="1"/>
          </p:cNvSpPr>
          <p:nvPr>
            <p:ph sz="quarter" idx="11" hasCustomPrompt="1"/>
          </p:nvPr>
        </p:nvSpPr>
        <p:spPr>
          <a:xfrm>
            <a:off x="914400" y="393191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1CD5F637-DFBF-7FED-7CD5-F46A26E5CD15}"/>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13" name="Frame 12">
            <a:extLst>
              <a:ext uri="{FF2B5EF4-FFF2-40B4-BE49-F238E27FC236}">
                <a16:creationId xmlns:a16="http://schemas.microsoft.com/office/drawing/2014/main" id="{33E3B934-3E16-21AF-8F5A-9EFD93255705}"/>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3559532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872928-B479-F7C5-9C83-C448FBA36175}"/>
              </a:ext>
            </a:extLst>
          </p:cNvPr>
          <p:cNvSpPr>
            <a:spLocks noGrp="1"/>
          </p:cNvSpPr>
          <p:nvPr>
            <p:ph type="title" hasCustomPrompt="1"/>
          </p:nvPr>
        </p:nvSpPr>
        <p:spPr>
          <a:xfrm>
            <a:off x="914400" y="1020445"/>
            <a:ext cx="4114800" cy="5029200"/>
          </a:xfrm>
        </p:spPr>
        <p:txBody>
          <a:bodyPr>
            <a:normAutofit/>
          </a:bodyPr>
          <a:lstStyle>
            <a:lvl1pPr>
              <a:defRPr sz="3600"/>
            </a:lvl1pPr>
          </a:lstStyle>
          <a:p>
            <a:r>
              <a:rPr lang="en-US" dirty="0"/>
              <a:t>Click to add title</a:t>
            </a:r>
          </a:p>
        </p:txBody>
      </p:sp>
      <p:sp>
        <p:nvSpPr>
          <p:cNvPr id="9" name="Content Placeholder 10">
            <a:extLst>
              <a:ext uri="{FF2B5EF4-FFF2-40B4-BE49-F238E27FC236}">
                <a16:creationId xmlns:a16="http://schemas.microsoft.com/office/drawing/2014/main" id="{61E3771A-E1EB-0CBE-828C-2C5E1F2AE6CF}"/>
              </a:ext>
            </a:extLst>
          </p:cNvPr>
          <p:cNvSpPr>
            <a:spLocks noGrp="1"/>
          </p:cNvSpPr>
          <p:nvPr>
            <p:ph sz="quarter" idx="11" hasCustomPrompt="1"/>
          </p:nvPr>
        </p:nvSpPr>
        <p:spPr>
          <a:xfrm>
            <a:off x="6475227" y="1020445"/>
            <a:ext cx="4802735" cy="5029200"/>
          </a:xfrm>
        </p:spPr>
        <p:txBody>
          <a:bodyPr anchor="ctr">
            <a:normAutofit/>
          </a:bodyPr>
          <a:lstStyle>
            <a:lvl1pPr marL="228600" indent="-228600">
              <a:lnSpc>
                <a:spcPct val="125000"/>
              </a:lnSpc>
              <a:spcBef>
                <a:spcPts val="0"/>
              </a:spcBef>
              <a:spcAft>
                <a:spcPts val="1200"/>
              </a:spcAft>
              <a:buFont typeface="Arial" panose="020B0604020202020204" pitchFamily="34" charset="0"/>
              <a:buChar char="•"/>
              <a:defRPr sz="1800"/>
            </a:lvl1pPr>
            <a:lvl2pPr marL="411480" indent="-228600">
              <a:lnSpc>
                <a:spcPct val="125000"/>
              </a:lnSpc>
              <a:spcBef>
                <a:spcPts val="0"/>
              </a:spcBef>
              <a:spcAft>
                <a:spcPts val="1200"/>
              </a:spcAft>
              <a:buFont typeface="Arial" panose="020B0604020202020204" pitchFamily="34" charset="0"/>
              <a:buChar char="•"/>
              <a:defRPr sz="1600"/>
            </a:lvl2pPr>
            <a:lvl3pPr marL="594360" indent="-228600">
              <a:lnSpc>
                <a:spcPct val="125000"/>
              </a:lnSpc>
              <a:spcBef>
                <a:spcPts val="0"/>
              </a:spcBef>
              <a:spcAft>
                <a:spcPts val="1200"/>
              </a:spcAft>
              <a:buFont typeface="Arial" panose="020B0604020202020204" pitchFamily="34" charset="0"/>
              <a:buChar char="•"/>
              <a:defRPr sz="1400"/>
            </a:lvl3pPr>
            <a:lvl4pPr marL="777240" indent="-228600">
              <a:lnSpc>
                <a:spcPct val="125000"/>
              </a:lnSpc>
              <a:spcBef>
                <a:spcPts val="0"/>
              </a:spcBef>
              <a:spcAft>
                <a:spcPts val="1200"/>
              </a:spcAft>
              <a:buFont typeface="Arial" panose="020B0604020202020204" pitchFamily="34" charset="0"/>
              <a:buChar char="•"/>
              <a:defRPr sz="1200"/>
            </a:lvl4pPr>
            <a:lvl5pPr marL="960120" indent="-228600">
              <a:lnSpc>
                <a:spcPct val="125000"/>
              </a:lnSpc>
              <a:spcBef>
                <a:spcPts val="0"/>
              </a:spcBef>
              <a:spcAft>
                <a:spcPts val="1200"/>
              </a:spcAft>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Rectangle 1">
            <a:extLst>
              <a:ext uri="{FF2B5EF4-FFF2-40B4-BE49-F238E27FC236}">
                <a16:creationId xmlns:a16="http://schemas.microsoft.com/office/drawing/2014/main" id="{62A1635D-96F0-769B-4ECB-70502770ABBC}"/>
              </a:ext>
              <a:ext uri="{C183D7F6-B498-43B3-948B-1728B52AA6E4}">
                <adec:decorative xmlns:adec="http://schemas.microsoft.com/office/drawing/2017/decorative" xmlns=""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4F877767-0342-A344-0462-A0D877FF68F8}"/>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31926255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1F215D-0D9E-64B3-1F66-E90B87932A89}"/>
              </a:ext>
            </a:extLst>
          </p:cNvPr>
          <p:cNvSpPr>
            <a:spLocks noGrp="1"/>
          </p:cNvSpPr>
          <p:nvPr>
            <p:ph type="title" hasCustomPrompt="1"/>
          </p:nvPr>
        </p:nvSpPr>
        <p:spPr>
          <a:xfrm>
            <a:off x="914400" y="900741"/>
            <a:ext cx="4802372" cy="2788919"/>
          </a:xfrm>
        </p:spPr>
        <p:txBody>
          <a:bodyPr anchor="b">
            <a:normAutofit/>
          </a:bodyPr>
          <a:lstStyle>
            <a:lvl1pPr>
              <a:defRPr sz="4800"/>
            </a:lvl1pPr>
          </a:lstStyle>
          <a:p>
            <a:r>
              <a:rPr lang="en-US" dirty="0"/>
              <a:t>Click to add title</a:t>
            </a:r>
          </a:p>
        </p:txBody>
      </p:sp>
      <p:sp>
        <p:nvSpPr>
          <p:cNvPr id="9" name="Content Placeholder 10">
            <a:extLst>
              <a:ext uri="{FF2B5EF4-FFF2-40B4-BE49-F238E27FC236}">
                <a16:creationId xmlns:a16="http://schemas.microsoft.com/office/drawing/2014/main" id="{E86A4459-11C2-44C6-0173-C666D5AADC1E}"/>
              </a:ext>
            </a:extLst>
          </p:cNvPr>
          <p:cNvSpPr>
            <a:spLocks noGrp="1"/>
          </p:cNvSpPr>
          <p:nvPr>
            <p:ph sz="quarter" idx="11" hasCustomPrompt="1"/>
          </p:nvPr>
        </p:nvSpPr>
        <p:spPr>
          <a:xfrm>
            <a:off x="914400" y="3825239"/>
            <a:ext cx="4802735" cy="2072641"/>
          </a:xfrm>
        </p:spPr>
        <p:txBody>
          <a:bodyPr>
            <a:normAutofit/>
          </a:bodyPr>
          <a:lstStyle>
            <a:lvl1pPr marL="0" indent="0">
              <a:lnSpc>
                <a:spcPct val="125000"/>
              </a:lnSpc>
              <a:spcBef>
                <a:spcPts val="0"/>
              </a:spcBef>
              <a:buNone/>
              <a:defRPr sz="1800"/>
            </a:lvl1pPr>
            <a:lvl2pPr marL="457200" indent="0">
              <a:lnSpc>
                <a:spcPct val="125000"/>
              </a:lnSpc>
              <a:spcBef>
                <a:spcPts val="0"/>
              </a:spcBef>
              <a:buNone/>
              <a:defRPr sz="1600"/>
            </a:lvl2pPr>
            <a:lvl3pPr marL="914400" indent="0">
              <a:lnSpc>
                <a:spcPct val="125000"/>
              </a:lnSpc>
              <a:spcBef>
                <a:spcPts val="0"/>
              </a:spcBef>
              <a:buNone/>
              <a:defRPr sz="1400"/>
            </a:lvl3pPr>
            <a:lvl4pPr marL="1371600" indent="0">
              <a:lnSpc>
                <a:spcPct val="125000"/>
              </a:lnSpc>
              <a:spcBef>
                <a:spcPts val="0"/>
              </a:spcBef>
              <a:buNone/>
              <a:defRPr sz="1200"/>
            </a:lvl4pPr>
            <a:lvl5pPr marL="1828800" indent="0">
              <a:lnSpc>
                <a:spcPct val="125000"/>
              </a:lnSpc>
              <a:spcBef>
                <a:spcPts val="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9284EF14-0982-D931-9DD6-ECFE61D5B0F6}"/>
              </a:ext>
            </a:extLst>
          </p:cNvPr>
          <p:cNvSpPr>
            <a:spLocks noGrp="1"/>
          </p:cNvSpPr>
          <p:nvPr>
            <p:ph type="pic" sz="quarter" idx="10"/>
          </p:nvPr>
        </p:nvSpPr>
        <p:spPr>
          <a:xfrm>
            <a:off x="6478587" y="921230"/>
            <a:ext cx="5713413" cy="50292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Frame 5">
            <a:extLst>
              <a:ext uri="{FF2B5EF4-FFF2-40B4-BE49-F238E27FC236}">
                <a16:creationId xmlns:a16="http://schemas.microsoft.com/office/drawing/2014/main" id="{7D7E927E-4F73-5579-4F1D-E13899DEEA0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13173281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2 column layout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xmlns=""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0" y="2153285"/>
            <a:ext cx="4953001"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6309360" y="2153285"/>
            <a:ext cx="51358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5D7E8F5-692D-24DD-0F8C-9563BA74AAF4}"/>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30832074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2 column layout 2">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xmlns=""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1" y="2153285"/>
            <a:ext cx="3261359"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4480560" y="2153285"/>
            <a:ext cx="6964680" cy="3500438"/>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5C0F1533-3810-C210-9B67-D2F4A1846C23}"/>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3073272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C70371-D147-2B29-EAEB-B10A799D09DF}"/>
              </a:ext>
            </a:extLst>
          </p:cNvPr>
          <p:cNvSpPr>
            <a:spLocks noGrp="1"/>
          </p:cNvSpPr>
          <p:nvPr>
            <p:ph type="title" hasCustomPrompt="1"/>
          </p:nvPr>
        </p:nvSpPr>
        <p:spPr>
          <a:xfrm>
            <a:off x="916169" y="614812"/>
            <a:ext cx="10359659" cy="1325563"/>
          </a:xfrm>
        </p:spPr>
        <p:txBody>
          <a:bodyPr>
            <a:normAutofit/>
          </a:bodyPr>
          <a:lstStyle>
            <a:lvl1pPr>
              <a:defRPr sz="3600"/>
            </a:lvl1pPr>
          </a:lstStyle>
          <a:p>
            <a:r>
              <a:rPr lang="en-US" dirty="0"/>
              <a:t>Click to add title</a:t>
            </a:r>
          </a:p>
        </p:txBody>
      </p:sp>
      <p:sp>
        <p:nvSpPr>
          <p:cNvPr id="3" name="Picture Placeholder 2">
            <a:extLst>
              <a:ext uri="{FF2B5EF4-FFF2-40B4-BE49-F238E27FC236}">
                <a16:creationId xmlns:a16="http://schemas.microsoft.com/office/drawing/2014/main" id="{1C5AE226-98C6-70F4-8DED-59E8FE30401C}"/>
              </a:ext>
            </a:extLst>
          </p:cNvPr>
          <p:cNvSpPr>
            <a:spLocks noGrp="1"/>
          </p:cNvSpPr>
          <p:nvPr>
            <p:ph type="pic" sz="quarter" idx="11"/>
          </p:nvPr>
        </p:nvSpPr>
        <p:spPr>
          <a:xfrm>
            <a:off x="-367" y="2177378"/>
            <a:ext cx="5713413" cy="4669987"/>
          </a:xfrm>
          <a:custGeom>
            <a:avLst/>
            <a:gdLst>
              <a:gd name="connsiteX0" fmla="*/ 400038 w 5713413"/>
              <a:gd name="connsiteY0" fmla="*/ 0 h 4669987"/>
              <a:gd name="connsiteX1" fmla="*/ 5713413 w 5713413"/>
              <a:gd name="connsiteY1" fmla="*/ 0 h 4669987"/>
              <a:gd name="connsiteX2" fmla="*/ 5713413 w 5713413"/>
              <a:gd name="connsiteY2" fmla="*/ 4315224 h 4669987"/>
              <a:gd name="connsiteX3" fmla="*/ 400038 w 5713413"/>
              <a:gd name="connsiteY3" fmla="*/ 4315224 h 4669987"/>
              <a:gd name="connsiteX4" fmla="*/ 0 w 5713413"/>
              <a:gd name="connsiteY4" fmla="*/ 0 h 4669987"/>
              <a:gd name="connsiteX5" fmla="*/ 386684 w 5713413"/>
              <a:gd name="connsiteY5" fmla="*/ 0 h 4669987"/>
              <a:gd name="connsiteX6" fmla="*/ 386684 w 5713413"/>
              <a:gd name="connsiteY6" fmla="*/ 4328578 h 4669987"/>
              <a:gd name="connsiteX7" fmla="*/ 5713413 w 5713413"/>
              <a:gd name="connsiteY7" fmla="*/ 4328578 h 4669987"/>
              <a:gd name="connsiteX8" fmla="*/ 5713413 w 5713413"/>
              <a:gd name="connsiteY8" fmla="*/ 4669987 h 4669987"/>
              <a:gd name="connsiteX9" fmla="*/ 0 w 5713413"/>
              <a:gd name="connsiteY9" fmla="*/ 4669987 h 466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3413" h="4669987">
                <a:moveTo>
                  <a:pt x="400038" y="0"/>
                </a:moveTo>
                <a:lnTo>
                  <a:pt x="5713413" y="0"/>
                </a:lnTo>
                <a:lnTo>
                  <a:pt x="5713413" y="4315224"/>
                </a:lnTo>
                <a:lnTo>
                  <a:pt x="400038" y="4315224"/>
                </a:lnTo>
                <a:close/>
                <a:moveTo>
                  <a:pt x="0" y="0"/>
                </a:moveTo>
                <a:lnTo>
                  <a:pt x="386684" y="0"/>
                </a:lnTo>
                <a:lnTo>
                  <a:pt x="386684" y="4328578"/>
                </a:lnTo>
                <a:lnTo>
                  <a:pt x="5713413" y="4328578"/>
                </a:lnTo>
                <a:lnTo>
                  <a:pt x="5713413" y="4669987"/>
                </a:lnTo>
                <a:lnTo>
                  <a:pt x="0" y="4669987"/>
                </a:lnTo>
                <a:close/>
              </a:path>
            </a:pathLst>
          </a:custGeom>
        </p:spPr>
        <p:txBody>
          <a:bodyPr wrap="square">
            <a:noAutofit/>
          </a:bodyPr>
          <a:lstStyle>
            <a:lvl1pPr marL="0" indent="0" algn="ctr">
              <a:buNone/>
              <a:defRPr sz="2000"/>
            </a:lvl1pPr>
          </a:lstStyle>
          <a:p>
            <a:r>
              <a:rPr lang="en-US"/>
              <a:t>Click icon to add picture</a:t>
            </a:r>
            <a:endParaRPr lang="en-US" dirty="0"/>
          </a:p>
        </p:txBody>
      </p:sp>
      <p:sp>
        <p:nvSpPr>
          <p:cNvPr id="12" name="Content Placeholder 11">
            <a:extLst>
              <a:ext uri="{FF2B5EF4-FFF2-40B4-BE49-F238E27FC236}">
                <a16:creationId xmlns:a16="http://schemas.microsoft.com/office/drawing/2014/main" id="{8EEA9034-22FD-3C2F-6A27-63638969802D}"/>
              </a:ext>
            </a:extLst>
          </p:cNvPr>
          <p:cNvSpPr>
            <a:spLocks noGrp="1"/>
          </p:cNvSpPr>
          <p:nvPr>
            <p:ph sz="quarter" idx="10" hasCustomPrompt="1"/>
          </p:nvPr>
        </p:nvSpPr>
        <p:spPr>
          <a:xfrm>
            <a:off x="6475413" y="2153285"/>
            <a:ext cx="4799012" cy="3790315"/>
          </a:xfrm>
        </p:spPr>
        <p:txBody>
          <a:bodyPr>
            <a:normAutofit/>
          </a:bodyPr>
          <a:lstStyle>
            <a:lvl1pPr>
              <a:lnSpc>
                <a:spcPct val="95000"/>
              </a:lnSpc>
              <a:spcBef>
                <a:spcPts val="1000"/>
              </a:spcBef>
              <a:spcAft>
                <a:spcPts val="1200"/>
              </a:spcAft>
              <a:defRPr sz="2000"/>
            </a:lvl1pPr>
            <a:lvl2pPr>
              <a:lnSpc>
                <a:spcPct val="95000"/>
              </a:lnSpc>
              <a:spcBef>
                <a:spcPts val="1000"/>
              </a:spcBef>
              <a:spcAft>
                <a:spcPts val="1200"/>
              </a:spcAft>
              <a:defRPr sz="1800"/>
            </a:lvl2pPr>
            <a:lvl3pPr>
              <a:lnSpc>
                <a:spcPct val="95000"/>
              </a:lnSpc>
              <a:spcBef>
                <a:spcPts val="1000"/>
              </a:spcBef>
              <a:spcAft>
                <a:spcPts val="1200"/>
              </a:spcAft>
              <a:defRPr sz="1600"/>
            </a:lvl3pPr>
            <a:lvl4pPr>
              <a:lnSpc>
                <a:spcPct val="95000"/>
              </a:lnSpc>
              <a:spcBef>
                <a:spcPts val="1000"/>
              </a:spcBef>
              <a:spcAft>
                <a:spcPts val="1200"/>
              </a:spcAft>
              <a:defRPr sz="1400"/>
            </a:lvl4pPr>
            <a:lvl5pPr>
              <a:lnSpc>
                <a:spcPct val="95000"/>
              </a:lnSpc>
              <a:spcBef>
                <a:spcPts val="1000"/>
              </a:spcBef>
              <a:spcAft>
                <a:spcPts val="12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C72AFED-AF5A-A2E9-0D36-388733BBE998}"/>
              </a:ext>
              <a:ext uri="{C183D7F6-B498-43B3-948B-1728B52AA6E4}">
                <adec:decorative xmlns:adec="http://schemas.microsoft.com/office/drawing/2017/decorative" xmlns=""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7" name="Frame 6">
            <a:extLst>
              <a:ext uri="{FF2B5EF4-FFF2-40B4-BE49-F238E27FC236}">
                <a16:creationId xmlns:a16="http://schemas.microsoft.com/office/drawing/2014/main" id="{7A42E613-3DCC-07A2-BA9B-74B13F28E591}"/>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40319471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338E2-B50A-8F3E-2CA7-A75753E7ED96}"/>
              </a:ext>
            </a:extLst>
          </p:cNvPr>
          <p:cNvSpPr>
            <a:spLocks noGrp="1"/>
          </p:cNvSpPr>
          <p:nvPr>
            <p:ph type="title" hasCustomPrompt="1"/>
          </p:nvPr>
        </p:nvSpPr>
        <p:spPr>
          <a:xfrm>
            <a:off x="912629" y="598947"/>
            <a:ext cx="10515600" cy="1325563"/>
          </a:xfrm>
        </p:spPr>
        <p:txBody>
          <a:bodyPr>
            <a:normAutofit/>
          </a:bodyPr>
          <a:lstStyle>
            <a:lvl1pPr>
              <a:defRPr sz="3600"/>
            </a:lvl1pPr>
          </a:lstStyle>
          <a:p>
            <a:r>
              <a:rPr lang="en-US" dirty="0"/>
              <a:t>Click to add title</a:t>
            </a:r>
          </a:p>
        </p:txBody>
      </p:sp>
      <p:sp>
        <p:nvSpPr>
          <p:cNvPr id="12" name="Content Placeholder 11">
            <a:extLst>
              <a:ext uri="{FF2B5EF4-FFF2-40B4-BE49-F238E27FC236}">
                <a16:creationId xmlns:a16="http://schemas.microsoft.com/office/drawing/2014/main" id="{CC8DD029-A673-92B9-0343-3B35BE46D2F3}"/>
              </a:ext>
            </a:extLst>
          </p:cNvPr>
          <p:cNvSpPr>
            <a:spLocks noGrp="1"/>
          </p:cNvSpPr>
          <p:nvPr>
            <p:ph sz="quarter" idx="11" hasCustomPrompt="1"/>
          </p:nvPr>
        </p:nvSpPr>
        <p:spPr>
          <a:xfrm>
            <a:off x="929641" y="2153285"/>
            <a:ext cx="3032759" cy="3790310"/>
          </a:xfrm>
        </p:spPr>
        <p:txBody>
          <a:bodyPr lIns="91440">
            <a:normAutofit/>
          </a:bodyPr>
          <a:lstStyle>
            <a:lvl1pPr>
              <a:spcBef>
                <a:spcPts val="1000"/>
              </a:spcBef>
              <a:spcAft>
                <a:spcPts val="1200"/>
              </a:spcAft>
              <a:defRPr sz="1800"/>
            </a:lvl1pPr>
            <a:lvl2pPr>
              <a:spcBef>
                <a:spcPts val="1000"/>
              </a:spcBef>
              <a:spcAft>
                <a:spcPts val="1200"/>
              </a:spcAft>
              <a:defRPr sz="1600"/>
            </a:lvl2pPr>
            <a:lvl3pPr>
              <a:spcBef>
                <a:spcPts val="1000"/>
              </a:spcBef>
              <a:spcAft>
                <a:spcPts val="1200"/>
              </a:spcAft>
              <a:defRPr sz="1400"/>
            </a:lvl3pPr>
            <a:lvl4pPr>
              <a:spcBef>
                <a:spcPts val="1000"/>
              </a:spcBef>
              <a:spcAft>
                <a:spcPts val="1200"/>
              </a:spcAft>
              <a:defRPr sz="1200"/>
            </a:lvl4pPr>
            <a:lvl5pPr>
              <a:spcBef>
                <a:spcPts val="100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able Placeholder 10">
            <a:extLst>
              <a:ext uri="{FF2B5EF4-FFF2-40B4-BE49-F238E27FC236}">
                <a16:creationId xmlns:a16="http://schemas.microsoft.com/office/drawing/2014/main" id="{6E658BA3-0202-C705-7A02-8B70B7884420}"/>
              </a:ext>
            </a:extLst>
          </p:cNvPr>
          <p:cNvSpPr>
            <a:spLocks noGrp="1"/>
          </p:cNvSpPr>
          <p:nvPr>
            <p:ph type="tbl" sz="quarter" idx="10"/>
          </p:nvPr>
        </p:nvSpPr>
        <p:spPr>
          <a:xfrm>
            <a:off x="4724400" y="2170621"/>
            <a:ext cx="6553200" cy="3772974"/>
          </a:xfrm>
        </p:spPr>
        <p:txBody>
          <a:bodyPr>
            <a:normAutofit/>
          </a:bodyPr>
          <a:lstStyle>
            <a:lvl1pPr>
              <a:defRPr sz="2000"/>
            </a:lvl1pPr>
          </a:lstStyle>
          <a:p>
            <a:r>
              <a:rPr lang="en-US"/>
              <a:t>Click icon to add table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BD761E53-47C7-492A-D5B5-A8C2740B5157}"/>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8005444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2 column layou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515600" cy="1531525"/>
          </a:xfrm>
        </p:spPr>
        <p:txBody>
          <a:bodyPr>
            <a:normAutofit/>
          </a:bodyPr>
          <a:lstStyle>
            <a:lvl1pPr>
              <a:defRPr sz="3600"/>
            </a:lvl1pPr>
          </a:lstStyle>
          <a:p>
            <a:r>
              <a:rPr lang="en-US" dirty="0"/>
              <a:t>Click to add title</a:t>
            </a:r>
          </a:p>
        </p:txBody>
      </p:sp>
      <p:sp>
        <p:nvSpPr>
          <p:cNvPr id="7" name="Rectangle 6">
            <a:extLst>
              <a:ext uri="{FF2B5EF4-FFF2-40B4-BE49-F238E27FC236}">
                <a16:creationId xmlns:a16="http://schemas.microsoft.com/office/drawing/2014/main" id="{10F349F3-2C28-5A44-EDFC-75FD6CA95EAD}"/>
              </a:ext>
              <a:ext uri="{C183D7F6-B498-43B3-948B-1728B52AA6E4}">
                <adec:decorative xmlns:adec="http://schemas.microsoft.com/office/drawing/2017/decorative" xmlns="" val="1"/>
              </a:ext>
            </a:extLst>
          </p:cNvPr>
          <p:cNvSpPr/>
          <p:nvPr userDrawn="1"/>
        </p:nvSpPr>
        <p:spPr>
          <a:xfrm>
            <a:off x="6096000" y="0"/>
            <a:ext cx="6096000" cy="7367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Content Placeholder 11">
            <a:extLst>
              <a:ext uri="{FF2B5EF4-FFF2-40B4-BE49-F238E27FC236}">
                <a16:creationId xmlns:a16="http://schemas.microsoft.com/office/drawing/2014/main" id="{634FD449-C6E0-CF8A-82B2-52438C952C07}"/>
              </a:ext>
            </a:extLst>
          </p:cNvPr>
          <p:cNvSpPr>
            <a:spLocks noGrp="1"/>
          </p:cNvSpPr>
          <p:nvPr>
            <p:ph sz="quarter" idx="10" hasCustomPrompt="1"/>
          </p:nvPr>
        </p:nvSpPr>
        <p:spPr>
          <a:xfrm>
            <a:off x="929642" y="2153285"/>
            <a:ext cx="6925660" cy="3500438"/>
          </a:xfrm>
        </p:spPr>
        <p:txBody>
          <a:bodyPr lIns="91440">
            <a:normAutofit/>
          </a:bodyPr>
          <a:lstStyle>
            <a:lvl1pPr marL="0" indent="0">
              <a:spcBef>
                <a:spcPts val="1000"/>
              </a:spcBef>
              <a:spcAft>
                <a:spcPts val="1200"/>
              </a:spcAft>
              <a:buNone/>
              <a:defRPr sz="1800" b="0"/>
            </a:lvl1pPr>
            <a:lvl2pPr marL="228600">
              <a:spcBef>
                <a:spcPts val="1000"/>
              </a:spcBef>
              <a:spcAft>
                <a:spcPts val="1200"/>
              </a:spcAft>
              <a:defRPr sz="1800" b="0"/>
            </a:lvl2pPr>
            <a:lvl3pPr marL="685800">
              <a:spcBef>
                <a:spcPts val="1000"/>
              </a:spcBef>
              <a:spcAft>
                <a:spcPts val="1200"/>
              </a:spcAft>
              <a:defRPr sz="1800" b="0"/>
            </a:lvl3pPr>
            <a:lvl4pPr marL="868680">
              <a:spcBef>
                <a:spcPts val="1000"/>
              </a:spcBef>
              <a:spcAft>
                <a:spcPts val="1200"/>
              </a:spcAft>
              <a:defRPr sz="1800" b="0"/>
            </a:lvl4pPr>
            <a:lvl5pPr marL="1143000">
              <a:spcBef>
                <a:spcPts val="1000"/>
              </a:spcBef>
              <a:spcAft>
                <a:spcPts val="1200"/>
              </a:spcAft>
              <a:defRPr sz="18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F971E741-6253-D410-B562-50CA5976207A}"/>
              </a:ext>
            </a:extLst>
          </p:cNvPr>
          <p:cNvSpPr>
            <a:spLocks noGrp="1"/>
          </p:cNvSpPr>
          <p:nvPr>
            <p:ph sz="quarter" idx="11" hasCustomPrompt="1"/>
          </p:nvPr>
        </p:nvSpPr>
        <p:spPr>
          <a:xfrm>
            <a:off x="8215745" y="2153285"/>
            <a:ext cx="3229495" cy="3500438"/>
          </a:xfrm>
        </p:spPr>
        <p:txBody>
          <a:bodyPr lIns="91440">
            <a:normAutofit/>
          </a:bodyPr>
          <a:lstStyle>
            <a:lvl1pPr>
              <a:spcBef>
                <a:spcPts val="1000"/>
              </a:spcBef>
              <a:spcAft>
                <a:spcPts val="1200"/>
              </a:spcAft>
              <a:defRPr sz="1800" b="1"/>
            </a:lvl1pPr>
            <a:lvl2pPr>
              <a:spcBef>
                <a:spcPts val="1000"/>
              </a:spcBef>
              <a:spcAft>
                <a:spcPts val="1200"/>
              </a:spcAft>
              <a:defRPr sz="1600" b="1"/>
            </a:lvl2pPr>
            <a:lvl3pPr>
              <a:spcBef>
                <a:spcPts val="1000"/>
              </a:spcBef>
              <a:spcAft>
                <a:spcPts val="1200"/>
              </a:spcAft>
              <a:defRPr sz="1400" b="1"/>
            </a:lvl3pPr>
            <a:lvl4pPr>
              <a:spcBef>
                <a:spcPts val="1000"/>
              </a:spcBef>
              <a:spcAft>
                <a:spcPts val="1200"/>
              </a:spcAft>
              <a:defRPr sz="1200" b="1"/>
            </a:lvl4pPr>
            <a:lvl5pPr>
              <a:spcBef>
                <a:spcPts val="1000"/>
              </a:spcBef>
              <a:spcAft>
                <a:spcPts val="1200"/>
              </a:spcAft>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2" name="Frame 1">
            <a:extLst>
              <a:ext uri="{FF2B5EF4-FFF2-40B4-BE49-F238E27FC236}">
                <a16:creationId xmlns:a16="http://schemas.microsoft.com/office/drawing/2014/main" id="{C9F70CF1-DCAD-AE71-6B34-7BFB25EE530B}"/>
              </a:ext>
            </a:extLst>
          </p:cNvPr>
          <p:cNvSpPr/>
          <p:nvPr userDrawn="1"/>
        </p:nvSpPr>
        <p:spPr>
          <a:xfrm>
            <a:off x="386317" y="352044"/>
            <a:ext cx="11419367" cy="6153912"/>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Light"/>
              <a:ea typeface="+mn-ea"/>
              <a:cs typeface="+mn-cs"/>
            </a:endParaRPr>
          </a:p>
        </p:txBody>
      </p:sp>
    </p:spTree>
    <p:extLst>
      <p:ext uri="{BB962C8B-B14F-4D97-AF65-F5344CB8AC3E}">
        <p14:creationId xmlns:p14="http://schemas.microsoft.com/office/powerpoint/2010/main" val="28874358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090F11-94D5-C2A6-0759-3E7541B0993A}"/>
              </a:ext>
            </a:extLst>
          </p:cNvPr>
          <p:cNvSpPr>
            <a:spLocks noGrp="1"/>
          </p:cNvSpPr>
          <p:nvPr>
            <p:ph type="title" hasCustomPrompt="1"/>
          </p:nvPr>
        </p:nvSpPr>
        <p:spPr>
          <a:xfrm>
            <a:off x="929640" y="485113"/>
            <a:ext cx="10331450" cy="1531525"/>
          </a:xfrm>
        </p:spPr>
        <p:txBody>
          <a:bodyPr>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0CF90928-AB48-3554-E2B9-417A00F286AD}"/>
              </a:ext>
            </a:extLst>
          </p:cNvPr>
          <p:cNvSpPr>
            <a:spLocks noGrp="1"/>
          </p:cNvSpPr>
          <p:nvPr>
            <p:ph type="tbl" sz="quarter" idx="10" hasCustomPrompt="1"/>
          </p:nvPr>
        </p:nvSpPr>
        <p:spPr>
          <a:xfrm>
            <a:off x="930275" y="2168526"/>
            <a:ext cx="10331450" cy="3939068"/>
          </a:xfrm>
        </p:spPr>
        <p:txBody>
          <a:bodyPr>
            <a:normAutofit/>
          </a:bodyPr>
          <a:lstStyle>
            <a:lvl1pPr>
              <a:defRPr sz="2400"/>
            </a:lvl1pPr>
          </a:lstStyle>
          <a:p>
            <a:r>
              <a:rPr lang="en-US" dirty="0"/>
              <a:t>Click icon to insert table</a:t>
            </a:r>
          </a:p>
        </p:txBody>
      </p:sp>
      <p:sp>
        <p:nvSpPr>
          <p:cNvPr id="8" name="Rectangle 7">
            <a:extLst>
              <a:ext uri="{FF2B5EF4-FFF2-40B4-BE49-F238E27FC236}">
                <a16:creationId xmlns:a16="http://schemas.microsoft.com/office/drawing/2014/main" id="{67D6C0A7-887A-66E2-A954-5E0592B9FD71}"/>
              </a:ext>
              <a:ext uri="{C183D7F6-B498-43B3-948B-1728B52AA6E4}">
                <adec:decorative xmlns:adec="http://schemas.microsoft.com/office/drawing/2017/decorative" xmlns="" val="1"/>
              </a:ext>
            </a:extLst>
          </p:cNvPr>
          <p:cNvSpPr/>
          <p:nvPr userDrawn="1"/>
        </p:nvSpPr>
        <p:spPr>
          <a:xfrm>
            <a:off x="386316" y="347329"/>
            <a:ext cx="11419368" cy="6152707"/>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914400" y="6121252"/>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8534400" y="6121252"/>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546568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61E90-EC71-4715-A933-F8FDFB3118E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71594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970762652"/>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Lst>
  <p:hf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1920">
          <p15:clr>
            <a:srgbClr val="F26B43"/>
          </p15:clr>
        </p15:guide>
        <p15:guide id="4" pos="5760">
          <p15:clr>
            <a:srgbClr val="F26B43"/>
          </p15:clr>
        </p15:guide>
        <p15:guide id="5" pos="7248">
          <p15:clr>
            <a:srgbClr val="F26B43"/>
          </p15:clr>
        </p15:guide>
        <p15:guide id="6" pos="432">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3816214389"/>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hf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1920">
          <p15:clr>
            <a:srgbClr val="F26B43"/>
          </p15:clr>
        </p15:guide>
        <p15:guide id="4" pos="5760">
          <p15:clr>
            <a:srgbClr val="F26B43"/>
          </p15:clr>
        </p15:guide>
        <p15:guide id="5" pos="7248">
          <p15:clr>
            <a:srgbClr val="F26B43"/>
          </p15:clr>
        </p15:guide>
        <p15:guide id="6" pos="4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uk-UA">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570F2-E200-4629-A09A-B32E2C0D788B}"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748028177"/>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2499429162"/>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Lst>
  <p:hf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1920">
          <p15:clr>
            <a:srgbClr val="F26B43"/>
          </p15:clr>
        </p15:guide>
        <p15:guide id="4" pos="5760">
          <p15:clr>
            <a:srgbClr val="F26B43"/>
          </p15:clr>
        </p15:guide>
        <p15:guide id="5" pos="7248">
          <p15:clr>
            <a:srgbClr val="F26B43"/>
          </p15:clr>
        </p15:guide>
        <p15:guide id="6" pos="4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2171829463"/>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Lst>
  <p:hf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1920">
          <p15:clr>
            <a:srgbClr val="F26B43"/>
          </p15:clr>
        </p15:guide>
        <p15:guide id="4" pos="5760">
          <p15:clr>
            <a:srgbClr val="F26B43"/>
          </p15:clr>
        </p15:guide>
        <p15:guide id="5" pos="7248">
          <p15:clr>
            <a:srgbClr val="F26B43"/>
          </p15:clr>
        </p15:guide>
        <p15:guide id="6" pos="4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1632669568"/>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Lst>
  <p:hf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1920">
          <p15:clr>
            <a:srgbClr val="F26B43"/>
          </p15:clr>
        </p15:guide>
        <p15:guide id="4" pos="5760">
          <p15:clr>
            <a:srgbClr val="F26B43"/>
          </p15:clr>
        </p15:guide>
        <p15:guide id="5" pos="7248">
          <p15:clr>
            <a:srgbClr val="F26B43"/>
          </p15:clr>
        </p15:guide>
        <p15:guide id="6" pos="4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2143615178"/>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Lst>
  <p:hf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1920">
          <p15:clr>
            <a:srgbClr val="F26B43"/>
          </p15:clr>
        </p15:guide>
        <p15:guide id="4" pos="5760">
          <p15:clr>
            <a:srgbClr val="F26B43"/>
          </p15:clr>
        </p15:guide>
        <p15:guide id="5" pos="7248">
          <p15:clr>
            <a:srgbClr val="F26B43"/>
          </p15:clr>
        </p15:guide>
        <p15:guide id="6" pos="4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3108194524"/>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Lst>
  <p:hf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1920">
          <p15:clr>
            <a:srgbClr val="F26B43"/>
          </p15:clr>
        </p15:guide>
        <p15:guide id="4" pos="5760">
          <p15:clr>
            <a:srgbClr val="F26B43"/>
          </p15:clr>
        </p15:guide>
        <p15:guide id="5" pos="7248">
          <p15:clr>
            <a:srgbClr val="F26B43"/>
          </p15:clr>
        </p15:guide>
        <p15:guide id="6" pos="43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1983178381"/>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Lst>
  <p:hf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1920">
          <p15:clr>
            <a:srgbClr val="F26B43"/>
          </p15:clr>
        </p15:guide>
        <p15:guide id="4" pos="5760">
          <p15:clr>
            <a:srgbClr val="F26B43"/>
          </p15:clr>
        </p15:guide>
        <p15:guide id="5" pos="7248">
          <p15:clr>
            <a:srgbClr val="F26B43"/>
          </p15:clr>
        </p15:guide>
        <p15:guide id="6" pos="43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200" b="0" i="0" u="none" strike="noStrike" kern="1200" cap="none" spc="0" normalizeH="0" baseline="0" noProof="0" smtClean="0">
                <a:ln>
                  <a:noFill/>
                </a:ln>
                <a:solidFill>
                  <a:srgbClr val="E7E6E6">
                    <a:lumMod val="50000"/>
                  </a:srgbClr>
                </a:solidFill>
                <a:effectLst/>
                <a:uLnTx/>
                <a:uFillTx/>
                <a:latin typeface="Source Sans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7E6E6">
                  <a:lumMod val="50000"/>
                </a:srgbClr>
              </a:solidFill>
              <a:effectLst/>
              <a:uLnTx/>
              <a:uFillTx/>
              <a:latin typeface="Source Sans Pro Light"/>
              <a:ea typeface="+mn-ea"/>
              <a:cs typeface="+mn-cs"/>
            </a:endParaRPr>
          </a:p>
        </p:txBody>
      </p:sp>
    </p:spTree>
    <p:extLst>
      <p:ext uri="{BB962C8B-B14F-4D97-AF65-F5344CB8AC3E}">
        <p14:creationId xmlns:p14="http://schemas.microsoft.com/office/powerpoint/2010/main" val="2876273491"/>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Lst>
  <p:hf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1920">
          <p15:clr>
            <a:srgbClr val="F26B43"/>
          </p15:clr>
        </p15:guide>
        <p15:guide id="4" pos="5760">
          <p15:clr>
            <a:srgbClr val="F26B43"/>
          </p15:clr>
        </p15:guide>
        <p15:guide id="5" pos="7248">
          <p15:clr>
            <a:srgbClr val="F26B43"/>
          </p15:clr>
        </p15:guide>
        <p15:guide id="6" pos="4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ebp"/><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3.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03.xml"/><Relationship Id="rId5" Type="http://schemas.openxmlformats.org/officeDocument/2006/relationships/image" Target="../media/image24.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1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6.xml"/><Relationship Id="rId5" Type="http://schemas.openxmlformats.org/officeDocument/2006/relationships/image" Target="../media/image25.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0.xml"/><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6.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оутбук із Windows 11 із символом ОС у вигляді квітки та закріпленими програмами на екран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5084"/>
          </a:xfrm>
          <a:prstGeom prst="rect">
            <a:avLst/>
          </a:prstGeom>
          <a:solidFill>
            <a:schemeClr val="accent6">
              <a:lumMod val="40000"/>
              <a:lumOff val="60000"/>
            </a:schemeClr>
          </a:solidFill>
        </p:spPr>
      </p:pic>
      <p:sp>
        <p:nvSpPr>
          <p:cNvPr id="11" name="Заголовок 3"/>
          <p:cNvSpPr>
            <a:spLocks noGrp="1"/>
          </p:cNvSpPr>
          <p:nvPr>
            <p:ph type="ctrTitle"/>
          </p:nvPr>
        </p:nvSpPr>
        <p:spPr>
          <a:xfrm>
            <a:off x="2598821" y="1058779"/>
            <a:ext cx="6959065" cy="3811604"/>
          </a:xfrm>
          <a:solidFill>
            <a:schemeClr val="accent1">
              <a:lumMod val="40000"/>
              <a:lumOff val="60000"/>
            </a:schemeClr>
          </a:solidFill>
        </p:spPr>
        <p:txBody>
          <a:bodyPr anchor="ctr">
            <a:noAutofit/>
          </a:bodyPr>
          <a:lstStyle/>
          <a:p>
            <a:r>
              <a:rPr lang="uk-UA" sz="2800" b="1" i="1" dirty="0" smtClean="0">
                <a:solidFill>
                  <a:srgbClr val="009900"/>
                </a:solidFill>
                <a:latin typeface="Akrobat ExtraBold"/>
              </a:rPr>
              <a:t>Порядок </a:t>
            </a:r>
            <a:r>
              <a:rPr lang="uk-UA" sz="2800" b="1" i="1" dirty="0">
                <a:solidFill>
                  <a:srgbClr val="009900"/>
                </a:solidFill>
                <a:latin typeface="Akrobat ExtraBold"/>
              </a:rPr>
              <a:t>розгляду органами Пенсійного фонду України </a:t>
            </a:r>
            <a:r>
              <a:rPr lang="uk-UA" sz="2800" b="1" i="1" dirty="0" smtClean="0">
                <a:solidFill>
                  <a:srgbClr val="009900"/>
                </a:solidFill>
                <a:latin typeface="Akrobat ExtraBold"/>
              </a:rPr>
              <a:t/>
            </a:r>
            <a:br>
              <a:rPr lang="uk-UA" sz="2800" b="1" i="1" dirty="0" smtClean="0">
                <a:solidFill>
                  <a:srgbClr val="009900"/>
                </a:solidFill>
                <a:latin typeface="Akrobat ExtraBold"/>
              </a:rPr>
            </a:br>
            <a:r>
              <a:rPr lang="uk-UA" sz="2800" b="1" i="1" dirty="0" smtClean="0">
                <a:solidFill>
                  <a:srgbClr val="009900"/>
                </a:solidFill>
                <a:latin typeface="Akrobat ExtraBold"/>
              </a:rPr>
              <a:t>скарг </a:t>
            </a:r>
            <a:r>
              <a:rPr lang="uk-UA" sz="2800" b="1" i="1" dirty="0">
                <a:solidFill>
                  <a:srgbClr val="009900"/>
                </a:solidFill>
                <a:latin typeface="Akrobat ExtraBold"/>
              </a:rPr>
              <a:t>на рішення, прийняті за результатами проведених перевірок правильності використання страхувальниками коштів загальнообов'язкового державного соціального страхування</a:t>
            </a:r>
          </a:p>
        </p:txBody>
      </p:sp>
      <p:sp>
        <p:nvSpPr>
          <p:cNvPr id="7" name="Прямокутник 6"/>
          <p:cNvSpPr/>
          <p:nvPr/>
        </p:nvSpPr>
        <p:spPr>
          <a:xfrm>
            <a:off x="-316695" y="5359829"/>
            <a:ext cx="12426217" cy="830997"/>
          </a:xfrm>
          <a:prstGeom prst="rect">
            <a:avLst/>
          </a:prstGeom>
        </p:spPr>
        <p:txBody>
          <a:bodyPr wrap="square">
            <a:spAutoFit/>
          </a:bodyPr>
          <a:lstStyle/>
          <a:p>
            <a:pPr lvl="0" algn="ctr"/>
            <a:r>
              <a:rPr lang="uk-UA" sz="2400" b="1" i="1" dirty="0">
                <a:solidFill>
                  <a:srgbClr val="009900"/>
                </a:solidFill>
                <a:effectLst>
                  <a:outerShdw blurRad="38100" dist="38100" dir="2700000" algn="tl">
                    <a:srgbClr val="000000">
                      <a:alpha val="43137"/>
                    </a:srgbClr>
                  </a:outerShdw>
                </a:effectLst>
                <a:latin typeface="Akrobat ExtraBold"/>
                <a:cs typeface="Times New Roman" panose="02020603050405020304" pitchFamily="18" charset="0"/>
              </a:rPr>
              <a:t>Департамент контролю використання коштів загальнообов’язкового державного соціального страхування</a:t>
            </a:r>
            <a:endParaRPr lang="uk-UA" sz="2400" i="1" dirty="0">
              <a:solidFill>
                <a:srgbClr val="009900"/>
              </a:solidFill>
              <a:effectLst>
                <a:outerShdw blurRad="38100" dist="38100" dir="2700000" algn="tl">
                  <a:srgbClr val="000000">
                    <a:alpha val="43137"/>
                  </a:srgbClr>
                </a:outerShdw>
              </a:effectLst>
              <a:latin typeface="Akrobat ExtraBold"/>
              <a:cs typeface="Times New Roman" panose="02020603050405020304" pitchFamily="18" charset="0"/>
            </a:endParaRPr>
          </a:p>
        </p:txBody>
      </p:sp>
      <p:pic>
        <p:nvPicPr>
          <p:cNvPr id="5" name="Рисунок 4">
            <a:extLst>
              <a:ext uri="{FF2B5EF4-FFF2-40B4-BE49-F238E27FC236}">
                <a16:creationId xmlns:a16="http://schemas.microsoft.com/office/drawing/2014/main" id="{3B552A52-1594-48F4-9BDA-AD88C48B0C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1" y="1"/>
            <a:ext cx="1142198" cy="1154948"/>
          </a:xfrm>
          <a:prstGeom prst="rect">
            <a:avLst/>
          </a:prstGeom>
        </p:spPr>
      </p:pic>
    </p:spTree>
    <p:extLst>
      <p:ext uri="{BB962C8B-B14F-4D97-AF65-F5344CB8AC3E}">
        <p14:creationId xmlns:p14="http://schemas.microsoft.com/office/powerpoint/2010/main" val="2167851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2" name="Місце для зображення 1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189" r="16189"/>
          <a:stretch>
            <a:fillRect/>
          </a:stretch>
        </p:blipFill>
        <p:spPr>
          <a:xfrm>
            <a:off x="7589955" y="906831"/>
            <a:ext cx="4511040" cy="5029200"/>
          </a:xfrm>
        </p:spPr>
      </p:pic>
      <p:pic>
        <p:nvPicPr>
          <p:cNvPr id="9" name="Рисунок 8"/>
          <p:cNvPicPr>
            <a:picLocks noChangeAspect="1"/>
          </p:cNvPicPr>
          <p:nvPr/>
        </p:nvPicPr>
        <p:blipFill>
          <a:blip r:embed="rId4"/>
          <a:stretch>
            <a:fillRect/>
          </a:stretch>
        </p:blipFill>
        <p:spPr>
          <a:xfrm>
            <a:off x="0" y="0"/>
            <a:ext cx="1203158" cy="326246"/>
          </a:xfrm>
          <a:prstGeom prst="rect">
            <a:avLst/>
          </a:prstGeom>
        </p:spPr>
      </p:pic>
      <p:sp>
        <p:nvSpPr>
          <p:cNvPr id="24" name="Місце для номера слайда 23"/>
          <p:cNvSpPr>
            <a:spLocks noGrp="1"/>
          </p:cNvSpPr>
          <p:nvPr>
            <p:ph type="sldNum" sz="quarter" idx="4"/>
          </p:nvPr>
        </p:nvSpPr>
        <p:spPr>
          <a:xfrm>
            <a:off x="9448800" y="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000" b="0" i="0" u="none" strike="noStrike" kern="1200" cap="none" spc="0" normalizeH="0" baseline="0" noProof="0" dirty="0">
              <a:ln>
                <a:noFill/>
              </a:ln>
              <a:solidFill>
                <a:srgbClr val="145414"/>
              </a:solidFill>
              <a:effectLst/>
              <a:uLnTx/>
              <a:uFillTx/>
              <a:latin typeface="Akrobat ExtraBold"/>
              <a:ea typeface="+mn-ea"/>
              <a:cs typeface="+mn-cs"/>
            </a:endParaRPr>
          </a:p>
        </p:txBody>
      </p:sp>
      <p:sp>
        <p:nvSpPr>
          <p:cNvPr id="5" name="Прямокутник 4"/>
          <p:cNvSpPr/>
          <p:nvPr/>
        </p:nvSpPr>
        <p:spPr>
          <a:xfrm>
            <a:off x="2373456" y="0"/>
            <a:ext cx="705095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solidFill>
                <a:srgbClr val="002F8E"/>
              </a:solidFill>
              <a:latin typeface="Akrobat ExtraBold"/>
            </a:endParaRPr>
          </a:p>
        </p:txBody>
      </p:sp>
      <p:sp>
        <p:nvSpPr>
          <p:cNvPr id="7" name="Прямокутник 6"/>
          <p:cNvSpPr/>
          <p:nvPr/>
        </p:nvSpPr>
        <p:spPr>
          <a:xfrm>
            <a:off x="2373455" y="394711"/>
            <a:ext cx="705095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rgbClr val="002F8E"/>
                </a:solidFill>
                <a:latin typeface="Akrobat ExtraBold"/>
              </a:rPr>
              <a:t>Відмова в прийнятті скарги страхувальника </a:t>
            </a:r>
            <a:endParaRPr lang="uk-UA" sz="2400" dirty="0">
              <a:solidFill>
                <a:srgbClr val="002F8E"/>
              </a:solidFill>
              <a:latin typeface="Akrobat ExtraBold"/>
            </a:endParaRPr>
          </a:p>
        </p:txBody>
      </p:sp>
      <p:sp>
        <p:nvSpPr>
          <p:cNvPr id="2" name="Прямокутник 1"/>
          <p:cNvSpPr/>
          <p:nvPr/>
        </p:nvSpPr>
        <p:spPr>
          <a:xfrm>
            <a:off x="1087655" y="4769924"/>
            <a:ext cx="6343047" cy="1200329"/>
          </a:xfrm>
          <a:prstGeom prst="rect">
            <a:avLst/>
          </a:prstGeom>
          <a:ln w="15875">
            <a:solidFill>
              <a:srgbClr val="002F8E"/>
            </a:solidFill>
          </a:ln>
        </p:spPr>
        <p:txBody>
          <a:bodyPr wrap="square">
            <a:spAutoFit/>
          </a:bodyPr>
          <a:lstStyle/>
          <a:p>
            <a:pPr algn="ctr"/>
            <a:r>
              <a:rPr lang="uk-UA" b="1" dirty="0" smtClean="0">
                <a:solidFill>
                  <a:srgbClr val="002F8E"/>
                </a:solidFill>
                <a:latin typeface="Akrobat ExtraBold"/>
              </a:rPr>
              <a:t> </a:t>
            </a:r>
            <a:r>
              <a:rPr lang="uk-UA" dirty="0" smtClean="0">
                <a:solidFill>
                  <a:srgbClr val="002F8E"/>
                </a:solidFill>
                <a:latin typeface="Akrobat ExtraBold"/>
              </a:rPr>
              <a:t>У такому разі днем подання скарги вважається </a:t>
            </a:r>
            <a:r>
              <a:rPr lang="uk-UA" u="sng" dirty="0" smtClean="0">
                <a:solidFill>
                  <a:srgbClr val="002F8E"/>
                </a:solidFill>
                <a:latin typeface="Akrobat ExtraBold"/>
              </a:rPr>
              <a:t>день отримання скарги органом чи посадовою особою</a:t>
            </a:r>
            <a:r>
              <a:rPr lang="uk-UA" dirty="0" smtClean="0">
                <a:solidFill>
                  <a:srgbClr val="002F8E"/>
                </a:solidFill>
                <a:latin typeface="Akrobat ExtraBold"/>
              </a:rPr>
              <a:t>, до повноважень якого / якої належить розгляд цієї скарги по суті. </a:t>
            </a:r>
            <a:endParaRPr lang="uk-UA" dirty="0">
              <a:solidFill>
                <a:srgbClr val="002F8E"/>
              </a:solidFill>
              <a:latin typeface="Akrobat ExtraBold"/>
            </a:endParaRPr>
          </a:p>
        </p:txBody>
      </p:sp>
      <p:sp>
        <p:nvSpPr>
          <p:cNvPr id="3" name="Прямокутник 2"/>
          <p:cNvSpPr/>
          <p:nvPr/>
        </p:nvSpPr>
        <p:spPr>
          <a:xfrm>
            <a:off x="558265" y="906831"/>
            <a:ext cx="6872437" cy="923330"/>
          </a:xfrm>
          <a:prstGeom prst="rect">
            <a:avLst/>
          </a:prstGeom>
          <a:ln w="15875">
            <a:solidFill>
              <a:schemeClr val="accent6">
                <a:lumMod val="25000"/>
              </a:schemeClr>
            </a:solidFill>
          </a:ln>
        </p:spPr>
        <p:txBody>
          <a:bodyPr wrap="square">
            <a:spAutoFit/>
          </a:bodyPr>
          <a:lstStyle/>
          <a:p>
            <a:pPr algn="ctr"/>
            <a:r>
              <a:rPr lang="uk-UA" b="1" dirty="0" smtClean="0">
                <a:solidFill>
                  <a:srgbClr val="002F8E"/>
                </a:solidFill>
                <a:latin typeface="Akrobat ExtraBold"/>
              </a:rPr>
              <a:t>Якщо питання, порушені у скарзі, одержаній органом Пенсійного фонду / Пенсійним фондом України, не належать до його повноважень, </a:t>
            </a:r>
            <a:endParaRPr lang="uk-UA" b="1" dirty="0">
              <a:solidFill>
                <a:srgbClr val="002F8E"/>
              </a:solidFill>
              <a:latin typeface="Akrobat ExtraBold"/>
            </a:endParaRPr>
          </a:p>
        </p:txBody>
      </p:sp>
      <p:sp>
        <p:nvSpPr>
          <p:cNvPr id="4" name="Прямокутник 3"/>
          <p:cNvSpPr/>
          <p:nvPr/>
        </p:nvSpPr>
        <p:spPr>
          <a:xfrm>
            <a:off x="558265" y="2215623"/>
            <a:ext cx="2608447" cy="923330"/>
          </a:xfrm>
          <a:prstGeom prst="rect">
            <a:avLst/>
          </a:prstGeom>
          <a:ln w="15875">
            <a:solidFill>
              <a:schemeClr val="accent6">
                <a:lumMod val="25000"/>
              </a:schemeClr>
            </a:solidFill>
          </a:ln>
        </p:spPr>
        <p:txBody>
          <a:bodyPr wrap="square">
            <a:spAutoFit/>
          </a:bodyPr>
          <a:lstStyle/>
          <a:p>
            <a:pPr algn="ctr"/>
            <a:endParaRPr lang="uk-UA" b="1" dirty="0" smtClean="0">
              <a:solidFill>
                <a:srgbClr val="002F8E"/>
              </a:solidFill>
              <a:latin typeface="Akrobat ExtraBold"/>
            </a:endParaRPr>
          </a:p>
          <a:p>
            <a:pPr algn="ctr"/>
            <a:r>
              <a:rPr lang="uk-UA" b="1" dirty="0" smtClean="0">
                <a:solidFill>
                  <a:srgbClr val="002F8E"/>
                </a:solidFill>
                <a:latin typeface="Akrobat ExtraBold"/>
              </a:rPr>
              <a:t>скарга невідкладно</a:t>
            </a:r>
          </a:p>
          <a:p>
            <a:pPr algn="ctr"/>
            <a:r>
              <a:rPr lang="uk-UA" b="1" dirty="0" smtClean="0">
                <a:solidFill>
                  <a:srgbClr val="002F8E"/>
                </a:solidFill>
                <a:latin typeface="Akrobat ExtraBold"/>
              </a:rPr>
              <a:t> </a:t>
            </a:r>
            <a:endParaRPr lang="uk-UA" b="1" dirty="0">
              <a:solidFill>
                <a:srgbClr val="002F8E"/>
              </a:solidFill>
              <a:latin typeface="Akrobat ExtraBold"/>
            </a:endParaRPr>
          </a:p>
        </p:txBody>
      </p:sp>
      <p:sp>
        <p:nvSpPr>
          <p:cNvPr id="8" name="Прямокутник 7"/>
          <p:cNvSpPr/>
          <p:nvPr/>
        </p:nvSpPr>
        <p:spPr>
          <a:xfrm>
            <a:off x="3489964" y="2215623"/>
            <a:ext cx="3940738" cy="923330"/>
          </a:xfrm>
          <a:prstGeom prst="rect">
            <a:avLst/>
          </a:prstGeom>
          <a:ln w="15875">
            <a:solidFill>
              <a:schemeClr val="accent6">
                <a:lumMod val="25000"/>
              </a:schemeClr>
            </a:solidFill>
          </a:ln>
        </p:spPr>
        <p:txBody>
          <a:bodyPr wrap="square">
            <a:spAutoFit/>
          </a:bodyPr>
          <a:lstStyle/>
          <a:p>
            <a:pPr algn="ctr"/>
            <a:r>
              <a:rPr lang="uk-UA" b="1" dirty="0" smtClean="0">
                <a:solidFill>
                  <a:srgbClr val="002F8E"/>
                </a:solidFill>
                <a:latin typeface="Akrobat ExtraBold"/>
              </a:rPr>
              <a:t>за наявності </a:t>
            </a:r>
            <a:r>
              <a:rPr lang="uk-UA" b="1" dirty="0" err="1" smtClean="0">
                <a:solidFill>
                  <a:srgbClr val="002F8E"/>
                </a:solidFill>
                <a:latin typeface="Akrobat ExtraBold"/>
              </a:rPr>
              <a:t>обгрунтованих</a:t>
            </a:r>
            <a:r>
              <a:rPr lang="uk-UA" b="1" dirty="0" smtClean="0">
                <a:solidFill>
                  <a:srgbClr val="002F8E"/>
                </a:solidFill>
                <a:latin typeface="Akrobat ExtraBold"/>
              </a:rPr>
              <a:t> причин — не пізніше </a:t>
            </a:r>
          </a:p>
          <a:p>
            <a:pPr algn="ctr"/>
            <a:r>
              <a:rPr lang="uk-UA" b="1" dirty="0" smtClean="0">
                <a:solidFill>
                  <a:srgbClr val="002F8E"/>
                </a:solidFill>
                <a:latin typeface="Akrobat ExtraBold"/>
              </a:rPr>
              <a:t>5 робочих днів </a:t>
            </a:r>
            <a:endParaRPr lang="uk-UA" b="1" dirty="0">
              <a:solidFill>
                <a:srgbClr val="002F8E"/>
              </a:solidFill>
              <a:latin typeface="Akrobat ExtraBold"/>
            </a:endParaRPr>
          </a:p>
        </p:txBody>
      </p:sp>
      <p:sp>
        <p:nvSpPr>
          <p:cNvPr id="10" name="Прямокутник 9"/>
          <p:cNvSpPr/>
          <p:nvPr/>
        </p:nvSpPr>
        <p:spPr>
          <a:xfrm>
            <a:off x="558265" y="3631273"/>
            <a:ext cx="6829123" cy="646331"/>
          </a:xfrm>
          <a:prstGeom prst="rect">
            <a:avLst/>
          </a:prstGeom>
          <a:ln w="15875">
            <a:solidFill>
              <a:schemeClr val="accent6">
                <a:lumMod val="25000"/>
              </a:schemeClr>
            </a:solidFill>
          </a:ln>
        </p:spPr>
        <p:txBody>
          <a:bodyPr wrap="square">
            <a:spAutoFit/>
          </a:bodyPr>
          <a:lstStyle/>
          <a:p>
            <a:pPr algn="ctr"/>
            <a:r>
              <a:rPr lang="uk-UA" b="1" dirty="0" smtClean="0">
                <a:solidFill>
                  <a:srgbClr val="002F8E"/>
                </a:solidFill>
                <a:latin typeface="Akrobat ExtraBold"/>
              </a:rPr>
              <a:t>передається відповідному органу Пенсійного фонду, рішення якого оскаржується, для розгляду по суті.</a:t>
            </a:r>
            <a:endParaRPr lang="uk-UA" b="1" dirty="0">
              <a:solidFill>
                <a:srgbClr val="002F8E"/>
              </a:solidFill>
              <a:latin typeface="Akrobat ExtraBold"/>
            </a:endParaRPr>
          </a:p>
        </p:txBody>
      </p:sp>
      <p:sp>
        <p:nvSpPr>
          <p:cNvPr id="14" name="Стрілка вправо 13"/>
          <p:cNvSpPr/>
          <p:nvPr/>
        </p:nvSpPr>
        <p:spPr>
          <a:xfrm rot="5400000">
            <a:off x="1689233" y="1743534"/>
            <a:ext cx="346509" cy="519764"/>
          </a:xfrm>
          <a:prstGeom prst="rightArrow">
            <a:avLst/>
          </a:prstGeom>
          <a:noFill/>
          <a:ln>
            <a:solidFill>
              <a:srgbClr val="04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Стрілка вправо 15"/>
          <p:cNvSpPr/>
          <p:nvPr/>
        </p:nvSpPr>
        <p:spPr>
          <a:xfrm rot="5400000">
            <a:off x="5287079" y="1743534"/>
            <a:ext cx="346509" cy="519764"/>
          </a:xfrm>
          <a:prstGeom prst="rightArrow">
            <a:avLst/>
          </a:prstGeom>
          <a:noFill/>
          <a:ln>
            <a:solidFill>
              <a:srgbClr val="04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Стрілка вправо 16"/>
          <p:cNvSpPr/>
          <p:nvPr/>
        </p:nvSpPr>
        <p:spPr>
          <a:xfrm rot="5400000">
            <a:off x="1689232" y="3052326"/>
            <a:ext cx="346509" cy="519764"/>
          </a:xfrm>
          <a:prstGeom prst="rightArrow">
            <a:avLst/>
          </a:prstGeom>
          <a:noFill/>
          <a:ln>
            <a:solidFill>
              <a:srgbClr val="04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Стрілка вправо 17"/>
          <p:cNvSpPr/>
          <p:nvPr/>
        </p:nvSpPr>
        <p:spPr>
          <a:xfrm rot="5400000">
            <a:off x="5287080" y="3052326"/>
            <a:ext cx="346509" cy="519764"/>
          </a:xfrm>
          <a:prstGeom prst="rightArrow">
            <a:avLst/>
          </a:prstGeom>
          <a:noFill/>
          <a:ln>
            <a:solidFill>
              <a:srgbClr val="04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9" name="Рисунок 18"/>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77805" y="4767898"/>
            <a:ext cx="1202355" cy="1202355"/>
          </a:xfrm>
          <a:prstGeom prst="rect">
            <a:avLst/>
          </a:prstGeom>
        </p:spPr>
      </p:pic>
    </p:spTree>
    <p:extLst>
      <p:ext uri="{BB962C8B-B14F-4D97-AF65-F5344CB8AC3E}">
        <p14:creationId xmlns:p14="http://schemas.microsoft.com/office/powerpoint/2010/main" val="2745067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784" y="428730"/>
            <a:ext cx="5553777" cy="5948412"/>
          </a:xfrm>
          <a:prstGeom prst="rect">
            <a:avLst/>
          </a:prstGeom>
        </p:spPr>
      </p:pic>
      <p:pic>
        <p:nvPicPr>
          <p:cNvPr id="9" name="Рисунок 8"/>
          <p:cNvPicPr>
            <a:picLocks noChangeAspect="1"/>
          </p:cNvPicPr>
          <p:nvPr/>
        </p:nvPicPr>
        <p:blipFill>
          <a:blip r:embed="rId4"/>
          <a:stretch>
            <a:fillRect/>
          </a:stretch>
        </p:blipFill>
        <p:spPr>
          <a:xfrm>
            <a:off x="0" y="-31095"/>
            <a:ext cx="1203158" cy="410938"/>
          </a:xfrm>
          <a:prstGeom prst="rect">
            <a:avLst/>
          </a:prstGeom>
        </p:spPr>
      </p:pic>
      <p:sp>
        <p:nvSpPr>
          <p:cNvPr id="2" name="Місце для номера слайда 1"/>
          <p:cNvSpPr>
            <a:spLocks noGrp="1"/>
          </p:cNvSpPr>
          <p:nvPr>
            <p:ph type="sldNum" sz="quarter" idx="4"/>
          </p:nvPr>
        </p:nvSpPr>
        <p:spPr>
          <a:xfrm>
            <a:off x="9448800" y="1471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000" b="0" i="0" u="none" strike="noStrike" kern="1200" cap="none" spc="0" normalizeH="0" baseline="0" noProof="0" dirty="0">
              <a:ln>
                <a:noFill/>
              </a:ln>
              <a:solidFill>
                <a:srgbClr val="145414"/>
              </a:solidFill>
              <a:effectLst/>
              <a:uLnTx/>
              <a:uFillTx/>
              <a:latin typeface="Akrobat ExtraBold"/>
              <a:ea typeface="+mn-ea"/>
              <a:cs typeface="+mn-cs"/>
            </a:endParaRPr>
          </a:p>
        </p:txBody>
      </p:sp>
      <p:sp>
        <p:nvSpPr>
          <p:cNvPr id="306" name="Прямокутник 305"/>
          <p:cNvSpPr/>
          <p:nvPr/>
        </p:nvSpPr>
        <p:spPr>
          <a:xfrm>
            <a:off x="2373456" y="0"/>
            <a:ext cx="705095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solidFill>
                <a:srgbClr val="002F8E"/>
              </a:solidFill>
              <a:latin typeface="Akrobat ExtraBold"/>
            </a:endParaRPr>
          </a:p>
        </p:txBody>
      </p:sp>
      <p:sp>
        <p:nvSpPr>
          <p:cNvPr id="5" name="Прямокутник 4"/>
          <p:cNvSpPr/>
          <p:nvPr/>
        </p:nvSpPr>
        <p:spPr>
          <a:xfrm>
            <a:off x="644836" y="530532"/>
            <a:ext cx="5161666" cy="1077218"/>
          </a:xfrm>
          <a:prstGeom prst="rect">
            <a:avLst/>
          </a:prstGeom>
        </p:spPr>
        <p:txBody>
          <a:bodyPr wrap="square">
            <a:spAutoFit/>
          </a:bodyPr>
          <a:lstStyle/>
          <a:p>
            <a:pPr algn="ctr"/>
            <a:r>
              <a:rPr lang="uk-UA" sz="1600" b="1" dirty="0" smtClean="0">
                <a:solidFill>
                  <a:srgbClr val="04682C"/>
                </a:solidFill>
                <a:latin typeface="Akrobat ExtraBold"/>
              </a:rPr>
              <a:t>У разі пропущення у зв’язку </a:t>
            </a:r>
            <a:r>
              <a:rPr lang="uk-UA" sz="1600" b="1" u="sng" dirty="0" smtClean="0">
                <a:solidFill>
                  <a:srgbClr val="04682C"/>
                </a:solidFill>
                <a:latin typeface="Akrobat ExtraBold"/>
              </a:rPr>
              <a:t>з хворобою</a:t>
            </a:r>
            <a:r>
              <a:rPr lang="uk-UA" sz="1600" b="1" dirty="0" smtClean="0">
                <a:solidFill>
                  <a:srgbClr val="04682C"/>
                </a:solidFill>
                <a:latin typeface="Akrobat ExtraBold"/>
              </a:rPr>
              <a:t>, </a:t>
            </a:r>
          </a:p>
          <a:p>
            <a:pPr algn="ctr"/>
            <a:r>
              <a:rPr lang="uk-UA" sz="1600" b="1" u="sng" dirty="0" smtClean="0">
                <a:solidFill>
                  <a:srgbClr val="04682C"/>
                </a:solidFill>
                <a:latin typeface="Akrobat ExtraBold"/>
              </a:rPr>
              <a:t>відрядженням</a:t>
            </a:r>
            <a:r>
              <a:rPr lang="uk-UA" sz="1600" b="1" dirty="0" smtClean="0">
                <a:solidFill>
                  <a:srgbClr val="04682C"/>
                </a:solidFill>
                <a:latin typeface="Akrobat ExtraBold"/>
              </a:rPr>
              <a:t> </a:t>
            </a:r>
          </a:p>
          <a:p>
            <a:pPr algn="ctr"/>
            <a:r>
              <a:rPr lang="uk-UA" sz="1600" b="1" dirty="0" smtClean="0">
                <a:solidFill>
                  <a:srgbClr val="04682C"/>
                </a:solidFill>
                <a:latin typeface="Akrobat ExtraBold"/>
              </a:rPr>
              <a:t>чи </a:t>
            </a:r>
            <a:r>
              <a:rPr lang="uk-UA" sz="1600" b="1" u="sng" dirty="0" smtClean="0">
                <a:solidFill>
                  <a:srgbClr val="04682C"/>
                </a:solidFill>
                <a:latin typeface="Akrobat ExtraBold"/>
              </a:rPr>
              <a:t>з інших поважних причин </a:t>
            </a:r>
          </a:p>
          <a:p>
            <a:pPr algn="ctr"/>
            <a:r>
              <a:rPr lang="uk-UA" sz="1600" b="1" dirty="0" smtClean="0">
                <a:solidFill>
                  <a:srgbClr val="04682C"/>
                </a:solidFill>
                <a:latin typeface="Akrobat ExtraBold"/>
              </a:rPr>
              <a:t>строку подання скарги</a:t>
            </a:r>
            <a:endParaRPr lang="uk-UA" sz="1600" b="1" dirty="0">
              <a:solidFill>
                <a:srgbClr val="04682C"/>
              </a:solidFill>
              <a:latin typeface="Akrobat ExtraBold"/>
            </a:endParaRPr>
          </a:p>
        </p:txBody>
      </p:sp>
      <p:sp>
        <p:nvSpPr>
          <p:cNvPr id="7" name="Прямокутник 6"/>
          <p:cNvSpPr/>
          <p:nvPr/>
        </p:nvSpPr>
        <p:spPr>
          <a:xfrm>
            <a:off x="592062" y="2204368"/>
            <a:ext cx="5274457" cy="830997"/>
          </a:xfrm>
          <a:prstGeom prst="rect">
            <a:avLst/>
          </a:prstGeom>
        </p:spPr>
        <p:txBody>
          <a:bodyPr wrap="square">
            <a:spAutoFit/>
          </a:bodyPr>
          <a:lstStyle/>
          <a:p>
            <a:pPr algn="ctr"/>
            <a:r>
              <a:rPr lang="uk-UA" sz="1600" dirty="0" smtClean="0">
                <a:solidFill>
                  <a:srgbClr val="04682C"/>
                </a:solidFill>
                <a:latin typeface="Akrobat ExtraBold"/>
              </a:rPr>
              <a:t>страхувальник може звернутися до органу ПФ/ПФУ з </a:t>
            </a:r>
            <a:r>
              <a:rPr lang="uk-UA" sz="1600" b="1" dirty="0" smtClean="0">
                <a:solidFill>
                  <a:srgbClr val="04682C"/>
                </a:solidFill>
                <a:latin typeface="Akrobat ExtraBold"/>
              </a:rPr>
              <a:t>клопотанням</a:t>
            </a:r>
            <a:r>
              <a:rPr lang="uk-UA" sz="1600" dirty="0" smtClean="0">
                <a:solidFill>
                  <a:srgbClr val="04682C"/>
                </a:solidFill>
                <a:latin typeface="Akrobat ExtraBold"/>
              </a:rPr>
              <a:t> про поновлення строку подання скарги.</a:t>
            </a:r>
            <a:endParaRPr lang="uk-UA" sz="1600" dirty="0">
              <a:solidFill>
                <a:srgbClr val="04682C"/>
              </a:solidFill>
              <a:latin typeface="Akrobat ExtraBold"/>
            </a:endParaRPr>
          </a:p>
        </p:txBody>
      </p:sp>
      <p:sp>
        <p:nvSpPr>
          <p:cNvPr id="8" name="Прямокутник 7"/>
          <p:cNvSpPr/>
          <p:nvPr/>
        </p:nvSpPr>
        <p:spPr>
          <a:xfrm>
            <a:off x="591516" y="3313415"/>
            <a:ext cx="5385335" cy="1569660"/>
          </a:xfrm>
          <a:prstGeom prst="rect">
            <a:avLst/>
          </a:prstGeom>
        </p:spPr>
        <p:txBody>
          <a:bodyPr wrap="square">
            <a:spAutoFit/>
          </a:bodyPr>
          <a:lstStyle/>
          <a:p>
            <a:pPr algn="ctr"/>
            <a:r>
              <a:rPr lang="uk-UA" sz="1600" b="1" dirty="0" smtClean="0">
                <a:solidFill>
                  <a:srgbClr val="04682C"/>
                </a:solidFill>
                <a:latin typeface="Akrobat ExtraBold"/>
              </a:rPr>
              <a:t>Звернення про поновлення </a:t>
            </a:r>
            <a:r>
              <a:rPr lang="uk-UA" sz="1600" dirty="0" smtClean="0">
                <a:solidFill>
                  <a:srgbClr val="04682C"/>
                </a:solidFill>
                <a:latin typeface="Akrobat ExtraBold"/>
              </a:rPr>
              <a:t>строку подання скарги може бути подано </a:t>
            </a:r>
            <a:r>
              <a:rPr lang="uk-UA" sz="1600" b="1" dirty="0" smtClean="0">
                <a:solidFill>
                  <a:srgbClr val="04682C"/>
                </a:solidFill>
                <a:latin typeface="Akrobat ExtraBold"/>
              </a:rPr>
              <a:t>протягом</a:t>
            </a:r>
            <a:r>
              <a:rPr lang="uk-UA" sz="1600" dirty="0" smtClean="0">
                <a:solidFill>
                  <a:srgbClr val="04682C"/>
                </a:solidFill>
                <a:latin typeface="Akrobat ExtraBold"/>
              </a:rPr>
              <a:t> </a:t>
            </a:r>
            <a:r>
              <a:rPr lang="uk-UA" sz="1600" b="1" dirty="0" smtClean="0">
                <a:solidFill>
                  <a:srgbClr val="04682C"/>
                </a:solidFill>
                <a:latin typeface="Akrobat ExtraBold"/>
              </a:rPr>
              <a:t>10 робочих днів </a:t>
            </a:r>
          </a:p>
          <a:p>
            <a:pPr algn="ctr"/>
            <a:r>
              <a:rPr lang="uk-UA" sz="1600" dirty="0" smtClean="0">
                <a:solidFill>
                  <a:srgbClr val="04682C"/>
                </a:solidFill>
                <a:latin typeface="Akrobat ExtraBold"/>
              </a:rPr>
              <a:t>з дня припинення обставин, що були поважною причиною пропущення строку подання скарги, </a:t>
            </a:r>
          </a:p>
          <a:p>
            <a:pPr algn="ctr"/>
            <a:r>
              <a:rPr lang="uk-UA" sz="1600" dirty="0" smtClean="0">
                <a:solidFill>
                  <a:srgbClr val="04682C"/>
                </a:solidFill>
                <a:latin typeface="Akrobat ExtraBold"/>
              </a:rPr>
              <a:t>але </a:t>
            </a:r>
            <a:r>
              <a:rPr lang="uk-UA" sz="1600" b="1" dirty="0" smtClean="0">
                <a:solidFill>
                  <a:srgbClr val="04682C"/>
                </a:solidFill>
                <a:latin typeface="Akrobat ExtraBold"/>
              </a:rPr>
              <a:t>не пізніше одного року</a:t>
            </a:r>
            <a:r>
              <a:rPr lang="uk-UA" sz="1600" dirty="0" smtClean="0">
                <a:solidFill>
                  <a:srgbClr val="04682C"/>
                </a:solidFill>
                <a:latin typeface="Akrobat ExtraBold"/>
              </a:rPr>
              <a:t> з дня прийняття оскаржуваного рішення</a:t>
            </a:r>
            <a:r>
              <a:rPr lang="uk-UA" sz="1600" dirty="0" smtClean="0">
                <a:solidFill>
                  <a:srgbClr val="002F8E"/>
                </a:solidFill>
                <a:latin typeface="Akrobat ExtraBold"/>
              </a:rPr>
              <a:t>.</a:t>
            </a:r>
            <a:endParaRPr lang="uk-UA" sz="1600" dirty="0">
              <a:solidFill>
                <a:srgbClr val="002F8E"/>
              </a:solidFill>
              <a:latin typeface="Akrobat ExtraBold"/>
            </a:endParaRPr>
          </a:p>
        </p:txBody>
      </p:sp>
      <p:sp>
        <p:nvSpPr>
          <p:cNvPr id="10" name="Прямокутник 9"/>
          <p:cNvSpPr/>
          <p:nvPr/>
        </p:nvSpPr>
        <p:spPr>
          <a:xfrm>
            <a:off x="689119" y="5054211"/>
            <a:ext cx="5073100" cy="1077218"/>
          </a:xfrm>
          <a:prstGeom prst="rect">
            <a:avLst/>
          </a:prstGeom>
        </p:spPr>
        <p:txBody>
          <a:bodyPr wrap="square">
            <a:spAutoFit/>
          </a:bodyPr>
          <a:lstStyle/>
          <a:p>
            <a:pPr algn="ctr"/>
            <a:r>
              <a:rPr lang="uk-UA" sz="1600" b="1" dirty="0" smtClean="0">
                <a:solidFill>
                  <a:srgbClr val="04682C"/>
                </a:solidFill>
                <a:latin typeface="Akrobat ExtraBold"/>
              </a:rPr>
              <a:t>Скарга</a:t>
            </a:r>
            <a:r>
              <a:rPr lang="uk-UA" sz="1600" dirty="0" smtClean="0">
                <a:solidFill>
                  <a:srgbClr val="04682C"/>
                </a:solidFill>
                <a:latin typeface="Akrobat ExtraBold"/>
              </a:rPr>
              <a:t>, строк подання якої </a:t>
            </a:r>
            <a:r>
              <a:rPr lang="uk-UA" sz="1600" b="1" dirty="0" err="1" smtClean="0">
                <a:solidFill>
                  <a:srgbClr val="04682C"/>
                </a:solidFill>
                <a:latin typeface="Akrobat ExtraBold"/>
              </a:rPr>
              <a:t>пропущено</a:t>
            </a:r>
            <a:r>
              <a:rPr lang="uk-UA" sz="1600" dirty="0" smtClean="0">
                <a:solidFill>
                  <a:srgbClr val="04682C"/>
                </a:solidFill>
                <a:latin typeface="Akrobat ExtraBold"/>
              </a:rPr>
              <a:t> </a:t>
            </a:r>
            <a:r>
              <a:rPr lang="uk-UA" sz="1600" b="1" dirty="0" smtClean="0">
                <a:solidFill>
                  <a:srgbClr val="04682C"/>
                </a:solidFill>
                <a:latin typeface="Akrobat ExtraBold"/>
              </a:rPr>
              <a:t>з поважних причин</a:t>
            </a:r>
            <a:r>
              <a:rPr lang="uk-UA" sz="1600" dirty="0" smtClean="0">
                <a:solidFill>
                  <a:srgbClr val="04682C"/>
                </a:solidFill>
                <a:latin typeface="Akrobat ExtraBold"/>
              </a:rPr>
              <a:t>, подається </a:t>
            </a:r>
            <a:r>
              <a:rPr lang="uk-UA" sz="1600" b="1" dirty="0" smtClean="0">
                <a:solidFill>
                  <a:srgbClr val="04682C"/>
                </a:solidFill>
                <a:latin typeface="Akrobat ExtraBold"/>
              </a:rPr>
              <a:t>протягом 10 робочих днів </a:t>
            </a:r>
            <a:r>
              <a:rPr lang="uk-UA" sz="1600" dirty="0" smtClean="0">
                <a:solidFill>
                  <a:srgbClr val="04682C"/>
                </a:solidFill>
                <a:latin typeface="Akrobat ExtraBold"/>
              </a:rPr>
              <a:t>з дня отримання страхувальником повідомлення про поновлення такого строку.</a:t>
            </a:r>
            <a:endParaRPr lang="uk-UA" sz="1600" dirty="0">
              <a:solidFill>
                <a:srgbClr val="04682C"/>
              </a:solidFill>
              <a:latin typeface="Akrobat ExtraBold"/>
            </a:endParaRPr>
          </a:p>
        </p:txBody>
      </p:sp>
      <p:sp>
        <p:nvSpPr>
          <p:cNvPr id="11" name="Прямокутник 10"/>
          <p:cNvSpPr/>
          <p:nvPr/>
        </p:nvSpPr>
        <p:spPr>
          <a:xfrm>
            <a:off x="6638223" y="562836"/>
            <a:ext cx="4953802" cy="830997"/>
          </a:xfrm>
          <a:prstGeom prst="rect">
            <a:avLst/>
          </a:prstGeom>
        </p:spPr>
        <p:txBody>
          <a:bodyPr wrap="square">
            <a:spAutoFit/>
          </a:bodyPr>
          <a:lstStyle/>
          <a:p>
            <a:pPr algn="ctr"/>
            <a:r>
              <a:rPr lang="uk-UA" sz="1600" b="1" u="sng" dirty="0" smtClean="0">
                <a:solidFill>
                  <a:srgbClr val="002F8E"/>
                </a:solidFill>
                <a:latin typeface="Akrobat ExtraBold"/>
              </a:rPr>
              <a:t>Клопотання</a:t>
            </a:r>
            <a:r>
              <a:rPr lang="uk-UA" sz="1600" b="1" dirty="0" smtClean="0">
                <a:solidFill>
                  <a:srgbClr val="002F8E"/>
                </a:solidFill>
                <a:latin typeface="Akrobat ExtraBold"/>
              </a:rPr>
              <a:t> про поновлення строку подання скарги може бути подано скаржником</a:t>
            </a:r>
          </a:p>
          <a:p>
            <a:pPr algn="ctr"/>
            <a:r>
              <a:rPr lang="uk-UA" sz="1600" b="1" dirty="0" smtClean="0">
                <a:solidFill>
                  <a:srgbClr val="002F8E"/>
                </a:solidFill>
                <a:latin typeface="Akrobat ExtraBold"/>
              </a:rPr>
              <a:t>у письмовій формі </a:t>
            </a:r>
            <a:endParaRPr lang="uk-UA" sz="1600" b="1" dirty="0">
              <a:solidFill>
                <a:srgbClr val="002F8E"/>
              </a:solidFill>
              <a:latin typeface="Akrobat ExtraBold"/>
            </a:endParaRPr>
          </a:p>
        </p:txBody>
      </p:sp>
      <p:sp>
        <p:nvSpPr>
          <p:cNvPr id="12" name="Прямокутник 11"/>
          <p:cNvSpPr/>
          <p:nvPr/>
        </p:nvSpPr>
        <p:spPr>
          <a:xfrm>
            <a:off x="7109753" y="2181542"/>
            <a:ext cx="4010742" cy="338554"/>
          </a:xfrm>
          <a:prstGeom prst="rect">
            <a:avLst/>
          </a:prstGeom>
        </p:spPr>
        <p:txBody>
          <a:bodyPr wrap="square">
            <a:spAutoFit/>
          </a:bodyPr>
          <a:lstStyle/>
          <a:p>
            <a:pPr algn="ctr"/>
            <a:r>
              <a:rPr lang="uk-UA" sz="1600" dirty="0">
                <a:solidFill>
                  <a:srgbClr val="002F8E"/>
                </a:solidFill>
                <a:latin typeface="Akrobat ExtraBold"/>
              </a:rPr>
              <a:t>шляхом </a:t>
            </a:r>
            <a:r>
              <a:rPr lang="uk-UA" sz="1600" b="1" dirty="0">
                <a:solidFill>
                  <a:srgbClr val="002F8E"/>
                </a:solidFill>
                <a:latin typeface="Akrobat ExtraBold"/>
              </a:rPr>
              <a:t>особистого звернення</a:t>
            </a:r>
            <a:r>
              <a:rPr lang="uk-UA" sz="1600" dirty="0">
                <a:solidFill>
                  <a:srgbClr val="002F8E"/>
                </a:solidFill>
                <a:latin typeface="Akrobat ExtraBold"/>
              </a:rPr>
              <a:t>, </a:t>
            </a:r>
          </a:p>
        </p:txBody>
      </p:sp>
      <p:sp>
        <p:nvSpPr>
          <p:cNvPr id="14" name="Прямокутник 13"/>
          <p:cNvSpPr/>
          <p:nvPr/>
        </p:nvSpPr>
        <p:spPr>
          <a:xfrm>
            <a:off x="6899199" y="2591109"/>
            <a:ext cx="4521097" cy="338554"/>
          </a:xfrm>
          <a:prstGeom prst="rect">
            <a:avLst/>
          </a:prstGeom>
        </p:spPr>
        <p:txBody>
          <a:bodyPr wrap="square">
            <a:spAutoFit/>
          </a:bodyPr>
          <a:lstStyle/>
          <a:p>
            <a:pPr algn="ctr"/>
            <a:r>
              <a:rPr lang="uk-UA" sz="1600" dirty="0">
                <a:solidFill>
                  <a:srgbClr val="002F8E"/>
                </a:solidFill>
                <a:latin typeface="Akrobat ExtraBold"/>
              </a:rPr>
              <a:t>надіслане </a:t>
            </a:r>
            <a:r>
              <a:rPr lang="uk-UA" sz="1600" b="1" dirty="0">
                <a:solidFill>
                  <a:srgbClr val="002F8E"/>
                </a:solidFill>
                <a:latin typeface="Akrobat ExtraBold"/>
              </a:rPr>
              <a:t>поштовим відправленням </a:t>
            </a:r>
          </a:p>
        </p:txBody>
      </p:sp>
      <p:sp>
        <p:nvSpPr>
          <p:cNvPr id="16" name="Прямокутник 15"/>
          <p:cNvSpPr/>
          <p:nvPr/>
        </p:nvSpPr>
        <p:spPr>
          <a:xfrm>
            <a:off x="6931685" y="3105006"/>
            <a:ext cx="4366877" cy="338554"/>
          </a:xfrm>
          <a:prstGeom prst="rect">
            <a:avLst/>
          </a:prstGeom>
        </p:spPr>
        <p:txBody>
          <a:bodyPr wrap="square">
            <a:spAutoFit/>
          </a:bodyPr>
          <a:lstStyle/>
          <a:p>
            <a:pPr algn="ctr"/>
            <a:r>
              <a:rPr lang="uk-UA" sz="1600" dirty="0">
                <a:solidFill>
                  <a:srgbClr val="002F8E"/>
                </a:solidFill>
                <a:latin typeface="Akrobat ExtraBold"/>
              </a:rPr>
              <a:t>або подане в електронній формі, </a:t>
            </a:r>
          </a:p>
        </p:txBody>
      </p:sp>
      <p:sp>
        <p:nvSpPr>
          <p:cNvPr id="17" name="Прямокутник 16"/>
          <p:cNvSpPr/>
          <p:nvPr/>
        </p:nvSpPr>
        <p:spPr>
          <a:xfrm>
            <a:off x="6767947" y="3549870"/>
            <a:ext cx="4694352" cy="584775"/>
          </a:xfrm>
          <a:prstGeom prst="rect">
            <a:avLst/>
          </a:prstGeom>
        </p:spPr>
        <p:txBody>
          <a:bodyPr wrap="square">
            <a:spAutoFit/>
          </a:bodyPr>
          <a:lstStyle/>
          <a:p>
            <a:pPr algn="ctr"/>
            <a:r>
              <a:rPr lang="uk-UA" sz="1600" dirty="0">
                <a:solidFill>
                  <a:srgbClr val="002F8E"/>
                </a:solidFill>
                <a:latin typeface="Akrobat ExtraBold"/>
              </a:rPr>
              <a:t>у тому числі з використанням </a:t>
            </a:r>
            <a:r>
              <a:rPr lang="uk-UA" sz="1600" b="1" dirty="0" err="1">
                <a:solidFill>
                  <a:srgbClr val="002F8E"/>
                </a:solidFill>
                <a:latin typeface="Akrobat ExtraBold"/>
              </a:rPr>
              <a:t>вебпорталу</a:t>
            </a:r>
            <a:r>
              <a:rPr lang="uk-UA" sz="1600" dirty="0">
                <a:solidFill>
                  <a:srgbClr val="002F8E"/>
                </a:solidFill>
                <a:latin typeface="Akrobat ExtraBold"/>
              </a:rPr>
              <a:t> електронних послуг Пенсійного фонду України. </a:t>
            </a:r>
          </a:p>
        </p:txBody>
      </p:sp>
      <p:sp>
        <p:nvSpPr>
          <p:cNvPr id="18" name="Прямокутник 17"/>
          <p:cNvSpPr/>
          <p:nvPr/>
        </p:nvSpPr>
        <p:spPr>
          <a:xfrm>
            <a:off x="6525442" y="4174579"/>
            <a:ext cx="4694352" cy="1077218"/>
          </a:xfrm>
          <a:prstGeom prst="rect">
            <a:avLst/>
          </a:prstGeom>
        </p:spPr>
        <p:txBody>
          <a:bodyPr wrap="square">
            <a:spAutoFit/>
          </a:bodyPr>
          <a:lstStyle/>
          <a:p>
            <a:pPr algn="ctr"/>
            <a:r>
              <a:rPr lang="uk-UA" sz="1600" dirty="0">
                <a:solidFill>
                  <a:srgbClr val="002F8E"/>
                </a:solidFill>
                <a:latin typeface="Akrobat ExtraBold"/>
              </a:rPr>
              <a:t>До клопотання про поновлення строку подання скарги </a:t>
            </a:r>
            <a:r>
              <a:rPr lang="uk-UA" sz="1600" b="1" dirty="0">
                <a:solidFill>
                  <a:srgbClr val="002F8E"/>
                </a:solidFill>
                <a:latin typeface="Akrobat ExtraBold"/>
              </a:rPr>
              <a:t>додаються копії документів</a:t>
            </a:r>
            <a:r>
              <a:rPr lang="uk-UA" sz="1600" dirty="0">
                <a:solidFill>
                  <a:srgbClr val="002F8E"/>
                </a:solidFill>
                <a:latin typeface="Akrobat ExtraBold"/>
              </a:rPr>
              <a:t>, що підтверджують </a:t>
            </a:r>
            <a:r>
              <a:rPr lang="uk-UA" sz="1600" b="1" dirty="0">
                <a:solidFill>
                  <a:srgbClr val="002F8E"/>
                </a:solidFill>
                <a:latin typeface="Akrobat ExtraBold"/>
              </a:rPr>
              <a:t>наявність поважних причин </a:t>
            </a:r>
            <a:r>
              <a:rPr lang="uk-UA" sz="1600" dirty="0">
                <a:solidFill>
                  <a:srgbClr val="002F8E"/>
                </a:solidFill>
                <a:latin typeface="Akrobat ExtraBold"/>
              </a:rPr>
              <a:t>пропуску строку подання скарги. </a:t>
            </a:r>
          </a:p>
        </p:txBody>
      </p:sp>
      <p:sp>
        <p:nvSpPr>
          <p:cNvPr id="19" name="Прямокутник 18"/>
          <p:cNvSpPr/>
          <p:nvPr/>
        </p:nvSpPr>
        <p:spPr>
          <a:xfrm>
            <a:off x="6343048" y="5299924"/>
            <a:ext cx="5119251" cy="1077218"/>
          </a:xfrm>
          <a:prstGeom prst="rect">
            <a:avLst/>
          </a:prstGeom>
        </p:spPr>
        <p:txBody>
          <a:bodyPr wrap="square">
            <a:spAutoFit/>
          </a:bodyPr>
          <a:lstStyle/>
          <a:p>
            <a:pPr algn="ctr"/>
            <a:r>
              <a:rPr lang="uk-UA" sz="1600" dirty="0">
                <a:solidFill>
                  <a:srgbClr val="002F8E"/>
                </a:solidFill>
                <a:latin typeface="Akrobat ExtraBold"/>
              </a:rPr>
              <a:t>У разі подання клопотання уповноваженим </a:t>
            </a:r>
            <a:r>
              <a:rPr lang="uk-UA" sz="1600" b="1" dirty="0">
                <a:solidFill>
                  <a:srgbClr val="002F8E"/>
                </a:solidFill>
                <a:latin typeface="Akrobat ExtraBold"/>
              </a:rPr>
              <a:t>представником скаржника </a:t>
            </a:r>
            <a:r>
              <a:rPr lang="uk-UA" sz="1600" dirty="0">
                <a:solidFill>
                  <a:srgbClr val="002F8E"/>
                </a:solidFill>
                <a:latin typeface="Akrobat ExtraBold"/>
              </a:rPr>
              <a:t>до нього додаються документи, що </a:t>
            </a:r>
            <a:r>
              <a:rPr lang="uk-UA" sz="1600" b="1" dirty="0">
                <a:solidFill>
                  <a:srgbClr val="002F8E"/>
                </a:solidFill>
                <a:latin typeface="Akrobat ExtraBold"/>
              </a:rPr>
              <a:t>підтверджують повноваження </a:t>
            </a:r>
            <a:r>
              <a:rPr lang="uk-UA" sz="1600" dirty="0">
                <a:solidFill>
                  <a:srgbClr val="002F8E"/>
                </a:solidFill>
                <a:latin typeface="Akrobat ExtraBold"/>
              </a:rPr>
              <a:t>такого уповноваженого представника.</a:t>
            </a:r>
          </a:p>
        </p:txBody>
      </p:sp>
      <p:sp>
        <p:nvSpPr>
          <p:cNvPr id="21" name="Виноска зі стрілкою вниз&#10; 20"/>
          <p:cNvSpPr/>
          <p:nvPr/>
        </p:nvSpPr>
        <p:spPr>
          <a:xfrm>
            <a:off x="601579" y="530532"/>
            <a:ext cx="5274457" cy="1731405"/>
          </a:xfrm>
          <a:prstGeom prst="downArrowCallout">
            <a:avLst/>
          </a:prstGeom>
          <a:noFill/>
          <a:ln w="22225">
            <a:solidFill>
              <a:srgbClr val="002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24" name="Виноска зі стрілкою вниз&#10; 323"/>
          <p:cNvSpPr/>
          <p:nvPr/>
        </p:nvSpPr>
        <p:spPr>
          <a:xfrm>
            <a:off x="6261343" y="557828"/>
            <a:ext cx="5274457" cy="1710747"/>
          </a:xfrm>
          <a:prstGeom prst="downArrowCallout">
            <a:avLst/>
          </a:prstGeom>
          <a:noFill/>
          <a:ln w="22225">
            <a:solidFill>
              <a:srgbClr val="04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1" name="Загнутий кут 30"/>
          <p:cNvSpPr/>
          <p:nvPr/>
        </p:nvSpPr>
        <p:spPr>
          <a:xfrm>
            <a:off x="6256690" y="5354498"/>
            <a:ext cx="5250233" cy="988775"/>
          </a:xfrm>
          <a:prstGeom prst="foldedCorner">
            <a:avLst/>
          </a:prstGeom>
          <a:noFill/>
          <a:ln w="25400">
            <a:solidFill>
              <a:srgbClr val="04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1" name="Загнутий кут 360"/>
          <p:cNvSpPr/>
          <p:nvPr/>
        </p:nvSpPr>
        <p:spPr>
          <a:xfrm>
            <a:off x="6256689" y="4233875"/>
            <a:ext cx="5250233" cy="988775"/>
          </a:xfrm>
          <a:prstGeom prst="foldedCorner">
            <a:avLst/>
          </a:prstGeom>
          <a:noFill/>
          <a:ln w="25400">
            <a:solidFill>
              <a:srgbClr val="04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2" name="Загнутий кут 361"/>
          <p:cNvSpPr/>
          <p:nvPr/>
        </p:nvSpPr>
        <p:spPr>
          <a:xfrm>
            <a:off x="6247500" y="2145405"/>
            <a:ext cx="5250233" cy="377306"/>
          </a:xfrm>
          <a:prstGeom prst="foldedCorner">
            <a:avLst/>
          </a:prstGeom>
          <a:noFill/>
          <a:ln w="25400">
            <a:solidFill>
              <a:srgbClr val="04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3" name="Загнутий кут 362"/>
          <p:cNvSpPr/>
          <p:nvPr/>
        </p:nvSpPr>
        <p:spPr>
          <a:xfrm>
            <a:off x="6247500" y="2619867"/>
            <a:ext cx="5250233" cy="377306"/>
          </a:xfrm>
          <a:prstGeom prst="foldedCorner">
            <a:avLst/>
          </a:prstGeom>
          <a:noFill/>
          <a:ln w="25400">
            <a:solidFill>
              <a:srgbClr val="04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4" name="Загнутий кут 363"/>
          <p:cNvSpPr/>
          <p:nvPr/>
        </p:nvSpPr>
        <p:spPr>
          <a:xfrm>
            <a:off x="6256689" y="3107773"/>
            <a:ext cx="5250233" cy="377306"/>
          </a:xfrm>
          <a:prstGeom prst="foldedCorner">
            <a:avLst/>
          </a:prstGeom>
          <a:noFill/>
          <a:ln w="25400">
            <a:solidFill>
              <a:srgbClr val="04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5" name="Загнутий кут 364"/>
          <p:cNvSpPr/>
          <p:nvPr/>
        </p:nvSpPr>
        <p:spPr>
          <a:xfrm>
            <a:off x="6256689" y="3587780"/>
            <a:ext cx="5273939" cy="530201"/>
          </a:xfrm>
          <a:prstGeom prst="foldedCorner">
            <a:avLst/>
          </a:prstGeom>
          <a:noFill/>
          <a:ln w="25400">
            <a:solidFill>
              <a:srgbClr val="04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6" name="Загнутий кут 365"/>
          <p:cNvSpPr/>
          <p:nvPr/>
        </p:nvSpPr>
        <p:spPr>
          <a:xfrm>
            <a:off x="644836" y="2141806"/>
            <a:ext cx="5250233" cy="988775"/>
          </a:xfrm>
          <a:prstGeom prst="foldedCorner">
            <a:avLst/>
          </a:prstGeom>
          <a:noFill/>
          <a:ln w="25400">
            <a:solidFill>
              <a:srgbClr val="002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7" name="Загнутий кут 366"/>
          <p:cNvSpPr/>
          <p:nvPr/>
        </p:nvSpPr>
        <p:spPr>
          <a:xfrm>
            <a:off x="644892" y="3321126"/>
            <a:ext cx="5250233" cy="1538763"/>
          </a:xfrm>
          <a:prstGeom prst="foldedCorner">
            <a:avLst/>
          </a:prstGeom>
          <a:noFill/>
          <a:ln w="25400">
            <a:solidFill>
              <a:srgbClr val="002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8" name="Загнутий кут 367"/>
          <p:cNvSpPr/>
          <p:nvPr/>
        </p:nvSpPr>
        <p:spPr>
          <a:xfrm>
            <a:off x="644836" y="5018157"/>
            <a:ext cx="5219087" cy="1325116"/>
          </a:xfrm>
          <a:prstGeom prst="foldedCorner">
            <a:avLst/>
          </a:prstGeom>
          <a:noFill/>
          <a:ln w="25400">
            <a:solidFill>
              <a:srgbClr val="002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69" name="Рисунок 368"/>
          <p:cNvPicPr>
            <a:picLocks noChangeAspect="1"/>
          </p:cNvPicPr>
          <p:nvPr/>
        </p:nvPicPr>
        <p:blipFill>
          <a:blip r:embed="rId5" cstate="print">
            <a:duotone>
              <a:prstClr val="black"/>
              <a:srgbClr val="04682C">
                <a:tint val="45000"/>
                <a:satMod val="400000"/>
              </a:srgbClr>
            </a:duotone>
            <a:extLst>
              <a:ext uri="{28A0092B-C50C-407E-A947-70E740481C1C}">
                <a14:useLocalDpi xmlns:a14="http://schemas.microsoft.com/office/drawing/2010/main" val="0"/>
              </a:ext>
            </a:extLst>
          </a:blip>
          <a:stretch>
            <a:fillRect/>
          </a:stretch>
        </p:blipFill>
        <p:spPr>
          <a:xfrm>
            <a:off x="619074" y="5968937"/>
            <a:ext cx="357037" cy="357037"/>
          </a:xfrm>
          <a:prstGeom prst="rect">
            <a:avLst/>
          </a:prstGeom>
        </p:spPr>
      </p:pic>
      <p:pic>
        <p:nvPicPr>
          <p:cNvPr id="370" name="Рисунок 369"/>
          <p:cNvPicPr>
            <a:picLocks noChangeAspect="1"/>
          </p:cNvPicPr>
          <p:nvPr/>
        </p:nvPicPr>
        <p:blipFill>
          <a:blip r:embed="rId5" cstate="print">
            <a:duotone>
              <a:prstClr val="black"/>
              <a:srgbClr val="04682C">
                <a:tint val="45000"/>
                <a:satMod val="400000"/>
              </a:srgbClr>
            </a:duotone>
            <a:extLst>
              <a:ext uri="{28A0092B-C50C-407E-A947-70E740481C1C}">
                <a14:useLocalDpi xmlns:a14="http://schemas.microsoft.com/office/drawing/2010/main" val="0"/>
              </a:ext>
            </a:extLst>
          </a:blip>
          <a:stretch>
            <a:fillRect/>
          </a:stretch>
        </p:blipFill>
        <p:spPr>
          <a:xfrm>
            <a:off x="647597" y="2785317"/>
            <a:ext cx="357037" cy="357037"/>
          </a:xfrm>
          <a:prstGeom prst="rect">
            <a:avLst/>
          </a:prstGeom>
        </p:spPr>
      </p:pic>
      <p:pic>
        <p:nvPicPr>
          <p:cNvPr id="371" name="Рисунок 370"/>
          <p:cNvPicPr>
            <a:picLocks noChangeAspect="1"/>
          </p:cNvPicPr>
          <p:nvPr/>
        </p:nvPicPr>
        <p:blipFill>
          <a:blip r:embed="rId5" cstate="print">
            <a:duotone>
              <a:prstClr val="black"/>
              <a:srgbClr val="04682C">
                <a:tint val="45000"/>
                <a:satMod val="400000"/>
              </a:srgbClr>
            </a:duotone>
            <a:extLst>
              <a:ext uri="{28A0092B-C50C-407E-A947-70E740481C1C}">
                <a14:useLocalDpi xmlns:a14="http://schemas.microsoft.com/office/drawing/2010/main" val="0"/>
              </a:ext>
            </a:extLst>
          </a:blip>
          <a:stretch>
            <a:fillRect/>
          </a:stretch>
        </p:blipFill>
        <p:spPr>
          <a:xfrm>
            <a:off x="619074" y="4496703"/>
            <a:ext cx="357037" cy="357037"/>
          </a:xfrm>
          <a:prstGeom prst="rect">
            <a:avLst/>
          </a:prstGeom>
        </p:spPr>
      </p:pic>
      <p:pic>
        <p:nvPicPr>
          <p:cNvPr id="372" name="Рисунок 371"/>
          <p:cNvPicPr>
            <a:picLocks noChangeAspect="1"/>
          </p:cNvPicPr>
          <p:nvPr/>
        </p:nvPicPr>
        <p:blipFill>
          <a:blip r:embed="rId5" cstate="print">
            <a:duotone>
              <a:prstClr val="black"/>
              <a:srgbClr val="002F8E">
                <a:tint val="45000"/>
                <a:satMod val="400000"/>
              </a:srgbClr>
            </a:duotone>
            <a:extLst>
              <a:ext uri="{28A0092B-C50C-407E-A947-70E740481C1C}">
                <a14:useLocalDpi xmlns:a14="http://schemas.microsoft.com/office/drawing/2010/main" val="0"/>
              </a:ext>
            </a:extLst>
          </a:blip>
          <a:stretch>
            <a:fillRect/>
          </a:stretch>
        </p:blipFill>
        <p:spPr>
          <a:xfrm>
            <a:off x="6256689" y="2167330"/>
            <a:ext cx="357037" cy="357037"/>
          </a:xfrm>
          <a:prstGeom prst="rect">
            <a:avLst/>
          </a:prstGeom>
        </p:spPr>
      </p:pic>
      <p:pic>
        <p:nvPicPr>
          <p:cNvPr id="373" name="Рисунок 372"/>
          <p:cNvPicPr>
            <a:picLocks noChangeAspect="1"/>
          </p:cNvPicPr>
          <p:nvPr/>
        </p:nvPicPr>
        <p:blipFill>
          <a:blip r:embed="rId5" cstate="print">
            <a:duotone>
              <a:prstClr val="black"/>
              <a:srgbClr val="002F8E">
                <a:tint val="45000"/>
                <a:satMod val="400000"/>
              </a:srgbClr>
            </a:duotone>
            <a:extLst>
              <a:ext uri="{28A0092B-C50C-407E-A947-70E740481C1C}">
                <a14:useLocalDpi xmlns:a14="http://schemas.microsoft.com/office/drawing/2010/main" val="0"/>
              </a:ext>
            </a:extLst>
          </a:blip>
          <a:stretch>
            <a:fillRect/>
          </a:stretch>
        </p:blipFill>
        <p:spPr>
          <a:xfrm>
            <a:off x="6216312" y="2677982"/>
            <a:ext cx="357037" cy="357037"/>
          </a:xfrm>
          <a:prstGeom prst="rect">
            <a:avLst/>
          </a:prstGeom>
        </p:spPr>
      </p:pic>
      <p:pic>
        <p:nvPicPr>
          <p:cNvPr id="374" name="Рисунок 373"/>
          <p:cNvPicPr>
            <a:picLocks noChangeAspect="1"/>
          </p:cNvPicPr>
          <p:nvPr/>
        </p:nvPicPr>
        <p:blipFill>
          <a:blip r:embed="rId5" cstate="print">
            <a:duotone>
              <a:prstClr val="black"/>
              <a:srgbClr val="002F8E">
                <a:tint val="45000"/>
                <a:satMod val="400000"/>
              </a:srgbClr>
            </a:duotone>
            <a:extLst>
              <a:ext uri="{28A0092B-C50C-407E-A947-70E740481C1C}">
                <a14:useLocalDpi xmlns:a14="http://schemas.microsoft.com/office/drawing/2010/main" val="0"/>
              </a:ext>
            </a:extLst>
          </a:blip>
          <a:stretch>
            <a:fillRect/>
          </a:stretch>
        </p:blipFill>
        <p:spPr>
          <a:xfrm>
            <a:off x="6222050" y="4860111"/>
            <a:ext cx="357037" cy="357037"/>
          </a:xfrm>
          <a:prstGeom prst="rect">
            <a:avLst/>
          </a:prstGeom>
        </p:spPr>
      </p:pic>
      <p:pic>
        <p:nvPicPr>
          <p:cNvPr id="375" name="Рисунок 374"/>
          <p:cNvPicPr>
            <a:picLocks noChangeAspect="1"/>
          </p:cNvPicPr>
          <p:nvPr/>
        </p:nvPicPr>
        <p:blipFill>
          <a:blip r:embed="rId5" cstate="print">
            <a:duotone>
              <a:prstClr val="black"/>
              <a:srgbClr val="002F8E">
                <a:tint val="45000"/>
                <a:satMod val="400000"/>
              </a:srgbClr>
            </a:duotone>
            <a:extLst>
              <a:ext uri="{28A0092B-C50C-407E-A947-70E740481C1C}">
                <a14:useLocalDpi xmlns:a14="http://schemas.microsoft.com/office/drawing/2010/main" val="0"/>
              </a:ext>
            </a:extLst>
          </a:blip>
          <a:stretch>
            <a:fillRect/>
          </a:stretch>
        </p:blipFill>
        <p:spPr>
          <a:xfrm>
            <a:off x="6223243" y="3145619"/>
            <a:ext cx="357037" cy="357037"/>
          </a:xfrm>
          <a:prstGeom prst="rect">
            <a:avLst/>
          </a:prstGeom>
        </p:spPr>
      </p:pic>
      <p:pic>
        <p:nvPicPr>
          <p:cNvPr id="376" name="Рисунок 375"/>
          <p:cNvPicPr>
            <a:picLocks noChangeAspect="1"/>
          </p:cNvPicPr>
          <p:nvPr/>
        </p:nvPicPr>
        <p:blipFill>
          <a:blip r:embed="rId5" cstate="print">
            <a:duotone>
              <a:prstClr val="black"/>
              <a:srgbClr val="002F8E">
                <a:tint val="45000"/>
                <a:satMod val="400000"/>
              </a:srgbClr>
            </a:duotone>
            <a:extLst>
              <a:ext uri="{28A0092B-C50C-407E-A947-70E740481C1C}">
                <a14:useLocalDpi xmlns:a14="http://schemas.microsoft.com/office/drawing/2010/main" val="0"/>
              </a:ext>
            </a:extLst>
          </a:blip>
          <a:stretch>
            <a:fillRect/>
          </a:stretch>
        </p:blipFill>
        <p:spPr>
          <a:xfrm>
            <a:off x="6231263" y="3777608"/>
            <a:ext cx="357037" cy="357037"/>
          </a:xfrm>
          <a:prstGeom prst="rect">
            <a:avLst/>
          </a:prstGeom>
        </p:spPr>
      </p:pic>
      <p:pic>
        <p:nvPicPr>
          <p:cNvPr id="377" name="Рисунок 376"/>
          <p:cNvPicPr>
            <a:picLocks noChangeAspect="1"/>
          </p:cNvPicPr>
          <p:nvPr/>
        </p:nvPicPr>
        <p:blipFill>
          <a:blip r:embed="rId5" cstate="print">
            <a:duotone>
              <a:prstClr val="black"/>
              <a:srgbClr val="002F8E">
                <a:tint val="45000"/>
                <a:satMod val="400000"/>
              </a:srgbClr>
            </a:duotone>
            <a:extLst>
              <a:ext uri="{28A0092B-C50C-407E-A947-70E740481C1C}">
                <a14:useLocalDpi xmlns:a14="http://schemas.microsoft.com/office/drawing/2010/main" val="0"/>
              </a:ext>
            </a:extLst>
          </a:blip>
          <a:stretch>
            <a:fillRect/>
          </a:stretch>
        </p:blipFill>
        <p:spPr>
          <a:xfrm>
            <a:off x="6230570" y="5986236"/>
            <a:ext cx="357037" cy="357037"/>
          </a:xfrm>
          <a:prstGeom prst="rect">
            <a:avLst/>
          </a:prstGeom>
        </p:spPr>
      </p:pic>
    </p:spTree>
    <p:extLst>
      <p:ext uri="{BB962C8B-B14F-4D97-AF65-F5344CB8AC3E}">
        <p14:creationId xmlns:p14="http://schemas.microsoft.com/office/powerpoint/2010/main" val="2804624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87" name="Рисунок 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56" y="390035"/>
            <a:ext cx="11332715" cy="2408021"/>
          </a:xfrm>
          <a:prstGeom prst="rect">
            <a:avLst/>
          </a:prstGeom>
        </p:spPr>
      </p:pic>
      <p:pic>
        <p:nvPicPr>
          <p:cNvPr id="73" name="Рисунок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56" y="3011687"/>
            <a:ext cx="11332715" cy="3385912"/>
          </a:xfrm>
          <a:prstGeom prst="rect">
            <a:avLst/>
          </a:prstGeom>
        </p:spPr>
      </p:pic>
      <p:pic>
        <p:nvPicPr>
          <p:cNvPr id="52" name="Рисунок 51"/>
          <p:cNvPicPr>
            <a:picLocks noChangeAspect="1"/>
          </p:cNvPicPr>
          <p:nvPr/>
        </p:nvPicPr>
        <p:blipFill>
          <a:blip r:embed="rId4"/>
          <a:stretch>
            <a:fillRect/>
          </a:stretch>
        </p:blipFill>
        <p:spPr>
          <a:xfrm>
            <a:off x="0" y="-31095"/>
            <a:ext cx="1203158" cy="410938"/>
          </a:xfrm>
          <a:prstGeom prst="rect">
            <a:avLst/>
          </a:prstGeom>
        </p:spPr>
      </p:pic>
      <p:sp>
        <p:nvSpPr>
          <p:cNvPr id="2" name="Місце для номера слайда 1"/>
          <p:cNvSpPr>
            <a:spLocks noGrp="1"/>
          </p:cNvSpPr>
          <p:nvPr>
            <p:ph type="sldNum" sz="quarter" idx="4"/>
          </p:nvPr>
        </p:nvSpPr>
        <p:spPr>
          <a:xfrm>
            <a:off x="9448800" y="1471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000" b="0" i="0" u="none" strike="noStrike" kern="1200" cap="none" spc="0" normalizeH="0" baseline="0" noProof="0" dirty="0">
              <a:ln>
                <a:noFill/>
              </a:ln>
              <a:solidFill>
                <a:srgbClr val="145414"/>
              </a:solidFill>
              <a:effectLst/>
              <a:uLnTx/>
              <a:uFillTx/>
              <a:latin typeface="Akrobat ExtraBold"/>
            </a:endParaRPr>
          </a:p>
        </p:txBody>
      </p:sp>
      <p:sp>
        <p:nvSpPr>
          <p:cNvPr id="8" name="Прямокутник 7"/>
          <p:cNvSpPr/>
          <p:nvPr/>
        </p:nvSpPr>
        <p:spPr>
          <a:xfrm>
            <a:off x="7013344" y="3830187"/>
            <a:ext cx="2803635" cy="338554"/>
          </a:xfrm>
          <a:prstGeom prst="rect">
            <a:avLst/>
          </a:prstGeom>
          <a:ln w="31750">
            <a:solidFill>
              <a:srgbClr val="04682C"/>
            </a:solidFill>
          </a:ln>
        </p:spPr>
        <p:txBody>
          <a:bodyPr wrap="square">
            <a:spAutoFit/>
          </a:bodyPr>
          <a:lstStyle/>
          <a:p>
            <a:pPr algn="ctr"/>
            <a:r>
              <a:rPr lang="uk-UA" sz="1600" b="1" dirty="0" smtClean="0">
                <a:solidFill>
                  <a:srgbClr val="04682C"/>
                </a:solidFill>
                <a:latin typeface="Akrobat ExtraBold"/>
              </a:rPr>
              <a:t>в </a:t>
            </a:r>
            <a:r>
              <a:rPr lang="uk-UA" sz="1600" b="1" dirty="0">
                <a:solidFill>
                  <a:srgbClr val="04682C"/>
                </a:solidFill>
                <a:latin typeface="Akrobat ExtraBold"/>
              </a:rPr>
              <a:t>електронній </a:t>
            </a:r>
            <a:r>
              <a:rPr lang="uk-UA" sz="1600" b="1" dirty="0" smtClean="0">
                <a:solidFill>
                  <a:srgbClr val="04682C"/>
                </a:solidFill>
                <a:latin typeface="Akrobat ExtraBold"/>
              </a:rPr>
              <a:t>формі</a:t>
            </a:r>
            <a:r>
              <a:rPr lang="uk-UA" sz="1600" dirty="0" smtClean="0">
                <a:solidFill>
                  <a:srgbClr val="04682C"/>
                </a:solidFill>
                <a:latin typeface="Akrobat ExtraBold"/>
              </a:rPr>
              <a:t> </a:t>
            </a:r>
          </a:p>
        </p:txBody>
      </p:sp>
      <p:sp>
        <p:nvSpPr>
          <p:cNvPr id="10" name="Прямокутник 9"/>
          <p:cNvSpPr/>
          <p:nvPr/>
        </p:nvSpPr>
        <p:spPr>
          <a:xfrm>
            <a:off x="7017977" y="413808"/>
            <a:ext cx="2188407" cy="2308324"/>
          </a:xfrm>
          <a:prstGeom prst="rect">
            <a:avLst/>
          </a:prstGeom>
        </p:spPr>
        <p:txBody>
          <a:bodyPr wrap="square">
            <a:spAutoFit/>
          </a:bodyPr>
          <a:lstStyle/>
          <a:p>
            <a:pPr algn="ctr"/>
            <a:r>
              <a:rPr lang="uk-UA" b="1" dirty="0">
                <a:solidFill>
                  <a:srgbClr val="002F8E"/>
                </a:solidFill>
                <a:latin typeface="Akrobat ExtraBold"/>
              </a:rPr>
              <a:t>Орган ПФ / ПФУ розглядає подане клопотання </a:t>
            </a:r>
            <a:endParaRPr lang="uk-UA" b="1" dirty="0" smtClean="0">
              <a:solidFill>
                <a:srgbClr val="002F8E"/>
              </a:solidFill>
              <a:latin typeface="Akrobat ExtraBold"/>
            </a:endParaRPr>
          </a:p>
          <a:p>
            <a:pPr algn="ctr"/>
            <a:r>
              <a:rPr lang="uk-UA" b="1" dirty="0" smtClean="0">
                <a:solidFill>
                  <a:srgbClr val="002F8E"/>
                </a:solidFill>
                <a:latin typeface="Akrobat ExtraBold"/>
              </a:rPr>
              <a:t>не </a:t>
            </a:r>
            <a:r>
              <a:rPr lang="uk-UA" b="1" dirty="0">
                <a:solidFill>
                  <a:srgbClr val="002F8E"/>
                </a:solidFill>
                <a:latin typeface="Akrobat ExtraBold"/>
              </a:rPr>
              <a:t>пізніше </a:t>
            </a:r>
            <a:endParaRPr lang="uk-UA" b="1" dirty="0" smtClean="0">
              <a:solidFill>
                <a:srgbClr val="002F8E"/>
              </a:solidFill>
              <a:latin typeface="Akrobat ExtraBold"/>
            </a:endParaRPr>
          </a:p>
          <a:p>
            <a:pPr algn="ctr"/>
            <a:r>
              <a:rPr lang="uk-UA" b="1" dirty="0" smtClean="0">
                <a:solidFill>
                  <a:srgbClr val="002F8E"/>
                </a:solidFill>
                <a:latin typeface="Akrobat ExtraBold"/>
              </a:rPr>
              <a:t>3 </a:t>
            </a:r>
            <a:r>
              <a:rPr lang="uk-UA" b="1" dirty="0">
                <a:solidFill>
                  <a:srgbClr val="002F8E"/>
                </a:solidFill>
                <a:latin typeface="Akrobat ExtraBold"/>
              </a:rPr>
              <a:t>робочих днів </a:t>
            </a:r>
            <a:endParaRPr lang="uk-UA" b="1" dirty="0" smtClean="0">
              <a:solidFill>
                <a:srgbClr val="002F8E"/>
              </a:solidFill>
              <a:latin typeface="Akrobat ExtraBold"/>
            </a:endParaRPr>
          </a:p>
          <a:p>
            <a:pPr algn="ctr"/>
            <a:r>
              <a:rPr lang="uk-UA" b="1" dirty="0" smtClean="0">
                <a:solidFill>
                  <a:srgbClr val="002F8E"/>
                </a:solidFill>
                <a:latin typeface="Akrobat ExtraBold"/>
              </a:rPr>
              <a:t>з </a:t>
            </a:r>
            <a:r>
              <a:rPr lang="uk-UA" b="1" dirty="0">
                <a:solidFill>
                  <a:srgbClr val="002F8E"/>
                </a:solidFill>
                <a:latin typeface="Akrobat ExtraBold"/>
              </a:rPr>
              <a:t>дня його надходження </a:t>
            </a:r>
            <a:endParaRPr lang="uk-UA" b="1" dirty="0"/>
          </a:p>
        </p:txBody>
      </p:sp>
      <p:sp>
        <p:nvSpPr>
          <p:cNvPr id="15" name="Прямокутник 14"/>
          <p:cNvSpPr/>
          <p:nvPr/>
        </p:nvSpPr>
        <p:spPr>
          <a:xfrm>
            <a:off x="719827" y="483797"/>
            <a:ext cx="4736661" cy="584775"/>
          </a:xfrm>
          <a:prstGeom prst="rect">
            <a:avLst/>
          </a:prstGeom>
          <a:ln w="34925">
            <a:noFill/>
          </a:ln>
        </p:spPr>
        <p:txBody>
          <a:bodyPr wrap="square">
            <a:spAutoFit/>
          </a:bodyPr>
          <a:lstStyle/>
          <a:p>
            <a:pPr algn="ctr"/>
            <a:r>
              <a:rPr lang="uk-UA" sz="1600" dirty="0" smtClean="0">
                <a:solidFill>
                  <a:srgbClr val="002F8E"/>
                </a:solidFill>
                <a:latin typeface="Akrobat ExtraBold"/>
              </a:rPr>
              <a:t>та </a:t>
            </a:r>
            <a:r>
              <a:rPr lang="uk-UA" sz="1600" b="1" dirty="0">
                <a:solidFill>
                  <a:srgbClr val="002F8E"/>
                </a:solidFill>
                <a:latin typeface="Akrobat ExtraBold"/>
              </a:rPr>
              <a:t>приймає рішення у вигляді повідомлення </a:t>
            </a:r>
            <a:r>
              <a:rPr lang="uk-UA" sz="1600" dirty="0">
                <a:solidFill>
                  <a:srgbClr val="002F8E"/>
                </a:solidFill>
                <a:latin typeface="Akrobat ExtraBold"/>
              </a:rPr>
              <a:t>щодо поновлення строку подання скарги</a:t>
            </a:r>
            <a:endParaRPr lang="uk-UA" sz="1600" dirty="0">
              <a:solidFill>
                <a:srgbClr val="002F8E"/>
              </a:solidFill>
            </a:endParaRPr>
          </a:p>
        </p:txBody>
      </p:sp>
      <p:sp>
        <p:nvSpPr>
          <p:cNvPr id="30" name="Прямокутник 29"/>
          <p:cNvSpPr/>
          <p:nvPr/>
        </p:nvSpPr>
        <p:spPr>
          <a:xfrm>
            <a:off x="10299032" y="1048354"/>
            <a:ext cx="1273222" cy="1323439"/>
          </a:xfrm>
          <a:prstGeom prst="rect">
            <a:avLst/>
          </a:prstGeom>
          <a:ln w="31750">
            <a:noFill/>
          </a:ln>
        </p:spPr>
        <p:txBody>
          <a:bodyPr wrap="square">
            <a:spAutoFit/>
          </a:bodyPr>
          <a:lstStyle/>
          <a:p>
            <a:pPr algn="ctr"/>
            <a:r>
              <a:rPr lang="uk-UA" sz="1600" dirty="0">
                <a:solidFill>
                  <a:srgbClr val="002F8E"/>
                </a:solidFill>
                <a:latin typeface="Akrobat ExtraBold"/>
              </a:rPr>
              <a:t>відмову в поновленні строку подання скарги.</a:t>
            </a:r>
          </a:p>
        </p:txBody>
      </p:sp>
      <p:sp>
        <p:nvSpPr>
          <p:cNvPr id="32" name="Прямокутник 31"/>
          <p:cNvSpPr/>
          <p:nvPr/>
        </p:nvSpPr>
        <p:spPr>
          <a:xfrm>
            <a:off x="357622" y="1333973"/>
            <a:ext cx="5534472" cy="1323439"/>
          </a:xfrm>
          <a:prstGeom prst="rect">
            <a:avLst/>
          </a:prstGeom>
          <a:ln w="31750">
            <a:noFill/>
          </a:ln>
        </p:spPr>
        <p:txBody>
          <a:bodyPr wrap="square">
            <a:spAutoFit/>
          </a:bodyPr>
          <a:lstStyle/>
          <a:p>
            <a:pPr algn="ctr"/>
            <a:r>
              <a:rPr lang="uk-UA" sz="1600" dirty="0">
                <a:solidFill>
                  <a:srgbClr val="002F8E"/>
                </a:solidFill>
                <a:latin typeface="Akrobat ExtraBold"/>
              </a:rPr>
              <a:t>У разі поновлення строку подання скарги орган </a:t>
            </a:r>
            <a:r>
              <a:rPr lang="uk-UA" sz="1600" dirty="0" smtClean="0">
                <a:solidFill>
                  <a:srgbClr val="002F8E"/>
                </a:solidFill>
                <a:latin typeface="Akrobat ExtraBold"/>
              </a:rPr>
              <a:t>ПФ/ПФУ </a:t>
            </a:r>
            <a:r>
              <a:rPr lang="uk-UA" sz="1600" dirty="0">
                <a:solidFill>
                  <a:srgbClr val="002F8E"/>
                </a:solidFill>
                <a:latin typeface="Akrobat ExtraBold"/>
              </a:rPr>
              <a:t>зазначає про це в </a:t>
            </a:r>
            <a:r>
              <a:rPr lang="uk-UA" sz="1600" b="1" dirty="0">
                <a:solidFill>
                  <a:srgbClr val="002F8E"/>
                </a:solidFill>
                <a:latin typeface="Akrobat ExtraBold"/>
              </a:rPr>
              <a:t>окремому рішенні </a:t>
            </a:r>
            <a:r>
              <a:rPr lang="uk-UA" sz="1600" dirty="0">
                <a:solidFill>
                  <a:srgbClr val="002F8E"/>
                </a:solidFill>
                <a:latin typeface="Akrobat ExtraBold"/>
              </a:rPr>
              <a:t>або в </a:t>
            </a:r>
            <a:r>
              <a:rPr lang="uk-UA" sz="1600" b="1" dirty="0">
                <a:solidFill>
                  <a:srgbClr val="002F8E"/>
                </a:solidFill>
                <a:latin typeface="Akrobat ExtraBold"/>
              </a:rPr>
              <a:t>рішенні за скаргою </a:t>
            </a:r>
            <a:r>
              <a:rPr lang="uk-UA" sz="1600" dirty="0">
                <a:solidFill>
                  <a:srgbClr val="002F8E"/>
                </a:solidFill>
                <a:latin typeface="Akrobat ExtraBold"/>
              </a:rPr>
              <a:t>із зазначенням поважних причин пропуску строку подання скарги та документів або інших доказів, що підтверджують наявність поважних причин.</a:t>
            </a:r>
          </a:p>
        </p:txBody>
      </p:sp>
      <p:sp>
        <p:nvSpPr>
          <p:cNvPr id="33" name="Прямокутник 32"/>
          <p:cNvSpPr/>
          <p:nvPr/>
        </p:nvSpPr>
        <p:spPr>
          <a:xfrm>
            <a:off x="393539" y="3003192"/>
            <a:ext cx="11332715" cy="584775"/>
          </a:xfrm>
          <a:prstGeom prst="rect">
            <a:avLst/>
          </a:prstGeom>
        </p:spPr>
        <p:txBody>
          <a:bodyPr wrap="square">
            <a:spAutoFit/>
          </a:bodyPr>
          <a:lstStyle/>
          <a:p>
            <a:pPr algn="ctr"/>
            <a:r>
              <a:rPr lang="uk-UA" sz="1600" b="1" dirty="0">
                <a:solidFill>
                  <a:srgbClr val="04682C"/>
                </a:solidFill>
                <a:latin typeface="Akrobat ExtraBold"/>
              </a:rPr>
              <a:t>Повідомлення щодо поновлення строку подання скарги або відмову в поновленні строку подання скарги надсилається </a:t>
            </a:r>
            <a:r>
              <a:rPr lang="uk-UA" sz="1600" b="1" dirty="0" smtClean="0">
                <a:solidFill>
                  <a:srgbClr val="04682C"/>
                </a:solidFill>
                <a:latin typeface="Akrobat ExtraBold"/>
              </a:rPr>
              <a:t>скаржнику у </a:t>
            </a:r>
            <a:r>
              <a:rPr lang="uk-UA" sz="1600" b="1" dirty="0">
                <a:solidFill>
                  <a:srgbClr val="04682C"/>
                </a:solidFill>
                <a:latin typeface="Akrobat ExtraBold"/>
              </a:rPr>
              <a:t>разі подання </a:t>
            </a:r>
            <a:r>
              <a:rPr lang="uk-UA" sz="1600" b="1" dirty="0" smtClean="0">
                <a:solidFill>
                  <a:srgbClr val="04682C"/>
                </a:solidFill>
                <a:latin typeface="Akrobat ExtraBold"/>
              </a:rPr>
              <a:t>клопотання:</a:t>
            </a:r>
            <a:endParaRPr lang="uk-UA" sz="1600" b="1" dirty="0">
              <a:solidFill>
                <a:srgbClr val="04682C"/>
              </a:solidFill>
              <a:latin typeface="Akrobat ExtraBold"/>
            </a:endParaRPr>
          </a:p>
        </p:txBody>
      </p:sp>
      <p:sp>
        <p:nvSpPr>
          <p:cNvPr id="53" name="Прямокутник 52"/>
          <p:cNvSpPr/>
          <p:nvPr/>
        </p:nvSpPr>
        <p:spPr>
          <a:xfrm>
            <a:off x="1481778" y="3830187"/>
            <a:ext cx="2127042" cy="338554"/>
          </a:xfrm>
          <a:prstGeom prst="rect">
            <a:avLst/>
          </a:prstGeom>
          <a:ln w="31750">
            <a:solidFill>
              <a:srgbClr val="04682C"/>
            </a:solidFill>
          </a:ln>
        </p:spPr>
        <p:txBody>
          <a:bodyPr wrap="square">
            <a:spAutoFit/>
          </a:bodyPr>
          <a:lstStyle/>
          <a:p>
            <a:pPr algn="ctr"/>
            <a:r>
              <a:rPr lang="uk-UA" sz="1600" b="1" dirty="0" smtClean="0">
                <a:solidFill>
                  <a:srgbClr val="04682C"/>
                </a:solidFill>
                <a:latin typeface="Akrobat ExtraBold"/>
              </a:rPr>
              <a:t>в паперовій формі</a:t>
            </a:r>
            <a:endParaRPr lang="uk-UA" sz="1600" b="1" dirty="0">
              <a:solidFill>
                <a:srgbClr val="04682C"/>
              </a:solidFill>
              <a:latin typeface="Akrobat ExtraBold"/>
            </a:endParaRPr>
          </a:p>
        </p:txBody>
      </p:sp>
      <p:sp>
        <p:nvSpPr>
          <p:cNvPr id="64" name="Прямокутник 63"/>
          <p:cNvSpPr/>
          <p:nvPr/>
        </p:nvSpPr>
        <p:spPr>
          <a:xfrm>
            <a:off x="2373456" y="0"/>
            <a:ext cx="705095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solidFill>
                <a:srgbClr val="002F8E"/>
              </a:solidFill>
              <a:latin typeface="Akrobat ExtraBold"/>
            </a:endParaRPr>
          </a:p>
        </p:txBody>
      </p:sp>
      <p:sp>
        <p:nvSpPr>
          <p:cNvPr id="65" name="Прямокутник 64"/>
          <p:cNvSpPr/>
          <p:nvPr/>
        </p:nvSpPr>
        <p:spPr>
          <a:xfrm>
            <a:off x="601576" y="4472374"/>
            <a:ext cx="3710215" cy="1815882"/>
          </a:xfrm>
          <a:prstGeom prst="rect">
            <a:avLst/>
          </a:prstGeom>
          <a:ln w="31750">
            <a:solidFill>
              <a:srgbClr val="04682C"/>
            </a:solidFill>
          </a:ln>
        </p:spPr>
        <p:txBody>
          <a:bodyPr wrap="square">
            <a:spAutoFit/>
          </a:bodyPr>
          <a:lstStyle/>
          <a:p>
            <a:pPr algn="ctr"/>
            <a:r>
              <a:rPr lang="uk-UA" sz="1600" b="1" dirty="0">
                <a:solidFill>
                  <a:srgbClr val="04682C"/>
                </a:solidFill>
                <a:latin typeface="Akrobat ExtraBold"/>
              </a:rPr>
              <a:t>рекомендованим листом з повідомленням про вручення </a:t>
            </a:r>
            <a:endParaRPr lang="uk-UA" sz="1600" b="1" dirty="0" smtClean="0">
              <a:solidFill>
                <a:srgbClr val="04682C"/>
              </a:solidFill>
              <a:latin typeface="Akrobat ExtraBold"/>
            </a:endParaRPr>
          </a:p>
          <a:p>
            <a:pPr algn="ctr"/>
            <a:r>
              <a:rPr lang="uk-UA" sz="1600" dirty="0" smtClean="0">
                <a:solidFill>
                  <a:srgbClr val="04682C"/>
                </a:solidFill>
                <a:latin typeface="Akrobat ExtraBold"/>
              </a:rPr>
              <a:t>на </a:t>
            </a:r>
            <a:r>
              <a:rPr lang="uk-UA" sz="1600" dirty="0">
                <a:solidFill>
                  <a:srgbClr val="04682C"/>
                </a:solidFill>
                <a:latin typeface="Akrobat ExtraBold"/>
              </a:rPr>
              <a:t>адресу задекларованого/зареєстрованого місця проживання (перебування) скаржника, зазначену у відповідному клопотанні</a:t>
            </a:r>
          </a:p>
        </p:txBody>
      </p:sp>
      <p:sp>
        <p:nvSpPr>
          <p:cNvPr id="66" name="Прямокутник 65"/>
          <p:cNvSpPr/>
          <p:nvPr/>
        </p:nvSpPr>
        <p:spPr>
          <a:xfrm>
            <a:off x="5104073" y="4904224"/>
            <a:ext cx="6622183" cy="584775"/>
          </a:xfrm>
          <a:prstGeom prst="rect">
            <a:avLst/>
          </a:prstGeom>
          <a:ln w="31750" cmpd="thickThin">
            <a:solidFill>
              <a:srgbClr val="04682C"/>
            </a:solidFill>
          </a:ln>
        </p:spPr>
        <p:txBody>
          <a:bodyPr wrap="square">
            <a:spAutoFit/>
          </a:bodyPr>
          <a:lstStyle/>
          <a:p>
            <a:pPr algn="ctr"/>
            <a:r>
              <a:rPr lang="uk-UA" sz="1600" dirty="0">
                <a:solidFill>
                  <a:srgbClr val="04682C"/>
                </a:solidFill>
                <a:latin typeface="Akrobat ExtraBold"/>
              </a:rPr>
              <a:t>на </a:t>
            </a:r>
            <a:r>
              <a:rPr lang="uk-UA" sz="1600" b="1" dirty="0">
                <a:solidFill>
                  <a:srgbClr val="04682C"/>
                </a:solidFill>
                <a:latin typeface="Akrobat ExtraBold"/>
              </a:rPr>
              <a:t>адресу електронної пошти</a:t>
            </a:r>
            <a:r>
              <a:rPr lang="uk-UA" sz="1600" dirty="0">
                <a:solidFill>
                  <a:srgbClr val="04682C"/>
                </a:solidFill>
                <a:latin typeface="Akrobat ExtraBold"/>
              </a:rPr>
              <a:t>, з якої </a:t>
            </a:r>
            <a:r>
              <a:rPr lang="uk-UA" sz="1600" b="1" dirty="0">
                <a:solidFill>
                  <a:srgbClr val="04682C"/>
                </a:solidFill>
                <a:latin typeface="Akrobat ExtraBold"/>
              </a:rPr>
              <a:t>надійшло </a:t>
            </a:r>
            <a:r>
              <a:rPr lang="uk-UA" sz="1600" dirty="0">
                <a:solidFill>
                  <a:srgbClr val="04682C"/>
                </a:solidFill>
                <a:latin typeface="Akrobat ExtraBold"/>
              </a:rPr>
              <a:t>відповідне</a:t>
            </a:r>
            <a:r>
              <a:rPr lang="uk-UA" sz="1600" b="1" dirty="0">
                <a:solidFill>
                  <a:srgbClr val="04682C"/>
                </a:solidFill>
                <a:latin typeface="Akrobat ExtraBold"/>
              </a:rPr>
              <a:t> </a:t>
            </a:r>
            <a:r>
              <a:rPr lang="uk-UA" sz="1600" b="1" dirty="0" smtClean="0">
                <a:solidFill>
                  <a:srgbClr val="04682C"/>
                </a:solidFill>
                <a:latin typeface="Akrobat ExtraBold"/>
              </a:rPr>
              <a:t>клопотання</a:t>
            </a:r>
            <a:endParaRPr lang="uk-UA" sz="1600" b="1" dirty="0">
              <a:solidFill>
                <a:srgbClr val="04682C"/>
              </a:solidFill>
              <a:latin typeface="Akrobat ExtraBold"/>
            </a:endParaRPr>
          </a:p>
        </p:txBody>
      </p:sp>
      <p:sp>
        <p:nvSpPr>
          <p:cNvPr id="67" name="Прямокутник 66"/>
          <p:cNvSpPr/>
          <p:nvPr/>
        </p:nvSpPr>
        <p:spPr>
          <a:xfrm>
            <a:off x="5104075" y="4482561"/>
            <a:ext cx="6622181" cy="338554"/>
          </a:xfrm>
          <a:prstGeom prst="rect">
            <a:avLst/>
          </a:prstGeom>
          <a:ln w="31750">
            <a:solidFill>
              <a:srgbClr val="04682C"/>
            </a:solidFill>
          </a:ln>
        </p:spPr>
        <p:txBody>
          <a:bodyPr wrap="square">
            <a:spAutoFit/>
          </a:bodyPr>
          <a:lstStyle/>
          <a:p>
            <a:pPr algn="ctr"/>
            <a:r>
              <a:rPr lang="uk-UA" sz="1600" dirty="0">
                <a:solidFill>
                  <a:srgbClr val="04682C"/>
                </a:solidFill>
                <a:latin typeface="Akrobat ExtraBold"/>
              </a:rPr>
              <a:t>у </a:t>
            </a:r>
            <a:r>
              <a:rPr lang="uk-UA" sz="1600" dirty="0" smtClean="0">
                <a:solidFill>
                  <a:srgbClr val="04682C"/>
                </a:solidFill>
                <a:latin typeface="Akrobat ExtraBold"/>
              </a:rPr>
              <a:t>т.ч. </a:t>
            </a:r>
            <a:r>
              <a:rPr lang="uk-UA" sz="1600" dirty="0">
                <a:solidFill>
                  <a:srgbClr val="04682C"/>
                </a:solidFill>
                <a:latin typeface="Akrobat ExtraBold"/>
              </a:rPr>
              <a:t>з використанням вебпорталу електронних послуг ПФУ </a:t>
            </a:r>
          </a:p>
        </p:txBody>
      </p:sp>
      <p:sp>
        <p:nvSpPr>
          <p:cNvPr id="69" name="Прямокутник 68"/>
          <p:cNvSpPr/>
          <p:nvPr/>
        </p:nvSpPr>
        <p:spPr>
          <a:xfrm>
            <a:off x="5104071" y="5975061"/>
            <a:ext cx="6622183" cy="338554"/>
          </a:xfrm>
          <a:prstGeom prst="rect">
            <a:avLst/>
          </a:prstGeom>
          <a:ln w="31750" cmpd="thickThin">
            <a:solidFill>
              <a:srgbClr val="04682C"/>
            </a:solidFill>
          </a:ln>
        </p:spPr>
        <p:txBody>
          <a:bodyPr wrap="square">
            <a:spAutoFit/>
          </a:bodyPr>
          <a:lstStyle/>
          <a:p>
            <a:pPr algn="ctr"/>
            <a:r>
              <a:rPr lang="uk-UA" sz="1600" b="1" dirty="0" smtClean="0">
                <a:solidFill>
                  <a:srgbClr val="04682C"/>
                </a:solidFill>
                <a:latin typeface="Akrobat ExtraBold"/>
              </a:rPr>
              <a:t>через </a:t>
            </a:r>
            <a:r>
              <a:rPr lang="uk-UA" sz="1600" b="1" dirty="0">
                <a:solidFill>
                  <a:srgbClr val="04682C"/>
                </a:solidFill>
                <a:latin typeface="Akrobat ExtraBold"/>
              </a:rPr>
              <a:t>особистий кабінет </a:t>
            </a:r>
            <a:r>
              <a:rPr lang="uk-UA" sz="1600" dirty="0">
                <a:solidFill>
                  <a:srgbClr val="04682C"/>
                </a:solidFill>
                <a:latin typeface="Akrobat ExtraBold"/>
              </a:rPr>
              <a:t>вебпорталу електронних послуг ПФУ</a:t>
            </a:r>
          </a:p>
        </p:txBody>
      </p:sp>
      <p:sp>
        <p:nvSpPr>
          <p:cNvPr id="72" name="Прямокутник 71"/>
          <p:cNvSpPr/>
          <p:nvPr/>
        </p:nvSpPr>
        <p:spPr>
          <a:xfrm>
            <a:off x="5104072" y="5572108"/>
            <a:ext cx="6622183" cy="338554"/>
          </a:xfrm>
          <a:prstGeom prst="rect">
            <a:avLst/>
          </a:prstGeom>
          <a:ln w="31750" cmpd="thickThin">
            <a:solidFill>
              <a:srgbClr val="04682C"/>
            </a:solidFill>
          </a:ln>
        </p:spPr>
        <p:txBody>
          <a:bodyPr wrap="square">
            <a:spAutoFit/>
          </a:bodyPr>
          <a:lstStyle/>
          <a:p>
            <a:pPr algn="ctr"/>
            <a:r>
              <a:rPr lang="uk-UA" sz="1600" dirty="0" smtClean="0">
                <a:solidFill>
                  <a:srgbClr val="04682C"/>
                </a:solidFill>
                <a:latin typeface="Akrobat ExtraBold"/>
              </a:rPr>
              <a:t>на </a:t>
            </a:r>
            <a:r>
              <a:rPr lang="uk-UA" sz="1600" b="1" dirty="0">
                <a:solidFill>
                  <a:srgbClr val="04682C"/>
                </a:solidFill>
                <a:latin typeface="Akrobat ExtraBold"/>
              </a:rPr>
              <a:t>адресу електронної пошти</a:t>
            </a:r>
            <a:r>
              <a:rPr lang="uk-UA" sz="1600" dirty="0">
                <a:solidFill>
                  <a:srgbClr val="04682C"/>
                </a:solidFill>
                <a:latin typeface="Akrobat ExtraBold"/>
              </a:rPr>
              <a:t>, </a:t>
            </a:r>
            <a:r>
              <a:rPr lang="uk-UA" sz="1600" b="1" dirty="0">
                <a:solidFill>
                  <a:srgbClr val="04682C"/>
                </a:solidFill>
                <a:latin typeface="Akrobat ExtraBold"/>
              </a:rPr>
              <a:t>зазначену в клопотанні </a:t>
            </a:r>
          </a:p>
        </p:txBody>
      </p:sp>
      <p:sp>
        <p:nvSpPr>
          <p:cNvPr id="74" name="Блок-схема: затримка 73"/>
          <p:cNvSpPr/>
          <p:nvPr/>
        </p:nvSpPr>
        <p:spPr>
          <a:xfrm>
            <a:off x="10299032" y="502858"/>
            <a:ext cx="1357162" cy="2187906"/>
          </a:xfrm>
          <a:prstGeom prst="flowChartDelay">
            <a:avLst/>
          </a:prstGeom>
          <a:noFill/>
          <a:ln w="31750">
            <a:solidFill>
              <a:srgbClr val="04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5" name="Виноска зі стрілками вліво/вправо 74"/>
          <p:cNvSpPr/>
          <p:nvPr/>
        </p:nvSpPr>
        <p:spPr>
          <a:xfrm>
            <a:off x="5999397" y="456868"/>
            <a:ext cx="4193758" cy="2214069"/>
          </a:xfrm>
          <a:prstGeom prst="leftRightArrowCallout">
            <a:avLst/>
          </a:prstGeom>
          <a:noFill/>
          <a:ln w="31750" cmpd="tri">
            <a:solidFill>
              <a:srgbClr val="04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8" name="Прямокутник із двома вирізаними протилежними кутами 77"/>
          <p:cNvSpPr/>
          <p:nvPr/>
        </p:nvSpPr>
        <p:spPr>
          <a:xfrm>
            <a:off x="429356" y="479108"/>
            <a:ext cx="5479286" cy="801495"/>
          </a:xfrm>
          <a:prstGeom prst="snip2DiagRect">
            <a:avLst>
              <a:gd name="adj1" fmla="val 2219"/>
              <a:gd name="adj2" fmla="val 1533"/>
            </a:avLst>
          </a:prstGeom>
          <a:noFill/>
          <a:ln w="31750">
            <a:solidFill>
              <a:srgbClr val="04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9" name="Прямокутник із двома вирізаними протилежними кутами 78"/>
          <p:cNvSpPr/>
          <p:nvPr/>
        </p:nvSpPr>
        <p:spPr>
          <a:xfrm>
            <a:off x="429356" y="1306511"/>
            <a:ext cx="5479285" cy="1384253"/>
          </a:xfrm>
          <a:prstGeom prst="snip2DiagRect">
            <a:avLst>
              <a:gd name="adj1" fmla="val 0"/>
              <a:gd name="adj2" fmla="val 1164"/>
            </a:avLst>
          </a:prstGeom>
          <a:noFill/>
          <a:ln w="31750">
            <a:solidFill>
              <a:srgbClr val="04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0" name="Стрілка вниз 79"/>
          <p:cNvSpPr/>
          <p:nvPr/>
        </p:nvSpPr>
        <p:spPr>
          <a:xfrm>
            <a:off x="2456683" y="1084201"/>
            <a:ext cx="1075787" cy="175314"/>
          </a:xfrm>
          <a:prstGeom prst="downArrow">
            <a:avLst/>
          </a:prstGeom>
          <a:noFill/>
          <a:ln w="25400">
            <a:solidFill>
              <a:srgbClr val="04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81" name="Рисунок 80"/>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092945" y="4212664"/>
            <a:ext cx="1805988" cy="2342003"/>
          </a:xfrm>
          <a:prstGeom prst="rect">
            <a:avLst/>
          </a:prstGeom>
        </p:spPr>
      </p:pic>
      <p:pic>
        <p:nvPicPr>
          <p:cNvPr id="85" name="Рисунок 84"/>
          <p:cNvPicPr>
            <a:picLocks noChangeAspect="1"/>
          </p:cNvPicPr>
          <p:nvPr/>
        </p:nvPicPr>
        <p:blipFill>
          <a:blip r:embed="rId6"/>
          <a:stretch>
            <a:fillRect/>
          </a:stretch>
        </p:blipFill>
        <p:spPr>
          <a:xfrm>
            <a:off x="559120" y="3609267"/>
            <a:ext cx="886841" cy="837199"/>
          </a:xfrm>
          <a:prstGeom prst="rect">
            <a:avLst/>
          </a:prstGeom>
        </p:spPr>
      </p:pic>
      <p:pic>
        <p:nvPicPr>
          <p:cNvPr id="86" name="Рисунок 85"/>
          <p:cNvPicPr>
            <a:picLocks noChangeAspect="1"/>
          </p:cNvPicPr>
          <p:nvPr/>
        </p:nvPicPr>
        <p:blipFill>
          <a:blip r:embed="rId7"/>
          <a:stretch>
            <a:fillRect/>
          </a:stretch>
        </p:blipFill>
        <p:spPr>
          <a:xfrm>
            <a:off x="5898933" y="3547678"/>
            <a:ext cx="1027849" cy="913589"/>
          </a:xfrm>
          <a:prstGeom prst="rect">
            <a:avLst/>
          </a:prstGeom>
        </p:spPr>
      </p:pic>
    </p:spTree>
    <p:extLst>
      <p:ext uri="{BB962C8B-B14F-4D97-AF65-F5344CB8AC3E}">
        <p14:creationId xmlns:p14="http://schemas.microsoft.com/office/powerpoint/2010/main" val="2473517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0" y="0"/>
            <a:ext cx="1203158" cy="326246"/>
          </a:xfrm>
          <a:prstGeom prst="rect">
            <a:avLst/>
          </a:prstGeom>
        </p:spPr>
      </p:pic>
      <p:sp>
        <p:nvSpPr>
          <p:cNvPr id="2" name="Місце для номера слайда 1"/>
          <p:cNvSpPr>
            <a:spLocks noGrp="1"/>
          </p:cNvSpPr>
          <p:nvPr>
            <p:ph type="sldNum" sz="quarter" idx="4"/>
          </p:nvPr>
        </p:nvSpPr>
        <p:spPr>
          <a:xfrm>
            <a:off x="9448800" y="-1944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000" b="0" i="0" u="none" strike="noStrike" kern="1200" cap="none" spc="0" normalizeH="0" baseline="0" noProof="0" dirty="0">
              <a:ln>
                <a:noFill/>
              </a:ln>
              <a:solidFill>
                <a:srgbClr val="145414"/>
              </a:solidFill>
              <a:effectLst/>
              <a:uLnTx/>
              <a:uFillTx/>
              <a:latin typeface="Akrobat ExtraBold"/>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7" y="606392"/>
            <a:ext cx="11057252" cy="5659654"/>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9146" y="163122"/>
            <a:ext cx="3349591" cy="261221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Прямокутник 4"/>
          <p:cNvSpPr/>
          <p:nvPr/>
        </p:nvSpPr>
        <p:spPr>
          <a:xfrm>
            <a:off x="4724400" y="4248629"/>
            <a:ext cx="6096000" cy="1200329"/>
          </a:xfrm>
          <a:prstGeom prst="rect">
            <a:avLst/>
          </a:prstGeom>
        </p:spPr>
        <p:txBody>
          <a:bodyPr>
            <a:spAutoFit/>
          </a:bodyPr>
          <a:lstStyle/>
          <a:p>
            <a:pPr algn="ctr"/>
            <a:r>
              <a:rPr lang="uk-UA" dirty="0" smtClean="0">
                <a:solidFill>
                  <a:srgbClr val="002F8E"/>
                </a:solidFill>
                <a:latin typeface="Akrobat ExtraBold"/>
              </a:rPr>
              <a:t>зупиняє дію рішення до винесення органом Пенсійного фонду / Пенсійним фондом України рішення за скаргою або до набрання рішенням суду законної сили.</a:t>
            </a:r>
            <a:endParaRPr lang="uk-UA" dirty="0">
              <a:solidFill>
                <a:srgbClr val="002F8E"/>
              </a:solidFill>
              <a:latin typeface="Akrobat ExtraBold"/>
            </a:endParaRPr>
          </a:p>
        </p:txBody>
      </p:sp>
      <p:sp>
        <p:nvSpPr>
          <p:cNvPr id="7" name="Прямокутник 6"/>
          <p:cNvSpPr/>
          <p:nvPr/>
        </p:nvSpPr>
        <p:spPr>
          <a:xfrm>
            <a:off x="1015205" y="977224"/>
            <a:ext cx="6146254" cy="1200329"/>
          </a:xfrm>
          <a:prstGeom prst="rect">
            <a:avLst/>
          </a:prstGeom>
        </p:spPr>
        <p:txBody>
          <a:bodyPr wrap="square">
            <a:spAutoFit/>
          </a:bodyPr>
          <a:lstStyle/>
          <a:p>
            <a:pPr algn="ctr"/>
            <a:r>
              <a:rPr lang="uk-UA" dirty="0" smtClean="0">
                <a:solidFill>
                  <a:srgbClr val="002F8E"/>
                </a:solidFill>
                <a:latin typeface="Akrobat ExtraBold"/>
              </a:rPr>
              <a:t>Скарга на рішення, прийняте за результатами проведених перевірок правильності використання страхувальниками страхових коштів, </a:t>
            </a:r>
          </a:p>
          <a:p>
            <a:pPr algn="ctr"/>
            <a:r>
              <a:rPr lang="uk-UA" dirty="0" smtClean="0">
                <a:solidFill>
                  <a:srgbClr val="002F8E"/>
                </a:solidFill>
                <a:latin typeface="Akrobat ExtraBold"/>
              </a:rPr>
              <a:t>подана із дотриманням </a:t>
            </a:r>
            <a:endParaRPr lang="uk-UA" dirty="0">
              <a:solidFill>
                <a:srgbClr val="002F8E"/>
              </a:solidFill>
              <a:latin typeface="Akrobat ExtraBold"/>
            </a:endParaRPr>
          </a:p>
        </p:txBody>
      </p:sp>
      <p:sp>
        <p:nvSpPr>
          <p:cNvPr id="9" name="Прямокутник 8"/>
          <p:cNvSpPr/>
          <p:nvPr/>
        </p:nvSpPr>
        <p:spPr>
          <a:xfrm>
            <a:off x="1203158" y="2682237"/>
            <a:ext cx="9617241" cy="646331"/>
          </a:xfrm>
          <a:prstGeom prst="rect">
            <a:avLst/>
          </a:prstGeom>
        </p:spPr>
        <p:txBody>
          <a:bodyPr wrap="square">
            <a:spAutoFit/>
          </a:bodyPr>
          <a:lstStyle/>
          <a:p>
            <a:pPr algn="ctr"/>
            <a:r>
              <a:rPr lang="ru-RU" dirty="0">
                <a:solidFill>
                  <a:srgbClr val="002F8E"/>
                </a:solidFill>
                <a:latin typeface="Akrobat ExtraBold"/>
              </a:rPr>
              <a:t>порядку і </a:t>
            </a:r>
            <a:r>
              <a:rPr lang="uk-UA" dirty="0" smtClean="0">
                <a:solidFill>
                  <a:srgbClr val="002F8E"/>
                </a:solidFill>
                <a:latin typeface="Akrobat ExtraBold"/>
              </a:rPr>
              <a:t>строків, </a:t>
            </a:r>
          </a:p>
          <a:p>
            <a:pPr algn="ctr"/>
            <a:r>
              <a:rPr lang="uk-UA" dirty="0" smtClean="0">
                <a:solidFill>
                  <a:srgbClr val="002F8E"/>
                </a:solidFill>
                <a:latin typeface="Akrobat ExtraBold"/>
              </a:rPr>
              <a:t>визначених Законом України “Про адміністративну </a:t>
            </a:r>
            <a:r>
              <a:rPr lang="ru-RU" dirty="0" smtClean="0">
                <a:solidFill>
                  <a:srgbClr val="002F8E"/>
                </a:solidFill>
                <a:latin typeface="Akrobat ExtraBold"/>
              </a:rPr>
              <a:t>процедуру” та </a:t>
            </a:r>
            <a:r>
              <a:rPr lang="ru-RU" dirty="0">
                <a:solidFill>
                  <a:srgbClr val="002F8E"/>
                </a:solidFill>
                <a:latin typeface="Akrobat ExtraBold"/>
              </a:rPr>
              <a:t>Порядком </a:t>
            </a:r>
            <a:r>
              <a:rPr lang="ru-RU" dirty="0" smtClean="0">
                <a:solidFill>
                  <a:srgbClr val="002F8E"/>
                </a:solidFill>
                <a:latin typeface="Akrobat ExtraBold"/>
              </a:rPr>
              <a:t>№27-1</a:t>
            </a:r>
            <a:r>
              <a:rPr lang="ru-RU" dirty="0">
                <a:solidFill>
                  <a:srgbClr val="002F8E"/>
                </a:solidFill>
                <a:latin typeface="Akrobat ExtraBold"/>
              </a:rPr>
              <a:t>, </a:t>
            </a:r>
          </a:p>
        </p:txBody>
      </p:sp>
      <p:sp>
        <p:nvSpPr>
          <p:cNvPr id="10" name="Прямокутник 9"/>
          <p:cNvSpPr/>
          <p:nvPr/>
        </p:nvSpPr>
        <p:spPr>
          <a:xfrm>
            <a:off x="4544850" y="3419266"/>
            <a:ext cx="3122586" cy="369332"/>
          </a:xfrm>
          <a:prstGeom prst="rect">
            <a:avLst/>
          </a:prstGeom>
        </p:spPr>
        <p:txBody>
          <a:bodyPr wrap="none">
            <a:spAutoFit/>
          </a:bodyPr>
          <a:lstStyle/>
          <a:p>
            <a:r>
              <a:rPr lang="uk-UA" dirty="0">
                <a:solidFill>
                  <a:srgbClr val="002F8E"/>
                </a:solidFill>
                <a:latin typeface="Akrobat ExtraBold"/>
              </a:rPr>
              <a:t>за клопотанням скаржника </a:t>
            </a:r>
            <a:endParaRPr lang="uk-UA" dirty="0">
              <a:solidFill>
                <a:srgbClr val="002F8E"/>
              </a:solidFill>
              <a:latin typeface="Akrobat ExtraBold"/>
            </a:endParaRPr>
          </a:p>
        </p:txBody>
      </p:sp>
      <p:pic>
        <p:nvPicPr>
          <p:cNvPr id="12" name="Рисунок 11"/>
          <p:cNvPicPr>
            <a:picLocks noChangeAspect="1"/>
          </p:cNvPicPr>
          <p:nvPr/>
        </p:nvPicPr>
        <p:blipFill>
          <a:blip r:embed="rId6"/>
          <a:stretch>
            <a:fillRect/>
          </a:stretch>
        </p:blipFill>
        <p:spPr>
          <a:xfrm>
            <a:off x="630316" y="3419266"/>
            <a:ext cx="3861736" cy="2846780"/>
          </a:xfrm>
          <a:prstGeom prst="rect">
            <a:avLst/>
          </a:prstGeom>
        </p:spPr>
      </p:pic>
      <p:sp>
        <p:nvSpPr>
          <p:cNvPr id="17" name="Прямокутник 16"/>
          <p:cNvSpPr/>
          <p:nvPr/>
        </p:nvSpPr>
        <p:spPr>
          <a:xfrm>
            <a:off x="2373456" y="0"/>
            <a:ext cx="705095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solidFill>
                <a:srgbClr val="002F8E"/>
              </a:solidFill>
              <a:latin typeface="Akrobat ExtraBold"/>
            </a:endParaRPr>
          </a:p>
        </p:txBody>
      </p:sp>
      <p:cxnSp>
        <p:nvCxnSpPr>
          <p:cNvPr id="15" name="Пряма сполучна лінія 14"/>
          <p:cNvCxnSpPr/>
          <p:nvPr/>
        </p:nvCxnSpPr>
        <p:spPr>
          <a:xfrm>
            <a:off x="1357162" y="3328568"/>
            <a:ext cx="9259503" cy="0"/>
          </a:xfrm>
          <a:prstGeom prst="line">
            <a:avLst/>
          </a:prstGeom>
          <a:ln w="31750" cmpd="thinThick">
            <a:solidFill>
              <a:srgbClr val="002F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948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Округлений прямокутник 76"/>
          <p:cNvSpPr/>
          <p:nvPr/>
        </p:nvSpPr>
        <p:spPr>
          <a:xfrm>
            <a:off x="2045134" y="505363"/>
            <a:ext cx="7600930" cy="651707"/>
          </a:xfrm>
          <a:prstGeom prst="roundRect">
            <a:avLst>
              <a:gd name="adj" fmla="val 10000"/>
            </a:avLst>
          </a:prstGeom>
          <a:scene3d>
            <a:camera prst="orthographicFront"/>
            <a:lightRig rig="threePt" dir="t"/>
          </a:scene3d>
          <a:sp3d>
            <a:bevelT/>
          </a:sp3d>
        </p:spPr>
        <p:style>
          <a:lnRef idx="2">
            <a:schemeClr val="lt1">
              <a:hueOff val="0"/>
              <a:satOff val="0"/>
              <a:lumOff val="0"/>
              <a:alphaOff val="0"/>
            </a:schemeClr>
          </a:lnRef>
          <a:fillRef idx="1">
            <a:schemeClr val="accent5">
              <a:hueOff val="2348954"/>
              <a:satOff val="84466"/>
              <a:lumOff val="35490"/>
              <a:alphaOff val="0"/>
            </a:schemeClr>
          </a:fillRef>
          <a:effectRef idx="0">
            <a:schemeClr val="accent5">
              <a:hueOff val="2348954"/>
              <a:satOff val="84466"/>
              <a:lumOff val="35490"/>
              <a:alphaOff val="0"/>
            </a:schemeClr>
          </a:effectRef>
          <a:fontRef idx="minor">
            <a:schemeClr val="lt1"/>
          </a:fontRef>
        </p:style>
      </p:sp>
      <p:pic>
        <p:nvPicPr>
          <p:cNvPr id="76" name="Рисунок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571" y="1216043"/>
            <a:ext cx="5798850" cy="5075364"/>
          </a:xfrm>
          <a:prstGeom prst="rect">
            <a:avLst/>
          </a:prstGeom>
        </p:spPr>
      </p:pic>
      <p:grpSp>
        <p:nvGrpSpPr>
          <p:cNvPr id="62" name="Групувати 61"/>
          <p:cNvGrpSpPr/>
          <p:nvPr/>
        </p:nvGrpSpPr>
        <p:grpSpPr>
          <a:xfrm>
            <a:off x="917882" y="4186952"/>
            <a:ext cx="4703044" cy="1440736"/>
            <a:chOff x="994919" y="2546287"/>
            <a:chExt cx="4703044" cy="1091266"/>
          </a:xfrm>
          <a:scene3d>
            <a:camera prst="orthographicFront"/>
            <a:lightRig rig="threePt" dir="t"/>
          </a:scene3d>
        </p:grpSpPr>
        <p:sp>
          <p:nvSpPr>
            <p:cNvPr id="63" name="Округлений прямокутник 62"/>
            <p:cNvSpPr/>
            <p:nvPr/>
          </p:nvSpPr>
          <p:spPr>
            <a:xfrm>
              <a:off x="994919" y="2546287"/>
              <a:ext cx="4703044" cy="1091266"/>
            </a:xfrm>
            <a:prstGeom prst="roundRect">
              <a:avLst>
                <a:gd name="adj" fmla="val 10000"/>
              </a:avLst>
            </a:prstGeom>
            <a:sp3d>
              <a:bevelT/>
            </a:sp3d>
          </p:spPr>
          <p:style>
            <a:lnRef idx="2">
              <a:schemeClr val="lt1">
                <a:hueOff val="0"/>
                <a:satOff val="0"/>
                <a:lumOff val="0"/>
                <a:alphaOff val="0"/>
              </a:schemeClr>
            </a:lnRef>
            <a:fillRef idx="1">
              <a:schemeClr val="accent5">
                <a:hueOff val="2348954"/>
                <a:satOff val="84466"/>
                <a:lumOff val="35490"/>
                <a:alphaOff val="0"/>
              </a:schemeClr>
            </a:fillRef>
            <a:effectRef idx="0">
              <a:schemeClr val="accent5">
                <a:hueOff val="2348954"/>
                <a:satOff val="84466"/>
                <a:lumOff val="35490"/>
                <a:alphaOff val="0"/>
              </a:schemeClr>
            </a:effectRef>
            <a:fontRef idx="minor">
              <a:schemeClr val="lt1"/>
            </a:fontRef>
          </p:style>
        </p:sp>
        <p:sp>
          <p:nvSpPr>
            <p:cNvPr id="64" name="Округлений прямокутник 4"/>
            <p:cNvSpPr txBox="1"/>
            <p:nvPr/>
          </p:nvSpPr>
          <p:spPr>
            <a:xfrm>
              <a:off x="1026881" y="2578249"/>
              <a:ext cx="3514822" cy="10273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endParaRPr lang="uk-UA" sz="4900" kern="1200" dirty="0"/>
            </a:p>
          </p:txBody>
        </p:sp>
      </p:grpSp>
      <p:grpSp>
        <p:nvGrpSpPr>
          <p:cNvPr id="59" name="Групувати 58"/>
          <p:cNvGrpSpPr/>
          <p:nvPr/>
        </p:nvGrpSpPr>
        <p:grpSpPr>
          <a:xfrm>
            <a:off x="450913" y="1336724"/>
            <a:ext cx="4898108" cy="1091266"/>
            <a:chOff x="622461" y="1273143"/>
            <a:chExt cx="4703044" cy="1091266"/>
          </a:xfrm>
          <a:scene3d>
            <a:camera prst="orthographicFront"/>
            <a:lightRig rig="threePt" dir="t"/>
          </a:scene3d>
        </p:grpSpPr>
        <p:sp>
          <p:nvSpPr>
            <p:cNvPr id="60" name="Округлений прямокутник 59"/>
            <p:cNvSpPr/>
            <p:nvPr/>
          </p:nvSpPr>
          <p:spPr>
            <a:xfrm>
              <a:off x="622461" y="1273143"/>
              <a:ext cx="4703044" cy="1091266"/>
            </a:xfrm>
            <a:prstGeom prst="roundRect">
              <a:avLst>
                <a:gd name="adj" fmla="val 10000"/>
              </a:avLst>
            </a:prstGeom>
            <a:sp3d prstMaterial="powder">
              <a:bevelT/>
            </a:sp3d>
          </p:spPr>
          <p:style>
            <a:lnRef idx="2">
              <a:schemeClr val="lt1">
                <a:hueOff val="0"/>
                <a:satOff val="0"/>
                <a:lumOff val="0"/>
                <a:alphaOff val="0"/>
              </a:schemeClr>
            </a:lnRef>
            <a:fillRef idx="1">
              <a:schemeClr val="accent5">
                <a:hueOff val="1174477"/>
                <a:satOff val="42233"/>
                <a:lumOff val="17745"/>
                <a:alphaOff val="0"/>
              </a:schemeClr>
            </a:fillRef>
            <a:effectRef idx="0">
              <a:schemeClr val="accent5">
                <a:hueOff val="1174477"/>
                <a:satOff val="42233"/>
                <a:lumOff val="17745"/>
                <a:alphaOff val="0"/>
              </a:schemeClr>
            </a:effectRef>
            <a:fontRef idx="minor">
              <a:schemeClr val="lt1"/>
            </a:fontRef>
          </p:style>
        </p:sp>
        <p:sp>
          <p:nvSpPr>
            <p:cNvPr id="61" name="Округлений прямокутник 4"/>
            <p:cNvSpPr txBox="1"/>
            <p:nvPr/>
          </p:nvSpPr>
          <p:spPr>
            <a:xfrm>
              <a:off x="654423" y="1305105"/>
              <a:ext cx="3514822" cy="1027342"/>
            </a:xfrm>
            <a:prstGeom prst="rect">
              <a:avLst/>
            </a:prstGeom>
            <a:sp3d prstMaterial="powder"/>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endParaRPr lang="uk-UA" sz="4900" kern="1200" dirty="0"/>
            </a:p>
          </p:txBody>
        </p:sp>
      </p:grpSp>
      <p:grpSp>
        <p:nvGrpSpPr>
          <p:cNvPr id="56" name="Групувати 55"/>
          <p:cNvGrpSpPr/>
          <p:nvPr/>
        </p:nvGrpSpPr>
        <p:grpSpPr>
          <a:xfrm>
            <a:off x="743692" y="2782644"/>
            <a:ext cx="4573909" cy="1091266"/>
            <a:chOff x="-62914" y="175017"/>
            <a:chExt cx="5532990" cy="1091266"/>
          </a:xfrm>
          <a:scene3d>
            <a:camera prst="orthographicFront"/>
            <a:lightRig rig="threePt" dir="t"/>
          </a:scene3d>
        </p:grpSpPr>
        <p:sp>
          <p:nvSpPr>
            <p:cNvPr id="57" name="Округлений прямокутник 56"/>
            <p:cNvSpPr/>
            <p:nvPr/>
          </p:nvSpPr>
          <p:spPr>
            <a:xfrm>
              <a:off x="-62914" y="175017"/>
              <a:ext cx="5532990" cy="1091266"/>
            </a:xfrm>
            <a:prstGeom prst="roundRect">
              <a:avLst>
                <a:gd name="adj" fmla="val 10000"/>
              </a:avLst>
            </a:prstGeom>
            <a:solidFill>
              <a:srgbClr val="EFFFF9"/>
            </a:solidFill>
            <a:sp3d>
              <a:bevelT/>
            </a:sp3d>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58" name="Округлений прямокутник 4"/>
            <p:cNvSpPr txBox="1"/>
            <p:nvPr/>
          </p:nvSpPr>
          <p:spPr>
            <a:xfrm>
              <a:off x="-30952" y="206979"/>
              <a:ext cx="4158905" cy="10273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endParaRPr lang="uk-UA" sz="4900" kern="1200" dirty="0"/>
            </a:p>
          </p:txBody>
        </p:sp>
      </p:grpSp>
      <p:grpSp>
        <p:nvGrpSpPr>
          <p:cNvPr id="47" name="Групувати 46"/>
          <p:cNvGrpSpPr/>
          <p:nvPr/>
        </p:nvGrpSpPr>
        <p:grpSpPr>
          <a:xfrm>
            <a:off x="6659010" y="5620073"/>
            <a:ext cx="4710623" cy="588872"/>
            <a:chOff x="2" y="0"/>
            <a:chExt cx="5532990" cy="965367"/>
          </a:xfrm>
          <a:scene3d>
            <a:camera prst="orthographicFront"/>
            <a:lightRig rig="threePt" dir="t"/>
          </a:scene3d>
        </p:grpSpPr>
        <p:sp>
          <p:nvSpPr>
            <p:cNvPr id="48" name="Округлений прямокутник 47"/>
            <p:cNvSpPr/>
            <p:nvPr/>
          </p:nvSpPr>
          <p:spPr>
            <a:xfrm>
              <a:off x="2" y="0"/>
              <a:ext cx="5532990" cy="965367"/>
            </a:xfrm>
            <a:prstGeom prst="roundRect">
              <a:avLst>
                <a:gd name="adj" fmla="val 10000"/>
              </a:avLst>
            </a:prstGeom>
            <a:solidFill>
              <a:srgbClr val="EFFFF9"/>
            </a:solidFill>
            <a:sp3d>
              <a:bevelT/>
            </a:sp3d>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49" name="Округлений прямокутник 4"/>
            <p:cNvSpPr txBox="1"/>
            <p:nvPr/>
          </p:nvSpPr>
          <p:spPr>
            <a:xfrm>
              <a:off x="28277" y="28275"/>
              <a:ext cx="4317432" cy="9088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endParaRPr lang="uk-UA" sz="4300" kern="1200" dirty="0"/>
            </a:p>
          </p:txBody>
        </p:sp>
      </p:grpSp>
      <p:sp>
        <p:nvSpPr>
          <p:cNvPr id="23" name="Округлений прямокутник 22"/>
          <p:cNvSpPr/>
          <p:nvPr/>
        </p:nvSpPr>
        <p:spPr>
          <a:xfrm>
            <a:off x="6090227" y="1315167"/>
            <a:ext cx="5532990" cy="614440"/>
          </a:xfrm>
          <a:prstGeom prst="roundRect">
            <a:avLst>
              <a:gd name="adj" fmla="val 10000"/>
            </a:avLst>
          </a:prstGeom>
          <a:solidFill>
            <a:srgbClr val="C2EAF6"/>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pic>
        <p:nvPicPr>
          <p:cNvPr id="6" name="Рисунок 5"/>
          <p:cNvPicPr>
            <a:picLocks noChangeAspect="1"/>
          </p:cNvPicPr>
          <p:nvPr/>
        </p:nvPicPr>
        <p:blipFill>
          <a:blip r:embed="rId4"/>
          <a:stretch>
            <a:fillRect/>
          </a:stretch>
        </p:blipFill>
        <p:spPr>
          <a:xfrm>
            <a:off x="0" y="0"/>
            <a:ext cx="1203158" cy="326246"/>
          </a:xfrm>
          <a:prstGeom prst="rect">
            <a:avLst/>
          </a:prstGeom>
        </p:spPr>
      </p:pic>
      <p:sp>
        <p:nvSpPr>
          <p:cNvPr id="2" name="Місце для номера слайда 1"/>
          <p:cNvSpPr>
            <a:spLocks noGrp="1"/>
          </p:cNvSpPr>
          <p:nvPr>
            <p:ph type="sldNum" sz="quarter" idx="4"/>
          </p:nvPr>
        </p:nvSpPr>
        <p:spPr>
          <a:xfrm>
            <a:off x="9448800" y="-1944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000" b="0" i="0" u="none" strike="noStrike" kern="1200" cap="none" spc="0" normalizeH="0" baseline="0" noProof="0" dirty="0">
              <a:ln>
                <a:noFill/>
              </a:ln>
              <a:solidFill>
                <a:srgbClr val="145414"/>
              </a:solidFill>
              <a:effectLst/>
              <a:uLnTx/>
              <a:uFillTx/>
              <a:latin typeface="Akrobat ExtraBold"/>
            </a:endParaRPr>
          </a:p>
        </p:txBody>
      </p:sp>
      <p:sp>
        <p:nvSpPr>
          <p:cNvPr id="5" name="Прямокутник 4"/>
          <p:cNvSpPr/>
          <p:nvPr/>
        </p:nvSpPr>
        <p:spPr>
          <a:xfrm>
            <a:off x="2020634" y="484911"/>
            <a:ext cx="7608542" cy="646331"/>
          </a:xfrm>
          <a:prstGeom prst="rect">
            <a:avLst/>
          </a:prstGeom>
        </p:spPr>
        <p:txBody>
          <a:bodyPr wrap="square">
            <a:spAutoFit/>
          </a:bodyPr>
          <a:lstStyle/>
          <a:p>
            <a:pPr algn="ctr"/>
            <a:r>
              <a:rPr lang="uk-UA" dirty="0" smtClean="0">
                <a:solidFill>
                  <a:srgbClr val="002F8E"/>
                </a:solidFill>
                <a:latin typeface="Akrobat ExtraBold"/>
              </a:rPr>
              <a:t>Орган ПФ </a:t>
            </a:r>
            <a:r>
              <a:rPr lang="uk-UA" dirty="0">
                <a:solidFill>
                  <a:srgbClr val="002F8E"/>
                </a:solidFill>
                <a:latin typeface="Akrobat ExtraBold"/>
              </a:rPr>
              <a:t>/ </a:t>
            </a:r>
            <a:r>
              <a:rPr lang="uk-UA" dirty="0" smtClean="0">
                <a:solidFill>
                  <a:srgbClr val="002F8E"/>
                </a:solidFill>
                <a:latin typeface="Akrobat ExtraBold"/>
              </a:rPr>
              <a:t>ПФУ </a:t>
            </a:r>
            <a:r>
              <a:rPr lang="uk-UA" dirty="0">
                <a:solidFill>
                  <a:srgbClr val="002F8E"/>
                </a:solidFill>
                <a:latin typeface="Akrobat ExtraBold"/>
              </a:rPr>
              <a:t>розглядає скаргу у строки та порядку, визначені Законом України </a:t>
            </a:r>
            <a:r>
              <a:rPr lang="ru-RU" dirty="0" smtClean="0">
                <a:solidFill>
                  <a:srgbClr val="002F8E"/>
                </a:solidFill>
                <a:latin typeface="Akrobat ExtraBold"/>
                <a:ea typeface="Calibri" panose="020F0502020204030204" pitchFamily="34" charset="0"/>
              </a:rPr>
              <a:t>“</a:t>
            </a:r>
            <a:r>
              <a:rPr lang="uk-UA" dirty="0" smtClean="0">
                <a:solidFill>
                  <a:srgbClr val="002F8E"/>
                </a:solidFill>
                <a:latin typeface="Akrobat ExtraBold"/>
              </a:rPr>
              <a:t>Про </a:t>
            </a:r>
            <a:r>
              <a:rPr lang="uk-UA" dirty="0">
                <a:solidFill>
                  <a:srgbClr val="002F8E"/>
                </a:solidFill>
                <a:latin typeface="Akrobat ExtraBold"/>
              </a:rPr>
              <a:t>адміністративну </a:t>
            </a:r>
            <a:r>
              <a:rPr lang="uk-UA" dirty="0" smtClean="0">
                <a:solidFill>
                  <a:srgbClr val="002F8E"/>
                </a:solidFill>
                <a:latin typeface="Akrobat ExtraBold"/>
              </a:rPr>
              <a:t>процедуру</a:t>
            </a:r>
            <a:r>
              <a:rPr lang="ru-RU" dirty="0" smtClean="0">
                <a:solidFill>
                  <a:srgbClr val="002F8E"/>
                </a:solidFill>
                <a:latin typeface="Akrobat ExtraBold"/>
                <a:ea typeface="Calibri" panose="020F0502020204030204" pitchFamily="34" charset="0"/>
              </a:rPr>
              <a:t>”</a:t>
            </a:r>
            <a:r>
              <a:rPr lang="uk-UA" dirty="0" smtClean="0">
                <a:solidFill>
                  <a:srgbClr val="002F8E"/>
                </a:solidFill>
                <a:latin typeface="Akrobat ExtraBold"/>
              </a:rPr>
              <a:t>.</a:t>
            </a:r>
            <a:endParaRPr lang="uk-UA" dirty="0">
              <a:solidFill>
                <a:srgbClr val="002F8E"/>
              </a:solidFill>
              <a:latin typeface="Akrobat ExtraBold"/>
            </a:endParaRPr>
          </a:p>
        </p:txBody>
      </p:sp>
      <p:sp>
        <p:nvSpPr>
          <p:cNvPr id="9" name="Прямокутник 8"/>
          <p:cNvSpPr/>
          <p:nvPr/>
        </p:nvSpPr>
        <p:spPr>
          <a:xfrm>
            <a:off x="6864138" y="5645600"/>
            <a:ext cx="4061075" cy="584775"/>
          </a:xfrm>
          <a:prstGeom prst="rect">
            <a:avLst/>
          </a:prstGeom>
        </p:spPr>
        <p:txBody>
          <a:bodyPr wrap="square">
            <a:spAutoFit/>
          </a:bodyPr>
          <a:lstStyle/>
          <a:p>
            <a:pPr algn="ctr"/>
            <a:r>
              <a:rPr lang="uk-UA" sz="1600" dirty="0" smtClean="0">
                <a:solidFill>
                  <a:srgbClr val="002F8E"/>
                </a:solidFill>
                <a:latin typeface="Akrobat ExtraBold"/>
              </a:rPr>
              <a:t>інших </a:t>
            </a:r>
            <a:r>
              <a:rPr lang="uk-UA" sz="1600" dirty="0">
                <a:solidFill>
                  <a:srgbClr val="002F8E"/>
                </a:solidFill>
                <a:latin typeface="Akrobat ExtraBold"/>
              </a:rPr>
              <a:t>документів, необхідних для розгляду </a:t>
            </a:r>
            <a:r>
              <a:rPr lang="uk-UA" sz="1600" dirty="0" smtClean="0">
                <a:solidFill>
                  <a:srgbClr val="002F8E"/>
                </a:solidFill>
                <a:latin typeface="Akrobat ExtraBold"/>
              </a:rPr>
              <a:t>скарги</a:t>
            </a:r>
            <a:endParaRPr lang="uk-UA" sz="1600" dirty="0">
              <a:solidFill>
                <a:srgbClr val="002F8E"/>
              </a:solidFill>
              <a:latin typeface="Akrobat ExtraBold"/>
            </a:endParaRPr>
          </a:p>
        </p:txBody>
      </p:sp>
      <p:sp>
        <p:nvSpPr>
          <p:cNvPr id="7" name="Прямокутник 6"/>
          <p:cNvSpPr/>
          <p:nvPr/>
        </p:nvSpPr>
        <p:spPr>
          <a:xfrm>
            <a:off x="303372" y="1324670"/>
            <a:ext cx="5160809" cy="1077218"/>
          </a:xfrm>
          <a:prstGeom prst="rect">
            <a:avLst/>
          </a:prstGeom>
        </p:spPr>
        <p:txBody>
          <a:bodyPr wrap="square">
            <a:spAutoFit/>
          </a:bodyPr>
          <a:lstStyle/>
          <a:p>
            <a:pPr algn="ctr"/>
            <a:r>
              <a:rPr lang="uk-UA" sz="1600" dirty="0">
                <a:solidFill>
                  <a:srgbClr val="002F8E"/>
                </a:solidFill>
                <a:latin typeface="Akrobat ExtraBold"/>
              </a:rPr>
              <a:t>Орган ПФ / ПФУ може прийняти рішення про продовження строків розгляду скарги страхувальника понад строки, визначені </a:t>
            </a:r>
            <a:endParaRPr lang="uk-UA" sz="1600" dirty="0" smtClean="0">
              <a:solidFill>
                <a:srgbClr val="002F8E"/>
              </a:solidFill>
              <a:latin typeface="Akrobat ExtraBold"/>
            </a:endParaRPr>
          </a:p>
          <a:p>
            <a:pPr algn="ctr"/>
            <a:r>
              <a:rPr lang="uk-UA" sz="1600" dirty="0" smtClean="0">
                <a:solidFill>
                  <a:srgbClr val="002F8E"/>
                </a:solidFill>
                <a:latin typeface="Akrobat ExtraBold"/>
              </a:rPr>
              <a:t>в </a:t>
            </a:r>
            <a:r>
              <a:rPr lang="uk-UA" sz="1600" dirty="0">
                <a:solidFill>
                  <a:srgbClr val="002F8E"/>
                </a:solidFill>
                <a:latin typeface="Akrobat ExtraBold"/>
              </a:rPr>
              <a:t>пункті 1 цього </a:t>
            </a:r>
            <a:r>
              <a:rPr lang="uk-UA" sz="1600" dirty="0" smtClean="0">
                <a:solidFill>
                  <a:srgbClr val="002F8E"/>
                </a:solidFill>
                <a:latin typeface="Akrobat ExtraBold"/>
              </a:rPr>
              <a:t>розділу </a:t>
            </a:r>
            <a:endParaRPr lang="uk-UA" sz="1600" dirty="0"/>
          </a:p>
        </p:txBody>
      </p:sp>
      <p:sp>
        <p:nvSpPr>
          <p:cNvPr id="4" name="Прямокутник 3"/>
          <p:cNvSpPr/>
          <p:nvPr/>
        </p:nvSpPr>
        <p:spPr>
          <a:xfrm>
            <a:off x="1013223" y="4219148"/>
            <a:ext cx="4439261" cy="1323439"/>
          </a:xfrm>
          <a:prstGeom prst="rect">
            <a:avLst/>
          </a:prstGeom>
        </p:spPr>
        <p:txBody>
          <a:bodyPr wrap="square">
            <a:spAutoFit/>
          </a:bodyPr>
          <a:lstStyle/>
          <a:p>
            <a:pPr algn="ctr"/>
            <a:r>
              <a:rPr lang="uk-UA" sz="1600" dirty="0" smtClean="0">
                <a:solidFill>
                  <a:srgbClr val="002F8E"/>
                </a:solidFill>
                <a:latin typeface="Akrobat ExtraBold"/>
              </a:rPr>
              <a:t>письмово повідомити про це страхувальника з обґрунтуванням прийнятого рішення не пізніше ніж за </a:t>
            </a:r>
          </a:p>
          <a:p>
            <a:pPr algn="ctr"/>
            <a:r>
              <a:rPr lang="uk-UA" sz="1600" b="1" dirty="0" smtClean="0">
                <a:solidFill>
                  <a:srgbClr val="002F8E"/>
                </a:solidFill>
                <a:latin typeface="Akrobat ExtraBold"/>
              </a:rPr>
              <a:t>3 робочі дні </a:t>
            </a:r>
            <a:r>
              <a:rPr lang="uk-UA" sz="1600" dirty="0" smtClean="0">
                <a:solidFill>
                  <a:srgbClr val="002F8E"/>
                </a:solidFill>
                <a:latin typeface="Akrobat ExtraBold"/>
              </a:rPr>
              <a:t>до завершення граничного строку.</a:t>
            </a:r>
          </a:p>
        </p:txBody>
      </p:sp>
      <p:sp>
        <p:nvSpPr>
          <p:cNvPr id="8" name="Прямокутник 7"/>
          <p:cNvSpPr/>
          <p:nvPr/>
        </p:nvSpPr>
        <p:spPr>
          <a:xfrm>
            <a:off x="1104301" y="3106096"/>
            <a:ext cx="3987502" cy="338554"/>
          </a:xfrm>
          <a:prstGeom prst="rect">
            <a:avLst/>
          </a:prstGeom>
        </p:spPr>
        <p:txBody>
          <a:bodyPr wrap="none">
            <a:spAutoFit/>
          </a:bodyPr>
          <a:lstStyle/>
          <a:p>
            <a:r>
              <a:rPr lang="uk-UA" sz="1600" dirty="0" smtClean="0">
                <a:solidFill>
                  <a:srgbClr val="002F8E"/>
                </a:solidFill>
                <a:latin typeface="Akrobat ExtraBold"/>
              </a:rPr>
              <a:t>не </a:t>
            </a:r>
            <a:r>
              <a:rPr lang="uk-UA" sz="1600" dirty="0">
                <a:solidFill>
                  <a:srgbClr val="002F8E"/>
                </a:solidFill>
                <a:latin typeface="Akrobat ExtraBold"/>
              </a:rPr>
              <a:t>більше ніж на </a:t>
            </a:r>
            <a:r>
              <a:rPr lang="uk-UA" sz="1600" b="1" dirty="0">
                <a:solidFill>
                  <a:srgbClr val="002F8E"/>
                </a:solidFill>
                <a:latin typeface="Akrobat ExtraBold"/>
              </a:rPr>
              <a:t>15 календарних </a:t>
            </a:r>
            <a:r>
              <a:rPr lang="uk-UA" sz="1600" b="1" dirty="0" smtClean="0">
                <a:solidFill>
                  <a:srgbClr val="002F8E"/>
                </a:solidFill>
                <a:latin typeface="Akrobat ExtraBold"/>
              </a:rPr>
              <a:t>днів </a:t>
            </a:r>
            <a:endParaRPr lang="uk-UA" sz="1600" b="1" dirty="0"/>
          </a:p>
        </p:txBody>
      </p:sp>
      <p:sp>
        <p:nvSpPr>
          <p:cNvPr id="11" name="Прямокутник 10"/>
          <p:cNvSpPr/>
          <p:nvPr/>
        </p:nvSpPr>
        <p:spPr>
          <a:xfrm>
            <a:off x="6266389" y="1414682"/>
            <a:ext cx="5274329" cy="338554"/>
          </a:xfrm>
          <a:prstGeom prst="rect">
            <a:avLst/>
          </a:prstGeom>
        </p:spPr>
        <p:txBody>
          <a:bodyPr wrap="none">
            <a:spAutoFit/>
          </a:bodyPr>
          <a:lstStyle/>
          <a:p>
            <a:r>
              <a:rPr lang="uk-UA" sz="1600" dirty="0">
                <a:solidFill>
                  <a:srgbClr val="002F8E"/>
                </a:solidFill>
                <a:latin typeface="Akrobat ExtraBold"/>
              </a:rPr>
              <a:t>Підставою для прийняття такого рішення може бути: </a:t>
            </a:r>
            <a:endParaRPr lang="uk-UA" sz="1600" dirty="0"/>
          </a:p>
        </p:txBody>
      </p:sp>
      <p:sp>
        <p:nvSpPr>
          <p:cNvPr id="26" name="Округлений прямокутник 25"/>
          <p:cNvSpPr/>
          <p:nvPr/>
        </p:nvSpPr>
        <p:spPr>
          <a:xfrm>
            <a:off x="6666589" y="2025660"/>
            <a:ext cx="4703044" cy="415431"/>
          </a:xfrm>
          <a:prstGeom prst="roundRect">
            <a:avLst>
              <a:gd name="adj" fmla="val 10000"/>
            </a:avLst>
          </a:prstGeom>
          <a:solidFill>
            <a:srgbClr val="A4DFF2"/>
          </a:solidFill>
          <a:scene3d>
            <a:camera prst="orthographicFront"/>
            <a:lightRig rig="threePt" dir="t"/>
          </a:scene3d>
          <a:sp3d prstMaterial="powder">
            <a:bevelT/>
          </a:sp3d>
        </p:spPr>
        <p:style>
          <a:lnRef idx="2">
            <a:schemeClr val="lt1">
              <a:hueOff val="0"/>
              <a:satOff val="0"/>
              <a:lumOff val="0"/>
              <a:alphaOff val="0"/>
            </a:schemeClr>
          </a:lnRef>
          <a:fillRef idx="1">
            <a:schemeClr val="accent5">
              <a:hueOff val="1174477"/>
              <a:satOff val="42233"/>
              <a:lumOff val="17745"/>
              <a:alphaOff val="0"/>
            </a:schemeClr>
          </a:fillRef>
          <a:effectRef idx="0">
            <a:schemeClr val="accent5">
              <a:hueOff val="1174477"/>
              <a:satOff val="42233"/>
              <a:lumOff val="17745"/>
              <a:alphaOff val="0"/>
            </a:schemeClr>
          </a:effectRef>
          <a:fontRef idx="minor">
            <a:schemeClr val="lt1"/>
          </a:fontRef>
        </p:style>
      </p:sp>
      <p:sp>
        <p:nvSpPr>
          <p:cNvPr id="12" name="Прямокутник 11"/>
          <p:cNvSpPr/>
          <p:nvPr/>
        </p:nvSpPr>
        <p:spPr>
          <a:xfrm>
            <a:off x="6773539" y="2040628"/>
            <a:ext cx="4632230" cy="338554"/>
          </a:xfrm>
          <a:prstGeom prst="rect">
            <a:avLst/>
          </a:prstGeom>
        </p:spPr>
        <p:txBody>
          <a:bodyPr wrap="none">
            <a:spAutoFit/>
          </a:bodyPr>
          <a:lstStyle/>
          <a:p>
            <a:r>
              <a:rPr lang="uk-UA" sz="1600" b="1" dirty="0">
                <a:solidFill>
                  <a:srgbClr val="002F8E"/>
                </a:solidFill>
                <a:latin typeface="Akrobat ExtraBold"/>
              </a:rPr>
              <a:t>відсутність доданих до скарги </a:t>
            </a:r>
            <a:r>
              <a:rPr lang="uk-UA" sz="1600" b="1" dirty="0" smtClean="0">
                <a:solidFill>
                  <a:srgbClr val="002F8E"/>
                </a:solidFill>
                <a:latin typeface="Akrobat ExtraBold"/>
              </a:rPr>
              <a:t>документів: </a:t>
            </a:r>
            <a:endParaRPr lang="uk-UA" sz="1600" b="1" dirty="0"/>
          </a:p>
        </p:txBody>
      </p:sp>
      <p:sp>
        <p:nvSpPr>
          <p:cNvPr id="33" name="Округлений прямокутник 32"/>
          <p:cNvSpPr/>
          <p:nvPr/>
        </p:nvSpPr>
        <p:spPr>
          <a:xfrm>
            <a:off x="6666589" y="2559885"/>
            <a:ext cx="4703044" cy="374948"/>
          </a:xfrm>
          <a:prstGeom prst="roundRect">
            <a:avLst>
              <a:gd name="adj" fmla="val 10000"/>
            </a:avLst>
          </a:prstGeom>
          <a:scene3d>
            <a:camera prst="orthographicFront"/>
            <a:lightRig rig="threePt" dir="t"/>
          </a:scene3d>
          <a:sp3d>
            <a:bevelT/>
          </a:sp3d>
        </p:spPr>
        <p:style>
          <a:lnRef idx="2">
            <a:schemeClr val="lt1">
              <a:hueOff val="0"/>
              <a:satOff val="0"/>
              <a:lumOff val="0"/>
              <a:alphaOff val="0"/>
            </a:schemeClr>
          </a:lnRef>
          <a:fillRef idx="1">
            <a:schemeClr val="accent5">
              <a:hueOff val="2348954"/>
              <a:satOff val="84466"/>
              <a:lumOff val="35490"/>
              <a:alphaOff val="0"/>
            </a:schemeClr>
          </a:fillRef>
          <a:effectRef idx="0">
            <a:schemeClr val="accent5">
              <a:hueOff val="2348954"/>
              <a:satOff val="84466"/>
              <a:lumOff val="35490"/>
              <a:alphaOff val="0"/>
            </a:schemeClr>
          </a:effectRef>
          <a:fontRef idx="minor">
            <a:schemeClr val="lt1"/>
          </a:fontRef>
        </p:style>
      </p:sp>
      <p:sp>
        <p:nvSpPr>
          <p:cNvPr id="13" name="Прямокутник 12"/>
          <p:cNvSpPr/>
          <p:nvPr/>
        </p:nvSpPr>
        <p:spPr>
          <a:xfrm>
            <a:off x="8067083" y="2528535"/>
            <a:ext cx="1579278" cy="338554"/>
          </a:xfrm>
          <a:prstGeom prst="rect">
            <a:avLst/>
          </a:prstGeom>
        </p:spPr>
        <p:txBody>
          <a:bodyPr wrap="none">
            <a:spAutoFit/>
          </a:bodyPr>
          <a:lstStyle/>
          <a:p>
            <a:r>
              <a:rPr lang="uk-UA" sz="1600" dirty="0">
                <a:solidFill>
                  <a:srgbClr val="002F8E"/>
                </a:solidFill>
                <a:latin typeface="Akrobat ExtraBold"/>
              </a:rPr>
              <a:t>акта перевірки</a:t>
            </a:r>
            <a:endParaRPr lang="uk-UA" sz="1600" dirty="0"/>
          </a:p>
        </p:txBody>
      </p:sp>
      <p:grpSp>
        <p:nvGrpSpPr>
          <p:cNvPr id="44" name="Групувати 43"/>
          <p:cNvGrpSpPr/>
          <p:nvPr/>
        </p:nvGrpSpPr>
        <p:grpSpPr>
          <a:xfrm>
            <a:off x="6683924" y="4824576"/>
            <a:ext cx="4703044" cy="698278"/>
            <a:chOff x="1037435" y="2345435"/>
            <a:chExt cx="4703044" cy="779543"/>
          </a:xfrm>
          <a:scene3d>
            <a:camera prst="orthographicFront"/>
            <a:lightRig rig="threePt" dir="t"/>
          </a:scene3d>
        </p:grpSpPr>
        <p:sp>
          <p:nvSpPr>
            <p:cNvPr id="45" name="Округлений прямокутник 44"/>
            <p:cNvSpPr/>
            <p:nvPr/>
          </p:nvSpPr>
          <p:spPr>
            <a:xfrm>
              <a:off x="1037435" y="2345435"/>
              <a:ext cx="4703044" cy="779543"/>
            </a:xfrm>
            <a:prstGeom prst="roundRect">
              <a:avLst>
                <a:gd name="adj" fmla="val 10000"/>
              </a:avLst>
            </a:prstGeom>
            <a:sp3d>
              <a:bevelT/>
            </a:sp3d>
          </p:spPr>
          <p:style>
            <a:lnRef idx="2">
              <a:schemeClr val="lt1">
                <a:hueOff val="0"/>
                <a:satOff val="0"/>
                <a:lumOff val="0"/>
                <a:alphaOff val="0"/>
              </a:schemeClr>
            </a:lnRef>
            <a:fillRef idx="1">
              <a:schemeClr val="accent5">
                <a:hueOff val="2348954"/>
                <a:satOff val="84466"/>
                <a:lumOff val="35490"/>
                <a:alphaOff val="0"/>
              </a:schemeClr>
            </a:fillRef>
            <a:effectRef idx="0">
              <a:schemeClr val="accent5">
                <a:hueOff val="2348954"/>
                <a:satOff val="84466"/>
                <a:lumOff val="35490"/>
                <a:alphaOff val="0"/>
              </a:schemeClr>
            </a:effectRef>
            <a:fontRef idx="minor">
              <a:schemeClr val="lt1"/>
            </a:fontRef>
          </p:style>
        </p:sp>
        <p:sp>
          <p:nvSpPr>
            <p:cNvPr id="46" name="Округлений прямокутник 4"/>
            <p:cNvSpPr txBox="1"/>
            <p:nvPr/>
          </p:nvSpPr>
          <p:spPr>
            <a:xfrm>
              <a:off x="1060267" y="2368267"/>
              <a:ext cx="3614916" cy="7338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endParaRPr lang="uk-UA" sz="3500" kern="1200" dirty="0"/>
            </a:p>
          </p:txBody>
        </p:sp>
      </p:grpSp>
      <p:sp>
        <p:nvSpPr>
          <p:cNvPr id="16" name="Прямокутник 15"/>
          <p:cNvSpPr/>
          <p:nvPr/>
        </p:nvSpPr>
        <p:spPr>
          <a:xfrm>
            <a:off x="6847347" y="4925017"/>
            <a:ext cx="4375554" cy="584775"/>
          </a:xfrm>
          <a:prstGeom prst="rect">
            <a:avLst/>
          </a:prstGeom>
        </p:spPr>
        <p:txBody>
          <a:bodyPr wrap="square">
            <a:spAutoFit/>
          </a:bodyPr>
          <a:lstStyle/>
          <a:p>
            <a:pPr algn="ctr"/>
            <a:r>
              <a:rPr lang="uk-UA" sz="1600" dirty="0">
                <a:solidFill>
                  <a:srgbClr val="002F8E"/>
                </a:solidFill>
                <a:latin typeface="Akrobat ExtraBold"/>
              </a:rPr>
              <a:t>рішення, прийнятого за результатом розгляду </a:t>
            </a:r>
            <a:r>
              <a:rPr lang="uk-UA" sz="1600" dirty="0" smtClean="0">
                <a:solidFill>
                  <a:srgbClr val="002F8E"/>
                </a:solidFill>
                <a:latin typeface="Akrobat ExtraBold"/>
              </a:rPr>
              <a:t>скарги </a:t>
            </a:r>
            <a:endParaRPr lang="uk-UA" sz="1600" dirty="0"/>
          </a:p>
        </p:txBody>
      </p:sp>
      <p:sp>
        <p:nvSpPr>
          <p:cNvPr id="66" name="Стрілка вниз 65"/>
          <p:cNvSpPr/>
          <p:nvPr/>
        </p:nvSpPr>
        <p:spPr>
          <a:xfrm>
            <a:off x="734797" y="3519241"/>
            <a:ext cx="564251" cy="709323"/>
          </a:xfrm>
          <a:prstGeom prst="downArrow">
            <a:avLst>
              <a:gd name="adj1" fmla="val 55000"/>
              <a:gd name="adj2" fmla="val 45000"/>
            </a:avLst>
          </a:prstGeom>
          <a:solidFill>
            <a:srgbClr val="EFFFF9"/>
          </a:solidFill>
          <a:scene3d>
            <a:camera prst="orthographicFront"/>
            <a:lightRig rig="threePt" dir="t"/>
          </a:scene3d>
          <a:sp3d>
            <a:bevelT/>
          </a:sp3d>
        </p:spPr>
        <p:style>
          <a:lnRef idx="2">
            <a:schemeClr val="accent5">
              <a:tint val="40000"/>
              <a:alpha val="90000"/>
              <a:hueOff val="0"/>
              <a:satOff val="0"/>
              <a:lumOff val="0"/>
              <a:alphaOff val="0"/>
            </a:schemeClr>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69" name="Стрілка вниз 68"/>
          <p:cNvSpPr/>
          <p:nvPr/>
        </p:nvSpPr>
        <p:spPr>
          <a:xfrm>
            <a:off x="462400" y="2108132"/>
            <a:ext cx="562143" cy="709323"/>
          </a:xfrm>
          <a:prstGeom prst="downArrow">
            <a:avLst>
              <a:gd name="adj1" fmla="val 55000"/>
              <a:gd name="adj2" fmla="val 45000"/>
            </a:avLst>
          </a:prstGeom>
          <a:solidFill>
            <a:srgbClr val="BDFFE4">
              <a:alpha val="90000"/>
            </a:srgbClr>
          </a:solidFill>
          <a:scene3d>
            <a:camera prst="orthographicFront"/>
            <a:lightRig rig="threePt" dir="t"/>
          </a:scene3d>
          <a:sp3d>
            <a:bevelT/>
          </a:sp3d>
        </p:spPr>
        <p:style>
          <a:lnRef idx="2">
            <a:schemeClr val="accent5">
              <a:tint val="40000"/>
              <a:alpha val="90000"/>
              <a:hueOff val="0"/>
              <a:satOff val="0"/>
              <a:lumOff val="0"/>
              <a:alphaOff val="0"/>
            </a:schemeClr>
          </a:lnRef>
          <a:fillRef idx="1">
            <a:scrgbClr r="0" g="0" b="0"/>
          </a:fillRef>
          <a:effectRef idx="0">
            <a:schemeClr val="accent5">
              <a:tint val="40000"/>
              <a:alpha val="90000"/>
              <a:hueOff val="2390145"/>
              <a:satOff val="88263"/>
              <a:lumOff val="11231"/>
              <a:alphaOff val="0"/>
            </a:schemeClr>
          </a:effectRef>
          <a:fontRef idx="minor">
            <a:schemeClr val="dk1">
              <a:hueOff val="0"/>
              <a:satOff val="0"/>
              <a:lumOff val="0"/>
              <a:alphaOff val="0"/>
            </a:schemeClr>
          </a:fontRef>
        </p:style>
      </p:sp>
      <p:pic>
        <p:nvPicPr>
          <p:cNvPr id="72" name="Рисунок 71"/>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03869" y="2552112"/>
            <a:ext cx="404191" cy="404191"/>
          </a:xfrm>
          <a:prstGeom prst="rect">
            <a:avLst/>
          </a:prstGeom>
        </p:spPr>
      </p:pic>
      <p:pic>
        <p:nvPicPr>
          <p:cNvPr id="75" name="Рисунок 74"/>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49657" y="4961017"/>
            <a:ext cx="404191" cy="404191"/>
          </a:xfrm>
          <a:prstGeom prst="rect">
            <a:avLst/>
          </a:prstGeom>
        </p:spPr>
      </p:pic>
      <p:grpSp>
        <p:nvGrpSpPr>
          <p:cNvPr id="78" name="Групувати 77"/>
          <p:cNvGrpSpPr/>
          <p:nvPr/>
        </p:nvGrpSpPr>
        <p:grpSpPr>
          <a:xfrm>
            <a:off x="6670783" y="3060513"/>
            <a:ext cx="4710623" cy="462105"/>
            <a:chOff x="2" y="0"/>
            <a:chExt cx="5532990" cy="965367"/>
          </a:xfrm>
          <a:scene3d>
            <a:camera prst="orthographicFront"/>
            <a:lightRig rig="threePt" dir="t"/>
          </a:scene3d>
        </p:grpSpPr>
        <p:sp>
          <p:nvSpPr>
            <p:cNvPr id="79" name="Округлений прямокутник 78"/>
            <p:cNvSpPr/>
            <p:nvPr/>
          </p:nvSpPr>
          <p:spPr>
            <a:xfrm>
              <a:off x="2" y="0"/>
              <a:ext cx="5532990" cy="965367"/>
            </a:xfrm>
            <a:prstGeom prst="roundRect">
              <a:avLst>
                <a:gd name="adj" fmla="val 10000"/>
              </a:avLst>
            </a:prstGeom>
            <a:solidFill>
              <a:srgbClr val="EFFFF9"/>
            </a:solidFill>
            <a:sp3d>
              <a:bevelT/>
            </a:sp3d>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80" name="Округлений прямокутник 4"/>
            <p:cNvSpPr txBox="1"/>
            <p:nvPr/>
          </p:nvSpPr>
          <p:spPr>
            <a:xfrm>
              <a:off x="28277" y="28275"/>
              <a:ext cx="4317432" cy="9088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endParaRPr lang="uk-UA" sz="4300" kern="1200" dirty="0"/>
            </a:p>
          </p:txBody>
        </p:sp>
      </p:grpSp>
      <p:sp>
        <p:nvSpPr>
          <p:cNvPr id="14" name="Прямокутник 13"/>
          <p:cNvSpPr/>
          <p:nvPr/>
        </p:nvSpPr>
        <p:spPr>
          <a:xfrm>
            <a:off x="7153465" y="3106096"/>
            <a:ext cx="3729291" cy="338554"/>
          </a:xfrm>
          <a:prstGeom prst="rect">
            <a:avLst/>
          </a:prstGeom>
        </p:spPr>
        <p:txBody>
          <a:bodyPr wrap="none">
            <a:spAutoFit/>
          </a:bodyPr>
          <a:lstStyle/>
          <a:p>
            <a:r>
              <a:rPr lang="uk-UA" sz="1600" dirty="0">
                <a:solidFill>
                  <a:srgbClr val="002F8E"/>
                </a:solidFill>
                <a:latin typeface="Akrobat ExtraBold"/>
              </a:rPr>
              <a:t>розрахунків розміру штрафу або пені</a:t>
            </a:r>
            <a:endParaRPr lang="uk-UA" sz="1600" dirty="0"/>
          </a:p>
        </p:txBody>
      </p:sp>
      <p:pic>
        <p:nvPicPr>
          <p:cNvPr id="73" name="Рисунок 72"/>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38951" y="3110046"/>
            <a:ext cx="404191" cy="404191"/>
          </a:xfrm>
          <a:prstGeom prst="rect">
            <a:avLst/>
          </a:prstGeom>
        </p:spPr>
      </p:pic>
      <p:grpSp>
        <p:nvGrpSpPr>
          <p:cNvPr id="81" name="Групувати 80"/>
          <p:cNvGrpSpPr/>
          <p:nvPr/>
        </p:nvGrpSpPr>
        <p:grpSpPr>
          <a:xfrm>
            <a:off x="6686873" y="3638546"/>
            <a:ext cx="4703044" cy="1115756"/>
            <a:chOff x="1037435" y="2345435"/>
            <a:chExt cx="4703044" cy="779543"/>
          </a:xfrm>
          <a:scene3d>
            <a:camera prst="orthographicFront"/>
            <a:lightRig rig="threePt" dir="t"/>
          </a:scene3d>
        </p:grpSpPr>
        <p:sp>
          <p:nvSpPr>
            <p:cNvPr id="82" name="Округлений прямокутник 81"/>
            <p:cNvSpPr/>
            <p:nvPr/>
          </p:nvSpPr>
          <p:spPr>
            <a:xfrm>
              <a:off x="1037435" y="2345435"/>
              <a:ext cx="4703044" cy="779543"/>
            </a:xfrm>
            <a:prstGeom prst="roundRect">
              <a:avLst>
                <a:gd name="adj" fmla="val 10000"/>
              </a:avLst>
            </a:prstGeom>
            <a:sp3d>
              <a:bevelT/>
            </a:sp3d>
          </p:spPr>
          <p:style>
            <a:lnRef idx="2">
              <a:schemeClr val="lt1">
                <a:hueOff val="0"/>
                <a:satOff val="0"/>
                <a:lumOff val="0"/>
                <a:alphaOff val="0"/>
              </a:schemeClr>
            </a:lnRef>
            <a:fillRef idx="1">
              <a:schemeClr val="accent5">
                <a:hueOff val="2348954"/>
                <a:satOff val="84466"/>
                <a:lumOff val="35490"/>
                <a:alphaOff val="0"/>
              </a:schemeClr>
            </a:fillRef>
            <a:effectRef idx="0">
              <a:schemeClr val="accent5">
                <a:hueOff val="2348954"/>
                <a:satOff val="84466"/>
                <a:lumOff val="35490"/>
                <a:alphaOff val="0"/>
              </a:schemeClr>
            </a:effectRef>
            <a:fontRef idx="minor">
              <a:schemeClr val="lt1"/>
            </a:fontRef>
          </p:style>
        </p:sp>
        <p:sp>
          <p:nvSpPr>
            <p:cNvPr id="83" name="Округлений прямокутник 4"/>
            <p:cNvSpPr txBox="1"/>
            <p:nvPr/>
          </p:nvSpPr>
          <p:spPr>
            <a:xfrm>
              <a:off x="1060267" y="2368267"/>
              <a:ext cx="3614916" cy="7338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endParaRPr lang="uk-UA" sz="3500" kern="1200" dirty="0"/>
            </a:p>
          </p:txBody>
        </p:sp>
      </p:grpSp>
      <p:sp>
        <p:nvSpPr>
          <p:cNvPr id="15" name="Прямокутник 14"/>
          <p:cNvSpPr/>
          <p:nvPr/>
        </p:nvSpPr>
        <p:spPr>
          <a:xfrm>
            <a:off x="6625871" y="3618193"/>
            <a:ext cx="4776899" cy="1077218"/>
          </a:xfrm>
          <a:prstGeom prst="rect">
            <a:avLst/>
          </a:prstGeom>
        </p:spPr>
        <p:txBody>
          <a:bodyPr wrap="square">
            <a:spAutoFit/>
          </a:bodyPr>
          <a:lstStyle/>
          <a:p>
            <a:pPr algn="ctr"/>
            <a:r>
              <a:rPr lang="uk-UA" sz="1600" dirty="0">
                <a:solidFill>
                  <a:srgbClr val="002F8E"/>
                </a:solidFill>
                <a:latin typeface="Akrobat ExtraBold"/>
              </a:rPr>
              <a:t>рішення, прийнятого за результатами проведених перевірок правильності використання страхувальниками страхових коштів</a:t>
            </a:r>
            <a:endParaRPr lang="uk-UA" sz="1600" dirty="0"/>
          </a:p>
        </p:txBody>
      </p:sp>
      <p:pic>
        <p:nvPicPr>
          <p:cNvPr id="74" name="Рисунок 73"/>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50414" y="3967030"/>
            <a:ext cx="404191" cy="404191"/>
          </a:xfrm>
          <a:prstGeom prst="rect">
            <a:avLst/>
          </a:prstGeom>
        </p:spPr>
      </p:pic>
      <p:pic>
        <p:nvPicPr>
          <p:cNvPr id="84" name="Рисунок 83"/>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34126" y="5710939"/>
            <a:ext cx="404191" cy="404191"/>
          </a:xfrm>
          <a:prstGeom prst="rect">
            <a:avLst/>
          </a:prstGeom>
        </p:spPr>
      </p:pic>
    </p:spTree>
    <p:extLst>
      <p:ext uri="{BB962C8B-B14F-4D97-AF65-F5344CB8AC3E}">
        <p14:creationId xmlns:p14="http://schemas.microsoft.com/office/powerpoint/2010/main" val="3828733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6" name="矩形 154"/>
          <p:cNvSpPr/>
          <p:nvPr/>
        </p:nvSpPr>
        <p:spPr>
          <a:xfrm>
            <a:off x="1331843" y="4749950"/>
            <a:ext cx="9981453" cy="1605846"/>
          </a:xfrm>
          <a:prstGeom prst="rect">
            <a:avLst/>
          </a:prstGeom>
          <a:solidFill>
            <a:schemeClr val="bg1"/>
          </a:solidFill>
          <a:ln w="12700" cap="flat" cmpd="sng" algn="ctr">
            <a:noFill/>
            <a:prstDash val="solid"/>
            <a:miter lim="800000"/>
          </a:ln>
          <a:effectLst>
            <a:outerShdw blurRad="76200" dist="50800" dir="2700000" algn="tl" rotWithShape="0">
              <a:prstClr val="black">
                <a:alpha val="10000"/>
              </a:prstClr>
            </a:outerShdw>
          </a:effectLst>
        </p:spPr>
        <p:txBody>
          <a:bodyPr rtlCol="0" anchor="ctr"/>
          <a:lstStyle/>
          <a:p>
            <a:pPr lvl="0" algn="ctr">
              <a:defRPr/>
            </a:pPr>
            <a:endParaRPr kumimoji="0" lang="zh-CN" altLang="en-US" sz="1800" b="0" i="0" u="none" strike="noStrike" kern="0" cap="none" spc="0" normalizeH="0" baseline="0" noProof="0" dirty="0" smtClean="0">
              <a:ln>
                <a:noFill/>
              </a:ln>
              <a:solidFill>
                <a:prstClr val="white"/>
              </a:solidFill>
              <a:effectLst/>
              <a:uLnTx/>
              <a:uFillTx/>
              <a:latin typeface="等线" panose="020F0502020204030204"/>
              <a:cs typeface="+mn-cs"/>
            </a:endParaRPr>
          </a:p>
        </p:txBody>
      </p:sp>
      <p:pic>
        <p:nvPicPr>
          <p:cNvPr id="9" name="Рисунок 8"/>
          <p:cNvPicPr>
            <a:picLocks noChangeAspect="1"/>
          </p:cNvPicPr>
          <p:nvPr/>
        </p:nvPicPr>
        <p:blipFill>
          <a:blip r:embed="rId3"/>
          <a:stretch>
            <a:fillRect/>
          </a:stretch>
        </p:blipFill>
        <p:spPr>
          <a:xfrm>
            <a:off x="0" y="0"/>
            <a:ext cx="1203158" cy="326246"/>
          </a:xfrm>
          <a:prstGeom prst="rect">
            <a:avLst/>
          </a:prstGeom>
        </p:spPr>
      </p:pic>
      <p:sp>
        <p:nvSpPr>
          <p:cNvPr id="24" name="Місце для номера слайда 23"/>
          <p:cNvSpPr>
            <a:spLocks noGrp="1"/>
          </p:cNvSpPr>
          <p:nvPr>
            <p:ph type="sldNum" sz="quarter" idx="4"/>
          </p:nvPr>
        </p:nvSpPr>
        <p:spPr>
          <a:xfrm>
            <a:off x="9448800" y="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000" b="0" i="0" u="none" strike="noStrike" kern="1200" cap="none" spc="0" normalizeH="0" baseline="0" noProof="0" dirty="0">
              <a:ln>
                <a:noFill/>
              </a:ln>
              <a:solidFill>
                <a:srgbClr val="145414"/>
              </a:solidFill>
              <a:effectLst/>
              <a:uLnTx/>
              <a:uFillTx/>
              <a:latin typeface="Akrobat ExtraBold"/>
            </a:endParaRPr>
          </a:p>
        </p:txBody>
      </p:sp>
      <p:sp>
        <p:nvSpPr>
          <p:cNvPr id="5" name="Прямокутник 4"/>
          <p:cNvSpPr/>
          <p:nvPr/>
        </p:nvSpPr>
        <p:spPr>
          <a:xfrm>
            <a:off x="1331843" y="4684197"/>
            <a:ext cx="9957548" cy="1323439"/>
          </a:xfrm>
          <a:prstGeom prst="rect">
            <a:avLst/>
          </a:prstGeom>
        </p:spPr>
        <p:txBody>
          <a:bodyPr wrap="square">
            <a:spAutoFit/>
          </a:bodyPr>
          <a:lstStyle/>
          <a:p>
            <a:pPr algn="ctr"/>
            <a:r>
              <a:rPr lang="uk-UA" sz="1600" dirty="0" smtClean="0">
                <a:solidFill>
                  <a:srgbClr val="002F8E"/>
                </a:solidFill>
                <a:latin typeface="Akrobat ExtraBold"/>
              </a:rPr>
              <a:t>Рішення про відмову у прийнятті скарги до розгляду </a:t>
            </a:r>
            <a:r>
              <a:rPr lang="uk-UA" sz="1600" b="1" dirty="0" smtClean="0">
                <a:solidFill>
                  <a:srgbClr val="002F8E"/>
                </a:solidFill>
                <a:latin typeface="Akrobat ExtraBold"/>
              </a:rPr>
              <a:t>невідкладно</a:t>
            </a:r>
            <a:r>
              <a:rPr lang="uk-UA" sz="1600" dirty="0" smtClean="0">
                <a:solidFill>
                  <a:srgbClr val="002F8E"/>
                </a:solidFill>
                <a:latin typeface="Akrobat ExtraBold"/>
              </a:rPr>
              <a:t>, а за наявності обґрунтованих причин — </a:t>
            </a:r>
            <a:r>
              <a:rPr lang="uk-UA" sz="1600" b="1" dirty="0" smtClean="0">
                <a:solidFill>
                  <a:srgbClr val="002F8E"/>
                </a:solidFill>
                <a:latin typeface="Akrobat ExtraBold"/>
              </a:rPr>
              <a:t>не пізніше 5 робочих днів </a:t>
            </a:r>
            <a:r>
              <a:rPr lang="uk-UA" sz="1600" dirty="0" smtClean="0">
                <a:solidFill>
                  <a:srgbClr val="002F8E"/>
                </a:solidFill>
                <a:latin typeface="Akrobat ExtraBold"/>
              </a:rPr>
              <a:t>з дня її отримання надається скаржнику (його представнику) </a:t>
            </a:r>
            <a:r>
              <a:rPr lang="uk-UA" sz="1600" b="1" dirty="0" smtClean="0">
                <a:solidFill>
                  <a:srgbClr val="002F8E"/>
                </a:solidFill>
                <a:latin typeface="Akrobat ExtraBold"/>
              </a:rPr>
              <a:t>під розписку або надсилається на адресу скаржника </a:t>
            </a:r>
            <a:r>
              <a:rPr lang="uk-UA" sz="1600" dirty="0" smtClean="0">
                <a:solidFill>
                  <a:srgbClr val="002F8E"/>
                </a:solidFill>
                <a:latin typeface="Akrobat ExtraBold"/>
              </a:rPr>
              <a:t>поштою з повідомленням про вручення, або надсилається в електронній формі на адресу електронної пошти, зазначену у скарзі, чи через особистий кабінет вебпорталу електронних послуг ПФУ.</a:t>
            </a:r>
            <a:endParaRPr lang="uk-UA" sz="1600" dirty="0">
              <a:solidFill>
                <a:srgbClr val="002F8E"/>
              </a:solidFill>
              <a:latin typeface="Akrobat ExtraBold"/>
            </a:endParaRPr>
          </a:p>
        </p:txBody>
      </p:sp>
      <p:sp>
        <p:nvSpPr>
          <p:cNvPr id="2" name="Прямокутник 1"/>
          <p:cNvSpPr/>
          <p:nvPr/>
        </p:nvSpPr>
        <p:spPr>
          <a:xfrm>
            <a:off x="4919009" y="342746"/>
            <a:ext cx="2706831" cy="369332"/>
          </a:xfrm>
          <a:prstGeom prst="rect">
            <a:avLst/>
          </a:prstGeom>
        </p:spPr>
        <p:txBody>
          <a:bodyPr wrap="none">
            <a:spAutoFit/>
          </a:bodyPr>
          <a:lstStyle/>
          <a:p>
            <a:r>
              <a:rPr lang="uk-UA" b="1" u="sng" dirty="0">
                <a:solidFill>
                  <a:srgbClr val="002F8E"/>
                </a:solidFill>
                <a:latin typeface="Akrobat ExtraBold"/>
              </a:rPr>
              <a:t>Не підлягає розгляду:</a:t>
            </a:r>
          </a:p>
        </p:txBody>
      </p:sp>
      <p:pic>
        <p:nvPicPr>
          <p:cNvPr id="11" name="Рисунок 10"/>
          <p:cNvPicPr>
            <a:picLocks noChangeAspect="1"/>
          </p:cNvPicPr>
          <p:nvPr/>
        </p:nvPicPr>
        <p:blipFill>
          <a:blip r:embed="rId3"/>
          <a:stretch>
            <a:fillRect/>
          </a:stretch>
        </p:blipFill>
        <p:spPr>
          <a:xfrm>
            <a:off x="0" y="0"/>
            <a:ext cx="1203158" cy="326246"/>
          </a:xfrm>
          <a:prstGeom prst="rect">
            <a:avLst/>
          </a:prstGeom>
        </p:spPr>
      </p:pic>
      <p:grpSp>
        <p:nvGrpSpPr>
          <p:cNvPr id="13" name="组合 151"/>
          <p:cNvGrpSpPr/>
          <p:nvPr/>
        </p:nvGrpSpPr>
        <p:grpSpPr>
          <a:xfrm>
            <a:off x="691983" y="1206076"/>
            <a:ext cx="3415433" cy="3732971"/>
            <a:chOff x="816740" y="2560945"/>
            <a:chExt cx="2706288" cy="3561911"/>
          </a:xfrm>
        </p:grpSpPr>
        <p:sp>
          <p:nvSpPr>
            <p:cNvPr id="14" name="直角三角形 69"/>
            <p:cNvSpPr/>
            <p:nvPr/>
          </p:nvSpPr>
          <p:spPr>
            <a:xfrm rot="5400000" flipH="1">
              <a:off x="1560395" y="4160222"/>
              <a:ext cx="3561910"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 name="connsiteX0" fmla="*/ 174418 w 2267687"/>
                <a:gd name="connsiteY0" fmla="*/ 303531 h 303531"/>
                <a:gd name="connsiteX1" fmla="*/ 0 w 2267687"/>
                <a:gd name="connsiteY1" fmla="*/ 0 h 303531"/>
                <a:gd name="connsiteX2" fmla="*/ 2267687 w 2267687"/>
                <a:gd name="connsiteY2" fmla="*/ 290831 h 303531"/>
                <a:gd name="connsiteX3" fmla="*/ 174418 w 2267687"/>
                <a:gd name="connsiteY3" fmla="*/ 303531 h 303531"/>
                <a:gd name="connsiteX0" fmla="*/ 172657 w 2265926"/>
                <a:gd name="connsiteY0" fmla="*/ 316231 h 316231"/>
                <a:gd name="connsiteX1" fmla="*/ 0 w 2265926"/>
                <a:gd name="connsiteY1" fmla="*/ 0 h 316231"/>
                <a:gd name="connsiteX2" fmla="*/ 2265926 w 2265926"/>
                <a:gd name="connsiteY2" fmla="*/ 303531 h 316231"/>
                <a:gd name="connsiteX3" fmla="*/ 172657 w 2265926"/>
                <a:gd name="connsiteY3" fmla="*/ 316231 h 316231"/>
              </a:gdLst>
              <a:ahLst/>
              <a:cxnLst>
                <a:cxn ang="0">
                  <a:pos x="connsiteX0" y="connsiteY0"/>
                </a:cxn>
                <a:cxn ang="0">
                  <a:pos x="connsiteX1" y="connsiteY1"/>
                </a:cxn>
                <a:cxn ang="0">
                  <a:pos x="connsiteX2" y="connsiteY2"/>
                </a:cxn>
                <a:cxn ang="0">
                  <a:pos x="connsiteX3" y="connsiteY3"/>
                </a:cxn>
              </a:cxnLst>
              <a:rect l="l" t="t" r="r" b="b"/>
              <a:pathLst>
                <a:path w="2265926" h="316231">
                  <a:moveTo>
                    <a:pt x="172657" y="316231"/>
                  </a:moveTo>
                  <a:lnTo>
                    <a:pt x="0" y="0"/>
                  </a:lnTo>
                  <a:lnTo>
                    <a:pt x="2265926" y="303531"/>
                  </a:lnTo>
                  <a:lnTo>
                    <a:pt x="172657" y="316231"/>
                  </a:lnTo>
                  <a:close/>
                </a:path>
              </a:pathLst>
            </a:custGeom>
            <a:gradFill>
              <a:gsLst>
                <a:gs pos="100000">
                  <a:sysClr val="window" lastClr="FFFFFF">
                    <a:lumMod val="50000"/>
                    <a:alpha val="44000"/>
                  </a:sysClr>
                </a:gs>
                <a:gs pos="0">
                  <a:srgbClr val="F3F3F3">
                    <a:alpha val="12000"/>
                  </a:srgbClr>
                </a:gs>
              </a:gsLst>
              <a:lin ang="5400000" scaled="0"/>
            </a:gradFill>
            <a:ln w="12700" cap="flat" cmpd="sng" algn="ctr">
              <a:noFill/>
              <a:prstDash val="solid"/>
              <a:miter lim="800000"/>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cs typeface="+mn-cs"/>
              </a:endParaRPr>
            </a:p>
          </p:txBody>
        </p:sp>
        <p:sp>
          <p:nvSpPr>
            <p:cNvPr id="15" name="直角三角形 69"/>
            <p:cNvSpPr/>
            <p:nvPr/>
          </p:nvSpPr>
          <p:spPr>
            <a:xfrm flipH="1" flipV="1">
              <a:off x="816740" y="5719677"/>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Lst>
              <a:ahLst/>
              <a:cxnLst>
                <a:cxn ang="0">
                  <a:pos x="connsiteX0" y="connsiteY0"/>
                </a:cxn>
                <a:cxn ang="0">
                  <a:pos x="connsiteX1" y="connsiteY1"/>
                </a:cxn>
                <a:cxn ang="0">
                  <a:pos x="connsiteX2" y="connsiteY2"/>
                </a:cxn>
                <a:cxn ang="0">
                  <a:pos x="connsiteX3" y="connsiteY3"/>
                </a:cxn>
              </a:cxnLst>
              <a:rect l="l" t="t" r="r" b="b"/>
              <a:pathLst>
                <a:path w="2267687" h="290831">
                  <a:moveTo>
                    <a:pt x="273050" y="290831"/>
                  </a:moveTo>
                  <a:lnTo>
                    <a:pt x="0" y="0"/>
                  </a:lnTo>
                  <a:lnTo>
                    <a:pt x="2267687" y="290831"/>
                  </a:lnTo>
                  <a:lnTo>
                    <a:pt x="273050" y="290831"/>
                  </a:lnTo>
                  <a:close/>
                </a:path>
              </a:pathLst>
            </a:custGeom>
            <a:gradFill>
              <a:gsLst>
                <a:gs pos="100000">
                  <a:sysClr val="window" lastClr="FFFFFF">
                    <a:lumMod val="50000"/>
                    <a:alpha val="44000"/>
                  </a:sysClr>
                </a:gs>
                <a:gs pos="0">
                  <a:srgbClr val="F3F3F3">
                    <a:alpha val="12000"/>
                  </a:srgbClr>
                </a:gs>
              </a:gsLst>
              <a:lin ang="5400000" scaled="0"/>
            </a:gradFill>
            <a:ln w="12700" cap="flat" cmpd="sng" algn="ctr">
              <a:noFill/>
              <a:prstDash val="solid"/>
              <a:miter lim="800000"/>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cs typeface="+mn-cs"/>
              </a:endParaRPr>
            </a:p>
          </p:txBody>
        </p:sp>
        <p:sp>
          <p:nvSpPr>
            <p:cNvPr id="16" name="矩形 154"/>
            <p:cNvSpPr/>
            <p:nvPr/>
          </p:nvSpPr>
          <p:spPr>
            <a:xfrm>
              <a:off x="903790" y="2560945"/>
              <a:ext cx="2273247" cy="3221472"/>
            </a:xfrm>
            <a:prstGeom prst="rect">
              <a:avLst/>
            </a:prstGeom>
            <a:solidFill>
              <a:schemeClr val="bg1"/>
            </a:solidFill>
            <a:ln w="12700" cap="flat" cmpd="sng" algn="ctr">
              <a:noFill/>
              <a:prstDash val="solid"/>
              <a:miter lim="800000"/>
            </a:ln>
            <a:effectLst>
              <a:outerShdw blurRad="76200" dist="50800" dir="2700000" algn="tl" rotWithShape="0">
                <a:prstClr val="black">
                  <a:alpha val="10000"/>
                </a:prstClr>
              </a:outerShdw>
            </a:effectLst>
          </p:spPr>
          <p:txBody>
            <a:bodyPr rtlCol="0" anchor="ctr"/>
            <a:lstStyle/>
            <a:p>
              <a:pPr lvl="0" algn="ctr">
                <a:defRPr/>
              </a:pPr>
              <a:endParaRPr kumimoji="0" lang="zh-CN" altLang="en-US" sz="1800" b="0" i="0" u="none" strike="noStrike" kern="0" cap="none" spc="0" normalizeH="0" baseline="0" noProof="0" dirty="0" smtClean="0">
                <a:ln>
                  <a:noFill/>
                </a:ln>
                <a:solidFill>
                  <a:prstClr val="white"/>
                </a:solidFill>
                <a:effectLst/>
                <a:uLnTx/>
                <a:uFillTx/>
                <a:latin typeface="等线" panose="020F0502020204030204"/>
                <a:cs typeface="+mn-cs"/>
              </a:endParaRPr>
            </a:p>
          </p:txBody>
        </p:sp>
        <p:sp>
          <p:nvSpPr>
            <p:cNvPr id="17" name="矩形 155"/>
            <p:cNvSpPr/>
            <p:nvPr/>
          </p:nvSpPr>
          <p:spPr>
            <a:xfrm>
              <a:off x="903790" y="2560945"/>
              <a:ext cx="2273247" cy="445334"/>
            </a:xfrm>
            <a:prstGeom prst="rect">
              <a:avLst/>
            </a:prstGeom>
            <a:solidFill>
              <a:srgbClr val="C1FFE7"/>
            </a:solidFill>
            <a:ln w="12700" cap="flat" cmpd="sng" algn="ctr">
              <a:noFill/>
              <a:prstDash val="solid"/>
              <a:miter lim="800000"/>
            </a:ln>
            <a:effectLst/>
            <a:scene3d>
              <a:camera prst="orthographicFront"/>
              <a:lightRig rig="threePt" dir="t"/>
            </a:scene3d>
            <a:sp3d>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cs typeface="+mn-cs"/>
              </a:endParaRPr>
            </a:p>
          </p:txBody>
        </p:sp>
      </p:grpSp>
      <p:grpSp>
        <p:nvGrpSpPr>
          <p:cNvPr id="18" name="组合 156"/>
          <p:cNvGrpSpPr/>
          <p:nvPr/>
        </p:nvGrpSpPr>
        <p:grpSpPr>
          <a:xfrm>
            <a:off x="1687765" y="685864"/>
            <a:ext cx="1055551" cy="836546"/>
            <a:chOff x="6591300" y="1966752"/>
            <a:chExt cx="830580" cy="975045"/>
          </a:xfrm>
        </p:grpSpPr>
        <p:sp>
          <p:nvSpPr>
            <p:cNvPr id="19" name="任意多边形 157"/>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1124">
                  <a:schemeClr val="tx1"/>
                </a:gs>
                <a:gs pos="7000">
                  <a:srgbClr val="C1FFE7"/>
                </a:gs>
                <a:gs pos="80000">
                  <a:srgbClr val="C1FFE7"/>
                </a:gs>
                <a:gs pos="93000">
                  <a:schemeClr val="tx1"/>
                </a:gs>
                <a:gs pos="36000">
                  <a:srgbClr val="DDF7DD"/>
                </a:gs>
              </a:gsLst>
              <a:lin ang="5400000" scaled="0"/>
            </a:gradFill>
            <a:ln w="12700" cap="flat" cmpd="sng" algn="ctr">
              <a:noFill/>
              <a:prstDash val="solid"/>
              <a:miter lim="800000"/>
            </a:ln>
            <a:effectLst>
              <a:outerShdw blurRad="762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cs typeface="+mn-cs"/>
              </a:endParaRPr>
            </a:p>
          </p:txBody>
        </p:sp>
        <p:sp>
          <p:nvSpPr>
            <p:cNvPr id="20" name="任意多边形 158"/>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391740 w 483180"/>
                <a:gd name="connsiteY0" fmla="*/ 938372 h 1029812"/>
                <a:gd name="connsiteX1" fmla="*/ 41218 w 483180"/>
                <a:gd name="connsiteY1" fmla="*/ 938372 h 1029812"/>
                <a:gd name="connsiteX2" fmla="*/ 138592 w 483180"/>
                <a:gd name="connsiteY2" fmla="*/ 458103 h 1029812"/>
                <a:gd name="connsiteX3" fmla="*/ 63405 w 483180"/>
                <a:gd name="connsiteY3" fmla="*/ 260163 h 1029812"/>
                <a:gd name="connsiteX4" fmla="*/ 0 w 483180"/>
                <a:gd name="connsiteY4" fmla="*/ 152400 h 1029812"/>
                <a:gd name="connsiteX5" fmla="*/ 216478 w 483180"/>
                <a:gd name="connsiteY5" fmla="*/ 0 h 1029812"/>
                <a:gd name="connsiteX6" fmla="*/ 432956 w 483180"/>
                <a:gd name="connsiteY6" fmla="*/ 152400 h 1029812"/>
                <a:gd name="connsiteX7" fmla="*/ 369551 w 483180"/>
                <a:gd name="connsiteY7" fmla="*/ 260163 h 1029812"/>
                <a:gd name="connsiteX8" fmla="*/ 318874 w 483180"/>
                <a:gd name="connsiteY8" fmla="*/ 457656 h 1029812"/>
                <a:gd name="connsiteX9" fmla="*/ 483180 w 483180"/>
                <a:gd name="connsiteY9" fmla="*/ 1029812 h 1029812"/>
                <a:gd name="connsiteX0" fmla="*/ 41218 w 483180"/>
                <a:gd name="connsiteY0" fmla="*/ 938372 h 1029812"/>
                <a:gd name="connsiteX1" fmla="*/ 138592 w 483180"/>
                <a:gd name="connsiteY1" fmla="*/ 458103 h 1029812"/>
                <a:gd name="connsiteX2" fmla="*/ 63405 w 483180"/>
                <a:gd name="connsiteY2" fmla="*/ 260163 h 1029812"/>
                <a:gd name="connsiteX3" fmla="*/ 0 w 483180"/>
                <a:gd name="connsiteY3" fmla="*/ 152400 h 1029812"/>
                <a:gd name="connsiteX4" fmla="*/ 216478 w 483180"/>
                <a:gd name="connsiteY4" fmla="*/ 0 h 1029812"/>
                <a:gd name="connsiteX5" fmla="*/ 432956 w 483180"/>
                <a:gd name="connsiteY5" fmla="*/ 152400 h 1029812"/>
                <a:gd name="connsiteX6" fmla="*/ 369551 w 483180"/>
                <a:gd name="connsiteY6" fmla="*/ 260163 h 1029812"/>
                <a:gd name="connsiteX7" fmla="*/ 318874 w 483180"/>
                <a:gd name="connsiteY7" fmla="*/ 457656 h 1029812"/>
                <a:gd name="connsiteX8" fmla="*/ 483180 w 483180"/>
                <a:gd name="connsiteY8" fmla="*/ 1029812 h 102981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394280 w 432956"/>
                <a:gd name="connsiteY8" fmla="*/ 928212 h 9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w="12700" cap="flat" cmpd="sng" algn="ctr">
              <a:gradFill>
                <a:gsLst>
                  <a:gs pos="0">
                    <a:sysClr val="window" lastClr="FFFFFF">
                      <a:lumMod val="50000"/>
                    </a:sysClr>
                  </a:gs>
                  <a:gs pos="69000">
                    <a:sysClr val="window" lastClr="FFFFFF">
                      <a:lumMod val="85000"/>
                    </a:sysClr>
                  </a:gs>
                  <a:gs pos="35000">
                    <a:srgbClr val="C9C9C9"/>
                  </a:gs>
                  <a:gs pos="56000">
                    <a:sysClr val="window" lastClr="FFFFFF">
                      <a:lumMod val="50000"/>
                    </a:sysClr>
                  </a:gs>
                  <a:gs pos="22000">
                    <a:sysClr val="window" lastClr="FFFFFF">
                      <a:lumMod val="50000"/>
                    </a:sysClr>
                  </a:gs>
                  <a:gs pos="84000">
                    <a:sysClr val="window" lastClr="FFFFFF">
                      <a:lumMod val="50000"/>
                    </a:sysClr>
                  </a:gs>
                </a:gsLst>
                <a:lin ang="0" scaled="0"/>
              </a:gradFill>
              <a:prstDash val="solid"/>
              <a:miter lim="800000"/>
            </a:ln>
            <a:effectLst/>
            <a:scene3d>
              <a:camera prst="orthographicFront"/>
              <a:lightRig rig="threePt" dir="t"/>
            </a:scene3d>
            <a:sp3d prstMaterial="powder">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等线" panose="020F0502020204030204"/>
                <a:cs typeface="+mn-cs"/>
              </a:endParaRPr>
            </a:p>
          </p:txBody>
        </p:sp>
      </p:grpSp>
      <p:sp>
        <p:nvSpPr>
          <p:cNvPr id="22" name="矩形 154"/>
          <p:cNvSpPr/>
          <p:nvPr/>
        </p:nvSpPr>
        <p:spPr>
          <a:xfrm>
            <a:off x="4596599" y="1183587"/>
            <a:ext cx="2916039" cy="3370084"/>
          </a:xfrm>
          <a:prstGeom prst="rect">
            <a:avLst/>
          </a:prstGeom>
          <a:solidFill>
            <a:schemeClr val="bg1"/>
          </a:solidFill>
          <a:ln w="12700" cap="flat" cmpd="sng" algn="ctr">
            <a:noFill/>
            <a:prstDash val="solid"/>
            <a:miter lim="800000"/>
          </a:ln>
          <a:effectLst>
            <a:outerShdw blurRad="76200" dist="50800" dir="2700000" algn="tl" rotWithShape="0">
              <a:prstClr val="black">
                <a:alpha val="10000"/>
              </a:prstClr>
            </a:outerShdw>
          </a:effectLst>
        </p:spPr>
        <p:txBody>
          <a:bodyPr rtlCol="0" anchor="ctr"/>
          <a:lstStyle/>
          <a:p>
            <a:pPr lvl="0" algn="ctr">
              <a:defRPr/>
            </a:pPr>
            <a:endParaRPr kumimoji="0" lang="zh-CN" altLang="en-US" sz="1800" b="0" i="0" u="none" strike="noStrike" kern="0" cap="none" spc="0" normalizeH="0" baseline="0" noProof="0" dirty="0" smtClean="0">
              <a:ln>
                <a:noFill/>
              </a:ln>
              <a:solidFill>
                <a:prstClr val="white"/>
              </a:solidFill>
              <a:effectLst/>
              <a:uLnTx/>
              <a:uFillTx/>
              <a:latin typeface="等线" panose="020F0502020204030204"/>
              <a:cs typeface="+mn-cs"/>
            </a:endParaRPr>
          </a:p>
        </p:txBody>
      </p:sp>
      <p:sp>
        <p:nvSpPr>
          <p:cNvPr id="23" name="矩形 155"/>
          <p:cNvSpPr/>
          <p:nvPr/>
        </p:nvSpPr>
        <p:spPr>
          <a:xfrm>
            <a:off x="4595705" y="1192310"/>
            <a:ext cx="2919938" cy="530730"/>
          </a:xfrm>
          <a:prstGeom prst="rect">
            <a:avLst/>
          </a:prstGeom>
          <a:solidFill>
            <a:srgbClr val="C1FFE7"/>
          </a:solidFill>
          <a:ln w="12700" cap="flat" cmpd="sng" algn="ctr">
            <a:noFill/>
            <a:prstDash val="solid"/>
            <a:miter lim="800000"/>
          </a:ln>
          <a:effectLst/>
          <a:scene3d>
            <a:camera prst="orthographicFront"/>
            <a:lightRig rig="threePt" dir="t"/>
          </a:scene3d>
          <a:sp3d>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cs typeface="+mn-cs"/>
            </a:endParaRPr>
          </a:p>
        </p:txBody>
      </p:sp>
      <p:grpSp>
        <p:nvGrpSpPr>
          <p:cNvPr id="25" name="组合 156"/>
          <p:cNvGrpSpPr/>
          <p:nvPr/>
        </p:nvGrpSpPr>
        <p:grpSpPr>
          <a:xfrm>
            <a:off x="5452332" y="672240"/>
            <a:ext cx="1055551" cy="836546"/>
            <a:chOff x="6591300" y="1966752"/>
            <a:chExt cx="830580" cy="975045"/>
          </a:xfrm>
        </p:grpSpPr>
        <p:sp>
          <p:nvSpPr>
            <p:cNvPr id="26" name="任意多边形 157"/>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1124">
                  <a:schemeClr val="tx1"/>
                </a:gs>
                <a:gs pos="7000">
                  <a:srgbClr val="C1FFE7"/>
                </a:gs>
                <a:gs pos="80000">
                  <a:srgbClr val="C1FFE7"/>
                </a:gs>
                <a:gs pos="93000">
                  <a:schemeClr val="tx1"/>
                </a:gs>
                <a:gs pos="36000">
                  <a:srgbClr val="DDF7DD"/>
                </a:gs>
              </a:gsLst>
              <a:lin ang="5400000" scaled="0"/>
            </a:gradFill>
            <a:ln w="12700" cap="flat" cmpd="sng" algn="ctr">
              <a:noFill/>
              <a:prstDash val="solid"/>
              <a:miter lim="800000"/>
            </a:ln>
            <a:effectLst>
              <a:outerShdw blurRad="762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cs typeface="+mn-cs"/>
              </a:endParaRPr>
            </a:p>
          </p:txBody>
        </p:sp>
        <p:sp>
          <p:nvSpPr>
            <p:cNvPr id="27" name="任意多边形 158"/>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391740 w 483180"/>
                <a:gd name="connsiteY0" fmla="*/ 938372 h 1029812"/>
                <a:gd name="connsiteX1" fmla="*/ 41218 w 483180"/>
                <a:gd name="connsiteY1" fmla="*/ 938372 h 1029812"/>
                <a:gd name="connsiteX2" fmla="*/ 138592 w 483180"/>
                <a:gd name="connsiteY2" fmla="*/ 458103 h 1029812"/>
                <a:gd name="connsiteX3" fmla="*/ 63405 w 483180"/>
                <a:gd name="connsiteY3" fmla="*/ 260163 h 1029812"/>
                <a:gd name="connsiteX4" fmla="*/ 0 w 483180"/>
                <a:gd name="connsiteY4" fmla="*/ 152400 h 1029812"/>
                <a:gd name="connsiteX5" fmla="*/ 216478 w 483180"/>
                <a:gd name="connsiteY5" fmla="*/ 0 h 1029812"/>
                <a:gd name="connsiteX6" fmla="*/ 432956 w 483180"/>
                <a:gd name="connsiteY6" fmla="*/ 152400 h 1029812"/>
                <a:gd name="connsiteX7" fmla="*/ 369551 w 483180"/>
                <a:gd name="connsiteY7" fmla="*/ 260163 h 1029812"/>
                <a:gd name="connsiteX8" fmla="*/ 318874 w 483180"/>
                <a:gd name="connsiteY8" fmla="*/ 457656 h 1029812"/>
                <a:gd name="connsiteX9" fmla="*/ 483180 w 483180"/>
                <a:gd name="connsiteY9" fmla="*/ 1029812 h 1029812"/>
                <a:gd name="connsiteX0" fmla="*/ 41218 w 483180"/>
                <a:gd name="connsiteY0" fmla="*/ 938372 h 1029812"/>
                <a:gd name="connsiteX1" fmla="*/ 138592 w 483180"/>
                <a:gd name="connsiteY1" fmla="*/ 458103 h 1029812"/>
                <a:gd name="connsiteX2" fmla="*/ 63405 w 483180"/>
                <a:gd name="connsiteY2" fmla="*/ 260163 h 1029812"/>
                <a:gd name="connsiteX3" fmla="*/ 0 w 483180"/>
                <a:gd name="connsiteY3" fmla="*/ 152400 h 1029812"/>
                <a:gd name="connsiteX4" fmla="*/ 216478 w 483180"/>
                <a:gd name="connsiteY4" fmla="*/ 0 h 1029812"/>
                <a:gd name="connsiteX5" fmla="*/ 432956 w 483180"/>
                <a:gd name="connsiteY5" fmla="*/ 152400 h 1029812"/>
                <a:gd name="connsiteX6" fmla="*/ 369551 w 483180"/>
                <a:gd name="connsiteY6" fmla="*/ 260163 h 1029812"/>
                <a:gd name="connsiteX7" fmla="*/ 318874 w 483180"/>
                <a:gd name="connsiteY7" fmla="*/ 457656 h 1029812"/>
                <a:gd name="connsiteX8" fmla="*/ 483180 w 483180"/>
                <a:gd name="connsiteY8" fmla="*/ 1029812 h 102981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394280 w 432956"/>
                <a:gd name="connsiteY8" fmla="*/ 928212 h 9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w="12700" cap="flat" cmpd="sng" algn="ctr">
              <a:gradFill>
                <a:gsLst>
                  <a:gs pos="0">
                    <a:sysClr val="window" lastClr="FFFFFF">
                      <a:lumMod val="50000"/>
                    </a:sysClr>
                  </a:gs>
                  <a:gs pos="69000">
                    <a:sysClr val="window" lastClr="FFFFFF">
                      <a:lumMod val="85000"/>
                    </a:sysClr>
                  </a:gs>
                  <a:gs pos="35000">
                    <a:srgbClr val="C9C9C9"/>
                  </a:gs>
                  <a:gs pos="56000">
                    <a:sysClr val="window" lastClr="FFFFFF">
                      <a:lumMod val="50000"/>
                    </a:sysClr>
                  </a:gs>
                  <a:gs pos="22000">
                    <a:sysClr val="window" lastClr="FFFFFF">
                      <a:lumMod val="50000"/>
                    </a:sysClr>
                  </a:gs>
                  <a:gs pos="84000">
                    <a:sysClr val="window" lastClr="FFFFFF">
                      <a:lumMod val="50000"/>
                    </a:sysClr>
                  </a:gs>
                </a:gsLst>
                <a:lin ang="0" scaled="0"/>
              </a:gradFill>
              <a:prstDash val="solid"/>
              <a:miter lim="800000"/>
            </a:ln>
            <a:effectLst/>
            <a:scene3d>
              <a:camera prst="orthographicFront"/>
              <a:lightRig rig="threePt" dir="t"/>
            </a:scene3d>
            <a:sp3d prstMaterial="powder">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等线" panose="020F0502020204030204"/>
                <a:cs typeface="+mn-cs"/>
              </a:endParaRPr>
            </a:p>
          </p:txBody>
        </p:sp>
      </p:grpSp>
      <p:sp>
        <p:nvSpPr>
          <p:cNvPr id="29" name="矩形 154"/>
          <p:cNvSpPr/>
          <p:nvPr/>
        </p:nvSpPr>
        <p:spPr>
          <a:xfrm>
            <a:off x="8355042" y="1200478"/>
            <a:ext cx="2935244" cy="3353193"/>
          </a:xfrm>
          <a:prstGeom prst="rect">
            <a:avLst/>
          </a:prstGeom>
          <a:solidFill>
            <a:schemeClr val="bg1"/>
          </a:solidFill>
          <a:ln w="12700" cap="flat" cmpd="sng" algn="ctr">
            <a:noFill/>
            <a:prstDash val="solid"/>
            <a:miter lim="800000"/>
          </a:ln>
          <a:effectLst>
            <a:outerShdw blurRad="76200" dist="50800" dir="2700000" algn="tl" rotWithShape="0">
              <a:prstClr val="black">
                <a:alpha val="10000"/>
              </a:prstClr>
            </a:outerShdw>
          </a:effectLst>
        </p:spPr>
        <p:txBody>
          <a:bodyPr rtlCol="0" anchor="ctr"/>
          <a:lstStyle/>
          <a:p>
            <a:pPr lvl="0" algn="ctr">
              <a:defRPr/>
            </a:pPr>
            <a:endParaRPr kumimoji="0" lang="zh-CN" altLang="en-US" sz="1800" b="0" i="0" u="none" strike="noStrike" kern="0" cap="none" spc="0" normalizeH="0" baseline="0" noProof="0" dirty="0" smtClean="0">
              <a:ln>
                <a:noFill/>
              </a:ln>
              <a:solidFill>
                <a:prstClr val="white"/>
              </a:solidFill>
              <a:effectLst/>
              <a:uLnTx/>
              <a:uFillTx/>
              <a:latin typeface="等线" panose="020F0502020204030204"/>
              <a:cs typeface="+mn-cs"/>
            </a:endParaRPr>
          </a:p>
        </p:txBody>
      </p:sp>
      <p:sp>
        <p:nvSpPr>
          <p:cNvPr id="30" name="矩形 155"/>
          <p:cNvSpPr/>
          <p:nvPr/>
        </p:nvSpPr>
        <p:spPr>
          <a:xfrm>
            <a:off x="8355042" y="1215077"/>
            <a:ext cx="2934349" cy="530730"/>
          </a:xfrm>
          <a:prstGeom prst="rect">
            <a:avLst/>
          </a:prstGeom>
          <a:solidFill>
            <a:srgbClr val="C1FFE7"/>
          </a:solidFill>
          <a:ln w="12700" cap="flat" cmpd="sng" algn="ctr">
            <a:noFill/>
            <a:prstDash val="solid"/>
            <a:miter lim="800000"/>
          </a:ln>
          <a:effectLst/>
          <a:scene3d>
            <a:camera prst="orthographicFront"/>
            <a:lightRig rig="threePt" dir="t"/>
          </a:scene3d>
          <a:sp3d>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cs typeface="+mn-cs"/>
            </a:endParaRPr>
          </a:p>
        </p:txBody>
      </p:sp>
      <p:grpSp>
        <p:nvGrpSpPr>
          <p:cNvPr id="31" name="组合 156"/>
          <p:cNvGrpSpPr/>
          <p:nvPr/>
        </p:nvGrpSpPr>
        <p:grpSpPr>
          <a:xfrm>
            <a:off x="9336753" y="668536"/>
            <a:ext cx="1055551" cy="836546"/>
            <a:chOff x="6591300" y="1966752"/>
            <a:chExt cx="830580" cy="975045"/>
          </a:xfrm>
        </p:grpSpPr>
        <p:sp>
          <p:nvSpPr>
            <p:cNvPr id="32" name="任意多边形 157"/>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1124">
                  <a:schemeClr val="tx1"/>
                </a:gs>
                <a:gs pos="7000">
                  <a:srgbClr val="C1FFE7"/>
                </a:gs>
                <a:gs pos="80000">
                  <a:srgbClr val="C1FFE7"/>
                </a:gs>
                <a:gs pos="93000">
                  <a:schemeClr val="tx1"/>
                </a:gs>
                <a:gs pos="36000">
                  <a:srgbClr val="DDF7DD"/>
                </a:gs>
              </a:gsLst>
              <a:lin ang="5400000" scaled="0"/>
            </a:gradFill>
            <a:ln w="12700" cap="flat" cmpd="sng" algn="ctr">
              <a:noFill/>
              <a:prstDash val="solid"/>
              <a:miter lim="800000"/>
            </a:ln>
            <a:effectLst>
              <a:outerShdw blurRad="762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cs typeface="+mn-cs"/>
              </a:endParaRPr>
            </a:p>
          </p:txBody>
        </p:sp>
        <p:sp>
          <p:nvSpPr>
            <p:cNvPr id="33" name="任意多边形 158"/>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295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0017 w 432956"/>
                <a:gd name="connsiteY7" fmla="*/ 454928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22717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5591 h 938372"/>
                <a:gd name="connsiteX4" fmla="*/ 322049 w 432956"/>
                <a:gd name="connsiteY4" fmla="*/ 457656 h 938372"/>
                <a:gd name="connsiteX5" fmla="*/ 391740 w 432956"/>
                <a:gd name="connsiteY5" fmla="*/ 938372 h 938372"/>
                <a:gd name="connsiteX6" fmla="*/ 41218 w 432956"/>
                <a:gd name="connsiteY6" fmla="*/ 938372 h 938372"/>
                <a:gd name="connsiteX7" fmla="*/ 138592 w 432956"/>
                <a:gd name="connsiteY7" fmla="*/ 458103 h 938372"/>
                <a:gd name="connsiteX8" fmla="*/ 63405 w 432956"/>
                <a:gd name="connsiteY8" fmla="*/ 260163 h 938372"/>
                <a:gd name="connsiteX9" fmla="*/ 0 w 432956"/>
                <a:gd name="connsiteY9" fmla="*/ 152400 h 938372"/>
                <a:gd name="connsiteX10" fmla="*/ 216478 w 432956"/>
                <a:gd name="connsiteY10"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22049 w 432956"/>
                <a:gd name="connsiteY3" fmla="*/ 4703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4481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216478 w 432956"/>
                <a:gd name="connsiteY0" fmla="*/ 0 h 938372"/>
                <a:gd name="connsiteX1" fmla="*/ 432956 w 432956"/>
                <a:gd name="connsiteY1" fmla="*/ 152400 h 938372"/>
                <a:gd name="connsiteX2" fmla="*/ 369551 w 432956"/>
                <a:gd name="connsiteY2" fmla="*/ 260163 h 938372"/>
                <a:gd name="connsiteX3" fmla="*/ 318874 w 432956"/>
                <a:gd name="connsiteY3" fmla="*/ 457656 h 938372"/>
                <a:gd name="connsiteX4" fmla="*/ 391740 w 432956"/>
                <a:gd name="connsiteY4" fmla="*/ 938372 h 938372"/>
                <a:gd name="connsiteX5" fmla="*/ 41218 w 432956"/>
                <a:gd name="connsiteY5" fmla="*/ 938372 h 938372"/>
                <a:gd name="connsiteX6" fmla="*/ 138592 w 432956"/>
                <a:gd name="connsiteY6" fmla="*/ 458103 h 938372"/>
                <a:gd name="connsiteX7" fmla="*/ 63405 w 432956"/>
                <a:gd name="connsiteY7" fmla="*/ 260163 h 938372"/>
                <a:gd name="connsiteX8" fmla="*/ 0 w 432956"/>
                <a:gd name="connsiteY8" fmla="*/ 152400 h 938372"/>
                <a:gd name="connsiteX9" fmla="*/ 216478 w 432956"/>
                <a:gd name="connsiteY9" fmla="*/ 0 h 938372"/>
                <a:gd name="connsiteX0" fmla="*/ 391740 w 483180"/>
                <a:gd name="connsiteY0" fmla="*/ 938372 h 1029812"/>
                <a:gd name="connsiteX1" fmla="*/ 41218 w 483180"/>
                <a:gd name="connsiteY1" fmla="*/ 938372 h 1029812"/>
                <a:gd name="connsiteX2" fmla="*/ 138592 w 483180"/>
                <a:gd name="connsiteY2" fmla="*/ 458103 h 1029812"/>
                <a:gd name="connsiteX3" fmla="*/ 63405 w 483180"/>
                <a:gd name="connsiteY3" fmla="*/ 260163 h 1029812"/>
                <a:gd name="connsiteX4" fmla="*/ 0 w 483180"/>
                <a:gd name="connsiteY4" fmla="*/ 152400 h 1029812"/>
                <a:gd name="connsiteX5" fmla="*/ 216478 w 483180"/>
                <a:gd name="connsiteY5" fmla="*/ 0 h 1029812"/>
                <a:gd name="connsiteX6" fmla="*/ 432956 w 483180"/>
                <a:gd name="connsiteY6" fmla="*/ 152400 h 1029812"/>
                <a:gd name="connsiteX7" fmla="*/ 369551 w 483180"/>
                <a:gd name="connsiteY7" fmla="*/ 260163 h 1029812"/>
                <a:gd name="connsiteX8" fmla="*/ 318874 w 483180"/>
                <a:gd name="connsiteY8" fmla="*/ 457656 h 1029812"/>
                <a:gd name="connsiteX9" fmla="*/ 483180 w 483180"/>
                <a:gd name="connsiteY9" fmla="*/ 1029812 h 1029812"/>
                <a:gd name="connsiteX0" fmla="*/ 41218 w 483180"/>
                <a:gd name="connsiteY0" fmla="*/ 938372 h 1029812"/>
                <a:gd name="connsiteX1" fmla="*/ 138592 w 483180"/>
                <a:gd name="connsiteY1" fmla="*/ 458103 h 1029812"/>
                <a:gd name="connsiteX2" fmla="*/ 63405 w 483180"/>
                <a:gd name="connsiteY2" fmla="*/ 260163 h 1029812"/>
                <a:gd name="connsiteX3" fmla="*/ 0 w 483180"/>
                <a:gd name="connsiteY3" fmla="*/ 152400 h 1029812"/>
                <a:gd name="connsiteX4" fmla="*/ 216478 w 483180"/>
                <a:gd name="connsiteY4" fmla="*/ 0 h 1029812"/>
                <a:gd name="connsiteX5" fmla="*/ 432956 w 483180"/>
                <a:gd name="connsiteY5" fmla="*/ 152400 h 1029812"/>
                <a:gd name="connsiteX6" fmla="*/ 369551 w 483180"/>
                <a:gd name="connsiteY6" fmla="*/ 260163 h 1029812"/>
                <a:gd name="connsiteX7" fmla="*/ 318874 w 483180"/>
                <a:gd name="connsiteY7" fmla="*/ 457656 h 1029812"/>
                <a:gd name="connsiteX8" fmla="*/ 483180 w 483180"/>
                <a:gd name="connsiteY8" fmla="*/ 1029812 h 102981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22855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7656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8874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400630 w 432956"/>
                <a:gd name="connsiteY8" fmla="*/ 925037 h 938372"/>
                <a:gd name="connsiteX0" fmla="*/ 41218 w 432956"/>
                <a:gd name="connsiteY0" fmla="*/ 938372 h 938372"/>
                <a:gd name="connsiteX1" fmla="*/ 138592 w 432956"/>
                <a:gd name="connsiteY1" fmla="*/ 458103 h 938372"/>
                <a:gd name="connsiteX2" fmla="*/ 63405 w 432956"/>
                <a:gd name="connsiteY2" fmla="*/ 260163 h 938372"/>
                <a:gd name="connsiteX3" fmla="*/ 0 w 432956"/>
                <a:gd name="connsiteY3" fmla="*/ 152400 h 938372"/>
                <a:gd name="connsiteX4" fmla="*/ 216478 w 432956"/>
                <a:gd name="connsiteY4" fmla="*/ 0 h 938372"/>
                <a:gd name="connsiteX5" fmla="*/ 432956 w 432956"/>
                <a:gd name="connsiteY5" fmla="*/ 152400 h 938372"/>
                <a:gd name="connsiteX6" fmla="*/ 369551 w 432956"/>
                <a:gd name="connsiteY6" fmla="*/ 260163 h 938372"/>
                <a:gd name="connsiteX7" fmla="*/ 315699 w 432956"/>
                <a:gd name="connsiteY7" fmla="*/ 454481 h 938372"/>
                <a:gd name="connsiteX8" fmla="*/ 394280 w 432956"/>
                <a:gd name="connsiteY8" fmla="*/ 928212 h 9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w="12700" cap="flat" cmpd="sng" algn="ctr">
              <a:gradFill>
                <a:gsLst>
                  <a:gs pos="0">
                    <a:sysClr val="window" lastClr="FFFFFF">
                      <a:lumMod val="50000"/>
                    </a:sysClr>
                  </a:gs>
                  <a:gs pos="69000">
                    <a:sysClr val="window" lastClr="FFFFFF">
                      <a:lumMod val="85000"/>
                    </a:sysClr>
                  </a:gs>
                  <a:gs pos="35000">
                    <a:srgbClr val="C9C9C9"/>
                  </a:gs>
                  <a:gs pos="56000">
                    <a:sysClr val="window" lastClr="FFFFFF">
                      <a:lumMod val="50000"/>
                    </a:sysClr>
                  </a:gs>
                  <a:gs pos="22000">
                    <a:sysClr val="window" lastClr="FFFFFF">
                      <a:lumMod val="50000"/>
                    </a:sysClr>
                  </a:gs>
                  <a:gs pos="84000">
                    <a:sysClr val="window" lastClr="FFFFFF">
                      <a:lumMod val="50000"/>
                    </a:sysClr>
                  </a:gs>
                </a:gsLst>
                <a:lin ang="0" scaled="0"/>
              </a:gradFill>
              <a:prstDash val="solid"/>
              <a:miter lim="800000"/>
            </a:ln>
            <a:effectLst/>
            <a:scene3d>
              <a:camera prst="orthographicFront"/>
              <a:lightRig rig="threePt" dir="t"/>
            </a:scene3d>
            <a:sp3d prstMaterial="powder">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等线" panose="020F0502020204030204"/>
                <a:cs typeface="+mn-cs"/>
              </a:endParaRPr>
            </a:p>
          </p:txBody>
        </p:sp>
      </p:grpSp>
      <p:sp>
        <p:nvSpPr>
          <p:cNvPr id="3" name="Прямокутник 2"/>
          <p:cNvSpPr/>
          <p:nvPr/>
        </p:nvSpPr>
        <p:spPr>
          <a:xfrm>
            <a:off x="868562" y="1678422"/>
            <a:ext cx="2777279" cy="2800767"/>
          </a:xfrm>
          <a:prstGeom prst="rect">
            <a:avLst/>
          </a:prstGeom>
        </p:spPr>
        <p:txBody>
          <a:bodyPr wrap="square">
            <a:spAutoFit/>
          </a:bodyPr>
          <a:lstStyle/>
          <a:p>
            <a:pPr algn="ctr"/>
            <a:r>
              <a:rPr lang="uk-UA" sz="1600" dirty="0">
                <a:solidFill>
                  <a:srgbClr val="002F8E"/>
                </a:solidFill>
                <a:latin typeface="Akrobat ExtraBold"/>
              </a:rPr>
              <a:t>повторна скарга, подана до того самого органу Пенсійного фонду / Пенсійного фонду України тим самим скаржником з того самого питання, за умови, що попередня скарга була вирішена по суті, крім випадку зміни істотних для вирішення справи обставин (умов);</a:t>
            </a:r>
          </a:p>
        </p:txBody>
      </p:sp>
      <p:sp>
        <p:nvSpPr>
          <p:cNvPr id="4" name="Прямокутник 3"/>
          <p:cNvSpPr/>
          <p:nvPr/>
        </p:nvSpPr>
        <p:spPr>
          <a:xfrm>
            <a:off x="4593594" y="1697282"/>
            <a:ext cx="2919044" cy="2800767"/>
          </a:xfrm>
          <a:prstGeom prst="rect">
            <a:avLst/>
          </a:prstGeom>
        </p:spPr>
        <p:txBody>
          <a:bodyPr wrap="square">
            <a:spAutoFit/>
          </a:bodyPr>
          <a:lstStyle/>
          <a:p>
            <a:pPr algn="ctr"/>
            <a:r>
              <a:rPr lang="uk-UA" sz="1600" dirty="0">
                <a:solidFill>
                  <a:srgbClr val="002F8E"/>
                </a:solidFill>
                <a:latin typeface="Akrobat ExtraBold"/>
              </a:rPr>
              <a:t>скарга, в якій порушено питання, яке станом на день подання скарги розглядається судом або щодо якого ухвалено судове рішення про відмову в задоволенні вимог скаржника, крім випадків зміни істотних для вирішення справи обставин (умов);</a:t>
            </a:r>
          </a:p>
        </p:txBody>
      </p:sp>
      <p:sp>
        <p:nvSpPr>
          <p:cNvPr id="7" name="Прямокутник 6"/>
          <p:cNvSpPr/>
          <p:nvPr/>
        </p:nvSpPr>
        <p:spPr>
          <a:xfrm>
            <a:off x="8448261" y="1929736"/>
            <a:ext cx="2767533" cy="1323439"/>
          </a:xfrm>
          <a:prstGeom prst="rect">
            <a:avLst/>
          </a:prstGeom>
        </p:spPr>
        <p:txBody>
          <a:bodyPr wrap="square">
            <a:spAutoFit/>
          </a:bodyPr>
          <a:lstStyle/>
          <a:p>
            <a:pPr algn="ctr"/>
            <a:r>
              <a:rPr lang="uk-UA" sz="1600" dirty="0">
                <a:solidFill>
                  <a:srgbClr val="002F8E"/>
                </a:solidFill>
                <a:latin typeface="Akrobat ExtraBold"/>
              </a:rPr>
              <a:t>скарга, подана з порушенням строку подання без поважних причин, установлених для її подання.</a:t>
            </a:r>
          </a:p>
        </p:txBody>
      </p:sp>
      <p:sp>
        <p:nvSpPr>
          <p:cNvPr id="37" name="直角三角形 69"/>
          <p:cNvSpPr/>
          <p:nvPr/>
        </p:nvSpPr>
        <p:spPr>
          <a:xfrm rot="5400000" flipH="1">
            <a:off x="5845863" y="2750024"/>
            <a:ext cx="3732970" cy="458570"/>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 name="connsiteX0" fmla="*/ 174418 w 2267687"/>
              <a:gd name="connsiteY0" fmla="*/ 303531 h 303531"/>
              <a:gd name="connsiteX1" fmla="*/ 0 w 2267687"/>
              <a:gd name="connsiteY1" fmla="*/ 0 h 303531"/>
              <a:gd name="connsiteX2" fmla="*/ 2267687 w 2267687"/>
              <a:gd name="connsiteY2" fmla="*/ 290831 h 303531"/>
              <a:gd name="connsiteX3" fmla="*/ 174418 w 2267687"/>
              <a:gd name="connsiteY3" fmla="*/ 303531 h 303531"/>
              <a:gd name="connsiteX0" fmla="*/ 172657 w 2265926"/>
              <a:gd name="connsiteY0" fmla="*/ 316231 h 316231"/>
              <a:gd name="connsiteX1" fmla="*/ 0 w 2265926"/>
              <a:gd name="connsiteY1" fmla="*/ 0 h 316231"/>
              <a:gd name="connsiteX2" fmla="*/ 2265926 w 2265926"/>
              <a:gd name="connsiteY2" fmla="*/ 303531 h 316231"/>
              <a:gd name="connsiteX3" fmla="*/ 172657 w 2265926"/>
              <a:gd name="connsiteY3" fmla="*/ 316231 h 316231"/>
            </a:gdLst>
            <a:ahLst/>
            <a:cxnLst>
              <a:cxn ang="0">
                <a:pos x="connsiteX0" y="connsiteY0"/>
              </a:cxn>
              <a:cxn ang="0">
                <a:pos x="connsiteX1" y="connsiteY1"/>
              </a:cxn>
              <a:cxn ang="0">
                <a:pos x="connsiteX2" y="connsiteY2"/>
              </a:cxn>
              <a:cxn ang="0">
                <a:pos x="connsiteX3" y="connsiteY3"/>
              </a:cxn>
            </a:cxnLst>
            <a:rect l="l" t="t" r="r" b="b"/>
            <a:pathLst>
              <a:path w="2265926" h="316231">
                <a:moveTo>
                  <a:pt x="172657" y="316231"/>
                </a:moveTo>
                <a:lnTo>
                  <a:pt x="0" y="0"/>
                </a:lnTo>
                <a:lnTo>
                  <a:pt x="2265926" y="303531"/>
                </a:lnTo>
                <a:lnTo>
                  <a:pt x="172657" y="316231"/>
                </a:lnTo>
                <a:close/>
              </a:path>
            </a:pathLst>
          </a:custGeom>
          <a:gradFill>
            <a:gsLst>
              <a:gs pos="100000">
                <a:sysClr val="window" lastClr="FFFFFF">
                  <a:lumMod val="50000"/>
                  <a:alpha val="44000"/>
                </a:sysClr>
              </a:gs>
              <a:gs pos="0">
                <a:srgbClr val="F3F3F3">
                  <a:alpha val="12000"/>
                </a:srgbClr>
              </a:gs>
            </a:gsLst>
            <a:lin ang="5400000" scaled="0"/>
          </a:gradFill>
          <a:ln w="12700" cap="flat" cmpd="sng" algn="ctr">
            <a:noFill/>
            <a:prstDash val="solid"/>
            <a:miter lim="800000"/>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cs typeface="+mn-cs"/>
            </a:endParaRPr>
          </a:p>
        </p:txBody>
      </p:sp>
      <p:sp>
        <p:nvSpPr>
          <p:cNvPr id="38" name="直角三角形 69"/>
          <p:cNvSpPr/>
          <p:nvPr/>
        </p:nvSpPr>
        <p:spPr>
          <a:xfrm rot="5400000" flipH="1">
            <a:off x="9622401" y="2770956"/>
            <a:ext cx="3732970" cy="458570"/>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 name="connsiteX0" fmla="*/ 174418 w 2267687"/>
              <a:gd name="connsiteY0" fmla="*/ 303531 h 303531"/>
              <a:gd name="connsiteX1" fmla="*/ 0 w 2267687"/>
              <a:gd name="connsiteY1" fmla="*/ 0 h 303531"/>
              <a:gd name="connsiteX2" fmla="*/ 2267687 w 2267687"/>
              <a:gd name="connsiteY2" fmla="*/ 290831 h 303531"/>
              <a:gd name="connsiteX3" fmla="*/ 174418 w 2267687"/>
              <a:gd name="connsiteY3" fmla="*/ 303531 h 303531"/>
              <a:gd name="connsiteX0" fmla="*/ 172657 w 2265926"/>
              <a:gd name="connsiteY0" fmla="*/ 316231 h 316231"/>
              <a:gd name="connsiteX1" fmla="*/ 0 w 2265926"/>
              <a:gd name="connsiteY1" fmla="*/ 0 h 316231"/>
              <a:gd name="connsiteX2" fmla="*/ 2265926 w 2265926"/>
              <a:gd name="connsiteY2" fmla="*/ 303531 h 316231"/>
              <a:gd name="connsiteX3" fmla="*/ 172657 w 2265926"/>
              <a:gd name="connsiteY3" fmla="*/ 316231 h 316231"/>
            </a:gdLst>
            <a:ahLst/>
            <a:cxnLst>
              <a:cxn ang="0">
                <a:pos x="connsiteX0" y="connsiteY0"/>
              </a:cxn>
              <a:cxn ang="0">
                <a:pos x="connsiteX1" y="connsiteY1"/>
              </a:cxn>
              <a:cxn ang="0">
                <a:pos x="connsiteX2" y="connsiteY2"/>
              </a:cxn>
              <a:cxn ang="0">
                <a:pos x="connsiteX3" y="connsiteY3"/>
              </a:cxn>
            </a:cxnLst>
            <a:rect l="l" t="t" r="r" b="b"/>
            <a:pathLst>
              <a:path w="2265926" h="316231">
                <a:moveTo>
                  <a:pt x="172657" y="316231"/>
                </a:moveTo>
                <a:lnTo>
                  <a:pt x="0" y="0"/>
                </a:lnTo>
                <a:lnTo>
                  <a:pt x="2265926" y="303531"/>
                </a:lnTo>
                <a:lnTo>
                  <a:pt x="172657" y="316231"/>
                </a:lnTo>
                <a:close/>
              </a:path>
            </a:pathLst>
          </a:custGeom>
          <a:gradFill>
            <a:gsLst>
              <a:gs pos="100000">
                <a:sysClr val="window" lastClr="FFFFFF">
                  <a:lumMod val="50000"/>
                  <a:alpha val="44000"/>
                </a:sysClr>
              </a:gs>
              <a:gs pos="0">
                <a:srgbClr val="F3F3F3">
                  <a:alpha val="12000"/>
                </a:srgbClr>
              </a:gs>
            </a:gsLst>
            <a:lin ang="5400000" scaled="0"/>
          </a:gradFill>
          <a:ln w="12700" cap="flat" cmpd="sng" algn="ctr">
            <a:noFill/>
            <a:prstDash val="solid"/>
            <a:miter lim="800000"/>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cs typeface="+mn-cs"/>
            </a:endParaRPr>
          </a:p>
        </p:txBody>
      </p:sp>
      <p:sp>
        <p:nvSpPr>
          <p:cNvPr id="39" name="直角三角形 69"/>
          <p:cNvSpPr/>
          <p:nvPr/>
        </p:nvSpPr>
        <p:spPr>
          <a:xfrm flipH="1" flipV="1">
            <a:off x="4593593" y="4538536"/>
            <a:ext cx="3431307" cy="35022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Lst>
            <a:ahLst/>
            <a:cxnLst>
              <a:cxn ang="0">
                <a:pos x="connsiteX0" y="connsiteY0"/>
              </a:cxn>
              <a:cxn ang="0">
                <a:pos x="connsiteX1" y="connsiteY1"/>
              </a:cxn>
              <a:cxn ang="0">
                <a:pos x="connsiteX2" y="connsiteY2"/>
              </a:cxn>
              <a:cxn ang="0">
                <a:pos x="connsiteX3" y="connsiteY3"/>
              </a:cxn>
            </a:cxnLst>
            <a:rect l="l" t="t" r="r" b="b"/>
            <a:pathLst>
              <a:path w="2267687" h="290831">
                <a:moveTo>
                  <a:pt x="273050" y="290831"/>
                </a:moveTo>
                <a:lnTo>
                  <a:pt x="0" y="0"/>
                </a:lnTo>
                <a:lnTo>
                  <a:pt x="2267687" y="290831"/>
                </a:lnTo>
                <a:lnTo>
                  <a:pt x="273050" y="290831"/>
                </a:lnTo>
                <a:close/>
              </a:path>
            </a:pathLst>
          </a:custGeom>
          <a:gradFill>
            <a:gsLst>
              <a:gs pos="100000">
                <a:sysClr val="window" lastClr="FFFFFF">
                  <a:lumMod val="50000"/>
                  <a:alpha val="44000"/>
                </a:sysClr>
              </a:gs>
              <a:gs pos="0">
                <a:srgbClr val="F3F3F3">
                  <a:alpha val="12000"/>
                </a:srgbClr>
              </a:gs>
            </a:gsLst>
            <a:lin ang="5400000" scaled="0"/>
          </a:gradFill>
          <a:ln w="12700" cap="flat" cmpd="sng" algn="ctr">
            <a:noFill/>
            <a:prstDash val="solid"/>
            <a:miter lim="800000"/>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cs typeface="+mn-cs"/>
            </a:endParaRPr>
          </a:p>
        </p:txBody>
      </p:sp>
      <p:sp>
        <p:nvSpPr>
          <p:cNvPr id="40" name="直角三角形 69"/>
          <p:cNvSpPr/>
          <p:nvPr/>
        </p:nvSpPr>
        <p:spPr>
          <a:xfrm flipH="1" flipV="1">
            <a:off x="8495443" y="4553671"/>
            <a:ext cx="3288395" cy="35022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Lst>
            <a:ahLst/>
            <a:cxnLst>
              <a:cxn ang="0">
                <a:pos x="connsiteX0" y="connsiteY0"/>
              </a:cxn>
              <a:cxn ang="0">
                <a:pos x="connsiteX1" y="connsiteY1"/>
              </a:cxn>
              <a:cxn ang="0">
                <a:pos x="connsiteX2" y="connsiteY2"/>
              </a:cxn>
              <a:cxn ang="0">
                <a:pos x="connsiteX3" y="connsiteY3"/>
              </a:cxn>
            </a:cxnLst>
            <a:rect l="l" t="t" r="r" b="b"/>
            <a:pathLst>
              <a:path w="2267687" h="290831">
                <a:moveTo>
                  <a:pt x="273050" y="290831"/>
                </a:moveTo>
                <a:lnTo>
                  <a:pt x="0" y="0"/>
                </a:lnTo>
                <a:lnTo>
                  <a:pt x="2267687" y="290831"/>
                </a:lnTo>
                <a:lnTo>
                  <a:pt x="273050" y="290831"/>
                </a:lnTo>
                <a:close/>
              </a:path>
            </a:pathLst>
          </a:custGeom>
          <a:gradFill>
            <a:gsLst>
              <a:gs pos="100000">
                <a:sysClr val="window" lastClr="FFFFFF">
                  <a:lumMod val="50000"/>
                  <a:alpha val="44000"/>
                </a:sysClr>
              </a:gs>
              <a:gs pos="0">
                <a:srgbClr val="F3F3F3">
                  <a:alpha val="12000"/>
                </a:srgbClr>
              </a:gs>
            </a:gsLst>
            <a:lin ang="5400000" scaled="0"/>
          </a:gradFill>
          <a:ln w="12700" cap="flat" cmpd="sng" algn="ctr">
            <a:noFill/>
            <a:prstDash val="solid"/>
            <a:miter lim="800000"/>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cs typeface="+mn-cs"/>
            </a:endParaRPr>
          </a:p>
        </p:txBody>
      </p:sp>
      <p:sp>
        <p:nvSpPr>
          <p:cNvPr id="41" name="直角三角形 69"/>
          <p:cNvSpPr/>
          <p:nvPr/>
        </p:nvSpPr>
        <p:spPr>
          <a:xfrm flipH="1" flipV="1">
            <a:off x="5903842" y="6355794"/>
            <a:ext cx="6211957" cy="35022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Lst>
            <a:ahLst/>
            <a:cxnLst>
              <a:cxn ang="0">
                <a:pos x="connsiteX0" y="connsiteY0"/>
              </a:cxn>
              <a:cxn ang="0">
                <a:pos x="connsiteX1" y="connsiteY1"/>
              </a:cxn>
              <a:cxn ang="0">
                <a:pos x="connsiteX2" y="connsiteY2"/>
              </a:cxn>
              <a:cxn ang="0">
                <a:pos x="connsiteX3" y="connsiteY3"/>
              </a:cxn>
            </a:cxnLst>
            <a:rect l="l" t="t" r="r" b="b"/>
            <a:pathLst>
              <a:path w="2267687" h="290831">
                <a:moveTo>
                  <a:pt x="273050" y="290831"/>
                </a:moveTo>
                <a:lnTo>
                  <a:pt x="0" y="0"/>
                </a:lnTo>
                <a:lnTo>
                  <a:pt x="2267687" y="290831"/>
                </a:lnTo>
                <a:lnTo>
                  <a:pt x="273050" y="290831"/>
                </a:lnTo>
                <a:close/>
              </a:path>
            </a:pathLst>
          </a:custGeom>
          <a:gradFill>
            <a:gsLst>
              <a:gs pos="100000">
                <a:sysClr val="window" lastClr="FFFFFF">
                  <a:lumMod val="50000"/>
                  <a:alpha val="44000"/>
                </a:sysClr>
              </a:gs>
              <a:gs pos="0">
                <a:srgbClr val="F3F3F3">
                  <a:alpha val="12000"/>
                </a:srgbClr>
              </a:gs>
            </a:gsLst>
            <a:lin ang="5400000" scaled="0"/>
          </a:gradFill>
          <a:ln w="12700" cap="flat" cmpd="sng" algn="ctr">
            <a:noFill/>
            <a:prstDash val="solid"/>
            <a:miter lim="800000"/>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cs typeface="+mn-cs"/>
            </a:endParaRPr>
          </a:p>
        </p:txBody>
      </p:sp>
      <p:sp>
        <p:nvSpPr>
          <p:cNvPr id="42" name="直角三角形 69"/>
          <p:cNvSpPr/>
          <p:nvPr/>
        </p:nvSpPr>
        <p:spPr>
          <a:xfrm rot="5400000" flipH="1">
            <a:off x="10669220" y="5580298"/>
            <a:ext cx="1594681" cy="306530"/>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 fmla="*/ 196850 w 2191487"/>
              <a:gd name="connsiteY0" fmla="*/ 278131 h 278131"/>
              <a:gd name="connsiteX1" fmla="*/ 0 w 2191487"/>
              <a:gd name="connsiteY1" fmla="*/ 0 h 278131"/>
              <a:gd name="connsiteX2" fmla="*/ 2191487 w 2191487"/>
              <a:gd name="connsiteY2" fmla="*/ 278131 h 278131"/>
              <a:gd name="connsiteX3" fmla="*/ 196850 w 2191487"/>
              <a:gd name="connsiteY3" fmla="*/ 278131 h 278131"/>
              <a:gd name="connsiteX0" fmla="*/ 273050 w 2267687"/>
              <a:gd name="connsiteY0" fmla="*/ 290831 h 290831"/>
              <a:gd name="connsiteX1" fmla="*/ 0 w 2267687"/>
              <a:gd name="connsiteY1" fmla="*/ 0 h 290831"/>
              <a:gd name="connsiteX2" fmla="*/ 2267687 w 2267687"/>
              <a:gd name="connsiteY2" fmla="*/ 290831 h 290831"/>
              <a:gd name="connsiteX3" fmla="*/ 273050 w 2267687"/>
              <a:gd name="connsiteY3" fmla="*/ 290831 h 290831"/>
              <a:gd name="connsiteX0" fmla="*/ 174418 w 2267687"/>
              <a:gd name="connsiteY0" fmla="*/ 303531 h 303531"/>
              <a:gd name="connsiteX1" fmla="*/ 0 w 2267687"/>
              <a:gd name="connsiteY1" fmla="*/ 0 h 303531"/>
              <a:gd name="connsiteX2" fmla="*/ 2267687 w 2267687"/>
              <a:gd name="connsiteY2" fmla="*/ 290831 h 303531"/>
              <a:gd name="connsiteX3" fmla="*/ 174418 w 2267687"/>
              <a:gd name="connsiteY3" fmla="*/ 303531 h 303531"/>
              <a:gd name="connsiteX0" fmla="*/ 172657 w 2265926"/>
              <a:gd name="connsiteY0" fmla="*/ 316231 h 316231"/>
              <a:gd name="connsiteX1" fmla="*/ 0 w 2265926"/>
              <a:gd name="connsiteY1" fmla="*/ 0 h 316231"/>
              <a:gd name="connsiteX2" fmla="*/ 2265926 w 2265926"/>
              <a:gd name="connsiteY2" fmla="*/ 303531 h 316231"/>
              <a:gd name="connsiteX3" fmla="*/ 172657 w 2265926"/>
              <a:gd name="connsiteY3" fmla="*/ 316231 h 316231"/>
            </a:gdLst>
            <a:ahLst/>
            <a:cxnLst>
              <a:cxn ang="0">
                <a:pos x="connsiteX0" y="connsiteY0"/>
              </a:cxn>
              <a:cxn ang="0">
                <a:pos x="connsiteX1" y="connsiteY1"/>
              </a:cxn>
              <a:cxn ang="0">
                <a:pos x="connsiteX2" y="connsiteY2"/>
              </a:cxn>
              <a:cxn ang="0">
                <a:pos x="connsiteX3" y="connsiteY3"/>
              </a:cxn>
            </a:cxnLst>
            <a:rect l="l" t="t" r="r" b="b"/>
            <a:pathLst>
              <a:path w="2265926" h="316231">
                <a:moveTo>
                  <a:pt x="172657" y="316231"/>
                </a:moveTo>
                <a:lnTo>
                  <a:pt x="0" y="0"/>
                </a:lnTo>
                <a:lnTo>
                  <a:pt x="2265926" y="303531"/>
                </a:lnTo>
                <a:lnTo>
                  <a:pt x="172657" y="316231"/>
                </a:lnTo>
                <a:close/>
              </a:path>
            </a:pathLst>
          </a:custGeom>
          <a:gradFill>
            <a:gsLst>
              <a:gs pos="100000">
                <a:sysClr val="window" lastClr="FFFFFF">
                  <a:lumMod val="50000"/>
                  <a:alpha val="44000"/>
                </a:sysClr>
              </a:gs>
              <a:gs pos="0">
                <a:srgbClr val="F3F3F3">
                  <a:alpha val="12000"/>
                </a:srgbClr>
              </a:gs>
            </a:gsLst>
            <a:lin ang="5400000" scaled="0"/>
          </a:gradFill>
          <a:ln w="12700" cap="flat" cmpd="sng" algn="ctr">
            <a:noFill/>
            <a:prstDash val="solid"/>
            <a:miter lim="800000"/>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cs typeface="+mn-cs"/>
            </a:endParaRPr>
          </a:p>
        </p:txBody>
      </p:sp>
      <p:sp>
        <p:nvSpPr>
          <p:cNvPr id="43" name="Rounded Rectangle 5">
            <a:extLst>
              <a:ext uri="{FF2B5EF4-FFF2-40B4-BE49-F238E27FC236}">
                <a16:creationId xmlns:a16="http://schemas.microsoft.com/office/drawing/2014/main" id="{D9681858-1CF9-452C-86CB-82FFE3D83779}"/>
              </a:ext>
            </a:extLst>
          </p:cNvPr>
          <p:cNvSpPr/>
          <p:nvPr/>
        </p:nvSpPr>
        <p:spPr>
          <a:xfrm flipH="1">
            <a:off x="492353" y="5040551"/>
            <a:ext cx="710805" cy="102464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w="12700" cap="flat" cmpd="sng" algn="ctr">
            <a:solidFill>
              <a:srgbClr val="DDF7DD"/>
            </a:solid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44" name="AutoShape 11"/>
          <p:cNvSpPr>
            <a:spLocks noChangeArrowheads="1"/>
          </p:cNvSpPr>
          <p:nvPr/>
        </p:nvSpPr>
        <p:spPr bwMode="gray">
          <a:xfrm>
            <a:off x="677695" y="1130152"/>
            <a:ext cx="672179" cy="519539"/>
          </a:xfrm>
          <a:prstGeom prst="diamond">
            <a:avLst/>
          </a:prstGeom>
          <a:gradFill rotWithShape="1">
            <a:gsLst>
              <a:gs pos="0">
                <a:srgbClr val="BDFFE4"/>
              </a:gs>
              <a:gs pos="100000">
                <a:srgbClr val="DDF7DD"/>
              </a:gs>
            </a:gsLst>
            <a:lin ang="0" scaled="1"/>
          </a:gra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
        <p:nvSpPr>
          <p:cNvPr id="45" name="AutoShape 11"/>
          <p:cNvSpPr>
            <a:spLocks noChangeArrowheads="1"/>
          </p:cNvSpPr>
          <p:nvPr/>
        </p:nvSpPr>
        <p:spPr bwMode="gray">
          <a:xfrm>
            <a:off x="8306581" y="1112824"/>
            <a:ext cx="672179" cy="519539"/>
          </a:xfrm>
          <a:prstGeom prst="diamond">
            <a:avLst/>
          </a:prstGeom>
          <a:gradFill rotWithShape="1">
            <a:gsLst>
              <a:gs pos="0">
                <a:srgbClr val="BDFFE4"/>
              </a:gs>
              <a:gs pos="100000">
                <a:srgbClr val="DDF7DD"/>
              </a:gs>
            </a:gsLst>
            <a:lin ang="0" scaled="1"/>
          </a:gra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
        <p:nvSpPr>
          <p:cNvPr id="46" name="AutoShape 11"/>
          <p:cNvSpPr>
            <a:spLocks noChangeArrowheads="1"/>
          </p:cNvSpPr>
          <p:nvPr/>
        </p:nvSpPr>
        <p:spPr bwMode="gray">
          <a:xfrm>
            <a:off x="4530231" y="1126773"/>
            <a:ext cx="672179" cy="519539"/>
          </a:xfrm>
          <a:prstGeom prst="diamond">
            <a:avLst/>
          </a:prstGeom>
          <a:gradFill rotWithShape="1">
            <a:gsLst>
              <a:gs pos="0">
                <a:srgbClr val="BDFFE4"/>
              </a:gs>
              <a:gs pos="100000">
                <a:srgbClr val="DDF7DD"/>
              </a:gs>
            </a:gsLst>
            <a:lin ang="0" scaled="1"/>
          </a:gra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
        <p:nvSpPr>
          <p:cNvPr id="47" name="Text Box 13"/>
          <p:cNvSpPr txBox="1">
            <a:spLocks noChangeArrowheads="1"/>
          </p:cNvSpPr>
          <p:nvPr/>
        </p:nvSpPr>
        <p:spPr bwMode="gray">
          <a:xfrm>
            <a:off x="817190" y="1104137"/>
            <a:ext cx="384681" cy="5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uk-UA" sz="2800" b="1" i="0" u="none" strike="noStrike" kern="0" cap="none" spc="0" normalizeH="0" baseline="0" noProof="0" dirty="0" smtClean="0">
                <a:ln>
                  <a:noFill/>
                </a:ln>
                <a:solidFill>
                  <a:srgbClr val="002F8E"/>
                </a:solidFill>
                <a:effectLst/>
                <a:uLnTx/>
                <a:uFillTx/>
                <a:latin typeface="Akrobat ExtraBold"/>
              </a:rPr>
              <a:t>1</a:t>
            </a:r>
            <a:endParaRPr kumimoji="0" lang="en-US" sz="2800" b="1" i="0" u="none" strike="noStrike" kern="0" cap="none" spc="0" normalizeH="0" baseline="0" noProof="0" dirty="0" smtClean="0">
              <a:ln>
                <a:noFill/>
              </a:ln>
              <a:solidFill>
                <a:srgbClr val="002F8E"/>
              </a:solidFill>
              <a:effectLst/>
              <a:uLnTx/>
              <a:uFillTx/>
              <a:latin typeface="Akrobat ExtraBold"/>
            </a:endParaRPr>
          </a:p>
        </p:txBody>
      </p:sp>
      <p:sp>
        <p:nvSpPr>
          <p:cNvPr id="48" name="Text Box 13"/>
          <p:cNvSpPr txBox="1">
            <a:spLocks noChangeArrowheads="1"/>
          </p:cNvSpPr>
          <p:nvPr/>
        </p:nvSpPr>
        <p:spPr bwMode="gray">
          <a:xfrm>
            <a:off x="4654242" y="1121320"/>
            <a:ext cx="384681" cy="5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uk-UA" sz="2800" b="1" i="0" u="none" strike="noStrike" kern="0" cap="none" spc="0" normalizeH="0" baseline="0" noProof="0" dirty="0" smtClean="0">
                <a:ln>
                  <a:noFill/>
                </a:ln>
                <a:solidFill>
                  <a:srgbClr val="002F8E"/>
                </a:solidFill>
                <a:effectLst/>
                <a:uLnTx/>
                <a:uFillTx/>
                <a:latin typeface="Akrobat ExtraBold"/>
              </a:rPr>
              <a:t>2</a:t>
            </a:r>
            <a:endParaRPr kumimoji="0" lang="en-US" sz="2800" b="1" i="0" u="none" strike="noStrike" kern="0" cap="none" spc="0" normalizeH="0" baseline="0" noProof="0" dirty="0" smtClean="0">
              <a:ln>
                <a:noFill/>
              </a:ln>
              <a:solidFill>
                <a:srgbClr val="002F8E"/>
              </a:solidFill>
              <a:effectLst/>
              <a:uLnTx/>
              <a:uFillTx/>
              <a:latin typeface="Akrobat ExtraBold"/>
            </a:endParaRPr>
          </a:p>
        </p:txBody>
      </p:sp>
      <p:sp>
        <p:nvSpPr>
          <p:cNvPr id="49" name="Text Box 13"/>
          <p:cNvSpPr txBox="1">
            <a:spLocks noChangeArrowheads="1"/>
          </p:cNvSpPr>
          <p:nvPr/>
        </p:nvSpPr>
        <p:spPr bwMode="gray">
          <a:xfrm>
            <a:off x="8424249" y="1092522"/>
            <a:ext cx="384681" cy="5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uk-UA" sz="2800" b="1" i="0" u="none" strike="noStrike" kern="0" cap="none" spc="0" normalizeH="0" baseline="0" noProof="0" dirty="0" smtClean="0">
                <a:ln>
                  <a:noFill/>
                </a:ln>
                <a:solidFill>
                  <a:srgbClr val="002F8E"/>
                </a:solidFill>
                <a:effectLst/>
                <a:uLnTx/>
                <a:uFillTx/>
                <a:latin typeface="Akrobat ExtraBold"/>
              </a:rPr>
              <a:t>3</a:t>
            </a:r>
            <a:endParaRPr kumimoji="0" lang="en-US" sz="2800" b="1" i="0" u="none" strike="noStrike" kern="0" cap="none" spc="0" normalizeH="0" baseline="0" noProof="0" dirty="0" smtClean="0">
              <a:ln>
                <a:noFill/>
              </a:ln>
              <a:solidFill>
                <a:srgbClr val="002F8E"/>
              </a:solidFill>
              <a:effectLst/>
              <a:uLnTx/>
              <a:uFillTx/>
              <a:latin typeface="Akrobat ExtraBold"/>
            </a:endParaRPr>
          </a:p>
        </p:txBody>
      </p:sp>
    </p:spTree>
    <p:extLst>
      <p:ext uri="{BB962C8B-B14F-4D97-AF65-F5344CB8AC3E}">
        <p14:creationId xmlns:p14="http://schemas.microsoft.com/office/powerpoint/2010/main" val="303787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Округлений прямокутник 77"/>
          <p:cNvSpPr/>
          <p:nvPr/>
        </p:nvSpPr>
        <p:spPr>
          <a:xfrm>
            <a:off x="6133306" y="704439"/>
            <a:ext cx="5592416" cy="1450967"/>
          </a:xfrm>
          <a:prstGeom prst="roundRect">
            <a:avLst>
              <a:gd name="adj" fmla="val 10000"/>
            </a:avLst>
          </a:prstGeom>
          <a:solidFill>
            <a:srgbClr val="EFFFF9"/>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pic>
        <p:nvPicPr>
          <p:cNvPr id="76" name="Рисунок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56" y="556590"/>
            <a:ext cx="5418887" cy="5741418"/>
          </a:xfrm>
          <a:prstGeom prst="rect">
            <a:avLst/>
          </a:prstGeom>
        </p:spPr>
      </p:pic>
      <p:sp>
        <p:nvSpPr>
          <p:cNvPr id="48" name="Округлений прямокутник 47"/>
          <p:cNvSpPr/>
          <p:nvPr/>
        </p:nvSpPr>
        <p:spPr>
          <a:xfrm>
            <a:off x="6494450" y="2440102"/>
            <a:ext cx="4710623" cy="419539"/>
          </a:xfrm>
          <a:prstGeom prst="roundRect">
            <a:avLst>
              <a:gd name="adj" fmla="val 10000"/>
            </a:avLst>
          </a:prstGeom>
          <a:solidFill>
            <a:srgbClr val="EFFFF9"/>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pic>
        <p:nvPicPr>
          <p:cNvPr id="6" name="Рисунок 5"/>
          <p:cNvPicPr>
            <a:picLocks noChangeAspect="1"/>
          </p:cNvPicPr>
          <p:nvPr/>
        </p:nvPicPr>
        <p:blipFill>
          <a:blip r:embed="rId4"/>
          <a:stretch>
            <a:fillRect/>
          </a:stretch>
        </p:blipFill>
        <p:spPr>
          <a:xfrm>
            <a:off x="0" y="0"/>
            <a:ext cx="1203158" cy="326246"/>
          </a:xfrm>
          <a:prstGeom prst="rect">
            <a:avLst/>
          </a:prstGeom>
        </p:spPr>
      </p:pic>
      <p:sp>
        <p:nvSpPr>
          <p:cNvPr id="2" name="Місце для номера слайда 1"/>
          <p:cNvSpPr>
            <a:spLocks noGrp="1"/>
          </p:cNvSpPr>
          <p:nvPr>
            <p:ph type="sldNum" sz="quarter" idx="4"/>
          </p:nvPr>
        </p:nvSpPr>
        <p:spPr>
          <a:xfrm>
            <a:off x="9448800" y="-1944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000" b="0" i="0" u="none" strike="noStrike" kern="1200" cap="none" spc="0" normalizeH="0" baseline="0" noProof="0" dirty="0">
              <a:ln>
                <a:noFill/>
              </a:ln>
              <a:solidFill>
                <a:srgbClr val="145414"/>
              </a:solidFill>
              <a:effectLst/>
              <a:uLnTx/>
              <a:uFillTx/>
              <a:latin typeface="Akrobat ExtraBold"/>
              <a:ea typeface="+mn-ea"/>
              <a:cs typeface="+mn-cs"/>
            </a:endParaRPr>
          </a:p>
        </p:txBody>
      </p:sp>
      <p:sp>
        <p:nvSpPr>
          <p:cNvPr id="17" name="Прямокутник 16"/>
          <p:cNvSpPr/>
          <p:nvPr/>
        </p:nvSpPr>
        <p:spPr>
          <a:xfrm>
            <a:off x="1203157" y="955882"/>
            <a:ext cx="3637199" cy="2308324"/>
          </a:xfrm>
          <a:prstGeom prst="rect">
            <a:avLst/>
          </a:prstGeom>
        </p:spPr>
        <p:txBody>
          <a:bodyPr wrap="square">
            <a:spAutoFit/>
          </a:bodyPr>
          <a:lstStyle/>
          <a:p>
            <a:pPr algn="ctr"/>
            <a:r>
              <a:rPr lang="uk-UA" dirty="0">
                <a:solidFill>
                  <a:srgbClr val="002F8E"/>
                </a:solidFill>
                <a:latin typeface="Akrobat ExtraBold"/>
              </a:rPr>
              <a:t>Орган </a:t>
            </a:r>
            <a:r>
              <a:rPr lang="uk-UA" dirty="0" smtClean="0">
                <a:solidFill>
                  <a:srgbClr val="002F8E"/>
                </a:solidFill>
                <a:latin typeface="Akrobat ExtraBold"/>
              </a:rPr>
              <a:t>ПФ </a:t>
            </a:r>
            <a:r>
              <a:rPr lang="uk-UA" dirty="0">
                <a:solidFill>
                  <a:srgbClr val="002F8E"/>
                </a:solidFill>
                <a:latin typeface="Akrobat ExtraBold"/>
              </a:rPr>
              <a:t>/ </a:t>
            </a:r>
            <a:r>
              <a:rPr lang="uk-UA" dirty="0" smtClean="0">
                <a:solidFill>
                  <a:srgbClr val="002F8E"/>
                </a:solidFill>
                <a:latin typeface="Akrobat ExtraBold"/>
              </a:rPr>
              <a:t>ПФУ </a:t>
            </a:r>
            <a:r>
              <a:rPr lang="uk-UA" dirty="0">
                <a:solidFill>
                  <a:srgbClr val="002F8E"/>
                </a:solidFill>
                <a:latin typeface="Akrobat ExtraBold"/>
              </a:rPr>
              <a:t>при розгляді скарги страхувальника перевіряє законність і обґрунтованість рішення, що оскаржується, і приймає одне з рішень, передбачених статтею 85 Закону України “Про адміністративну </a:t>
            </a:r>
            <a:r>
              <a:rPr lang="ru-RU" dirty="0">
                <a:solidFill>
                  <a:srgbClr val="002F8E"/>
                </a:solidFill>
                <a:latin typeface="Akrobat ExtraBold"/>
              </a:rPr>
              <a:t>процедуру</a:t>
            </a:r>
            <a:r>
              <a:rPr lang="ru-RU" dirty="0" smtClean="0">
                <a:solidFill>
                  <a:srgbClr val="002F8E"/>
                </a:solidFill>
                <a:latin typeface="Akrobat ExtraBold"/>
              </a:rPr>
              <a:t>”.</a:t>
            </a:r>
            <a:endParaRPr lang="uk-UA" dirty="0">
              <a:solidFill>
                <a:srgbClr val="002F8E"/>
              </a:solidFill>
              <a:latin typeface="Akrobat ExtraBold"/>
            </a:endParaRPr>
          </a:p>
        </p:txBody>
      </p:sp>
      <p:sp>
        <p:nvSpPr>
          <p:cNvPr id="18" name="Прямокутник 17"/>
          <p:cNvSpPr/>
          <p:nvPr/>
        </p:nvSpPr>
        <p:spPr>
          <a:xfrm>
            <a:off x="6115875" y="735760"/>
            <a:ext cx="5502965" cy="1323439"/>
          </a:xfrm>
          <a:prstGeom prst="rect">
            <a:avLst/>
          </a:prstGeom>
        </p:spPr>
        <p:txBody>
          <a:bodyPr wrap="square">
            <a:spAutoFit/>
          </a:bodyPr>
          <a:lstStyle/>
          <a:p>
            <a:pPr algn="ctr"/>
            <a:r>
              <a:rPr lang="uk-UA" sz="1600" dirty="0">
                <a:solidFill>
                  <a:srgbClr val="002F8E"/>
                </a:solidFill>
                <a:latin typeface="Akrobat ExtraBold"/>
              </a:rPr>
              <a:t>Структурні підрозділи (працівники) органів ПФ / ПФУ, уповноважені готувати матеріали для розгляду скарги на рішення, зазначені в пункті 1 розділу </a:t>
            </a:r>
            <a:r>
              <a:rPr lang="en-US" sz="1600" dirty="0">
                <a:solidFill>
                  <a:srgbClr val="002F8E"/>
                </a:solidFill>
                <a:latin typeface="Akrobat ExtraBold"/>
              </a:rPr>
              <a:t>I </a:t>
            </a:r>
            <a:r>
              <a:rPr lang="uk-UA" sz="1600" dirty="0">
                <a:solidFill>
                  <a:srgbClr val="002F8E"/>
                </a:solidFill>
                <a:latin typeface="Akrobat ExtraBold"/>
              </a:rPr>
              <a:t>цього Порядку, </a:t>
            </a:r>
            <a:r>
              <a:rPr lang="uk-UA" sz="1600" b="1" dirty="0">
                <a:solidFill>
                  <a:srgbClr val="002F8E"/>
                </a:solidFill>
                <a:latin typeface="Akrobat ExtraBold"/>
              </a:rPr>
              <a:t>мають право одержувати </a:t>
            </a:r>
            <a:r>
              <a:rPr lang="uk-UA" sz="1600" dirty="0">
                <a:solidFill>
                  <a:srgbClr val="002F8E"/>
                </a:solidFill>
                <a:latin typeface="Akrobat ExtraBold"/>
              </a:rPr>
              <a:t>у встановленому порядку </a:t>
            </a:r>
            <a:r>
              <a:rPr lang="uk-UA" sz="1600" b="1" dirty="0">
                <a:solidFill>
                  <a:srgbClr val="002F8E"/>
                </a:solidFill>
                <a:latin typeface="Akrobat ExtraBold"/>
              </a:rPr>
              <a:t>від посадових осіб органів ПФ / ПФУ </a:t>
            </a:r>
            <a:endParaRPr lang="uk-UA" sz="1600" b="1" dirty="0"/>
          </a:p>
        </p:txBody>
      </p:sp>
      <p:sp>
        <p:nvSpPr>
          <p:cNvPr id="19" name="Прямокутник 18"/>
          <p:cNvSpPr/>
          <p:nvPr/>
        </p:nvSpPr>
        <p:spPr>
          <a:xfrm>
            <a:off x="8272482" y="2456249"/>
            <a:ext cx="1189749" cy="338554"/>
          </a:xfrm>
          <a:prstGeom prst="rect">
            <a:avLst/>
          </a:prstGeom>
        </p:spPr>
        <p:txBody>
          <a:bodyPr wrap="none">
            <a:spAutoFit/>
          </a:bodyPr>
          <a:lstStyle/>
          <a:p>
            <a:r>
              <a:rPr lang="uk-UA" sz="1600" dirty="0">
                <a:solidFill>
                  <a:srgbClr val="002F8E"/>
                </a:solidFill>
                <a:latin typeface="Akrobat ExtraBold"/>
              </a:rPr>
              <a:t>документи</a:t>
            </a:r>
            <a:endParaRPr lang="uk-UA" sz="1600" dirty="0"/>
          </a:p>
        </p:txBody>
      </p:sp>
      <p:sp>
        <p:nvSpPr>
          <p:cNvPr id="65" name="Округлений прямокутник 64"/>
          <p:cNvSpPr/>
          <p:nvPr/>
        </p:nvSpPr>
        <p:spPr>
          <a:xfrm>
            <a:off x="6512047" y="2995584"/>
            <a:ext cx="4710623" cy="419539"/>
          </a:xfrm>
          <a:prstGeom prst="roundRect">
            <a:avLst>
              <a:gd name="adj" fmla="val 10000"/>
            </a:avLst>
          </a:prstGeom>
          <a:solidFill>
            <a:srgbClr val="EFFFF9"/>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67" name="Округлений прямокутник 66"/>
          <p:cNvSpPr/>
          <p:nvPr/>
        </p:nvSpPr>
        <p:spPr>
          <a:xfrm>
            <a:off x="6512047" y="3605525"/>
            <a:ext cx="4710623" cy="419539"/>
          </a:xfrm>
          <a:prstGeom prst="roundRect">
            <a:avLst>
              <a:gd name="adj" fmla="val 10000"/>
            </a:avLst>
          </a:prstGeom>
          <a:solidFill>
            <a:srgbClr val="EFFFF9"/>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68" name="Округлений прямокутник 67"/>
          <p:cNvSpPr/>
          <p:nvPr/>
        </p:nvSpPr>
        <p:spPr>
          <a:xfrm>
            <a:off x="6512047" y="4196290"/>
            <a:ext cx="4710623" cy="725822"/>
          </a:xfrm>
          <a:prstGeom prst="roundRect">
            <a:avLst>
              <a:gd name="adj" fmla="val 10000"/>
            </a:avLst>
          </a:prstGeom>
          <a:solidFill>
            <a:srgbClr val="EFFFF9"/>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0" name="Округлений прямокутник 69"/>
          <p:cNvSpPr/>
          <p:nvPr/>
        </p:nvSpPr>
        <p:spPr>
          <a:xfrm>
            <a:off x="6541502" y="5093338"/>
            <a:ext cx="4710623" cy="877865"/>
          </a:xfrm>
          <a:prstGeom prst="roundRect">
            <a:avLst>
              <a:gd name="adj" fmla="val 10000"/>
            </a:avLst>
          </a:prstGeom>
          <a:solidFill>
            <a:srgbClr val="EFFFF9"/>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0" name="Прямокутник 19"/>
          <p:cNvSpPr/>
          <p:nvPr/>
        </p:nvSpPr>
        <p:spPr>
          <a:xfrm>
            <a:off x="8400759" y="2963178"/>
            <a:ext cx="898003" cy="338554"/>
          </a:xfrm>
          <a:prstGeom prst="rect">
            <a:avLst/>
          </a:prstGeom>
        </p:spPr>
        <p:txBody>
          <a:bodyPr wrap="none">
            <a:spAutoFit/>
          </a:bodyPr>
          <a:lstStyle/>
          <a:p>
            <a:r>
              <a:rPr lang="uk-UA" sz="1600" dirty="0">
                <a:solidFill>
                  <a:srgbClr val="002F8E"/>
                </a:solidFill>
                <a:latin typeface="Akrobat ExtraBold"/>
              </a:rPr>
              <a:t>довідки</a:t>
            </a:r>
            <a:endParaRPr lang="uk-UA" sz="1600" dirty="0"/>
          </a:p>
        </p:txBody>
      </p:sp>
      <p:sp>
        <p:nvSpPr>
          <p:cNvPr id="21" name="Прямокутник 20"/>
          <p:cNvSpPr/>
          <p:nvPr/>
        </p:nvSpPr>
        <p:spPr>
          <a:xfrm>
            <a:off x="8221577" y="3581947"/>
            <a:ext cx="1256370" cy="338554"/>
          </a:xfrm>
          <a:prstGeom prst="rect">
            <a:avLst/>
          </a:prstGeom>
        </p:spPr>
        <p:txBody>
          <a:bodyPr wrap="none">
            <a:spAutoFit/>
          </a:bodyPr>
          <a:lstStyle/>
          <a:p>
            <a:r>
              <a:rPr lang="uk-UA" sz="1600" dirty="0">
                <a:solidFill>
                  <a:srgbClr val="002F8E"/>
                </a:solidFill>
                <a:latin typeface="Akrobat ExtraBold"/>
              </a:rPr>
              <a:t>розрахунки</a:t>
            </a:r>
            <a:endParaRPr lang="uk-UA" sz="1600" dirty="0"/>
          </a:p>
        </p:txBody>
      </p:sp>
      <p:sp>
        <p:nvSpPr>
          <p:cNvPr id="22" name="Прямокутник 21"/>
          <p:cNvSpPr/>
          <p:nvPr/>
        </p:nvSpPr>
        <p:spPr>
          <a:xfrm>
            <a:off x="6245405" y="4223867"/>
            <a:ext cx="4977265" cy="584775"/>
          </a:xfrm>
          <a:prstGeom prst="rect">
            <a:avLst/>
          </a:prstGeom>
        </p:spPr>
        <p:txBody>
          <a:bodyPr wrap="square">
            <a:spAutoFit/>
          </a:bodyPr>
          <a:lstStyle/>
          <a:p>
            <a:pPr algn="ctr"/>
            <a:r>
              <a:rPr lang="uk-UA" sz="1600" dirty="0">
                <a:solidFill>
                  <a:srgbClr val="002F8E"/>
                </a:solidFill>
                <a:latin typeface="Akrobat ExtraBold"/>
              </a:rPr>
              <a:t>пояснення та інші матеріали, необхідні для виконання покладених на них завдань</a:t>
            </a:r>
            <a:endParaRPr lang="uk-UA" sz="1600" dirty="0"/>
          </a:p>
        </p:txBody>
      </p:sp>
      <p:sp>
        <p:nvSpPr>
          <p:cNvPr id="10" name="Прямокутник 9"/>
          <p:cNvSpPr/>
          <p:nvPr/>
        </p:nvSpPr>
        <p:spPr>
          <a:xfrm>
            <a:off x="6606146" y="5108368"/>
            <a:ext cx="4616524" cy="830997"/>
          </a:xfrm>
          <a:prstGeom prst="rect">
            <a:avLst/>
          </a:prstGeom>
        </p:spPr>
        <p:txBody>
          <a:bodyPr wrap="square">
            <a:spAutoFit/>
          </a:bodyPr>
          <a:lstStyle/>
          <a:p>
            <a:pPr algn="ctr"/>
            <a:r>
              <a:rPr lang="uk-UA" sz="1600" dirty="0" smtClean="0">
                <a:solidFill>
                  <a:srgbClr val="002F8E"/>
                </a:solidFill>
                <a:latin typeface="Akrobat ExtraBold"/>
              </a:rPr>
              <a:t>залучати </a:t>
            </a:r>
            <a:r>
              <a:rPr lang="uk-UA" sz="1600" dirty="0">
                <a:solidFill>
                  <a:srgbClr val="002F8E"/>
                </a:solidFill>
                <a:latin typeface="Akrobat ExtraBold"/>
              </a:rPr>
              <a:t>до підготовки матеріалів (за згодою керівника) інші структурні підрозділи (працівників) органів </a:t>
            </a:r>
            <a:r>
              <a:rPr lang="uk-UA" sz="1600" dirty="0" smtClean="0">
                <a:solidFill>
                  <a:srgbClr val="002F8E"/>
                </a:solidFill>
                <a:latin typeface="Akrobat ExtraBold"/>
              </a:rPr>
              <a:t>ПФ </a:t>
            </a:r>
            <a:r>
              <a:rPr lang="uk-UA" sz="1600" dirty="0">
                <a:solidFill>
                  <a:srgbClr val="002F8E"/>
                </a:solidFill>
                <a:latin typeface="Akrobat ExtraBold"/>
              </a:rPr>
              <a:t>/ </a:t>
            </a:r>
            <a:r>
              <a:rPr lang="uk-UA" sz="1600" dirty="0" smtClean="0">
                <a:solidFill>
                  <a:srgbClr val="002F8E"/>
                </a:solidFill>
                <a:latin typeface="Akrobat ExtraBold"/>
              </a:rPr>
              <a:t>ПФУ.</a:t>
            </a:r>
            <a:endParaRPr lang="uk-UA" sz="1600" dirty="0">
              <a:solidFill>
                <a:srgbClr val="002F8E"/>
              </a:solidFill>
              <a:latin typeface="Akrobat ExtraBold"/>
            </a:endParaRPr>
          </a:p>
        </p:txBody>
      </p:sp>
      <p:pic>
        <p:nvPicPr>
          <p:cNvPr id="24" name="Рисунок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6852" y="3572476"/>
            <a:ext cx="3429000" cy="2381990"/>
          </a:xfrm>
          <a:prstGeom prst="rect">
            <a:avLst/>
          </a:prstGeom>
        </p:spPr>
      </p:pic>
    </p:spTree>
    <p:extLst>
      <p:ext uri="{BB962C8B-B14F-4D97-AF65-F5344CB8AC3E}">
        <p14:creationId xmlns:p14="http://schemas.microsoft.com/office/powerpoint/2010/main" val="296500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D350C2-47A5-211F-A685-9ACD211179E2}"/>
              </a:ext>
            </a:extLst>
          </p:cNvPr>
          <p:cNvSpPr>
            <a:spLocks noGrp="1"/>
          </p:cNvSpPr>
          <p:nvPr>
            <p:ph type="sldNum" sz="quarter" idx="4"/>
          </p:nvPr>
        </p:nvSpPr>
        <p:spPr>
          <a:xfrm>
            <a:off x="9439889" y="-1981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000" b="0" i="0" u="none" strike="noStrike" kern="1200" cap="none" spc="0" normalizeH="0" baseline="0" noProof="0" dirty="0">
              <a:ln>
                <a:noFill/>
              </a:ln>
              <a:solidFill>
                <a:srgbClr val="145414"/>
              </a:solidFill>
              <a:effectLst/>
              <a:uLnTx/>
              <a:uFillTx/>
              <a:latin typeface="Akrobat ExtraBold"/>
            </a:endParaRPr>
          </a:p>
        </p:txBody>
      </p:sp>
      <p:grpSp>
        <p:nvGrpSpPr>
          <p:cNvPr id="37" name="Group 220"/>
          <p:cNvGrpSpPr>
            <a:grpSpLocks/>
          </p:cNvGrpSpPr>
          <p:nvPr/>
        </p:nvGrpSpPr>
        <p:grpSpPr bwMode="auto">
          <a:xfrm>
            <a:off x="416341" y="1231329"/>
            <a:ext cx="11395129" cy="1003887"/>
            <a:chOff x="1454" y="1226"/>
            <a:chExt cx="6988" cy="545"/>
          </a:xfrm>
        </p:grpSpPr>
        <p:sp>
          <p:nvSpPr>
            <p:cNvPr id="41" name="Oval 62"/>
            <p:cNvSpPr>
              <a:spLocks noChangeArrowheads="1"/>
            </p:cNvSpPr>
            <p:nvPr/>
          </p:nvSpPr>
          <p:spPr bwMode="auto">
            <a:xfrm>
              <a:off x="1491" y="1226"/>
              <a:ext cx="231" cy="235"/>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Text Box 63"/>
            <p:cNvSpPr txBox="1">
              <a:spLocks noChangeArrowheads="1"/>
            </p:cNvSpPr>
            <p:nvPr/>
          </p:nvSpPr>
          <p:spPr bwMode="auto">
            <a:xfrm>
              <a:off x="1920" y="1248"/>
              <a:ext cx="21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000000"/>
                  </a:solidFill>
                </a:rPr>
                <a:t>Click to add Title</a:t>
              </a:r>
            </a:p>
          </p:txBody>
        </p:sp>
        <p:sp>
          <p:nvSpPr>
            <p:cNvPr id="44" name="AutoShape 95"/>
            <p:cNvSpPr>
              <a:spLocks noChangeArrowheads="1"/>
            </p:cNvSpPr>
            <p:nvPr/>
          </p:nvSpPr>
          <p:spPr bwMode="gray">
            <a:xfrm>
              <a:off x="1654" y="1229"/>
              <a:ext cx="6788" cy="542"/>
            </a:xfrm>
            <a:prstGeom prst="roundRect">
              <a:avLst>
                <a:gd name="adj" fmla="val 50000"/>
              </a:avLst>
            </a:prstGeom>
            <a:gradFill rotWithShape="1">
              <a:gsLst>
                <a:gs pos="0">
                  <a:srgbClr val="B1E6FB">
                    <a:gamma/>
                    <a:tint val="24314"/>
                    <a:invGamma/>
                  </a:srgbClr>
                </a:gs>
                <a:gs pos="100000">
                  <a:srgbClr val="C0E6D8"/>
                </a:gs>
              </a:gsLst>
              <a:lin ang="0" scaled="1"/>
            </a:gradFill>
            <a:ln w="38100" algn="ctr">
              <a:solidFill>
                <a:srgbClr val="79B59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6" name="Oval 98"/>
            <p:cNvSpPr>
              <a:spLocks noChangeArrowheads="1"/>
            </p:cNvSpPr>
            <p:nvPr/>
          </p:nvSpPr>
          <p:spPr bwMode="gray">
            <a:xfrm rot="1758052">
              <a:off x="1454" y="1260"/>
              <a:ext cx="351" cy="251"/>
            </a:xfrm>
            <a:prstGeom prst="ellipse">
              <a:avLst/>
            </a:prstGeom>
            <a:gradFill rotWithShape="1">
              <a:gsLst>
                <a:gs pos="0">
                  <a:srgbClr val="C3E7DA"/>
                </a:gs>
                <a:gs pos="100000">
                  <a:srgbClr val="79B59A"/>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Text Box 101"/>
            <p:cNvSpPr txBox="1">
              <a:spLocks noChangeArrowheads="1"/>
            </p:cNvSpPr>
            <p:nvPr/>
          </p:nvSpPr>
          <p:spPr bwMode="gray">
            <a:xfrm>
              <a:off x="1519" y="1243"/>
              <a:ext cx="237"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uk-UA" sz="2400" b="1" dirty="0" smtClean="0">
                  <a:solidFill>
                    <a:srgbClr val="FFFFFF"/>
                  </a:solidFill>
                </a:rPr>
                <a:t>2</a:t>
              </a:r>
              <a:endParaRPr lang="en-US" sz="2400" b="1" dirty="0">
                <a:solidFill>
                  <a:srgbClr val="FFFFFF"/>
                </a:solidFill>
              </a:endParaRPr>
            </a:p>
          </p:txBody>
        </p:sp>
      </p:grpSp>
      <p:grpSp>
        <p:nvGrpSpPr>
          <p:cNvPr id="63" name="Group 220"/>
          <p:cNvGrpSpPr>
            <a:grpSpLocks/>
          </p:cNvGrpSpPr>
          <p:nvPr/>
        </p:nvGrpSpPr>
        <p:grpSpPr bwMode="auto">
          <a:xfrm>
            <a:off x="670950" y="5861348"/>
            <a:ext cx="11116859" cy="560459"/>
            <a:chOff x="1654" y="1229"/>
            <a:chExt cx="6765" cy="536"/>
          </a:xfrm>
        </p:grpSpPr>
        <p:sp>
          <p:nvSpPr>
            <p:cNvPr id="68" name="Text Box 63"/>
            <p:cNvSpPr txBox="1">
              <a:spLocks noChangeArrowheads="1"/>
            </p:cNvSpPr>
            <p:nvPr/>
          </p:nvSpPr>
          <p:spPr bwMode="auto">
            <a:xfrm>
              <a:off x="1920" y="1248"/>
              <a:ext cx="21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000000"/>
                  </a:solidFill>
                </a:rPr>
                <a:t>Click to add Title</a:t>
              </a:r>
            </a:p>
          </p:txBody>
        </p:sp>
        <p:sp>
          <p:nvSpPr>
            <p:cNvPr id="70" name="AutoShape 95"/>
            <p:cNvSpPr>
              <a:spLocks noChangeArrowheads="1"/>
            </p:cNvSpPr>
            <p:nvPr/>
          </p:nvSpPr>
          <p:spPr bwMode="gray">
            <a:xfrm>
              <a:off x="1654" y="1229"/>
              <a:ext cx="6765" cy="536"/>
            </a:xfrm>
            <a:prstGeom prst="roundRect">
              <a:avLst>
                <a:gd name="adj" fmla="val 50000"/>
              </a:avLst>
            </a:prstGeom>
            <a:gradFill rotWithShape="1">
              <a:gsLst>
                <a:gs pos="0">
                  <a:srgbClr val="B1E6FB">
                    <a:gamma/>
                    <a:tint val="24314"/>
                    <a:invGamma/>
                  </a:srgbClr>
                </a:gs>
                <a:gs pos="100000">
                  <a:srgbClr val="C0E6D8"/>
                </a:gs>
              </a:gsLst>
              <a:lin ang="0" scaled="1"/>
            </a:gradFill>
            <a:ln w="38100" algn="ctr">
              <a:solidFill>
                <a:srgbClr val="79B59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grpSp>
        <p:nvGrpSpPr>
          <p:cNvPr id="77" name="Group 220"/>
          <p:cNvGrpSpPr>
            <a:grpSpLocks/>
          </p:cNvGrpSpPr>
          <p:nvPr/>
        </p:nvGrpSpPr>
        <p:grpSpPr bwMode="auto">
          <a:xfrm>
            <a:off x="670949" y="4581493"/>
            <a:ext cx="11116859" cy="1250461"/>
            <a:chOff x="1654" y="1229"/>
            <a:chExt cx="6793" cy="506"/>
          </a:xfrm>
        </p:grpSpPr>
        <p:sp>
          <p:nvSpPr>
            <p:cNvPr id="82" name="Text Box 63"/>
            <p:cNvSpPr txBox="1">
              <a:spLocks noChangeArrowheads="1"/>
            </p:cNvSpPr>
            <p:nvPr/>
          </p:nvSpPr>
          <p:spPr bwMode="auto">
            <a:xfrm>
              <a:off x="1920" y="1248"/>
              <a:ext cx="2160" cy="24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000000"/>
                  </a:solidFill>
                </a:rPr>
                <a:t>Click to add Title</a:t>
              </a:r>
            </a:p>
          </p:txBody>
        </p:sp>
        <p:sp>
          <p:nvSpPr>
            <p:cNvPr id="84" name="AutoShape 95"/>
            <p:cNvSpPr>
              <a:spLocks noChangeArrowheads="1"/>
            </p:cNvSpPr>
            <p:nvPr/>
          </p:nvSpPr>
          <p:spPr bwMode="gray">
            <a:xfrm>
              <a:off x="1654" y="1229"/>
              <a:ext cx="6793" cy="506"/>
            </a:xfrm>
            <a:prstGeom prst="roundRect">
              <a:avLst/>
            </a:prstGeom>
            <a:gradFill rotWithShape="1">
              <a:gsLst>
                <a:gs pos="0">
                  <a:srgbClr val="B1E6FB">
                    <a:gamma/>
                    <a:tint val="24314"/>
                    <a:invGamma/>
                  </a:srgbClr>
                </a:gs>
                <a:gs pos="100000">
                  <a:srgbClr val="EAF8FC"/>
                </a:gs>
              </a:gsLst>
              <a:lin ang="0" scaled="1"/>
            </a:gradFill>
            <a:ln w="38100" algn="ctr">
              <a:solidFill>
                <a:srgbClr val="0066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pic>
        <p:nvPicPr>
          <p:cNvPr id="90" name="Рисунок 89"/>
          <p:cNvPicPr>
            <a:picLocks noChangeAspect="1"/>
          </p:cNvPicPr>
          <p:nvPr/>
        </p:nvPicPr>
        <p:blipFill>
          <a:blip r:embed="rId3"/>
          <a:stretch>
            <a:fillRect/>
          </a:stretch>
        </p:blipFill>
        <p:spPr>
          <a:xfrm>
            <a:off x="0" y="-31095"/>
            <a:ext cx="1203158" cy="357341"/>
          </a:xfrm>
          <a:prstGeom prst="rect">
            <a:avLst/>
          </a:prstGeom>
        </p:spPr>
      </p:pic>
      <p:sp>
        <p:nvSpPr>
          <p:cNvPr id="4" name="Прямокутник 3"/>
          <p:cNvSpPr/>
          <p:nvPr/>
        </p:nvSpPr>
        <p:spPr>
          <a:xfrm>
            <a:off x="1034503" y="4537909"/>
            <a:ext cx="10599697" cy="1323439"/>
          </a:xfrm>
          <a:prstGeom prst="rect">
            <a:avLst/>
          </a:prstGeom>
        </p:spPr>
        <p:txBody>
          <a:bodyPr wrap="square">
            <a:spAutoFit/>
          </a:bodyPr>
          <a:lstStyle/>
          <a:p>
            <a:pPr indent="252000" algn="just"/>
            <a:r>
              <a:rPr lang="uk-UA" sz="1600" dirty="0" smtClean="0">
                <a:solidFill>
                  <a:srgbClr val="002F8E"/>
                </a:solidFill>
                <a:latin typeface="Akrobat ExtraBold"/>
              </a:rPr>
              <a:t>У разі скасування раніше прийнятого рішення органу Пенсійного фонду про повернення страхових коштів та застосування фінансових санкцій за порушення порядку використання коштів загальнообов’язкового державного соціального страхування, про застосування фінансових санкцій за несвоєчасне повернення або повернення не в повному обсязі страхових коштів воно вважається відкликаним з дня прийняття рішення про повне або часткове задоволення скарги страхувальника.</a:t>
            </a:r>
          </a:p>
        </p:txBody>
      </p:sp>
      <p:grpSp>
        <p:nvGrpSpPr>
          <p:cNvPr id="91" name="Group 220"/>
          <p:cNvGrpSpPr>
            <a:grpSpLocks/>
          </p:cNvGrpSpPr>
          <p:nvPr/>
        </p:nvGrpSpPr>
        <p:grpSpPr bwMode="auto">
          <a:xfrm>
            <a:off x="675636" y="433557"/>
            <a:ext cx="11132051" cy="803275"/>
            <a:chOff x="1654" y="1229"/>
            <a:chExt cx="6793" cy="506"/>
          </a:xfrm>
        </p:grpSpPr>
        <p:sp>
          <p:nvSpPr>
            <p:cNvPr id="96" name="Text Box 63"/>
            <p:cNvSpPr txBox="1">
              <a:spLocks noChangeArrowheads="1"/>
            </p:cNvSpPr>
            <p:nvPr/>
          </p:nvSpPr>
          <p:spPr bwMode="auto">
            <a:xfrm>
              <a:off x="1920" y="1248"/>
              <a:ext cx="21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000000"/>
                  </a:solidFill>
                </a:rPr>
                <a:t>Click to add Title</a:t>
              </a:r>
            </a:p>
          </p:txBody>
        </p:sp>
        <p:sp>
          <p:nvSpPr>
            <p:cNvPr id="98" name="AutoShape 95"/>
            <p:cNvSpPr>
              <a:spLocks noChangeArrowheads="1"/>
            </p:cNvSpPr>
            <p:nvPr/>
          </p:nvSpPr>
          <p:spPr bwMode="gray">
            <a:xfrm>
              <a:off x="1654" y="1229"/>
              <a:ext cx="6793" cy="506"/>
            </a:xfrm>
            <a:prstGeom prst="roundRect">
              <a:avLst/>
            </a:prstGeom>
            <a:gradFill rotWithShape="1">
              <a:gsLst>
                <a:gs pos="0">
                  <a:srgbClr val="B1E6FB">
                    <a:gamma/>
                    <a:tint val="24314"/>
                    <a:invGamma/>
                  </a:srgbClr>
                </a:gs>
                <a:gs pos="100000">
                  <a:srgbClr val="EAF8FC"/>
                </a:gs>
              </a:gsLst>
              <a:lin ang="0" scaled="1"/>
            </a:gradFill>
            <a:ln w="38100" algn="ctr">
              <a:solidFill>
                <a:srgbClr val="0066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01" name="Text Box 100"/>
            <p:cNvSpPr txBox="1">
              <a:spLocks noChangeArrowheads="1"/>
            </p:cNvSpPr>
            <p:nvPr/>
          </p:nvSpPr>
          <p:spPr bwMode="gray">
            <a:xfrm>
              <a:off x="1920" y="1248"/>
              <a:ext cx="64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a:endParaRPr lang="ru-RU" sz="2000" kern="0" dirty="0">
                <a:solidFill>
                  <a:srgbClr val="134E84"/>
                </a:solidFill>
                <a:latin typeface="Akrobat ExtraBold"/>
              </a:endParaRPr>
            </a:p>
          </p:txBody>
        </p:sp>
      </p:grpSp>
      <p:sp>
        <p:nvSpPr>
          <p:cNvPr id="5" name="Прямокутник 4"/>
          <p:cNvSpPr/>
          <p:nvPr/>
        </p:nvSpPr>
        <p:spPr>
          <a:xfrm>
            <a:off x="972705" y="435543"/>
            <a:ext cx="10661496" cy="830997"/>
          </a:xfrm>
          <a:prstGeom prst="rect">
            <a:avLst/>
          </a:prstGeom>
        </p:spPr>
        <p:txBody>
          <a:bodyPr wrap="square">
            <a:spAutoFit/>
          </a:bodyPr>
          <a:lstStyle/>
          <a:p>
            <a:pPr indent="252000" algn="just"/>
            <a:r>
              <a:rPr lang="uk-UA" sz="1600" dirty="0" smtClean="0">
                <a:solidFill>
                  <a:srgbClr val="002F8E"/>
                </a:solidFill>
                <a:latin typeface="Akrobat ExtraBold"/>
              </a:rPr>
              <a:t>Рішення за розглядом скарги страхувальника в органі Пенсійного фонду приймає його керівник (якщо оскаржуване рішення винесено посадовою особою цього органу), в Пенсійному фонді України — уповноважена особа на підставі відповідного розпорядчого </a:t>
            </a:r>
            <a:r>
              <a:rPr lang="uk-UA" sz="1600" dirty="0" err="1" smtClean="0">
                <a:solidFill>
                  <a:srgbClr val="002F8E"/>
                </a:solidFill>
                <a:latin typeface="Akrobat ExtraBold"/>
              </a:rPr>
              <a:t>акта</a:t>
            </a:r>
            <a:r>
              <a:rPr lang="uk-UA" sz="1600" dirty="0" smtClean="0">
                <a:solidFill>
                  <a:srgbClr val="002F8E"/>
                </a:solidFill>
                <a:latin typeface="Akrobat ExtraBold"/>
              </a:rPr>
              <a:t>.</a:t>
            </a:r>
            <a:endParaRPr lang="uk-UA" sz="1600" dirty="0">
              <a:solidFill>
                <a:srgbClr val="002F8E"/>
              </a:solidFill>
              <a:latin typeface="Akrobat ExtraBold"/>
            </a:endParaRPr>
          </a:p>
        </p:txBody>
      </p:sp>
      <p:sp>
        <p:nvSpPr>
          <p:cNvPr id="7" name="Прямокутник 6"/>
          <p:cNvSpPr/>
          <p:nvPr/>
        </p:nvSpPr>
        <p:spPr>
          <a:xfrm>
            <a:off x="1016885" y="1198670"/>
            <a:ext cx="10617316" cy="1323439"/>
          </a:xfrm>
          <a:prstGeom prst="rect">
            <a:avLst/>
          </a:prstGeom>
        </p:spPr>
        <p:txBody>
          <a:bodyPr wrap="square">
            <a:spAutoFit/>
          </a:bodyPr>
          <a:lstStyle/>
          <a:p>
            <a:pPr indent="252000" algn="just"/>
            <a:r>
              <a:rPr lang="uk-UA" sz="1600" dirty="0">
                <a:solidFill>
                  <a:srgbClr val="002F8E"/>
                </a:solidFill>
                <a:latin typeface="Akrobat ExtraBold"/>
              </a:rPr>
              <a:t>Рішення про результати розгляду скарги страхувальника оформляється відповідно до вимог Закону України «Про адміністративну процедуру</a:t>
            </a:r>
            <a:r>
              <a:rPr lang="uk-UA" sz="1600" dirty="0" smtClean="0">
                <a:solidFill>
                  <a:srgbClr val="002F8E"/>
                </a:solidFill>
                <a:latin typeface="Akrobat ExtraBold"/>
              </a:rPr>
              <a:t>».</a:t>
            </a:r>
            <a:r>
              <a:rPr lang="uk-UA" sz="1600" dirty="0">
                <a:solidFill>
                  <a:srgbClr val="002F8E"/>
                </a:solidFill>
                <a:latin typeface="Akrobat ExtraBold"/>
              </a:rPr>
              <a:t> Рішення складається у письмовій формі державною мовою із застосуванням офіційно-ділового стилю і термінології законодавства та оформляється на бланку органу </a:t>
            </a:r>
            <a:r>
              <a:rPr lang="uk-UA" sz="1600" dirty="0" smtClean="0">
                <a:solidFill>
                  <a:srgbClr val="002F8E"/>
                </a:solidFill>
                <a:latin typeface="Akrobat ExtraBold"/>
              </a:rPr>
              <a:t>ПФ </a:t>
            </a:r>
            <a:r>
              <a:rPr lang="uk-UA" sz="1600" dirty="0">
                <a:solidFill>
                  <a:srgbClr val="002F8E"/>
                </a:solidFill>
                <a:latin typeface="Akrobat ExtraBold"/>
              </a:rPr>
              <a:t>/ </a:t>
            </a:r>
            <a:r>
              <a:rPr lang="uk-UA" sz="1600" dirty="0" smtClean="0">
                <a:solidFill>
                  <a:srgbClr val="002F8E"/>
                </a:solidFill>
                <a:latin typeface="Akrobat ExtraBold"/>
              </a:rPr>
              <a:t>ПФУ, </a:t>
            </a:r>
            <a:r>
              <a:rPr lang="uk-UA" sz="1600" dirty="0">
                <a:solidFill>
                  <a:srgbClr val="002F8E"/>
                </a:solidFill>
                <a:latin typeface="Akrobat ExtraBold"/>
              </a:rPr>
              <a:t>який розглядав скаргу, за формою, відповідно до додатка до цього Порядку.</a:t>
            </a:r>
          </a:p>
          <a:p>
            <a:endParaRPr lang="uk-UA" sz="1600" dirty="0">
              <a:solidFill>
                <a:srgbClr val="002F8E"/>
              </a:solidFill>
              <a:latin typeface="Akrobat ExtraBold"/>
            </a:endParaRPr>
          </a:p>
        </p:txBody>
      </p:sp>
      <p:grpSp>
        <p:nvGrpSpPr>
          <p:cNvPr id="105" name="Group 220"/>
          <p:cNvGrpSpPr>
            <a:grpSpLocks/>
          </p:cNvGrpSpPr>
          <p:nvPr/>
        </p:nvGrpSpPr>
        <p:grpSpPr bwMode="auto">
          <a:xfrm>
            <a:off x="433144" y="2132562"/>
            <a:ext cx="11325964" cy="1608728"/>
            <a:chOff x="1473" y="1169"/>
            <a:chExt cx="6951" cy="946"/>
          </a:xfrm>
        </p:grpSpPr>
        <p:sp>
          <p:nvSpPr>
            <p:cNvPr id="106" name="Text Box 63"/>
            <p:cNvSpPr txBox="1">
              <a:spLocks noChangeArrowheads="1"/>
            </p:cNvSpPr>
            <p:nvPr/>
          </p:nvSpPr>
          <p:spPr bwMode="auto">
            <a:xfrm>
              <a:off x="1920" y="1248"/>
              <a:ext cx="21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000000"/>
                  </a:solidFill>
                </a:rPr>
                <a:t>Click to add Title</a:t>
              </a:r>
            </a:p>
          </p:txBody>
        </p:sp>
        <p:sp>
          <p:nvSpPr>
            <p:cNvPr id="107" name="AutoShape 95"/>
            <p:cNvSpPr>
              <a:spLocks noChangeArrowheads="1"/>
            </p:cNvSpPr>
            <p:nvPr/>
          </p:nvSpPr>
          <p:spPr bwMode="gray">
            <a:xfrm>
              <a:off x="1631" y="1248"/>
              <a:ext cx="6793" cy="867"/>
            </a:xfrm>
            <a:prstGeom prst="roundRect">
              <a:avLst/>
            </a:prstGeom>
            <a:gradFill rotWithShape="1">
              <a:gsLst>
                <a:gs pos="0">
                  <a:srgbClr val="B1E6FB">
                    <a:gamma/>
                    <a:tint val="24314"/>
                    <a:invGamma/>
                  </a:srgbClr>
                </a:gs>
                <a:gs pos="100000">
                  <a:srgbClr val="EAF8FC"/>
                </a:gs>
              </a:gsLst>
              <a:lin ang="0" scaled="1"/>
            </a:gradFill>
            <a:ln w="38100" algn="ctr">
              <a:solidFill>
                <a:srgbClr val="0066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08" name="Oval 98"/>
            <p:cNvSpPr>
              <a:spLocks noChangeArrowheads="1"/>
            </p:cNvSpPr>
            <p:nvPr/>
          </p:nvSpPr>
          <p:spPr bwMode="gray">
            <a:xfrm rot="1758052">
              <a:off x="1473" y="1169"/>
              <a:ext cx="364" cy="295"/>
            </a:xfrm>
            <a:prstGeom prst="ellipse">
              <a:avLst/>
            </a:prstGeom>
            <a:gradFill rotWithShape="1">
              <a:gsLst>
                <a:gs pos="0">
                  <a:schemeClr val="tx2">
                    <a:lumMod val="40000"/>
                    <a:lumOff val="60000"/>
                  </a:schemeClr>
                </a:gs>
                <a:gs pos="100000">
                  <a:srgbClr val="0066C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Text Box 100"/>
            <p:cNvSpPr txBox="1">
              <a:spLocks noChangeArrowheads="1"/>
            </p:cNvSpPr>
            <p:nvPr/>
          </p:nvSpPr>
          <p:spPr bwMode="gray">
            <a:xfrm>
              <a:off x="1920" y="1248"/>
              <a:ext cx="647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a:endParaRPr lang="ru-RU" sz="2000" kern="0" dirty="0">
                <a:solidFill>
                  <a:srgbClr val="134E84"/>
                </a:solidFill>
                <a:latin typeface="Akrobat ExtraBold"/>
              </a:endParaRPr>
            </a:p>
          </p:txBody>
        </p:sp>
      </p:grpSp>
      <p:sp>
        <p:nvSpPr>
          <p:cNvPr id="110" name="Text Box 101"/>
          <p:cNvSpPr txBox="1">
            <a:spLocks noChangeArrowheads="1"/>
          </p:cNvSpPr>
          <p:nvPr/>
        </p:nvSpPr>
        <p:spPr bwMode="gray">
          <a:xfrm>
            <a:off x="552438" y="2114604"/>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2400" b="1" dirty="0" smtClean="0">
                <a:solidFill>
                  <a:srgbClr val="FFFFFF"/>
                </a:solidFill>
              </a:rPr>
              <a:t>3</a:t>
            </a:r>
            <a:endParaRPr lang="en-US" sz="2400" b="1" dirty="0">
              <a:solidFill>
                <a:srgbClr val="FFFFFF"/>
              </a:solidFill>
            </a:endParaRPr>
          </a:p>
        </p:txBody>
      </p:sp>
      <p:sp>
        <p:nvSpPr>
          <p:cNvPr id="8" name="Прямокутник 7"/>
          <p:cNvSpPr/>
          <p:nvPr/>
        </p:nvSpPr>
        <p:spPr>
          <a:xfrm>
            <a:off x="950727" y="2208002"/>
            <a:ext cx="10790984" cy="1569660"/>
          </a:xfrm>
          <a:prstGeom prst="rect">
            <a:avLst/>
          </a:prstGeom>
        </p:spPr>
        <p:txBody>
          <a:bodyPr wrap="square">
            <a:spAutoFit/>
          </a:bodyPr>
          <a:lstStyle/>
          <a:p>
            <a:pPr indent="252000" algn="just"/>
            <a:r>
              <a:rPr lang="uk-UA" sz="1600" dirty="0">
                <a:solidFill>
                  <a:srgbClr val="002F8E"/>
                </a:solidFill>
                <a:latin typeface="Akrobat ExtraBold"/>
              </a:rPr>
              <a:t>Рішення доводиться до відома страхувальника невідкладно, а за наявності обґрунтованих причин — не пізніше 3 робочих днів з дня його прийняття шляхом надсилання на його адресу поштою з повідомленням про вручення або надання йому під розписку</a:t>
            </a:r>
            <a:r>
              <a:rPr lang="uk-UA" sz="1600" dirty="0" smtClean="0">
                <a:solidFill>
                  <a:srgbClr val="002F8E"/>
                </a:solidFill>
                <a:latin typeface="Akrobat ExtraBold"/>
              </a:rPr>
              <a:t>. Якщо </a:t>
            </a:r>
            <a:r>
              <a:rPr lang="uk-UA" sz="1600" dirty="0">
                <a:solidFill>
                  <a:srgbClr val="002F8E"/>
                </a:solidFill>
                <a:latin typeface="Akrobat ExtraBold"/>
              </a:rPr>
              <a:t>вмотивоване рішення за скаргою страхувальника або рішення про продовження строків її розгляду не надсилається скаржнику протягом встановленого строку, така скарга вважається повністю задоволеною на користь скаржника з дня, наступного за останнім днем зазначених строків.</a:t>
            </a:r>
          </a:p>
        </p:txBody>
      </p:sp>
      <p:grpSp>
        <p:nvGrpSpPr>
          <p:cNvPr id="111" name="Group 220"/>
          <p:cNvGrpSpPr>
            <a:grpSpLocks/>
          </p:cNvGrpSpPr>
          <p:nvPr/>
        </p:nvGrpSpPr>
        <p:grpSpPr bwMode="auto">
          <a:xfrm>
            <a:off x="473415" y="3774236"/>
            <a:ext cx="11314394" cy="776481"/>
            <a:chOff x="1491" y="1226"/>
            <a:chExt cx="6951" cy="545"/>
          </a:xfrm>
        </p:grpSpPr>
        <p:sp>
          <p:nvSpPr>
            <p:cNvPr id="112" name="Oval 62"/>
            <p:cNvSpPr>
              <a:spLocks noChangeArrowheads="1"/>
            </p:cNvSpPr>
            <p:nvPr/>
          </p:nvSpPr>
          <p:spPr bwMode="auto">
            <a:xfrm>
              <a:off x="1491" y="1226"/>
              <a:ext cx="231" cy="235"/>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Text Box 63"/>
            <p:cNvSpPr txBox="1">
              <a:spLocks noChangeArrowheads="1"/>
            </p:cNvSpPr>
            <p:nvPr/>
          </p:nvSpPr>
          <p:spPr bwMode="auto">
            <a:xfrm>
              <a:off x="1920" y="1248"/>
              <a:ext cx="21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000000"/>
                  </a:solidFill>
                </a:rPr>
                <a:t>Click to add Title</a:t>
              </a:r>
            </a:p>
          </p:txBody>
        </p:sp>
        <p:sp>
          <p:nvSpPr>
            <p:cNvPr id="115" name="AutoShape 95"/>
            <p:cNvSpPr>
              <a:spLocks noChangeArrowheads="1"/>
            </p:cNvSpPr>
            <p:nvPr/>
          </p:nvSpPr>
          <p:spPr bwMode="gray">
            <a:xfrm>
              <a:off x="1612" y="1229"/>
              <a:ext cx="6830" cy="542"/>
            </a:xfrm>
            <a:prstGeom prst="roundRect">
              <a:avLst>
                <a:gd name="adj" fmla="val 50000"/>
              </a:avLst>
            </a:prstGeom>
            <a:gradFill rotWithShape="1">
              <a:gsLst>
                <a:gs pos="0">
                  <a:srgbClr val="B1E6FB">
                    <a:gamma/>
                    <a:tint val="24314"/>
                    <a:invGamma/>
                  </a:srgbClr>
                </a:gs>
                <a:gs pos="100000">
                  <a:srgbClr val="C0E6D8"/>
                </a:gs>
              </a:gsLst>
              <a:lin ang="0" scaled="1"/>
            </a:gradFill>
            <a:ln w="38100" algn="ctr">
              <a:solidFill>
                <a:srgbClr val="79B59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10" name="Прямокутник 9"/>
          <p:cNvSpPr/>
          <p:nvPr/>
        </p:nvSpPr>
        <p:spPr>
          <a:xfrm>
            <a:off x="1004912" y="3749114"/>
            <a:ext cx="10554298" cy="830997"/>
          </a:xfrm>
          <a:prstGeom prst="rect">
            <a:avLst/>
          </a:prstGeom>
        </p:spPr>
        <p:txBody>
          <a:bodyPr wrap="square">
            <a:spAutoFit/>
          </a:bodyPr>
          <a:lstStyle/>
          <a:p>
            <a:pPr indent="252000" algn="just"/>
            <a:r>
              <a:rPr lang="uk-UA" sz="1600" dirty="0">
                <a:solidFill>
                  <a:srgbClr val="002F8E"/>
                </a:solidFill>
                <a:latin typeface="Akrobat ExtraBold"/>
              </a:rPr>
              <a:t>У разі скасування повністю або частково рішення, яке оскаржується, якщо це необхідно здійснити для усунення порушення, в рішенні даються розпорядження органу Пенсійного фонду, рішення якого скасовано, про вчинення відповідних дій.</a:t>
            </a:r>
          </a:p>
        </p:txBody>
      </p:sp>
      <p:sp>
        <p:nvSpPr>
          <p:cNvPr id="15" name="Прямокутник 14"/>
          <p:cNvSpPr/>
          <p:nvPr/>
        </p:nvSpPr>
        <p:spPr>
          <a:xfrm>
            <a:off x="1054929" y="5852707"/>
            <a:ext cx="10504281" cy="584775"/>
          </a:xfrm>
          <a:prstGeom prst="rect">
            <a:avLst/>
          </a:prstGeom>
        </p:spPr>
        <p:txBody>
          <a:bodyPr wrap="square">
            <a:spAutoFit/>
          </a:bodyPr>
          <a:lstStyle/>
          <a:p>
            <a:pPr indent="252000" algn="just"/>
            <a:r>
              <a:rPr lang="uk-UA" sz="1600" dirty="0">
                <a:solidFill>
                  <a:srgbClr val="002F8E"/>
                </a:solidFill>
                <a:latin typeface="Akrobat ExtraBold"/>
              </a:rPr>
              <a:t>Рішення Пенсійного фонду України, прийняте за розглядом скарги страхувальника, може бути оскаржене до адміністративного суду.</a:t>
            </a:r>
          </a:p>
        </p:txBody>
      </p:sp>
      <p:sp>
        <p:nvSpPr>
          <p:cNvPr id="118" name="Oval 98"/>
          <p:cNvSpPr>
            <a:spLocks noChangeArrowheads="1"/>
          </p:cNvSpPr>
          <p:nvPr/>
        </p:nvSpPr>
        <p:spPr bwMode="gray">
          <a:xfrm rot="1758052">
            <a:off x="426618" y="375508"/>
            <a:ext cx="593102" cy="500063"/>
          </a:xfrm>
          <a:prstGeom prst="ellipse">
            <a:avLst/>
          </a:prstGeom>
          <a:gradFill rotWithShape="1">
            <a:gsLst>
              <a:gs pos="0">
                <a:schemeClr val="tx2">
                  <a:lumMod val="40000"/>
                  <a:lumOff val="60000"/>
                </a:schemeClr>
              </a:gs>
              <a:gs pos="100000">
                <a:srgbClr val="0066C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Text Box 101"/>
          <p:cNvSpPr txBox="1">
            <a:spLocks noChangeArrowheads="1"/>
          </p:cNvSpPr>
          <p:nvPr/>
        </p:nvSpPr>
        <p:spPr bwMode="gray">
          <a:xfrm>
            <a:off x="515978" y="341930"/>
            <a:ext cx="4347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uk-UA" sz="2400" b="1" dirty="0" smtClean="0">
                <a:solidFill>
                  <a:srgbClr val="FFFFFF"/>
                </a:solidFill>
              </a:rPr>
              <a:t>1</a:t>
            </a:r>
            <a:endParaRPr lang="en-US" sz="2400" b="1" dirty="0">
              <a:solidFill>
                <a:srgbClr val="FFFFFF"/>
              </a:solidFill>
            </a:endParaRPr>
          </a:p>
        </p:txBody>
      </p:sp>
      <p:sp>
        <p:nvSpPr>
          <p:cNvPr id="119" name="Oval 98"/>
          <p:cNvSpPr>
            <a:spLocks noChangeArrowheads="1"/>
          </p:cNvSpPr>
          <p:nvPr/>
        </p:nvSpPr>
        <p:spPr bwMode="gray">
          <a:xfrm rot="1758052">
            <a:off x="406042" y="5865648"/>
            <a:ext cx="572366" cy="462341"/>
          </a:xfrm>
          <a:prstGeom prst="ellipse">
            <a:avLst/>
          </a:prstGeom>
          <a:gradFill rotWithShape="1">
            <a:gsLst>
              <a:gs pos="0">
                <a:srgbClr val="C3E7DA"/>
              </a:gs>
              <a:gs pos="100000">
                <a:srgbClr val="79B59A"/>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Oval 98"/>
          <p:cNvSpPr>
            <a:spLocks noChangeArrowheads="1"/>
          </p:cNvSpPr>
          <p:nvPr/>
        </p:nvSpPr>
        <p:spPr bwMode="gray">
          <a:xfrm rot="1758052">
            <a:off x="413444" y="3746279"/>
            <a:ext cx="572366" cy="462341"/>
          </a:xfrm>
          <a:prstGeom prst="ellipse">
            <a:avLst/>
          </a:prstGeom>
          <a:gradFill rotWithShape="1">
            <a:gsLst>
              <a:gs pos="0">
                <a:srgbClr val="C3E7DA"/>
              </a:gs>
              <a:gs pos="100000">
                <a:srgbClr val="79B59A"/>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Oval 98"/>
          <p:cNvSpPr>
            <a:spLocks noChangeArrowheads="1"/>
          </p:cNvSpPr>
          <p:nvPr/>
        </p:nvSpPr>
        <p:spPr bwMode="gray">
          <a:xfrm rot="1758052">
            <a:off x="433144" y="4570581"/>
            <a:ext cx="593102" cy="501665"/>
          </a:xfrm>
          <a:prstGeom prst="ellipse">
            <a:avLst/>
          </a:prstGeom>
          <a:gradFill rotWithShape="1">
            <a:gsLst>
              <a:gs pos="0">
                <a:schemeClr val="tx2">
                  <a:lumMod val="40000"/>
                  <a:lumOff val="60000"/>
                </a:schemeClr>
              </a:gs>
              <a:gs pos="100000">
                <a:srgbClr val="0066C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Text Box 101"/>
          <p:cNvSpPr txBox="1">
            <a:spLocks noChangeArrowheads="1"/>
          </p:cNvSpPr>
          <p:nvPr/>
        </p:nvSpPr>
        <p:spPr bwMode="gray">
          <a:xfrm>
            <a:off x="524780" y="3698723"/>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2400" b="1" dirty="0" smtClean="0">
                <a:solidFill>
                  <a:srgbClr val="FFFFFF"/>
                </a:solidFill>
              </a:rPr>
              <a:t>4</a:t>
            </a:r>
            <a:endParaRPr lang="en-US" sz="2400" b="1" dirty="0">
              <a:solidFill>
                <a:srgbClr val="FFFFFF"/>
              </a:solidFill>
            </a:endParaRPr>
          </a:p>
        </p:txBody>
      </p:sp>
      <p:sp>
        <p:nvSpPr>
          <p:cNvPr id="123" name="Text Box 101"/>
          <p:cNvSpPr txBox="1">
            <a:spLocks noChangeArrowheads="1"/>
          </p:cNvSpPr>
          <p:nvPr/>
        </p:nvSpPr>
        <p:spPr bwMode="gray">
          <a:xfrm>
            <a:off x="537475" y="4590580"/>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2400" b="1" dirty="0" smtClean="0">
                <a:solidFill>
                  <a:srgbClr val="FFFFFF"/>
                </a:solidFill>
              </a:rPr>
              <a:t>5</a:t>
            </a:r>
            <a:endParaRPr lang="en-US" sz="2400" b="1" dirty="0">
              <a:solidFill>
                <a:srgbClr val="FFFFFF"/>
              </a:solidFill>
            </a:endParaRPr>
          </a:p>
        </p:txBody>
      </p:sp>
      <p:sp>
        <p:nvSpPr>
          <p:cNvPr id="124" name="Text Box 101"/>
          <p:cNvSpPr txBox="1">
            <a:spLocks noChangeArrowheads="1"/>
          </p:cNvSpPr>
          <p:nvPr/>
        </p:nvSpPr>
        <p:spPr bwMode="gray">
          <a:xfrm>
            <a:off x="503919" y="5848396"/>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2400" b="1" dirty="0" smtClean="0">
                <a:solidFill>
                  <a:srgbClr val="FFFFFF"/>
                </a:solidFill>
              </a:rPr>
              <a:t>6</a:t>
            </a:r>
            <a:endParaRPr lang="en-US" sz="2400" b="1" dirty="0">
              <a:solidFill>
                <a:srgbClr val="FFFFFF"/>
              </a:solidFill>
            </a:endParaRPr>
          </a:p>
        </p:txBody>
      </p:sp>
    </p:spTree>
    <p:extLst>
      <p:ext uri="{BB962C8B-B14F-4D97-AF65-F5344CB8AC3E}">
        <p14:creationId xmlns:p14="http://schemas.microsoft.com/office/powerpoint/2010/main" val="2885975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0" y="0"/>
            <a:ext cx="1203158" cy="326246"/>
          </a:xfrm>
          <a:prstGeom prst="rect">
            <a:avLst/>
          </a:prstGeom>
        </p:spPr>
      </p:pic>
      <p:sp>
        <p:nvSpPr>
          <p:cNvPr id="9" name="Місце для номера слайда 8"/>
          <p:cNvSpPr>
            <a:spLocks noGrp="1"/>
          </p:cNvSpPr>
          <p:nvPr>
            <p:ph type="sldNum" sz="quarter" idx="4"/>
          </p:nvPr>
        </p:nvSpPr>
        <p:spPr>
          <a:xfrm>
            <a:off x="9448800" y="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000" b="0" i="0" u="none" strike="noStrike" kern="1200" cap="none" spc="0" normalizeH="0" baseline="0" noProof="0" dirty="0">
              <a:ln>
                <a:noFill/>
              </a:ln>
              <a:solidFill>
                <a:srgbClr val="145414"/>
              </a:solidFill>
              <a:effectLst/>
              <a:uLnTx/>
              <a:uFillTx/>
              <a:latin typeface="Akrobat ExtraBold"/>
            </a:endParaRPr>
          </a:p>
        </p:txBody>
      </p:sp>
      <p:sp>
        <p:nvSpPr>
          <p:cNvPr id="3" name="Прямокутник 2"/>
          <p:cNvSpPr/>
          <p:nvPr/>
        </p:nvSpPr>
        <p:spPr>
          <a:xfrm>
            <a:off x="616227" y="4765843"/>
            <a:ext cx="3558270" cy="1077218"/>
          </a:xfrm>
          <a:prstGeom prst="rect">
            <a:avLst/>
          </a:prstGeom>
          <a:ln w="57150">
            <a:solidFill>
              <a:srgbClr val="002F8E"/>
            </a:solidFill>
          </a:ln>
        </p:spPr>
        <p:txBody>
          <a:bodyPr wrap="square">
            <a:spAutoFit/>
          </a:bodyPr>
          <a:lstStyle/>
          <a:p>
            <a:pPr algn="ctr"/>
            <a:r>
              <a:rPr lang="uk-UA" sz="1600" dirty="0" smtClean="0">
                <a:solidFill>
                  <a:srgbClr val="002F8E"/>
                </a:solidFill>
                <a:latin typeface="Akrobat ExtraBold"/>
              </a:rPr>
              <a:t>Скарги та матеріали, що засвідчують обставини справи, зберігаються протягом </a:t>
            </a:r>
          </a:p>
          <a:p>
            <a:pPr algn="ctr"/>
            <a:r>
              <a:rPr lang="uk-UA" sz="1600" dirty="0" smtClean="0">
                <a:solidFill>
                  <a:srgbClr val="002F8E"/>
                </a:solidFill>
                <a:latin typeface="Akrobat ExtraBold"/>
              </a:rPr>
              <a:t>5 років.</a:t>
            </a:r>
          </a:p>
        </p:txBody>
      </p:sp>
      <p:sp>
        <p:nvSpPr>
          <p:cNvPr id="4" name="Прямокутник 3"/>
          <p:cNvSpPr/>
          <p:nvPr/>
        </p:nvSpPr>
        <p:spPr>
          <a:xfrm>
            <a:off x="3638416" y="351670"/>
            <a:ext cx="4159793" cy="369332"/>
          </a:xfrm>
          <a:prstGeom prst="rect">
            <a:avLst/>
          </a:prstGeom>
        </p:spPr>
        <p:txBody>
          <a:bodyPr wrap="none">
            <a:spAutoFit/>
          </a:bodyPr>
          <a:lstStyle/>
          <a:p>
            <a:r>
              <a:rPr lang="uk-UA" dirty="0">
                <a:solidFill>
                  <a:srgbClr val="002F8E"/>
                </a:solidFill>
                <a:latin typeface="Akrobat ExtraBold"/>
              </a:rPr>
              <a:t>Процедура оскарження закінчується:</a:t>
            </a:r>
          </a:p>
        </p:txBody>
      </p:sp>
      <p:grpSp>
        <p:nvGrpSpPr>
          <p:cNvPr id="16" name="Google Shape;252;p13"/>
          <p:cNvGrpSpPr/>
          <p:nvPr/>
        </p:nvGrpSpPr>
        <p:grpSpPr>
          <a:xfrm>
            <a:off x="460093" y="889027"/>
            <a:ext cx="11311568" cy="3462518"/>
            <a:chOff x="0" y="30038"/>
            <a:chExt cx="11594100" cy="3649750"/>
          </a:xfrm>
        </p:grpSpPr>
        <p:sp>
          <p:nvSpPr>
            <p:cNvPr id="17" name="Google Shape;253;p13"/>
            <p:cNvSpPr/>
            <p:nvPr/>
          </p:nvSpPr>
          <p:spPr>
            <a:xfrm>
              <a:off x="0" y="727682"/>
              <a:ext cx="11594100" cy="378000"/>
            </a:xfrm>
            <a:prstGeom prst="rect">
              <a:avLst/>
            </a:prstGeom>
            <a:no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latin typeface="Akrobat ExtraBold"/>
                <a:cs typeface="Arial"/>
                <a:sym typeface="Arial"/>
              </a:endParaRPr>
            </a:p>
          </p:txBody>
        </p:sp>
        <p:sp>
          <p:nvSpPr>
            <p:cNvPr id="18" name="Google Shape;254;p13"/>
            <p:cNvSpPr/>
            <p:nvPr/>
          </p:nvSpPr>
          <p:spPr>
            <a:xfrm>
              <a:off x="526484" y="30038"/>
              <a:ext cx="11058895" cy="838065"/>
            </a:xfrm>
            <a:prstGeom prst="roundRect">
              <a:avLst>
                <a:gd name="adj" fmla="val 16667"/>
              </a:avLst>
            </a:prstGeom>
            <a:solidFill>
              <a:srgbClr val="2E75B5">
                <a:alpha val="52941"/>
              </a:srgbClr>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latin typeface="Akrobat ExtraBold"/>
                <a:cs typeface="Arial"/>
                <a:sym typeface="Arial"/>
              </a:endParaRPr>
            </a:p>
          </p:txBody>
        </p:sp>
        <p:sp>
          <p:nvSpPr>
            <p:cNvPr id="19" name="Google Shape;255;p13"/>
            <p:cNvSpPr txBox="1"/>
            <p:nvPr/>
          </p:nvSpPr>
          <p:spPr>
            <a:xfrm>
              <a:off x="567395" y="70949"/>
              <a:ext cx="10977000" cy="756300"/>
            </a:xfrm>
            <a:prstGeom prst="rect">
              <a:avLst/>
            </a:prstGeom>
            <a:solidFill>
              <a:schemeClr val="bg2">
                <a:lumMod val="20000"/>
                <a:lumOff val="80000"/>
              </a:schemeClr>
            </a:solidFill>
            <a:ln>
              <a:noFill/>
            </a:ln>
            <a:effectLst>
              <a:outerShdw blurRad="57150" dist="19050" dir="5400000" algn="bl" rotWithShape="0">
                <a:srgbClr val="000000">
                  <a:alpha val="50000"/>
                </a:srgbClr>
              </a:outerShdw>
            </a:effectLst>
          </p:spPr>
          <p:txBody>
            <a:bodyPr spcFirstLastPara="1" wrap="square" lIns="306750" tIns="0" rIns="306750" bIns="0" anchor="ctr" anchorCtr="0">
              <a:noAutofit/>
            </a:bodyPr>
            <a:lstStyle/>
            <a:p>
              <a:pPr algn="ctr"/>
              <a:r>
                <a:rPr lang="uk-UA" sz="1600" dirty="0">
                  <a:solidFill>
                    <a:srgbClr val="002F8E"/>
                  </a:solidFill>
                  <a:latin typeface="Akrobat ExtraBold"/>
                </a:rPr>
                <a:t>останнім днем строку, передбаченого пунктами 1, 9 розділу III цього Порядку, для подання скарги про перегляд рішення органу Пенсійного фонду в тому разі, коли така скарга не була подана у зазначений строк;</a:t>
              </a:r>
            </a:p>
          </p:txBody>
        </p:sp>
        <p:sp>
          <p:nvSpPr>
            <p:cNvPr id="20" name="Google Shape;256;p13"/>
            <p:cNvSpPr/>
            <p:nvPr/>
          </p:nvSpPr>
          <p:spPr>
            <a:xfrm>
              <a:off x="0" y="1546621"/>
              <a:ext cx="11593975" cy="378000"/>
            </a:xfrm>
            <a:prstGeom prst="rect">
              <a:avLst/>
            </a:prstGeom>
            <a:no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latin typeface="Akrobat ExtraBold"/>
                <a:cs typeface="Arial"/>
                <a:sym typeface="Arial"/>
              </a:endParaRPr>
            </a:p>
          </p:txBody>
        </p:sp>
        <p:sp>
          <p:nvSpPr>
            <p:cNvPr id="21" name="Google Shape;257;p13"/>
            <p:cNvSpPr/>
            <p:nvPr/>
          </p:nvSpPr>
          <p:spPr>
            <a:xfrm>
              <a:off x="526484" y="1105703"/>
              <a:ext cx="11058895" cy="662318"/>
            </a:xfrm>
            <a:prstGeom prst="roundRect">
              <a:avLst>
                <a:gd name="adj" fmla="val 16667"/>
              </a:avLst>
            </a:prstGeom>
            <a:solidFill>
              <a:srgbClr val="3CC8B7">
                <a:alpha val="69803"/>
              </a:srgbClr>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latin typeface="Akrobat ExtraBold"/>
                <a:cs typeface="Arial"/>
                <a:sym typeface="Arial"/>
              </a:endParaRPr>
            </a:p>
          </p:txBody>
        </p:sp>
        <p:sp>
          <p:nvSpPr>
            <p:cNvPr id="22" name="Google Shape;258;p13"/>
            <p:cNvSpPr txBox="1"/>
            <p:nvPr/>
          </p:nvSpPr>
          <p:spPr>
            <a:xfrm>
              <a:off x="558816" y="984156"/>
              <a:ext cx="10994231" cy="864863"/>
            </a:xfrm>
            <a:prstGeom prst="rect">
              <a:avLst/>
            </a:prstGeom>
            <a:solidFill>
              <a:srgbClr val="EFFFF9"/>
            </a:solidFill>
            <a:ln>
              <a:noFill/>
            </a:ln>
            <a:effectLst>
              <a:outerShdw blurRad="57150" dist="19050" dir="5400000" algn="bl" rotWithShape="0">
                <a:srgbClr val="000000">
                  <a:alpha val="50000"/>
                </a:srgbClr>
              </a:outerShdw>
            </a:effectLst>
          </p:spPr>
          <p:txBody>
            <a:bodyPr spcFirstLastPara="1" wrap="square" lIns="306750" tIns="0" rIns="306750" bIns="0" anchor="ctr" anchorCtr="0">
              <a:noAutofit/>
            </a:bodyPr>
            <a:lstStyle/>
            <a:p>
              <a:pPr algn="ctr"/>
              <a:r>
                <a:rPr lang="uk-UA" sz="1600" dirty="0">
                  <a:solidFill>
                    <a:srgbClr val="002F8E"/>
                  </a:solidFill>
                  <a:latin typeface="Akrobat ExtraBold"/>
                </a:rPr>
                <a:t>останнім днем строку, передбаченого пунктами 1, 9 розділу III цього Порядку, для подання скарги про перегляд рішення органу Пенсійного фонду в тому разі, коли така скарга не була подана у зазначений строк;</a:t>
              </a:r>
            </a:p>
          </p:txBody>
        </p:sp>
        <p:sp>
          <p:nvSpPr>
            <p:cNvPr id="23" name="Google Shape;259;p13"/>
            <p:cNvSpPr/>
            <p:nvPr/>
          </p:nvSpPr>
          <p:spPr>
            <a:xfrm>
              <a:off x="0" y="2487086"/>
              <a:ext cx="11593975" cy="378000"/>
            </a:xfrm>
            <a:prstGeom prst="rect">
              <a:avLst/>
            </a:prstGeom>
            <a:no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latin typeface="Akrobat ExtraBold"/>
                <a:cs typeface="Arial"/>
                <a:sym typeface="Arial"/>
              </a:endParaRPr>
            </a:p>
          </p:txBody>
        </p:sp>
        <p:sp>
          <p:nvSpPr>
            <p:cNvPr id="24" name="Google Shape;260;p13"/>
            <p:cNvSpPr/>
            <p:nvPr/>
          </p:nvSpPr>
          <p:spPr>
            <a:xfrm>
              <a:off x="551959" y="2005621"/>
              <a:ext cx="11039174" cy="702865"/>
            </a:xfrm>
            <a:prstGeom prst="roundRect">
              <a:avLst>
                <a:gd name="adj" fmla="val 16667"/>
              </a:avLst>
            </a:prstGeom>
            <a:solidFill>
              <a:srgbClr val="2E75B5">
                <a:alpha val="60784"/>
              </a:srgbClr>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latin typeface="Akrobat ExtraBold"/>
                <a:cs typeface="Arial"/>
                <a:sym typeface="Arial"/>
              </a:endParaRPr>
            </a:p>
          </p:txBody>
        </p:sp>
        <p:sp>
          <p:nvSpPr>
            <p:cNvPr id="25" name="Google Shape;261;p13"/>
            <p:cNvSpPr txBox="1"/>
            <p:nvPr/>
          </p:nvSpPr>
          <p:spPr>
            <a:xfrm>
              <a:off x="586270" y="2039932"/>
              <a:ext cx="10970552" cy="634243"/>
            </a:xfrm>
            <a:prstGeom prst="rect">
              <a:avLst/>
            </a:prstGeom>
            <a:solidFill>
              <a:schemeClr val="bg2">
                <a:lumMod val="20000"/>
                <a:lumOff val="80000"/>
              </a:schemeClr>
            </a:solidFill>
            <a:ln>
              <a:noFill/>
            </a:ln>
            <a:effectLst>
              <a:outerShdw blurRad="57150" dist="19050" dir="5400000" algn="bl" rotWithShape="0">
                <a:srgbClr val="000000">
                  <a:alpha val="50000"/>
                </a:srgbClr>
              </a:outerShdw>
            </a:effectLst>
          </p:spPr>
          <p:txBody>
            <a:bodyPr spcFirstLastPara="1" wrap="square" lIns="306750" tIns="0" rIns="306750" bIns="0" anchor="ctr" anchorCtr="0">
              <a:noAutofit/>
            </a:bodyPr>
            <a:lstStyle/>
            <a:p>
              <a:pPr lvl="0" algn="ctr"/>
              <a:r>
                <a:rPr lang="uk-UA" sz="1600" dirty="0">
                  <a:solidFill>
                    <a:srgbClr val="002F8E"/>
                  </a:solidFill>
                  <a:latin typeface="Akrobat ExtraBold"/>
                </a:rPr>
                <a:t>днем отримання страхувальником рішення Пенсійного фонду України, що не підлягає подальшому адміністративному оскарженню;</a:t>
              </a:r>
            </a:p>
          </p:txBody>
        </p:sp>
        <p:sp>
          <p:nvSpPr>
            <p:cNvPr id="26" name="Google Shape;262;p13"/>
            <p:cNvSpPr/>
            <p:nvPr/>
          </p:nvSpPr>
          <p:spPr>
            <a:xfrm>
              <a:off x="0" y="3301788"/>
              <a:ext cx="11593975" cy="378000"/>
            </a:xfrm>
            <a:prstGeom prst="rect">
              <a:avLst/>
            </a:prstGeom>
            <a:no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latin typeface="Akrobat ExtraBold"/>
                <a:cs typeface="Arial"/>
                <a:sym typeface="Arial"/>
              </a:endParaRPr>
            </a:p>
          </p:txBody>
        </p:sp>
        <p:sp>
          <p:nvSpPr>
            <p:cNvPr id="27" name="Google Shape;263;p13"/>
            <p:cNvSpPr/>
            <p:nvPr/>
          </p:nvSpPr>
          <p:spPr>
            <a:xfrm>
              <a:off x="551959" y="2946086"/>
              <a:ext cx="11039174" cy="577101"/>
            </a:xfrm>
            <a:prstGeom prst="roundRect">
              <a:avLst>
                <a:gd name="adj" fmla="val 16667"/>
              </a:avLst>
            </a:prstGeom>
            <a:solidFill>
              <a:srgbClr val="3CC8B7">
                <a:alpha val="54901"/>
              </a:srgbClr>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smtClean="0">
                <a:ln>
                  <a:noFill/>
                </a:ln>
                <a:solidFill>
                  <a:srgbClr val="000000"/>
                </a:solidFill>
                <a:effectLst/>
                <a:uLnTx/>
                <a:uFillTx/>
                <a:latin typeface="Akrobat ExtraBold"/>
                <a:cs typeface="Arial"/>
                <a:sym typeface="Arial"/>
              </a:endParaRPr>
            </a:p>
          </p:txBody>
        </p:sp>
        <p:sp>
          <p:nvSpPr>
            <p:cNvPr id="28" name="Google Shape;264;p13"/>
            <p:cNvSpPr txBox="1"/>
            <p:nvPr/>
          </p:nvSpPr>
          <p:spPr>
            <a:xfrm>
              <a:off x="580131" y="2974258"/>
              <a:ext cx="10982830" cy="520757"/>
            </a:xfrm>
            <a:prstGeom prst="rect">
              <a:avLst/>
            </a:prstGeom>
            <a:solidFill>
              <a:srgbClr val="EFFFF9"/>
            </a:solidFill>
            <a:ln>
              <a:noFill/>
            </a:ln>
            <a:effectLst>
              <a:outerShdw blurRad="57150" dist="19050" dir="5400000" algn="bl" rotWithShape="0">
                <a:srgbClr val="000000">
                  <a:alpha val="50000"/>
                </a:srgbClr>
              </a:outerShdw>
            </a:effectLst>
          </p:spPr>
          <p:txBody>
            <a:bodyPr spcFirstLastPara="1" wrap="square" lIns="306750" tIns="0" rIns="306750" bIns="0" anchor="ctr" anchorCtr="0">
              <a:noAutofit/>
            </a:bodyPr>
            <a:lstStyle/>
            <a:p>
              <a:pPr algn="ctr"/>
              <a:r>
                <a:rPr lang="uk-UA" sz="1600" dirty="0">
                  <a:solidFill>
                    <a:srgbClr val="002F8E"/>
                  </a:solidFill>
                  <a:latin typeface="Akrobat ExtraBold"/>
                </a:rPr>
                <a:t>днем набрання рішенням суду законної сили у справі за позовом страхувальника щодо визнання недійсним рішення органу Пенсійного фонду.</a:t>
              </a:r>
            </a:p>
          </p:txBody>
        </p:sp>
      </p:grpSp>
      <p:sp>
        <p:nvSpPr>
          <p:cNvPr id="13" name="Прямокутник 12"/>
          <p:cNvSpPr/>
          <p:nvPr/>
        </p:nvSpPr>
        <p:spPr>
          <a:xfrm>
            <a:off x="6561259" y="4766421"/>
            <a:ext cx="4976191" cy="1077218"/>
          </a:xfrm>
          <a:prstGeom prst="rect">
            <a:avLst/>
          </a:prstGeom>
          <a:ln w="53975">
            <a:solidFill>
              <a:srgbClr val="002F8E"/>
            </a:solidFill>
          </a:ln>
        </p:spPr>
        <p:txBody>
          <a:bodyPr wrap="square">
            <a:spAutoFit/>
          </a:bodyPr>
          <a:lstStyle/>
          <a:p>
            <a:pPr algn="ctr"/>
            <a:r>
              <a:rPr lang="uk-UA" sz="1600" dirty="0">
                <a:solidFill>
                  <a:srgbClr val="002F8E"/>
                </a:solidFill>
                <a:latin typeface="Akrobat ExtraBold"/>
              </a:rPr>
              <a:t>Інформація, яка стала відома посадовим особам органів </a:t>
            </a:r>
            <a:r>
              <a:rPr lang="uk-UA" sz="1600" dirty="0" smtClean="0">
                <a:solidFill>
                  <a:srgbClr val="002F8E"/>
                </a:solidFill>
                <a:latin typeface="Akrobat ExtraBold"/>
              </a:rPr>
              <a:t>ПФ </a:t>
            </a:r>
            <a:r>
              <a:rPr lang="uk-UA" sz="1600" dirty="0">
                <a:solidFill>
                  <a:srgbClr val="002F8E"/>
                </a:solidFill>
                <a:latin typeface="Akrobat ExtraBold"/>
              </a:rPr>
              <a:t>/ </a:t>
            </a:r>
            <a:r>
              <a:rPr lang="uk-UA" sz="1600" dirty="0" smtClean="0">
                <a:solidFill>
                  <a:srgbClr val="002F8E"/>
                </a:solidFill>
                <a:latin typeface="Akrobat ExtraBold"/>
              </a:rPr>
              <a:t>ПФУ </a:t>
            </a:r>
            <a:r>
              <a:rPr lang="uk-UA" sz="1600" dirty="0">
                <a:solidFill>
                  <a:srgbClr val="002F8E"/>
                </a:solidFill>
                <a:latin typeface="Akrobat ExtraBold"/>
              </a:rPr>
              <a:t>під час розгляду скарг, обробляється з урахуванням вимог Закону України </a:t>
            </a:r>
            <a:r>
              <a:rPr lang="ru-RU" sz="1600" dirty="0">
                <a:solidFill>
                  <a:srgbClr val="002F8E"/>
                </a:solidFill>
                <a:latin typeface="Akrobat ExtraBold"/>
              </a:rPr>
              <a:t>“</a:t>
            </a:r>
            <a:r>
              <a:rPr lang="uk-UA" sz="1600" dirty="0">
                <a:solidFill>
                  <a:srgbClr val="002F8E"/>
                </a:solidFill>
                <a:latin typeface="Akrobat ExtraBold"/>
              </a:rPr>
              <a:t>Про захист персональних даних</a:t>
            </a:r>
            <a:r>
              <a:rPr lang="ru-RU" sz="1600" dirty="0">
                <a:solidFill>
                  <a:srgbClr val="002F8E"/>
                </a:solidFill>
                <a:latin typeface="Akrobat ExtraBold"/>
              </a:rPr>
              <a:t>”</a:t>
            </a:r>
            <a:r>
              <a:rPr lang="uk-UA" sz="1600" dirty="0">
                <a:solidFill>
                  <a:srgbClr val="002F8E"/>
                </a:solidFill>
                <a:latin typeface="Akrobat ExtraBold"/>
              </a:rPr>
              <a:t>.</a:t>
            </a:r>
            <a:endParaRPr lang="uk-UA" sz="1600" dirty="0"/>
          </a:p>
        </p:txBody>
      </p:sp>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595" y="1887969"/>
            <a:ext cx="695738" cy="695738"/>
          </a:xfrm>
          <a:prstGeom prst="rect">
            <a:avLst/>
          </a:prstGeom>
        </p:spPr>
      </p:pic>
      <p:pic>
        <p:nvPicPr>
          <p:cNvPr id="34" name="Рисунок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992" y="971432"/>
            <a:ext cx="695738" cy="695738"/>
          </a:xfrm>
          <a:prstGeom prst="rect">
            <a:avLst/>
          </a:prstGeom>
        </p:spPr>
      </p:pic>
      <p:pic>
        <p:nvPicPr>
          <p:cNvPr id="35" name="Рисунок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595" y="2825790"/>
            <a:ext cx="695738" cy="695738"/>
          </a:xfrm>
          <a:prstGeom prst="rect">
            <a:avLst/>
          </a:prstGeom>
        </p:spPr>
      </p:pic>
      <p:pic>
        <p:nvPicPr>
          <p:cNvPr id="36" name="Рисунок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964" y="3578638"/>
            <a:ext cx="695738" cy="695738"/>
          </a:xfrm>
          <a:prstGeom prst="rect">
            <a:avLst/>
          </a:prstGeom>
        </p:spPr>
      </p:pic>
      <p:pic>
        <p:nvPicPr>
          <p:cNvPr id="39" name="Рисунок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2612" y="4351545"/>
            <a:ext cx="2613491" cy="2138707"/>
          </a:xfrm>
          <a:prstGeom prst="rect">
            <a:avLst/>
          </a:prstGeom>
        </p:spPr>
      </p:pic>
    </p:spTree>
    <p:extLst>
      <p:ext uri="{BB962C8B-B14F-4D97-AF65-F5344CB8AC3E}">
        <p14:creationId xmlns:p14="http://schemas.microsoft.com/office/powerpoint/2010/main" val="120830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a:off x="0" y="0"/>
            <a:ext cx="1203158" cy="326246"/>
          </a:xfrm>
          <a:prstGeom prst="rect">
            <a:avLst/>
          </a:prstGeom>
        </p:spPr>
      </p:pic>
      <p:pic>
        <p:nvPicPr>
          <p:cNvPr id="27" name="Picture 2" descr="Ноутбук із Windows 11 із символом ОС у вигляді квітки та закріпленими програмами на екрані"/>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55084"/>
          </a:xfrm>
          <a:prstGeom prst="rect">
            <a:avLst/>
          </a:prstGeom>
          <a:solidFill>
            <a:schemeClr val="accent6">
              <a:lumMod val="40000"/>
              <a:lumOff val="60000"/>
            </a:schemeClr>
          </a:solidFill>
        </p:spPr>
      </p:pic>
      <p:sp>
        <p:nvSpPr>
          <p:cNvPr id="30" name="Заголовок 3"/>
          <p:cNvSpPr txBox="1">
            <a:spLocks/>
          </p:cNvSpPr>
          <p:nvPr/>
        </p:nvSpPr>
        <p:spPr>
          <a:xfrm>
            <a:off x="2598821" y="1058779"/>
            <a:ext cx="6959065" cy="3811604"/>
          </a:xfrm>
          <a:prstGeom prst="rect">
            <a:avLst/>
          </a:prstGeom>
          <a:solidFill>
            <a:srgbClr val="5B9BD5">
              <a:lumMod val="40000"/>
              <a:lumOff val="60000"/>
            </a:srgb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uk-UA" sz="5400" b="1" i="1" u="none" strike="noStrike" kern="1200" cap="none" spc="0" normalizeH="0" baseline="0" dirty="0" smtClean="0">
                <a:ln>
                  <a:noFill/>
                </a:ln>
                <a:solidFill>
                  <a:srgbClr val="1863A8"/>
                </a:solidFill>
                <a:effectLst/>
                <a:uLnTx/>
                <a:uFillTx/>
                <a:latin typeface="Akrobat ExtraBold"/>
                <a:ea typeface="+mj-ea"/>
                <a:cs typeface="+mj-cs"/>
              </a:rPr>
              <a:t>Дя</a:t>
            </a:r>
            <a:r>
              <a:rPr kumimoji="0" lang="uk-UA" sz="5400" b="1" i="1" u="none" strike="noStrike" kern="1200" cap="none" spc="0" normalizeH="0" baseline="0" noProof="0" dirty="0" smtClean="0">
                <a:ln>
                  <a:noFill/>
                </a:ln>
                <a:solidFill>
                  <a:srgbClr val="1863A8"/>
                </a:solidFill>
                <a:effectLst/>
                <a:uLnTx/>
                <a:uFillTx/>
                <a:latin typeface="Akrobat ExtraBold"/>
                <a:ea typeface="+mj-ea"/>
                <a:cs typeface="+mj-cs"/>
              </a:rPr>
              <a:t>кую за увагу!</a:t>
            </a:r>
            <a:endParaRPr kumimoji="0" lang="uk-UA" sz="5400" b="1" i="1" u="none" strike="noStrike" kern="1200" cap="none" spc="0" normalizeH="0" baseline="0" noProof="0" dirty="0">
              <a:ln>
                <a:noFill/>
              </a:ln>
              <a:solidFill>
                <a:srgbClr val="1863A8"/>
              </a:solidFill>
              <a:effectLst/>
              <a:uLnTx/>
              <a:uFillTx/>
              <a:latin typeface="Akrobat ExtraBold"/>
              <a:ea typeface="+mj-ea"/>
              <a:cs typeface="+mj-cs"/>
            </a:endParaRPr>
          </a:p>
        </p:txBody>
      </p:sp>
      <p:sp>
        <p:nvSpPr>
          <p:cNvPr id="31" name="Місце для номера слайда 30"/>
          <p:cNvSpPr>
            <a:spLocks noGrp="1"/>
          </p:cNvSpPr>
          <p:nvPr>
            <p:ph type="sldNum" sz="quarter" idx="4"/>
          </p:nvPr>
        </p:nvSpPr>
        <p:spPr>
          <a:xfrm>
            <a:off x="9448800" y="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000" b="0" i="0" u="none" strike="noStrike" kern="1200" cap="none" spc="0" normalizeH="0" baseline="0" noProof="0" dirty="0">
              <a:ln>
                <a:noFill/>
              </a:ln>
              <a:solidFill>
                <a:srgbClr val="145414"/>
              </a:solidFill>
              <a:effectLst/>
              <a:uLnTx/>
              <a:uFillTx/>
              <a:latin typeface="Akrobat ExtraBold"/>
              <a:ea typeface="+mn-ea"/>
              <a:cs typeface="+mn-cs"/>
            </a:endParaRPr>
          </a:p>
        </p:txBody>
      </p:sp>
    </p:spTree>
    <p:extLst>
      <p:ext uri="{BB962C8B-B14F-4D97-AF65-F5344CB8AC3E}">
        <p14:creationId xmlns:p14="http://schemas.microsoft.com/office/powerpoint/2010/main" val="2647807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a:off x="0" y="0"/>
            <a:ext cx="1049154" cy="358338"/>
          </a:xfrm>
          <a:prstGeom prst="rect">
            <a:avLst/>
          </a:prstGeom>
        </p:spPr>
      </p:pic>
      <p:sp>
        <p:nvSpPr>
          <p:cNvPr id="8" name="Title 7">
            <a:extLst>
              <a:ext uri="{FF2B5EF4-FFF2-40B4-BE49-F238E27FC236}">
                <a16:creationId xmlns:a16="http://schemas.microsoft.com/office/drawing/2014/main" id="{9B0A9F6B-B714-24A4-1731-04239F0C6E2C}"/>
              </a:ext>
            </a:extLst>
          </p:cNvPr>
          <p:cNvSpPr>
            <a:spLocks noGrp="1"/>
          </p:cNvSpPr>
          <p:nvPr>
            <p:ph type="title"/>
          </p:nvPr>
        </p:nvSpPr>
        <p:spPr>
          <a:xfrm>
            <a:off x="524577" y="810357"/>
            <a:ext cx="5696611" cy="5369061"/>
          </a:xfrm>
        </p:spPr>
        <p:txBody>
          <a:bodyPr>
            <a:noAutofit/>
          </a:bodyPr>
          <a:lstStyle/>
          <a:p>
            <a:pPr lvl="0" algn="ctr">
              <a:lnSpc>
                <a:spcPct val="100000"/>
              </a:lnSpc>
              <a:spcBef>
                <a:spcPts val="600"/>
              </a:spcBef>
              <a:buClr>
                <a:srgbClr val="4FBA94"/>
              </a:buClr>
              <a:buSzPct val="70000"/>
            </a:pPr>
            <a:r>
              <a:rPr lang="uk-UA" sz="2000" dirty="0" smtClean="0">
                <a:solidFill>
                  <a:srgbClr val="002F8E"/>
                </a:solidFill>
                <a:latin typeface="Akrobat ExtraBold"/>
                <a:ea typeface="+mn-ea"/>
                <a:cs typeface="+mn-cs"/>
              </a:rPr>
              <a:t>Відповідно </a:t>
            </a:r>
            <a:r>
              <a:rPr lang="uk-UA" sz="2000" dirty="0">
                <a:solidFill>
                  <a:srgbClr val="002F8E"/>
                </a:solidFill>
                <a:latin typeface="Akrobat ExtraBold"/>
                <a:ea typeface="+mn-ea"/>
                <a:cs typeface="+mn-cs"/>
              </a:rPr>
              <a:t>до </a:t>
            </a:r>
            <a:r>
              <a:rPr lang="uk-UA" sz="2000" b="1" dirty="0">
                <a:solidFill>
                  <a:srgbClr val="002F8E"/>
                </a:solidFill>
                <a:latin typeface="Akrobat ExtraBold"/>
                <a:ea typeface="+mn-ea"/>
                <a:cs typeface="+mn-cs"/>
              </a:rPr>
              <a:t>статті 79 Закону України </a:t>
            </a:r>
            <a:r>
              <a:rPr lang="uk-UA" sz="2000" b="1" dirty="0" smtClean="0">
                <a:solidFill>
                  <a:srgbClr val="002F8E"/>
                </a:solidFill>
                <a:latin typeface="Akrobat ExtraBold"/>
                <a:ea typeface="+mn-ea"/>
                <a:cs typeface="+mn-cs"/>
              </a:rPr>
              <a:t/>
            </a:r>
            <a:br>
              <a:rPr lang="uk-UA" sz="2000" b="1" dirty="0" smtClean="0">
                <a:solidFill>
                  <a:srgbClr val="002F8E"/>
                </a:solidFill>
                <a:latin typeface="Akrobat ExtraBold"/>
                <a:ea typeface="+mn-ea"/>
                <a:cs typeface="+mn-cs"/>
              </a:rPr>
            </a:br>
            <a:r>
              <a:rPr lang="uk-UA" sz="2000" b="1" dirty="0" smtClean="0">
                <a:solidFill>
                  <a:srgbClr val="002F8E"/>
                </a:solidFill>
                <a:latin typeface="Akrobat ExtraBold"/>
                <a:ea typeface="+mn-ea"/>
                <a:cs typeface="+mn-cs"/>
              </a:rPr>
              <a:t>“</a:t>
            </a:r>
            <a:r>
              <a:rPr lang="uk-UA" sz="2000" b="1" dirty="0">
                <a:solidFill>
                  <a:srgbClr val="002F8E"/>
                </a:solidFill>
                <a:latin typeface="Akrobat ExtraBold"/>
                <a:ea typeface="+mn-ea"/>
                <a:cs typeface="+mn-cs"/>
              </a:rPr>
              <a:t>Про адміністративну процедуру” </a:t>
            </a:r>
            <a:r>
              <a:rPr lang="uk-UA" sz="2000" dirty="0">
                <a:solidFill>
                  <a:srgbClr val="002F8E"/>
                </a:solidFill>
                <a:latin typeface="Akrobat ExtraBold"/>
                <a:ea typeface="+mn-ea"/>
                <a:cs typeface="+mn-cs"/>
              </a:rPr>
              <a:t>суб’єктом розгляду скарги є адміністративний орган вищого рівня. </a:t>
            </a:r>
            <a:r>
              <a:rPr lang="uk-UA" sz="2000" dirty="0" smtClean="0">
                <a:solidFill>
                  <a:srgbClr val="002F8E"/>
                </a:solidFill>
                <a:latin typeface="Akrobat ExtraBold"/>
                <a:ea typeface="+mn-ea"/>
                <a:cs typeface="+mn-cs"/>
              </a:rPr>
              <a:t/>
            </a:r>
            <a:br>
              <a:rPr lang="uk-UA" sz="2000" dirty="0" smtClean="0">
                <a:solidFill>
                  <a:srgbClr val="002F8E"/>
                </a:solidFill>
                <a:latin typeface="Akrobat ExtraBold"/>
                <a:ea typeface="+mn-ea"/>
                <a:cs typeface="+mn-cs"/>
              </a:rPr>
            </a:br>
            <a:r>
              <a:rPr lang="uk-UA" sz="2000" dirty="0" smtClean="0">
                <a:solidFill>
                  <a:srgbClr val="002F8E"/>
                </a:solidFill>
                <a:latin typeface="Akrobat ExtraBold"/>
                <a:ea typeface="+mn-ea"/>
                <a:cs typeface="+mn-cs"/>
              </a:rPr>
              <a:t>Разом </a:t>
            </a:r>
            <a:r>
              <a:rPr lang="uk-UA" sz="2000" dirty="0">
                <a:solidFill>
                  <a:srgbClr val="002F8E"/>
                </a:solidFill>
                <a:latin typeface="Akrobat ExtraBold"/>
                <a:ea typeface="+mn-ea"/>
                <a:cs typeface="+mn-cs"/>
              </a:rPr>
              <a:t>з тим Законом можуть бути встановлені особливості адміністративного провадження для окремих категорій адміністративних справ. Такі особливості повинні відповідати принципам адміністративної процедури, визначеним Законом України </a:t>
            </a:r>
            <a:r>
              <a:rPr lang="uk-UA" sz="2000" dirty="0" smtClean="0">
                <a:solidFill>
                  <a:srgbClr val="002F8E"/>
                </a:solidFill>
                <a:latin typeface="Akrobat ExtraBold"/>
                <a:ea typeface="+mn-ea"/>
                <a:cs typeface="+mn-cs"/>
              </a:rPr>
              <a:t/>
            </a:r>
            <a:br>
              <a:rPr lang="uk-UA" sz="2000" dirty="0" smtClean="0">
                <a:solidFill>
                  <a:srgbClr val="002F8E"/>
                </a:solidFill>
                <a:latin typeface="Akrobat ExtraBold"/>
                <a:ea typeface="+mn-ea"/>
                <a:cs typeface="+mn-cs"/>
              </a:rPr>
            </a:br>
            <a:r>
              <a:rPr lang="uk-UA" sz="2000" dirty="0" smtClean="0">
                <a:solidFill>
                  <a:srgbClr val="002F8E"/>
                </a:solidFill>
                <a:latin typeface="Akrobat ExtraBold"/>
                <a:ea typeface="+mn-ea"/>
                <a:cs typeface="+mn-cs"/>
              </a:rPr>
              <a:t>“</a:t>
            </a:r>
            <a:r>
              <a:rPr lang="uk-UA" sz="2000" dirty="0">
                <a:solidFill>
                  <a:srgbClr val="002F8E"/>
                </a:solidFill>
                <a:latin typeface="Akrobat ExtraBold"/>
                <a:ea typeface="+mn-ea"/>
                <a:cs typeface="+mn-cs"/>
              </a:rPr>
              <a:t>Про адміністративну процедуру</a:t>
            </a:r>
            <a:r>
              <a:rPr lang="uk-UA" sz="2000" dirty="0" smtClean="0">
                <a:solidFill>
                  <a:srgbClr val="002F8E"/>
                </a:solidFill>
                <a:latin typeface="Akrobat ExtraBold"/>
                <a:ea typeface="+mn-ea"/>
                <a:cs typeface="+mn-cs"/>
              </a:rPr>
              <a:t>”.</a:t>
            </a:r>
            <a:br>
              <a:rPr lang="uk-UA" sz="2000" dirty="0" smtClean="0">
                <a:solidFill>
                  <a:srgbClr val="002F8E"/>
                </a:solidFill>
                <a:latin typeface="Akrobat ExtraBold"/>
                <a:ea typeface="+mn-ea"/>
                <a:cs typeface="+mn-cs"/>
              </a:rPr>
            </a:br>
            <a:r>
              <a:rPr lang="uk-UA" sz="500" b="1" dirty="0" smtClean="0">
                <a:solidFill>
                  <a:srgbClr val="002F8E"/>
                </a:solidFill>
                <a:latin typeface="Akrobat ExtraBold"/>
              </a:rPr>
              <a:t>-------------------------------------------------------------------------------------------------------------------------------------------------------------------------------------------</a:t>
            </a:r>
            <a:br>
              <a:rPr lang="uk-UA" sz="500" b="1" dirty="0" smtClean="0">
                <a:solidFill>
                  <a:srgbClr val="002F8E"/>
                </a:solidFill>
                <a:latin typeface="Akrobat ExtraBold"/>
              </a:rPr>
            </a:br>
            <a:r>
              <a:rPr lang="uk-UA" sz="2000" dirty="0">
                <a:solidFill>
                  <a:srgbClr val="002F8E"/>
                </a:solidFill>
                <a:latin typeface="Akrobat ExtraBold"/>
                <a:ea typeface="+mn-ea"/>
                <a:cs typeface="+mn-cs"/>
              </a:rPr>
              <a:t/>
            </a:r>
            <a:br>
              <a:rPr lang="uk-UA" sz="2000" dirty="0">
                <a:solidFill>
                  <a:srgbClr val="002F8E"/>
                </a:solidFill>
                <a:latin typeface="Akrobat ExtraBold"/>
                <a:ea typeface="+mn-ea"/>
                <a:cs typeface="+mn-cs"/>
              </a:rPr>
            </a:br>
            <a:r>
              <a:rPr lang="uk-UA" sz="2000" dirty="0">
                <a:solidFill>
                  <a:srgbClr val="002F8E"/>
                </a:solidFill>
                <a:latin typeface="Akrobat ExtraBold"/>
                <a:ea typeface="+mn-ea"/>
                <a:cs typeface="+mn-cs"/>
              </a:rPr>
              <a:t>10 жовтня 2024 року Верховною Радою України прийнято Закон України № 4017-</a:t>
            </a:r>
            <a:r>
              <a:rPr lang="en-US" sz="2000" dirty="0">
                <a:solidFill>
                  <a:srgbClr val="002F8E"/>
                </a:solidFill>
                <a:latin typeface="Akrobat ExtraBold"/>
                <a:ea typeface="+mn-ea"/>
                <a:cs typeface="+mn-cs"/>
              </a:rPr>
              <a:t>IX “</a:t>
            </a:r>
            <a:r>
              <a:rPr lang="uk-UA" sz="2000" dirty="0">
                <a:solidFill>
                  <a:srgbClr val="002F8E"/>
                </a:solidFill>
                <a:latin typeface="Akrobat ExtraBold"/>
                <a:ea typeface="+mn-ea"/>
                <a:cs typeface="+mn-cs"/>
              </a:rPr>
              <a:t>Про внесення змін до деяких законодавчих актів у зв’язку з прийняттям Закону України “Про адміністративну процедуру</a:t>
            </a:r>
            <a:r>
              <a:rPr lang="uk-UA" sz="2000" dirty="0" smtClean="0">
                <a:solidFill>
                  <a:srgbClr val="002F8E"/>
                </a:solidFill>
                <a:latin typeface="Akrobat ExtraBold"/>
                <a:ea typeface="+mn-ea"/>
                <a:cs typeface="+mn-cs"/>
              </a:rPr>
              <a:t>”.</a:t>
            </a:r>
            <a:br>
              <a:rPr lang="uk-UA" sz="2000" dirty="0" smtClean="0">
                <a:solidFill>
                  <a:srgbClr val="002F8E"/>
                </a:solidFill>
                <a:latin typeface="Akrobat ExtraBold"/>
                <a:ea typeface="+mn-ea"/>
                <a:cs typeface="+mn-cs"/>
              </a:rPr>
            </a:br>
            <a:r>
              <a:rPr lang="uk-UA" sz="500" b="1" dirty="0" smtClean="0">
                <a:solidFill>
                  <a:srgbClr val="002F8E"/>
                </a:solidFill>
                <a:latin typeface="Akrobat ExtraBold"/>
              </a:rPr>
              <a:t>-------------------------------------------------------------------------------------------------------------------------------------------------------------------------------------------</a:t>
            </a:r>
            <a:endParaRPr lang="uk-UA" sz="2000" b="1" dirty="0">
              <a:solidFill>
                <a:srgbClr val="002F8E"/>
              </a:solidFill>
              <a:latin typeface="Akrobat ExtraBold"/>
              <a:ea typeface="+mn-ea"/>
              <a:cs typeface="+mn-cs"/>
            </a:endParaRPr>
          </a:p>
        </p:txBody>
      </p:sp>
      <p:sp>
        <p:nvSpPr>
          <p:cNvPr id="2" name="Місце для номера слайда 1"/>
          <p:cNvSpPr>
            <a:spLocks noGrp="1"/>
          </p:cNvSpPr>
          <p:nvPr>
            <p:ph type="sldNum" sz="quarter" idx="4"/>
          </p:nvPr>
        </p:nvSpPr>
        <p:spPr>
          <a:xfrm>
            <a:off x="9448800" y="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000" b="0" i="0" u="none" strike="noStrike" kern="1200" cap="none" spc="0" normalizeH="0" baseline="0" noProof="0" dirty="0">
              <a:ln>
                <a:noFill/>
              </a:ln>
              <a:solidFill>
                <a:srgbClr val="145414"/>
              </a:solidFill>
              <a:effectLst/>
              <a:uLnTx/>
              <a:uFillTx/>
              <a:latin typeface="Akrobat ExtraBold"/>
            </a:endParaRPr>
          </a:p>
        </p:txBody>
      </p:sp>
      <p:pic>
        <p:nvPicPr>
          <p:cNvPr id="4" name="Місце для зображення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155" r="12155"/>
          <a:stretch>
            <a:fillRect/>
          </a:stretch>
        </p:blipFill>
        <p:spPr/>
      </p:pic>
    </p:spTree>
    <p:extLst>
      <p:ext uri="{BB962C8B-B14F-4D97-AF65-F5344CB8AC3E}">
        <p14:creationId xmlns:p14="http://schemas.microsoft.com/office/powerpoint/2010/main" val="4055798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a:off x="0" y="0"/>
            <a:ext cx="1203158" cy="326246"/>
          </a:xfrm>
          <a:prstGeom prst="rect">
            <a:avLst/>
          </a:prstGeom>
        </p:spPr>
      </p:pic>
      <p:sp>
        <p:nvSpPr>
          <p:cNvPr id="24" name="Місце для номера слайда 23"/>
          <p:cNvSpPr>
            <a:spLocks noGrp="1"/>
          </p:cNvSpPr>
          <p:nvPr>
            <p:ph type="sldNum" sz="quarter" idx="4"/>
          </p:nvPr>
        </p:nvSpPr>
        <p:spPr>
          <a:xfrm>
            <a:off x="9448800" y="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000" b="0" i="0" u="none" strike="noStrike" kern="1200" cap="none" spc="0" normalizeH="0" baseline="0" noProof="0" dirty="0">
              <a:ln>
                <a:noFill/>
              </a:ln>
              <a:solidFill>
                <a:srgbClr val="145414"/>
              </a:solidFill>
              <a:effectLst/>
              <a:uLnTx/>
              <a:uFillTx/>
              <a:latin typeface="Akrobat ExtraBold"/>
              <a:ea typeface="+mn-ea"/>
              <a:cs typeface="+mn-cs"/>
            </a:endParaRPr>
          </a:p>
        </p:txBody>
      </p:sp>
      <p:sp>
        <p:nvSpPr>
          <p:cNvPr id="10" name="Прямокутник 9"/>
          <p:cNvSpPr/>
          <p:nvPr/>
        </p:nvSpPr>
        <p:spPr>
          <a:xfrm>
            <a:off x="727494" y="925237"/>
            <a:ext cx="6268528" cy="4401205"/>
          </a:xfrm>
          <a:prstGeom prst="rect">
            <a:avLst/>
          </a:prstGeom>
        </p:spPr>
        <p:txBody>
          <a:bodyPr wrap="square">
            <a:spAutoFit/>
          </a:bodyPr>
          <a:lstStyle/>
          <a:p>
            <a:pPr algn="ctr"/>
            <a:r>
              <a:rPr lang="uk-UA" sz="2000" dirty="0" smtClean="0">
                <a:solidFill>
                  <a:srgbClr val="002F8E"/>
                </a:solidFill>
                <a:latin typeface="Akrobat ExtraBold"/>
                <a:ea typeface="Times New Roman" panose="02020603050405020304" pitchFamily="18" charset="0"/>
              </a:rPr>
              <a:t>Відповідно </a:t>
            </a:r>
            <a:r>
              <a:rPr lang="uk-UA" sz="2000" dirty="0">
                <a:solidFill>
                  <a:srgbClr val="002F8E"/>
                </a:solidFill>
                <a:latin typeface="Akrobat ExtraBold"/>
                <a:ea typeface="Times New Roman" panose="02020603050405020304" pitchFamily="18" charset="0"/>
              </a:rPr>
              <a:t>до </a:t>
            </a:r>
            <a:r>
              <a:rPr lang="uk-UA" sz="2000" b="1" dirty="0" smtClean="0">
                <a:solidFill>
                  <a:srgbClr val="002F8E"/>
                </a:solidFill>
                <a:latin typeface="Akrobat ExtraBold"/>
                <a:ea typeface="Times New Roman" panose="02020603050405020304" pitchFamily="18" charset="0"/>
              </a:rPr>
              <a:t>статті 10 Закону </a:t>
            </a:r>
            <a:r>
              <a:rPr lang="uk-UA" sz="2000" b="1" dirty="0">
                <a:solidFill>
                  <a:srgbClr val="002F8E"/>
                </a:solidFill>
                <a:latin typeface="Akrobat ExtraBold"/>
                <a:ea typeface="Times New Roman" panose="02020603050405020304" pitchFamily="18" charset="0"/>
              </a:rPr>
              <a:t>України </a:t>
            </a:r>
            <a:endParaRPr lang="uk-UA" sz="2000" b="1" dirty="0" smtClean="0">
              <a:solidFill>
                <a:srgbClr val="002F8E"/>
              </a:solidFill>
              <a:latin typeface="Akrobat ExtraBold"/>
              <a:ea typeface="Times New Roman" panose="02020603050405020304" pitchFamily="18" charset="0"/>
            </a:endParaRPr>
          </a:p>
          <a:p>
            <a:pPr algn="ctr"/>
            <a:r>
              <a:rPr lang="uk-UA" sz="2000" b="1" dirty="0" smtClean="0">
                <a:solidFill>
                  <a:srgbClr val="002F8E"/>
                </a:solidFill>
                <a:latin typeface="Akrobat ExtraBold"/>
                <a:ea typeface="Times New Roman" panose="02020603050405020304" pitchFamily="18" charset="0"/>
              </a:rPr>
              <a:t>“</a:t>
            </a:r>
            <a:r>
              <a:rPr lang="uk-UA" sz="2000" b="1" dirty="0">
                <a:solidFill>
                  <a:srgbClr val="002F8E"/>
                </a:solidFill>
                <a:latin typeface="Akrobat ExtraBold"/>
                <a:ea typeface="Times New Roman" panose="02020603050405020304" pitchFamily="18" charset="0"/>
              </a:rPr>
              <a:t>Про </a:t>
            </a:r>
            <a:r>
              <a:rPr lang="uk-UA" sz="2000" b="1" dirty="0" smtClean="0">
                <a:solidFill>
                  <a:srgbClr val="002F8E"/>
                </a:solidFill>
                <a:latin typeface="Akrobat ExtraBold"/>
                <a:ea typeface="Times New Roman" panose="02020603050405020304" pitchFamily="18" charset="0"/>
              </a:rPr>
              <a:t>загальнообов’язкове </a:t>
            </a:r>
            <a:r>
              <a:rPr lang="uk-UA" sz="2000" b="1" dirty="0">
                <a:solidFill>
                  <a:srgbClr val="002F8E"/>
                </a:solidFill>
                <a:latin typeface="Akrobat ExtraBold"/>
                <a:ea typeface="Times New Roman" panose="02020603050405020304" pitchFamily="18" charset="0"/>
              </a:rPr>
              <a:t>державне соціальне страхування”</a:t>
            </a:r>
            <a:r>
              <a:rPr lang="uk-UA" sz="2000" dirty="0">
                <a:solidFill>
                  <a:srgbClr val="002F8E"/>
                </a:solidFill>
                <a:latin typeface="Akrobat ExtraBold"/>
                <a:ea typeface="Times New Roman" panose="02020603050405020304" pitchFamily="18" charset="0"/>
              </a:rPr>
              <a:t>, </a:t>
            </a:r>
            <a:r>
              <a:rPr lang="uk-UA" sz="2000" dirty="0" smtClean="0">
                <a:solidFill>
                  <a:srgbClr val="002F8E"/>
                </a:solidFill>
                <a:latin typeface="Akrobat ExtraBold"/>
                <a:ea typeface="Times New Roman" panose="02020603050405020304" pitchFamily="18" charset="0"/>
              </a:rPr>
              <a:t>яким </a:t>
            </a:r>
            <a:r>
              <a:rPr lang="uk-UA" sz="2000" dirty="0">
                <a:solidFill>
                  <a:srgbClr val="002F8E"/>
                </a:solidFill>
                <a:latin typeface="Akrobat ExtraBold"/>
                <a:ea typeface="Times New Roman" panose="02020603050405020304" pitchFamily="18" charset="0"/>
              </a:rPr>
              <a:t>передбачено, що застраховані особи, страхувальники, інші особи, які перебувають у правовідносинах, </a:t>
            </a:r>
            <a:endParaRPr lang="uk-UA" sz="2000" dirty="0" smtClean="0">
              <a:solidFill>
                <a:srgbClr val="002F8E"/>
              </a:solidFill>
              <a:latin typeface="Akrobat ExtraBold"/>
              <a:ea typeface="Times New Roman" panose="02020603050405020304" pitchFamily="18" charset="0"/>
            </a:endParaRPr>
          </a:p>
          <a:p>
            <a:pPr algn="ctr"/>
            <a:r>
              <a:rPr lang="uk-UA" sz="2000" b="1" dirty="0" smtClean="0">
                <a:solidFill>
                  <a:srgbClr val="002F8E"/>
                </a:solidFill>
                <a:latin typeface="Akrobat ExtraBold"/>
                <a:ea typeface="Times New Roman" panose="02020603050405020304" pitchFamily="18" charset="0"/>
              </a:rPr>
              <a:t>мають </a:t>
            </a:r>
            <a:r>
              <a:rPr lang="uk-UA" sz="2000" b="1" dirty="0">
                <a:solidFill>
                  <a:srgbClr val="002F8E"/>
                </a:solidFill>
                <a:latin typeface="Akrobat ExtraBold"/>
                <a:ea typeface="Times New Roman" panose="02020603050405020304" pitchFamily="18" charset="0"/>
              </a:rPr>
              <a:t>право на оскарження рішень</a:t>
            </a:r>
            <a:r>
              <a:rPr lang="uk-UA" sz="2000" dirty="0">
                <a:solidFill>
                  <a:srgbClr val="002F8E"/>
                </a:solidFill>
                <a:latin typeface="Akrobat ExtraBold"/>
                <a:ea typeface="Times New Roman" panose="02020603050405020304" pitchFamily="18" charset="0"/>
              </a:rPr>
              <a:t>, </a:t>
            </a:r>
            <a:endParaRPr lang="uk-UA" sz="2000" dirty="0" smtClean="0">
              <a:solidFill>
                <a:srgbClr val="002F8E"/>
              </a:solidFill>
              <a:latin typeface="Akrobat ExtraBold"/>
              <a:ea typeface="Times New Roman" panose="02020603050405020304" pitchFamily="18" charset="0"/>
            </a:endParaRPr>
          </a:p>
          <a:p>
            <a:pPr algn="ctr"/>
            <a:r>
              <a:rPr lang="uk-UA" sz="2000" b="1" dirty="0" smtClean="0">
                <a:solidFill>
                  <a:srgbClr val="002F8E"/>
                </a:solidFill>
                <a:latin typeface="Akrobat ExtraBold"/>
                <a:ea typeface="Times New Roman" panose="02020603050405020304" pitchFamily="18" charset="0"/>
              </a:rPr>
              <a:t>дій </a:t>
            </a:r>
            <a:r>
              <a:rPr lang="uk-UA" sz="2000" b="1" dirty="0">
                <a:solidFill>
                  <a:srgbClr val="002F8E"/>
                </a:solidFill>
                <a:latin typeface="Akrobat ExtraBold"/>
                <a:ea typeface="Times New Roman" panose="02020603050405020304" pitchFamily="18" charset="0"/>
              </a:rPr>
              <a:t>(бездіяльності) територіальних органів </a:t>
            </a:r>
            <a:r>
              <a:rPr lang="uk-UA" sz="2000" dirty="0">
                <a:solidFill>
                  <a:srgbClr val="002F8E"/>
                </a:solidFill>
                <a:latin typeface="Akrobat ExtraBold"/>
                <a:ea typeface="Times New Roman" panose="02020603050405020304" pitchFamily="18" charset="0"/>
              </a:rPr>
              <a:t>уповноваженого органу та їх посадових осіб </a:t>
            </a:r>
            <a:endParaRPr lang="uk-UA" sz="2000" dirty="0" smtClean="0">
              <a:solidFill>
                <a:srgbClr val="002F8E"/>
              </a:solidFill>
              <a:latin typeface="Akrobat ExtraBold"/>
              <a:ea typeface="Times New Roman" panose="02020603050405020304" pitchFamily="18" charset="0"/>
            </a:endParaRPr>
          </a:p>
          <a:p>
            <a:pPr algn="ctr"/>
            <a:r>
              <a:rPr lang="uk-UA" sz="2000" dirty="0" smtClean="0">
                <a:solidFill>
                  <a:srgbClr val="002F8E"/>
                </a:solidFill>
                <a:latin typeface="Akrobat ExtraBold"/>
                <a:ea typeface="Times New Roman" panose="02020603050405020304" pitchFamily="18" charset="0"/>
              </a:rPr>
              <a:t>у </a:t>
            </a:r>
            <a:r>
              <a:rPr lang="uk-UA" sz="2000" dirty="0">
                <a:solidFill>
                  <a:srgbClr val="002F8E"/>
                </a:solidFill>
                <a:latin typeface="Akrobat ExtraBold"/>
                <a:ea typeface="Times New Roman" panose="02020603050405020304" pitchFamily="18" charset="0"/>
              </a:rPr>
              <a:t>порядку підлеглості до керівника відповідного територіального органу уповноваженого органу, посадовою особою якого винесено оскаржуване рішення, вчинено дію (бездіяльність), </a:t>
            </a:r>
            <a:endParaRPr lang="uk-UA" sz="2000" dirty="0" smtClean="0">
              <a:solidFill>
                <a:srgbClr val="002F8E"/>
              </a:solidFill>
              <a:latin typeface="Akrobat ExtraBold"/>
              <a:ea typeface="Times New Roman" panose="02020603050405020304" pitchFamily="18" charset="0"/>
            </a:endParaRPr>
          </a:p>
          <a:p>
            <a:pPr algn="ctr"/>
            <a:r>
              <a:rPr lang="uk-UA" sz="2000" dirty="0" smtClean="0">
                <a:solidFill>
                  <a:srgbClr val="002F8E"/>
                </a:solidFill>
                <a:latin typeface="Akrobat ExtraBold"/>
                <a:ea typeface="Times New Roman" panose="02020603050405020304" pitchFamily="18" charset="0"/>
              </a:rPr>
              <a:t>а </a:t>
            </a:r>
            <a:r>
              <a:rPr lang="uk-UA" sz="2000" dirty="0">
                <a:solidFill>
                  <a:srgbClr val="002F8E"/>
                </a:solidFill>
                <a:latin typeface="Akrobat ExtraBold"/>
                <a:ea typeface="Times New Roman" panose="02020603050405020304" pitchFamily="18" charset="0"/>
              </a:rPr>
              <a:t>у разі відмови </a:t>
            </a:r>
            <a:r>
              <a:rPr lang="ru-RU" sz="2000" dirty="0">
                <a:solidFill>
                  <a:srgbClr val="002F8E"/>
                </a:solidFill>
                <a:latin typeface="Akrobat ExtraBold"/>
                <a:ea typeface="Times New Roman" panose="02020603050405020304" pitchFamily="18" charset="0"/>
              </a:rPr>
              <a:t>в </a:t>
            </a:r>
            <a:r>
              <a:rPr lang="uk-UA" sz="2000" dirty="0" smtClean="0">
                <a:solidFill>
                  <a:srgbClr val="002F8E"/>
                </a:solidFill>
                <a:latin typeface="Akrobat ExtraBold"/>
                <a:ea typeface="Times New Roman" panose="02020603050405020304" pitchFamily="18" charset="0"/>
              </a:rPr>
              <a:t>задоволенні скарги – до уповноваженого органу та/або </a:t>
            </a:r>
            <a:r>
              <a:rPr lang="ru-RU" sz="2000" dirty="0" smtClean="0">
                <a:solidFill>
                  <a:srgbClr val="002F8E"/>
                </a:solidFill>
                <a:latin typeface="Akrobat ExtraBold"/>
                <a:ea typeface="Times New Roman" panose="02020603050405020304" pitchFamily="18" charset="0"/>
              </a:rPr>
              <a:t>в </a:t>
            </a:r>
            <a:r>
              <a:rPr lang="ru-RU" sz="2000" dirty="0">
                <a:solidFill>
                  <a:srgbClr val="002F8E"/>
                </a:solidFill>
                <a:latin typeface="Akrobat ExtraBold"/>
                <a:ea typeface="Times New Roman" panose="02020603050405020304" pitchFamily="18" charset="0"/>
              </a:rPr>
              <a:t>судовому порядку.</a:t>
            </a:r>
            <a:endParaRPr lang="uk-UA" sz="2000" dirty="0">
              <a:solidFill>
                <a:srgbClr val="002F8E"/>
              </a:solidFill>
              <a:latin typeface="Akrobat ExtraBold"/>
            </a:endParaRPr>
          </a:p>
        </p:txBody>
      </p:sp>
      <p:pic>
        <p:nvPicPr>
          <p:cNvPr id="25" name="Місце для зображення 2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132" r="12132"/>
          <a:stretch>
            <a:fillRect/>
          </a:stretch>
        </p:blipFill>
        <p:spPr>
          <a:xfrm>
            <a:off x="7573992" y="1240407"/>
            <a:ext cx="4548996" cy="4004228"/>
          </a:xfrm>
        </p:spPr>
      </p:pic>
    </p:spTree>
    <p:extLst>
      <p:ext uri="{BB962C8B-B14F-4D97-AF65-F5344CB8AC3E}">
        <p14:creationId xmlns:p14="http://schemas.microsoft.com/office/powerpoint/2010/main" val="3597276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0" y="0"/>
            <a:ext cx="1203158" cy="326246"/>
          </a:xfrm>
          <a:prstGeom prst="rect">
            <a:avLst/>
          </a:prstGeom>
        </p:spPr>
      </p:pic>
      <p:sp>
        <p:nvSpPr>
          <p:cNvPr id="2" name="Місце для номера слайда 1"/>
          <p:cNvSpPr>
            <a:spLocks noGrp="1"/>
          </p:cNvSpPr>
          <p:nvPr>
            <p:ph type="sldNum" sz="quarter" idx="4"/>
          </p:nvPr>
        </p:nvSpPr>
        <p:spPr>
          <a:xfrm>
            <a:off x="9448800" y="-1944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000" b="0" i="0" u="none" strike="noStrike" kern="1200" cap="none" spc="0" normalizeH="0" baseline="0" noProof="0" dirty="0">
              <a:ln>
                <a:noFill/>
              </a:ln>
              <a:solidFill>
                <a:srgbClr val="145414"/>
              </a:solidFill>
              <a:effectLst/>
              <a:uLnTx/>
              <a:uFillTx/>
              <a:latin typeface="Akrobat ExtraBold"/>
              <a:ea typeface="+mn-ea"/>
              <a:cs typeface="+mn-cs"/>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7" y="606392"/>
            <a:ext cx="11057252" cy="5659654"/>
          </a:xfrm>
          <a:prstGeom prst="rect">
            <a:avLst/>
          </a:prstGeom>
        </p:spPr>
      </p:pic>
      <p:sp>
        <p:nvSpPr>
          <p:cNvPr id="14" name="AutoShape 8"/>
          <p:cNvSpPr>
            <a:spLocks noChangeArrowheads="1"/>
          </p:cNvSpPr>
          <p:nvPr/>
        </p:nvSpPr>
        <p:spPr bwMode="gray">
          <a:xfrm>
            <a:off x="1193533" y="885525"/>
            <a:ext cx="9702265" cy="4514248"/>
          </a:xfrm>
          <a:prstGeom prst="roundRect">
            <a:avLst>
              <a:gd name="adj" fmla="val 16667"/>
            </a:avLst>
          </a:prstGeom>
          <a:gradFill rotWithShape="1">
            <a:gsLst>
              <a:gs pos="0">
                <a:srgbClr val="BDFFE4"/>
              </a:gs>
              <a:gs pos="50000">
                <a:srgbClr val="EFFFF9"/>
              </a:gs>
              <a:gs pos="100000">
                <a:srgbClr val="BDFFE4"/>
              </a:gs>
            </a:gsLst>
            <a:lin ang="5400000" scaled="1"/>
          </a:gradFill>
          <a:ln w="25400" algn="ctr">
            <a:solidFill>
              <a:srgbClr val="FFFFFF"/>
            </a:solidFill>
            <a:round/>
            <a:headEnd/>
            <a:tailEnd/>
          </a:ln>
          <a:effectLst>
            <a:outerShdw dist="107763" dir="2700000" algn="ctr" rotWithShape="0">
              <a:srgbClr val="000000">
                <a:alpha val="50000"/>
              </a:srgbClr>
            </a:outerShdw>
          </a:effectLst>
          <a:scene3d>
            <a:camera prst="orthographicFront"/>
            <a:lightRig rig="threePt" dir="t"/>
          </a:scene3d>
          <a:sp3d prstMaterial="plastic"/>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ndParaRPr>
          </a:p>
        </p:txBody>
      </p:sp>
      <p:sp>
        <p:nvSpPr>
          <p:cNvPr id="16" name="TextBox 15">
            <a:extLst>
              <a:ext uri="{FF2B5EF4-FFF2-40B4-BE49-F238E27FC236}">
                <a16:creationId xmlns:a16="http://schemas.microsoft.com/office/drawing/2014/main" id="{56C5F6CA-4137-411A-830C-101B73D9ECF7}"/>
              </a:ext>
            </a:extLst>
          </p:cNvPr>
          <p:cNvSpPr txBox="1"/>
          <p:nvPr/>
        </p:nvSpPr>
        <p:spPr>
          <a:xfrm>
            <a:off x="1746535" y="1194476"/>
            <a:ext cx="8843850" cy="4339650"/>
          </a:xfrm>
          <a:prstGeom prst="rect">
            <a:avLst/>
          </a:prstGeom>
          <a:noFill/>
        </p:spPr>
        <p:txBody>
          <a:bodyPr wrap="square" rtlCol="0">
            <a:spAutoFit/>
          </a:bodyPr>
          <a:lstStyle/>
          <a:p>
            <a:pPr algn="ctr"/>
            <a:r>
              <a:rPr lang="uk-UA" sz="2400" dirty="0" smtClean="0">
                <a:solidFill>
                  <a:srgbClr val="002F8E"/>
                </a:solidFill>
                <a:latin typeface="Akrobat ExtraBold"/>
              </a:rPr>
              <a:t>24 жовтня </a:t>
            </a:r>
            <a:r>
              <a:rPr lang="uk-UA" sz="2400" dirty="0">
                <a:solidFill>
                  <a:srgbClr val="134E84"/>
                </a:solidFill>
                <a:latin typeface="Akrobat ExtraBold"/>
              </a:rPr>
              <a:t>2025 року набула чинності постанова правління Пенсійного фонду України </a:t>
            </a:r>
            <a:r>
              <a:rPr lang="uk-UA" sz="2400" b="1" dirty="0">
                <a:solidFill>
                  <a:srgbClr val="134E84"/>
                </a:solidFill>
                <a:latin typeface="Akrobat ExtraBold"/>
              </a:rPr>
              <a:t>від 15 </a:t>
            </a:r>
            <a:r>
              <a:rPr lang="uk-UA" sz="2400" b="1" dirty="0" smtClean="0">
                <a:solidFill>
                  <a:srgbClr val="134E84"/>
                </a:solidFill>
                <a:latin typeface="Akrobat ExtraBold"/>
              </a:rPr>
              <a:t>серпня 2025 </a:t>
            </a:r>
            <a:r>
              <a:rPr lang="uk-UA" sz="2400" b="1" dirty="0">
                <a:solidFill>
                  <a:srgbClr val="134E84"/>
                </a:solidFill>
                <a:latin typeface="Akrobat ExtraBold"/>
              </a:rPr>
              <a:t>року </a:t>
            </a:r>
            <a:r>
              <a:rPr lang="uk-UA" sz="2400" b="1" dirty="0" smtClean="0">
                <a:solidFill>
                  <a:srgbClr val="134E84"/>
                </a:solidFill>
                <a:latin typeface="Akrobat ExtraBold"/>
              </a:rPr>
              <a:t>№ 27-1 </a:t>
            </a:r>
            <a:r>
              <a:rPr lang="uk-UA" sz="2600" b="1" u="sng" dirty="0" smtClean="0">
                <a:solidFill>
                  <a:srgbClr val="134E84"/>
                </a:solidFill>
                <a:latin typeface="Akrobat ExtraBold"/>
              </a:rPr>
              <a:t>“</a:t>
            </a:r>
            <a:r>
              <a:rPr lang="ru-RU" sz="2600" b="1" u="sng" dirty="0" smtClean="0">
                <a:solidFill>
                  <a:srgbClr val="134E84"/>
                </a:solidFill>
                <a:latin typeface="Akrobat ExtraBold"/>
              </a:rPr>
              <a:t>Про </a:t>
            </a:r>
            <a:r>
              <a:rPr lang="uk-UA" sz="2600" b="1" u="sng" dirty="0" smtClean="0">
                <a:solidFill>
                  <a:srgbClr val="134E84"/>
                </a:solidFill>
                <a:latin typeface="Akrobat ExtraBold"/>
              </a:rPr>
              <a:t>затвердження Порядку розгляду органами Пенсійного фонду України скарг на рішення, прийняті за результатами проведених перевірок правильності використання страхувальниками коштів загальнообов’язкового державного соціального страхування”</a:t>
            </a:r>
            <a:r>
              <a:rPr lang="uk-UA" sz="2400" dirty="0" smtClean="0">
                <a:solidFill>
                  <a:srgbClr val="134E84"/>
                </a:solidFill>
                <a:latin typeface="Akrobat ExtraBold"/>
              </a:rPr>
              <a:t>, </a:t>
            </a:r>
          </a:p>
          <a:p>
            <a:pPr algn="ctr"/>
            <a:r>
              <a:rPr lang="uk-UA" sz="2400" dirty="0" smtClean="0">
                <a:solidFill>
                  <a:srgbClr val="134E84"/>
                </a:solidFill>
                <a:latin typeface="Akrobat ExtraBold"/>
              </a:rPr>
              <a:t>яка </a:t>
            </a:r>
            <a:r>
              <a:rPr lang="uk-UA" sz="2400" dirty="0">
                <a:solidFill>
                  <a:srgbClr val="134E84"/>
                </a:solidFill>
                <a:latin typeface="Akrobat ExtraBold"/>
              </a:rPr>
              <a:t>зареєстрована в Міністерстві юстиції України </a:t>
            </a:r>
            <a:endParaRPr lang="uk-UA" sz="2400" dirty="0" smtClean="0">
              <a:solidFill>
                <a:srgbClr val="134E84"/>
              </a:solidFill>
              <a:latin typeface="Akrobat ExtraBold"/>
            </a:endParaRPr>
          </a:p>
          <a:p>
            <a:pPr algn="ctr"/>
            <a:r>
              <a:rPr lang="ru-RU" sz="2400" dirty="0" smtClean="0">
                <a:solidFill>
                  <a:srgbClr val="134E84"/>
                </a:solidFill>
                <a:latin typeface="Akrobat ExtraBold"/>
              </a:rPr>
              <a:t>25 </a:t>
            </a:r>
            <a:r>
              <a:rPr lang="uk-UA" sz="2400" dirty="0" smtClean="0">
                <a:solidFill>
                  <a:srgbClr val="134E84"/>
                </a:solidFill>
                <a:latin typeface="Akrobat ExtraBold"/>
              </a:rPr>
              <a:t>вересня</a:t>
            </a:r>
            <a:r>
              <a:rPr lang="ru-RU" sz="2400" dirty="0" smtClean="0">
                <a:solidFill>
                  <a:srgbClr val="134E84"/>
                </a:solidFill>
                <a:latin typeface="Akrobat ExtraBold"/>
              </a:rPr>
              <a:t> </a:t>
            </a:r>
            <a:r>
              <a:rPr lang="ru-RU" sz="2400" dirty="0">
                <a:solidFill>
                  <a:srgbClr val="134E84"/>
                </a:solidFill>
                <a:latin typeface="Akrobat ExtraBold"/>
              </a:rPr>
              <a:t>2025 року за № 1399/44805</a:t>
            </a:r>
          </a:p>
          <a:p>
            <a:pPr algn="ctr"/>
            <a:endParaRPr lang="uk-UA" sz="2400" dirty="0">
              <a:solidFill>
                <a:srgbClr val="134E84"/>
              </a:solidFill>
              <a:latin typeface="Akrobat ExtraBold"/>
            </a:endParaRPr>
          </a:p>
        </p:txBody>
      </p:sp>
      <p:pic>
        <p:nvPicPr>
          <p:cNvPr id="18" name="Рисунок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517" y="2329132"/>
            <a:ext cx="1162462" cy="1316000"/>
          </a:xfrm>
          <a:prstGeom prst="rect">
            <a:avLst/>
          </a:prstGeom>
        </p:spPr>
      </p:pic>
      <p:pic>
        <p:nvPicPr>
          <p:cNvPr id="19" name="Рисунок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5459" y="2329132"/>
            <a:ext cx="1227668" cy="1316000"/>
          </a:xfrm>
          <a:prstGeom prst="rect">
            <a:avLst/>
          </a:prstGeom>
        </p:spPr>
      </p:pic>
    </p:spTree>
    <p:extLst>
      <p:ext uri="{BB962C8B-B14F-4D97-AF65-F5344CB8AC3E}">
        <p14:creationId xmlns:p14="http://schemas.microsoft.com/office/powerpoint/2010/main" val="1673584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flipH="1">
            <a:off x="9552405" y="3620972"/>
            <a:ext cx="2182327" cy="2589593"/>
          </a:xfrm>
          <a:prstGeom prst="rect">
            <a:avLst/>
          </a:prstGeom>
        </p:spPr>
      </p:pic>
      <p:pic>
        <p:nvPicPr>
          <p:cNvPr id="10" name="Рисунок 9"/>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408835" y="3626450"/>
            <a:ext cx="2375090" cy="2589593"/>
          </a:xfrm>
          <a:prstGeom prst="rect">
            <a:avLst/>
          </a:prstGeom>
        </p:spPr>
      </p:pic>
      <p:grpSp>
        <p:nvGrpSpPr>
          <p:cNvPr id="71" name="Group 23"/>
          <p:cNvGrpSpPr>
            <a:grpSpLocks/>
          </p:cNvGrpSpPr>
          <p:nvPr/>
        </p:nvGrpSpPr>
        <p:grpSpPr bwMode="auto">
          <a:xfrm>
            <a:off x="611972" y="1700962"/>
            <a:ext cx="11011301" cy="1334892"/>
            <a:chOff x="1344" y="1392"/>
            <a:chExt cx="3120" cy="288"/>
          </a:xfrm>
          <a:effectLst>
            <a:glow rad="12700">
              <a:srgbClr val="EFFFF9"/>
            </a:glow>
          </a:effectLst>
        </p:grpSpPr>
        <p:sp>
          <p:nvSpPr>
            <p:cNvPr id="72" name="Rectangle 13"/>
            <p:cNvSpPr>
              <a:spLocks noChangeArrowheads="1"/>
            </p:cNvSpPr>
            <p:nvPr/>
          </p:nvSpPr>
          <p:spPr bwMode="gray">
            <a:xfrm>
              <a:off x="1470" y="1392"/>
              <a:ext cx="2994" cy="288"/>
            </a:xfrm>
            <a:prstGeom prst="rect">
              <a:avLst/>
            </a:prstGeom>
            <a:gradFill rotWithShape="1">
              <a:gsLst>
                <a:gs pos="89000">
                  <a:srgbClr val="D2EDE4"/>
                </a:gs>
                <a:gs pos="13000">
                  <a:srgbClr val="D4EEE5"/>
                </a:gs>
                <a:gs pos="49436">
                  <a:srgbClr val="EFFFF9"/>
                </a:gs>
                <a:gs pos="97000">
                  <a:srgbClr val="A8DCC9"/>
                </a:gs>
                <a:gs pos="3000">
                  <a:srgbClr val="ACDECC"/>
                </a:gs>
                <a:gs pos="0">
                  <a:srgbClr val="BDFFE4"/>
                </a:gs>
                <a:gs pos="100000">
                  <a:srgbClr val="BDFFE4"/>
                </a:gs>
              </a:gsLst>
              <a:lin ang="0" scaled="1"/>
            </a:gradFill>
            <a:ln>
              <a:noFill/>
            </a:ln>
            <a:effectLst>
              <a:glow rad="127000">
                <a:srgbClr val="69C3A3"/>
              </a:glow>
              <a:prstShdw prst="shdw17" dist="63500" dir="5400000">
                <a:srgbClr val="68D8F2">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73" name="Rectangle 14"/>
            <p:cNvSpPr>
              <a:spLocks noChangeArrowheads="1"/>
            </p:cNvSpPr>
            <p:nvPr/>
          </p:nvSpPr>
          <p:spPr bwMode="gray">
            <a:xfrm>
              <a:off x="1344" y="1392"/>
              <a:ext cx="158" cy="288"/>
            </a:xfrm>
            <a:prstGeom prst="rect">
              <a:avLst/>
            </a:prstGeom>
            <a:gradFill rotWithShape="1">
              <a:gsLst>
                <a:gs pos="0">
                  <a:srgbClr val="BDFFE4"/>
                </a:gs>
                <a:gs pos="73000">
                  <a:srgbClr val="9CD8C3"/>
                </a:gs>
                <a:gs pos="48871">
                  <a:srgbClr val="DEF2EB"/>
                </a:gs>
                <a:gs pos="28000">
                  <a:srgbClr val="ACDECC"/>
                </a:gs>
                <a:gs pos="91000">
                  <a:srgbClr val="BDFFE4"/>
                </a:gs>
              </a:gsLst>
              <a:lin ang="0" scaled="1"/>
            </a:gradFill>
            <a:ln>
              <a:noFill/>
            </a:ln>
            <a:effectLst>
              <a:glow rad="127000">
                <a:srgbClr val="76C8AB"/>
              </a:glow>
              <a:prstShdw prst="shdw17" dist="63500" dir="5400000">
                <a:srgbClr val="4D98E3">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grpSp>
      <p:sp>
        <p:nvSpPr>
          <p:cNvPr id="69" name="Rectangle 13"/>
          <p:cNvSpPr>
            <a:spLocks noChangeArrowheads="1"/>
          </p:cNvSpPr>
          <p:nvPr/>
        </p:nvSpPr>
        <p:spPr bwMode="gray">
          <a:xfrm>
            <a:off x="500514" y="567778"/>
            <a:ext cx="11234218" cy="904477"/>
          </a:xfrm>
          <a:prstGeom prst="rect">
            <a:avLst/>
          </a:prstGeom>
          <a:gradFill rotWithShape="1">
            <a:gsLst>
              <a:gs pos="97000">
                <a:srgbClr val="A8DCC9"/>
              </a:gs>
              <a:gs pos="89000">
                <a:srgbClr val="EFFFF9"/>
              </a:gs>
              <a:gs pos="32390">
                <a:srgbClr val="DEF2EB"/>
              </a:gs>
              <a:gs pos="15000">
                <a:srgbClr val="EFFFF9"/>
              </a:gs>
              <a:gs pos="5000">
                <a:srgbClr val="ACDECC"/>
              </a:gs>
              <a:gs pos="0">
                <a:srgbClr val="BDFFE4"/>
              </a:gs>
              <a:gs pos="100000">
                <a:srgbClr val="EFFFF9"/>
              </a:gs>
            </a:gsLst>
            <a:lin ang="0" scaled="1"/>
          </a:gradFill>
          <a:ln>
            <a:noFill/>
          </a:ln>
          <a:effectLst>
            <a:glow rad="127000">
              <a:srgbClr val="EFFFF9"/>
            </a:glow>
            <a:prstShdw prst="shdw17" dist="63500" dir="5400000">
              <a:srgbClr val="68D8F2">
                <a:gamma/>
                <a:shade val="60000"/>
                <a:invGamma/>
              </a:srgbClr>
            </a:prstShdw>
          </a:effectLst>
          <a:extLst/>
        </p:spPr>
        <p:txBody>
          <a:bodyPr wrap="none" anchor="ct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 name="Прямокутник 1"/>
          <p:cNvSpPr/>
          <p:nvPr/>
        </p:nvSpPr>
        <p:spPr>
          <a:xfrm>
            <a:off x="1393612" y="557604"/>
            <a:ext cx="8863030" cy="830997"/>
          </a:xfrm>
          <a:prstGeom prst="rect">
            <a:avLst/>
          </a:prstGeom>
        </p:spPr>
        <p:txBody>
          <a:bodyPr wrap="square">
            <a:spAutoFit/>
          </a:bodyPr>
          <a:lstStyle/>
          <a:p>
            <a:pPr algn="ctr"/>
            <a:r>
              <a:rPr lang="uk-UA" sz="2400" dirty="0" smtClean="0">
                <a:solidFill>
                  <a:srgbClr val="002F8E"/>
                </a:solidFill>
                <a:latin typeface="Akrobat ExtraBold"/>
              </a:rPr>
              <a:t>Цей Порядок </a:t>
            </a:r>
            <a:r>
              <a:rPr lang="uk-UA" sz="2400" b="1" u="sng" dirty="0" smtClean="0">
                <a:solidFill>
                  <a:srgbClr val="002F8E"/>
                </a:solidFill>
                <a:latin typeface="Akrobat ExtraBold"/>
              </a:rPr>
              <a:t>визначає процедуру подання та розгляду </a:t>
            </a:r>
            <a:r>
              <a:rPr lang="uk-UA" sz="2400" dirty="0" smtClean="0">
                <a:solidFill>
                  <a:srgbClr val="002F8E"/>
                </a:solidFill>
                <a:latin typeface="Akrobat ExtraBold"/>
              </a:rPr>
              <a:t>головними управліннями Пенсійного фонду України </a:t>
            </a:r>
            <a:endParaRPr lang="uk-UA" sz="2400" dirty="0">
              <a:solidFill>
                <a:srgbClr val="002F8E"/>
              </a:solidFill>
            </a:endParaRPr>
          </a:p>
        </p:txBody>
      </p:sp>
      <p:sp>
        <p:nvSpPr>
          <p:cNvPr id="3" name="Прямокутник 2"/>
          <p:cNvSpPr/>
          <p:nvPr/>
        </p:nvSpPr>
        <p:spPr>
          <a:xfrm>
            <a:off x="611972" y="1807340"/>
            <a:ext cx="10780295" cy="1077218"/>
          </a:xfrm>
          <a:prstGeom prst="rect">
            <a:avLst/>
          </a:prstGeom>
        </p:spPr>
        <p:txBody>
          <a:bodyPr wrap="square">
            <a:spAutoFit/>
          </a:bodyPr>
          <a:lstStyle/>
          <a:p>
            <a:pPr algn="ctr"/>
            <a:r>
              <a:rPr lang="uk-UA" sz="3200" b="1" u="sng" dirty="0" smtClean="0">
                <a:solidFill>
                  <a:srgbClr val="002F8E"/>
                </a:solidFill>
                <a:latin typeface="Akrobat ExtraBold"/>
              </a:rPr>
              <a:t>СКАРГ СТРАХУВАЛЬНИКІВ </a:t>
            </a:r>
          </a:p>
          <a:p>
            <a:pPr algn="ctr"/>
            <a:r>
              <a:rPr lang="uk-UA" sz="3200" b="1" u="sng" dirty="0" smtClean="0">
                <a:solidFill>
                  <a:srgbClr val="002F8E"/>
                </a:solidFill>
                <a:latin typeface="Akrobat ExtraBold"/>
              </a:rPr>
              <a:t>ПРИ ОСКАРЖЕННІ РІШЕНЬ  </a:t>
            </a:r>
          </a:p>
        </p:txBody>
      </p:sp>
      <p:sp>
        <p:nvSpPr>
          <p:cNvPr id="74" name="Rectangle 13"/>
          <p:cNvSpPr>
            <a:spLocks noChangeArrowheads="1"/>
          </p:cNvSpPr>
          <p:nvPr/>
        </p:nvSpPr>
        <p:spPr bwMode="gray">
          <a:xfrm>
            <a:off x="1848678" y="3289211"/>
            <a:ext cx="8537713" cy="1260676"/>
          </a:xfrm>
          <a:prstGeom prst="rect">
            <a:avLst/>
          </a:prstGeom>
          <a:gradFill rotWithShape="1">
            <a:gsLst>
              <a:gs pos="91000">
                <a:srgbClr val="D8F0E7"/>
              </a:gs>
              <a:gs pos="12000">
                <a:srgbClr val="D6EFE6"/>
              </a:gs>
              <a:gs pos="48872">
                <a:srgbClr val="EFFFF9"/>
              </a:gs>
              <a:gs pos="97000">
                <a:srgbClr val="A8DCC9"/>
              </a:gs>
              <a:gs pos="3000">
                <a:srgbClr val="ACDECC"/>
              </a:gs>
              <a:gs pos="0">
                <a:srgbClr val="BDFFE4"/>
              </a:gs>
              <a:gs pos="100000">
                <a:srgbClr val="BDFFE4"/>
              </a:gs>
            </a:gsLst>
            <a:lin ang="0" scaled="1"/>
          </a:gradFill>
          <a:ln>
            <a:noFill/>
          </a:ln>
          <a:effectLst>
            <a:glow rad="127000">
              <a:srgbClr val="EFFFF9"/>
            </a:glow>
            <a:prstShdw prst="shdw17" dist="63500" dir="5400000">
              <a:srgbClr val="68D8F2">
                <a:gamma/>
                <a:shade val="60000"/>
                <a:invGamma/>
              </a:srgbClr>
            </a:prstShdw>
          </a:effectLst>
          <a:extLst/>
        </p:spPr>
        <p:txBody>
          <a:bodyPr wrap="none" anchor="ct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uk-UA" sz="2200" b="0" i="0" u="none" strike="noStrike" kern="1200" cap="none" spc="0" normalizeH="0" baseline="0" dirty="0">
              <a:ln>
                <a:noFill/>
              </a:ln>
              <a:solidFill>
                <a:srgbClr val="002F8E"/>
              </a:solidFill>
              <a:effectLst/>
              <a:uLnTx/>
              <a:uFillTx/>
              <a:latin typeface="Arial" charset="0"/>
              <a:ea typeface="+mn-ea"/>
              <a:cs typeface="+mn-cs"/>
            </a:endParaRPr>
          </a:p>
        </p:txBody>
      </p:sp>
      <p:sp>
        <p:nvSpPr>
          <p:cNvPr id="4" name="Прямокутник 3"/>
          <p:cNvSpPr/>
          <p:nvPr/>
        </p:nvSpPr>
        <p:spPr>
          <a:xfrm>
            <a:off x="2001535" y="3434756"/>
            <a:ext cx="8255107" cy="1015663"/>
          </a:xfrm>
          <a:prstGeom prst="rect">
            <a:avLst/>
          </a:prstGeom>
        </p:spPr>
        <p:txBody>
          <a:bodyPr wrap="square">
            <a:spAutoFit/>
          </a:bodyPr>
          <a:lstStyle/>
          <a:p>
            <a:pPr algn="ctr"/>
            <a:r>
              <a:rPr lang="uk-UA" sz="2000" b="1" u="sng" dirty="0" smtClean="0">
                <a:solidFill>
                  <a:srgbClr val="002F8E"/>
                </a:solidFill>
                <a:latin typeface="Akrobat ExtraBold"/>
              </a:rPr>
              <a:t>про повернення страхових коштів та застосування фінансових санкцій </a:t>
            </a:r>
            <a:r>
              <a:rPr lang="uk-UA" sz="2000" dirty="0" smtClean="0">
                <a:solidFill>
                  <a:srgbClr val="002F8E"/>
                </a:solidFill>
                <a:latin typeface="Akrobat ExtraBold"/>
              </a:rPr>
              <a:t>за порушення порядку використання коштів загальнообов'язкового</a:t>
            </a:r>
            <a:r>
              <a:rPr lang="ru-RU" sz="2000" dirty="0" smtClean="0">
                <a:solidFill>
                  <a:srgbClr val="002F8E"/>
                </a:solidFill>
                <a:latin typeface="Akrobat ExtraBold"/>
              </a:rPr>
              <a:t> </a:t>
            </a:r>
            <a:r>
              <a:rPr lang="ru-RU" sz="2000" dirty="0">
                <a:solidFill>
                  <a:srgbClr val="002F8E"/>
                </a:solidFill>
                <a:latin typeface="Akrobat ExtraBold"/>
              </a:rPr>
              <a:t>державного </a:t>
            </a:r>
            <a:r>
              <a:rPr lang="uk-UA" sz="2000" dirty="0" smtClean="0">
                <a:solidFill>
                  <a:srgbClr val="002F8E"/>
                </a:solidFill>
                <a:latin typeface="Akrobat ExtraBold"/>
              </a:rPr>
              <a:t>соціального</a:t>
            </a:r>
            <a:r>
              <a:rPr lang="ru-RU" sz="2000" dirty="0" smtClean="0">
                <a:solidFill>
                  <a:srgbClr val="002F8E"/>
                </a:solidFill>
                <a:latin typeface="Akrobat ExtraBold"/>
              </a:rPr>
              <a:t> </a:t>
            </a:r>
            <a:r>
              <a:rPr lang="uk-UA" sz="2000" dirty="0" smtClean="0">
                <a:solidFill>
                  <a:srgbClr val="002F8E"/>
                </a:solidFill>
                <a:latin typeface="Akrobat ExtraBold"/>
              </a:rPr>
              <a:t>страхування</a:t>
            </a:r>
            <a:endParaRPr lang="uk-UA" sz="2000" dirty="0">
              <a:solidFill>
                <a:srgbClr val="002F8E"/>
              </a:solidFill>
              <a:latin typeface="Akrobat ExtraBold"/>
            </a:endParaRPr>
          </a:p>
        </p:txBody>
      </p:sp>
      <p:sp>
        <p:nvSpPr>
          <p:cNvPr id="75" name="Rectangle 13"/>
          <p:cNvSpPr>
            <a:spLocks noChangeArrowheads="1"/>
          </p:cNvSpPr>
          <p:nvPr/>
        </p:nvSpPr>
        <p:spPr bwMode="gray">
          <a:xfrm>
            <a:off x="1848678" y="4803244"/>
            <a:ext cx="8537713" cy="1407321"/>
          </a:xfrm>
          <a:prstGeom prst="rect">
            <a:avLst/>
          </a:prstGeom>
          <a:gradFill rotWithShape="1">
            <a:gsLst>
              <a:gs pos="48872">
                <a:srgbClr val="EFFFF9"/>
              </a:gs>
              <a:gs pos="13000">
                <a:srgbClr val="D5EFE6"/>
              </a:gs>
              <a:gs pos="90000">
                <a:srgbClr val="D7EFE7"/>
              </a:gs>
              <a:gs pos="97000">
                <a:srgbClr val="A8DCC9"/>
              </a:gs>
              <a:gs pos="3000">
                <a:srgbClr val="ACDECC"/>
              </a:gs>
              <a:gs pos="0">
                <a:srgbClr val="BDFFE4"/>
              </a:gs>
              <a:gs pos="100000">
                <a:srgbClr val="BDFFE4"/>
              </a:gs>
            </a:gsLst>
            <a:lin ang="0" scaled="1"/>
          </a:gradFill>
          <a:ln>
            <a:noFill/>
          </a:ln>
          <a:effectLst>
            <a:glow rad="127000">
              <a:srgbClr val="EFFFF9"/>
            </a:glow>
            <a:prstShdw prst="shdw17" dist="63500" dir="5400000">
              <a:srgbClr val="68D8F2">
                <a:gamma/>
                <a:shade val="60000"/>
                <a:invGamma/>
              </a:srgbClr>
            </a:prstShdw>
          </a:effectLst>
          <a:extLst/>
        </p:spPr>
        <p:txBody>
          <a:bodyPr wrap="none" anchor="ct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89" name="Рисунок 88"/>
          <p:cNvPicPr>
            <a:picLocks noChangeAspect="1"/>
          </p:cNvPicPr>
          <p:nvPr/>
        </p:nvPicPr>
        <p:blipFill>
          <a:blip r:embed="rId5"/>
          <a:stretch>
            <a:fillRect/>
          </a:stretch>
        </p:blipFill>
        <p:spPr>
          <a:xfrm>
            <a:off x="0" y="0"/>
            <a:ext cx="1393612" cy="337888"/>
          </a:xfrm>
          <a:prstGeom prst="rect">
            <a:avLst/>
          </a:prstGeom>
        </p:spPr>
      </p:pic>
      <p:sp>
        <p:nvSpPr>
          <p:cNvPr id="7" name="Місце для номера слайда 6"/>
          <p:cNvSpPr>
            <a:spLocks noGrp="1"/>
          </p:cNvSpPr>
          <p:nvPr>
            <p:ph type="sldNum" sz="quarter" idx="4"/>
          </p:nvPr>
        </p:nvSpPr>
        <p:spPr>
          <a:xfrm>
            <a:off x="9448800" y="2265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000" b="0" i="0" u="none" strike="noStrike" kern="1200" cap="none" spc="0" normalizeH="0" baseline="0" noProof="0" dirty="0">
              <a:ln>
                <a:noFill/>
              </a:ln>
              <a:solidFill>
                <a:srgbClr val="145414"/>
              </a:solidFill>
              <a:effectLst/>
              <a:uLnTx/>
              <a:uFillTx/>
              <a:latin typeface="Akrobat ExtraBold"/>
            </a:endParaRPr>
          </a:p>
        </p:txBody>
      </p:sp>
      <p:sp>
        <p:nvSpPr>
          <p:cNvPr id="8" name="Прямокутник 7"/>
          <p:cNvSpPr/>
          <p:nvPr/>
        </p:nvSpPr>
        <p:spPr>
          <a:xfrm>
            <a:off x="1791064" y="4799301"/>
            <a:ext cx="8652939" cy="1323439"/>
          </a:xfrm>
          <a:prstGeom prst="rect">
            <a:avLst/>
          </a:prstGeom>
        </p:spPr>
        <p:txBody>
          <a:bodyPr wrap="square">
            <a:spAutoFit/>
          </a:bodyPr>
          <a:lstStyle/>
          <a:p>
            <a:pPr algn="ctr"/>
            <a:r>
              <a:rPr lang="uk-UA" sz="2000" b="1" u="sng" dirty="0" smtClean="0">
                <a:solidFill>
                  <a:srgbClr val="002F8E"/>
                </a:solidFill>
                <a:latin typeface="Akrobat ExtraBold"/>
              </a:rPr>
              <a:t>про застосування фінансових санкцій за несвоєчасне повернення або повернення не в повному обсязі страхових коштів</a:t>
            </a:r>
            <a:r>
              <a:rPr lang="uk-UA" sz="2000" dirty="0" smtClean="0">
                <a:solidFill>
                  <a:srgbClr val="002F8E"/>
                </a:solidFill>
                <a:latin typeface="Akrobat ExtraBold"/>
              </a:rPr>
              <a:t>, </a:t>
            </a:r>
          </a:p>
          <a:p>
            <a:pPr algn="ctr"/>
            <a:r>
              <a:rPr lang="uk-UA" sz="2000" dirty="0" smtClean="0">
                <a:solidFill>
                  <a:srgbClr val="002F8E"/>
                </a:solidFill>
                <a:latin typeface="Akrobat ExtraBold"/>
              </a:rPr>
              <a:t>передбачених частиною шостою статті 8 Закону України </a:t>
            </a:r>
          </a:p>
          <a:p>
            <a:pPr algn="ctr"/>
            <a:r>
              <a:rPr lang="uk-UA" sz="2000" dirty="0" smtClean="0">
                <a:solidFill>
                  <a:srgbClr val="002F8E"/>
                </a:solidFill>
                <a:latin typeface="Akrobat ExtraBold"/>
              </a:rPr>
              <a:t>“Про загальнообов'язкове державне соціальне страхування"</a:t>
            </a:r>
            <a:endParaRPr lang="uk-UA" sz="2000" dirty="0">
              <a:solidFill>
                <a:srgbClr val="002F8E"/>
              </a:solidFill>
              <a:latin typeface="Akrobat ExtraBold"/>
            </a:endParaRPr>
          </a:p>
        </p:txBody>
      </p:sp>
      <p:sp>
        <p:nvSpPr>
          <p:cNvPr id="27" name="Rectangle 14"/>
          <p:cNvSpPr>
            <a:spLocks noChangeArrowheads="1"/>
          </p:cNvSpPr>
          <p:nvPr/>
        </p:nvSpPr>
        <p:spPr bwMode="gray">
          <a:xfrm>
            <a:off x="11018917" y="1709038"/>
            <a:ext cx="557624" cy="1334892"/>
          </a:xfrm>
          <a:prstGeom prst="rect">
            <a:avLst/>
          </a:prstGeom>
          <a:gradFill rotWithShape="1">
            <a:gsLst>
              <a:gs pos="0">
                <a:srgbClr val="BDFFE4"/>
              </a:gs>
              <a:gs pos="73000">
                <a:srgbClr val="9CD8C3"/>
              </a:gs>
              <a:gs pos="48871">
                <a:srgbClr val="DEF2EB"/>
              </a:gs>
              <a:gs pos="28000">
                <a:srgbClr val="ACDECC"/>
              </a:gs>
              <a:gs pos="91000">
                <a:srgbClr val="BDFFE4"/>
              </a:gs>
            </a:gsLst>
            <a:lin ang="0" scaled="1"/>
          </a:gradFill>
          <a:ln>
            <a:noFill/>
          </a:ln>
          <a:effectLst>
            <a:glow rad="127000">
              <a:srgbClr val="76C8AB"/>
            </a:glow>
            <a:prstShdw prst="shdw17" dist="63500" dir="5400000">
              <a:srgbClr val="4D98E3">
                <a:gamma/>
                <a:shade val="60000"/>
                <a:invGamma/>
              </a:srgbClr>
            </a:prstShdw>
          </a:effectLst>
          <a:extLst/>
        </p:spPr>
        <p:txBody>
          <a:bodyPr wrap="none" anchor="ct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90856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83" y="414339"/>
            <a:ext cx="2393095" cy="1832196"/>
          </a:xfrm>
          <a:prstGeom prst="rect">
            <a:avLst/>
          </a:prstGeom>
        </p:spPr>
      </p:pic>
      <p:pic>
        <p:nvPicPr>
          <p:cNvPr id="6" name="Рисунок 5"/>
          <p:cNvPicPr>
            <a:picLocks noChangeAspect="1"/>
          </p:cNvPicPr>
          <p:nvPr/>
        </p:nvPicPr>
        <p:blipFill>
          <a:blip r:embed="rId4"/>
          <a:stretch>
            <a:fillRect/>
          </a:stretch>
        </p:blipFill>
        <p:spPr>
          <a:xfrm>
            <a:off x="0" y="10029"/>
            <a:ext cx="1393612" cy="337090"/>
          </a:xfrm>
          <a:prstGeom prst="rect">
            <a:avLst/>
          </a:prstGeom>
        </p:spPr>
      </p:pic>
      <p:sp>
        <p:nvSpPr>
          <p:cNvPr id="5" name="Прямокутник 4"/>
          <p:cNvSpPr/>
          <p:nvPr/>
        </p:nvSpPr>
        <p:spPr>
          <a:xfrm>
            <a:off x="2168654" y="627517"/>
            <a:ext cx="7526956" cy="523220"/>
          </a:xfrm>
          <a:prstGeom prst="rect">
            <a:avLst/>
          </a:prstGeom>
        </p:spPr>
        <p:txBody>
          <a:bodyPr wrap="square">
            <a:spAutoFit/>
          </a:bodyPr>
          <a:lstStyle/>
          <a:p>
            <a:pPr algn="ctr">
              <a:spcAft>
                <a:spcPts val="0"/>
              </a:spcAft>
            </a:pPr>
            <a:r>
              <a:rPr lang="uk-UA" sz="2800" b="1" u="sng" dirty="0" smtClean="0">
                <a:solidFill>
                  <a:srgbClr val="052A7D"/>
                </a:solidFill>
                <a:latin typeface="Akrobat ExtraBold"/>
                <a:ea typeface="Times New Roman" panose="02020603050405020304" pitchFamily="18" charset="0"/>
              </a:rPr>
              <a:t>Оформлення скарги</a:t>
            </a:r>
            <a:endParaRPr lang="uk-UA" sz="2800" b="1" u="sng" dirty="0">
              <a:solidFill>
                <a:srgbClr val="052A7D"/>
              </a:solidFill>
              <a:latin typeface="Akrobat ExtraBold"/>
            </a:endParaRPr>
          </a:p>
        </p:txBody>
      </p:sp>
      <p:sp>
        <p:nvSpPr>
          <p:cNvPr id="2" name="Місце для номера слайда 1"/>
          <p:cNvSpPr>
            <a:spLocks noGrp="1"/>
          </p:cNvSpPr>
          <p:nvPr>
            <p:ph type="sldNum" sz="quarter" idx="4"/>
          </p:nvPr>
        </p:nvSpPr>
        <p:spPr>
          <a:xfrm>
            <a:off x="9448800" y="1002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000" b="0" i="0" u="none" strike="noStrike" kern="1200" cap="none" spc="0" normalizeH="0" baseline="0" noProof="0" dirty="0">
              <a:ln>
                <a:noFill/>
              </a:ln>
              <a:solidFill>
                <a:srgbClr val="145414"/>
              </a:solidFill>
              <a:effectLst/>
              <a:uLnTx/>
              <a:uFillTx/>
              <a:latin typeface="Akrobat ExtraBold"/>
            </a:endParaRPr>
          </a:p>
        </p:txBody>
      </p:sp>
      <p:sp>
        <p:nvSpPr>
          <p:cNvPr id="3" name="Прямокутник 2"/>
          <p:cNvSpPr/>
          <p:nvPr/>
        </p:nvSpPr>
        <p:spPr>
          <a:xfrm>
            <a:off x="471683" y="1363915"/>
            <a:ext cx="10722497" cy="2246769"/>
          </a:xfrm>
          <a:prstGeom prst="rect">
            <a:avLst/>
          </a:prstGeom>
        </p:spPr>
        <p:txBody>
          <a:bodyPr wrap="square">
            <a:spAutoFit/>
          </a:bodyPr>
          <a:lstStyle/>
          <a:p>
            <a:pPr algn="ctr"/>
            <a:r>
              <a:rPr lang="uk-UA" sz="1400" b="1" dirty="0">
                <a:solidFill>
                  <a:srgbClr val="002F8E"/>
                </a:solidFill>
                <a:latin typeface="Akrobat ExtraBold"/>
              </a:rPr>
              <a:t>повне найменування</a:t>
            </a:r>
            <a:r>
              <a:rPr lang="uk-UA" sz="1400" dirty="0">
                <a:solidFill>
                  <a:srgbClr val="002F8E"/>
                </a:solidFill>
                <a:latin typeface="Akrobat ExtraBold"/>
              </a:rPr>
              <a:t>, </a:t>
            </a:r>
            <a:endParaRPr lang="uk-UA" sz="1400" dirty="0" smtClean="0">
              <a:solidFill>
                <a:srgbClr val="002F8E"/>
              </a:solidFill>
              <a:latin typeface="Akrobat ExtraBold"/>
            </a:endParaRPr>
          </a:p>
          <a:p>
            <a:endParaRPr lang="uk-UA" sz="1400" dirty="0" smtClean="0">
              <a:solidFill>
                <a:srgbClr val="002F8E"/>
              </a:solidFill>
              <a:latin typeface="Akrobat ExtraBold"/>
            </a:endParaRPr>
          </a:p>
          <a:p>
            <a:pPr algn="ctr"/>
            <a:r>
              <a:rPr lang="uk-UA" sz="1400" b="1" dirty="0" smtClean="0">
                <a:solidFill>
                  <a:srgbClr val="002F8E"/>
                </a:solidFill>
                <a:latin typeface="Akrobat ExtraBold"/>
              </a:rPr>
              <a:t>адреса</a:t>
            </a:r>
            <a:r>
              <a:rPr lang="uk-UA" sz="1400" dirty="0" smtClean="0">
                <a:solidFill>
                  <a:srgbClr val="002F8E"/>
                </a:solidFill>
                <a:latin typeface="Akrobat ExtraBold"/>
              </a:rPr>
              <a:t> </a:t>
            </a:r>
            <a:r>
              <a:rPr lang="uk-UA" sz="1400" b="1" dirty="0">
                <a:solidFill>
                  <a:srgbClr val="002F8E"/>
                </a:solidFill>
                <a:latin typeface="Akrobat ExtraBold"/>
              </a:rPr>
              <a:t>місцезнаходження</a:t>
            </a:r>
            <a:r>
              <a:rPr lang="uk-UA" sz="1400" dirty="0">
                <a:solidFill>
                  <a:srgbClr val="002F8E"/>
                </a:solidFill>
                <a:latin typeface="Akrobat ExtraBold"/>
              </a:rPr>
              <a:t> </a:t>
            </a:r>
            <a:r>
              <a:rPr lang="uk-UA" sz="1400" dirty="0" smtClean="0">
                <a:solidFill>
                  <a:srgbClr val="002F8E"/>
                </a:solidFill>
                <a:latin typeface="Akrobat ExtraBold"/>
              </a:rPr>
              <a:t>юридичної </a:t>
            </a:r>
            <a:r>
              <a:rPr lang="uk-UA" sz="1400" dirty="0">
                <a:solidFill>
                  <a:srgbClr val="002F8E"/>
                </a:solidFill>
                <a:latin typeface="Akrobat ExtraBold"/>
              </a:rPr>
              <a:t>особи або </a:t>
            </a:r>
            <a:r>
              <a:rPr lang="uk-UA" sz="1400" dirty="0" smtClean="0">
                <a:solidFill>
                  <a:srgbClr val="002F8E"/>
                </a:solidFill>
                <a:latin typeface="Akrobat ExtraBold"/>
              </a:rPr>
              <a:t>ПІБ </a:t>
            </a:r>
            <a:r>
              <a:rPr lang="uk-UA" sz="1400" dirty="0">
                <a:solidFill>
                  <a:srgbClr val="002F8E"/>
                </a:solidFill>
                <a:latin typeface="Akrobat ExtraBold"/>
              </a:rPr>
              <a:t>(за наявності</a:t>
            </a:r>
            <a:r>
              <a:rPr lang="uk-UA" sz="1400" dirty="0" smtClean="0">
                <a:solidFill>
                  <a:srgbClr val="002F8E"/>
                </a:solidFill>
                <a:latin typeface="Akrobat ExtraBold"/>
              </a:rPr>
              <a:t>),</a:t>
            </a:r>
          </a:p>
          <a:p>
            <a:pPr algn="ctr"/>
            <a:endParaRPr lang="uk-UA" sz="1400" dirty="0" smtClean="0">
              <a:solidFill>
                <a:srgbClr val="002F8E"/>
              </a:solidFill>
              <a:latin typeface="Akrobat ExtraBold"/>
            </a:endParaRPr>
          </a:p>
          <a:p>
            <a:pPr algn="ctr"/>
            <a:r>
              <a:rPr lang="uk-UA" sz="1400" b="1" dirty="0" smtClean="0">
                <a:solidFill>
                  <a:srgbClr val="002F8E"/>
                </a:solidFill>
                <a:latin typeface="Akrobat ExtraBold"/>
              </a:rPr>
              <a:t>адреса</a:t>
            </a:r>
            <a:r>
              <a:rPr lang="uk-UA" sz="1400" dirty="0" smtClean="0">
                <a:solidFill>
                  <a:srgbClr val="002F8E"/>
                </a:solidFill>
                <a:latin typeface="Akrobat ExtraBold"/>
              </a:rPr>
              <a:t> задекларованого/зареєстрованого </a:t>
            </a:r>
          </a:p>
          <a:p>
            <a:pPr algn="ctr"/>
            <a:r>
              <a:rPr lang="uk-UA" sz="1400" b="1" dirty="0" smtClean="0">
                <a:solidFill>
                  <a:srgbClr val="002F8E"/>
                </a:solidFill>
                <a:latin typeface="Akrobat ExtraBold"/>
              </a:rPr>
              <a:t>місця </a:t>
            </a:r>
            <a:r>
              <a:rPr lang="uk-UA" sz="1400" b="1" dirty="0">
                <a:solidFill>
                  <a:srgbClr val="002F8E"/>
                </a:solidFill>
                <a:latin typeface="Akrobat ExtraBold"/>
              </a:rPr>
              <a:t>проживання </a:t>
            </a:r>
            <a:r>
              <a:rPr lang="uk-UA" sz="1400" dirty="0">
                <a:solidFill>
                  <a:srgbClr val="002F8E"/>
                </a:solidFill>
                <a:latin typeface="Akrobat ExtraBold"/>
              </a:rPr>
              <a:t>(перебування) </a:t>
            </a:r>
            <a:r>
              <a:rPr lang="uk-UA" sz="1400" dirty="0" smtClean="0">
                <a:solidFill>
                  <a:srgbClr val="002F8E"/>
                </a:solidFill>
                <a:latin typeface="Akrobat ExtraBold"/>
              </a:rPr>
              <a:t>ФОП, </a:t>
            </a:r>
            <a:r>
              <a:rPr lang="uk-UA" sz="1400" dirty="0">
                <a:solidFill>
                  <a:srgbClr val="002F8E"/>
                </a:solidFill>
                <a:latin typeface="Akrobat ExtraBold"/>
              </a:rPr>
              <a:t>особи, яка провадить незалежну професійну діяльність, </a:t>
            </a:r>
            <a:endParaRPr lang="uk-UA" sz="1400" dirty="0" smtClean="0">
              <a:solidFill>
                <a:srgbClr val="002F8E"/>
              </a:solidFill>
              <a:latin typeface="Akrobat ExtraBold"/>
            </a:endParaRPr>
          </a:p>
          <a:p>
            <a:pPr algn="ctr"/>
            <a:endParaRPr lang="uk-UA" sz="1400" dirty="0">
              <a:solidFill>
                <a:srgbClr val="002F8E"/>
              </a:solidFill>
              <a:latin typeface="Akrobat ExtraBold"/>
            </a:endParaRPr>
          </a:p>
          <a:p>
            <a:pPr algn="ctr"/>
            <a:r>
              <a:rPr lang="uk-UA" sz="1400" b="1" dirty="0" smtClean="0">
                <a:solidFill>
                  <a:srgbClr val="002F8E"/>
                </a:solidFill>
                <a:latin typeface="Akrobat ExtraBold"/>
              </a:rPr>
              <a:t>номер засобу </a:t>
            </a:r>
            <a:r>
              <a:rPr lang="uk-UA" sz="1400" b="1" dirty="0">
                <a:solidFill>
                  <a:srgbClr val="002F8E"/>
                </a:solidFill>
                <a:latin typeface="Akrobat ExtraBold"/>
              </a:rPr>
              <a:t>зв'язку </a:t>
            </a:r>
            <a:endParaRPr lang="uk-UA" sz="1400" b="1" dirty="0" smtClean="0">
              <a:solidFill>
                <a:srgbClr val="002F8E"/>
              </a:solidFill>
              <a:latin typeface="Akrobat ExtraBold"/>
            </a:endParaRPr>
          </a:p>
          <a:p>
            <a:pPr algn="ctr"/>
            <a:endParaRPr lang="uk-UA" sz="1400" dirty="0">
              <a:solidFill>
                <a:srgbClr val="002F8E"/>
              </a:solidFill>
              <a:latin typeface="Akrobat ExtraBold"/>
            </a:endParaRPr>
          </a:p>
          <a:p>
            <a:pPr algn="ctr"/>
            <a:r>
              <a:rPr lang="uk-UA" sz="1400" dirty="0" smtClean="0">
                <a:solidFill>
                  <a:srgbClr val="002F8E"/>
                </a:solidFill>
                <a:latin typeface="Akrobat ExtraBold"/>
              </a:rPr>
              <a:t>та </a:t>
            </a:r>
            <a:r>
              <a:rPr lang="uk-UA" sz="1400" b="1" dirty="0">
                <a:solidFill>
                  <a:srgbClr val="002F8E"/>
                </a:solidFill>
                <a:latin typeface="Akrobat ExtraBold"/>
              </a:rPr>
              <a:t>адреса електронної пошти </a:t>
            </a:r>
            <a:r>
              <a:rPr lang="uk-UA" sz="1400" dirty="0">
                <a:solidFill>
                  <a:srgbClr val="002F8E"/>
                </a:solidFill>
                <a:latin typeface="Akrobat ExtraBold"/>
              </a:rPr>
              <a:t>(за наявності);</a:t>
            </a:r>
          </a:p>
        </p:txBody>
      </p:sp>
      <p:sp>
        <p:nvSpPr>
          <p:cNvPr id="4" name="Прямокутник 3"/>
          <p:cNvSpPr/>
          <p:nvPr/>
        </p:nvSpPr>
        <p:spPr>
          <a:xfrm>
            <a:off x="574290" y="3833538"/>
            <a:ext cx="11149281" cy="907941"/>
          </a:xfrm>
          <a:prstGeom prst="rect">
            <a:avLst/>
          </a:prstGeom>
        </p:spPr>
        <p:txBody>
          <a:bodyPr wrap="square">
            <a:spAutoFit/>
          </a:bodyPr>
          <a:lstStyle/>
          <a:p>
            <a:pPr algn="ctr"/>
            <a:r>
              <a:rPr lang="uk-UA" sz="1400" dirty="0">
                <a:solidFill>
                  <a:srgbClr val="002F8E"/>
                </a:solidFill>
                <a:latin typeface="Akrobat ExtraBold"/>
              </a:rPr>
              <a:t>код за </a:t>
            </a:r>
            <a:r>
              <a:rPr lang="uk-UA" sz="1400" b="1" dirty="0">
                <a:solidFill>
                  <a:srgbClr val="002F8E"/>
                </a:solidFill>
                <a:latin typeface="Akrobat ExtraBold"/>
              </a:rPr>
              <a:t>ЄДРПОУ</a:t>
            </a:r>
            <a:r>
              <a:rPr lang="uk-UA" sz="1400" dirty="0">
                <a:solidFill>
                  <a:srgbClr val="002F8E"/>
                </a:solidFill>
                <a:latin typeface="Akrobat ExtraBold"/>
              </a:rPr>
              <a:t> юридичної особи або для ФОП, осіб, які провадять незалежну професійну діяльність, — </a:t>
            </a:r>
            <a:r>
              <a:rPr lang="uk-UA" sz="1400" b="1" dirty="0">
                <a:solidFill>
                  <a:srgbClr val="002F8E"/>
                </a:solidFill>
                <a:latin typeface="Akrobat ExtraBold"/>
              </a:rPr>
              <a:t>реєстраційний номер облікової </a:t>
            </a:r>
            <a:r>
              <a:rPr lang="uk-UA" sz="1400" b="1" dirty="0" smtClean="0">
                <a:solidFill>
                  <a:srgbClr val="002F8E"/>
                </a:solidFill>
                <a:latin typeface="Akrobat ExtraBold"/>
              </a:rPr>
              <a:t>картки платника </a:t>
            </a:r>
            <a:r>
              <a:rPr lang="uk-UA" sz="1400" b="1" dirty="0">
                <a:solidFill>
                  <a:srgbClr val="002F8E"/>
                </a:solidFill>
                <a:latin typeface="Akrobat ExtraBold"/>
              </a:rPr>
              <a:t>податків</a:t>
            </a:r>
            <a:r>
              <a:rPr lang="uk-UA" sz="1400" dirty="0">
                <a:solidFill>
                  <a:srgbClr val="002F8E"/>
                </a:solidFill>
                <a:latin typeface="Akrobat ExtraBold"/>
              </a:rPr>
              <a:t> чи </a:t>
            </a:r>
            <a:r>
              <a:rPr lang="uk-UA" sz="1400" b="1" dirty="0">
                <a:solidFill>
                  <a:srgbClr val="002F8E"/>
                </a:solidFill>
                <a:latin typeface="Akrobat ExtraBold"/>
              </a:rPr>
              <a:t>серія (за наявності) та номер паспорта</a:t>
            </a:r>
            <a:r>
              <a:rPr lang="uk-UA" sz="1400" dirty="0">
                <a:solidFill>
                  <a:srgbClr val="002F8E"/>
                </a:solidFill>
                <a:latin typeface="Akrobat ExtraBold"/>
              </a:rPr>
              <a:t> / унікальний номер запису в Єдиному державному демографічному реєстрі (за наявності) </a:t>
            </a:r>
            <a:r>
              <a:rPr lang="uk-UA" sz="1100" dirty="0">
                <a:solidFill>
                  <a:srgbClr val="002F8E"/>
                </a:solidFill>
                <a:latin typeface="Akrobat ExtraBold"/>
              </a:rPr>
              <a:t>(для фізичних осіб, які через свої релігійні переконання відмовляються від прийняття реєстраційного номера облікової картки платника податків та повідомили про це відповідний орган державної податкової служби і мають відмітку у паспорті); </a:t>
            </a:r>
          </a:p>
        </p:txBody>
      </p:sp>
      <p:sp>
        <p:nvSpPr>
          <p:cNvPr id="7" name="Прямокутник 6"/>
          <p:cNvSpPr/>
          <p:nvPr/>
        </p:nvSpPr>
        <p:spPr>
          <a:xfrm>
            <a:off x="346510" y="4914844"/>
            <a:ext cx="11377061" cy="307777"/>
          </a:xfrm>
          <a:prstGeom prst="rect">
            <a:avLst/>
          </a:prstGeom>
        </p:spPr>
        <p:txBody>
          <a:bodyPr wrap="square">
            <a:spAutoFit/>
          </a:bodyPr>
          <a:lstStyle/>
          <a:p>
            <a:pPr algn="ctr"/>
            <a:r>
              <a:rPr lang="uk-UA" sz="1400" b="1" dirty="0">
                <a:solidFill>
                  <a:srgbClr val="002F8E"/>
                </a:solidFill>
                <a:latin typeface="Akrobat ExtraBold"/>
              </a:rPr>
              <a:t>найменування органу Пенсійного фонду</a:t>
            </a:r>
            <a:r>
              <a:rPr lang="uk-UA" sz="1400" dirty="0" smtClean="0">
                <a:solidFill>
                  <a:srgbClr val="002F8E"/>
                </a:solidFill>
                <a:latin typeface="Akrobat ExtraBold"/>
              </a:rPr>
              <a:t>, яким </a:t>
            </a:r>
            <a:r>
              <a:rPr lang="uk-UA" sz="1400" dirty="0">
                <a:solidFill>
                  <a:srgbClr val="002F8E"/>
                </a:solidFill>
                <a:latin typeface="Akrobat ExtraBold"/>
              </a:rPr>
              <a:t>прийнято рішення, що оскаржується</a:t>
            </a:r>
            <a:r>
              <a:rPr lang="uk-UA" sz="1400" dirty="0" smtClean="0">
                <a:solidFill>
                  <a:srgbClr val="002F8E"/>
                </a:solidFill>
                <a:latin typeface="Akrobat ExtraBold"/>
              </a:rPr>
              <a:t>, </a:t>
            </a:r>
            <a:r>
              <a:rPr lang="uk-UA" sz="1400" b="1" dirty="0" smtClean="0">
                <a:solidFill>
                  <a:srgbClr val="002F8E"/>
                </a:solidFill>
                <a:latin typeface="Akrobat ExtraBold"/>
              </a:rPr>
              <a:t>дата</a:t>
            </a:r>
            <a:r>
              <a:rPr lang="uk-UA" sz="1400" dirty="0" smtClean="0">
                <a:solidFill>
                  <a:srgbClr val="002F8E"/>
                </a:solidFill>
                <a:latin typeface="Akrobat ExtraBold"/>
              </a:rPr>
              <a:t> </a:t>
            </a:r>
            <a:r>
              <a:rPr lang="uk-UA" sz="1400" dirty="0">
                <a:solidFill>
                  <a:srgbClr val="002F8E"/>
                </a:solidFill>
                <a:latin typeface="Akrobat ExtraBold"/>
              </a:rPr>
              <a:t>його прийняття і </a:t>
            </a:r>
            <a:r>
              <a:rPr lang="uk-UA" sz="1400" b="1" dirty="0">
                <a:solidFill>
                  <a:srgbClr val="002F8E"/>
                </a:solidFill>
                <a:latin typeface="Akrobat ExtraBold"/>
              </a:rPr>
              <a:t>реєстраційний номер</a:t>
            </a:r>
            <a:r>
              <a:rPr lang="uk-UA" sz="1400" dirty="0">
                <a:solidFill>
                  <a:srgbClr val="002F8E"/>
                </a:solidFill>
                <a:latin typeface="Akrobat ExtraBold"/>
              </a:rPr>
              <a:t>; </a:t>
            </a:r>
          </a:p>
        </p:txBody>
      </p:sp>
      <p:cxnSp>
        <p:nvCxnSpPr>
          <p:cNvPr id="12" name="Пряма сполучна лінія 11"/>
          <p:cNvCxnSpPr/>
          <p:nvPr/>
        </p:nvCxnSpPr>
        <p:spPr>
          <a:xfrm flipV="1">
            <a:off x="2584672" y="1726213"/>
            <a:ext cx="6496511" cy="38979"/>
          </a:xfrm>
          <a:prstGeom prst="line">
            <a:avLst/>
          </a:prstGeom>
          <a:ln w="19050">
            <a:solidFill>
              <a:srgbClr val="002F8E"/>
            </a:solidFill>
          </a:ln>
        </p:spPr>
        <p:style>
          <a:lnRef idx="2">
            <a:schemeClr val="accent5"/>
          </a:lnRef>
          <a:fillRef idx="0">
            <a:schemeClr val="accent5"/>
          </a:fillRef>
          <a:effectRef idx="1">
            <a:schemeClr val="accent5"/>
          </a:effectRef>
          <a:fontRef idx="minor">
            <a:schemeClr val="tx1"/>
          </a:fontRef>
        </p:style>
      </p:cxnSp>
      <p:sp>
        <p:nvSpPr>
          <p:cNvPr id="22" name="Прямокутник 21"/>
          <p:cNvSpPr/>
          <p:nvPr/>
        </p:nvSpPr>
        <p:spPr>
          <a:xfrm>
            <a:off x="1558662" y="5359459"/>
            <a:ext cx="8746947" cy="307777"/>
          </a:xfrm>
          <a:prstGeom prst="rect">
            <a:avLst/>
          </a:prstGeom>
        </p:spPr>
        <p:txBody>
          <a:bodyPr wrap="square">
            <a:spAutoFit/>
          </a:bodyPr>
          <a:lstStyle/>
          <a:p>
            <a:pPr algn="ctr"/>
            <a:r>
              <a:rPr lang="uk-UA" sz="1400" b="1" dirty="0" smtClean="0">
                <a:solidFill>
                  <a:srgbClr val="002F8E"/>
                </a:solidFill>
                <a:latin typeface="Akrobat ExtraBold"/>
              </a:rPr>
              <a:t>вимоги скаржника </a:t>
            </a:r>
            <a:r>
              <a:rPr lang="uk-UA" sz="1400" dirty="0" smtClean="0">
                <a:solidFill>
                  <a:srgbClr val="002F8E"/>
                </a:solidFill>
                <a:latin typeface="Akrobat ExtraBold"/>
              </a:rPr>
              <a:t>та їх </a:t>
            </a:r>
            <a:r>
              <a:rPr lang="uk-UA" sz="1400" b="1" dirty="0" smtClean="0">
                <a:solidFill>
                  <a:srgbClr val="002F8E"/>
                </a:solidFill>
                <a:latin typeface="Akrobat ExtraBold"/>
              </a:rPr>
              <a:t>обґрунтування</a:t>
            </a:r>
            <a:r>
              <a:rPr lang="ru-RU" sz="1400" b="1" dirty="0" smtClean="0">
                <a:solidFill>
                  <a:srgbClr val="002F8E"/>
                </a:solidFill>
                <a:latin typeface="Akrobat ExtraBold"/>
              </a:rPr>
              <a:t>;</a:t>
            </a:r>
            <a:endParaRPr lang="uk-UA" sz="1400" b="1" dirty="0">
              <a:solidFill>
                <a:srgbClr val="002F8E"/>
              </a:solidFill>
              <a:latin typeface="Akrobat ExtraBold"/>
            </a:endParaRPr>
          </a:p>
        </p:txBody>
      </p:sp>
      <p:sp>
        <p:nvSpPr>
          <p:cNvPr id="88" name="Прямокутник 87"/>
          <p:cNvSpPr/>
          <p:nvPr/>
        </p:nvSpPr>
        <p:spPr>
          <a:xfrm>
            <a:off x="3190490" y="5778293"/>
            <a:ext cx="5483289" cy="307777"/>
          </a:xfrm>
          <a:prstGeom prst="rect">
            <a:avLst/>
          </a:prstGeom>
        </p:spPr>
        <p:txBody>
          <a:bodyPr wrap="square">
            <a:spAutoFit/>
          </a:bodyPr>
          <a:lstStyle/>
          <a:p>
            <a:pPr algn="ctr"/>
            <a:r>
              <a:rPr lang="uk-UA" sz="1400" b="1" dirty="0">
                <a:solidFill>
                  <a:srgbClr val="002F8E"/>
                </a:solidFill>
                <a:latin typeface="Akrobat ExtraBold"/>
              </a:rPr>
              <a:t>дата складення скарги.</a:t>
            </a:r>
          </a:p>
        </p:txBody>
      </p:sp>
      <p:cxnSp>
        <p:nvCxnSpPr>
          <p:cNvPr id="97" name="Пряма сполучна лінія 96"/>
          <p:cNvCxnSpPr/>
          <p:nvPr/>
        </p:nvCxnSpPr>
        <p:spPr>
          <a:xfrm flipV="1">
            <a:off x="2584671" y="2158423"/>
            <a:ext cx="6496511" cy="38979"/>
          </a:xfrm>
          <a:prstGeom prst="line">
            <a:avLst/>
          </a:prstGeom>
          <a:ln w="19050">
            <a:solidFill>
              <a:srgbClr val="002F8E"/>
            </a:solidFill>
          </a:ln>
        </p:spPr>
        <p:style>
          <a:lnRef idx="2">
            <a:schemeClr val="accent5"/>
          </a:lnRef>
          <a:fillRef idx="0">
            <a:schemeClr val="accent5"/>
          </a:fillRef>
          <a:effectRef idx="1">
            <a:schemeClr val="accent5"/>
          </a:effectRef>
          <a:fontRef idx="minor">
            <a:schemeClr val="tx1"/>
          </a:fontRef>
        </p:style>
      </p:cxnSp>
      <p:cxnSp>
        <p:nvCxnSpPr>
          <p:cNvPr id="98" name="Пряма сполучна лінія 97"/>
          <p:cNvCxnSpPr/>
          <p:nvPr/>
        </p:nvCxnSpPr>
        <p:spPr>
          <a:xfrm flipV="1">
            <a:off x="2584671" y="2810011"/>
            <a:ext cx="6496511" cy="38979"/>
          </a:xfrm>
          <a:prstGeom prst="line">
            <a:avLst/>
          </a:prstGeom>
          <a:ln w="19050">
            <a:solidFill>
              <a:srgbClr val="002F8E"/>
            </a:solidFill>
          </a:ln>
        </p:spPr>
        <p:style>
          <a:lnRef idx="2">
            <a:schemeClr val="accent5"/>
          </a:lnRef>
          <a:fillRef idx="0">
            <a:schemeClr val="accent5"/>
          </a:fillRef>
          <a:effectRef idx="1">
            <a:schemeClr val="accent5"/>
          </a:effectRef>
          <a:fontRef idx="minor">
            <a:schemeClr val="tx1"/>
          </a:fontRef>
        </p:style>
      </p:cxnSp>
      <p:cxnSp>
        <p:nvCxnSpPr>
          <p:cNvPr id="99" name="Пряма сполучна лінія 98"/>
          <p:cNvCxnSpPr/>
          <p:nvPr/>
        </p:nvCxnSpPr>
        <p:spPr>
          <a:xfrm flipV="1">
            <a:off x="2584671" y="3218697"/>
            <a:ext cx="6496511" cy="38979"/>
          </a:xfrm>
          <a:prstGeom prst="line">
            <a:avLst/>
          </a:prstGeom>
          <a:ln w="19050">
            <a:solidFill>
              <a:srgbClr val="002F8E"/>
            </a:solidFill>
          </a:ln>
        </p:spPr>
        <p:style>
          <a:lnRef idx="2">
            <a:schemeClr val="accent5"/>
          </a:lnRef>
          <a:fillRef idx="0">
            <a:schemeClr val="accent5"/>
          </a:fillRef>
          <a:effectRef idx="1">
            <a:schemeClr val="accent5"/>
          </a:effectRef>
          <a:fontRef idx="minor">
            <a:schemeClr val="tx1"/>
          </a:fontRef>
        </p:style>
      </p:cxnSp>
      <p:cxnSp>
        <p:nvCxnSpPr>
          <p:cNvPr id="100" name="Пряма сполучна лінія 99"/>
          <p:cNvCxnSpPr/>
          <p:nvPr/>
        </p:nvCxnSpPr>
        <p:spPr>
          <a:xfrm flipV="1">
            <a:off x="2584670" y="3674497"/>
            <a:ext cx="6496511" cy="38979"/>
          </a:xfrm>
          <a:prstGeom prst="line">
            <a:avLst/>
          </a:prstGeom>
          <a:ln w="19050">
            <a:solidFill>
              <a:srgbClr val="002F8E"/>
            </a:solidFill>
          </a:ln>
        </p:spPr>
        <p:style>
          <a:lnRef idx="2">
            <a:schemeClr val="accent5"/>
          </a:lnRef>
          <a:fillRef idx="0">
            <a:schemeClr val="accent5"/>
          </a:fillRef>
          <a:effectRef idx="1">
            <a:schemeClr val="accent5"/>
          </a:effectRef>
          <a:fontRef idx="minor">
            <a:schemeClr val="tx1"/>
          </a:fontRef>
        </p:style>
      </p:cxnSp>
      <p:cxnSp>
        <p:nvCxnSpPr>
          <p:cNvPr id="101" name="Пряма сполучна лінія 100"/>
          <p:cNvCxnSpPr/>
          <p:nvPr/>
        </p:nvCxnSpPr>
        <p:spPr>
          <a:xfrm flipV="1">
            <a:off x="2584669" y="4780123"/>
            <a:ext cx="6496511" cy="38979"/>
          </a:xfrm>
          <a:prstGeom prst="line">
            <a:avLst/>
          </a:prstGeom>
          <a:ln w="19050">
            <a:solidFill>
              <a:srgbClr val="002F8E"/>
            </a:solidFill>
          </a:ln>
        </p:spPr>
        <p:style>
          <a:lnRef idx="2">
            <a:schemeClr val="accent5"/>
          </a:lnRef>
          <a:fillRef idx="0">
            <a:schemeClr val="accent5"/>
          </a:fillRef>
          <a:effectRef idx="1">
            <a:schemeClr val="accent5"/>
          </a:effectRef>
          <a:fontRef idx="minor">
            <a:schemeClr val="tx1"/>
          </a:fontRef>
        </p:style>
      </p:cxnSp>
      <p:cxnSp>
        <p:nvCxnSpPr>
          <p:cNvPr id="102" name="Пряма сполучна лінія 101"/>
          <p:cNvCxnSpPr/>
          <p:nvPr/>
        </p:nvCxnSpPr>
        <p:spPr>
          <a:xfrm flipV="1">
            <a:off x="2683877" y="5304348"/>
            <a:ext cx="6496511" cy="38979"/>
          </a:xfrm>
          <a:prstGeom prst="line">
            <a:avLst/>
          </a:prstGeom>
          <a:ln w="19050">
            <a:solidFill>
              <a:srgbClr val="002F8E"/>
            </a:solidFill>
          </a:ln>
        </p:spPr>
        <p:style>
          <a:lnRef idx="2">
            <a:schemeClr val="accent5"/>
          </a:lnRef>
          <a:fillRef idx="0">
            <a:schemeClr val="accent5"/>
          </a:fillRef>
          <a:effectRef idx="1">
            <a:schemeClr val="accent5"/>
          </a:effectRef>
          <a:fontRef idx="minor">
            <a:schemeClr val="tx1"/>
          </a:fontRef>
        </p:style>
      </p:cxnSp>
      <p:cxnSp>
        <p:nvCxnSpPr>
          <p:cNvPr id="103" name="Пряма сполучна лінія 102"/>
          <p:cNvCxnSpPr/>
          <p:nvPr/>
        </p:nvCxnSpPr>
        <p:spPr>
          <a:xfrm flipV="1">
            <a:off x="2683878" y="5739314"/>
            <a:ext cx="6496511" cy="38979"/>
          </a:xfrm>
          <a:prstGeom prst="line">
            <a:avLst/>
          </a:prstGeom>
          <a:ln w="19050">
            <a:solidFill>
              <a:srgbClr val="002F8E"/>
            </a:solidFill>
          </a:ln>
        </p:spPr>
        <p:style>
          <a:lnRef idx="2">
            <a:schemeClr val="accent5"/>
          </a:lnRef>
          <a:fillRef idx="0">
            <a:schemeClr val="accent5"/>
          </a:fillRef>
          <a:effectRef idx="1">
            <a:schemeClr val="accent5"/>
          </a:effectRef>
          <a:fontRef idx="minor">
            <a:schemeClr val="tx1"/>
          </a:fontRef>
        </p:style>
      </p:cxn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397" y="1049517"/>
            <a:ext cx="3048006" cy="2964317"/>
          </a:xfrm>
          <a:prstGeom prst="rect">
            <a:avLst/>
          </a:prstGeom>
        </p:spPr>
      </p:pic>
    </p:spTree>
    <p:extLst>
      <p:ext uri="{BB962C8B-B14F-4D97-AF65-F5344CB8AC3E}">
        <p14:creationId xmlns:p14="http://schemas.microsoft.com/office/powerpoint/2010/main" val="1667753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 name="AutoShape 5"/>
          <p:cNvSpPr>
            <a:spLocks noChangeArrowheads="1"/>
          </p:cNvSpPr>
          <p:nvPr/>
        </p:nvSpPr>
        <p:spPr bwMode="gray">
          <a:xfrm>
            <a:off x="398143" y="5501013"/>
            <a:ext cx="11354087" cy="781425"/>
          </a:xfrm>
          <a:prstGeom prst="roundRect">
            <a:avLst>
              <a:gd name="adj" fmla="val 16667"/>
            </a:avLst>
          </a:prstGeom>
          <a:gradFill rotWithShape="1">
            <a:gsLst>
              <a:gs pos="0">
                <a:srgbClr val="DDF7DD"/>
              </a:gs>
              <a:gs pos="100000">
                <a:srgbClr val="EAF6F2"/>
              </a:gs>
            </a:gsLst>
            <a:lin ang="0" scaled="1"/>
          </a:gra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
        <p:nvSpPr>
          <p:cNvPr id="147" name="AutoShape 5"/>
          <p:cNvSpPr>
            <a:spLocks noChangeArrowheads="1"/>
          </p:cNvSpPr>
          <p:nvPr/>
        </p:nvSpPr>
        <p:spPr bwMode="gray">
          <a:xfrm>
            <a:off x="382963" y="4379339"/>
            <a:ext cx="11398069" cy="944554"/>
          </a:xfrm>
          <a:prstGeom prst="roundRect">
            <a:avLst>
              <a:gd name="adj" fmla="val 16667"/>
            </a:avLst>
          </a:prstGeom>
          <a:gradFill rotWithShape="1">
            <a:gsLst>
              <a:gs pos="91000">
                <a:schemeClr val="bg1"/>
              </a:gs>
              <a:gs pos="0">
                <a:schemeClr val="bg1">
                  <a:lumMod val="95000"/>
                </a:schemeClr>
              </a:gs>
              <a:gs pos="100000">
                <a:schemeClr val="bg1"/>
              </a:gs>
            </a:gsLst>
            <a:lin ang="0" scaled="1"/>
          </a:gra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
        <p:nvSpPr>
          <p:cNvPr id="146" name="AutoShape 5"/>
          <p:cNvSpPr>
            <a:spLocks noChangeArrowheads="1"/>
          </p:cNvSpPr>
          <p:nvPr/>
        </p:nvSpPr>
        <p:spPr bwMode="gray">
          <a:xfrm>
            <a:off x="389749" y="3355540"/>
            <a:ext cx="11396722" cy="834906"/>
          </a:xfrm>
          <a:prstGeom prst="roundRect">
            <a:avLst>
              <a:gd name="adj" fmla="val 16667"/>
            </a:avLst>
          </a:prstGeom>
          <a:gradFill rotWithShape="1">
            <a:gsLst>
              <a:gs pos="0">
                <a:srgbClr val="DDF7DD"/>
              </a:gs>
              <a:gs pos="100000">
                <a:srgbClr val="EAF6F2"/>
              </a:gs>
            </a:gsLst>
            <a:lin ang="0" scaled="1"/>
          </a:gra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
        <p:nvSpPr>
          <p:cNvPr id="143" name="AutoShape 5"/>
          <p:cNvSpPr>
            <a:spLocks noChangeArrowheads="1"/>
          </p:cNvSpPr>
          <p:nvPr/>
        </p:nvSpPr>
        <p:spPr bwMode="gray">
          <a:xfrm>
            <a:off x="365812" y="2326082"/>
            <a:ext cx="11386418" cy="887764"/>
          </a:xfrm>
          <a:prstGeom prst="roundRect">
            <a:avLst>
              <a:gd name="adj" fmla="val 16667"/>
            </a:avLst>
          </a:prstGeom>
          <a:gradFill rotWithShape="1">
            <a:gsLst>
              <a:gs pos="89000">
                <a:schemeClr val="bg1"/>
              </a:gs>
              <a:gs pos="0">
                <a:schemeClr val="bg1"/>
              </a:gs>
              <a:gs pos="100000">
                <a:schemeClr val="bg1"/>
              </a:gs>
            </a:gsLst>
            <a:lin ang="0" scaled="1"/>
          </a:gra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
        <p:nvSpPr>
          <p:cNvPr id="142" name="AutoShape 5"/>
          <p:cNvSpPr>
            <a:spLocks noChangeArrowheads="1"/>
          </p:cNvSpPr>
          <p:nvPr/>
        </p:nvSpPr>
        <p:spPr bwMode="gray">
          <a:xfrm>
            <a:off x="398735" y="1279339"/>
            <a:ext cx="11372528" cy="935250"/>
          </a:xfrm>
          <a:prstGeom prst="roundRect">
            <a:avLst>
              <a:gd name="adj" fmla="val 16667"/>
            </a:avLst>
          </a:prstGeom>
          <a:gradFill rotWithShape="1">
            <a:gsLst>
              <a:gs pos="0">
                <a:srgbClr val="DDF7DD"/>
              </a:gs>
              <a:gs pos="100000">
                <a:srgbClr val="EAF6F2"/>
              </a:gs>
            </a:gsLst>
            <a:lin ang="0" scaled="1"/>
          </a:gradFill>
          <a:ln w="12700" algn="ctr">
            <a:solidFill>
              <a:srgbClr val="FFFF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
        <p:nvSpPr>
          <p:cNvPr id="4" name="Прямокутник 3"/>
          <p:cNvSpPr/>
          <p:nvPr/>
        </p:nvSpPr>
        <p:spPr>
          <a:xfrm>
            <a:off x="808961" y="5548361"/>
            <a:ext cx="10902195" cy="584775"/>
          </a:xfrm>
          <a:prstGeom prst="rect">
            <a:avLst/>
          </a:prstGeom>
        </p:spPr>
        <p:txBody>
          <a:bodyPr wrap="square">
            <a:spAutoFit/>
          </a:bodyPr>
          <a:lstStyle/>
          <a:p>
            <a:pPr indent="252000" algn="just"/>
            <a:r>
              <a:rPr lang="uk-UA" sz="1600" dirty="0" smtClean="0">
                <a:solidFill>
                  <a:srgbClr val="002F8E"/>
                </a:solidFill>
                <a:latin typeface="Akrobat ExtraBold"/>
              </a:rPr>
              <a:t>До скарги </a:t>
            </a:r>
            <a:r>
              <a:rPr lang="uk-UA" sz="1600" b="1" dirty="0" smtClean="0">
                <a:solidFill>
                  <a:srgbClr val="002F8E"/>
                </a:solidFill>
                <a:latin typeface="Akrobat ExtraBold"/>
              </a:rPr>
              <a:t>додаються документи</a:t>
            </a:r>
            <a:r>
              <a:rPr lang="uk-UA" sz="1600" dirty="0" smtClean="0">
                <a:solidFill>
                  <a:srgbClr val="002F8E"/>
                </a:solidFill>
                <a:latin typeface="Akrobat ExtraBold"/>
              </a:rPr>
              <a:t>, що </a:t>
            </a:r>
            <a:r>
              <a:rPr lang="uk-UA" sz="1600" b="1" dirty="0" smtClean="0">
                <a:solidFill>
                  <a:srgbClr val="002F8E"/>
                </a:solidFill>
                <a:latin typeface="Akrobat ExtraBold"/>
              </a:rPr>
              <a:t>свідчать про неправильність рішення </a:t>
            </a:r>
            <a:r>
              <a:rPr lang="uk-UA" sz="1600" dirty="0" smtClean="0">
                <a:solidFill>
                  <a:srgbClr val="002F8E"/>
                </a:solidFill>
                <a:latin typeface="Akrobat ExtraBold"/>
              </a:rPr>
              <a:t>(оригінали яких повертаються скаржнику за його вимогою після перегляду справи, що розглядається за скаргою), або </a:t>
            </a:r>
            <a:r>
              <a:rPr lang="uk-UA" sz="1600" b="1" dirty="0" smtClean="0">
                <a:solidFill>
                  <a:srgbClr val="002F8E"/>
                </a:solidFill>
                <a:latin typeface="Akrobat ExtraBold"/>
              </a:rPr>
              <a:t>копії таких документів</a:t>
            </a:r>
            <a:r>
              <a:rPr lang="uk-UA" sz="1600" dirty="0" smtClean="0">
                <a:solidFill>
                  <a:srgbClr val="002F8E"/>
                </a:solidFill>
                <a:latin typeface="Akrobat ExtraBold"/>
              </a:rPr>
              <a:t>.</a:t>
            </a:r>
            <a:endParaRPr lang="uk-UA" sz="1600" dirty="0">
              <a:solidFill>
                <a:srgbClr val="002F8E"/>
              </a:solidFill>
              <a:latin typeface="Akrobat ExtraBold"/>
            </a:endParaRPr>
          </a:p>
        </p:txBody>
      </p:sp>
      <p:pic>
        <p:nvPicPr>
          <p:cNvPr id="9" name="Рисунок 8"/>
          <p:cNvPicPr>
            <a:picLocks noChangeAspect="1"/>
          </p:cNvPicPr>
          <p:nvPr/>
        </p:nvPicPr>
        <p:blipFill>
          <a:blip r:embed="rId3"/>
          <a:stretch>
            <a:fillRect/>
          </a:stretch>
        </p:blipFill>
        <p:spPr>
          <a:xfrm>
            <a:off x="0" y="-31095"/>
            <a:ext cx="1203158" cy="410938"/>
          </a:xfrm>
          <a:prstGeom prst="rect">
            <a:avLst/>
          </a:prstGeom>
        </p:spPr>
      </p:pic>
      <p:sp>
        <p:nvSpPr>
          <p:cNvPr id="13" name="Прямокутник 12"/>
          <p:cNvSpPr/>
          <p:nvPr/>
        </p:nvSpPr>
        <p:spPr>
          <a:xfrm>
            <a:off x="739948" y="3421450"/>
            <a:ext cx="10971208" cy="584775"/>
          </a:xfrm>
          <a:prstGeom prst="rect">
            <a:avLst/>
          </a:prstGeom>
        </p:spPr>
        <p:txBody>
          <a:bodyPr wrap="square">
            <a:spAutoFit/>
          </a:bodyPr>
          <a:lstStyle/>
          <a:p>
            <a:pPr indent="252000" algn="just"/>
            <a:r>
              <a:rPr lang="uk-UA" sz="1600" dirty="0" smtClean="0">
                <a:solidFill>
                  <a:srgbClr val="052A7D"/>
                </a:solidFill>
                <a:latin typeface="Akrobat ExtraBold"/>
              </a:rPr>
              <a:t>Скарга, що подається в електронній формі, повинна відповідати вимогам Закону України "Про електронні документи та електронний документообіг".</a:t>
            </a:r>
            <a:endParaRPr lang="uk-UA" sz="1600" dirty="0">
              <a:solidFill>
                <a:srgbClr val="052A7D"/>
              </a:solidFill>
              <a:latin typeface="Akrobat ExtraBold"/>
            </a:endParaRPr>
          </a:p>
        </p:txBody>
      </p:sp>
      <p:sp>
        <p:nvSpPr>
          <p:cNvPr id="15" name="Прямокутник 14"/>
          <p:cNvSpPr/>
          <p:nvPr/>
        </p:nvSpPr>
        <p:spPr>
          <a:xfrm>
            <a:off x="761800" y="4360063"/>
            <a:ext cx="10874569" cy="830997"/>
          </a:xfrm>
          <a:prstGeom prst="rect">
            <a:avLst/>
          </a:prstGeom>
        </p:spPr>
        <p:txBody>
          <a:bodyPr wrap="square">
            <a:spAutoFit/>
          </a:bodyPr>
          <a:lstStyle/>
          <a:p>
            <a:pPr indent="252000" algn="just"/>
            <a:r>
              <a:rPr lang="uk-UA" sz="1600" dirty="0" smtClean="0">
                <a:solidFill>
                  <a:srgbClr val="052A7D"/>
                </a:solidFill>
                <a:latin typeface="Akrobat ExtraBold"/>
              </a:rPr>
              <a:t>Якщо </a:t>
            </a:r>
            <a:r>
              <a:rPr lang="uk-UA" sz="1600" dirty="0">
                <a:solidFill>
                  <a:srgbClr val="052A7D"/>
                </a:solidFill>
                <a:latin typeface="Akrobat ExtraBold"/>
              </a:rPr>
              <a:t>скарга в інтересах юридичної особи, ФОП або особи, яка </a:t>
            </a:r>
            <a:r>
              <a:rPr lang="uk-UA" sz="1600" dirty="0" smtClean="0">
                <a:solidFill>
                  <a:srgbClr val="052A7D"/>
                </a:solidFill>
                <a:latin typeface="Akrobat ExtraBold"/>
              </a:rPr>
              <a:t>провадить незалежну </a:t>
            </a:r>
            <a:r>
              <a:rPr lang="uk-UA" sz="1600" dirty="0">
                <a:solidFill>
                  <a:srgbClr val="052A7D"/>
                </a:solidFill>
                <a:latin typeface="Akrobat ExtraBold"/>
              </a:rPr>
              <a:t>професійну діяльність, </a:t>
            </a:r>
            <a:r>
              <a:rPr lang="uk-UA" sz="1600" b="1" dirty="0">
                <a:solidFill>
                  <a:srgbClr val="052A7D"/>
                </a:solidFill>
                <a:latin typeface="Akrobat ExtraBold"/>
              </a:rPr>
              <a:t>подається її представником</a:t>
            </a:r>
            <a:r>
              <a:rPr lang="uk-UA" sz="1600" dirty="0">
                <a:solidFill>
                  <a:srgbClr val="052A7D"/>
                </a:solidFill>
                <a:latin typeface="Akrobat ExtraBold"/>
              </a:rPr>
              <a:t>, то до </a:t>
            </a:r>
            <a:r>
              <a:rPr lang="uk-UA" sz="1600" dirty="0" smtClean="0">
                <a:solidFill>
                  <a:srgbClr val="052A7D"/>
                </a:solidFill>
                <a:latin typeface="Akrobat ExtraBold"/>
              </a:rPr>
              <a:t>скарги додається </a:t>
            </a:r>
            <a:r>
              <a:rPr lang="uk-UA" sz="1600" b="1" dirty="0">
                <a:solidFill>
                  <a:srgbClr val="052A7D"/>
                </a:solidFill>
                <a:latin typeface="Akrobat ExtraBold"/>
              </a:rPr>
              <a:t>копія довіреності або іншого документа</a:t>
            </a:r>
            <a:r>
              <a:rPr lang="uk-UA" sz="1600" dirty="0">
                <a:solidFill>
                  <a:srgbClr val="052A7D"/>
                </a:solidFill>
                <a:latin typeface="Akrobat ExtraBold"/>
              </a:rPr>
              <a:t>, що </a:t>
            </a:r>
            <a:r>
              <a:rPr lang="uk-UA" sz="1600" dirty="0" smtClean="0">
                <a:solidFill>
                  <a:srgbClr val="052A7D"/>
                </a:solidFill>
                <a:latin typeface="Akrobat ExtraBold"/>
              </a:rPr>
              <a:t>підтверджує повноваження </a:t>
            </a:r>
            <a:r>
              <a:rPr lang="uk-UA" sz="1600" dirty="0">
                <a:solidFill>
                  <a:srgbClr val="052A7D"/>
                </a:solidFill>
                <a:latin typeface="Akrobat ExtraBold"/>
              </a:rPr>
              <a:t>представника.</a:t>
            </a:r>
          </a:p>
        </p:txBody>
      </p:sp>
      <p:grpSp>
        <p:nvGrpSpPr>
          <p:cNvPr id="180" name="Group 426"/>
          <p:cNvGrpSpPr>
            <a:grpSpLocks/>
          </p:cNvGrpSpPr>
          <p:nvPr/>
        </p:nvGrpSpPr>
        <p:grpSpPr bwMode="auto">
          <a:xfrm>
            <a:off x="410207" y="4388677"/>
            <a:ext cx="277933" cy="242053"/>
            <a:chOff x="448" y="243"/>
            <a:chExt cx="527" cy="525"/>
          </a:xfrm>
          <a:solidFill>
            <a:srgbClr val="9BD7E5"/>
          </a:solidFill>
        </p:grpSpPr>
        <p:sp>
          <p:nvSpPr>
            <p:cNvPr id="181" name="Rectangle 427"/>
            <p:cNvSpPr>
              <a:spLocks noChangeArrowheads="1"/>
            </p:cNvSpPr>
            <p:nvPr/>
          </p:nvSpPr>
          <p:spPr bwMode="gray">
            <a:xfrm rot="20642">
              <a:off x="448" y="288"/>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82" name="Rectangle 428"/>
            <p:cNvSpPr>
              <a:spLocks noChangeArrowheads="1"/>
            </p:cNvSpPr>
            <p:nvPr/>
          </p:nvSpPr>
          <p:spPr bwMode="gray">
            <a:xfrm rot="20642">
              <a:off x="450" y="672"/>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83" name="Rectangle 429"/>
            <p:cNvSpPr>
              <a:spLocks noChangeArrowheads="1"/>
            </p:cNvSpPr>
            <p:nvPr/>
          </p:nvSpPr>
          <p:spPr bwMode="gray">
            <a:xfrm rot="20642">
              <a:off x="646" y="481"/>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84" name="Rectangle 430"/>
            <p:cNvSpPr>
              <a:spLocks noChangeArrowheads="1"/>
            </p:cNvSpPr>
            <p:nvPr/>
          </p:nvSpPr>
          <p:spPr bwMode="gray">
            <a:xfrm rot="20642">
              <a:off x="636" y="288"/>
              <a:ext cx="192"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85" name="Rectangle 431"/>
            <p:cNvSpPr>
              <a:spLocks noChangeArrowheads="1"/>
            </p:cNvSpPr>
            <p:nvPr/>
          </p:nvSpPr>
          <p:spPr bwMode="gray">
            <a:xfrm rot="20642">
              <a:off x="645" y="671"/>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86" name="Rectangle 432"/>
            <p:cNvSpPr>
              <a:spLocks noChangeArrowheads="1"/>
            </p:cNvSpPr>
            <p:nvPr/>
          </p:nvSpPr>
          <p:spPr bwMode="gray">
            <a:xfrm rot="-5400000">
              <a:off x="449" y="389"/>
              <a:ext cx="135"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87" name="Rectangle 433"/>
            <p:cNvSpPr>
              <a:spLocks noChangeArrowheads="1"/>
            </p:cNvSpPr>
            <p:nvPr/>
          </p:nvSpPr>
          <p:spPr bwMode="gray">
            <a:xfrm rot="-5400000">
              <a:off x="445"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88" name="Rectangle 434"/>
            <p:cNvSpPr>
              <a:spLocks noChangeArrowheads="1"/>
            </p:cNvSpPr>
            <p:nvPr/>
          </p:nvSpPr>
          <p:spPr bwMode="gray">
            <a:xfrm rot="-5400000">
              <a:off x="833" y="388"/>
              <a:ext cx="136"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89" name="Rectangle 435"/>
            <p:cNvSpPr>
              <a:spLocks noChangeArrowheads="1"/>
            </p:cNvSpPr>
            <p:nvPr/>
          </p:nvSpPr>
          <p:spPr bwMode="gray">
            <a:xfrm rot="-5400000">
              <a:off x="829"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90" name="Rectangle 436"/>
            <p:cNvSpPr>
              <a:spLocks noChangeArrowheads="1"/>
            </p:cNvSpPr>
            <p:nvPr/>
          </p:nvSpPr>
          <p:spPr bwMode="gray">
            <a:xfrm rot="20642">
              <a:off x="450" y="481"/>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91" name="Rectangle 437"/>
            <p:cNvSpPr>
              <a:spLocks noChangeArrowheads="1"/>
            </p:cNvSpPr>
            <p:nvPr/>
          </p:nvSpPr>
          <p:spPr bwMode="gray">
            <a:xfrm rot="-5400000">
              <a:off x="544" y="291"/>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92" name="Rectangle 438"/>
            <p:cNvSpPr>
              <a:spLocks noChangeArrowheads="1"/>
            </p:cNvSpPr>
            <p:nvPr/>
          </p:nvSpPr>
          <p:spPr bwMode="gray">
            <a:xfrm rot="-5400000">
              <a:off x="546" y="670"/>
              <a:ext cx="144" cy="51"/>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93" name="Rectangle 439"/>
            <p:cNvSpPr>
              <a:spLocks noChangeArrowheads="1"/>
            </p:cNvSpPr>
            <p:nvPr/>
          </p:nvSpPr>
          <p:spPr bwMode="gray">
            <a:xfrm rot="-5400000">
              <a:off x="544" y="480"/>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94" name="Rectangle 440"/>
            <p:cNvSpPr>
              <a:spLocks noChangeArrowheads="1"/>
            </p:cNvSpPr>
            <p:nvPr/>
          </p:nvSpPr>
          <p:spPr bwMode="gray">
            <a:xfrm rot="-5400000">
              <a:off x="736" y="292"/>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95" name="Rectangle 441"/>
            <p:cNvSpPr>
              <a:spLocks noChangeArrowheads="1"/>
            </p:cNvSpPr>
            <p:nvPr/>
          </p:nvSpPr>
          <p:spPr bwMode="gray">
            <a:xfrm rot="-5400000">
              <a:off x="736" y="669"/>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96" name="Rectangle 442"/>
            <p:cNvSpPr>
              <a:spLocks noChangeArrowheads="1"/>
            </p:cNvSpPr>
            <p:nvPr/>
          </p:nvSpPr>
          <p:spPr bwMode="gray">
            <a:xfrm rot="20642">
              <a:off x="829" y="480"/>
              <a:ext cx="146"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97" name="Rectangle 443"/>
            <p:cNvSpPr>
              <a:spLocks noChangeArrowheads="1"/>
            </p:cNvSpPr>
            <p:nvPr/>
          </p:nvSpPr>
          <p:spPr bwMode="gray">
            <a:xfrm rot="-5400000">
              <a:off x="736" y="480"/>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98" name="Rectangle 444"/>
            <p:cNvSpPr>
              <a:spLocks noChangeArrowheads="1"/>
            </p:cNvSpPr>
            <p:nvPr/>
          </p:nvSpPr>
          <p:spPr bwMode="gray">
            <a:xfrm rot="20642">
              <a:off x="734" y="577"/>
              <a:ext cx="143"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99" name="Rectangle 445"/>
            <p:cNvSpPr>
              <a:spLocks noChangeArrowheads="1"/>
            </p:cNvSpPr>
            <p:nvPr/>
          </p:nvSpPr>
          <p:spPr bwMode="gray">
            <a:xfrm rot="20642">
              <a:off x="549" y="576"/>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00" name="Rectangle 446"/>
            <p:cNvSpPr>
              <a:spLocks noChangeArrowheads="1"/>
            </p:cNvSpPr>
            <p:nvPr/>
          </p:nvSpPr>
          <p:spPr bwMode="gray">
            <a:xfrm rot="20642">
              <a:off x="839" y="671"/>
              <a:ext cx="135"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01" name="Rectangle 447"/>
            <p:cNvSpPr>
              <a:spLocks noChangeArrowheads="1"/>
            </p:cNvSpPr>
            <p:nvPr/>
          </p:nvSpPr>
          <p:spPr bwMode="gray">
            <a:xfrm rot="20642">
              <a:off x="840" y="287"/>
              <a:ext cx="134"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nvGrpSpPr>
            <p:cNvPr id="202" name="Group 448"/>
            <p:cNvGrpSpPr>
              <a:grpSpLocks/>
            </p:cNvGrpSpPr>
            <p:nvPr/>
          </p:nvGrpSpPr>
          <p:grpSpPr bwMode="auto">
            <a:xfrm rot="60814">
              <a:off x="550" y="384"/>
              <a:ext cx="327" cy="51"/>
              <a:chOff x="586" y="575"/>
              <a:chExt cx="326" cy="51"/>
            </a:xfrm>
            <a:grpFill/>
          </p:grpSpPr>
          <p:sp>
            <p:nvSpPr>
              <p:cNvPr id="207" name="Rectangle 449"/>
              <p:cNvSpPr>
                <a:spLocks noChangeArrowheads="1"/>
              </p:cNvSpPr>
              <p:nvPr/>
            </p:nvSpPr>
            <p:spPr bwMode="gray">
              <a:xfrm rot="-40172">
                <a:off x="772" y="575"/>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08" name="Rectangle 450"/>
              <p:cNvSpPr>
                <a:spLocks noChangeArrowheads="1"/>
              </p:cNvSpPr>
              <p:nvPr/>
            </p:nvSpPr>
            <p:spPr bwMode="gray">
              <a:xfrm rot="-40172">
                <a:off x="586" y="578"/>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203" name="Group 451"/>
            <p:cNvGrpSpPr>
              <a:grpSpLocks/>
            </p:cNvGrpSpPr>
            <p:nvPr/>
          </p:nvGrpSpPr>
          <p:grpSpPr bwMode="auto">
            <a:xfrm>
              <a:off x="688" y="344"/>
              <a:ext cx="48" cy="326"/>
              <a:chOff x="648" y="2736"/>
              <a:chExt cx="48" cy="336"/>
            </a:xfrm>
            <a:grpFill/>
          </p:grpSpPr>
          <p:sp>
            <p:nvSpPr>
              <p:cNvPr id="205" name="Rectangle 452"/>
              <p:cNvSpPr>
                <a:spLocks noChangeArrowheads="1"/>
              </p:cNvSpPr>
              <p:nvPr/>
            </p:nvSpPr>
            <p:spPr bwMode="gray">
              <a:xfrm rot="-5400000">
                <a:off x="600" y="2784"/>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06" name="Rectangle 453"/>
              <p:cNvSpPr>
                <a:spLocks noChangeArrowheads="1"/>
              </p:cNvSpPr>
              <p:nvPr/>
            </p:nvSpPr>
            <p:spPr bwMode="gray">
              <a:xfrm rot="-5400000">
                <a:off x="600" y="29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sp>
          <p:nvSpPr>
            <p:cNvPr id="204" name="Freeform 454"/>
            <p:cNvSpPr>
              <a:spLocks/>
            </p:cNvSpPr>
            <p:nvPr/>
          </p:nvSpPr>
          <p:spPr bwMode="gray">
            <a:xfrm>
              <a:off x="630" y="438"/>
              <a:ext cx="153" cy="138"/>
            </a:xfrm>
            <a:custGeom>
              <a:avLst/>
              <a:gdLst>
                <a:gd name="T0" fmla="*/ 12 w 153"/>
                <a:gd name="T1" fmla="*/ 2 h 138"/>
                <a:gd name="T2" fmla="*/ 63 w 153"/>
                <a:gd name="T3" fmla="*/ 68 h 138"/>
                <a:gd name="T4" fmla="*/ 12 w 153"/>
                <a:gd name="T5" fmla="*/ 138 h 138"/>
                <a:gd name="T6" fmla="*/ 53 w 153"/>
                <a:gd name="T7" fmla="*/ 136 h 138"/>
                <a:gd name="T8" fmla="*/ 84 w 153"/>
                <a:gd name="T9" fmla="*/ 96 h 138"/>
                <a:gd name="T10" fmla="*/ 109 w 153"/>
                <a:gd name="T11" fmla="*/ 137 h 138"/>
                <a:gd name="T12" fmla="*/ 151 w 153"/>
                <a:gd name="T13" fmla="*/ 138 h 138"/>
                <a:gd name="T14" fmla="*/ 105 w 153"/>
                <a:gd name="T15" fmla="*/ 68 h 138"/>
                <a:gd name="T16" fmla="*/ 153 w 153"/>
                <a:gd name="T17" fmla="*/ 3 h 138"/>
                <a:gd name="T18" fmla="*/ 112 w 153"/>
                <a:gd name="T19" fmla="*/ 2 h 138"/>
                <a:gd name="T20" fmla="*/ 84 w 153"/>
                <a:gd name="T21" fmla="*/ 45 h 138"/>
                <a:gd name="T22" fmla="*/ 49 w 153"/>
                <a:gd name="T23" fmla="*/ 0 h 138"/>
                <a:gd name="T24" fmla="*/ 0 w 153"/>
                <a:gd name="T25"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38">
                  <a:moveTo>
                    <a:pt x="12" y="2"/>
                  </a:moveTo>
                  <a:lnTo>
                    <a:pt x="63" y="68"/>
                  </a:lnTo>
                  <a:lnTo>
                    <a:pt x="12" y="138"/>
                  </a:lnTo>
                  <a:lnTo>
                    <a:pt x="53" y="136"/>
                  </a:lnTo>
                  <a:lnTo>
                    <a:pt x="84" y="96"/>
                  </a:lnTo>
                  <a:lnTo>
                    <a:pt x="109" y="137"/>
                  </a:lnTo>
                  <a:lnTo>
                    <a:pt x="151" y="138"/>
                  </a:lnTo>
                  <a:lnTo>
                    <a:pt x="105" y="68"/>
                  </a:lnTo>
                  <a:lnTo>
                    <a:pt x="153" y="3"/>
                  </a:lnTo>
                  <a:lnTo>
                    <a:pt x="112" y="2"/>
                  </a:lnTo>
                  <a:lnTo>
                    <a:pt x="84" y="45"/>
                  </a:lnTo>
                  <a:lnTo>
                    <a:pt x="49" y="0"/>
                  </a:lnTo>
                  <a:lnTo>
                    <a:pt x="0" y="2"/>
                  </a:lnTo>
                </a:path>
              </a:pathLst>
            </a:cu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238" name="Group 426"/>
          <p:cNvGrpSpPr>
            <a:grpSpLocks/>
          </p:cNvGrpSpPr>
          <p:nvPr/>
        </p:nvGrpSpPr>
        <p:grpSpPr bwMode="auto">
          <a:xfrm>
            <a:off x="398407" y="2324982"/>
            <a:ext cx="277933" cy="242053"/>
            <a:chOff x="448" y="243"/>
            <a:chExt cx="527" cy="525"/>
          </a:xfrm>
          <a:solidFill>
            <a:srgbClr val="9BD7E5"/>
          </a:solidFill>
        </p:grpSpPr>
        <p:sp>
          <p:nvSpPr>
            <p:cNvPr id="239" name="Rectangle 427"/>
            <p:cNvSpPr>
              <a:spLocks noChangeArrowheads="1"/>
            </p:cNvSpPr>
            <p:nvPr/>
          </p:nvSpPr>
          <p:spPr bwMode="gray">
            <a:xfrm rot="20642">
              <a:off x="448" y="288"/>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40" name="Rectangle 428"/>
            <p:cNvSpPr>
              <a:spLocks noChangeArrowheads="1"/>
            </p:cNvSpPr>
            <p:nvPr/>
          </p:nvSpPr>
          <p:spPr bwMode="gray">
            <a:xfrm rot="20642">
              <a:off x="450" y="672"/>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41" name="Rectangle 429"/>
            <p:cNvSpPr>
              <a:spLocks noChangeArrowheads="1"/>
            </p:cNvSpPr>
            <p:nvPr/>
          </p:nvSpPr>
          <p:spPr bwMode="gray">
            <a:xfrm rot="20642">
              <a:off x="646" y="481"/>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42" name="Rectangle 430"/>
            <p:cNvSpPr>
              <a:spLocks noChangeArrowheads="1"/>
            </p:cNvSpPr>
            <p:nvPr/>
          </p:nvSpPr>
          <p:spPr bwMode="gray">
            <a:xfrm rot="20642">
              <a:off x="636" y="288"/>
              <a:ext cx="192"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43" name="Rectangle 431"/>
            <p:cNvSpPr>
              <a:spLocks noChangeArrowheads="1"/>
            </p:cNvSpPr>
            <p:nvPr/>
          </p:nvSpPr>
          <p:spPr bwMode="gray">
            <a:xfrm rot="20642">
              <a:off x="645" y="671"/>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44" name="Rectangle 432"/>
            <p:cNvSpPr>
              <a:spLocks noChangeArrowheads="1"/>
            </p:cNvSpPr>
            <p:nvPr/>
          </p:nvSpPr>
          <p:spPr bwMode="gray">
            <a:xfrm rot="-5400000">
              <a:off x="449" y="389"/>
              <a:ext cx="135"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45" name="Rectangle 433"/>
            <p:cNvSpPr>
              <a:spLocks noChangeArrowheads="1"/>
            </p:cNvSpPr>
            <p:nvPr/>
          </p:nvSpPr>
          <p:spPr bwMode="gray">
            <a:xfrm rot="-5400000">
              <a:off x="445"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46" name="Rectangle 434"/>
            <p:cNvSpPr>
              <a:spLocks noChangeArrowheads="1"/>
            </p:cNvSpPr>
            <p:nvPr/>
          </p:nvSpPr>
          <p:spPr bwMode="gray">
            <a:xfrm rot="-5400000">
              <a:off x="833" y="388"/>
              <a:ext cx="136"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47" name="Rectangle 435"/>
            <p:cNvSpPr>
              <a:spLocks noChangeArrowheads="1"/>
            </p:cNvSpPr>
            <p:nvPr/>
          </p:nvSpPr>
          <p:spPr bwMode="gray">
            <a:xfrm rot="-5400000">
              <a:off x="829"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48" name="Rectangle 436"/>
            <p:cNvSpPr>
              <a:spLocks noChangeArrowheads="1"/>
            </p:cNvSpPr>
            <p:nvPr/>
          </p:nvSpPr>
          <p:spPr bwMode="gray">
            <a:xfrm rot="20642">
              <a:off x="450" y="481"/>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49" name="Rectangle 437"/>
            <p:cNvSpPr>
              <a:spLocks noChangeArrowheads="1"/>
            </p:cNvSpPr>
            <p:nvPr/>
          </p:nvSpPr>
          <p:spPr bwMode="gray">
            <a:xfrm rot="-5400000">
              <a:off x="544" y="291"/>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50" name="Rectangle 438"/>
            <p:cNvSpPr>
              <a:spLocks noChangeArrowheads="1"/>
            </p:cNvSpPr>
            <p:nvPr/>
          </p:nvSpPr>
          <p:spPr bwMode="gray">
            <a:xfrm rot="-5400000">
              <a:off x="546" y="670"/>
              <a:ext cx="144" cy="51"/>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51" name="Rectangle 439"/>
            <p:cNvSpPr>
              <a:spLocks noChangeArrowheads="1"/>
            </p:cNvSpPr>
            <p:nvPr/>
          </p:nvSpPr>
          <p:spPr bwMode="gray">
            <a:xfrm rot="-5400000">
              <a:off x="544" y="480"/>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52" name="Rectangle 440"/>
            <p:cNvSpPr>
              <a:spLocks noChangeArrowheads="1"/>
            </p:cNvSpPr>
            <p:nvPr/>
          </p:nvSpPr>
          <p:spPr bwMode="gray">
            <a:xfrm rot="-5400000">
              <a:off x="736" y="292"/>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53" name="Rectangle 441"/>
            <p:cNvSpPr>
              <a:spLocks noChangeArrowheads="1"/>
            </p:cNvSpPr>
            <p:nvPr/>
          </p:nvSpPr>
          <p:spPr bwMode="gray">
            <a:xfrm rot="-5400000">
              <a:off x="736" y="669"/>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54" name="Rectangle 442"/>
            <p:cNvSpPr>
              <a:spLocks noChangeArrowheads="1"/>
            </p:cNvSpPr>
            <p:nvPr/>
          </p:nvSpPr>
          <p:spPr bwMode="gray">
            <a:xfrm rot="20642">
              <a:off x="829" y="480"/>
              <a:ext cx="146"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55" name="Rectangle 443"/>
            <p:cNvSpPr>
              <a:spLocks noChangeArrowheads="1"/>
            </p:cNvSpPr>
            <p:nvPr/>
          </p:nvSpPr>
          <p:spPr bwMode="gray">
            <a:xfrm rot="-5400000">
              <a:off x="736" y="480"/>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56" name="Rectangle 444"/>
            <p:cNvSpPr>
              <a:spLocks noChangeArrowheads="1"/>
            </p:cNvSpPr>
            <p:nvPr/>
          </p:nvSpPr>
          <p:spPr bwMode="gray">
            <a:xfrm rot="20642">
              <a:off x="734" y="577"/>
              <a:ext cx="143"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57" name="Rectangle 445"/>
            <p:cNvSpPr>
              <a:spLocks noChangeArrowheads="1"/>
            </p:cNvSpPr>
            <p:nvPr/>
          </p:nvSpPr>
          <p:spPr bwMode="gray">
            <a:xfrm rot="20642">
              <a:off x="549" y="576"/>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58" name="Rectangle 446"/>
            <p:cNvSpPr>
              <a:spLocks noChangeArrowheads="1"/>
            </p:cNvSpPr>
            <p:nvPr/>
          </p:nvSpPr>
          <p:spPr bwMode="gray">
            <a:xfrm rot="20642">
              <a:off x="839" y="671"/>
              <a:ext cx="135"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59" name="Rectangle 447"/>
            <p:cNvSpPr>
              <a:spLocks noChangeArrowheads="1"/>
            </p:cNvSpPr>
            <p:nvPr/>
          </p:nvSpPr>
          <p:spPr bwMode="gray">
            <a:xfrm rot="20642">
              <a:off x="840" y="287"/>
              <a:ext cx="134"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nvGrpSpPr>
            <p:cNvPr id="260" name="Group 448"/>
            <p:cNvGrpSpPr>
              <a:grpSpLocks/>
            </p:cNvGrpSpPr>
            <p:nvPr/>
          </p:nvGrpSpPr>
          <p:grpSpPr bwMode="auto">
            <a:xfrm rot="60814">
              <a:off x="550" y="384"/>
              <a:ext cx="327" cy="51"/>
              <a:chOff x="586" y="575"/>
              <a:chExt cx="326" cy="51"/>
            </a:xfrm>
            <a:grpFill/>
          </p:grpSpPr>
          <p:sp>
            <p:nvSpPr>
              <p:cNvPr id="265" name="Rectangle 449"/>
              <p:cNvSpPr>
                <a:spLocks noChangeArrowheads="1"/>
              </p:cNvSpPr>
              <p:nvPr/>
            </p:nvSpPr>
            <p:spPr bwMode="gray">
              <a:xfrm rot="-40172">
                <a:off x="772" y="575"/>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66" name="Rectangle 450"/>
              <p:cNvSpPr>
                <a:spLocks noChangeArrowheads="1"/>
              </p:cNvSpPr>
              <p:nvPr/>
            </p:nvSpPr>
            <p:spPr bwMode="gray">
              <a:xfrm rot="-40172">
                <a:off x="586" y="578"/>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261" name="Group 451"/>
            <p:cNvGrpSpPr>
              <a:grpSpLocks/>
            </p:cNvGrpSpPr>
            <p:nvPr/>
          </p:nvGrpSpPr>
          <p:grpSpPr bwMode="auto">
            <a:xfrm>
              <a:off x="688" y="344"/>
              <a:ext cx="48" cy="326"/>
              <a:chOff x="648" y="2736"/>
              <a:chExt cx="48" cy="336"/>
            </a:xfrm>
            <a:grpFill/>
          </p:grpSpPr>
          <p:sp>
            <p:nvSpPr>
              <p:cNvPr id="263" name="Rectangle 452"/>
              <p:cNvSpPr>
                <a:spLocks noChangeArrowheads="1"/>
              </p:cNvSpPr>
              <p:nvPr/>
            </p:nvSpPr>
            <p:spPr bwMode="gray">
              <a:xfrm rot="-5400000">
                <a:off x="600" y="2784"/>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64" name="Rectangle 453"/>
              <p:cNvSpPr>
                <a:spLocks noChangeArrowheads="1"/>
              </p:cNvSpPr>
              <p:nvPr/>
            </p:nvSpPr>
            <p:spPr bwMode="gray">
              <a:xfrm rot="-5400000">
                <a:off x="600" y="29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sp>
          <p:nvSpPr>
            <p:cNvPr id="262" name="Freeform 454"/>
            <p:cNvSpPr>
              <a:spLocks/>
            </p:cNvSpPr>
            <p:nvPr/>
          </p:nvSpPr>
          <p:spPr bwMode="gray">
            <a:xfrm>
              <a:off x="630" y="438"/>
              <a:ext cx="153" cy="138"/>
            </a:xfrm>
            <a:custGeom>
              <a:avLst/>
              <a:gdLst>
                <a:gd name="T0" fmla="*/ 12 w 153"/>
                <a:gd name="T1" fmla="*/ 2 h 138"/>
                <a:gd name="T2" fmla="*/ 63 w 153"/>
                <a:gd name="T3" fmla="*/ 68 h 138"/>
                <a:gd name="T4" fmla="*/ 12 w 153"/>
                <a:gd name="T5" fmla="*/ 138 h 138"/>
                <a:gd name="T6" fmla="*/ 53 w 153"/>
                <a:gd name="T7" fmla="*/ 136 h 138"/>
                <a:gd name="T8" fmla="*/ 84 w 153"/>
                <a:gd name="T9" fmla="*/ 96 h 138"/>
                <a:gd name="T10" fmla="*/ 109 w 153"/>
                <a:gd name="T11" fmla="*/ 137 h 138"/>
                <a:gd name="T12" fmla="*/ 151 w 153"/>
                <a:gd name="T13" fmla="*/ 138 h 138"/>
                <a:gd name="T14" fmla="*/ 105 w 153"/>
                <a:gd name="T15" fmla="*/ 68 h 138"/>
                <a:gd name="T16" fmla="*/ 153 w 153"/>
                <a:gd name="T17" fmla="*/ 3 h 138"/>
                <a:gd name="T18" fmla="*/ 112 w 153"/>
                <a:gd name="T19" fmla="*/ 2 h 138"/>
                <a:gd name="T20" fmla="*/ 84 w 153"/>
                <a:gd name="T21" fmla="*/ 45 h 138"/>
                <a:gd name="T22" fmla="*/ 49 w 153"/>
                <a:gd name="T23" fmla="*/ 0 h 138"/>
                <a:gd name="T24" fmla="*/ 0 w 153"/>
                <a:gd name="T25"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38">
                  <a:moveTo>
                    <a:pt x="12" y="2"/>
                  </a:moveTo>
                  <a:lnTo>
                    <a:pt x="63" y="68"/>
                  </a:lnTo>
                  <a:lnTo>
                    <a:pt x="12" y="138"/>
                  </a:lnTo>
                  <a:lnTo>
                    <a:pt x="53" y="136"/>
                  </a:lnTo>
                  <a:lnTo>
                    <a:pt x="84" y="96"/>
                  </a:lnTo>
                  <a:lnTo>
                    <a:pt x="109" y="137"/>
                  </a:lnTo>
                  <a:lnTo>
                    <a:pt x="151" y="138"/>
                  </a:lnTo>
                  <a:lnTo>
                    <a:pt x="105" y="68"/>
                  </a:lnTo>
                  <a:lnTo>
                    <a:pt x="153" y="3"/>
                  </a:lnTo>
                  <a:lnTo>
                    <a:pt x="112" y="2"/>
                  </a:lnTo>
                  <a:lnTo>
                    <a:pt x="84" y="45"/>
                  </a:lnTo>
                  <a:lnTo>
                    <a:pt x="49" y="0"/>
                  </a:lnTo>
                  <a:lnTo>
                    <a:pt x="0" y="2"/>
                  </a:lnTo>
                </a:path>
              </a:pathLst>
            </a:cu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267" name="Group 426"/>
          <p:cNvGrpSpPr>
            <a:grpSpLocks/>
          </p:cNvGrpSpPr>
          <p:nvPr/>
        </p:nvGrpSpPr>
        <p:grpSpPr bwMode="auto">
          <a:xfrm>
            <a:off x="405815" y="1259242"/>
            <a:ext cx="277933" cy="242053"/>
            <a:chOff x="448" y="243"/>
            <a:chExt cx="527" cy="525"/>
          </a:xfrm>
          <a:solidFill>
            <a:srgbClr val="C0E6D8"/>
          </a:solidFill>
        </p:grpSpPr>
        <p:sp>
          <p:nvSpPr>
            <p:cNvPr id="268" name="Rectangle 427"/>
            <p:cNvSpPr>
              <a:spLocks noChangeArrowheads="1"/>
            </p:cNvSpPr>
            <p:nvPr/>
          </p:nvSpPr>
          <p:spPr bwMode="gray">
            <a:xfrm rot="20642">
              <a:off x="448" y="288"/>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69" name="Rectangle 428"/>
            <p:cNvSpPr>
              <a:spLocks noChangeArrowheads="1"/>
            </p:cNvSpPr>
            <p:nvPr/>
          </p:nvSpPr>
          <p:spPr bwMode="gray">
            <a:xfrm rot="20642">
              <a:off x="450" y="672"/>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0" name="Rectangle 429"/>
            <p:cNvSpPr>
              <a:spLocks noChangeArrowheads="1"/>
            </p:cNvSpPr>
            <p:nvPr/>
          </p:nvSpPr>
          <p:spPr bwMode="gray">
            <a:xfrm rot="20642">
              <a:off x="646" y="481"/>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1" name="Rectangle 430"/>
            <p:cNvSpPr>
              <a:spLocks noChangeArrowheads="1"/>
            </p:cNvSpPr>
            <p:nvPr/>
          </p:nvSpPr>
          <p:spPr bwMode="gray">
            <a:xfrm rot="20642">
              <a:off x="636" y="288"/>
              <a:ext cx="192"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2" name="Rectangle 431"/>
            <p:cNvSpPr>
              <a:spLocks noChangeArrowheads="1"/>
            </p:cNvSpPr>
            <p:nvPr/>
          </p:nvSpPr>
          <p:spPr bwMode="gray">
            <a:xfrm rot="20642">
              <a:off x="645" y="671"/>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3" name="Rectangle 432"/>
            <p:cNvSpPr>
              <a:spLocks noChangeArrowheads="1"/>
            </p:cNvSpPr>
            <p:nvPr/>
          </p:nvSpPr>
          <p:spPr bwMode="gray">
            <a:xfrm rot="-5400000">
              <a:off x="449" y="389"/>
              <a:ext cx="135"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4" name="Rectangle 433"/>
            <p:cNvSpPr>
              <a:spLocks noChangeArrowheads="1"/>
            </p:cNvSpPr>
            <p:nvPr/>
          </p:nvSpPr>
          <p:spPr bwMode="gray">
            <a:xfrm rot="-5400000">
              <a:off x="445"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5" name="Rectangle 434"/>
            <p:cNvSpPr>
              <a:spLocks noChangeArrowheads="1"/>
            </p:cNvSpPr>
            <p:nvPr/>
          </p:nvSpPr>
          <p:spPr bwMode="gray">
            <a:xfrm rot="-5400000">
              <a:off x="833" y="388"/>
              <a:ext cx="136"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6" name="Rectangle 435"/>
            <p:cNvSpPr>
              <a:spLocks noChangeArrowheads="1"/>
            </p:cNvSpPr>
            <p:nvPr/>
          </p:nvSpPr>
          <p:spPr bwMode="gray">
            <a:xfrm rot="-5400000">
              <a:off x="829"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7" name="Rectangle 436"/>
            <p:cNvSpPr>
              <a:spLocks noChangeArrowheads="1"/>
            </p:cNvSpPr>
            <p:nvPr/>
          </p:nvSpPr>
          <p:spPr bwMode="gray">
            <a:xfrm rot="20642">
              <a:off x="450" y="481"/>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8" name="Rectangle 437"/>
            <p:cNvSpPr>
              <a:spLocks noChangeArrowheads="1"/>
            </p:cNvSpPr>
            <p:nvPr/>
          </p:nvSpPr>
          <p:spPr bwMode="gray">
            <a:xfrm rot="-5400000">
              <a:off x="544" y="291"/>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9" name="Rectangle 438"/>
            <p:cNvSpPr>
              <a:spLocks noChangeArrowheads="1"/>
            </p:cNvSpPr>
            <p:nvPr/>
          </p:nvSpPr>
          <p:spPr bwMode="gray">
            <a:xfrm rot="-5400000">
              <a:off x="546" y="670"/>
              <a:ext cx="144" cy="51"/>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80" name="Rectangle 439"/>
            <p:cNvSpPr>
              <a:spLocks noChangeArrowheads="1"/>
            </p:cNvSpPr>
            <p:nvPr/>
          </p:nvSpPr>
          <p:spPr bwMode="gray">
            <a:xfrm rot="-5400000">
              <a:off x="544" y="480"/>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81" name="Rectangle 440"/>
            <p:cNvSpPr>
              <a:spLocks noChangeArrowheads="1"/>
            </p:cNvSpPr>
            <p:nvPr/>
          </p:nvSpPr>
          <p:spPr bwMode="gray">
            <a:xfrm rot="-5400000">
              <a:off x="736" y="292"/>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82" name="Rectangle 441"/>
            <p:cNvSpPr>
              <a:spLocks noChangeArrowheads="1"/>
            </p:cNvSpPr>
            <p:nvPr/>
          </p:nvSpPr>
          <p:spPr bwMode="gray">
            <a:xfrm rot="-5400000">
              <a:off x="736" y="669"/>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83" name="Rectangle 442"/>
            <p:cNvSpPr>
              <a:spLocks noChangeArrowheads="1"/>
            </p:cNvSpPr>
            <p:nvPr/>
          </p:nvSpPr>
          <p:spPr bwMode="gray">
            <a:xfrm rot="20642">
              <a:off x="829" y="480"/>
              <a:ext cx="146"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84" name="Rectangle 443"/>
            <p:cNvSpPr>
              <a:spLocks noChangeArrowheads="1"/>
            </p:cNvSpPr>
            <p:nvPr/>
          </p:nvSpPr>
          <p:spPr bwMode="gray">
            <a:xfrm rot="-5400000">
              <a:off x="736" y="480"/>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85" name="Rectangle 444"/>
            <p:cNvSpPr>
              <a:spLocks noChangeArrowheads="1"/>
            </p:cNvSpPr>
            <p:nvPr/>
          </p:nvSpPr>
          <p:spPr bwMode="gray">
            <a:xfrm rot="20642">
              <a:off x="734" y="577"/>
              <a:ext cx="143"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86" name="Rectangle 445"/>
            <p:cNvSpPr>
              <a:spLocks noChangeArrowheads="1"/>
            </p:cNvSpPr>
            <p:nvPr/>
          </p:nvSpPr>
          <p:spPr bwMode="gray">
            <a:xfrm rot="20642">
              <a:off x="549" y="576"/>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87" name="Rectangle 446"/>
            <p:cNvSpPr>
              <a:spLocks noChangeArrowheads="1"/>
            </p:cNvSpPr>
            <p:nvPr/>
          </p:nvSpPr>
          <p:spPr bwMode="gray">
            <a:xfrm rot="20642">
              <a:off x="839" y="671"/>
              <a:ext cx="135"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88" name="Rectangle 447"/>
            <p:cNvSpPr>
              <a:spLocks noChangeArrowheads="1"/>
            </p:cNvSpPr>
            <p:nvPr/>
          </p:nvSpPr>
          <p:spPr bwMode="gray">
            <a:xfrm rot="20642">
              <a:off x="840" y="287"/>
              <a:ext cx="134"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nvGrpSpPr>
            <p:cNvPr id="289" name="Group 448"/>
            <p:cNvGrpSpPr>
              <a:grpSpLocks/>
            </p:cNvGrpSpPr>
            <p:nvPr/>
          </p:nvGrpSpPr>
          <p:grpSpPr bwMode="auto">
            <a:xfrm rot="60814">
              <a:off x="550" y="384"/>
              <a:ext cx="327" cy="51"/>
              <a:chOff x="586" y="575"/>
              <a:chExt cx="326" cy="51"/>
            </a:xfrm>
            <a:grpFill/>
          </p:grpSpPr>
          <p:sp>
            <p:nvSpPr>
              <p:cNvPr id="294" name="Rectangle 449"/>
              <p:cNvSpPr>
                <a:spLocks noChangeArrowheads="1"/>
              </p:cNvSpPr>
              <p:nvPr/>
            </p:nvSpPr>
            <p:spPr bwMode="gray">
              <a:xfrm rot="-40172">
                <a:off x="772" y="575"/>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95" name="Rectangle 450"/>
              <p:cNvSpPr>
                <a:spLocks noChangeArrowheads="1"/>
              </p:cNvSpPr>
              <p:nvPr/>
            </p:nvSpPr>
            <p:spPr bwMode="gray">
              <a:xfrm rot="-40172">
                <a:off x="586" y="578"/>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290" name="Group 451"/>
            <p:cNvGrpSpPr>
              <a:grpSpLocks/>
            </p:cNvGrpSpPr>
            <p:nvPr/>
          </p:nvGrpSpPr>
          <p:grpSpPr bwMode="auto">
            <a:xfrm>
              <a:off x="688" y="344"/>
              <a:ext cx="48" cy="326"/>
              <a:chOff x="648" y="2736"/>
              <a:chExt cx="48" cy="336"/>
            </a:xfrm>
            <a:grpFill/>
          </p:grpSpPr>
          <p:sp>
            <p:nvSpPr>
              <p:cNvPr id="292" name="Rectangle 452"/>
              <p:cNvSpPr>
                <a:spLocks noChangeArrowheads="1"/>
              </p:cNvSpPr>
              <p:nvPr/>
            </p:nvSpPr>
            <p:spPr bwMode="gray">
              <a:xfrm rot="-5400000">
                <a:off x="600" y="2784"/>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93" name="Rectangle 453"/>
              <p:cNvSpPr>
                <a:spLocks noChangeArrowheads="1"/>
              </p:cNvSpPr>
              <p:nvPr/>
            </p:nvSpPr>
            <p:spPr bwMode="gray">
              <a:xfrm rot="-5400000">
                <a:off x="600" y="29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sp>
          <p:nvSpPr>
            <p:cNvPr id="291" name="Freeform 454"/>
            <p:cNvSpPr>
              <a:spLocks/>
            </p:cNvSpPr>
            <p:nvPr/>
          </p:nvSpPr>
          <p:spPr bwMode="gray">
            <a:xfrm>
              <a:off x="630" y="438"/>
              <a:ext cx="153" cy="138"/>
            </a:xfrm>
            <a:custGeom>
              <a:avLst/>
              <a:gdLst>
                <a:gd name="T0" fmla="*/ 12 w 153"/>
                <a:gd name="T1" fmla="*/ 2 h 138"/>
                <a:gd name="T2" fmla="*/ 63 w 153"/>
                <a:gd name="T3" fmla="*/ 68 h 138"/>
                <a:gd name="T4" fmla="*/ 12 w 153"/>
                <a:gd name="T5" fmla="*/ 138 h 138"/>
                <a:gd name="T6" fmla="*/ 53 w 153"/>
                <a:gd name="T7" fmla="*/ 136 h 138"/>
                <a:gd name="T8" fmla="*/ 84 w 153"/>
                <a:gd name="T9" fmla="*/ 96 h 138"/>
                <a:gd name="T10" fmla="*/ 109 w 153"/>
                <a:gd name="T11" fmla="*/ 137 h 138"/>
                <a:gd name="T12" fmla="*/ 151 w 153"/>
                <a:gd name="T13" fmla="*/ 138 h 138"/>
                <a:gd name="T14" fmla="*/ 105 w 153"/>
                <a:gd name="T15" fmla="*/ 68 h 138"/>
                <a:gd name="T16" fmla="*/ 153 w 153"/>
                <a:gd name="T17" fmla="*/ 3 h 138"/>
                <a:gd name="T18" fmla="*/ 112 w 153"/>
                <a:gd name="T19" fmla="*/ 2 h 138"/>
                <a:gd name="T20" fmla="*/ 84 w 153"/>
                <a:gd name="T21" fmla="*/ 45 h 138"/>
                <a:gd name="T22" fmla="*/ 49 w 153"/>
                <a:gd name="T23" fmla="*/ 0 h 138"/>
                <a:gd name="T24" fmla="*/ 0 w 153"/>
                <a:gd name="T25"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38">
                  <a:moveTo>
                    <a:pt x="12" y="2"/>
                  </a:moveTo>
                  <a:lnTo>
                    <a:pt x="63" y="68"/>
                  </a:lnTo>
                  <a:lnTo>
                    <a:pt x="12" y="138"/>
                  </a:lnTo>
                  <a:lnTo>
                    <a:pt x="53" y="136"/>
                  </a:lnTo>
                  <a:lnTo>
                    <a:pt x="84" y="96"/>
                  </a:lnTo>
                  <a:lnTo>
                    <a:pt x="109" y="137"/>
                  </a:lnTo>
                  <a:lnTo>
                    <a:pt x="151" y="138"/>
                  </a:lnTo>
                  <a:lnTo>
                    <a:pt x="105" y="68"/>
                  </a:lnTo>
                  <a:lnTo>
                    <a:pt x="153" y="3"/>
                  </a:lnTo>
                  <a:lnTo>
                    <a:pt x="112" y="2"/>
                  </a:lnTo>
                  <a:lnTo>
                    <a:pt x="84" y="45"/>
                  </a:lnTo>
                  <a:lnTo>
                    <a:pt x="49" y="0"/>
                  </a:lnTo>
                  <a:lnTo>
                    <a:pt x="0" y="2"/>
                  </a:lnTo>
                </a:path>
              </a:pathLst>
            </a:cu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325" name="Group 426"/>
          <p:cNvGrpSpPr>
            <a:grpSpLocks/>
          </p:cNvGrpSpPr>
          <p:nvPr/>
        </p:nvGrpSpPr>
        <p:grpSpPr bwMode="auto">
          <a:xfrm>
            <a:off x="423053" y="3348540"/>
            <a:ext cx="277933" cy="242053"/>
            <a:chOff x="448" y="243"/>
            <a:chExt cx="527" cy="525"/>
          </a:xfrm>
          <a:solidFill>
            <a:srgbClr val="C0E6D8"/>
          </a:solidFill>
        </p:grpSpPr>
        <p:sp>
          <p:nvSpPr>
            <p:cNvPr id="326" name="Rectangle 427"/>
            <p:cNvSpPr>
              <a:spLocks noChangeArrowheads="1"/>
            </p:cNvSpPr>
            <p:nvPr/>
          </p:nvSpPr>
          <p:spPr bwMode="gray">
            <a:xfrm rot="20642">
              <a:off x="448" y="288"/>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27" name="Rectangle 428"/>
            <p:cNvSpPr>
              <a:spLocks noChangeArrowheads="1"/>
            </p:cNvSpPr>
            <p:nvPr/>
          </p:nvSpPr>
          <p:spPr bwMode="gray">
            <a:xfrm rot="20642">
              <a:off x="450" y="672"/>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28" name="Rectangle 429"/>
            <p:cNvSpPr>
              <a:spLocks noChangeArrowheads="1"/>
            </p:cNvSpPr>
            <p:nvPr/>
          </p:nvSpPr>
          <p:spPr bwMode="gray">
            <a:xfrm rot="20642">
              <a:off x="646" y="481"/>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29" name="Rectangle 430"/>
            <p:cNvSpPr>
              <a:spLocks noChangeArrowheads="1"/>
            </p:cNvSpPr>
            <p:nvPr/>
          </p:nvSpPr>
          <p:spPr bwMode="gray">
            <a:xfrm rot="20642">
              <a:off x="636" y="288"/>
              <a:ext cx="192"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30" name="Rectangle 431"/>
            <p:cNvSpPr>
              <a:spLocks noChangeArrowheads="1"/>
            </p:cNvSpPr>
            <p:nvPr/>
          </p:nvSpPr>
          <p:spPr bwMode="gray">
            <a:xfrm rot="20642">
              <a:off x="645" y="671"/>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31" name="Rectangle 432"/>
            <p:cNvSpPr>
              <a:spLocks noChangeArrowheads="1"/>
            </p:cNvSpPr>
            <p:nvPr/>
          </p:nvSpPr>
          <p:spPr bwMode="gray">
            <a:xfrm rot="-5400000">
              <a:off x="449" y="389"/>
              <a:ext cx="135"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32" name="Rectangle 433"/>
            <p:cNvSpPr>
              <a:spLocks noChangeArrowheads="1"/>
            </p:cNvSpPr>
            <p:nvPr/>
          </p:nvSpPr>
          <p:spPr bwMode="gray">
            <a:xfrm rot="-5400000">
              <a:off x="445"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33" name="Rectangle 434"/>
            <p:cNvSpPr>
              <a:spLocks noChangeArrowheads="1"/>
            </p:cNvSpPr>
            <p:nvPr/>
          </p:nvSpPr>
          <p:spPr bwMode="gray">
            <a:xfrm rot="-5400000">
              <a:off x="833" y="388"/>
              <a:ext cx="136"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34" name="Rectangle 435"/>
            <p:cNvSpPr>
              <a:spLocks noChangeArrowheads="1"/>
            </p:cNvSpPr>
            <p:nvPr/>
          </p:nvSpPr>
          <p:spPr bwMode="gray">
            <a:xfrm rot="-5400000">
              <a:off x="829"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35" name="Rectangle 436"/>
            <p:cNvSpPr>
              <a:spLocks noChangeArrowheads="1"/>
            </p:cNvSpPr>
            <p:nvPr/>
          </p:nvSpPr>
          <p:spPr bwMode="gray">
            <a:xfrm rot="20642">
              <a:off x="450" y="481"/>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36" name="Rectangle 437"/>
            <p:cNvSpPr>
              <a:spLocks noChangeArrowheads="1"/>
            </p:cNvSpPr>
            <p:nvPr/>
          </p:nvSpPr>
          <p:spPr bwMode="gray">
            <a:xfrm rot="-5400000">
              <a:off x="544" y="291"/>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37" name="Rectangle 438"/>
            <p:cNvSpPr>
              <a:spLocks noChangeArrowheads="1"/>
            </p:cNvSpPr>
            <p:nvPr/>
          </p:nvSpPr>
          <p:spPr bwMode="gray">
            <a:xfrm rot="-5400000">
              <a:off x="546" y="670"/>
              <a:ext cx="144" cy="51"/>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38" name="Rectangle 439"/>
            <p:cNvSpPr>
              <a:spLocks noChangeArrowheads="1"/>
            </p:cNvSpPr>
            <p:nvPr/>
          </p:nvSpPr>
          <p:spPr bwMode="gray">
            <a:xfrm rot="-5400000">
              <a:off x="544" y="480"/>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39" name="Rectangle 440"/>
            <p:cNvSpPr>
              <a:spLocks noChangeArrowheads="1"/>
            </p:cNvSpPr>
            <p:nvPr/>
          </p:nvSpPr>
          <p:spPr bwMode="gray">
            <a:xfrm rot="-5400000">
              <a:off x="736" y="292"/>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40" name="Rectangle 441"/>
            <p:cNvSpPr>
              <a:spLocks noChangeArrowheads="1"/>
            </p:cNvSpPr>
            <p:nvPr/>
          </p:nvSpPr>
          <p:spPr bwMode="gray">
            <a:xfrm rot="-5400000">
              <a:off x="736" y="669"/>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41" name="Rectangle 442"/>
            <p:cNvSpPr>
              <a:spLocks noChangeArrowheads="1"/>
            </p:cNvSpPr>
            <p:nvPr/>
          </p:nvSpPr>
          <p:spPr bwMode="gray">
            <a:xfrm rot="20642">
              <a:off x="829" y="480"/>
              <a:ext cx="146"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42" name="Rectangle 443"/>
            <p:cNvSpPr>
              <a:spLocks noChangeArrowheads="1"/>
            </p:cNvSpPr>
            <p:nvPr/>
          </p:nvSpPr>
          <p:spPr bwMode="gray">
            <a:xfrm rot="-5400000">
              <a:off x="736" y="480"/>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43" name="Rectangle 444"/>
            <p:cNvSpPr>
              <a:spLocks noChangeArrowheads="1"/>
            </p:cNvSpPr>
            <p:nvPr/>
          </p:nvSpPr>
          <p:spPr bwMode="gray">
            <a:xfrm rot="20642">
              <a:off x="734" y="577"/>
              <a:ext cx="143"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44" name="Rectangle 445"/>
            <p:cNvSpPr>
              <a:spLocks noChangeArrowheads="1"/>
            </p:cNvSpPr>
            <p:nvPr/>
          </p:nvSpPr>
          <p:spPr bwMode="gray">
            <a:xfrm rot="20642">
              <a:off x="549" y="576"/>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45" name="Rectangle 446"/>
            <p:cNvSpPr>
              <a:spLocks noChangeArrowheads="1"/>
            </p:cNvSpPr>
            <p:nvPr/>
          </p:nvSpPr>
          <p:spPr bwMode="gray">
            <a:xfrm rot="20642">
              <a:off x="839" y="671"/>
              <a:ext cx="135"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46" name="Rectangle 447"/>
            <p:cNvSpPr>
              <a:spLocks noChangeArrowheads="1"/>
            </p:cNvSpPr>
            <p:nvPr/>
          </p:nvSpPr>
          <p:spPr bwMode="gray">
            <a:xfrm rot="20642">
              <a:off x="840" y="287"/>
              <a:ext cx="134"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nvGrpSpPr>
            <p:cNvPr id="347" name="Group 448"/>
            <p:cNvGrpSpPr>
              <a:grpSpLocks/>
            </p:cNvGrpSpPr>
            <p:nvPr/>
          </p:nvGrpSpPr>
          <p:grpSpPr bwMode="auto">
            <a:xfrm rot="60814">
              <a:off x="550" y="384"/>
              <a:ext cx="327" cy="51"/>
              <a:chOff x="586" y="575"/>
              <a:chExt cx="326" cy="51"/>
            </a:xfrm>
            <a:grpFill/>
          </p:grpSpPr>
          <p:sp>
            <p:nvSpPr>
              <p:cNvPr id="352" name="Rectangle 449"/>
              <p:cNvSpPr>
                <a:spLocks noChangeArrowheads="1"/>
              </p:cNvSpPr>
              <p:nvPr/>
            </p:nvSpPr>
            <p:spPr bwMode="gray">
              <a:xfrm rot="-40172">
                <a:off x="772" y="575"/>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53" name="Rectangle 450"/>
              <p:cNvSpPr>
                <a:spLocks noChangeArrowheads="1"/>
              </p:cNvSpPr>
              <p:nvPr/>
            </p:nvSpPr>
            <p:spPr bwMode="gray">
              <a:xfrm rot="-40172">
                <a:off x="586" y="578"/>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348" name="Group 451"/>
            <p:cNvGrpSpPr>
              <a:grpSpLocks/>
            </p:cNvGrpSpPr>
            <p:nvPr/>
          </p:nvGrpSpPr>
          <p:grpSpPr bwMode="auto">
            <a:xfrm>
              <a:off x="688" y="344"/>
              <a:ext cx="48" cy="326"/>
              <a:chOff x="648" y="2736"/>
              <a:chExt cx="48" cy="336"/>
            </a:xfrm>
            <a:grpFill/>
          </p:grpSpPr>
          <p:sp>
            <p:nvSpPr>
              <p:cNvPr id="350" name="Rectangle 452"/>
              <p:cNvSpPr>
                <a:spLocks noChangeArrowheads="1"/>
              </p:cNvSpPr>
              <p:nvPr/>
            </p:nvSpPr>
            <p:spPr bwMode="gray">
              <a:xfrm rot="-5400000">
                <a:off x="600" y="2784"/>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51" name="Rectangle 453"/>
              <p:cNvSpPr>
                <a:spLocks noChangeArrowheads="1"/>
              </p:cNvSpPr>
              <p:nvPr/>
            </p:nvSpPr>
            <p:spPr bwMode="gray">
              <a:xfrm rot="-5400000">
                <a:off x="600" y="29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sp>
          <p:nvSpPr>
            <p:cNvPr id="349" name="Freeform 454"/>
            <p:cNvSpPr>
              <a:spLocks/>
            </p:cNvSpPr>
            <p:nvPr/>
          </p:nvSpPr>
          <p:spPr bwMode="gray">
            <a:xfrm>
              <a:off x="630" y="438"/>
              <a:ext cx="153" cy="138"/>
            </a:xfrm>
            <a:custGeom>
              <a:avLst/>
              <a:gdLst>
                <a:gd name="T0" fmla="*/ 12 w 153"/>
                <a:gd name="T1" fmla="*/ 2 h 138"/>
                <a:gd name="T2" fmla="*/ 63 w 153"/>
                <a:gd name="T3" fmla="*/ 68 h 138"/>
                <a:gd name="T4" fmla="*/ 12 w 153"/>
                <a:gd name="T5" fmla="*/ 138 h 138"/>
                <a:gd name="T6" fmla="*/ 53 w 153"/>
                <a:gd name="T7" fmla="*/ 136 h 138"/>
                <a:gd name="T8" fmla="*/ 84 w 153"/>
                <a:gd name="T9" fmla="*/ 96 h 138"/>
                <a:gd name="T10" fmla="*/ 109 w 153"/>
                <a:gd name="T11" fmla="*/ 137 h 138"/>
                <a:gd name="T12" fmla="*/ 151 w 153"/>
                <a:gd name="T13" fmla="*/ 138 h 138"/>
                <a:gd name="T14" fmla="*/ 105 w 153"/>
                <a:gd name="T15" fmla="*/ 68 h 138"/>
                <a:gd name="T16" fmla="*/ 153 w 153"/>
                <a:gd name="T17" fmla="*/ 3 h 138"/>
                <a:gd name="T18" fmla="*/ 112 w 153"/>
                <a:gd name="T19" fmla="*/ 2 h 138"/>
                <a:gd name="T20" fmla="*/ 84 w 153"/>
                <a:gd name="T21" fmla="*/ 45 h 138"/>
                <a:gd name="T22" fmla="*/ 49 w 153"/>
                <a:gd name="T23" fmla="*/ 0 h 138"/>
                <a:gd name="T24" fmla="*/ 0 w 153"/>
                <a:gd name="T25"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38">
                  <a:moveTo>
                    <a:pt x="12" y="2"/>
                  </a:moveTo>
                  <a:lnTo>
                    <a:pt x="63" y="68"/>
                  </a:lnTo>
                  <a:lnTo>
                    <a:pt x="12" y="138"/>
                  </a:lnTo>
                  <a:lnTo>
                    <a:pt x="53" y="136"/>
                  </a:lnTo>
                  <a:lnTo>
                    <a:pt x="84" y="96"/>
                  </a:lnTo>
                  <a:lnTo>
                    <a:pt x="109" y="137"/>
                  </a:lnTo>
                  <a:lnTo>
                    <a:pt x="151" y="138"/>
                  </a:lnTo>
                  <a:lnTo>
                    <a:pt x="105" y="68"/>
                  </a:lnTo>
                  <a:lnTo>
                    <a:pt x="153" y="3"/>
                  </a:lnTo>
                  <a:lnTo>
                    <a:pt x="112" y="2"/>
                  </a:lnTo>
                  <a:lnTo>
                    <a:pt x="84" y="45"/>
                  </a:lnTo>
                  <a:lnTo>
                    <a:pt x="49" y="0"/>
                  </a:lnTo>
                  <a:lnTo>
                    <a:pt x="0" y="2"/>
                  </a:lnTo>
                </a:path>
              </a:pathLst>
            </a:cu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383" name="Group 426"/>
          <p:cNvGrpSpPr>
            <a:grpSpLocks/>
          </p:cNvGrpSpPr>
          <p:nvPr/>
        </p:nvGrpSpPr>
        <p:grpSpPr bwMode="auto">
          <a:xfrm>
            <a:off x="416626" y="5497549"/>
            <a:ext cx="277933" cy="242053"/>
            <a:chOff x="448" y="243"/>
            <a:chExt cx="527" cy="525"/>
          </a:xfrm>
          <a:solidFill>
            <a:srgbClr val="C0E6D8"/>
          </a:solidFill>
        </p:grpSpPr>
        <p:sp>
          <p:nvSpPr>
            <p:cNvPr id="384" name="Rectangle 427"/>
            <p:cNvSpPr>
              <a:spLocks noChangeArrowheads="1"/>
            </p:cNvSpPr>
            <p:nvPr/>
          </p:nvSpPr>
          <p:spPr bwMode="gray">
            <a:xfrm rot="20642">
              <a:off x="448" y="288"/>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85" name="Rectangle 428"/>
            <p:cNvSpPr>
              <a:spLocks noChangeArrowheads="1"/>
            </p:cNvSpPr>
            <p:nvPr/>
          </p:nvSpPr>
          <p:spPr bwMode="gray">
            <a:xfrm rot="20642">
              <a:off x="450" y="672"/>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86" name="Rectangle 429"/>
            <p:cNvSpPr>
              <a:spLocks noChangeArrowheads="1"/>
            </p:cNvSpPr>
            <p:nvPr/>
          </p:nvSpPr>
          <p:spPr bwMode="gray">
            <a:xfrm rot="20642">
              <a:off x="646" y="481"/>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87" name="Rectangle 430"/>
            <p:cNvSpPr>
              <a:spLocks noChangeArrowheads="1"/>
            </p:cNvSpPr>
            <p:nvPr/>
          </p:nvSpPr>
          <p:spPr bwMode="gray">
            <a:xfrm rot="20642">
              <a:off x="636" y="288"/>
              <a:ext cx="192"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88" name="Rectangle 431"/>
            <p:cNvSpPr>
              <a:spLocks noChangeArrowheads="1"/>
            </p:cNvSpPr>
            <p:nvPr/>
          </p:nvSpPr>
          <p:spPr bwMode="gray">
            <a:xfrm rot="20642">
              <a:off x="645" y="671"/>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89" name="Rectangle 432"/>
            <p:cNvSpPr>
              <a:spLocks noChangeArrowheads="1"/>
            </p:cNvSpPr>
            <p:nvPr/>
          </p:nvSpPr>
          <p:spPr bwMode="gray">
            <a:xfrm rot="-5400000">
              <a:off x="449" y="389"/>
              <a:ext cx="135"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90" name="Rectangle 433"/>
            <p:cNvSpPr>
              <a:spLocks noChangeArrowheads="1"/>
            </p:cNvSpPr>
            <p:nvPr/>
          </p:nvSpPr>
          <p:spPr bwMode="gray">
            <a:xfrm rot="-5400000">
              <a:off x="445"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91" name="Rectangle 434"/>
            <p:cNvSpPr>
              <a:spLocks noChangeArrowheads="1"/>
            </p:cNvSpPr>
            <p:nvPr/>
          </p:nvSpPr>
          <p:spPr bwMode="gray">
            <a:xfrm rot="-5400000">
              <a:off x="833" y="388"/>
              <a:ext cx="136"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92" name="Rectangle 435"/>
            <p:cNvSpPr>
              <a:spLocks noChangeArrowheads="1"/>
            </p:cNvSpPr>
            <p:nvPr/>
          </p:nvSpPr>
          <p:spPr bwMode="gray">
            <a:xfrm rot="-5400000">
              <a:off x="829"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93" name="Rectangle 436"/>
            <p:cNvSpPr>
              <a:spLocks noChangeArrowheads="1"/>
            </p:cNvSpPr>
            <p:nvPr/>
          </p:nvSpPr>
          <p:spPr bwMode="gray">
            <a:xfrm rot="20642">
              <a:off x="450" y="481"/>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94" name="Rectangle 437"/>
            <p:cNvSpPr>
              <a:spLocks noChangeArrowheads="1"/>
            </p:cNvSpPr>
            <p:nvPr/>
          </p:nvSpPr>
          <p:spPr bwMode="gray">
            <a:xfrm rot="-5400000">
              <a:off x="544" y="291"/>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95" name="Rectangle 438"/>
            <p:cNvSpPr>
              <a:spLocks noChangeArrowheads="1"/>
            </p:cNvSpPr>
            <p:nvPr/>
          </p:nvSpPr>
          <p:spPr bwMode="gray">
            <a:xfrm rot="-5400000">
              <a:off x="546" y="670"/>
              <a:ext cx="144" cy="51"/>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96" name="Rectangle 439"/>
            <p:cNvSpPr>
              <a:spLocks noChangeArrowheads="1"/>
            </p:cNvSpPr>
            <p:nvPr/>
          </p:nvSpPr>
          <p:spPr bwMode="gray">
            <a:xfrm rot="-5400000">
              <a:off x="544" y="480"/>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97" name="Rectangle 440"/>
            <p:cNvSpPr>
              <a:spLocks noChangeArrowheads="1"/>
            </p:cNvSpPr>
            <p:nvPr/>
          </p:nvSpPr>
          <p:spPr bwMode="gray">
            <a:xfrm rot="-5400000">
              <a:off x="736" y="292"/>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98" name="Rectangle 441"/>
            <p:cNvSpPr>
              <a:spLocks noChangeArrowheads="1"/>
            </p:cNvSpPr>
            <p:nvPr/>
          </p:nvSpPr>
          <p:spPr bwMode="gray">
            <a:xfrm rot="-5400000">
              <a:off x="736" y="669"/>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399" name="Rectangle 442"/>
            <p:cNvSpPr>
              <a:spLocks noChangeArrowheads="1"/>
            </p:cNvSpPr>
            <p:nvPr/>
          </p:nvSpPr>
          <p:spPr bwMode="gray">
            <a:xfrm rot="20642">
              <a:off x="829" y="480"/>
              <a:ext cx="146"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00" name="Rectangle 443"/>
            <p:cNvSpPr>
              <a:spLocks noChangeArrowheads="1"/>
            </p:cNvSpPr>
            <p:nvPr/>
          </p:nvSpPr>
          <p:spPr bwMode="gray">
            <a:xfrm rot="-5400000">
              <a:off x="736" y="480"/>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01" name="Rectangle 444"/>
            <p:cNvSpPr>
              <a:spLocks noChangeArrowheads="1"/>
            </p:cNvSpPr>
            <p:nvPr/>
          </p:nvSpPr>
          <p:spPr bwMode="gray">
            <a:xfrm rot="20642">
              <a:off x="734" y="577"/>
              <a:ext cx="143"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02" name="Rectangle 445"/>
            <p:cNvSpPr>
              <a:spLocks noChangeArrowheads="1"/>
            </p:cNvSpPr>
            <p:nvPr/>
          </p:nvSpPr>
          <p:spPr bwMode="gray">
            <a:xfrm rot="20642">
              <a:off x="549" y="576"/>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03" name="Rectangle 446"/>
            <p:cNvSpPr>
              <a:spLocks noChangeArrowheads="1"/>
            </p:cNvSpPr>
            <p:nvPr/>
          </p:nvSpPr>
          <p:spPr bwMode="gray">
            <a:xfrm rot="20642">
              <a:off x="839" y="671"/>
              <a:ext cx="135"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04" name="Rectangle 447"/>
            <p:cNvSpPr>
              <a:spLocks noChangeArrowheads="1"/>
            </p:cNvSpPr>
            <p:nvPr/>
          </p:nvSpPr>
          <p:spPr bwMode="gray">
            <a:xfrm rot="20642">
              <a:off x="840" y="287"/>
              <a:ext cx="134"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nvGrpSpPr>
            <p:cNvPr id="405" name="Group 448"/>
            <p:cNvGrpSpPr>
              <a:grpSpLocks/>
            </p:cNvGrpSpPr>
            <p:nvPr/>
          </p:nvGrpSpPr>
          <p:grpSpPr bwMode="auto">
            <a:xfrm rot="60814">
              <a:off x="550" y="384"/>
              <a:ext cx="327" cy="51"/>
              <a:chOff x="586" y="575"/>
              <a:chExt cx="326" cy="51"/>
            </a:xfrm>
            <a:grpFill/>
          </p:grpSpPr>
          <p:sp>
            <p:nvSpPr>
              <p:cNvPr id="410" name="Rectangle 449"/>
              <p:cNvSpPr>
                <a:spLocks noChangeArrowheads="1"/>
              </p:cNvSpPr>
              <p:nvPr/>
            </p:nvSpPr>
            <p:spPr bwMode="gray">
              <a:xfrm rot="-40172">
                <a:off x="772" y="575"/>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11" name="Rectangle 450"/>
              <p:cNvSpPr>
                <a:spLocks noChangeArrowheads="1"/>
              </p:cNvSpPr>
              <p:nvPr/>
            </p:nvSpPr>
            <p:spPr bwMode="gray">
              <a:xfrm rot="-40172">
                <a:off x="586" y="578"/>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406" name="Group 451"/>
            <p:cNvGrpSpPr>
              <a:grpSpLocks/>
            </p:cNvGrpSpPr>
            <p:nvPr/>
          </p:nvGrpSpPr>
          <p:grpSpPr bwMode="auto">
            <a:xfrm>
              <a:off x="688" y="344"/>
              <a:ext cx="48" cy="326"/>
              <a:chOff x="648" y="2736"/>
              <a:chExt cx="48" cy="336"/>
            </a:xfrm>
            <a:grpFill/>
          </p:grpSpPr>
          <p:sp>
            <p:nvSpPr>
              <p:cNvPr id="408" name="Rectangle 452"/>
              <p:cNvSpPr>
                <a:spLocks noChangeArrowheads="1"/>
              </p:cNvSpPr>
              <p:nvPr/>
            </p:nvSpPr>
            <p:spPr bwMode="gray">
              <a:xfrm rot="-5400000">
                <a:off x="600" y="2784"/>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09" name="Rectangle 453"/>
              <p:cNvSpPr>
                <a:spLocks noChangeArrowheads="1"/>
              </p:cNvSpPr>
              <p:nvPr/>
            </p:nvSpPr>
            <p:spPr bwMode="gray">
              <a:xfrm rot="-5400000">
                <a:off x="600" y="29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sp>
          <p:nvSpPr>
            <p:cNvPr id="407" name="Freeform 454"/>
            <p:cNvSpPr>
              <a:spLocks/>
            </p:cNvSpPr>
            <p:nvPr/>
          </p:nvSpPr>
          <p:spPr bwMode="gray">
            <a:xfrm>
              <a:off x="630" y="438"/>
              <a:ext cx="153" cy="138"/>
            </a:xfrm>
            <a:custGeom>
              <a:avLst/>
              <a:gdLst>
                <a:gd name="T0" fmla="*/ 12 w 153"/>
                <a:gd name="T1" fmla="*/ 2 h 138"/>
                <a:gd name="T2" fmla="*/ 63 w 153"/>
                <a:gd name="T3" fmla="*/ 68 h 138"/>
                <a:gd name="T4" fmla="*/ 12 w 153"/>
                <a:gd name="T5" fmla="*/ 138 h 138"/>
                <a:gd name="T6" fmla="*/ 53 w 153"/>
                <a:gd name="T7" fmla="*/ 136 h 138"/>
                <a:gd name="T8" fmla="*/ 84 w 153"/>
                <a:gd name="T9" fmla="*/ 96 h 138"/>
                <a:gd name="T10" fmla="*/ 109 w 153"/>
                <a:gd name="T11" fmla="*/ 137 h 138"/>
                <a:gd name="T12" fmla="*/ 151 w 153"/>
                <a:gd name="T13" fmla="*/ 138 h 138"/>
                <a:gd name="T14" fmla="*/ 105 w 153"/>
                <a:gd name="T15" fmla="*/ 68 h 138"/>
                <a:gd name="T16" fmla="*/ 153 w 153"/>
                <a:gd name="T17" fmla="*/ 3 h 138"/>
                <a:gd name="T18" fmla="*/ 112 w 153"/>
                <a:gd name="T19" fmla="*/ 2 h 138"/>
                <a:gd name="T20" fmla="*/ 84 w 153"/>
                <a:gd name="T21" fmla="*/ 45 h 138"/>
                <a:gd name="T22" fmla="*/ 49 w 153"/>
                <a:gd name="T23" fmla="*/ 0 h 138"/>
                <a:gd name="T24" fmla="*/ 0 w 153"/>
                <a:gd name="T25"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38">
                  <a:moveTo>
                    <a:pt x="12" y="2"/>
                  </a:moveTo>
                  <a:lnTo>
                    <a:pt x="63" y="68"/>
                  </a:lnTo>
                  <a:lnTo>
                    <a:pt x="12" y="138"/>
                  </a:lnTo>
                  <a:lnTo>
                    <a:pt x="53" y="136"/>
                  </a:lnTo>
                  <a:lnTo>
                    <a:pt x="84" y="96"/>
                  </a:lnTo>
                  <a:lnTo>
                    <a:pt x="109" y="137"/>
                  </a:lnTo>
                  <a:lnTo>
                    <a:pt x="151" y="138"/>
                  </a:lnTo>
                  <a:lnTo>
                    <a:pt x="105" y="68"/>
                  </a:lnTo>
                  <a:lnTo>
                    <a:pt x="153" y="3"/>
                  </a:lnTo>
                  <a:lnTo>
                    <a:pt x="112" y="2"/>
                  </a:lnTo>
                  <a:lnTo>
                    <a:pt x="84" y="45"/>
                  </a:lnTo>
                  <a:lnTo>
                    <a:pt x="49" y="0"/>
                  </a:lnTo>
                  <a:lnTo>
                    <a:pt x="0" y="2"/>
                  </a:lnTo>
                </a:path>
              </a:pathLst>
            </a:cu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Arial" charset="0"/>
              </a:endParaRPr>
            </a:p>
          </p:txBody>
        </p:sp>
      </p:grpSp>
      <p:sp>
        <p:nvSpPr>
          <p:cNvPr id="2" name="Місце для номера слайда 1"/>
          <p:cNvSpPr>
            <a:spLocks noGrp="1"/>
          </p:cNvSpPr>
          <p:nvPr>
            <p:ph type="sldNum" sz="quarter" idx="4"/>
          </p:nvPr>
        </p:nvSpPr>
        <p:spPr>
          <a:xfrm>
            <a:off x="9448800" y="1471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000" b="0" i="0" u="none" strike="noStrike" kern="1200" cap="none" spc="0" normalizeH="0" baseline="0" noProof="0" dirty="0">
              <a:ln>
                <a:noFill/>
              </a:ln>
              <a:solidFill>
                <a:srgbClr val="145414"/>
              </a:solidFill>
              <a:effectLst/>
              <a:uLnTx/>
              <a:uFillTx/>
              <a:latin typeface="Akrobat ExtraBold"/>
            </a:endParaRPr>
          </a:p>
        </p:txBody>
      </p:sp>
      <p:sp>
        <p:nvSpPr>
          <p:cNvPr id="412" name="AutoShape 4"/>
          <p:cNvSpPr>
            <a:spLocks noChangeArrowheads="1"/>
          </p:cNvSpPr>
          <p:nvPr/>
        </p:nvSpPr>
        <p:spPr bwMode="gray">
          <a:xfrm>
            <a:off x="1371724" y="436658"/>
            <a:ext cx="9105499" cy="626786"/>
          </a:xfrm>
          <a:prstGeom prst="roundRect">
            <a:avLst>
              <a:gd name="adj" fmla="val 50000"/>
            </a:avLst>
          </a:prstGeom>
          <a:gradFill rotWithShape="1">
            <a:gsLst>
              <a:gs pos="89000">
                <a:srgbClr val="EFFFF9"/>
              </a:gs>
              <a:gs pos="14000">
                <a:srgbClr val="EFFFF9"/>
              </a:gs>
              <a:gs pos="0">
                <a:srgbClr val="DDF7DD"/>
              </a:gs>
              <a:gs pos="50000">
                <a:srgbClr val="EFFFF9"/>
              </a:gs>
              <a:gs pos="100000">
                <a:srgbClr val="DDF7DD"/>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Verdana" pitchFamily="34" charset="0"/>
              <a:ea typeface="+mn-ea"/>
              <a:cs typeface="+mn-cs"/>
            </a:endParaRPr>
          </a:p>
        </p:txBody>
      </p:sp>
      <p:sp>
        <p:nvSpPr>
          <p:cNvPr id="413" name="Прямокутник 412"/>
          <p:cNvSpPr/>
          <p:nvPr/>
        </p:nvSpPr>
        <p:spPr>
          <a:xfrm>
            <a:off x="2266389" y="477121"/>
            <a:ext cx="7526956" cy="430887"/>
          </a:xfrm>
          <a:prstGeom prst="rect">
            <a:avLst/>
          </a:prstGeom>
        </p:spPr>
        <p:txBody>
          <a:bodyPr wrap="square">
            <a:spAutoFit/>
          </a:bodyPr>
          <a:lstStyle/>
          <a:p>
            <a:pPr algn="ctr">
              <a:spcAft>
                <a:spcPts val="0"/>
              </a:spcAft>
            </a:pPr>
            <a:r>
              <a:rPr lang="uk-UA" sz="2200" b="1" dirty="0" smtClean="0">
                <a:solidFill>
                  <a:srgbClr val="052A7D"/>
                </a:solidFill>
                <a:latin typeface="Akrobat ExtraBold"/>
                <a:ea typeface="Times New Roman" panose="02020603050405020304" pitchFamily="18" charset="0"/>
              </a:rPr>
              <a:t>Оформлення </a:t>
            </a:r>
            <a:r>
              <a:rPr lang="uk-UA" sz="2200" b="1" dirty="0" smtClean="0">
                <a:solidFill>
                  <a:srgbClr val="052A7D"/>
                </a:solidFill>
                <a:latin typeface="Akrobat ExtraBold"/>
                <a:ea typeface="Times New Roman" panose="02020603050405020304" pitchFamily="18" charset="0"/>
              </a:rPr>
              <a:t>скарги</a:t>
            </a:r>
            <a:endParaRPr lang="uk-UA" sz="2200" b="1" dirty="0">
              <a:solidFill>
                <a:srgbClr val="052A7D"/>
              </a:solidFill>
              <a:latin typeface="Akrobat ExtraBold"/>
            </a:endParaRPr>
          </a:p>
        </p:txBody>
      </p:sp>
      <p:sp>
        <p:nvSpPr>
          <p:cNvPr id="3" name="Прямокутник 2"/>
          <p:cNvSpPr/>
          <p:nvPr/>
        </p:nvSpPr>
        <p:spPr>
          <a:xfrm>
            <a:off x="625770" y="1324727"/>
            <a:ext cx="11060544" cy="830997"/>
          </a:xfrm>
          <a:prstGeom prst="rect">
            <a:avLst/>
          </a:prstGeom>
        </p:spPr>
        <p:txBody>
          <a:bodyPr wrap="square">
            <a:spAutoFit/>
          </a:bodyPr>
          <a:lstStyle/>
          <a:p>
            <a:pPr indent="252000" algn="just"/>
            <a:r>
              <a:rPr lang="uk-UA" sz="1600" dirty="0" smtClean="0">
                <a:solidFill>
                  <a:srgbClr val="002F8E"/>
                </a:solidFill>
                <a:latin typeface="Akrobat ExtraBold"/>
              </a:rPr>
              <a:t>Скарга </a:t>
            </a:r>
            <a:r>
              <a:rPr lang="uk-UA" sz="1600" b="1" dirty="0" smtClean="0">
                <a:solidFill>
                  <a:srgbClr val="002F8E"/>
                </a:solidFill>
                <a:latin typeface="Akrobat ExtraBold"/>
              </a:rPr>
              <a:t>підписується скаржником або його представником </a:t>
            </a:r>
            <a:r>
              <a:rPr lang="uk-UA" sz="1600" u="sng" dirty="0" smtClean="0">
                <a:solidFill>
                  <a:srgbClr val="002F8E"/>
                </a:solidFill>
                <a:latin typeface="Akrobat ExtraBold"/>
              </a:rPr>
              <a:t>власноручно</a:t>
            </a:r>
            <a:r>
              <a:rPr lang="uk-UA" sz="1600" dirty="0" smtClean="0">
                <a:solidFill>
                  <a:srgbClr val="002F8E"/>
                </a:solidFill>
                <a:latin typeface="Akrobat ExtraBold"/>
              </a:rPr>
              <a:t> </a:t>
            </a:r>
            <a:r>
              <a:rPr lang="uk-UA" sz="1600" u="sng" dirty="0" smtClean="0">
                <a:solidFill>
                  <a:srgbClr val="002F8E"/>
                </a:solidFill>
                <a:latin typeface="Akrobat ExtraBold"/>
              </a:rPr>
              <a:t>або з використанням кваліфікованого електронного підпису або удосконаленого електронного підпису</a:t>
            </a:r>
            <a:r>
              <a:rPr lang="uk-UA" sz="1600" dirty="0" smtClean="0">
                <a:solidFill>
                  <a:srgbClr val="002F8E"/>
                </a:solidFill>
                <a:latin typeface="Akrobat ExtraBold"/>
              </a:rPr>
              <a:t>, що базується на кваліфікованому сертифікаті електронного підпису.</a:t>
            </a:r>
            <a:endParaRPr lang="uk-UA" sz="1600" dirty="0">
              <a:solidFill>
                <a:srgbClr val="002F8E"/>
              </a:solidFill>
              <a:latin typeface="Akrobat ExtraBold"/>
            </a:endParaRPr>
          </a:p>
        </p:txBody>
      </p:sp>
      <p:sp>
        <p:nvSpPr>
          <p:cNvPr id="6" name="Прямокутник 5"/>
          <p:cNvSpPr/>
          <p:nvPr/>
        </p:nvSpPr>
        <p:spPr>
          <a:xfrm>
            <a:off x="658094" y="2326442"/>
            <a:ext cx="11053062" cy="830997"/>
          </a:xfrm>
          <a:prstGeom prst="rect">
            <a:avLst/>
          </a:prstGeom>
        </p:spPr>
        <p:txBody>
          <a:bodyPr wrap="square">
            <a:spAutoFit/>
          </a:bodyPr>
          <a:lstStyle/>
          <a:p>
            <a:pPr indent="252000" algn="just"/>
            <a:r>
              <a:rPr lang="uk-UA" sz="1600" dirty="0" smtClean="0">
                <a:solidFill>
                  <a:srgbClr val="002F8E"/>
                </a:solidFill>
                <a:latin typeface="Akrobat ExtraBold"/>
              </a:rPr>
              <a:t>Скарга повинна бути викладена </a:t>
            </a:r>
            <a:r>
              <a:rPr lang="uk-UA" sz="1600" b="1" dirty="0" smtClean="0">
                <a:solidFill>
                  <a:srgbClr val="002F8E"/>
                </a:solidFill>
                <a:latin typeface="Akrobat ExtraBold"/>
              </a:rPr>
              <a:t>в письмовій формі </a:t>
            </a:r>
            <a:r>
              <a:rPr lang="uk-UA" sz="1600" dirty="0" smtClean="0">
                <a:solidFill>
                  <a:srgbClr val="002F8E"/>
                </a:solidFill>
                <a:latin typeface="Akrobat ExtraBold"/>
              </a:rPr>
              <a:t>та подана шляхом </a:t>
            </a:r>
            <a:r>
              <a:rPr lang="uk-UA" sz="1600" b="1" dirty="0" smtClean="0">
                <a:solidFill>
                  <a:srgbClr val="002F8E"/>
                </a:solidFill>
                <a:latin typeface="Akrobat ExtraBold"/>
              </a:rPr>
              <a:t>особистого звернення</a:t>
            </a:r>
            <a:r>
              <a:rPr lang="uk-UA" sz="1600" dirty="0" smtClean="0">
                <a:solidFill>
                  <a:srgbClr val="002F8E"/>
                </a:solidFill>
                <a:latin typeface="Akrobat ExtraBold"/>
              </a:rPr>
              <a:t>, </a:t>
            </a:r>
            <a:r>
              <a:rPr lang="uk-UA" sz="1600" b="1" dirty="0" smtClean="0">
                <a:solidFill>
                  <a:srgbClr val="002F8E"/>
                </a:solidFill>
                <a:latin typeface="Akrobat ExtraBold"/>
              </a:rPr>
              <a:t>надіслана поштовим відправленням</a:t>
            </a:r>
            <a:r>
              <a:rPr lang="uk-UA" sz="1600" dirty="0" smtClean="0">
                <a:solidFill>
                  <a:srgbClr val="002F8E"/>
                </a:solidFill>
                <a:latin typeface="Akrobat ExtraBold"/>
              </a:rPr>
              <a:t> або </a:t>
            </a:r>
            <a:r>
              <a:rPr lang="uk-UA" sz="1600" b="1" dirty="0" smtClean="0">
                <a:solidFill>
                  <a:srgbClr val="002F8E"/>
                </a:solidFill>
                <a:latin typeface="Akrobat ExtraBold"/>
              </a:rPr>
              <a:t>подана електронній формі</a:t>
            </a:r>
            <a:r>
              <a:rPr lang="uk-UA" sz="1600" dirty="0" smtClean="0">
                <a:solidFill>
                  <a:srgbClr val="002F8E"/>
                </a:solidFill>
                <a:latin typeface="Akrobat ExtraBold"/>
              </a:rPr>
              <a:t>, у тому числі </a:t>
            </a:r>
            <a:r>
              <a:rPr lang="uk-UA" sz="1600" u="sng" dirty="0" smtClean="0">
                <a:solidFill>
                  <a:srgbClr val="002F8E"/>
                </a:solidFill>
                <a:latin typeface="Akrobat ExtraBold"/>
              </a:rPr>
              <a:t>з використанням </a:t>
            </a:r>
            <a:r>
              <a:rPr lang="uk-UA" sz="1600" u="sng" dirty="0" err="1" smtClean="0">
                <a:solidFill>
                  <a:srgbClr val="002F8E"/>
                </a:solidFill>
                <a:latin typeface="Akrobat ExtraBold"/>
              </a:rPr>
              <a:t>вебпорталу</a:t>
            </a:r>
            <a:r>
              <a:rPr lang="uk-UA" sz="1600" u="sng" dirty="0" smtClean="0">
                <a:solidFill>
                  <a:srgbClr val="002F8E"/>
                </a:solidFill>
                <a:latin typeface="Akrobat ExtraBold"/>
              </a:rPr>
              <a:t> електронних послуг Пенсійного фонду України.</a:t>
            </a:r>
            <a:endParaRPr lang="uk-UA" sz="1600" u="sng" dirty="0">
              <a:solidFill>
                <a:srgbClr val="002F8E"/>
              </a:solidFill>
              <a:latin typeface="Akrobat ExtraBold"/>
            </a:endParaRPr>
          </a:p>
        </p:txBody>
      </p:sp>
      <p:grpSp>
        <p:nvGrpSpPr>
          <p:cNvPr id="414" name="Group 426"/>
          <p:cNvGrpSpPr>
            <a:grpSpLocks/>
          </p:cNvGrpSpPr>
          <p:nvPr/>
        </p:nvGrpSpPr>
        <p:grpSpPr bwMode="auto">
          <a:xfrm>
            <a:off x="11474297" y="1979075"/>
            <a:ext cx="277933" cy="242053"/>
            <a:chOff x="448" y="243"/>
            <a:chExt cx="527" cy="525"/>
          </a:xfrm>
          <a:solidFill>
            <a:srgbClr val="C0E6D8"/>
          </a:solidFill>
        </p:grpSpPr>
        <p:sp>
          <p:nvSpPr>
            <p:cNvPr id="415" name="Rectangle 427"/>
            <p:cNvSpPr>
              <a:spLocks noChangeArrowheads="1"/>
            </p:cNvSpPr>
            <p:nvPr/>
          </p:nvSpPr>
          <p:spPr bwMode="gray">
            <a:xfrm rot="20642">
              <a:off x="448" y="288"/>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16" name="Rectangle 428"/>
            <p:cNvSpPr>
              <a:spLocks noChangeArrowheads="1"/>
            </p:cNvSpPr>
            <p:nvPr/>
          </p:nvSpPr>
          <p:spPr bwMode="gray">
            <a:xfrm rot="20642">
              <a:off x="450" y="672"/>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17" name="Rectangle 429"/>
            <p:cNvSpPr>
              <a:spLocks noChangeArrowheads="1"/>
            </p:cNvSpPr>
            <p:nvPr/>
          </p:nvSpPr>
          <p:spPr bwMode="gray">
            <a:xfrm rot="20642">
              <a:off x="646" y="481"/>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18" name="Rectangle 430"/>
            <p:cNvSpPr>
              <a:spLocks noChangeArrowheads="1"/>
            </p:cNvSpPr>
            <p:nvPr/>
          </p:nvSpPr>
          <p:spPr bwMode="gray">
            <a:xfrm rot="20642">
              <a:off x="636" y="288"/>
              <a:ext cx="192"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19" name="Rectangle 431"/>
            <p:cNvSpPr>
              <a:spLocks noChangeArrowheads="1"/>
            </p:cNvSpPr>
            <p:nvPr/>
          </p:nvSpPr>
          <p:spPr bwMode="gray">
            <a:xfrm rot="20642">
              <a:off x="645" y="671"/>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20" name="Rectangle 432"/>
            <p:cNvSpPr>
              <a:spLocks noChangeArrowheads="1"/>
            </p:cNvSpPr>
            <p:nvPr/>
          </p:nvSpPr>
          <p:spPr bwMode="gray">
            <a:xfrm rot="-5400000">
              <a:off x="449" y="389"/>
              <a:ext cx="135"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21" name="Rectangle 433"/>
            <p:cNvSpPr>
              <a:spLocks noChangeArrowheads="1"/>
            </p:cNvSpPr>
            <p:nvPr/>
          </p:nvSpPr>
          <p:spPr bwMode="gray">
            <a:xfrm rot="-5400000">
              <a:off x="445"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22" name="Rectangle 434"/>
            <p:cNvSpPr>
              <a:spLocks noChangeArrowheads="1"/>
            </p:cNvSpPr>
            <p:nvPr/>
          </p:nvSpPr>
          <p:spPr bwMode="gray">
            <a:xfrm rot="-5400000">
              <a:off x="833" y="388"/>
              <a:ext cx="136"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23" name="Rectangle 435"/>
            <p:cNvSpPr>
              <a:spLocks noChangeArrowheads="1"/>
            </p:cNvSpPr>
            <p:nvPr/>
          </p:nvSpPr>
          <p:spPr bwMode="gray">
            <a:xfrm rot="-5400000">
              <a:off x="829"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24" name="Rectangle 436"/>
            <p:cNvSpPr>
              <a:spLocks noChangeArrowheads="1"/>
            </p:cNvSpPr>
            <p:nvPr/>
          </p:nvSpPr>
          <p:spPr bwMode="gray">
            <a:xfrm rot="20642">
              <a:off x="450" y="481"/>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25" name="Rectangle 437"/>
            <p:cNvSpPr>
              <a:spLocks noChangeArrowheads="1"/>
            </p:cNvSpPr>
            <p:nvPr/>
          </p:nvSpPr>
          <p:spPr bwMode="gray">
            <a:xfrm rot="-5400000">
              <a:off x="544" y="291"/>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26" name="Rectangle 438"/>
            <p:cNvSpPr>
              <a:spLocks noChangeArrowheads="1"/>
            </p:cNvSpPr>
            <p:nvPr/>
          </p:nvSpPr>
          <p:spPr bwMode="gray">
            <a:xfrm rot="-5400000">
              <a:off x="546" y="670"/>
              <a:ext cx="144" cy="51"/>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27" name="Rectangle 439"/>
            <p:cNvSpPr>
              <a:spLocks noChangeArrowheads="1"/>
            </p:cNvSpPr>
            <p:nvPr/>
          </p:nvSpPr>
          <p:spPr bwMode="gray">
            <a:xfrm rot="-5400000">
              <a:off x="544" y="480"/>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28" name="Rectangle 440"/>
            <p:cNvSpPr>
              <a:spLocks noChangeArrowheads="1"/>
            </p:cNvSpPr>
            <p:nvPr/>
          </p:nvSpPr>
          <p:spPr bwMode="gray">
            <a:xfrm rot="-5400000">
              <a:off x="736" y="292"/>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29" name="Rectangle 441"/>
            <p:cNvSpPr>
              <a:spLocks noChangeArrowheads="1"/>
            </p:cNvSpPr>
            <p:nvPr/>
          </p:nvSpPr>
          <p:spPr bwMode="gray">
            <a:xfrm rot="-5400000">
              <a:off x="736" y="669"/>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30" name="Rectangle 442"/>
            <p:cNvSpPr>
              <a:spLocks noChangeArrowheads="1"/>
            </p:cNvSpPr>
            <p:nvPr/>
          </p:nvSpPr>
          <p:spPr bwMode="gray">
            <a:xfrm rot="20642">
              <a:off x="829" y="480"/>
              <a:ext cx="146"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31" name="Rectangle 443"/>
            <p:cNvSpPr>
              <a:spLocks noChangeArrowheads="1"/>
            </p:cNvSpPr>
            <p:nvPr/>
          </p:nvSpPr>
          <p:spPr bwMode="gray">
            <a:xfrm rot="-5400000">
              <a:off x="736" y="480"/>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32" name="Rectangle 444"/>
            <p:cNvSpPr>
              <a:spLocks noChangeArrowheads="1"/>
            </p:cNvSpPr>
            <p:nvPr/>
          </p:nvSpPr>
          <p:spPr bwMode="gray">
            <a:xfrm rot="20642">
              <a:off x="734" y="577"/>
              <a:ext cx="143"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33" name="Rectangle 445"/>
            <p:cNvSpPr>
              <a:spLocks noChangeArrowheads="1"/>
            </p:cNvSpPr>
            <p:nvPr/>
          </p:nvSpPr>
          <p:spPr bwMode="gray">
            <a:xfrm rot="20642">
              <a:off x="549" y="576"/>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34" name="Rectangle 446"/>
            <p:cNvSpPr>
              <a:spLocks noChangeArrowheads="1"/>
            </p:cNvSpPr>
            <p:nvPr/>
          </p:nvSpPr>
          <p:spPr bwMode="gray">
            <a:xfrm rot="20642">
              <a:off x="839" y="671"/>
              <a:ext cx="135"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35" name="Rectangle 447"/>
            <p:cNvSpPr>
              <a:spLocks noChangeArrowheads="1"/>
            </p:cNvSpPr>
            <p:nvPr/>
          </p:nvSpPr>
          <p:spPr bwMode="gray">
            <a:xfrm rot="20642">
              <a:off x="840" y="287"/>
              <a:ext cx="134"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nvGrpSpPr>
            <p:cNvPr id="436" name="Group 448"/>
            <p:cNvGrpSpPr>
              <a:grpSpLocks/>
            </p:cNvGrpSpPr>
            <p:nvPr/>
          </p:nvGrpSpPr>
          <p:grpSpPr bwMode="auto">
            <a:xfrm rot="60814">
              <a:off x="550" y="384"/>
              <a:ext cx="327" cy="51"/>
              <a:chOff x="586" y="575"/>
              <a:chExt cx="326" cy="51"/>
            </a:xfrm>
            <a:grpFill/>
          </p:grpSpPr>
          <p:sp>
            <p:nvSpPr>
              <p:cNvPr id="441" name="Rectangle 449"/>
              <p:cNvSpPr>
                <a:spLocks noChangeArrowheads="1"/>
              </p:cNvSpPr>
              <p:nvPr/>
            </p:nvSpPr>
            <p:spPr bwMode="gray">
              <a:xfrm rot="-40172">
                <a:off x="772" y="575"/>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42" name="Rectangle 450"/>
              <p:cNvSpPr>
                <a:spLocks noChangeArrowheads="1"/>
              </p:cNvSpPr>
              <p:nvPr/>
            </p:nvSpPr>
            <p:spPr bwMode="gray">
              <a:xfrm rot="-40172">
                <a:off x="586" y="578"/>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437" name="Group 451"/>
            <p:cNvGrpSpPr>
              <a:grpSpLocks/>
            </p:cNvGrpSpPr>
            <p:nvPr/>
          </p:nvGrpSpPr>
          <p:grpSpPr bwMode="auto">
            <a:xfrm>
              <a:off x="688" y="344"/>
              <a:ext cx="48" cy="326"/>
              <a:chOff x="648" y="2736"/>
              <a:chExt cx="48" cy="336"/>
            </a:xfrm>
            <a:grpFill/>
          </p:grpSpPr>
          <p:sp>
            <p:nvSpPr>
              <p:cNvPr id="439" name="Rectangle 452"/>
              <p:cNvSpPr>
                <a:spLocks noChangeArrowheads="1"/>
              </p:cNvSpPr>
              <p:nvPr/>
            </p:nvSpPr>
            <p:spPr bwMode="gray">
              <a:xfrm rot="-5400000">
                <a:off x="600" y="2784"/>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40" name="Rectangle 453"/>
              <p:cNvSpPr>
                <a:spLocks noChangeArrowheads="1"/>
              </p:cNvSpPr>
              <p:nvPr/>
            </p:nvSpPr>
            <p:spPr bwMode="gray">
              <a:xfrm rot="-5400000">
                <a:off x="600" y="29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sp>
          <p:nvSpPr>
            <p:cNvPr id="438" name="Freeform 454"/>
            <p:cNvSpPr>
              <a:spLocks/>
            </p:cNvSpPr>
            <p:nvPr/>
          </p:nvSpPr>
          <p:spPr bwMode="gray">
            <a:xfrm>
              <a:off x="630" y="438"/>
              <a:ext cx="153" cy="138"/>
            </a:xfrm>
            <a:custGeom>
              <a:avLst/>
              <a:gdLst>
                <a:gd name="T0" fmla="*/ 12 w 153"/>
                <a:gd name="T1" fmla="*/ 2 h 138"/>
                <a:gd name="T2" fmla="*/ 63 w 153"/>
                <a:gd name="T3" fmla="*/ 68 h 138"/>
                <a:gd name="T4" fmla="*/ 12 w 153"/>
                <a:gd name="T5" fmla="*/ 138 h 138"/>
                <a:gd name="T6" fmla="*/ 53 w 153"/>
                <a:gd name="T7" fmla="*/ 136 h 138"/>
                <a:gd name="T8" fmla="*/ 84 w 153"/>
                <a:gd name="T9" fmla="*/ 96 h 138"/>
                <a:gd name="T10" fmla="*/ 109 w 153"/>
                <a:gd name="T11" fmla="*/ 137 h 138"/>
                <a:gd name="T12" fmla="*/ 151 w 153"/>
                <a:gd name="T13" fmla="*/ 138 h 138"/>
                <a:gd name="T14" fmla="*/ 105 w 153"/>
                <a:gd name="T15" fmla="*/ 68 h 138"/>
                <a:gd name="T16" fmla="*/ 153 w 153"/>
                <a:gd name="T17" fmla="*/ 3 h 138"/>
                <a:gd name="T18" fmla="*/ 112 w 153"/>
                <a:gd name="T19" fmla="*/ 2 h 138"/>
                <a:gd name="T20" fmla="*/ 84 w 153"/>
                <a:gd name="T21" fmla="*/ 45 h 138"/>
                <a:gd name="T22" fmla="*/ 49 w 153"/>
                <a:gd name="T23" fmla="*/ 0 h 138"/>
                <a:gd name="T24" fmla="*/ 0 w 153"/>
                <a:gd name="T25"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38">
                  <a:moveTo>
                    <a:pt x="12" y="2"/>
                  </a:moveTo>
                  <a:lnTo>
                    <a:pt x="63" y="68"/>
                  </a:lnTo>
                  <a:lnTo>
                    <a:pt x="12" y="138"/>
                  </a:lnTo>
                  <a:lnTo>
                    <a:pt x="53" y="136"/>
                  </a:lnTo>
                  <a:lnTo>
                    <a:pt x="84" y="96"/>
                  </a:lnTo>
                  <a:lnTo>
                    <a:pt x="109" y="137"/>
                  </a:lnTo>
                  <a:lnTo>
                    <a:pt x="151" y="138"/>
                  </a:lnTo>
                  <a:lnTo>
                    <a:pt x="105" y="68"/>
                  </a:lnTo>
                  <a:lnTo>
                    <a:pt x="153" y="3"/>
                  </a:lnTo>
                  <a:lnTo>
                    <a:pt x="112" y="2"/>
                  </a:lnTo>
                  <a:lnTo>
                    <a:pt x="84" y="45"/>
                  </a:lnTo>
                  <a:lnTo>
                    <a:pt x="49" y="0"/>
                  </a:lnTo>
                  <a:lnTo>
                    <a:pt x="0" y="2"/>
                  </a:lnTo>
                </a:path>
              </a:pathLst>
            </a:cu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443" name="Group 426"/>
          <p:cNvGrpSpPr>
            <a:grpSpLocks/>
          </p:cNvGrpSpPr>
          <p:nvPr/>
        </p:nvGrpSpPr>
        <p:grpSpPr bwMode="auto">
          <a:xfrm>
            <a:off x="11504389" y="3951953"/>
            <a:ext cx="277933" cy="242053"/>
            <a:chOff x="448" y="243"/>
            <a:chExt cx="527" cy="525"/>
          </a:xfrm>
          <a:solidFill>
            <a:srgbClr val="C0E6D8"/>
          </a:solidFill>
        </p:grpSpPr>
        <p:sp>
          <p:nvSpPr>
            <p:cNvPr id="444" name="Rectangle 427"/>
            <p:cNvSpPr>
              <a:spLocks noChangeArrowheads="1"/>
            </p:cNvSpPr>
            <p:nvPr/>
          </p:nvSpPr>
          <p:spPr bwMode="gray">
            <a:xfrm rot="20642">
              <a:off x="448" y="288"/>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45" name="Rectangle 428"/>
            <p:cNvSpPr>
              <a:spLocks noChangeArrowheads="1"/>
            </p:cNvSpPr>
            <p:nvPr/>
          </p:nvSpPr>
          <p:spPr bwMode="gray">
            <a:xfrm rot="20642">
              <a:off x="450" y="672"/>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46" name="Rectangle 429"/>
            <p:cNvSpPr>
              <a:spLocks noChangeArrowheads="1"/>
            </p:cNvSpPr>
            <p:nvPr/>
          </p:nvSpPr>
          <p:spPr bwMode="gray">
            <a:xfrm rot="20642">
              <a:off x="646" y="481"/>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47" name="Rectangle 430"/>
            <p:cNvSpPr>
              <a:spLocks noChangeArrowheads="1"/>
            </p:cNvSpPr>
            <p:nvPr/>
          </p:nvSpPr>
          <p:spPr bwMode="gray">
            <a:xfrm rot="20642">
              <a:off x="636" y="288"/>
              <a:ext cx="192"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48" name="Rectangle 431"/>
            <p:cNvSpPr>
              <a:spLocks noChangeArrowheads="1"/>
            </p:cNvSpPr>
            <p:nvPr/>
          </p:nvSpPr>
          <p:spPr bwMode="gray">
            <a:xfrm rot="20642">
              <a:off x="645" y="671"/>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49" name="Rectangle 432"/>
            <p:cNvSpPr>
              <a:spLocks noChangeArrowheads="1"/>
            </p:cNvSpPr>
            <p:nvPr/>
          </p:nvSpPr>
          <p:spPr bwMode="gray">
            <a:xfrm rot="-5400000">
              <a:off x="449" y="389"/>
              <a:ext cx="135"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50" name="Rectangle 433"/>
            <p:cNvSpPr>
              <a:spLocks noChangeArrowheads="1"/>
            </p:cNvSpPr>
            <p:nvPr/>
          </p:nvSpPr>
          <p:spPr bwMode="gray">
            <a:xfrm rot="-5400000">
              <a:off x="445"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51" name="Rectangle 434"/>
            <p:cNvSpPr>
              <a:spLocks noChangeArrowheads="1"/>
            </p:cNvSpPr>
            <p:nvPr/>
          </p:nvSpPr>
          <p:spPr bwMode="gray">
            <a:xfrm rot="-5400000">
              <a:off x="833" y="388"/>
              <a:ext cx="136"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52" name="Rectangle 435"/>
            <p:cNvSpPr>
              <a:spLocks noChangeArrowheads="1"/>
            </p:cNvSpPr>
            <p:nvPr/>
          </p:nvSpPr>
          <p:spPr bwMode="gray">
            <a:xfrm rot="-5400000">
              <a:off x="829"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53" name="Rectangle 436"/>
            <p:cNvSpPr>
              <a:spLocks noChangeArrowheads="1"/>
            </p:cNvSpPr>
            <p:nvPr/>
          </p:nvSpPr>
          <p:spPr bwMode="gray">
            <a:xfrm rot="20642">
              <a:off x="450" y="481"/>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54" name="Rectangle 437"/>
            <p:cNvSpPr>
              <a:spLocks noChangeArrowheads="1"/>
            </p:cNvSpPr>
            <p:nvPr/>
          </p:nvSpPr>
          <p:spPr bwMode="gray">
            <a:xfrm rot="-5400000">
              <a:off x="544" y="291"/>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55" name="Rectangle 438"/>
            <p:cNvSpPr>
              <a:spLocks noChangeArrowheads="1"/>
            </p:cNvSpPr>
            <p:nvPr/>
          </p:nvSpPr>
          <p:spPr bwMode="gray">
            <a:xfrm rot="-5400000">
              <a:off x="546" y="670"/>
              <a:ext cx="144" cy="51"/>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56" name="Rectangle 439"/>
            <p:cNvSpPr>
              <a:spLocks noChangeArrowheads="1"/>
            </p:cNvSpPr>
            <p:nvPr/>
          </p:nvSpPr>
          <p:spPr bwMode="gray">
            <a:xfrm rot="-5400000">
              <a:off x="544" y="480"/>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57" name="Rectangle 440"/>
            <p:cNvSpPr>
              <a:spLocks noChangeArrowheads="1"/>
            </p:cNvSpPr>
            <p:nvPr/>
          </p:nvSpPr>
          <p:spPr bwMode="gray">
            <a:xfrm rot="-5400000">
              <a:off x="736" y="292"/>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58" name="Rectangle 441"/>
            <p:cNvSpPr>
              <a:spLocks noChangeArrowheads="1"/>
            </p:cNvSpPr>
            <p:nvPr/>
          </p:nvSpPr>
          <p:spPr bwMode="gray">
            <a:xfrm rot="-5400000">
              <a:off x="736" y="669"/>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59" name="Rectangle 442"/>
            <p:cNvSpPr>
              <a:spLocks noChangeArrowheads="1"/>
            </p:cNvSpPr>
            <p:nvPr/>
          </p:nvSpPr>
          <p:spPr bwMode="gray">
            <a:xfrm rot="20642">
              <a:off x="829" y="480"/>
              <a:ext cx="146"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60" name="Rectangle 443"/>
            <p:cNvSpPr>
              <a:spLocks noChangeArrowheads="1"/>
            </p:cNvSpPr>
            <p:nvPr/>
          </p:nvSpPr>
          <p:spPr bwMode="gray">
            <a:xfrm rot="-5400000">
              <a:off x="736" y="480"/>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61" name="Rectangle 444"/>
            <p:cNvSpPr>
              <a:spLocks noChangeArrowheads="1"/>
            </p:cNvSpPr>
            <p:nvPr/>
          </p:nvSpPr>
          <p:spPr bwMode="gray">
            <a:xfrm rot="20642">
              <a:off x="734" y="577"/>
              <a:ext cx="143"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62" name="Rectangle 445"/>
            <p:cNvSpPr>
              <a:spLocks noChangeArrowheads="1"/>
            </p:cNvSpPr>
            <p:nvPr/>
          </p:nvSpPr>
          <p:spPr bwMode="gray">
            <a:xfrm rot="20642">
              <a:off x="549" y="576"/>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63" name="Rectangle 446"/>
            <p:cNvSpPr>
              <a:spLocks noChangeArrowheads="1"/>
            </p:cNvSpPr>
            <p:nvPr/>
          </p:nvSpPr>
          <p:spPr bwMode="gray">
            <a:xfrm rot="20642">
              <a:off x="839" y="671"/>
              <a:ext cx="135"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64" name="Rectangle 447"/>
            <p:cNvSpPr>
              <a:spLocks noChangeArrowheads="1"/>
            </p:cNvSpPr>
            <p:nvPr/>
          </p:nvSpPr>
          <p:spPr bwMode="gray">
            <a:xfrm rot="20642">
              <a:off x="840" y="287"/>
              <a:ext cx="134"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nvGrpSpPr>
            <p:cNvPr id="465" name="Group 448"/>
            <p:cNvGrpSpPr>
              <a:grpSpLocks/>
            </p:cNvGrpSpPr>
            <p:nvPr/>
          </p:nvGrpSpPr>
          <p:grpSpPr bwMode="auto">
            <a:xfrm rot="60814">
              <a:off x="550" y="384"/>
              <a:ext cx="327" cy="51"/>
              <a:chOff x="586" y="575"/>
              <a:chExt cx="326" cy="51"/>
            </a:xfrm>
            <a:grpFill/>
          </p:grpSpPr>
          <p:sp>
            <p:nvSpPr>
              <p:cNvPr id="470" name="Rectangle 449"/>
              <p:cNvSpPr>
                <a:spLocks noChangeArrowheads="1"/>
              </p:cNvSpPr>
              <p:nvPr/>
            </p:nvSpPr>
            <p:spPr bwMode="gray">
              <a:xfrm rot="-40172">
                <a:off x="772" y="575"/>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71" name="Rectangle 450"/>
              <p:cNvSpPr>
                <a:spLocks noChangeArrowheads="1"/>
              </p:cNvSpPr>
              <p:nvPr/>
            </p:nvSpPr>
            <p:spPr bwMode="gray">
              <a:xfrm rot="-40172">
                <a:off x="586" y="578"/>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466" name="Group 451"/>
            <p:cNvGrpSpPr>
              <a:grpSpLocks/>
            </p:cNvGrpSpPr>
            <p:nvPr/>
          </p:nvGrpSpPr>
          <p:grpSpPr bwMode="auto">
            <a:xfrm>
              <a:off x="688" y="344"/>
              <a:ext cx="48" cy="326"/>
              <a:chOff x="648" y="2736"/>
              <a:chExt cx="48" cy="336"/>
            </a:xfrm>
            <a:grpFill/>
          </p:grpSpPr>
          <p:sp>
            <p:nvSpPr>
              <p:cNvPr id="468" name="Rectangle 452"/>
              <p:cNvSpPr>
                <a:spLocks noChangeArrowheads="1"/>
              </p:cNvSpPr>
              <p:nvPr/>
            </p:nvSpPr>
            <p:spPr bwMode="gray">
              <a:xfrm rot="-5400000">
                <a:off x="600" y="2784"/>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69" name="Rectangle 453"/>
              <p:cNvSpPr>
                <a:spLocks noChangeArrowheads="1"/>
              </p:cNvSpPr>
              <p:nvPr/>
            </p:nvSpPr>
            <p:spPr bwMode="gray">
              <a:xfrm rot="-5400000">
                <a:off x="600" y="29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sp>
          <p:nvSpPr>
            <p:cNvPr id="467" name="Freeform 454"/>
            <p:cNvSpPr>
              <a:spLocks/>
            </p:cNvSpPr>
            <p:nvPr/>
          </p:nvSpPr>
          <p:spPr bwMode="gray">
            <a:xfrm>
              <a:off x="630" y="438"/>
              <a:ext cx="153" cy="138"/>
            </a:xfrm>
            <a:custGeom>
              <a:avLst/>
              <a:gdLst>
                <a:gd name="T0" fmla="*/ 12 w 153"/>
                <a:gd name="T1" fmla="*/ 2 h 138"/>
                <a:gd name="T2" fmla="*/ 63 w 153"/>
                <a:gd name="T3" fmla="*/ 68 h 138"/>
                <a:gd name="T4" fmla="*/ 12 w 153"/>
                <a:gd name="T5" fmla="*/ 138 h 138"/>
                <a:gd name="T6" fmla="*/ 53 w 153"/>
                <a:gd name="T7" fmla="*/ 136 h 138"/>
                <a:gd name="T8" fmla="*/ 84 w 153"/>
                <a:gd name="T9" fmla="*/ 96 h 138"/>
                <a:gd name="T10" fmla="*/ 109 w 153"/>
                <a:gd name="T11" fmla="*/ 137 h 138"/>
                <a:gd name="T12" fmla="*/ 151 w 153"/>
                <a:gd name="T13" fmla="*/ 138 h 138"/>
                <a:gd name="T14" fmla="*/ 105 w 153"/>
                <a:gd name="T15" fmla="*/ 68 h 138"/>
                <a:gd name="T16" fmla="*/ 153 w 153"/>
                <a:gd name="T17" fmla="*/ 3 h 138"/>
                <a:gd name="T18" fmla="*/ 112 w 153"/>
                <a:gd name="T19" fmla="*/ 2 h 138"/>
                <a:gd name="T20" fmla="*/ 84 w 153"/>
                <a:gd name="T21" fmla="*/ 45 h 138"/>
                <a:gd name="T22" fmla="*/ 49 w 153"/>
                <a:gd name="T23" fmla="*/ 0 h 138"/>
                <a:gd name="T24" fmla="*/ 0 w 153"/>
                <a:gd name="T25"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38">
                  <a:moveTo>
                    <a:pt x="12" y="2"/>
                  </a:moveTo>
                  <a:lnTo>
                    <a:pt x="63" y="68"/>
                  </a:lnTo>
                  <a:lnTo>
                    <a:pt x="12" y="138"/>
                  </a:lnTo>
                  <a:lnTo>
                    <a:pt x="53" y="136"/>
                  </a:lnTo>
                  <a:lnTo>
                    <a:pt x="84" y="96"/>
                  </a:lnTo>
                  <a:lnTo>
                    <a:pt x="109" y="137"/>
                  </a:lnTo>
                  <a:lnTo>
                    <a:pt x="151" y="138"/>
                  </a:lnTo>
                  <a:lnTo>
                    <a:pt x="105" y="68"/>
                  </a:lnTo>
                  <a:lnTo>
                    <a:pt x="153" y="3"/>
                  </a:lnTo>
                  <a:lnTo>
                    <a:pt x="112" y="2"/>
                  </a:lnTo>
                  <a:lnTo>
                    <a:pt x="84" y="45"/>
                  </a:lnTo>
                  <a:lnTo>
                    <a:pt x="49" y="0"/>
                  </a:lnTo>
                  <a:lnTo>
                    <a:pt x="0" y="2"/>
                  </a:lnTo>
                </a:path>
              </a:pathLst>
            </a:cu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472" name="Group 426"/>
          <p:cNvGrpSpPr>
            <a:grpSpLocks/>
          </p:cNvGrpSpPr>
          <p:nvPr/>
        </p:nvGrpSpPr>
        <p:grpSpPr bwMode="auto">
          <a:xfrm>
            <a:off x="11503099" y="6041348"/>
            <a:ext cx="277933" cy="242053"/>
            <a:chOff x="448" y="243"/>
            <a:chExt cx="527" cy="525"/>
          </a:xfrm>
          <a:solidFill>
            <a:srgbClr val="C0E6D8"/>
          </a:solidFill>
        </p:grpSpPr>
        <p:sp>
          <p:nvSpPr>
            <p:cNvPr id="473" name="Rectangle 427"/>
            <p:cNvSpPr>
              <a:spLocks noChangeArrowheads="1"/>
            </p:cNvSpPr>
            <p:nvPr/>
          </p:nvSpPr>
          <p:spPr bwMode="gray">
            <a:xfrm rot="20642">
              <a:off x="448" y="288"/>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74" name="Rectangle 428"/>
            <p:cNvSpPr>
              <a:spLocks noChangeArrowheads="1"/>
            </p:cNvSpPr>
            <p:nvPr/>
          </p:nvSpPr>
          <p:spPr bwMode="gray">
            <a:xfrm rot="20642">
              <a:off x="450" y="672"/>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75" name="Rectangle 429"/>
            <p:cNvSpPr>
              <a:spLocks noChangeArrowheads="1"/>
            </p:cNvSpPr>
            <p:nvPr/>
          </p:nvSpPr>
          <p:spPr bwMode="gray">
            <a:xfrm rot="20642">
              <a:off x="646" y="481"/>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76" name="Rectangle 430"/>
            <p:cNvSpPr>
              <a:spLocks noChangeArrowheads="1"/>
            </p:cNvSpPr>
            <p:nvPr/>
          </p:nvSpPr>
          <p:spPr bwMode="gray">
            <a:xfrm rot="20642">
              <a:off x="636" y="288"/>
              <a:ext cx="192"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77" name="Rectangle 431"/>
            <p:cNvSpPr>
              <a:spLocks noChangeArrowheads="1"/>
            </p:cNvSpPr>
            <p:nvPr/>
          </p:nvSpPr>
          <p:spPr bwMode="gray">
            <a:xfrm rot="20642">
              <a:off x="645" y="671"/>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78" name="Rectangle 432"/>
            <p:cNvSpPr>
              <a:spLocks noChangeArrowheads="1"/>
            </p:cNvSpPr>
            <p:nvPr/>
          </p:nvSpPr>
          <p:spPr bwMode="gray">
            <a:xfrm rot="-5400000">
              <a:off x="449" y="389"/>
              <a:ext cx="135"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79" name="Rectangle 433"/>
            <p:cNvSpPr>
              <a:spLocks noChangeArrowheads="1"/>
            </p:cNvSpPr>
            <p:nvPr/>
          </p:nvSpPr>
          <p:spPr bwMode="gray">
            <a:xfrm rot="-5400000">
              <a:off x="445"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80" name="Rectangle 434"/>
            <p:cNvSpPr>
              <a:spLocks noChangeArrowheads="1"/>
            </p:cNvSpPr>
            <p:nvPr/>
          </p:nvSpPr>
          <p:spPr bwMode="gray">
            <a:xfrm rot="-5400000">
              <a:off x="833" y="388"/>
              <a:ext cx="136"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81" name="Rectangle 435"/>
            <p:cNvSpPr>
              <a:spLocks noChangeArrowheads="1"/>
            </p:cNvSpPr>
            <p:nvPr/>
          </p:nvSpPr>
          <p:spPr bwMode="gray">
            <a:xfrm rot="-5400000">
              <a:off x="829"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82" name="Rectangle 436"/>
            <p:cNvSpPr>
              <a:spLocks noChangeArrowheads="1"/>
            </p:cNvSpPr>
            <p:nvPr/>
          </p:nvSpPr>
          <p:spPr bwMode="gray">
            <a:xfrm rot="20642">
              <a:off x="450" y="481"/>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83" name="Rectangle 437"/>
            <p:cNvSpPr>
              <a:spLocks noChangeArrowheads="1"/>
            </p:cNvSpPr>
            <p:nvPr/>
          </p:nvSpPr>
          <p:spPr bwMode="gray">
            <a:xfrm rot="-5400000">
              <a:off x="544" y="291"/>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84" name="Rectangle 438"/>
            <p:cNvSpPr>
              <a:spLocks noChangeArrowheads="1"/>
            </p:cNvSpPr>
            <p:nvPr/>
          </p:nvSpPr>
          <p:spPr bwMode="gray">
            <a:xfrm rot="-5400000">
              <a:off x="546" y="670"/>
              <a:ext cx="144" cy="51"/>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85" name="Rectangle 439"/>
            <p:cNvSpPr>
              <a:spLocks noChangeArrowheads="1"/>
            </p:cNvSpPr>
            <p:nvPr/>
          </p:nvSpPr>
          <p:spPr bwMode="gray">
            <a:xfrm rot="-5400000">
              <a:off x="544" y="480"/>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86" name="Rectangle 440"/>
            <p:cNvSpPr>
              <a:spLocks noChangeArrowheads="1"/>
            </p:cNvSpPr>
            <p:nvPr/>
          </p:nvSpPr>
          <p:spPr bwMode="gray">
            <a:xfrm rot="-5400000">
              <a:off x="736" y="292"/>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87" name="Rectangle 441"/>
            <p:cNvSpPr>
              <a:spLocks noChangeArrowheads="1"/>
            </p:cNvSpPr>
            <p:nvPr/>
          </p:nvSpPr>
          <p:spPr bwMode="gray">
            <a:xfrm rot="-5400000">
              <a:off x="736" y="669"/>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88" name="Rectangle 442"/>
            <p:cNvSpPr>
              <a:spLocks noChangeArrowheads="1"/>
            </p:cNvSpPr>
            <p:nvPr/>
          </p:nvSpPr>
          <p:spPr bwMode="gray">
            <a:xfrm rot="20642">
              <a:off x="829" y="480"/>
              <a:ext cx="146"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89" name="Rectangle 443"/>
            <p:cNvSpPr>
              <a:spLocks noChangeArrowheads="1"/>
            </p:cNvSpPr>
            <p:nvPr/>
          </p:nvSpPr>
          <p:spPr bwMode="gray">
            <a:xfrm rot="-5400000">
              <a:off x="736" y="480"/>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90" name="Rectangle 444"/>
            <p:cNvSpPr>
              <a:spLocks noChangeArrowheads="1"/>
            </p:cNvSpPr>
            <p:nvPr/>
          </p:nvSpPr>
          <p:spPr bwMode="gray">
            <a:xfrm rot="20642">
              <a:off x="734" y="577"/>
              <a:ext cx="143"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91" name="Rectangle 445"/>
            <p:cNvSpPr>
              <a:spLocks noChangeArrowheads="1"/>
            </p:cNvSpPr>
            <p:nvPr/>
          </p:nvSpPr>
          <p:spPr bwMode="gray">
            <a:xfrm rot="20642">
              <a:off x="549" y="576"/>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92" name="Rectangle 446"/>
            <p:cNvSpPr>
              <a:spLocks noChangeArrowheads="1"/>
            </p:cNvSpPr>
            <p:nvPr/>
          </p:nvSpPr>
          <p:spPr bwMode="gray">
            <a:xfrm rot="20642">
              <a:off x="839" y="671"/>
              <a:ext cx="135"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93" name="Rectangle 447"/>
            <p:cNvSpPr>
              <a:spLocks noChangeArrowheads="1"/>
            </p:cNvSpPr>
            <p:nvPr/>
          </p:nvSpPr>
          <p:spPr bwMode="gray">
            <a:xfrm rot="20642">
              <a:off x="840" y="287"/>
              <a:ext cx="134"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nvGrpSpPr>
            <p:cNvPr id="494" name="Group 448"/>
            <p:cNvGrpSpPr>
              <a:grpSpLocks/>
            </p:cNvGrpSpPr>
            <p:nvPr/>
          </p:nvGrpSpPr>
          <p:grpSpPr bwMode="auto">
            <a:xfrm rot="60814">
              <a:off x="550" y="384"/>
              <a:ext cx="327" cy="51"/>
              <a:chOff x="586" y="575"/>
              <a:chExt cx="326" cy="51"/>
            </a:xfrm>
            <a:grpFill/>
          </p:grpSpPr>
          <p:sp>
            <p:nvSpPr>
              <p:cNvPr id="499" name="Rectangle 449"/>
              <p:cNvSpPr>
                <a:spLocks noChangeArrowheads="1"/>
              </p:cNvSpPr>
              <p:nvPr/>
            </p:nvSpPr>
            <p:spPr bwMode="gray">
              <a:xfrm rot="-40172">
                <a:off x="772" y="575"/>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00" name="Rectangle 450"/>
              <p:cNvSpPr>
                <a:spLocks noChangeArrowheads="1"/>
              </p:cNvSpPr>
              <p:nvPr/>
            </p:nvSpPr>
            <p:spPr bwMode="gray">
              <a:xfrm rot="-40172">
                <a:off x="586" y="578"/>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495" name="Group 451"/>
            <p:cNvGrpSpPr>
              <a:grpSpLocks/>
            </p:cNvGrpSpPr>
            <p:nvPr/>
          </p:nvGrpSpPr>
          <p:grpSpPr bwMode="auto">
            <a:xfrm>
              <a:off x="688" y="344"/>
              <a:ext cx="48" cy="326"/>
              <a:chOff x="648" y="2736"/>
              <a:chExt cx="48" cy="336"/>
            </a:xfrm>
            <a:grpFill/>
          </p:grpSpPr>
          <p:sp>
            <p:nvSpPr>
              <p:cNvPr id="497" name="Rectangle 452"/>
              <p:cNvSpPr>
                <a:spLocks noChangeArrowheads="1"/>
              </p:cNvSpPr>
              <p:nvPr/>
            </p:nvSpPr>
            <p:spPr bwMode="gray">
              <a:xfrm rot="-5400000">
                <a:off x="600" y="2784"/>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498" name="Rectangle 453"/>
              <p:cNvSpPr>
                <a:spLocks noChangeArrowheads="1"/>
              </p:cNvSpPr>
              <p:nvPr/>
            </p:nvSpPr>
            <p:spPr bwMode="gray">
              <a:xfrm rot="-5400000">
                <a:off x="600" y="29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sp>
          <p:nvSpPr>
            <p:cNvPr id="496" name="Freeform 454"/>
            <p:cNvSpPr>
              <a:spLocks/>
            </p:cNvSpPr>
            <p:nvPr/>
          </p:nvSpPr>
          <p:spPr bwMode="gray">
            <a:xfrm>
              <a:off x="630" y="438"/>
              <a:ext cx="153" cy="138"/>
            </a:xfrm>
            <a:custGeom>
              <a:avLst/>
              <a:gdLst>
                <a:gd name="T0" fmla="*/ 12 w 153"/>
                <a:gd name="T1" fmla="*/ 2 h 138"/>
                <a:gd name="T2" fmla="*/ 63 w 153"/>
                <a:gd name="T3" fmla="*/ 68 h 138"/>
                <a:gd name="T4" fmla="*/ 12 w 153"/>
                <a:gd name="T5" fmla="*/ 138 h 138"/>
                <a:gd name="T6" fmla="*/ 53 w 153"/>
                <a:gd name="T7" fmla="*/ 136 h 138"/>
                <a:gd name="T8" fmla="*/ 84 w 153"/>
                <a:gd name="T9" fmla="*/ 96 h 138"/>
                <a:gd name="T10" fmla="*/ 109 w 153"/>
                <a:gd name="T11" fmla="*/ 137 h 138"/>
                <a:gd name="T12" fmla="*/ 151 w 153"/>
                <a:gd name="T13" fmla="*/ 138 h 138"/>
                <a:gd name="T14" fmla="*/ 105 w 153"/>
                <a:gd name="T15" fmla="*/ 68 h 138"/>
                <a:gd name="T16" fmla="*/ 153 w 153"/>
                <a:gd name="T17" fmla="*/ 3 h 138"/>
                <a:gd name="T18" fmla="*/ 112 w 153"/>
                <a:gd name="T19" fmla="*/ 2 h 138"/>
                <a:gd name="T20" fmla="*/ 84 w 153"/>
                <a:gd name="T21" fmla="*/ 45 h 138"/>
                <a:gd name="T22" fmla="*/ 49 w 153"/>
                <a:gd name="T23" fmla="*/ 0 h 138"/>
                <a:gd name="T24" fmla="*/ 0 w 153"/>
                <a:gd name="T25"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38">
                  <a:moveTo>
                    <a:pt x="12" y="2"/>
                  </a:moveTo>
                  <a:lnTo>
                    <a:pt x="63" y="68"/>
                  </a:lnTo>
                  <a:lnTo>
                    <a:pt x="12" y="138"/>
                  </a:lnTo>
                  <a:lnTo>
                    <a:pt x="53" y="136"/>
                  </a:lnTo>
                  <a:lnTo>
                    <a:pt x="84" y="96"/>
                  </a:lnTo>
                  <a:lnTo>
                    <a:pt x="109" y="137"/>
                  </a:lnTo>
                  <a:lnTo>
                    <a:pt x="151" y="138"/>
                  </a:lnTo>
                  <a:lnTo>
                    <a:pt x="105" y="68"/>
                  </a:lnTo>
                  <a:lnTo>
                    <a:pt x="153" y="3"/>
                  </a:lnTo>
                  <a:lnTo>
                    <a:pt x="112" y="2"/>
                  </a:lnTo>
                  <a:lnTo>
                    <a:pt x="84" y="45"/>
                  </a:lnTo>
                  <a:lnTo>
                    <a:pt x="49" y="0"/>
                  </a:lnTo>
                  <a:lnTo>
                    <a:pt x="0" y="2"/>
                  </a:lnTo>
                </a:path>
              </a:pathLst>
            </a:cu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501" name="Group 426"/>
          <p:cNvGrpSpPr>
            <a:grpSpLocks/>
          </p:cNvGrpSpPr>
          <p:nvPr/>
        </p:nvGrpSpPr>
        <p:grpSpPr bwMode="auto">
          <a:xfrm>
            <a:off x="11512821" y="5088705"/>
            <a:ext cx="277933" cy="242053"/>
            <a:chOff x="448" y="243"/>
            <a:chExt cx="527" cy="525"/>
          </a:xfrm>
          <a:solidFill>
            <a:srgbClr val="9BD7E5"/>
          </a:solidFill>
        </p:grpSpPr>
        <p:sp>
          <p:nvSpPr>
            <p:cNvPr id="502" name="Rectangle 427"/>
            <p:cNvSpPr>
              <a:spLocks noChangeArrowheads="1"/>
            </p:cNvSpPr>
            <p:nvPr/>
          </p:nvSpPr>
          <p:spPr bwMode="gray">
            <a:xfrm rot="20642">
              <a:off x="448" y="288"/>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03" name="Rectangle 428"/>
            <p:cNvSpPr>
              <a:spLocks noChangeArrowheads="1"/>
            </p:cNvSpPr>
            <p:nvPr/>
          </p:nvSpPr>
          <p:spPr bwMode="gray">
            <a:xfrm rot="20642">
              <a:off x="450" y="672"/>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04" name="Rectangle 429"/>
            <p:cNvSpPr>
              <a:spLocks noChangeArrowheads="1"/>
            </p:cNvSpPr>
            <p:nvPr/>
          </p:nvSpPr>
          <p:spPr bwMode="gray">
            <a:xfrm rot="20642">
              <a:off x="646" y="481"/>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05" name="Rectangle 430"/>
            <p:cNvSpPr>
              <a:spLocks noChangeArrowheads="1"/>
            </p:cNvSpPr>
            <p:nvPr/>
          </p:nvSpPr>
          <p:spPr bwMode="gray">
            <a:xfrm rot="20642">
              <a:off x="636" y="288"/>
              <a:ext cx="192"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06" name="Rectangle 431"/>
            <p:cNvSpPr>
              <a:spLocks noChangeArrowheads="1"/>
            </p:cNvSpPr>
            <p:nvPr/>
          </p:nvSpPr>
          <p:spPr bwMode="gray">
            <a:xfrm rot="20642">
              <a:off x="645" y="671"/>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07" name="Rectangle 432"/>
            <p:cNvSpPr>
              <a:spLocks noChangeArrowheads="1"/>
            </p:cNvSpPr>
            <p:nvPr/>
          </p:nvSpPr>
          <p:spPr bwMode="gray">
            <a:xfrm rot="-5400000">
              <a:off x="449" y="389"/>
              <a:ext cx="135"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08" name="Rectangle 433"/>
            <p:cNvSpPr>
              <a:spLocks noChangeArrowheads="1"/>
            </p:cNvSpPr>
            <p:nvPr/>
          </p:nvSpPr>
          <p:spPr bwMode="gray">
            <a:xfrm rot="-5400000">
              <a:off x="445"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09" name="Rectangle 434"/>
            <p:cNvSpPr>
              <a:spLocks noChangeArrowheads="1"/>
            </p:cNvSpPr>
            <p:nvPr/>
          </p:nvSpPr>
          <p:spPr bwMode="gray">
            <a:xfrm rot="-5400000">
              <a:off x="833" y="388"/>
              <a:ext cx="136"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10" name="Rectangle 435"/>
            <p:cNvSpPr>
              <a:spLocks noChangeArrowheads="1"/>
            </p:cNvSpPr>
            <p:nvPr/>
          </p:nvSpPr>
          <p:spPr bwMode="gray">
            <a:xfrm rot="-5400000">
              <a:off x="829"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11" name="Rectangle 436"/>
            <p:cNvSpPr>
              <a:spLocks noChangeArrowheads="1"/>
            </p:cNvSpPr>
            <p:nvPr/>
          </p:nvSpPr>
          <p:spPr bwMode="gray">
            <a:xfrm rot="20642">
              <a:off x="450" y="481"/>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12" name="Rectangle 437"/>
            <p:cNvSpPr>
              <a:spLocks noChangeArrowheads="1"/>
            </p:cNvSpPr>
            <p:nvPr/>
          </p:nvSpPr>
          <p:spPr bwMode="gray">
            <a:xfrm rot="-5400000">
              <a:off x="544" y="291"/>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13" name="Rectangle 438"/>
            <p:cNvSpPr>
              <a:spLocks noChangeArrowheads="1"/>
            </p:cNvSpPr>
            <p:nvPr/>
          </p:nvSpPr>
          <p:spPr bwMode="gray">
            <a:xfrm rot="-5400000">
              <a:off x="546" y="670"/>
              <a:ext cx="144" cy="51"/>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14" name="Rectangle 439"/>
            <p:cNvSpPr>
              <a:spLocks noChangeArrowheads="1"/>
            </p:cNvSpPr>
            <p:nvPr/>
          </p:nvSpPr>
          <p:spPr bwMode="gray">
            <a:xfrm rot="-5400000">
              <a:off x="544" y="480"/>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15" name="Rectangle 440"/>
            <p:cNvSpPr>
              <a:spLocks noChangeArrowheads="1"/>
            </p:cNvSpPr>
            <p:nvPr/>
          </p:nvSpPr>
          <p:spPr bwMode="gray">
            <a:xfrm rot="-5400000">
              <a:off x="736" y="292"/>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16" name="Rectangle 441"/>
            <p:cNvSpPr>
              <a:spLocks noChangeArrowheads="1"/>
            </p:cNvSpPr>
            <p:nvPr/>
          </p:nvSpPr>
          <p:spPr bwMode="gray">
            <a:xfrm rot="-5400000">
              <a:off x="736" y="669"/>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17" name="Rectangle 442"/>
            <p:cNvSpPr>
              <a:spLocks noChangeArrowheads="1"/>
            </p:cNvSpPr>
            <p:nvPr/>
          </p:nvSpPr>
          <p:spPr bwMode="gray">
            <a:xfrm rot="20642">
              <a:off x="829" y="480"/>
              <a:ext cx="146"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18" name="Rectangle 443"/>
            <p:cNvSpPr>
              <a:spLocks noChangeArrowheads="1"/>
            </p:cNvSpPr>
            <p:nvPr/>
          </p:nvSpPr>
          <p:spPr bwMode="gray">
            <a:xfrm rot="-5400000">
              <a:off x="736" y="480"/>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19" name="Rectangle 444"/>
            <p:cNvSpPr>
              <a:spLocks noChangeArrowheads="1"/>
            </p:cNvSpPr>
            <p:nvPr/>
          </p:nvSpPr>
          <p:spPr bwMode="gray">
            <a:xfrm rot="20642">
              <a:off x="734" y="577"/>
              <a:ext cx="143"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20" name="Rectangle 445"/>
            <p:cNvSpPr>
              <a:spLocks noChangeArrowheads="1"/>
            </p:cNvSpPr>
            <p:nvPr/>
          </p:nvSpPr>
          <p:spPr bwMode="gray">
            <a:xfrm rot="20642">
              <a:off x="549" y="576"/>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21" name="Rectangle 446"/>
            <p:cNvSpPr>
              <a:spLocks noChangeArrowheads="1"/>
            </p:cNvSpPr>
            <p:nvPr/>
          </p:nvSpPr>
          <p:spPr bwMode="gray">
            <a:xfrm rot="20642">
              <a:off x="839" y="671"/>
              <a:ext cx="135"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22" name="Rectangle 447"/>
            <p:cNvSpPr>
              <a:spLocks noChangeArrowheads="1"/>
            </p:cNvSpPr>
            <p:nvPr/>
          </p:nvSpPr>
          <p:spPr bwMode="gray">
            <a:xfrm rot="20642">
              <a:off x="840" y="287"/>
              <a:ext cx="134"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nvGrpSpPr>
            <p:cNvPr id="523" name="Group 448"/>
            <p:cNvGrpSpPr>
              <a:grpSpLocks/>
            </p:cNvGrpSpPr>
            <p:nvPr/>
          </p:nvGrpSpPr>
          <p:grpSpPr bwMode="auto">
            <a:xfrm rot="60814">
              <a:off x="550" y="384"/>
              <a:ext cx="327" cy="51"/>
              <a:chOff x="586" y="575"/>
              <a:chExt cx="326" cy="51"/>
            </a:xfrm>
            <a:grpFill/>
          </p:grpSpPr>
          <p:sp>
            <p:nvSpPr>
              <p:cNvPr id="528" name="Rectangle 449"/>
              <p:cNvSpPr>
                <a:spLocks noChangeArrowheads="1"/>
              </p:cNvSpPr>
              <p:nvPr/>
            </p:nvSpPr>
            <p:spPr bwMode="gray">
              <a:xfrm rot="-40172">
                <a:off x="772" y="575"/>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29" name="Rectangle 450"/>
              <p:cNvSpPr>
                <a:spLocks noChangeArrowheads="1"/>
              </p:cNvSpPr>
              <p:nvPr/>
            </p:nvSpPr>
            <p:spPr bwMode="gray">
              <a:xfrm rot="-40172">
                <a:off x="586" y="578"/>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524" name="Group 451"/>
            <p:cNvGrpSpPr>
              <a:grpSpLocks/>
            </p:cNvGrpSpPr>
            <p:nvPr/>
          </p:nvGrpSpPr>
          <p:grpSpPr bwMode="auto">
            <a:xfrm>
              <a:off x="688" y="344"/>
              <a:ext cx="48" cy="326"/>
              <a:chOff x="648" y="2736"/>
              <a:chExt cx="48" cy="336"/>
            </a:xfrm>
            <a:grpFill/>
          </p:grpSpPr>
          <p:sp>
            <p:nvSpPr>
              <p:cNvPr id="526" name="Rectangle 452"/>
              <p:cNvSpPr>
                <a:spLocks noChangeArrowheads="1"/>
              </p:cNvSpPr>
              <p:nvPr/>
            </p:nvSpPr>
            <p:spPr bwMode="gray">
              <a:xfrm rot="-5400000">
                <a:off x="600" y="2784"/>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27" name="Rectangle 453"/>
              <p:cNvSpPr>
                <a:spLocks noChangeArrowheads="1"/>
              </p:cNvSpPr>
              <p:nvPr/>
            </p:nvSpPr>
            <p:spPr bwMode="gray">
              <a:xfrm rot="-5400000">
                <a:off x="600" y="29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sp>
          <p:nvSpPr>
            <p:cNvPr id="525" name="Freeform 454"/>
            <p:cNvSpPr>
              <a:spLocks/>
            </p:cNvSpPr>
            <p:nvPr/>
          </p:nvSpPr>
          <p:spPr bwMode="gray">
            <a:xfrm>
              <a:off x="630" y="438"/>
              <a:ext cx="153" cy="138"/>
            </a:xfrm>
            <a:custGeom>
              <a:avLst/>
              <a:gdLst>
                <a:gd name="T0" fmla="*/ 12 w 153"/>
                <a:gd name="T1" fmla="*/ 2 h 138"/>
                <a:gd name="T2" fmla="*/ 63 w 153"/>
                <a:gd name="T3" fmla="*/ 68 h 138"/>
                <a:gd name="T4" fmla="*/ 12 w 153"/>
                <a:gd name="T5" fmla="*/ 138 h 138"/>
                <a:gd name="T6" fmla="*/ 53 w 153"/>
                <a:gd name="T7" fmla="*/ 136 h 138"/>
                <a:gd name="T8" fmla="*/ 84 w 153"/>
                <a:gd name="T9" fmla="*/ 96 h 138"/>
                <a:gd name="T10" fmla="*/ 109 w 153"/>
                <a:gd name="T11" fmla="*/ 137 h 138"/>
                <a:gd name="T12" fmla="*/ 151 w 153"/>
                <a:gd name="T13" fmla="*/ 138 h 138"/>
                <a:gd name="T14" fmla="*/ 105 w 153"/>
                <a:gd name="T15" fmla="*/ 68 h 138"/>
                <a:gd name="T16" fmla="*/ 153 w 153"/>
                <a:gd name="T17" fmla="*/ 3 h 138"/>
                <a:gd name="T18" fmla="*/ 112 w 153"/>
                <a:gd name="T19" fmla="*/ 2 h 138"/>
                <a:gd name="T20" fmla="*/ 84 w 153"/>
                <a:gd name="T21" fmla="*/ 45 h 138"/>
                <a:gd name="T22" fmla="*/ 49 w 153"/>
                <a:gd name="T23" fmla="*/ 0 h 138"/>
                <a:gd name="T24" fmla="*/ 0 w 153"/>
                <a:gd name="T25"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38">
                  <a:moveTo>
                    <a:pt x="12" y="2"/>
                  </a:moveTo>
                  <a:lnTo>
                    <a:pt x="63" y="68"/>
                  </a:lnTo>
                  <a:lnTo>
                    <a:pt x="12" y="138"/>
                  </a:lnTo>
                  <a:lnTo>
                    <a:pt x="53" y="136"/>
                  </a:lnTo>
                  <a:lnTo>
                    <a:pt x="84" y="96"/>
                  </a:lnTo>
                  <a:lnTo>
                    <a:pt x="109" y="137"/>
                  </a:lnTo>
                  <a:lnTo>
                    <a:pt x="151" y="138"/>
                  </a:lnTo>
                  <a:lnTo>
                    <a:pt x="105" y="68"/>
                  </a:lnTo>
                  <a:lnTo>
                    <a:pt x="153" y="3"/>
                  </a:lnTo>
                  <a:lnTo>
                    <a:pt x="112" y="2"/>
                  </a:lnTo>
                  <a:lnTo>
                    <a:pt x="84" y="45"/>
                  </a:lnTo>
                  <a:lnTo>
                    <a:pt x="49" y="0"/>
                  </a:lnTo>
                  <a:lnTo>
                    <a:pt x="0" y="2"/>
                  </a:lnTo>
                </a:path>
              </a:pathLst>
            </a:cu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530" name="Group 426"/>
          <p:cNvGrpSpPr>
            <a:grpSpLocks/>
          </p:cNvGrpSpPr>
          <p:nvPr/>
        </p:nvGrpSpPr>
        <p:grpSpPr bwMode="auto">
          <a:xfrm>
            <a:off x="11494878" y="2978419"/>
            <a:ext cx="277933" cy="242053"/>
            <a:chOff x="448" y="243"/>
            <a:chExt cx="527" cy="525"/>
          </a:xfrm>
          <a:solidFill>
            <a:srgbClr val="9BD7E5"/>
          </a:solidFill>
        </p:grpSpPr>
        <p:sp>
          <p:nvSpPr>
            <p:cNvPr id="531" name="Rectangle 427"/>
            <p:cNvSpPr>
              <a:spLocks noChangeArrowheads="1"/>
            </p:cNvSpPr>
            <p:nvPr/>
          </p:nvSpPr>
          <p:spPr bwMode="gray">
            <a:xfrm rot="20642">
              <a:off x="448" y="288"/>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32" name="Rectangle 428"/>
            <p:cNvSpPr>
              <a:spLocks noChangeArrowheads="1"/>
            </p:cNvSpPr>
            <p:nvPr/>
          </p:nvSpPr>
          <p:spPr bwMode="gray">
            <a:xfrm rot="20642">
              <a:off x="450" y="672"/>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33" name="Rectangle 429"/>
            <p:cNvSpPr>
              <a:spLocks noChangeArrowheads="1"/>
            </p:cNvSpPr>
            <p:nvPr/>
          </p:nvSpPr>
          <p:spPr bwMode="gray">
            <a:xfrm rot="20642">
              <a:off x="646" y="481"/>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34" name="Rectangle 430"/>
            <p:cNvSpPr>
              <a:spLocks noChangeArrowheads="1"/>
            </p:cNvSpPr>
            <p:nvPr/>
          </p:nvSpPr>
          <p:spPr bwMode="gray">
            <a:xfrm rot="20642">
              <a:off x="636" y="288"/>
              <a:ext cx="192"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35" name="Rectangle 431"/>
            <p:cNvSpPr>
              <a:spLocks noChangeArrowheads="1"/>
            </p:cNvSpPr>
            <p:nvPr/>
          </p:nvSpPr>
          <p:spPr bwMode="gray">
            <a:xfrm rot="20642">
              <a:off x="645" y="671"/>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36" name="Rectangle 432"/>
            <p:cNvSpPr>
              <a:spLocks noChangeArrowheads="1"/>
            </p:cNvSpPr>
            <p:nvPr/>
          </p:nvSpPr>
          <p:spPr bwMode="gray">
            <a:xfrm rot="-5400000">
              <a:off x="449" y="389"/>
              <a:ext cx="135"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37" name="Rectangle 433"/>
            <p:cNvSpPr>
              <a:spLocks noChangeArrowheads="1"/>
            </p:cNvSpPr>
            <p:nvPr/>
          </p:nvSpPr>
          <p:spPr bwMode="gray">
            <a:xfrm rot="-5400000">
              <a:off x="445"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38" name="Rectangle 434"/>
            <p:cNvSpPr>
              <a:spLocks noChangeArrowheads="1"/>
            </p:cNvSpPr>
            <p:nvPr/>
          </p:nvSpPr>
          <p:spPr bwMode="gray">
            <a:xfrm rot="-5400000">
              <a:off x="833" y="388"/>
              <a:ext cx="136"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39" name="Rectangle 435"/>
            <p:cNvSpPr>
              <a:spLocks noChangeArrowheads="1"/>
            </p:cNvSpPr>
            <p:nvPr/>
          </p:nvSpPr>
          <p:spPr bwMode="gray">
            <a:xfrm rot="-5400000">
              <a:off x="829" y="5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40" name="Rectangle 436"/>
            <p:cNvSpPr>
              <a:spLocks noChangeArrowheads="1"/>
            </p:cNvSpPr>
            <p:nvPr/>
          </p:nvSpPr>
          <p:spPr bwMode="gray">
            <a:xfrm rot="20642">
              <a:off x="450" y="481"/>
              <a:ext cx="142"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41" name="Rectangle 437"/>
            <p:cNvSpPr>
              <a:spLocks noChangeArrowheads="1"/>
            </p:cNvSpPr>
            <p:nvPr/>
          </p:nvSpPr>
          <p:spPr bwMode="gray">
            <a:xfrm rot="-5400000">
              <a:off x="544" y="291"/>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42" name="Rectangle 438"/>
            <p:cNvSpPr>
              <a:spLocks noChangeArrowheads="1"/>
            </p:cNvSpPr>
            <p:nvPr/>
          </p:nvSpPr>
          <p:spPr bwMode="gray">
            <a:xfrm rot="-5400000">
              <a:off x="546" y="670"/>
              <a:ext cx="144" cy="51"/>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43" name="Rectangle 439"/>
            <p:cNvSpPr>
              <a:spLocks noChangeArrowheads="1"/>
            </p:cNvSpPr>
            <p:nvPr/>
          </p:nvSpPr>
          <p:spPr bwMode="gray">
            <a:xfrm rot="-5400000">
              <a:off x="544" y="480"/>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44" name="Rectangle 440"/>
            <p:cNvSpPr>
              <a:spLocks noChangeArrowheads="1"/>
            </p:cNvSpPr>
            <p:nvPr/>
          </p:nvSpPr>
          <p:spPr bwMode="gray">
            <a:xfrm rot="-5400000">
              <a:off x="736" y="292"/>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45" name="Rectangle 441"/>
            <p:cNvSpPr>
              <a:spLocks noChangeArrowheads="1"/>
            </p:cNvSpPr>
            <p:nvPr/>
          </p:nvSpPr>
          <p:spPr bwMode="gray">
            <a:xfrm rot="-5400000">
              <a:off x="736" y="669"/>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46" name="Rectangle 442"/>
            <p:cNvSpPr>
              <a:spLocks noChangeArrowheads="1"/>
            </p:cNvSpPr>
            <p:nvPr/>
          </p:nvSpPr>
          <p:spPr bwMode="gray">
            <a:xfrm rot="20642">
              <a:off x="829" y="480"/>
              <a:ext cx="146"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47" name="Rectangle 443"/>
            <p:cNvSpPr>
              <a:spLocks noChangeArrowheads="1"/>
            </p:cNvSpPr>
            <p:nvPr/>
          </p:nvSpPr>
          <p:spPr bwMode="gray">
            <a:xfrm rot="-5400000">
              <a:off x="736" y="480"/>
              <a:ext cx="144" cy="48"/>
            </a:xfrm>
            <a:prstGeom prst="rect">
              <a:avLst/>
            </a:prstGeom>
            <a:grpFill/>
            <a:ln>
              <a:noFill/>
            </a:ln>
            <a:effectLst>
              <a:outerShdw dist="1796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48" name="Rectangle 444"/>
            <p:cNvSpPr>
              <a:spLocks noChangeArrowheads="1"/>
            </p:cNvSpPr>
            <p:nvPr/>
          </p:nvSpPr>
          <p:spPr bwMode="gray">
            <a:xfrm rot="20642">
              <a:off x="734" y="577"/>
              <a:ext cx="143"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49" name="Rectangle 445"/>
            <p:cNvSpPr>
              <a:spLocks noChangeArrowheads="1"/>
            </p:cNvSpPr>
            <p:nvPr/>
          </p:nvSpPr>
          <p:spPr bwMode="gray">
            <a:xfrm rot="20642">
              <a:off x="549" y="576"/>
              <a:ext cx="139"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50" name="Rectangle 446"/>
            <p:cNvSpPr>
              <a:spLocks noChangeArrowheads="1"/>
            </p:cNvSpPr>
            <p:nvPr/>
          </p:nvSpPr>
          <p:spPr bwMode="gray">
            <a:xfrm rot="20642">
              <a:off x="839" y="671"/>
              <a:ext cx="135"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51" name="Rectangle 447"/>
            <p:cNvSpPr>
              <a:spLocks noChangeArrowheads="1"/>
            </p:cNvSpPr>
            <p:nvPr/>
          </p:nvSpPr>
          <p:spPr bwMode="gray">
            <a:xfrm rot="20642">
              <a:off x="840" y="287"/>
              <a:ext cx="134"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nvGrpSpPr>
            <p:cNvPr id="552" name="Group 448"/>
            <p:cNvGrpSpPr>
              <a:grpSpLocks/>
            </p:cNvGrpSpPr>
            <p:nvPr/>
          </p:nvGrpSpPr>
          <p:grpSpPr bwMode="auto">
            <a:xfrm rot="60814">
              <a:off x="550" y="384"/>
              <a:ext cx="327" cy="51"/>
              <a:chOff x="586" y="575"/>
              <a:chExt cx="326" cy="51"/>
            </a:xfrm>
            <a:grpFill/>
          </p:grpSpPr>
          <p:sp>
            <p:nvSpPr>
              <p:cNvPr id="557" name="Rectangle 449"/>
              <p:cNvSpPr>
                <a:spLocks noChangeArrowheads="1"/>
              </p:cNvSpPr>
              <p:nvPr/>
            </p:nvSpPr>
            <p:spPr bwMode="gray">
              <a:xfrm rot="-40172">
                <a:off x="772" y="575"/>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58" name="Rectangle 450"/>
              <p:cNvSpPr>
                <a:spLocks noChangeArrowheads="1"/>
              </p:cNvSpPr>
              <p:nvPr/>
            </p:nvSpPr>
            <p:spPr bwMode="gray">
              <a:xfrm rot="-40172">
                <a:off x="586" y="578"/>
                <a:ext cx="140" cy="48"/>
              </a:xfrm>
              <a:prstGeom prst="rect">
                <a:avLst/>
              </a:prstGeom>
              <a:grpFill/>
              <a:ln>
                <a:noFill/>
              </a:ln>
              <a:effectLst>
                <a:outerShdw dist="12700" dir="54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grpSp>
          <p:nvGrpSpPr>
            <p:cNvPr id="553" name="Group 451"/>
            <p:cNvGrpSpPr>
              <a:grpSpLocks/>
            </p:cNvGrpSpPr>
            <p:nvPr/>
          </p:nvGrpSpPr>
          <p:grpSpPr bwMode="auto">
            <a:xfrm>
              <a:off x="688" y="344"/>
              <a:ext cx="48" cy="326"/>
              <a:chOff x="648" y="2736"/>
              <a:chExt cx="48" cy="336"/>
            </a:xfrm>
            <a:grpFill/>
          </p:grpSpPr>
          <p:sp>
            <p:nvSpPr>
              <p:cNvPr id="555" name="Rectangle 452"/>
              <p:cNvSpPr>
                <a:spLocks noChangeArrowheads="1"/>
              </p:cNvSpPr>
              <p:nvPr/>
            </p:nvSpPr>
            <p:spPr bwMode="gray">
              <a:xfrm rot="-5400000">
                <a:off x="600" y="2784"/>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556" name="Rectangle 453"/>
              <p:cNvSpPr>
                <a:spLocks noChangeArrowheads="1"/>
              </p:cNvSpPr>
              <p:nvPr/>
            </p:nvSpPr>
            <p:spPr bwMode="gray">
              <a:xfrm rot="-5400000">
                <a:off x="600" y="2976"/>
                <a:ext cx="144" cy="48"/>
              </a:xfrm>
              <a:prstGeom prst="rect">
                <a:avLst/>
              </a:pr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grpSp>
        <p:sp>
          <p:nvSpPr>
            <p:cNvPr id="554" name="Freeform 454"/>
            <p:cNvSpPr>
              <a:spLocks/>
            </p:cNvSpPr>
            <p:nvPr/>
          </p:nvSpPr>
          <p:spPr bwMode="gray">
            <a:xfrm>
              <a:off x="630" y="438"/>
              <a:ext cx="153" cy="138"/>
            </a:xfrm>
            <a:custGeom>
              <a:avLst/>
              <a:gdLst>
                <a:gd name="T0" fmla="*/ 12 w 153"/>
                <a:gd name="T1" fmla="*/ 2 h 138"/>
                <a:gd name="T2" fmla="*/ 63 w 153"/>
                <a:gd name="T3" fmla="*/ 68 h 138"/>
                <a:gd name="T4" fmla="*/ 12 w 153"/>
                <a:gd name="T5" fmla="*/ 138 h 138"/>
                <a:gd name="T6" fmla="*/ 53 w 153"/>
                <a:gd name="T7" fmla="*/ 136 h 138"/>
                <a:gd name="T8" fmla="*/ 84 w 153"/>
                <a:gd name="T9" fmla="*/ 96 h 138"/>
                <a:gd name="T10" fmla="*/ 109 w 153"/>
                <a:gd name="T11" fmla="*/ 137 h 138"/>
                <a:gd name="T12" fmla="*/ 151 w 153"/>
                <a:gd name="T13" fmla="*/ 138 h 138"/>
                <a:gd name="T14" fmla="*/ 105 w 153"/>
                <a:gd name="T15" fmla="*/ 68 h 138"/>
                <a:gd name="T16" fmla="*/ 153 w 153"/>
                <a:gd name="T17" fmla="*/ 3 h 138"/>
                <a:gd name="T18" fmla="*/ 112 w 153"/>
                <a:gd name="T19" fmla="*/ 2 h 138"/>
                <a:gd name="T20" fmla="*/ 84 w 153"/>
                <a:gd name="T21" fmla="*/ 45 h 138"/>
                <a:gd name="T22" fmla="*/ 49 w 153"/>
                <a:gd name="T23" fmla="*/ 0 h 138"/>
                <a:gd name="T24" fmla="*/ 0 w 153"/>
                <a:gd name="T25"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38">
                  <a:moveTo>
                    <a:pt x="12" y="2"/>
                  </a:moveTo>
                  <a:lnTo>
                    <a:pt x="63" y="68"/>
                  </a:lnTo>
                  <a:lnTo>
                    <a:pt x="12" y="138"/>
                  </a:lnTo>
                  <a:lnTo>
                    <a:pt x="53" y="136"/>
                  </a:lnTo>
                  <a:lnTo>
                    <a:pt x="84" y="96"/>
                  </a:lnTo>
                  <a:lnTo>
                    <a:pt x="109" y="137"/>
                  </a:lnTo>
                  <a:lnTo>
                    <a:pt x="151" y="138"/>
                  </a:lnTo>
                  <a:lnTo>
                    <a:pt x="105" y="68"/>
                  </a:lnTo>
                  <a:lnTo>
                    <a:pt x="153" y="3"/>
                  </a:lnTo>
                  <a:lnTo>
                    <a:pt x="112" y="2"/>
                  </a:lnTo>
                  <a:lnTo>
                    <a:pt x="84" y="45"/>
                  </a:lnTo>
                  <a:lnTo>
                    <a:pt x="49" y="0"/>
                  </a:lnTo>
                  <a:lnTo>
                    <a:pt x="0" y="2"/>
                  </a:lnTo>
                </a:path>
              </a:pathLst>
            </a:custGeom>
            <a:grpFill/>
            <a:ln>
              <a:noFill/>
            </a:ln>
            <a:effectLst>
              <a:outerShdw dist="127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a:lstStyle/>
            <a:p>
              <a:pPr algn="ctr" eaLnBrk="0" fontAlgn="base" hangingPunct="0">
                <a:spcBef>
                  <a:spcPct val="0"/>
                </a:spcBef>
                <a:spcAft>
                  <a:spcPct val="0"/>
                </a:spcAft>
              </a:pPr>
              <a:endParaRPr lang="en-US">
                <a:solidFill>
                  <a:srgbClr val="FFFFFF"/>
                </a:solidFill>
                <a:latin typeface="Arial" charset="0"/>
              </a:endParaRPr>
            </a:p>
          </p:txBody>
        </p:sp>
      </p:grpSp>
      <p:pic>
        <p:nvPicPr>
          <p:cNvPr id="8" name="Рисунок 7"/>
          <p:cNvPicPr>
            <a:picLocks noChangeAspect="1"/>
          </p:cNvPicPr>
          <p:nvPr/>
        </p:nvPicPr>
        <p:blipFill>
          <a:blip r:embed="rId4">
            <a:duotone>
              <a:schemeClr val="accent5">
                <a:shade val="45000"/>
                <a:satMod val="135000"/>
              </a:schemeClr>
              <a:prstClr val="white"/>
            </a:duotone>
          </a:blip>
          <a:stretch>
            <a:fillRect/>
          </a:stretch>
        </p:blipFill>
        <p:spPr>
          <a:xfrm>
            <a:off x="10871991" y="375189"/>
            <a:ext cx="954556" cy="954556"/>
          </a:xfrm>
          <a:prstGeom prst="rect">
            <a:avLst/>
          </a:prstGeom>
        </p:spPr>
      </p:pic>
    </p:spTree>
    <p:extLst>
      <p:ext uri="{BB962C8B-B14F-4D97-AF65-F5344CB8AC3E}">
        <p14:creationId xmlns:p14="http://schemas.microsoft.com/office/powerpoint/2010/main" val="548410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0" y="0"/>
            <a:ext cx="1203158" cy="326246"/>
          </a:xfrm>
          <a:prstGeom prst="rect">
            <a:avLst/>
          </a:prstGeom>
        </p:spPr>
      </p:pic>
      <p:sp>
        <p:nvSpPr>
          <p:cNvPr id="51" name="Місце для номера слайда 50"/>
          <p:cNvSpPr>
            <a:spLocks noGrp="1"/>
          </p:cNvSpPr>
          <p:nvPr>
            <p:ph type="sldNum" sz="quarter" idx="4"/>
          </p:nvPr>
        </p:nvSpPr>
        <p:spPr>
          <a:xfrm>
            <a:off x="9424411" y="-845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000" b="0" i="0" u="none" strike="noStrike" kern="1200" cap="none" spc="0" normalizeH="0" baseline="0" noProof="0" dirty="0">
              <a:ln>
                <a:noFill/>
              </a:ln>
              <a:solidFill>
                <a:srgbClr val="145414"/>
              </a:solidFill>
              <a:effectLst/>
              <a:uLnTx/>
              <a:uFillTx/>
              <a:latin typeface="Akrobat ExtraBold"/>
              <a:ea typeface="+mn-ea"/>
              <a:cs typeface="+mn-cs"/>
            </a:endParaRPr>
          </a:p>
        </p:txBody>
      </p:sp>
      <p:sp>
        <p:nvSpPr>
          <p:cNvPr id="8" name="Прямокутник 7"/>
          <p:cNvSpPr/>
          <p:nvPr/>
        </p:nvSpPr>
        <p:spPr>
          <a:xfrm>
            <a:off x="2373456" y="0"/>
            <a:ext cx="705095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a:ln>
                <a:noFill/>
              </a:ln>
              <a:solidFill>
                <a:srgbClr val="002F8E"/>
              </a:solidFill>
              <a:effectLst/>
              <a:uLnTx/>
              <a:uFillTx/>
              <a:latin typeface="Akrobat ExtraBold"/>
              <a:ea typeface="+mn-ea"/>
              <a:cs typeface="+mn-cs"/>
            </a:endParaRPr>
          </a:p>
        </p:txBody>
      </p:sp>
      <p:sp>
        <p:nvSpPr>
          <p:cNvPr id="21" name="Прямокутник 20"/>
          <p:cNvSpPr/>
          <p:nvPr/>
        </p:nvSpPr>
        <p:spPr>
          <a:xfrm>
            <a:off x="467363" y="1383561"/>
            <a:ext cx="2211858" cy="3341716"/>
          </a:xfrm>
          <a:prstGeom prst="rect">
            <a:avLst/>
          </a:prstGeom>
          <a:solidFill>
            <a:srgbClr val="EA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latin typeface="Source Sans Pro Light"/>
              <a:ea typeface="+mn-ea"/>
              <a:cs typeface="+mn-cs"/>
            </a:endParaRPr>
          </a:p>
        </p:txBody>
      </p:sp>
      <p:sp>
        <p:nvSpPr>
          <p:cNvPr id="22" name="Прямокутник 21"/>
          <p:cNvSpPr/>
          <p:nvPr/>
        </p:nvSpPr>
        <p:spPr>
          <a:xfrm>
            <a:off x="2769107" y="1403078"/>
            <a:ext cx="8974730" cy="3322199"/>
          </a:xfrm>
          <a:prstGeom prst="rect">
            <a:avLst/>
          </a:prstGeom>
          <a:solidFill>
            <a:srgbClr val="EFFF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latin typeface="Source Sans Pro Light"/>
              <a:ea typeface="+mn-ea"/>
              <a:cs typeface="+mn-cs"/>
            </a:endParaRPr>
          </a:p>
        </p:txBody>
      </p:sp>
      <p:sp>
        <p:nvSpPr>
          <p:cNvPr id="23" name="Прямокутник 22"/>
          <p:cNvSpPr/>
          <p:nvPr/>
        </p:nvSpPr>
        <p:spPr>
          <a:xfrm>
            <a:off x="457199" y="753560"/>
            <a:ext cx="11179744" cy="584775"/>
          </a:xfrm>
          <a:prstGeom prst="rect">
            <a:avLst/>
          </a:prstGeom>
          <a:ln w="50800">
            <a:solidFill>
              <a:srgbClr val="002F8E"/>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smtClean="0">
                <a:ln>
                  <a:noFill/>
                </a:ln>
                <a:solidFill>
                  <a:srgbClr val="002F8E"/>
                </a:solidFill>
                <a:effectLst/>
                <a:uLnTx/>
                <a:uFillTx/>
                <a:latin typeface="Akrobat ExtraBold"/>
                <a:ea typeface="+mn-ea"/>
                <a:cs typeface="+mn-cs"/>
              </a:rPr>
              <a:t>Відмова в прийнятті одержаної органом ПФ / ПФУ скарги страхувальника,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smtClean="0">
                <a:ln>
                  <a:noFill/>
                </a:ln>
                <a:solidFill>
                  <a:srgbClr val="002F8E"/>
                </a:solidFill>
                <a:effectLst/>
                <a:uLnTx/>
                <a:uFillTx/>
                <a:latin typeface="Akrobat ExtraBold"/>
                <a:ea typeface="+mn-ea"/>
                <a:cs typeface="+mn-cs"/>
              </a:rPr>
              <a:t>крім випадків, вказаних у пункті 3 розділу V, ЗАБОРОНЯЄТЬСЯ.</a:t>
            </a:r>
            <a:endParaRPr kumimoji="0" lang="uk-UA" sz="1600" b="1" i="0" u="none" strike="noStrike" kern="1200" cap="none" spc="0" normalizeH="0" baseline="0" noProof="0" dirty="0">
              <a:ln>
                <a:noFill/>
              </a:ln>
              <a:solidFill>
                <a:srgbClr val="002F8E"/>
              </a:solidFill>
              <a:effectLst/>
              <a:uLnTx/>
              <a:uFillTx/>
              <a:latin typeface="Akrobat ExtraBold"/>
              <a:ea typeface="+mn-ea"/>
              <a:cs typeface="+mn-cs"/>
            </a:endParaRPr>
          </a:p>
        </p:txBody>
      </p:sp>
      <p:pic>
        <p:nvPicPr>
          <p:cNvPr id="24" name="Picture 6" descr="https://zefirka.club/uploads/posts/2023-01/1673924526_20-zefirka-club-p-znaki-dlya-prezentatsii-27.png"/>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912881" y="675412"/>
            <a:ext cx="741070" cy="741070"/>
          </a:xfrm>
          <a:prstGeom prst="rect">
            <a:avLst/>
          </a:prstGeom>
          <a:noFill/>
          <a:extLst>
            <a:ext uri="{909E8E84-426E-40DD-AFC4-6F175D3DCCD1}">
              <a14:hiddenFill xmlns:a14="http://schemas.microsoft.com/office/drawing/2010/main">
                <a:solidFill>
                  <a:srgbClr val="FFFFFF"/>
                </a:solidFill>
              </a14:hiddenFill>
            </a:ext>
          </a:extLst>
        </p:spPr>
      </p:pic>
      <p:sp>
        <p:nvSpPr>
          <p:cNvPr id="25" name="Прямокутник 24"/>
          <p:cNvSpPr/>
          <p:nvPr/>
        </p:nvSpPr>
        <p:spPr>
          <a:xfrm>
            <a:off x="557249" y="2666636"/>
            <a:ext cx="2122372" cy="2062103"/>
          </a:xfrm>
          <a:prstGeom prst="rect">
            <a:avLst/>
          </a:prstGeom>
          <a:ln w="38100">
            <a:solidFill>
              <a:srgbClr val="002F8E"/>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rgbClr val="002F8E"/>
                </a:solidFill>
                <a:effectLst/>
                <a:uLnTx/>
                <a:uFillTx/>
                <a:latin typeface="Akrobat ExtraBold"/>
                <a:ea typeface="+mn-ea"/>
                <a:cs typeface="+mn-cs"/>
              </a:rPr>
              <a:t>ПФУ </a:t>
            </a:r>
            <a:r>
              <a:rPr kumimoji="0" lang="uk-UA" sz="1600" b="0" i="0" u="none" strike="noStrike" kern="1200" cap="none" spc="0" normalizeH="0" baseline="0" noProof="0" dirty="0" err="1">
                <a:ln>
                  <a:noFill/>
                </a:ln>
                <a:solidFill>
                  <a:srgbClr val="002F8E"/>
                </a:solidFill>
                <a:effectLst/>
                <a:uLnTx/>
                <a:uFillTx/>
                <a:latin typeface="Akrobat ExtraBold"/>
                <a:ea typeface="+mn-ea"/>
                <a:cs typeface="+mn-cs"/>
              </a:rPr>
              <a:t>витребовує</a:t>
            </a:r>
            <a:r>
              <a:rPr kumimoji="0" lang="uk-UA" sz="1600" b="0" i="0" u="none" strike="noStrike" kern="1200" cap="none" spc="0" normalizeH="0" baseline="0" noProof="0" dirty="0">
                <a:ln>
                  <a:noFill/>
                </a:ln>
                <a:solidFill>
                  <a:srgbClr val="002F8E"/>
                </a:solidFill>
                <a:effectLst/>
                <a:uLnTx/>
                <a:uFillTx/>
                <a:latin typeface="Akrobat ExtraBold"/>
                <a:ea typeface="+mn-ea"/>
                <a:cs typeface="+mn-cs"/>
              </a:rPr>
              <a:t> </a:t>
            </a:r>
            <a:r>
              <a:rPr kumimoji="0" lang="uk-UA" sz="1600" b="1" i="0" u="none" strike="noStrike" kern="1200" cap="none" spc="0" normalizeH="0" baseline="0" noProof="0" dirty="0">
                <a:ln>
                  <a:noFill/>
                </a:ln>
                <a:solidFill>
                  <a:srgbClr val="002F8E"/>
                </a:solidFill>
                <a:effectLst/>
                <a:uLnTx/>
                <a:uFillTx/>
                <a:latin typeface="Akrobat ExtraBold"/>
                <a:ea typeface="+mn-ea"/>
                <a:cs typeface="+mn-cs"/>
              </a:rPr>
              <a:t>додатково</a:t>
            </a:r>
            <a:r>
              <a:rPr kumimoji="0" lang="uk-UA" sz="1600" b="0" i="0" u="none" strike="noStrike" kern="1200" cap="none" spc="0" normalizeH="0" baseline="0" noProof="0" dirty="0">
                <a:ln>
                  <a:noFill/>
                </a:ln>
                <a:solidFill>
                  <a:srgbClr val="002F8E"/>
                </a:solidFill>
                <a:effectLst/>
                <a:uLnTx/>
                <a:uFillTx/>
                <a:latin typeface="Akrobat ExtraBold"/>
                <a:ea typeface="+mn-ea"/>
                <a:cs typeface="+mn-cs"/>
              </a:rPr>
              <a:t> документи та відомості, що перебувають у володінні </a:t>
            </a:r>
            <a:endParaRPr kumimoji="0" lang="uk-UA" sz="1600" b="0" i="0" u="none" strike="noStrike" kern="1200" cap="none" spc="0" normalizeH="0" baseline="0" noProof="0" dirty="0" smtClean="0">
              <a:ln>
                <a:noFill/>
              </a:ln>
              <a:solidFill>
                <a:srgbClr val="002F8E"/>
              </a:solidFill>
              <a:effectLst/>
              <a:uLnTx/>
              <a:uFillTx/>
              <a:latin typeface="Akrob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smtClean="0">
                <a:ln>
                  <a:noFill/>
                </a:ln>
                <a:solidFill>
                  <a:srgbClr val="002F8E"/>
                </a:solidFill>
                <a:effectLst/>
                <a:uLnTx/>
                <a:uFillTx/>
                <a:latin typeface="Akrobat ExtraBold"/>
                <a:ea typeface="+mn-ea"/>
                <a:cs typeface="+mn-cs"/>
              </a:rPr>
              <a:t>органу ПФ</a:t>
            </a:r>
            <a:r>
              <a:rPr kumimoji="0" lang="uk-UA" sz="1600" b="0" i="0" u="none" strike="noStrike" kern="1200" cap="none" spc="0" normalizeH="0" baseline="0" noProof="0" dirty="0" smtClean="0">
                <a:ln>
                  <a:noFill/>
                </a:ln>
                <a:solidFill>
                  <a:srgbClr val="002F8E"/>
                </a:solidFill>
                <a:effectLst/>
                <a:uLnTx/>
                <a:uFillTx/>
                <a:latin typeface="Akrobat ExtraBold"/>
                <a:ea typeface="+mn-ea"/>
                <a:cs typeface="+mn-cs"/>
              </a:rPr>
              <a:t>, </a:t>
            </a:r>
            <a:r>
              <a:rPr kumimoji="0" lang="uk-UA" sz="1600" b="0" i="0" u="none" strike="noStrike" kern="1200" cap="none" spc="0" normalizeH="0" baseline="0" noProof="0" dirty="0">
                <a:ln>
                  <a:noFill/>
                </a:ln>
                <a:solidFill>
                  <a:srgbClr val="002F8E"/>
                </a:solidFill>
                <a:effectLst/>
                <a:uLnTx/>
                <a:uFillTx/>
                <a:latin typeface="Akrobat ExtraBold"/>
                <a:ea typeface="+mn-ea"/>
                <a:cs typeface="+mn-cs"/>
              </a:rPr>
              <a:t>рішення якого оскаржується. </a:t>
            </a:r>
          </a:p>
        </p:txBody>
      </p:sp>
      <p:sp>
        <p:nvSpPr>
          <p:cNvPr id="26" name="Прямокутник 25"/>
          <p:cNvSpPr/>
          <p:nvPr/>
        </p:nvSpPr>
        <p:spPr>
          <a:xfrm>
            <a:off x="557249" y="1450668"/>
            <a:ext cx="2122372" cy="1077218"/>
          </a:xfrm>
          <a:prstGeom prst="rect">
            <a:avLst/>
          </a:prstGeom>
          <a:ln w="38100">
            <a:solidFill>
              <a:srgbClr val="002F8E"/>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002F8E"/>
                </a:solidFill>
                <a:effectLst/>
                <a:uLnTx/>
                <a:uFillTx/>
                <a:latin typeface="Akrobat ExtraBold"/>
                <a:ea typeface="+mn-ea"/>
                <a:cs typeface="+mn-cs"/>
              </a:rPr>
              <a:t>Якщо до </a:t>
            </a:r>
            <a:r>
              <a:rPr kumimoji="0" lang="uk-UA" sz="1600" b="1" i="0" u="none" strike="noStrike" kern="1200" cap="none" spc="0" normalizeH="0" baseline="0" noProof="0" dirty="0">
                <a:ln>
                  <a:noFill/>
                </a:ln>
                <a:solidFill>
                  <a:srgbClr val="002F8E"/>
                </a:solidFill>
                <a:effectLst/>
                <a:uLnTx/>
                <a:uFillTx/>
                <a:latin typeface="Akrobat ExtraBold"/>
                <a:ea typeface="+mn-ea"/>
                <a:cs typeface="+mn-cs"/>
              </a:rPr>
              <a:t>скарги не додано</a:t>
            </a:r>
            <a:r>
              <a:rPr kumimoji="0" lang="uk-UA" sz="1600" b="0" i="0" u="none" strike="noStrike" kern="1200" cap="none" spc="0" normalizeH="0" baseline="0" noProof="0" dirty="0">
                <a:ln>
                  <a:noFill/>
                </a:ln>
                <a:solidFill>
                  <a:srgbClr val="002F8E"/>
                </a:solidFill>
                <a:effectLst/>
                <a:uLnTx/>
                <a:uFillTx/>
                <a:latin typeface="Akrobat ExtraBold"/>
                <a:ea typeface="+mn-ea"/>
                <a:cs typeface="+mn-cs"/>
              </a:rPr>
              <a:t> необхідні для її розгляду </a:t>
            </a:r>
            <a:r>
              <a:rPr kumimoji="0" lang="uk-UA" sz="1600" b="1" i="0" u="none" strike="noStrike" kern="1200" cap="none" spc="0" normalizeH="0" baseline="0" noProof="0" dirty="0">
                <a:ln>
                  <a:noFill/>
                </a:ln>
                <a:solidFill>
                  <a:srgbClr val="002F8E"/>
                </a:solidFill>
                <a:effectLst/>
                <a:uLnTx/>
                <a:uFillTx/>
                <a:latin typeface="Akrobat ExtraBold"/>
                <a:ea typeface="+mn-ea"/>
                <a:cs typeface="+mn-cs"/>
              </a:rPr>
              <a:t>документи</a:t>
            </a:r>
            <a:endParaRPr kumimoji="0" lang="uk-UA" sz="1600" b="1" i="0" u="none" strike="noStrike" kern="1200" cap="none" spc="0" normalizeH="0" baseline="0" noProof="0" dirty="0">
              <a:ln>
                <a:noFill/>
              </a:ln>
              <a:solidFill>
                <a:prstClr val="black"/>
              </a:solidFill>
              <a:effectLst/>
              <a:uLnTx/>
              <a:uFillTx/>
              <a:latin typeface="Source Sans Pro Light"/>
              <a:ea typeface="+mn-ea"/>
              <a:cs typeface="+mn-cs"/>
            </a:endParaRPr>
          </a:p>
        </p:txBody>
      </p:sp>
      <p:sp>
        <p:nvSpPr>
          <p:cNvPr id="27" name="Прямокутник 26"/>
          <p:cNvSpPr/>
          <p:nvPr/>
        </p:nvSpPr>
        <p:spPr>
          <a:xfrm>
            <a:off x="2964257" y="1470034"/>
            <a:ext cx="8764727" cy="584775"/>
          </a:xfrm>
          <a:prstGeom prst="rect">
            <a:avLst/>
          </a:prstGeom>
          <a:ln w="38100">
            <a:solidFill>
              <a:schemeClr val="accent6">
                <a:lumMod val="2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rgbClr val="04682C"/>
                </a:solidFill>
                <a:effectLst/>
                <a:uLnTx/>
                <a:uFillTx/>
                <a:latin typeface="Source Sans Pro Light"/>
                <a:ea typeface="+mn-ea"/>
                <a:cs typeface="+mn-cs"/>
              </a:rPr>
              <a:t>Скарга, оформлена без дотримання вимог, встановлених розділом II Порядку, що </a:t>
            </a:r>
            <a:r>
              <a:rPr kumimoji="0" lang="uk-UA" sz="1600" b="0" i="0" u="sng" strike="noStrike" kern="1200" cap="none" spc="0" normalizeH="0" baseline="0" noProof="0" dirty="0" smtClean="0">
                <a:ln>
                  <a:noFill/>
                </a:ln>
                <a:solidFill>
                  <a:srgbClr val="04682C"/>
                </a:solidFill>
                <a:effectLst/>
                <a:uLnTx/>
                <a:uFillTx/>
                <a:latin typeface="Source Sans Pro Light"/>
                <a:ea typeface="+mn-ea"/>
                <a:cs typeface="+mn-cs"/>
              </a:rPr>
              <a:t>не дає можливості розглянути скаргу по суті</a:t>
            </a:r>
            <a:r>
              <a:rPr kumimoji="0" lang="uk-UA" sz="1600" b="0" i="0" u="none" strike="noStrike" kern="1200" cap="none" spc="0" normalizeH="0" baseline="0" noProof="0" dirty="0" smtClean="0">
                <a:ln>
                  <a:noFill/>
                </a:ln>
                <a:solidFill>
                  <a:srgbClr val="04682C"/>
                </a:solidFill>
                <a:effectLst/>
                <a:uLnTx/>
                <a:uFillTx/>
                <a:latin typeface="Source Sans Pro Light"/>
                <a:ea typeface="+mn-ea"/>
                <a:cs typeface="+mn-cs"/>
              </a:rPr>
              <a:t>, </a:t>
            </a:r>
            <a:r>
              <a:rPr kumimoji="0" lang="uk-UA" sz="1600" b="1" i="0" u="none" strike="noStrike" kern="1200" cap="none" spc="0" normalizeH="0" baseline="0" noProof="0" dirty="0" smtClean="0">
                <a:ln>
                  <a:noFill/>
                </a:ln>
                <a:solidFill>
                  <a:srgbClr val="04682C"/>
                </a:solidFill>
                <a:effectLst/>
                <a:uLnTx/>
                <a:uFillTx/>
                <a:latin typeface="Source Sans Pro Light"/>
                <a:ea typeface="+mn-ea"/>
                <a:cs typeface="+mn-cs"/>
              </a:rPr>
              <a:t>залишається без руху.</a:t>
            </a:r>
            <a:endParaRPr kumimoji="0" lang="uk-UA" sz="1600" b="1" i="0" u="none" strike="noStrike" kern="1200" cap="none" spc="0" normalizeH="0" baseline="0" noProof="0" dirty="0">
              <a:ln>
                <a:noFill/>
              </a:ln>
              <a:solidFill>
                <a:srgbClr val="04682C"/>
              </a:solidFill>
              <a:effectLst/>
              <a:uLnTx/>
              <a:uFillTx/>
              <a:latin typeface="Source Sans Pro Light"/>
              <a:ea typeface="+mn-ea"/>
              <a:cs typeface="+mn-cs"/>
            </a:endParaRPr>
          </a:p>
        </p:txBody>
      </p:sp>
      <p:sp>
        <p:nvSpPr>
          <p:cNvPr id="28" name="Прямокутник 27"/>
          <p:cNvSpPr/>
          <p:nvPr/>
        </p:nvSpPr>
        <p:spPr>
          <a:xfrm>
            <a:off x="2964256" y="2240500"/>
            <a:ext cx="8756572" cy="1569660"/>
          </a:xfrm>
          <a:prstGeom prst="rect">
            <a:avLst/>
          </a:prstGeom>
          <a:ln w="38100">
            <a:solidFill>
              <a:schemeClr val="accent6">
                <a:lumMod val="2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smtClean="0">
                <a:ln>
                  <a:noFill/>
                </a:ln>
                <a:solidFill>
                  <a:srgbClr val="04682C"/>
                </a:solidFill>
                <a:effectLst/>
                <a:uLnTx/>
                <a:uFillTx/>
                <a:latin typeface="Akrobat ExtraBold"/>
                <a:ea typeface="+mn-ea"/>
                <a:cs typeface="+mn-cs"/>
              </a:rPr>
              <a:t>письмове </a:t>
            </a:r>
            <a:r>
              <a:rPr kumimoji="0" lang="uk-UA" sz="1600" b="1" i="0" u="none" strike="noStrike" kern="1200" cap="none" spc="0" normalizeH="0" baseline="0" noProof="0" dirty="0">
                <a:ln>
                  <a:noFill/>
                </a:ln>
                <a:solidFill>
                  <a:srgbClr val="04682C"/>
                </a:solidFill>
                <a:effectLst/>
                <a:uLnTx/>
                <a:uFillTx/>
                <a:latin typeface="Akrobat ExtraBold"/>
                <a:ea typeface="+mn-ea"/>
                <a:cs typeface="+mn-cs"/>
              </a:rPr>
              <a:t>повідомлення </a:t>
            </a:r>
            <a:r>
              <a:rPr kumimoji="0" lang="uk-UA" sz="1600" b="0" i="0" u="none" strike="noStrike" kern="1200" cap="none" spc="0" normalizeH="0" baseline="0" noProof="0" dirty="0">
                <a:ln>
                  <a:noFill/>
                </a:ln>
                <a:solidFill>
                  <a:srgbClr val="04682C"/>
                </a:solidFill>
                <a:effectLst/>
                <a:uLnTx/>
                <a:uFillTx/>
                <a:latin typeface="Akrobat ExtraBold"/>
                <a:ea typeface="+mn-ea"/>
                <a:cs typeface="+mn-cs"/>
              </a:rPr>
              <a:t>про залишення скарги без руху </a:t>
            </a:r>
            <a:r>
              <a:rPr kumimoji="0" lang="uk-UA" sz="1600" b="1" i="0" u="none" strike="noStrike" kern="1200" cap="none" spc="0" normalizeH="0" baseline="0" noProof="0" dirty="0">
                <a:ln>
                  <a:noFill/>
                </a:ln>
                <a:solidFill>
                  <a:srgbClr val="04682C"/>
                </a:solidFill>
                <a:effectLst/>
                <a:uLnTx/>
                <a:uFillTx/>
                <a:latin typeface="Akrobat ExtraBold"/>
                <a:ea typeface="+mn-ea"/>
                <a:cs typeface="+mn-cs"/>
              </a:rPr>
              <a:t>з відповідними обґрунтуваннями виявлених недоліків </a:t>
            </a:r>
            <a:r>
              <a:rPr kumimoji="0" lang="uk-UA" sz="1600" b="0" i="0" u="none" strike="noStrike" kern="1200" cap="none" spc="0" normalizeH="0" baseline="0" noProof="0" dirty="0">
                <a:ln>
                  <a:noFill/>
                </a:ln>
                <a:solidFill>
                  <a:srgbClr val="04682C"/>
                </a:solidFill>
                <a:effectLst/>
                <a:uLnTx/>
                <a:uFillTx/>
                <a:latin typeface="Akrobat ExtraBold"/>
                <a:ea typeface="+mn-ea"/>
                <a:cs typeface="+mn-cs"/>
              </a:rPr>
              <a:t>з </a:t>
            </a:r>
            <a:r>
              <a:rPr kumimoji="0" lang="uk-UA" sz="1600" b="0" i="0" u="sng" strike="noStrike" kern="1200" cap="none" spc="0" normalizeH="0" baseline="0" noProof="0" dirty="0">
                <a:ln>
                  <a:noFill/>
                </a:ln>
                <a:solidFill>
                  <a:srgbClr val="04682C"/>
                </a:solidFill>
                <a:effectLst/>
                <a:uLnTx/>
                <a:uFillTx/>
                <a:latin typeface="Akrobat ExtraBold"/>
                <a:ea typeface="+mn-ea"/>
                <a:cs typeface="+mn-cs"/>
              </a:rPr>
              <a:t>посиланням на порушені вимоги законодавства</a:t>
            </a:r>
            <a:r>
              <a:rPr kumimoji="0" lang="uk-UA" sz="1600" b="0" i="0" u="none" strike="noStrike" kern="1200" cap="none" spc="0" normalizeH="0" baseline="0" noProof="0" dirty="0">
                <a:ln>
                  <a:noFill/>
                </a:ln>
                <a:solidFill>
                  <a:srgbClr val="04682C"/>
                </a:solidFill>
                <a:effectLst/>
                <a:uLnTx/>
                <a:uFillTx/>
                <a:latin typeface="Akrobat ExtraBold"/>
                <a:ea typeface="+mn-ea"/>
                <a:cs typeface="+mn-cs"/>
              </a:rPr>
              <a:t>, </a:t>
            </a:r>
            <a:r>
              <a:rPr kumimoji="0" lang="uk-UA" sz="1600" b="0" i="0" u="sng" strike="noStrike" kern="1200" cap="none" spc="0" normalizeH="0" baseline="0" noProof="0" dirty="0">
                <a:ln>
                  <a:noFill/>
                </a:ln>
                <a:solidFill>
                  <a:srgbClr val="04682C"/>
                </a:solidFill>
                <a:effectLst/>
                <a:uLnTx/>
                <a:uFillTx/>
                <a:latin typeface="Akrobat ExtraBold"/>
                <a:ea typeface="+mn-ea"/>
                <a:cs typeface="+mn-cs"/>
              </a:rPr>
              <a:t>спосіб та строк усунення недоліків</a:t>
            </a:r>
            <a:r>
              <a:rPr kumimoji="0" lang="uk-UA" sz="1600" b="0" i="0" u="none" strike="noStrike" kern="1200" cap="none" spc="0" normalizeH="0" baseline="0" noProof="0" dirty="0">
                <a:ln>
                  <a:noFill/>
                </a:ln>
                <a:solidFill>
                  <a:srgbClr val="04682C"/>
                </a:solidFill>
                <a:effectLst/>
                <a:uLnTx/>
                <a:uFillTx/>
                <a:latin typeface="Akrobat ExtraBold"/>
                <a:ea typeface="+mn-ea"/>
                <a:cs typeface="+mn-cs"/>
              </a:rPr>
              <a:t>, який має становити </a:t>
            </a:r>
            <a:r>
              <a:rPr kumimoji="0" lang="uk-UA" sz="1600" b="1" i="0" u="none" strike="noStrike" kern="1200" cap="none" spc="0" normalizeH="0" baseline="0" noProof="0" dirty="0" smtClean="0">
                <a:ln>
                  <a:noFill/>
                </a:ln>
                <a:solidFill>
                  <a:srgbClr val="04682C"/>
                </a:solidFill>
                <a:effectLst/>
                <a:uLnTx/>
                <a:uFillTx/>
                <a:latin typeface="Akrobat ExtraBold"/>
                <a:ea typeface="+mn-ea"/>
                <a:cs typeface="+mn-cs"/>
              </a:rPr>
              <a:t>не </a:t>
            </a:r>
            <a:r>
              <a:rPr kumimoji="0" lang="uk-UA" sz="1600" b="1" i="0" u="none" strike="noStrike" kern="1200" cap="none" spc="0" normalizeH="0" baseline="0" noProof="0" dirty="0">
                <a:ln>
                  <a:noFill/>
                </a:ln>
                <a:solidFill>
                  <a:srgbClr val="04682C"/>
                </a:solidFill>
                <a:effectLst/>
                <a:uLnTx/>
                <a:uFillTx/>
                <a:latin typeface="Akrobat ExtraBold"/>
                <a:ea typeface="+mn-ea"/>
                <a:cs typeface="+mn-cs"/>
              </a:rPr>
              <a:t>менше </a:t>
            </a:r>
            <a:r>
              <a:rPr kumimoji="0" lang="uk-UA" sz="1600" b="1" i="0" u="none" strike="noStrike" kern="1200" cap="none" spc="0" normalizeH="0" baseline="0" noProof="0" dirty="0" smtClean="0">
                <a:ln>
                  <a:noFill/>
                </a:ln>
                <a:solidFill>
                  <a:srgbClr val="04682C"/>
                </a:solidFill>
                <a:effectLst/>
                <a:uLnTx/>
                <a:uFillTx/>
                <a:latin typeface="Akrobat ExtraBold"/>
                <a:ea typeface="+mn-ea"/>
                <a:cs typeface="+mn-cs"/>
              </a:rPr>
              <a:t>3 </a:t>
            </a:r>
            <a:r>
              <a:rPr kumimoji="0" lang="uk-UA" sz="1600" b="1" i="0" u="none" strike="noStrike" kern="1200" cap="none" spc="0" normalizeH="0" baseline="0" noProof="0" dirty="0">
                <a:ln>
                  <a:noFill/>
                </a:ln>
                <a:solidFill>
                  <a:srgbClr val="04682C"/>
                </a:solidFill>
                <a:effectLst/>
                <a:uLnTx/>
                <a:uFillTx/>
                <a:latin typeface="Akrobat ExtraBold"/>
                <a:ea typeface="+mn-ea"/>
                <a:cs typeface="+mn-cs"/>
              </a:rPr>
              <a:t>робочих днів </a:t>
            </a:r>
            <a:r>
              <a:rPr kumimoji="0" lang="uk-UA" sz="1600" b="0" i="0" u="none" strike="noStrike" kern="1200" cap="none" spc="0" normalizeH="0" baseline="0" noProof="0" dirty="0">
                <a:ln>
                  <a:noFill/>
                </a:ln>
                <a:solidFill>
                  <a:srgbClr val="04682C"/>
                </a:solidFill>
                <a:effectLst/>
                <a:uLnTx/>
                <a:uFillTx/>
                <a:latin typeface="Akrobat ExtraBold"/>
                <a:ea typeface="+mn-ea"/>
                <a:cs typeface="+mn-cs"/>
              </a:rPr>
              <a:t>від дня отримання повідомлення про залишення скарги без руху, </a:t>
            </a:r>
            <a:endParaRPr kumimoji="0" lang="uk-UA" sz="1600" b="0" i="0" u="none" strike="noStrike" kern="1200" cap="none" spc="0" normalizeH="0" baseline="0" noProof="0" dirty="0" smtClean="0">
              <a:ln>
                <a:noFill/>
              </a:ln>
              <a:solidFill>
                <a:srgbClr val="04682C"/>
              </a:solidFill>
              <a:effectLst/>
              <a:uLnTx/>
              <a:uFillTx/>
              <a:latin typeface="Akrobat Extra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rgbClr val="04682C"/>
                </a:solidFill>
                <a:effectLst/>
                <a:uLnTx/>
                <a:uFillTx/>
                <a:latin typeface="Akrobat ExtraBold"/>
                <a:ea typeface="+mn-ea"/>
                <a:cs typeface="+mn-cs"/>
              </a:rPr>
              <a:t>а </a:t>
            </a:r>
            <a:r>
              <a:rPr kumimoji="0" lang="uk-UA" sz="1600" b="0" i="0" u="none" strike="noStrike" kern="1200" cap="none" spc="0" normalizeH="0" baseline="0" noProof="0" dirty="0">
                <a:ln>
                  <a:noFill/>
                </a:ln>
                <a:solidFill>
                  <a:srgbClr val="04682C"/>
                </a:solidFill>
                <a:effectLst/>
                <a:uLnTx/>
                <a:uFillTx/>
                <a:latin typeface="Akrobat ExtraBold"/>
                <a:ea typeface="+mn-ea"/>
                <a:cs typeface="+mn-cs"/>
              </a:rPr>
              <a:t>також </a:t>
            </a:r>
            <a:r>
              <a:rPr kumimoji="0" lang="uk-UA" sz="1600" b="0" i="0" u="sng" strike="noStrike" kern="1200" cap="none" spc="0" normalizeH="0" baseline="0" noProof="0" dirty="0">
                <a:ln>
                  <a:noFill/>
                </a:ln>
                <a:solidFill>
                  <a:srgbClr val="04682C"/>
                </a:solidFill>
                <a:effectLst/>
                <a:uLnTx/>
                <a:uFillTx/>
                <a:latin typeface="Akrobat ExtraBold"/>
                <a:ea typeface="+mn-ea"/>
                <a:cs typeface="+mn-cs"/>
              </a:rPr>
              <a:t>способи, порядок та строки оскарження рішення </a:t>
            </a:r>
            <a:r>
              <a:rPr kumimoji="0" lang="uk-UA" sz="1600" b="0" i="0" u="none" strike="noStrike" kern="1200" cap="none" spc="0" normalizeH="0" baseline="0" noProof="0" dirty="0">
                <a:ln>
                  <a:noFill/>
                </a:ln>
                <a:solidFill>
                  <a:srgbClr val="04682C"/>
                </a:solidFill>
                <a:effectLst/>
                <a:uLnTx/>
                <a:uFillTx/>
                <a:latin typeface="Akrobat ExtraBold"/>
                <a:ea typeface="+mn-ea"/>
                <a:cs typeface="+mn-cs"/>
              </a:rPr>
              <a:t>про залишення скарги без руху надсилається особі, яка її подала, </a:t>
            </a:r>
            <a:r>
              <a:rPr kumimoji="0" lang="uk-UA" sz="1600" b="0" i="0" u="sng" strike="noStrike" kern="1200" cap="none" spc="0" normalizeH="0" baseline="0" noProof="0" dirty="0">
                <a:ln>
                  <a:noFill/>
                </a:ln>
                <a:solidFill>
                  <a:srgbClr val="04682C"/>
                </a:solidFill>
                <a:effectLst/>
                <a:uLnTx/>
                <a:uFillTx/>
                <a:latin typeface="Akrobat ExtraBold"/>
                <a:ea typeface="+mn-ea"/>
                <a:cs typeface="+mn-cs"/>
              </a:rPr>
              <a:t>протягом </a:t>
            </a:r>
            <a:r>
              <a:rPr kumimoji="0" lang="uk-UA" sz="1600" b="0" i="0" u="sng" strike="noStrike" kern="1200" cap="none" spc="0" normalizeH="0" baseline="0" noProof="0" dirty="0" smtClean="0">
                <a:ln>
                  <a:noFill/>
                </a:ln>
                <a:solidFill>
                  <a:srgbClr val="04682C"/>
                </a:solidFill>
                <a:effectLst/>
                <a:uLnTx/>
                <a:uFillTx/>
                <a:latin typeface="Akrobat ExtraBold"/>
                <a:ea typeface="+mn-ea"/>
                <a:cs typeface="+mn-cs"/>
              </a:rPr>
              <a:t>3 </a:t>
            </a:r>
            <a:r>
              <a:rPr kumimoji="0" lang="uk-UA" sz="1600" b="0" i="0" u="sng" strike="noStrike" kern="1200" cap="none" spc="0" normalizeH="0" baseline="0" noProof="0" dirty="0">
                <a:ln>
                  <a:noFill/>
                </a:ln>
                <a:solidFill>
                  <a:srgbClr val="04682C"/>
                </a:solidFill>
                <a:effectLst/>
                <a:uLnTx/>
                <a:uFillTx/>
                <a:latin typeface="Akrobat ExtraBold"/>
                <a:ea typeface="+mn-ea"/>
                <a:cs typeface="+mn-cs"/>
              </a:rPr>
              <a:t>робочих днів з дня отримання </a:t>
            </a:r>
            <a:r>
              <a:rPr kumimoji="0" lang="uk-UA" sz="1600" b="0" i="0" u="sng" strike="noStrike" kern="1200" cap="none" spc="0" normalizeH="0" baseline="0" noProof="0" dirty="0" smtClean="0">
                <a:ln>
                  <a:noFill/>
                </a:ln>
                <a:solidFill>
                  <a:srgbClr val="04682C"/>
                </a:solidFill>
                <a:effectLst/>
                <a:uLnTx/>
                <a:uFillTx/>
                <a:latin typeface="Akrobat ExtraBold"/>
                <a:ea typeface="+mn-ea"/>
                <a:cs typeface="+mn-cs"/>
              </a:rPr>
              <a:t>скарги </a:t>
            </a:r>
          </a:p>
        </p:txBody>
      </p:sp>
      <p:sp>
        <p:nvSpPr>
          <p:cNvPr id="33" name="Прямокутник 32"/>
          <p:cNvSpPr/>
          <p:nvPr/>
        </p:nvSpPr>
        <p:spPr>
          <a:xfrm>
            <a:off x="457199" y="5363604"/>
            <a:ext cx="6561718" cy="1077218"/>
          </a:xfrm>
          <a:prstGeom prst="rect">
            <a:avLst/>
          </a:prstGeom>
          <a:ln w="38100">
            <a:solidFill>
              <a:srgbClr val="002F8E"/>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smtClean="0">
                <a:ln>
                  <a:noFill/>
                </a:ln>
                <a:solidFill>
                  <a:srgbClr val="002F8E"/>
                </a:solidFill>
                <a:effectLst/>
                <a:uLnTx/>
                <a:uFillTx/>
                <a:latin typeface="Source Sans Pro Light"/>
                <a:ea typeface="+mn-ea"/>
                <a:cs typeface="+mn-cs"/>
              </a:rPr>
              <a:t>У разі усунення виявлених недоліків у строк, встановлений у повідомленні, скарга </a:t>
            </a:r>
            <a:r>
              <a:rPr kumimoji="0" lang="uk-UA" sz="1600" b="1" i="0" u="none" strike="noStrike" kern="1200" cap="none" spc="0" normalizeH="0" baseline="0" noProof="0" dirty="0" smtClean="0">
                <a:ln>
                  <a:noFill/>
                </a:ln>
                <a:solidFill>
                  <a:srgbClr val="002F8E"/>
                </a:solidFill>
                <a:effectLst/>
                <a:uLnTx/>
                <a:uFillTx/>
                <a:latin typeface="Source Sans Pro Light"/>
                <a:ea typeface="+mn-ea"/>
                <a:cs typeface="+mn-cs"/>
              </a:rPr>
              <a:t>вважається поданою в день її первинного подання</a:t>
            </a:r>
            <a:r>
              <a:rPr kumimoji="0" lang="uk-UA" sz="1600" b="0" i="0" u="none" strike="noStrike" kern="1200" cap="none" spc="0" normalizeH="0" baseline="0" noProof="0" dirty="0" smtClean="0">
                <a:ln>
                  <a:noFill/>
                </a:ln>
                <a:solidFill>
                  <a:srgbClr val="002F8E"/>
                </a:solidFill>
                <a:effectLst/>
                <a:uLnTx/>
                <a:uFillTx/>
                <a:latin typeface="Source Sans Pro Light"/>
                <a:ea typeface="+mn-ea"/>
                <a:cs typeface="+mn-cs"/>
              </a:rPr>
              <a:t>. При цьому строк розгляду скарги </a:t>
            </a:r>
            <a:r>
              <a:rPr kumimoji="0" lang="uk-UA" sz="1600" b="0" i="0" u="sng" strike="noStrike" kern="1200" cap="none" spc="0" normalizeH="0" baseline="0" noProof="0" dirty="0" smtClean="0">
                <a:ln>
                  <a:noFill/>
                </a:ln>
                <a:solidFill>
                  <a:srgbClr val="002F8E"/>
                </a:solidFill>
                <a:effectLst/>
                <a:uLnTx/>
                <a:uFillTx/>
                <a:latin typeface="Source Sans Pro Light"/>
                <a:ea typeface="+mn-ea"/>
                <a:cs typeface="+mn-cs"/>
              </a:rPr>
              <a:t>продовжується</a:t>
            </a:r>
            <a:r>
              <a:rPr kumimoji="0" lang="uk-UA" sz="1600" b="0" i="0" u="none" strike="noStrike" kern="1200" cap="none" spc="0" normalizeH="0" baseline="0" noProof="0" dirty="0" smtClean="0">
                <a:ln>
                  <a:noFill/>
                </a:ln>
                <a:solidFill>
                  <a:srgbClr val="002F8E"/>
                </a:solidFill>
                <a:effectLst/>
                <a:uLnTx/>
                <a:uFillTx/>
                <a:latin typeface="Source Sans Pro Ligh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sng" strike="noStrike" kern="1200" cap="none" spc="0" normalizeH="0" baseline="0" noProof="0" dirty="0" smtClean="0">
                <a:ln>
                  <a:noFill/>
                </a:ln>
                <a:solidFill>
                  <a:srgbClr val="002F8E"/>
                </a:solidFill>
                <a:effectLst/>
                <a:uLnTx/>
                <a:uFillTx/>
                <a:latin typeface="Source Sans Pro Light"/>
                <a:ea typeface="+mn-ea"/>
                <a:cs typeface="+mn-cs"/>
              </a:rPr>
              <a:t>на строк залишення її без руху</a:t>
            </a:r>
            <a:r>
              <a:rPr kumimoji="0" lang="uk-UA" sz="1600" b="0" i="0" u="none" strike="noStrike" kern="1200" cap="none" spc="0" normalizeH="0" baseline="0" noProof="0" dirty="0" smtClean="0">
                <a:ln>
                  <a:noFill/>
                </a:ln>
                <a:solidFill>
                  <a:srgbClr val="002F8E"/>
                </a:solidFill>
                <a:effectLst/>
                <a:uLnTx/>
                <a:uFillTx/>
                <a:latin typeface="Source Sans Pro Light"/>
                <a:ea typeface="+mn-ea"/>
                <a:cs typeface="+mn-cs"/>
              </a:rPr>
              <a:t>. </a:t>
            </a:r>
            <a:endParaRPr kumimoji="0" lang="uk-UA" sz="1600" b="0" i="0" u="none" strike="noStrike" kern="1200" cap="none" spc="0" normalizeH="0" baseline="0" noProof="0" dirty="0">
              <a:ln>
                <a:noFill/>
              </a:ln>
              <a:solidFill>
                <a:srgbClr val="002F8E"/>
              </a:solidFill>
              <a:effectLst/>
              <a:uLnTx/>
              <a:uFillTx/>
              <a:latin typeface="Source Sans Pro Light"/>
              <a:ea typeface="+mn-ea"/>
              <a:cs typeface="+mn-cs"/>
            </a:endParaRPr>
          </a:p>
        </p:txBody>
      </p:sp>
      <p:sp>
        <p:nvSpPr>
          <p:cNvPr id="35" name="Прямокутник 34"/>
          <p:cNvSpPr/>
          <p:nvPr/>
        </p:nvSpPr>
        <p:spPr>
          <a:xfrm>
            <a:off x="449043" y="4857525"/>
            <a:ext cx="11271785" cy="338554"/>
          </a:xfrm>
          <a:prstGeom prst="rect">
            <a:avLst/>
          </a:prstGeom>
          <a:ln w="38100">
            <a:solidFill>
              <a:schemeClr val="accent6">
                <a:lumMod val="2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a:ln>
                  <a:noFill/>
                </a:ln>
                <a:solidFill>
                  <a:srgbClr val="04682C"/>
                </a:solidFill>
                <a:effectLst/>
                <a:uLnTx/>
                <a:uFillTx/>
                <a:latin typeface="Akrobat ExtraBold"/>
                <a:ea typeface="+mn-ea"/>
                <a:cs typeface="+mn-cs"/>
              </a:rPr>
              <a:t>Необґрунтоване залишення скарги без руху не </a:t>
            </a:r>
            <a:r>
              <a:rPr kumimoji="0" lang="uk-UA" sz="1600" b="1" i="0" u="none" strike="noStrike" kern="1200" cap="none" spc="0" normalizeH="0" baseline="0" noProof="0" dirty="0" smtClean="0">
                <a:ln>
                  <a:noFill/>
                </a:ln>
                <a:solidFill>
                  <a:srgbClr val="04682C"/>
                </a:solidFill>
                <a:effectLst/>
                <a:uLnTx/>
                <a:uFillTx/>
                <a:latin typeface="Akrobat ExtraBold"/>
                <a:ea typeface="+mn-ea"/>
                <a:cs typeface="+mn-cs"/>
              </a:rPr>
              <a:t>допускається</a:t>
            </a:r>
            <a:endParaRPr kumimoji="0" lang="uk-UA" sz="1600" b="1" i="0" u="none" strike="noStrike" kern="1200" cap="none" spc="0" normalizeH="0" baseline="0" noProof="0" dirty="0">
              <a:ln>
                <a:noFill/>
              </a:ln>
              <a:solidFill>
                <a:prstClr val="black"/>
              </a:solidFill>
              <a:effectLst/>
              <a:uLnTx/>
              <a:uFillTx/>
              <a:latin typeface="Source Sans Pro Light"/>
              <a:ea typeface="+mn-ea"/>
              <a:cs typeface="+mn-cs"/>
            </a:endParaRPr>
          </a:p>
        </p:txBody>
      </p:sp>
      <p:sp>
        <p:nvSpPr>
          <p:cNvPr id="37" name="Прямокутник 36"/>
          <p:cNvSpPr/>
          <p:nvPr/>
        </p:nvSpPr>
        <p:spPr>
          <a:xfrm>
            <a:off x="7204924" y="5363604"/>
            <a:ext cx="4538913" cy="1077218"/>
          </a:xfrm>
          <a:prstGeom prst="rect">
            <a:avLst/>
          </a:prstGeom>
          <a:ln w="38100">
            <a:solidFill>
              <a:srgbClr val="002F8E"/>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a:ln>
                  <a:noFill/>
                </a:ln>
                <a:solidFill>
                  <a:srgbClr val="002F8E"/>
                </a:solidFill>
                <a:effectLst/>
                <a:uLnTx/>
                <a:uFillTx/>
                <a:latin typeface="Source Sans Pro Light"/>
                <a:ea typeface="+mn-ea"/>
                <a:cs typeface="+mn-cs"/>
              </a:rPr>
              <a:t>Не допускається повторне залишення без руху скарги</a:t>
            </a:r>
            <a:r>
              <a:rPr kumimoji="0" lang="uk-UA" sz="1600" b="0" i="0" u="none" strike="noStrike" kern="1200" cap="none" spc="0" normalizeH="0" baseline="0" noProof="0" dirty="0">
                <a:ln>
                  <a:noFill/>
                </a:ln>
                <a:solidFill>
                  <a:srgbClr val="002F8E"/>
                </a:solidFill>
                <a:effectLst/>
                <a:uLnTx/>
                <a:uFillTx/>
                <a:latin typeface="Source Sans Pro Light"/>
                <a:ea typeface="+mn-ea"/>
                <a:cs typeface="+mn-cs"/>
              </a:rPr>
              <a:t>, в якій усунуто виявлені недоліки, зазначені в повідомленні про залишення скарги без руху.</a:t>
            </a:r>
            <a:endParaRPr kumimoji="0" lang="uk-UA" sz="1600" b="0" i="0" u="none" strike="noStrike" kern="1200" cap="none" spc="0" normalizeH="0" baseline="0" noProof="0" dirty="0">
              <a:ln>
                <a:noFill/>
              </a:ln>
              <a:solidFill>
                <a:prstClr val="black"/>
              </a:solidFill>
              <a:effectLst/>
              <a:uLnTx/>
              <a:uFillTx/>
              <a:latin typeface="Source Sans Pro Light"/>
              <a:ea typeface="+mn-ea"/>
              <a:cs typeface="+mn-cs"/>
            </a:endParaRPr>
          </a:p>
        </p:txBody>
      </p:sp>
      <p:sp>
        <p:nvSpPr>
          <p:cNvPr id="38" name="Стрілка вправо 37"/>
          <p:cNvSpPr/>
          <p:nvPr/>
        </p:nvSpPr>
        <p:spPr>
          <a:xfrm rot="5400000">
            <a:off x="1502023" y="2307629"/>
            <a:ext cx="232823" cy="588528"/>
          </a:xfrm>
          <a:prstGeom prst="rightArrow">
            <a:avLst/>
          </a:prstGeom>
          <a:solidFill>
            <a:srgbClr val="002F8E"/>
          </a:solidFill>
          <a:ln>
            <a:solidFill>
              <a:srgbClr val="002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latin typeface="Source Sans Pro Light"/>
              <a:ea typeface="+mn-ea"/>
              <a:cs typeface="+mn-cs"/>
            </a:endParaRPr>
          </a:p>
        </p:txBody>
      </p:sp>
      <p:sp>
        <p:nvSpPr>
          <p:cNvPr id="39" name="Стрілка вправо 38"/>
          <p:cNvSpPr/>
          <p:nvPr/>
        </p:nvSpPr>
        <p:spPr>
          <a:xfrm rot="5400000">
            <a:off x="7196770" y="1876957"/>
            <a:ext cx="232823" cy="588528"/>
          </a:xfrm>
          <a:prstGeom prst="rightArrow">
            <a:avLst/>
          </a:prstGeom>
          <a:solidFill>
            <a:schemeClr val="accent6">
              <a:lumMod val="25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latin typeface="Source Sans Pro Light"/>
              <a:ea typeface="+mn-ea"/>
              <a:cs typeface="+mn-cs"/>
            </a:endParaRPr>
          </a:p>
        </p:txBody>
      </p:sp>
      <p:pic>
        <p:nvPicPr>
          <p:cNvPr id="40" name="Рисунок 39"/>
          <p:cNvPicPr>
            <a:picLocks noChangeAspect="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1283416" y="4835018"/>
            <a:ext cx="464521" cy="383936"/>
          </a:xfrm>
          <a:prstGeom prst="rect">
            <a:avLst/>
          </a:prstGeom>
        </p:spPr>
      </p:pic>
      <p:pic>
        <p:nvPicPr>
          <p:cNvPr id="41" name="Picture 6" descr="https://zefirka.club/uploads/posts/2023-01/1673924526_20-zefirka-club-p-znaki-dlya-prezentatsii-27.png"/>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09073" y="662008"/>
            <a:ext cx="741070" cy="741070"/>
          </a:xfrm>
          <a:prstGeom prst="rect">
            <a:avLst/>
          </a:prstGeom>
          <a:noFill/>
          <a:extLst>
            <a:ext uri="{909E8E84-426E-40DD-AFC4-6F175D3DCCD1}">
              <a14:hiddenFill xmlns:a14="http://schemas.microsoft.com/office/drawing/2010/main">
                <a:solidFill>
                  <a:srgbClr val="FFFFFF"/>
                </a:solidFill>
              </a14:hiddenFill>
            </a:ext>
          </a:extLst>
        </p:spPr>
      </p:pic>
      <p:sp>
        <p:nvSpPr>
          <p:cNvPr id="42" name="Прямокутник 41"/>
          <p:cNvSpPr/>
          <p:nvPr/>
        </p:nvSpPr>
        <p:spPr>
          <a:xfrm>
            <a:off x="2964255" y="3995851"/>
            <a:ext cx="8756573" cy="584775"/>
          </a:xfrm>
          <a:prstGeom prst="rect">
            <a:avLst/>
          </a:prstGeom>
          <a:ln w="34925">
            <a:solidFill>
              <a:schemeClr val="accent6">
                <a:lumMod val="2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04682C"/>
                </a:solidFill>
                <a:effectLst/>
                <a:uLnTx/>
                <a:uFillTx/>
                <a:latin typeface="Akrobat ExtraBold"/>
                <a:ea typeface="+mn-ea"/>
                <a:cs typeface="+mn-cs"/>
              </a:rPr>
              <a:t>в разі </a:t>
            </a:r>
            <a:r>
              <a:rPr kumimoji="0" lang="uk-UA" sz="1600" b="1" i="0" u="none" strike="noStrike" kern="1200" cap="none" spc="0" normalizeH="0" baseline="0" noProof="0" dirty="0">
                <a:ln>
                  <a:noFill/>
                </a:ln>
                <a:solidFill>
                  <a:srgbClr val="04682C"/>
                </a:solidFill>
                <a:effectLst/>
                <a:uLnTx/>
                <a:uFillTx/>
                <a:latin typeface="Akrobat ExtraBold"/>
                <a:ea typeface="+mn-ea"/>
                <a:cs typeface="+mn-cs"/>
              </a:rPr>
              <a:t>особистого звернення </a:t>
            </a:r>
            <a:r>
              <a:rPr kumimoji="0" lang="uk-UA" sz="1600" b="0" i="0" u="none" strike="noStrike" kern="1200" cap="none" spc="0" normalizeH="0" baseline="0" noProof="0" dirty="0">
                <a:ln>
                  <a:noFill/>
                </a:ln>
                <a:solidFill>
                  <a:srgbClr val="04682C"/>
                </a:solidFill>
                <a:effectLst/>
                <a:uLnTx/>
                <a:uFillTx/>
                <a:latin typeface="Akrobat ExtraBold"/>
                <a:ea typeface="+mn-ea"/>
                <a:cs typeface="+mn-cs"/>
              </a:rPr>
              <a:t>із скаргою - повідомлення </a:t>
            </a:r>
            <a:r>
              <a:rPr kumimoji="0" lang="uk-UA" sz="1600" b="1" i="0" u="none" strike="noStrike" kern="1200" cap="none" spc="0" normalizeH="0" baseline="0" noProof="0" dirty="0">
                <a:ln>
                  <a:noFill/>
                </a:ln>
                <a:solidFill>
                  <a:srgbClr val="04682C"/>
                </a:solidFill>
                <a:effectLst/>
                <a:uLnTx/>
                <a:uFillTx/>
                <a:latin typeface="Akrobat ExtraBold"/>
                <a:ea typeface="+mn-ea"/>
                <a:cs typeface="+mn-cs"/>
              </a:rPr>
              <a:t>негайно</a:t>
            </a:r>
            <a:r>
              <a:rPr kumimoji="0" lang="uk-UA" sz="1600" b="0" i="0" u="none" strike="noStrike" kern="1200" cap="none" spc="0" normalizeH="0" baseline="0" noProof="0" dirty="0">
                <a:ln>
                  <a:noFill/>
                </a:ln>
                <a:solidFill>
                  <a:srgbClr val="04682C"/>
                </a:solidFill>
                <a:effectLst/>
                <a:uLnTx/>
                <a:uFillTx/>
                <a:latin typeface="Akrobat ExtraBold"/>
                <a:ea typeface="+mn-ea"/>
                <a:cs typeface="+mn-cs"/>
              </a:rPr>
              <a:t> (за можливості) </a:t>
            </a:r>
            <a:r>
              <a:rPr kumimoji="0" lang="uk-UA" sz="1600" b="1" i="0" u="none" strike="noStrike" kern="1200" cap="none" spc="0" normalizeH="0" baseline="0" noProof="0" dirty="0">
                <a:ln>
                  <a:noFill/>
                </a:ln>
                <a:solidFill>
                  <a:srgbClr val="04682C"/>
                </a:solidFill>
                <a:effectLst/>
                <a:uLnTx/>
                <a:uFillTx/>
                <a:latin typeface="Akrobat ExtraBold"/>
                <a:ea typeface="+mn-ea"/>
                <a:cs typeface="+mn-cs"/>
              </a:rPr>
              <a:t>вручається</a:t>
            </a:r>
            <a:r>
              <a:rPr kumimoji="0" lang="uk-UA" sz="1600" b="0" i="0" u="none" strike="noStrike" kern="1200" cap="none" spc="0" normalizeH="0" baseline="0" noProof="0" dirty="0">
                <a:ln>
                  <a:noFill/>
                </a:ln>
                <a:solidFill>
                  <a:srgbClr val="04682C"/>
                </a:solidFill>
                <a:effectLst/>
                <a:uLnTx/>
                <a:uFillTx/>
                <a:latin typeface="Akrobat ExtraBold"/>
                <a:ea typeface="+mn-ea"/>
                <a:cs typeface="+mn-cs"/>
              </a:rPr>
              <a:t> </a:t>
            </a:r>
            <a:r>
              <a:rPr kumimoji="0" lang="uk-UA" sz="1600" b="1" i="0" u="none" strike="noStrike" kern="1200" cap="none" spc="0" normalizeH="0" baseline="0" noProof="0" dirty="0">
                <a:ln>
                  <a:noFill/>
                </a:ln>
                <a:solidFill>
                  <a:srgbClr val="04682C"/>
                </a:solidFill>
                <a:effectLst/>
                <a:uLnTx/>
                <a:uFillTx/>
                <a:latin typeface="Akrobat ExtraBold"/>
                <a:ea typeface="+mn-ea"/>
                <a:cs typeface="+mn-cs"/>
              </a:rPr>
              <a:t>під розписку </a:t>
            </a:r>
            <a:r>
              <a:rPr kumimoji="0" lang="uk-UA" sz="1600" b="0" i="0" u="none" strike="noStrike" kern="1200" cap="none" spc="0" normalizeH="0" baseline="0" noProof="0" dirty="0">
                <a:ln>
                  <a:noFill/>
                </a:ln>
                <a:solidFill>
                  <a:srgbClr val="04682C"/>
                </a:solidFill>
                <a:effectLst/>
                <a:uLnTx/>
                <a:uFillTx/>
                <a:latin typeface="Akrobat ExtraBold"/>
                <a:ea typeface="+mn-ea"/>
                <a:cs typeface="+mn-cs"/>
              </a:rPr>
              <a:t>особі, яка подала скаргу. </a:t>
            </a:r>
          </a:p>
        </p:txBody>
      </p:sp>
      <p:sp>
        <p:nvSpPr>
          <p:cNvPr id="45" name="Стрілка вправо 44"/>
          <p:cNvSpPr/>
          <p:nvPr/>
        </p:nvSpPr>
        <p:spPr>
          <a:xfrm rot="5400000">
            <a:off x="7196770" y="3625997"/>
            <a:ext cx="232823" cy="588528"/>
          </a:xfrm>
          <a:prstGeom prst="rightArrow">
            <a:avLst/>
          </a:prstGeom>
          <a:solidFill>
            <a:schemeClr val="accent6">
              <a:lumMod val="25000"/>
            </a:schemeClr>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latin typeface="Source Sans Pro Light"/>
              <a:ea typeface="+mn-ea"/>
              <a:cs typeface="+mn-cs"/>
            </a:endParaRPr>
          </a:p>
        </p:txBody>
      </p:sp>
      <p:pic>
        <p:nvPicPr>
          <p:cNvPr id="47" name="Рисунок 46"/>
          <p:cNvPicPr>
            <a:picLocks noChangeAspect="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457199" y="4835018"/>
            <a:ext cx="464521" cy="383936"/>
          </a:xfrm>
          <a:prstGeom prst="rect">
            <a:avLst/>
          </a:prstGeom>
        </p:spPr>
      </p:pic>
      <p:sp>
        <p:nvSpPr>
          <p:cNvPr id="48" name="Прямокутник 47"/>
          <p:cNvSpPr/>
          <p:nvPr/>
        </p:nvSpPr>
        <p:spPr>
          <a:xfrm>
            <a:off x="2373455" y="323057"/>
            <a:ext cx="705095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smtClean="0">
                <a:ln>
                  <a:noFill/>
                </a:ln>
                <a:solidFill>
                  <a:srgbClr val="002F8E"/>
                </a:solidFill>
                <a:effectLst/>
                <a:uLnTx/>
                <a:uFillTx/>
                <a:latin typeface="Akrobat ExtraBold"/>
                <a:ea typeface="+mn-ea"/>
                <a:cs typeface="+mn-cs"/>
              </a:rPr>
              <a:t>Відмова в прийнятті скарги страхувальника </a:t>
            </a:r>
            <a:endParaRPr kumimoji="0" lang="uk-UA" sz="2400" b="0" i="0" u="none" strike="noStrike" kern="1200" cap="none" spc="0" normalizeH="0" baseline="0" noProof="0" dirty="0">
              <a:ln>
                <a:noFill/>
              </a:ln>
              <a:solidFill>
                <a:srgbClr val="002F8E"/>
              </a:solidFill>
              <a:effectLst/>
              <a:uLnTx/>
              <a:uFillTx/>
              <a:latin typeface="Akrobat ExtraBold"/>
              <a:ea typeface="+mn-ea"/>
              <a:cs typeface="+mn-cs"/>
            </a:endParaRPr>
          </a:p>
        </p:txBody>
      </p:sp>
    </p:spTree>
    <p:extLst>
      <p:ext uri="{BB962C8B-B14F-4D97-AF65-F5344CB8AC3E}">
        <p14:creationId xmlns:p14="http://schemas.microsoft.com/office/powerpoint/2010/main" val="3643906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Рисунок 43"/>
          <p:cNvPicPr>
            <a:picLocks noChangeAspect="1"/>
          </p:cNvPicPr>
          <p:nvPr/>
        </p:nvPicPr>
        <p:blipFill>
          <a:blip r:embed="rId3"/>
          <a:stretch>
            <a:fillRect/>
          </a:stretch>
        </p:blipFill>
        <p:spPr>
          <a:xfrm rot="16200000">
            <a:off x="9437452" y="2441703"/>
            <a:ext cx="886322" cy="1390859"/>
          </a:xfrm>
          <a:prstGeom prst="rect">
            <a:avLst/>
          </a:prstGeom>
        </p:spPr>
      </p:pic>
      <p:pic>
        <p:nvPicPr>
          <p:cNvPr id="43" name="Рисунок 42"/>
          <p:cNvPicPr>
            <a:picLocks noChangeAspect="1"/>
          </p:cNvPicPr>
          <p:nvPr/>
        </p:nvPicPr>
        <p:blipFill>
          <a:blip r:embed="rId3"/>
          <a:stretch>
            <a:fillRect/>
          </a:stretch>
        </p:blipFill>
        <p:spPr>
          <a:xfrm rot="16200000">
            <a:off x="1592133" y="2407652"/>
            <a:ext cx="886322" cy="1390859"/>
          </a:xfrm>
          <a:prstGeom prst="rect">
            <a:avLst/>
          </a:prstGeom>
        </p:spPr>
      </p:pic>
      <p:pic>
        <p:nvPicPr>
          <p:cNvPr id="5" name="Рисунок 4"/>
          <p:cNvPicPr>
            <a:picLocks noChangeAspect="1"/>
          </p:cNvPicPr>
          <p:nvPr/>
        </p:nvPicPr>
        <p:blipFill>
          <a:blip r:embed="rId3"/>
          <a:stretch>
            <a:fillRect/>
          </a:stretch>
        </p:blipFill>
        <p:spPr>
          <a:xfrm rot="10800000">
            <a:off x="7351839" y="1168184"/>
            <a:ext cx="834413" cy="1390859"/>
          </a:xfrm>
          <a:prstGeom prst="rect">
            <a:avLst/>
          </a:prstGeom>
        </p:spPr>
      </p:pic>
      <p:pic>
        <p:nvPicPr>
          <p:cNvPr id="6" name="Рисунок 5"/>
          <p:cNvPicPr>
            <a:picLocks noChangeAspect="1"/>
          </p:cNvPicPr>
          <p:nvPr/>
        </p:nvPicPr>
        <p:blipFill>
          <a:blip r:embed="rId4"/>
          <a:stretch>
            <a:fillRect/>
          </a:stretch>
        </p:blipFill>
        <p:spPr>
          <a:xfrm>
            <a:off x="0" y="0"/>
            <a:ext cx="1203158" cy="326246"/>
          </a:xfrm>
          <a:prstGeom prst="rect">
            <a:avLst/>
          </a:prstGeom>
        </p:spPr>
      </p:pic>
      <p:sp>
        <p:nvSpPr>
          <p:cNvPr id="9" name="AutoShape 4"/>
          <p:cNvSpPr>
            <a:spLocks noChangeArrowheads="1"/>
          </p:cNvSpPr>
          <p:nvPr/>
        </p:nvSpPr>
        <p:spPr bwMode="gray">
          <a:xfrm>
            <a:off x="3619100" y="3251102"/>
            <a:ext cx="4822510" cy="2861380"/>
          </a:xfrm>
          <a:prstGeom prst="roundRect">
            <a:avLst>
              <a:gd name="adj" fmla="val 50000"/>
            </a:avLst>
          </a:prstGeom>
          <a:gradFill rotWithShape="1">
            <a:gsLst>
              <a:gs pos="0">
                <a:srgbClr val="C0E6D8"/>
              </a:gs>
              <a:gs pos="50000">
                <a:srgbClr val="DDF3F7"/>
              </a:gs>
              <a:gs pos="100000">
                <a:srgbClr val="C3E7DA"/>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endParaRPr lang="en-US" sz="2000" dirty="0">
              <a:solidFill>
                <a:srgbClr val="000000"/>
              </a:solidFill>
              <a:effectLst>
                <a:outerShdw blurRad="38100" dist="38100" dir="2700000" algn="tl">
                  <a:srgbClr val="FFFFFF"/>
                </a:outerShdw>
              </a:effectLst>
              <a:latin typeface="Verdana" pitchFamily="34" charset="0"/>
            </a:endParaRPr>
          </a:p>
        </p:txBody>
      </p:sp>
      <p:sp>
        <p:nvSpPr>
          <p:cNvPr id="32" name="Text Box 12"/>
          <p:cNvSpPr txBox="1">
            <a:spLocks noChangeArrowheads="1"/>
          </p:cNvSpPr>
          <p:nvPr/>
        </p:nvSpPr>
        <p:spPr bwMode="gray">
          <a:xfrm>
            <a:off x="601579" y="830340"/>
            <a:ext cx="2867429" cy="2082918"/>
          </a:xfrm>
          <a:prstGeom prst="rect">
            <a:avLst/>
          </a:prstGeom>
          <a:solidFill>
            <a:srgbClr val="C3E7DA"/>
          </a:solidFill>
          <a:ln>
            <a:noFill/>
          </a:ln>
          <a:effectLst/>
          <a:scene3d>
            <a:camera prst="orthographicFront"/>
            <a:lightRig rig="threePt" dir="t"/>
          </a:scene3d>
          <a:sp3d>
            <a:bevelT w="139700" prst="cross"/>
          </a:sp3d>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uk-UA" b="1" dirty="0" smtClean="0">
              <a:solidFill>
                <a:srgbClr val="002060"/>
              </a:solidFill>
              <a:latin typeface="Akrobat ExtraBold"/>
            </a:endParaRPr>
          </a:p>
        </p:txBody>
      </p:sp>
      <p:sp>
        <p:nvSpPr>
          <p:cNvPr id="51" name="Місце для номера слайда 50"/>
          <p:cNvSpPr>
            <a:spLocks noGrp="1"/>
          </p:cNvSpPr>
          <p:nvPr>
            <p:ph type="sldNum" sz="quarter" idx="4"/>
          </p:nvPr>
        </p:nvSpPr>
        <p:spPr>
          <a:xfrm>
            <a:off x="9424411" y="-845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2000" b="0" i="0" u="none" strike="noStrike" kern="1200" cap="none" spc="0" normalizeH="0" baseline="0" noProof="0" smtClean="0">
                <a:ln>
                  <a:noFill/>
                </a:ln>
                <a:solidFill>
                  <a:srgbClr val="145414"/>
                </a:solidFill>
                <a:effectLst/>
                <a:uLnTx/>
                <a:uFillTx/>
                <a:latin typeface="Akrobat ExtraBold"/>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000" b="0" i="0" u="none" strike="noStrike" kern="1200" cap="none" spc="0" normalizeH="0" baseline="0" noProof="0" dirty="0">
              <a:ln>
                <a:noFill/>
              </a:ln>
              <a:solidFill>
                <a:srgbClr val="145414"/>
              </a:solidFill>
              <a:effectLst/>
              <a:uLnTx/>
              <a:uFillTx/>
              <a:latin typeface="Akrobat ExtraBold"/>
            </a:endParaRPr>
          </a:p>
        </p:txBody>
      </p:sp>
      <p:sp>
        <p:nvSpPr>
          <p:cNvPr id="2" name="Прямокутник 1"/>
          <p:cNvSpPr/>
          <p:nvPr/>
        </p:nvSpPr>
        <p:spPr>
          <a:xfrm>
            <a:off x="586399" y="989383"/>
            <a:ext cx="2862949" cy="1569660"/>
          </a:xfrm>
          <a:prstGeom prst="rect">
            <a:avLst/>
          </a:prstGeom>
        </p:spPr>
        <p:txBody>
          <a:bodyPr wrap="square">
            <a:spAutoFit/>
          </a:bodyPr>
          <a:lstStyle/>
          <a:p>
            <a:pPr algn="ctr"/>
            <a:r>
              <a:rPr lang="uk-UA" sz="1600" b="1" dirty="0" smtClean="0">
                <a:solidFill>
                  <a:srgbClr val="002F8E"/>
                </a:solidFill>
                <a:latin typeface="Akrobat ExtraBold"/>
              </a:rPr>
              <a:t>Скарга подається протягом 30 календарних днів з дня доведення рішення, що оскаржується, до відома страхувальника</a:t>
            </a:r>
            <a:r>
              <a:rPr lang="ru-RU" sz="1600" b="1" dirty="0" smtClean="0">
                <a:solidFill>
                  <a:srgbClr val="002F8E"/>
                </a:solidFill>
                <a:latin typeface="Akrobat ExtraBold"/>
              </a:rPr>
              <a:t>.</a:t>
            </a:r>
            <a:endParaRPr lang="uk-UA" sz="1600" b="1" dirty="0">
              <a:solidFill>
                <a:srgbClr val="002F8E"/>
              </a:solidFill>
              <a:latin typeface="Akrobat ExtraBold"/>
            </a:endParaRPr>
          </a:p>
        </p:txBody>
      </p:sp>
      <p:sp>
        <p:nvSpPr>
          <p:cNvPr id="29" name="Text Box 12"/>
          <p:cNvSpPr txBox="1">
            <a:spLocks noChangeArrowheads="1"/>
          </p:cNvSpPr>
          <p:nvPr/>
        </p:nvSpPr>
        <p:spPr bwMode="gray">
          <a:xfrm>
            <a:off x="4559191" y="830340"/>
            <a:ext cx="2867429" cy="2082918"/>
          </a:xfrm>
          <a:prstGeom prst="rect">
            <a:avLst/>
          </a:prstGeom>
          <a:solidFill>
            <a:srgbClr val="C3E7DA"/>
          </a:solidFill>
          <a:ln>
            <a:noFill/>
          </a:ln>
          <a:effectLst/>
          <a:scene3d>
            <a:camera prst="orthographicFront"/>
            <a:lightRig rig="threePt" dir="t"/>
          </a:scene3d>
          <a:sp3d>
            <a:bevelT w="139700" prst="cross"/>
          </a:sp3d>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uk-UA" b="1" dirty="0" smtClean="0">
              <a:solidFill>
                <a:srgbClr val="002060"/>
              </a:solidFill>
              <a:latin typeface="Akrobat ExtraBold"/>
            </a:endParaRPr>
          </a:p>
        </p:txBody>
      </p:sp>
      <p:sp>
        <p:nvSpPr>
          <p:cNvPr id="36" name="Прямокутник 35"/>
          <p:cNvSpPr/>
          <p:nvPr/>
        </p:nvSpPr>
        <p:spPr>
          <a:xfrm>
            <a:off x="4548350" y="854331"/>
            <a:ext cx="2863090" cy="1569660"/>
          </a:xfrm>
          <a:prstGeom prst="rect">
            <a:avLst/>
          </a:prstGeom>
        </p:spPr>
        <p:txBody>
          <a:bodyPr wrap="square">
            <a:spAutoFit/>
          </a:bodyPr>
          <a:lstStyle/>
          <a:p>
            <a:pPr algn="ctr"/>
            <a:r>
              <a:rPr lang="uk-UA" sz="1600" b="1" dirty="0" smtClean="0">
                <a:solidFill>
                  <a:srgbClr val="134E84"/>
                </a:solidFill>
              </a:rPr>
              <a:t>до керівника цього</a:t>
            </a:r>
          </a:p>
          <a:p>
            <a:pPr algn="ctr"/>
            <a:r>
              <a:rPr lang="uk-UA" sz="1600" b="1" dirty="0" smtClean="0">
                <a:solidFill>
                  <a:srgbClr val="134E84"/>
                </a:solidFill>
              </a:rPr>
              <a:t>органу, </a:t>
            </a:r>
            <a:r>
              <a:rPr lang="uk-UA" sz="1600" dirty="0" smtClean="0">
                <a:solidFill>
                  <a:srgbClr val="134E84"/>
                </a:solidFill>
              </a:rPr>
              <a:t>посадовою особою якого винесено оскаржуване рішення </a:t>
            </a:r>
            <a:r>
              <a:rPr lang="uk-UA" sz="1600" b="1" dirty="0" smtClean="0">
                <a:solidFill>
                  <a:srgbClr val="134E84"/>
                </a:solidFill>
              </a:rPr>
              <a:t>та/або до адміністративного суду.</a:t>
            </a:r>
            <a:endParaRPr lang="uk-UA" sz="1600" u="sng" dirty="0">
              <a:solidFill>
                <a:srgbClr val="134E84"/>
              </a:solidFill>
            </a:endParaRPr>
          </a:p>
        </p:txBody>
      </p:sp>
      <p:sp>
        <p:nvSpPr>
          <p:cNvPr id="30" name="Text Box 12"/>
          <p:cNvSpPr txBox="1">
            <a:spLocks noChangeArrowheads="1"/>
          </p:cNvSpPr>
          <p:nvPr/>
        </p:nvSpPr>
        <p:spPr bwMode="gray">
          <a:xfrm>
            <a:off x="601579" y="3576395"/>
            <a:ext cx="2867429" cy="1959942"/>
          </a:xfrm>
          <a:prstGeom prst="rect">
            <a:avLst/>
          </a:prstGeom>
          <a:solidFill>
            <a:srgbClr val="C3E7DA"/>
          </a:solidFill>
          <a:ln>
            <a:noFill/>
          </a:ln>
          <a:effectLst/>
          <a:scene3d>
            <a:camera prst="orthographicFront"/>
            <a:lightRig rig="threePt" dir="t"/>
          </a:scene3d>
          <a:sp3d>
            <a:bevelT w="139700" prst="cross"/>
          </a:sp3d>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uk-UA" b="1" dirty="0" smtClean="0">
              <a:solidFill>
                <a:srgbClr val="002060"/>
              </a:solidFill>
              <a:latin typeface="Akrobat ExtraBold"/>
            </a:endParaRPr>
          </a:p>
        </p:txBody>
      </p:sp>
      <p:sp>
        <p:nvSpPr>
          <p:cNvPr id="49" name="Прямокутник 48"/>
          <p:cNvSpPr/>
          <p:nvPr/>
        </p:nvSpPr>
        <p:spPr>
          <a:xfrm>
            <a:off x="586399" y="3580541"/>
            <a:ext cx="2799862" cy="1815882"/>
          </a:xfrm>
          <a:prstGeom prst="rect">
            <a:avLst/>
          </a:prstGeom>
        </p:spPr>
        <p:txBody>
          <a:bodyPr wrap="square">
            <a:spAutoFit/>
          </a:bodyPr>
          <a:lstStyle/>
          <a:p>
            <a:pPr algn="ctr"/>
            <a:r>
              <a:rPr lang="uk-UA" sz="1600" b="1" dirty="0" smtClean="0">
                <a:solidFill>
                  <a:srgbClr val="134E84"/>
                </a:solidFill>
                <a:latin typeface="Akrobat ExtraBold"/>
              </a:rPr>
              <a:t>в адміністративному порядку до ПФУ </a:t>
            </a:r>
            <a:r>
              <a:rPr lang="uk-UA" sz="1600" dirty="0" smtClean="0">
                <a:solidFill>
                  <a:srgbClr val="134E84"/>
                </a:solidFill>
                <a:latin typeface="Akrobat ExtraBold"/>
              </a:rPr>
              <a:t>та/або до </a:t>
            </a:r>
            <a:r>
              <a:rPr lang="uk-UA" sz="1600" b="1" dirty="0" smtClean="0">
                <a:solidFill>
                  <a:srgbClr val="134E84"/>
                </a:solidFill>
                <a:latin typeface="Akrobat ExtraBold"/>
              </a:rPr>
              <a:t>адміністративного суду </a:t>
            </a:r>
            <a:r>
              <a:rPr lang="uk-UA" sz="1600" dirty="0" smtClean="0">
                <a:solidFill>
                  <a:srgbClr val="134E84"/>
                </a:solidFill>
                <a:latin typeface="Akrobat ExtraBold"/>
              </a:rPr>
              <a:t>у разі якщо оскаржуване рішення органу ПФ </a:t>
            </a:r>
            <a:r>
              <a:rPr lang="uk-UA" sz="1600" u="sng" dirty="0" smtClean="0">
                <a:solidFill>
                  <a:srgbClr val="134E84"/>
                </a:solidFill>
                <a:latin typeface="Akrobat ExtraBold"/>
              </a:rPr>
              <a:t>винесене</a:t>
            </a:r>
          </a:p>
          <a:p>
            <a:pPr algn="ctr"/>
            <a:r>
              <a:rPr lang="uk-UA" sz="1600" u="sng" dirty="0" smtClean="0">
                <a:solidFill>
                  <a:srgbClr val="134E84"/>
                </a:solidFill>
                <a:latin typeface="Akrobat ExtraBold"/>
              </a:rPr>
              <a:t>керівником цього органу</a:t>
            </a:r>
            <a:endParaRPr lang="uk-UA" sz="1600" dirty="0">
              <a:solidFill>
                <a:srgbClr val="134E84"/>
              </a:solidFill>
              <a:latin typeface="Akrobat ExtraBold"/>
            </a:endParaRPr>
          </a:p>
        </p:txBody>
      </p:sp>
      <p:sp>
        <p:nvSpPr>
          <p:cNvPr id="34" name="Text Box 12"/>
          <p:cNvSpPr txBox="1">
            <a:spLocks noChangeArrowheads="1"/>
          </p:cNvSpPr>
          <p:nvPr/>
        </p:nvSpPr>
        <p:spPr bwMode="gray">
          <a:xfrm>
            <a:off x="8446899" y="854331"/>
            <a:ext cx="2867429" cy="2082918"/>
          </a:xfrm>
          <a:prstGeom prst="rect">
            <a:avLst/>
          </a:prstGeom>
          <a:solidFill>
            <a:srgbClr val="C3E7DA"/>
          </a:solidFill>
          <a:ln>
            <a:noFill/>
          </a:ln>
          <a:effectLst/>
          <a:scene3d>
            <a:camera prst="orthographicFront"/>
            <a:lightRig rig="threePt" dir="t"/>
          </a:scene3d>
          <a:sp3d>
            <a:bevelT w="139700" prst="cross"/>
          </a:sp3d>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uk-UA" b="1" dirty="0" smtClean="0">
              <a:solidFill>
                <a:srgbClr val="002060"/>
              </a:solidFill>
              <a:latin typeface="Akrobat ExtraBold"/>
            </a:endParaRPr>
          </a:p>
        </p:txBody>
      </p:sp>
      <p:sp>
        <p:nvSpPr>
          <p:cNvPr id="3" name="Прямокутник 2"/>
          <p:cNvSpPr/>
          <p:nvPr/>
        </p:nvSpPr>
        <p:spPr>
          <a:xfrm>
            <a:off x="8441609" y="844038"/>
            <a:ext cx="2861878" cy="1815882"/>
          </a:xfrm>
          <a:prstGeom prst="rect">
            <a:avLst/>
          </a:prstGeom>
        </p:spPr>
        <p:txBody>
          <a:bodyPr wrap="square">
            <a:spAutoFit/>
          </a:bodyPr>
          <a:lstStyle/>
          <a:p>
            <a:pPr algn="ctr"/>
            <a:r>
              <a:rPr lang="uk-UA" sz="1600" b="1" i="1" dirty="0" smtClean="0">
                <a:solidFill>
                  <a:srgbClr val="002F8E"/>
                </a:solidFill>
              </a:rPr>
              <a:t>У разі коли орган Пенсійного фонду доводить до відома страхувальника рішення про повне або часткове незадоволення його скарги</a:t>
            </a:r>
            <a:endParaRPr lang="uk-UA" sz="1600" b="1" i="1" dirty="0">
              <a:solidFill>
                <a:srgbClr val="002F8E"/>
              </a:solidFill>
            </a:endParaRPr>
          </a:p>
        </p:txBody>
      </p:sp>
      <p:sp>
        <p:nvSpPr>
          <p:cNvPr id="46" name="Text Box 12"/>
          <p:cNvSpPr txBox="1">
            <a:spLocks noChangeArrowheads="1"/>
          </p:cNvSpPr>
          <p:nvPr/>
        </p:nvSpPr>
        <p:spPr bwMode="gray">
          <a:xfrm>
            <a:off x="8596628" y="3627586"/>
            <a:ext cx="2713533" cy="1908751"/>
          </a:xfrm>
          <a:prstGeom prst="rect">
            <a:avLst/>
          </a:prstGeom>
          <a:solidFill>
            <a:srgbClr val="C3E7DA"/>
          </a:solidFill>
          <a:ln>
            <a:noFill/>
          </a:ln>
          <a:effectLst/>
          <a:scene3d>
            <a:camera prst="orthographicFront"/>
            <a:lightRig rig="threePt" dir="t"/>
          </a:scene3d>
          <a:sp3d>
            <a:bevelT w="139700" prst="cross"/>
          </a:sp3d>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uk-UA" b="1" dirty="0" smtClean="0">
              <a:solidFill>
                <a:srgbClr val="002060"/>
              </a:solidFill>
              <a:latin typeface="Akrobat ExtraBold"/>
            </a:endParaRPr>
          </a:p>
        </p:txBody>
      </p:sp>
      <p:sp>
        <p:nvSpPr>
          <p:cNvPr id="4" name="Прямокутник 3"/>
          <p:cNvSpPr/>
          <p:nvPr/>
        </p:nvSpPr>
        <p:spPr>
          <a:xfrm>
            <a:off x="8519679" y="3648425"/>
            <a:ext cx="2867429" cy="1815882"/>
          </a:xfrm>
          <a:prstGeom prst="rect">
            <a:avLst/>
          </a:prstGeom>
        </p:spPr>
        <p:txBody>
          <a:bodyPr wrap="square">
            <a:spAutoFit/>
          </a:bodyPr>
          <a:lstStyle/>
          <a:p>
            <a:pPr algn="ctr"/>
            <a:r>
              <a:rPr lang="uk-UA" sz="1600" dirty="0" smtClean="0">
                <a:solidFill>
                  <a:srgbClr val="002F8E"/>
                </a:solidFill>
                <a:latin typeface="Akrobat ExtraBold"/>
              </a:rPr>
              <a:t>страхувальник має право </a:t>
            </a:r>
            <a:r>
              <a:rPr lang="uk-UA" sz="1600" b="1" dirty="0" smtClean="0">
                <a:solidFill>
                  <a:srgbClr val="002F8E"/>
                </a:solidFill>
                <a:latin typeface="Akrobat ExtraBold"/>
              </a:rPr>
              <a:t>звернутися зі скаргою до ПФУ або оскаржити </a:t>
            </a:r>
            <a:r>
              <a:rPr lang="uk-UA" sz="1600" dirty="0" smtClean="0">
                <a:solidFill>
                  <a:srgbClr val="002F8E"/>
                </a:solidFill>
                <a:latin typeface="Akrobat ExtraBold"/>
              </a:rPr>
              <a:t>зазначене рішення </a:t>
            </a:r>
            <a:r>
              <a:rPr lang="uk-UA" sz="1600" b="1" dirty="0" smtClean="0">
                <a:solidFill>
                  <a:srgbClr val="002F8E"/>
                </a:solidFill>
                <a:latin typeface="Akrobat ExtraBold"/>
              </a:rPr>
              <a:t>в судовому порядку</a:t>
            </a:r>
            <a:r>
              <a:rPr lang="ru-RU" sz="1600" dirty="0" smtClean="0">
                <a:solidFill>
                  <a:srgbClr val="002F8E"/>
                </a:solidFill>
                <a:latin typeface="Akrobat ExtraBold"/>
              </a:rPr>
              <a:t> </a:t>
            </a:r>
            <a:r>
              <a:rPr lang="ru-RU" sz="1600" u="sng" dirty="0">
                <a:solidFill>
                  <a:srgbClr val="002F8E"/>
                </a:solidFill>
                <a:latin typeface="Akrobat ExtraBold"/>
              </a:rPr>
              <a:t>через орган </a:t>
            </a:r>
            <a:r>
              <a:rPr lang="ru-RU" sz="1600" u="sng" dirty="0" smtClean="0">
                <a:solidFill>
                  <a:srgbClr val="002F8E"/>
                </a:solidFill>
                <a:latin typeface="Akrobat ExtraBold"/>
              </a:rPr>
              <a:t>ПФ, </a:t>
            </a:r>
            <a:r>
              <a:rPr lang="uk-UA" sz="1600" u="sng" dirty="0" smtClean="0">
                <a:solidFill>
                  <a:srgbClr val="002F8E"/>
                </a:solidFill>
                <a:latin typeface="Akrobat ExtraBold"/>
              </a:rPr>
              <a:t>рішення якого оскаржується</a:t>
            </a:r>
            <a:r>
              <a:rPr lang="ru-RU" sz="1600" dirty="0" smtClean="0">
                <a:solidFill>
                  <a:srgbClr val="002F8E"/>
                </a:solidFill>
                <a:latin typeface="Akrobat ExtraBold"/>
              </a:rPr>
              <a:t>.</a:t>
            </a:r>
            <a:endParaRPr lang="uk-UA" sz="1600" dirty="0">
              <a:solidFill>
                <a:srgbClr val="002F8E"/>
              </a:solidFill>
              <a:latin typeface="Akrobat ExtraBold"/>
            </a:endParaRPr>
          </a:p>
        </p:txBody>
      </p:sp>
      <p:sp>
        <p:nvSpPr>
          <p:cNvPr id="7" name="Прямокутник 6"/>
          <p:cNvSpPr/>
          <p:nvPr/>
        </p:nvSpPr>
        <p:spPr>
          <a:xfrm>
            <a:off x="3932027" y="3427799"/>
            <a:ext cx="4215866" cy="2554545"/>
          </a:xfrm>
          <a:prstGeom prst="rect">
            <a:avLst/>
          </a:prstGeom>
        </p:spPr>
        <p:txBody>
          <a:bodyPr wrap="square">
            <a:spAutoFit/>
          </a:bodyPr>
          <a:lstStyle/>
          <a:p>
            <a:pPr algn="ctr"/>
            <a:r>
              <a:rPr lang="uk-UA" sz="1600" b="1" dirty="0">
                <a:solidFill>
                  <a:srgbClr val="002F8E"/>
                </a:solidFill>
                <a:latin typeface="Akrobat ExtraBold"/>
              </a:rPr>
              <a:t>Скарга, спрямована </a:t>
            </a:r>
            <a:r>
              <a:rPr lang="uk-UA" sz="1600" b="1" dirty="0" smtClean="0">
                <a:solidFill>
                  <a:srgbClr val="002F8E"/>
                </a:solidFill>
                <a:latin typeface="Akrobat ExtraBold"/>
              </a:rPr>
              <a:t>ПФУ, </a:t>
            </a:r>
          </a:p>
          <a:p>
            <a:pPr algn="ctr"/>
            <a:r>
              <a:rPr lang="uk-UA" sz="1600" dirty="0" smtClean="0">
                <a:solidFill>
                  <a:srgbClr val="002F8E"/>
                </a:solidFill>
                <a:latin typeface="Akrobat ExtraBold"/>
              </a:rPr>
              <a:t>що </a:t>
            </a:r>
            <a:r>
              <a:rPr lang="uk-UA" sz="1600" dirty="0">
                <a:solidFill>
                  <a:srgbClr val="002F8E"/>
                </a:solidFill>
                <a:latin typeface="Akrobat ExtraBold"/>
              </a:rPr>
              <a:t>надійшла до органу </a:t>
            </a:r>
            <a:r>
              <a:rPr lang="uk-UA" sz="1600" dirty="0" smtClean="0">
                <a:solidFill>
                  <a:srgbClr val="002F8E"/>
                </a:solidFill>
                <a:latin typeface="Akrobat ExtraBold"/>
              </a:rPr>
              <a:t>ПФ, </a:t>
            </a:r>
            <a:r>
              <a:rPr lang="uk-UA" sz="1600" dirty="0">
                <a:solidFill>
                  <a:srgbClr val="002F8E"/>
                </a:solidFill>
                <a:latin typeface="Akrobat ExtraBold"/>
              </a:rPr>
              <a:t>який прийняв рішення, що оскаржується, </a:t>
            </a:r>
            <a:r>
              <a:rPr lang="uk-UA" sz="1600" b="1" dirty="0">
                <a:solidFill>
                  <a:srgbClr val="002F8E"/>
                </a:solidFill>
                <a:latin typeface="Akrobat ExtraBold"/>
              </a:rPr>
              <a:t>реєструється невідкладно</a:t>
            </a:r>
            <a:r>
              <a:rPr lang="uk-UA" sz="1600" dirty="0">
                <a:solidFill>
                  <a:srgbClr val="002F8E"/>
                </a:solidFill>
                <a:latin typeface="Akrobat ExtraBold"/>
              </a:rPr>
              <a:t>, а </a:t>
            </a:r>
            <a:r>
              <a:rPr lang="uk-UA" sz="1600" u="sng" dirty="0">
                <a:solidFill>
                  <a:srgbClr val="002F8E"/>
                </a:solidFill>
                <a:latin typeface="Akrobat ExtraBold"/>
              </a:rPr>
              <a:t>за наявності обґрунтованих причин </a:t>
            </a:r>
            <a:r>
              <a:rPr lang="uk-UA" sz="1600" dirty="0">
                <a:solidFill>
                  <a:srgbClr val="002F8E"/>
                </a:solidFill>
                <a:latin typeface="Akrobat ExtraBold"/>
              </a:rPr>
              <a:t>- </a:t>
            </a:r>
            <a:r>
              <a:rPr lang="uk-UA" sz="1600" b="1" dirty="0">
                <a:solidFill>
                  <a:srgbClr val="002F8E"/>
                </a:solidFill>
                <a:latin typeface="Akrobat ExtraBold"/>
              </a:rPr>
              <a:t>не пізніше </a:t>
            </a:r>
            <a:endParaRPr lang="uk-UA" sz="1600" b="1" dirty="0" smtClean="0">
              <a:solidFill>
                <a:srgbClr val="002F8E"/>
              </a:solidFill>
              <a:latin typeface="Akrobat ExtraBold"/>
            </a:endParaRPr>
          </a:p>
          <a:p>
            <a:pPr algn="ctr"/>
            <a:r>
              <a:rPr lang="uk-UA" sz="1600" b="1" dirty="0" smtClean="0">
                <a:solidFill>
                  <a:srgbClr val="002F8E"/>
                </a:solidFill>
                <a:latin typeface="Akrobat ExtraBold"/>
              </a:rPr>
              <a:t>5 </a:t>
            </a:r>
            <a:r>
              <a:rPr lang="uk-UA" sz="1600" b="1" dirty="0">
                <a:solidFill>
                  <a:srgbClr val="002F8E"/>
                </a:solidFill>
                <a:latin typeface="Akrobat ExtraBold"/>
              </a:rPr>
              <a:t>робочих днів</a:t>
            </a:r>
            <a:r>
              <a:rPr lang="uk-UA" sz="1600" dirty="0">
                <a:solidFill>
                  <a:srgbClr val="002F8E"/>
                </a:solidFill>
                <a:latin typeface="Akrobat ExtraBold"/>
              </a:rPr>
              <a:t> надсилається ним разом з необхідними для її розгляду документами, що засвідчують обставини справи, та матеріалами розгляду скарги до </a:t>
            </a:r>
            <a:r>
              <a:rPr lang="uk-UA" sz="1600" dirty="0" smtClean="0">
                <a:solidFill>
                  <a:srgbClr val="002F8E"/>
                </a:solidFill>
                <a:latin typeface="Akrobat ExtraBold"/>
              </a:rPr>
              <a:t>ПФУ.</a:t>
            </a:r>
            <a:endParaRPr lang="uk-UA" sz="1600" dirty="0">
              <a:solidFill>
                <a:srgbClr val="002F8E"/>
              </a:solidFill>
              <a:latin typeface="Akrobat ExtraBold"/>
            </a:endParaRPr>
          </a:p>
        </p:txBody>
      </p:sp>
      <p:sp>
        <p:nvSpPr>
          <p:cNvPr id="8" name="Прямокутник 7"/>
          <p:cNvSpPr/>
          <p:nvPr/>
        </p:nvSpPr>
        <p:spPr>
          <a:xfrm>
            <a:off x="2373456" y="0"/>
            <a:ext cx="705095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dirty="0">
              <a:solidFill>
                <a:srgbClr val="002F8E"/>
              </a:solidFill>
              <a:latin typeface="Akrobat ExtraBold"/>
            </a:endParaRPr>
          </a:p>
        </p:txBody>
      </p:sp>
      <p:pic>
        <p:nvPicPr>
          <p:cNvPr id="21" name="Рисунок 20"/>
          <p:cNvPicPr>
            <a:picLocks noChangeAspect="1"/>
          </p:cNvPicPr>
          <p:nvPr/>
        </p:nvPicPr>
        <p:blipFill>
          <a:blip r:embed="rId3"/>
          <a:stretch>
            <a:fillRect/>
          </a:stretch>
        </p:blipFill>
        <p:spPr>
          <a:xfrm rot="10800000">
            <a:off x="3479849" y="1253162"/>
            <a:ext cx="834413" cy="1390859"/>
          </a:xfrm>
          <a:prstGeom prst="rect">
            <a:avLst/>
          </a:prstGeom>
        </p:spPr>
      </p:pic>
    </p:spTree>
    <p:extLst>
      <p:ext uri="{BB962C8B-B14F-4D97-AF65-F5344CB8AC3E}">
        <p14:creationId xmlns:p14="http://schemas.microsoft.com/office/powerpoint/2010/main" val="1864375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Custom">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722518_win32_SD_v11" id="{6E195932-91F4-4861-8538-848409B20D97}" vid="{F5C82CE7-F5AC-4E30-975C-FD228ED2202F}"/>
    </a:ext>
  </a:extLst>
</a:theme>
</file>

<file path=ppt/theme/theme11.xml><?xml version="1.0" encoding="utf-8"?>
<a:theme xmlns:a="http://schemas.openxmlformats.org/drawingml/2006/main" name="9_Custom">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722518_win32_SD_v11" id="{6E195932-91F4-4861-8538-848409B20D97}" vid="{F5C82CE7-F5AC-4E30-975C-FD228ED2202F}"/>
    </a:ext>
  </a:extLst>
</a:theme>
</file>

<file path=ppt/theme/theme1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722518_win32_SD_v11" id="{6E195932-91F4-4861-8538-848409B20D97}" vid="{F5C82CE7-F5AC-4E30-975C-FD228ED2202F}"/>
    </a:ext>
  </a:extLst>
</a:theme>
</file>

<file path=ppt/theme/theme4.xml><?xml version="1.0" encoding="utf-8"?>
<a:theme xmlns:a="http://schemas.openxmlformats.org/drawingml/2006/main" name="1_Custom">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722518_win32_SD_v11" id="{6E195932-91F4-4861-8538-848409B20D97}" vid="{F5C82CE7-F5AC-4E30-975C-FD228ED2202F}"/>
    </a:ext>
  </a:extLst>
</a:theme>
</file>

<file path=ppt/theme/theme5.xml><?xml version="1.0" encoding="utf-8"?>
<a:theme xmlns:a="http://schemas.openxmlformats.org/drawingml/2006/main" name="2_Custom">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722518_win32_SD_v11" id="{6E195932-91F4-4861-8538-848409B20D97}" vid="{F5C82CE7-F5AC-4E30-975C-FD228ED2202F}"/>
    </a:ext>
  </a:extLst>
</a:theme>
</file>

<file path=ppt/theme/theme6.xml><?xml version="1.0" encoding="utf-8"?>
<a:theme xmlns:a="http://schemas.openxmlformats.org/drawingml/2006/main" name="3_Custom">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722518_win32_SD_v11" id="{6E195932-91F4-4861-8538-848409B20D97}" vid="{F5C82CE7-F5AC-4E30-975C-FD228ED2202F}"/>
    </a:ext>
  </a:extLst>
</a:theme>
</file>

<file path=ppt/theme/theme7.xml><?xml version="1.0" encoding="utf-8"?>
<a:theme xmlns:a="http://schemas.openxmlformats.org/drawingml/2006/main" name="4_Custom">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722518_win32_SD_v11" id="{6E195932-91F4-4861-8538-848409B20D97}" vid="{F5C82CE7-F5AC-4E30-975C-FD228ED2202F}"/>
    </a:ext>
  </a:extLst>
</a:theme>
</file>

<file path=ppt/theme/theme8.xml><?xml version="1.0" encoding="utf-8"?>
<a:theme xmlns:a="http://schemas.openxmlformats.org/drawingml/2006/main" name="5_Custom">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722518_win32_SD_v11" id="{6E195932-91F4-4861-8538-848409B20D97}" vid="{F5C82CE7-F5AC-4E30-975C-FD228ED2202F}"/>
    </a:ext>
  </a:extLst>
</a:theme>
</file>

<file path=ppt/theme/theme9.xml><?xml version="1.0" encoding="utf-8"?>
<a:theme xmlns:a="http://schemas.openxmlformats.org/drawingml/2006/main" name="6_Custom">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722518_win32_SD_v11" id="{6E195932-91F4-4861-8538-848409B20D97}" vid="{F5C82CE7-F5AC-4E30-975C-FD228ED2202F}"/>
    </a:ext>
  </a:extLst>
</a:theme>
</file>

<file path=docProps/app.xml><?xml version="1.0" encoding="utf-8"?>
<Properties xmlns="http://schemas.openxmlformats.org/officeDocument/2006/extended-properties" xmlns:vt="http://schemas.openxmlformats.org/officeDocument/2006/docPropsVTypes">
  <Template>TM04033917[[fn=Берлін]]</Template>
  <TotalTime>9542</TotalTime>
  <Words>2393</Words>
  <Application>Microsoft Office PowerPoint</Application>
  <PresentationFormat>Широкий екран</PresentationFormat>
  <Paragraphs>203</Paragraphs>
  <Slides>19</Slides>
  <Notes>18</Notes>
  <HiddenSlides>0</HiddenSlides>
  <MMClips>0</MMClips>
  <ScaleCrop>false</ScaleCrop>
  <HeadingPairs>
    <vt:vector size="6" baseType="variant">
      <vt:variant>
        <vt:lpstr>Використані шрифти</vt:lpstr>
      </vt:variant>
      <vt:variant>
        <vt:i4>10</vt:i4>
      </vt:variant>
      <vt:variant>
        <vt:lpstr>Тема</vt:lpstr>
      </vt:variant>
      <vt:variant>
        <vt:i4>11</vt:i4>
      </vt:variant>
      <vt:variant>
        <vt:lpstr>Заголовки слайдів</vt:lpstr>
      </vt:variant>
      <vt:variant>
        <vt:i4>19</vt:i4>
      </vt:variant>
    </vt:vector>
  </HeadingPairs>
  <TitlesOfParts>
    <vt:vector size="40" baseType="lpstr">
      <vt:lpstr>맑은 고딕</vt:lpstr>
      <vt:lpstr>Akrobat ExtraBold</vt:lpstr>
      <vt:lpstr>Arial</vt:lpstr>
      <vt:lpstr>Bodoni MT</vt:lpstr>
      <vt:lpstr>Calibri</vt:lpstr>
      <vt:lpstr>Calibri Light</vt:lpstr>
      <vt:lpstr>等线</vt:lpstr>
      <vt:lpstr>Source Sans Pro Light</vt:lpstr>
      <vt:lpstr>Times New Roman</vt:lpstr>
      <vt:lpstr>Verdana</vt:lpstr>
      <vt:lpstr>Тема Office</vt:lpstr>
      <vt:lpstr>Специальное оформление</vt:lpstr>
      <vt:lpstr>Custom</vt:lpstr>
      <vt:lpstr>1_Custom</vt:lpstr>
      <vt:lpstr>2_Custom</vt:lpstr>
      <vt:lpstr>3_Custom</vt:lpstr>
      <vt:lpstr>4_Custom</vt:lpstr>
      <vt:lpstr>5_Custom</vt:lpstr>
      <vt:lpstr>6_Custom</vt:lpstr>
      <vt:lpstr>8_Custom</vt:lpstr>
      <vt:lpstr>9_Custom</vt:lpstr>
      <vt:lpstr>Порядок розгляду органами Пенсійного фонду України  скарг на рішення, прийняті за результатами проведених перевірок правильності використання страхувальниками коштів загальнообов'язкового державного соціального страхування</vt:lpstr>
      <vt:lpstr>Відповідно до статті 79 Закону України  “Про адміністративну процедуру” суб’єктом розгляду скарги є адміністративний орган вищого рівня.  Разом з тим Законом можуть бути встановлені особливості адміністративного провадження для окремих категорій адміністративних справ. Такі особливості повинні відповідати принципам адміністративної процедури, визначеним Законом України  “Про адміністративну процедуру”. -------------------------------------------------------------------------------------------------------------------------------------------------------------------------------------------  10 жовтня 2024 року Верховною Радою України прийнято Закон України № 4017-IX “Про внесення змін до деяких законодавчих актів у зв’язку з прийняттям Закону України “Про адміністративну процедуру”.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Функції контрольно-перевірочної роботи</dc:title>
  <dc:creator>Olena Anatolievna</dc:creator>
  <cp:lastModifiedBy>User</cp:lastModifiedBy>
  <cp:revision>1043</cp:revision>
  <cp:lastPrinted>2021-02-05T09:32:08Z</cp:lastPrinted>
  <dcterms:created xsi:type="dcterms:W3CDTF">2021-02-04T07:32:01Z</dcterms:created>
  <dcterms:modified xsi:type="dcterms:W3CDTF">2026-03-25T12:02:10Z</dcterms:modified>
</cp:coreProperties>
</file>