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4"/>
  </p:sldMasterIdLst>
  <p:notesMasterIdLst>
    <p:notesMasterId r:id="rId75"/>
  </p:notesMasterIdLst>
  <p:sldIdLst>
    <p:sldId id="2246" r:id="rId5"/>
    <p:sldId id="2316" r:id="rId6"/>
    <p:sldId id="2196" r:id="rId7"/>
    <p:sldId id="2197" r:id="rId8"/>
    <p:sldId id="2199" r:id="rId9"/>
    <p:sldId id="2200" r:id="rId10"/>
    <p:sldId id="2238" r:id="rId11"/>
    <p:sldId id="2201" r:id="rId12"/>
    <p:sldId id="2239" r:id="rId13"/>
    <p:sldId id="2244" r:id="rId14"/>
    <p:sldId id="2245" r:id="rId15"/>
    <p:sldId id="2203" r:id="rId16"/>
    <p:sldId id="2204" r:id="rId17"/>
    <p:sldId id="2205" r:id="rId18"/>
    <p:sldId id="2240" r:id="rId19"/>
    <p:sldId id="2206" r:id="rId20"/>
    <p:sldId id="2241" r:id="rId21"/>
    <p:sldId id="2242" r:id="rId22"/>
    <p:sldId id="2243" r:id="rId23"/>
    <p:sldId id="2214" r:id="rId24"/>
    <p:sldId id="2215" r:id="rId25"/>
    <p:sldId id="2217" r:id="rId26"/>
    <p:sldId id="2218" r:id="rId27"/>
    <p:sldId id="2220" r:id="rId28"/>
    <p:sldId id="2221" r:id="rId29"/>
    <p:sldId id="2222" r:id="rId30"/>
    <p:sldId id="2275" r:id="rId31"/>
    <p:sldId id="2251" r:id="rId32"/>
    <p:sldId id="2252" r:id="rId33"/>
    <p:sldId id="2254" r:id="rId34"/>
    <p:sldId id="2259" r:id="rId35"/>
    <p:sldId id="2253" r:id="rId36"/>
    <p:sldId id="2255" r:id="rId37"/>
    <p:sldId id="2256" r:id="rId38"/>
    <p:sldId id="2257" r:id="rId39"/>
    <p:sldId id="2258" r:id="rId40"/>
    <p:sldId id="2260" r:id="rId41"/>
    <p:sldId id="2261" r:id="rId42"/>
    <p:sldId id="2276" r:id="rId43"/>
    <p:sldId id="2277" r:id="rId44"/>
    <p:sldId id="2278" r:id="rId45"/>
    <p:sldId id="2279" r:id="rId46"/>
    <p:sldId id="2262" r:id="rId47"/>
    <p:sldId id="2263" r:id="rId48"/>
    <p:sldId id="2264" r:id="rId49"/>
    <p:sldId id="2265" r:id="rId50"/>
    <p:sldId id="2266" r:id="rId51"/>
    <p:sldId id="2267" r:id="rId52"/>
    <p:sldId id="2268" r:id="rId53"/>
    <p:sldId id="2269" r:id="rId54"/>
    <p:sldId id="2270" r:id="rId55"/>
    <p:sldId id="2271" r:id="rId56"/>
    <p:sldId id="2272" r:id="rId57"/>
    <p:sldId id="2273" r:id="rId58"/>
    <p:sldId id="2274" r:id="rId59"/>
    <p:sldId id="2296" r:id="rId60"/>
    <p:sldId id="2297" r:id="rId61"/>
    <p:sldId id="2298" r:id="rId62"/>
    <p:sldId id="2299" r:id="rId63"/>
    <p:sldId id="2314" r:id="rId64"/>
    <p:sldId id="2315" r:id="rId65"/>
    <p:sldId id="2309" r:id="rId66"/>
    <p:sldId id="2310" r:id="rId67"/>
    <p:sldId id="2311" r:id="rId68"/>
    <p:sldId id="2312" r:id="rId69"/>
    <p:sldId id="2313" r:id="rId70"/>
    <p:sldId id="2317" r:id="rId71"/>
    <p:sldId id="2318" r:id="rId72"/>
    <p:sldId id="2319" r:id="rId73"/>
    <p:sldId id="2320" r:id="rId74"/>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9" userDrawn="1">
          <p15:clr>
            <a:srgbClr val="A4A3A4"/>
          </p15:clr>
        </p15:guide>
        <p15:guide id="3" pos="10976" userDrawn="1">
          <p15:clr>
            <a:srgbClr val="A4A3A4"/>
          </p15:clr>
        </p15:guide>
        <p15:guide id="4" pos="544" userDrawn="1">
          <p15:clr>
            <a:srgbClr val="A4A3A4"/>
          </p15:clr>
        </p15:guide>
        <p15:guide id="5" orient="horz" pos="1199" userDrawn="1">
          <p15:clr>
            <a:srgbClr val="A4A3A4"/>
          </p15:clr>
        </p15:guide>
        <p15:guide id="6" orient="horz" pos="59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434"/>
    <a:srgbClr val="0AAFFF"/>
    <a:srgbClr val="DDF5FF"/>
    <a:srgbClr val="FD4956"/>
    <a:srgbClr val="232323"/>
    <a:srgbClr val="131313"/>
    <a:srgbClr val="FF5050"/>
    <a:srgbClr val="FFC6C9"/>
    <a:srgbClr val="EAB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C7FB4-1790-4E45-8146-9D1C09DFD763}" v="1" dt="2026-04-30T14:31:35.13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Світли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3" autoAdjust="0"/>
    <p:restoredTop sz="94138" autoAdjust="0"/>
  </p:normalViewPr>
  <p:slideViewPr>
    <p:cSldViewPr>
      <p:cViewPr varScale="1">
        <p:scale>
          <a:sx n="56" d="100"/>
          <a:sy n="56" d="100"/>
        </p:scale>
        <p:origin x="658" y="53"/>
      </p:cViewPr>
      <p:guideLst>
        <p:guide orient="horz" pos="519"/>
        <p:guide pos="10976"/>
        <p:guide pos="544"/>
        <p:guide orient="horz" pos="1199"/>
        <p:guide orient="horz" pos="5961"/>
      </p:guideLst>
    </p:cSldViewPr>
  </p:slideViewPr>
  <p:notesTextViewPr>
    <p:cViewPr>
      <p:scale>
        <a:sx n="1" d="1"/>
        <a:sy n="1" d="1"/>
      </p:scale>
      <p:origin x="0" y="0"/>
    </p:cViewPr>
  </p:notesTextViewPr>
  <p:sorterViewPr>
    <p:cViewPr>
      <p:scale>
        <a:sx n="125" d="100"/>
        <a:sy n="125" d="100"/>
      </p:scale>
      <p:origin x="0" y="0"/>
    </p:cViewPr>
  </p:sorter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тон Янко" userId="965ca0305301fe4e" providerId="LiveId" clId="{55BA2631-B2C5-4B04-9307-A5A6AD6AA7DB}"/>
    <pc:docChg chg="undo custSel addSld delSld modSld sldOrd modMainMaster">
      <pc:chgData name="Антон Янко" userId="965ca0305301fe4e" providerId="LiveId" clId="{55BA2631-B2C5-4B04-9307-A5A6AD6AA7DB}" dt="2026-04-30T14:36:32.013" v="772" actId="20577"/>
      <pc:docMkLst>
        <pc:docMk/>
      </pc:docMkLst>
      <pc:sldChg chg="modSp add mod">
        <pc:chgData name="Антон Янко" userId="965ca0305301fe4e" providerId="LiveId" clId="{55BA2631-B2C5-4B04-9307-A5A6AD6AA7DB}" dt="2026-04-30T14:35:12.263" v="771" actId="790"/>
        <pc:sldMkLst>
          <pc:docMk/>
          <pc:sldMk cId="0" sldId="680"/>
        </pc:sldMkLst>
        <pc:spChg chg="mod">
          <ac:chgData name="Антон Янко" userId="965ca0305301fe4e" providerId="LiveId" clId="{55BA2631-B2C5-4B04-9307-A5A6AD6AA7DB}" dt="2026-04-30T14:35:12.263" v="771" actId="790"/>
          <ac:spMkLst>
            <pc:docMk/>
            <pc:sldMk cId="0" sldId="680"/>
            <ac:spMk id="2" creationId="{00000000-0000-0000-0000-000000000000}"/>
          </ac:spMkLst>
        </pc:spChg>
        <pc:spChg chg="mod">
          <ac:chgData name="Антон Янко" userId="965ca0305301fe4e" providerId="LiveId" clId="{55BA2631-B2C5-4B04-9307-A5A6AD6AA7DB}" dt="2026-04-30T14:35:12.263" v="771" actId="790"/>
          <ac:spMkLst>
            <pc:docMk/>
            <pc:sldMk cId="0" sldId="680"/>
            <ac:spMk id="3" creationId="{00000000-0000-0000-0000-000000000000}"/>
          </ac:spMkLst>
        </pc:spChg>
        <pc:spChg chg="mod">
          <ac:chgData name="Антон Янко" userId="965ca0305301fe4e" providerId="LiveId" clId="{55BA2631-B2C5-4B04-9307-A5A6AD6AA7DB}" dt="2026-04-30T14:35:12.263" v="771" actId="790"/>
          <ac:spMkLst>
            <pc:docMk/>
            <pc:sldMk cId="0" sldId="680"/>
            <ac:spMk id="4" creationId="{00000000-0000-0000-0000-000000000000}"/>
          </ac:spMkLst>
        </pc:spChg>
        <pc:spChg chg="mod">
          <ac:chgData name="Антон Янко" userId="965ca0305301fe4e" providerId="LiveId" clId="{55BA2631-B2C5-4B04-9307-A5A6AD6AA7DB}" dt="2026-04-30T14:35:12.263" v="771" actId="790"/>
          <ac:spMkLst>
            <pc:docMk/>
            <pc:sldMk cId="0" sldId="680"/>
            <ac:spMk id="5" creationId="{00000000-0000-0000-0000-000000000000}"/>
          </ac:spMkLst>
        </pc:spChg>
      </pc:sldChg>
      <pc:sldChg chg="modSp add del mod setBg">
        <pc:chgData name="Антон Янко" userId="965ca0305301fe4e" providerId="LiveId" clId="{55BA2631-B2C5-4B04-9307-A5A6AD6AA7DB}" dt="2026-04-30T14:36:32.013" v="772" actId="20577"/>
        <pc:sldMkLst>
          <pc:docMk/>
          <pc:sldMk cId="4146884623" sldId="2196"/>
        </pc:sldMkLst>
        <pc:spChg chg="mod">
          <ac:chgData name="Антон Янко" userId="965ca0305301fe4e" providerId="LiveId" clId="{55BA2631-B2C5-4B04-9307-A5A6AD6AA7DB}" dt="2026-04-30T14:35:12.263" v="771" actId="790"/>
          <ac:spMkLst>
            <pc:docMk/>
            <pc:sldMk cId="4146884623" sldId="2196"/>
            <ac:spMk id="2" creationId="{F73F9CF1-E2C5-E7D7-62F6-73E3C1B112E4}"/>
          </ac:spMkLst>
        </pc:spChg>
        <pc:spChg chg="mod">
          <ac:chgData name="Антон Янко" userId="965ca0305301fe4e" providerId="LiveId" clId="{55BA2631-B2C5-4B04-9307-A5A6AD6AA7DB}" dt="2026-04-30T14:36:32.013" v="772" actId="20577"/>
          <ac:spMkLst>
            <pc:docMk/>
            <pc:sldMk cId="4146884623" sldId="2196"/>
            <ac:spMk id="4" creationId="{00000000-0000-0000-0000-000000000000}"/>
          </ac:spMkLst>
        </pc:spChg>
        <pc:spChg chg="mod">
          <ac:chgData name="Антон Янко" userId="965ca0305301fe4e" providerId="LiveId" clId="{55BA2631-B2C5-4B04-9307-A5A6AD6AA7DB}" dt="2026-04-30T14:35:12.263" v="771" actId="790"/>
          <ac:spMkLst>
            <pc:docMk/>
            <pc:sldMk cId="4146884623" sldId="2196"/>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600228815" sldId="2197"/>
        </pc:sldMkLst>
        <pc:spChg chg="mod">
          <ac:chgData name="Антон Янко" userId="965ca0305301fe4e" providerId="LiveId" clId="{55BA2631-B2C5-4B04-9307-A5A6AD6AA7DB}" dt="2026-04-30T14:35:12.263" v="771" actId="790"/>
          <ac:spMkLst>
            <pc:docMk/>
            <pc:sldMk cId="600228815" sldId="2197"/>
            <ac:spMk id="2" creationId="{F73F9CF1-E2C5-E7D7-62F6-73E3C1B112E4}"/>
          </ac:spMkLst>
        </pc:spChg>
        <pc:spChg chg="mod">
          <ac:chgData name="Антон Янко" userId="965ca0305301fe4e" providerId="LiveId" clId="{55BA2631-B2C5-4B04-9307-A5A6AD6AA7DB}" dt="2026-04-30T14:35:12.263" v="771" actId="790"/>
          <ac:spMkLst>
            <pc:docMk/>
            <pc:sldMk cId="600228815" sldId="2197"/>
            <ac:spMk id="4" creationId="{00000000-0000-0000-0000-000000000000}"/>
          </ac:spMkLst>
        </pc:spChg>
        <pc:spChg chg="mod">
          <ac:chgData name="Антон Янко" userId="965ca0305301fe4e" providerId="LiveId" clId="{55BA2631-B2C5-4B04-9307-A5A6AD6AA7DB}" dt="2026-04-30T14:35:12.263" v="771" actId="790"/>
          <ac:spMkLst>
            <pc:docMk/>
            <pc:sldMk cId="600228815" sldId="2197"/>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47794810" sldId="2199"/>
        </pc:sldMkLst>
        <pc:spChg chg="mod">
          <ac:chgData name="Антон Янко" userId="965ca0305301fe4e" providerId="LiveId" clId="{55BA2631-B2C5-4B04-9307-A5A6AD6AA7DB}" dt="2026-04-30T14:35:12.263" v="771" actId="790"/>
          <ac:spMkLst>
            <pc:docMk/>
            <pc:sldMk cId="147794810" sldId="2199"/>
            <ac:spMk id="2" creationId="{F73F9CF1-E2C5-E7D7-62F6-73E3C1B112E4}"/>
          </ac:spMkLst>
        </pc:spChg>
        <pc:spChg chg="mod">
          <ac:chgData name="Антон Янко" userId="965ca0305301fe4e" providerId="LiveId" clId="{55BA2631-B2C5-4B04-9307-A5A6AD6AA7DB}" dt="2026-04-30T14:35:12.263" v="771" actId="790"/>
          <ac:spMkLst>
            <pc:docMk/>
            <pc:sldMk cId="147794810" sldId="2199"/>
            <ac:spMk id="4" creationId="{00000000-0000-0000-0000-000000000000}"/>
          </ac:spMkLst>
        </pc:spChg>
        <pc:spChg chg="mod">
          <ac:chgData name="Антон Янко" userId="965ca0305301fe4e" providerId="LiveId" clId="{55BA2631-B2C5-4B04-9307-A5A6AD6AA7DB}" dt="2026-04-30T14:35:12.263" v="771" actId="790"/>
          <ac:spMkLst>
            <pc:docMk/>
            <pc:sldMk cId="147794810" sldId="2199"/>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4266147175" sldId="2200"/>
        </pc:sldMkLst>
        <pc:spChg chg="mod">
          <ac:chgData name="Антон Янко" userId="965ca0305301fe4e" providerId="LiveId" clId="{55BA2631-B2C5-4B04-9307-A5A6AD6AA7DB}" dt="2026-04-30T14:35:12.263" v="771" actId="790"/>
          <ac:spMkLst>
            <pc:docMk/>
            <pc:sldMk cId="4266147175" sldId="2200"/>
            <ac:spMk id="2" creationId="{F73F9CF1-E2C5-E7D7-62F6-73E3C1B112E4}"/>
          </ac:spMkLst>
        </pc:spChg>
        <pc:spChg chg="mod">
          <ac:chgData name="Антон Янко" userId="965ca0305301fe4e" providerId="LiveId" clId="{55BA2631-B2C5-4B04-9307-A5A6AD6AA7DB}" dt="2026-04-30T14:35:12.263" v="771" actId="790"/>
          <ac:spMkLst>
            <pc:docMk/>
            <pc:sldMk cId="4266147175" sldId="2200"/>
            <ac:spMk id="4" creationId="{00000000-0000-0000-0000-000000000000}"/>
          </ac:spMkLst>
        </pc:spChg>
        <pc:spChg chg="mod">
          <ac:chgData name="Антон Янко" userId="965ca0305301fe4e" providerId="LiveId" clId="{55BA2631-B2C5-4B04-9307-A5A6AD6AA7DB}" dt="2026-04-30T14:35:12.263" v="771" actId="790"/>
          <ac:spMkLst>
            <pc:docMk/>
            <pc:sldMk cId="4266147175" sldId="2200"/>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64846245" sldId="2201"/>
        </pc:sldMkLst>
        <pc:spChg chg="mod">
          <ac:chgData name="Антон Янко" userId="965ca0305301fe4e" providerId="LiveId" clId="{55BA2631-B2C5-4B04-9307-A5A6AD6AA7DB}" dt="2026-04-30T14:35:12.263" v="771" actId="790"/>
          <ac:spMkLst>
            <pc:docMk/>
            <pc:sldMk cId="164846245" sldId="2201"/>
            <ac:spMk id="2" creationId="{F73F9CF1-E2C5-E7D7-62F6-73E3C1B112E4}"/>
          </ac:spMkLst>
        </pc:spChg>
        <pc:spChg chg="mod">
          <ac:chgData name="Антон Янко" userId="965ca0305301fe4e" providerId="LiveId" clId="{55BA2631-B2C5-4B04-9307-A5A6AD6AA7DB}" dt="2026-04-30T14:35:12.263" v="771" actId="790"/>
          <ac:spMkLst>
            <pc:docMk/>
            <pc:sldMk cId="164846245" sldId="2201"/>
            <ac:spMk id="4" creationId="{00000000-0000-0000-0000-000000000000}"/>
          </ac:spMkLst>
        </pc:spChg>
        <pc:spChg chg="mod">
          <ac:chgData name="Антон Янко" userId="965ca0305301fe4e" providerId="LiveId" clId="{55BA2631-B2C5-4B04-9307-A5A6AD6AA7DB}" dt="2026-04-30T14:35:12.263" v="771" actId="790"/>
          <ac:spMkLst>
            <pc:docMk/>
            <pc:sldMk cId="164846245" sldId="2201"/>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08869324" sldId="2202"/>
        </pc:sldMkLst>
        <pc:spChg chg="mod">
          <ac:chgData name="Антон Янко" userId="965ca0305301fe4e" providerId="LiveId" clId="{55BA2631-B2C5-4B04-9307-A5A6AD6AA7DB}" dt="2026-04-30T14:35:12.263" v="771" actId="790"/>
          <ac:spMkLst>
            <pc:docMk/>
            <pc:sldMk cId="108869324" sldId="2202"/>
            <ac:spMk id="2" creationId="{F73F9CF1-E2C5-E7D7-62F6-73E3C1B112E4}"/>
          </ac:spMkLst>
        </pc:spChg>
        <pc:spChg chg="mod">
          <ac:chgData name="Антон Янко" userId="965ca0305301fe4e" providerId="LiveId" clId="{55BA2631-B2C5-4B04-9307-A5A6AD6AA7DB}" dt="2026-04-30T14:35:12.263" v="771" actId="790"/>
          <ac:spMkLst>
            <pc:docMk/>
            <pc:sldMk cId="108869324" sldId="2202"/>
            <ac:spMk id="4" creationId="{00000000-0000-0000-0000-000000000000}"/>
          </ac:spMkLst>
        </pc:spChg>
        <pc:spChg chg="mod">
          <ac:chgData name="Антон Янко" userId="965ca0305301fe4e" providerId="LiveId" clId="{55BA2631-B2C5-4B04-9307-A5A6AD6AA7DB}" dt="2026-04-30T14:35:12.263" v="771" actId="790"/>
          <ac:spMkLst>
            <pc:docMk/>
            <pc:sldMk cId="108869324" sldId="2202"/>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2642936676" sldId="2203"/>
        </pc:sldMkLst>
        <pc:spChg chg="mod">
          <ac:chgData name="Антон Янко" userId="965ca0305301fe4e" providerId="LiveId" clId="{55BA2631-B2C5-4B04-9307-A5A6AD6AA7DB}" dt="2026-04-30T14:35:12.263" v="771" actId="790"/>
          <ac:spMkLst>
            <pc:docMk/>
            <pc:sldMk cId="2642936676" sldId="2203"/>
            <ac:spMk id="2" creationId="{F73F9CF1-E2C5-E7D7-62F6-73E3C1B112E4}"/>
          </ac:spMkLst>
        </pc:spChg>
        <pc:spChg chg="mod">
          <ac:chgData name="Антон Янко" userId="965ca0305301fe4e" providerId="LiveId" clId="{55BA2631-B2C5-4B04-9307-A5A6AD6AA7DB}" dt="2026-04-30T14:35:12.263" v="771" actId="790"/>
          <ac:spMkLst>
            <pc:docMk/>
            <pc:sldMk cId="2642936676" sldId="2203"/>
            <ac:spMk id="4" creationId="{00000000-0000-0000-0000-000000000000}"/>
          </ac:spMkLst>
        </pc:spChg>
        <pc:spChg chg="mod">
          <ac:chgData name="Антон Янко" userId="965ca0305301fe4e" providerId="LiveId" clId="{55BA2631-B2C5-4B04-9307-A5A6AD6AA7DB}" dt="2026-04-30T14:35:12.263" v="771" actId="790"/>
          <ac:spMkLst>
            <pc:docMk/>
            <pc:sldMk cId="2642936676" sldId="2203"/>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068937540" sldId="2204"/>
        </pc:sldMkLst>
        <pc:spChg chg="mod">
          <ac:chgData name="Антон Янко" userId="965ca0305301fe4e" providerId="LiveId" clId="{55BA2631-B2C5-4B04-9307-A5A6AD6AA7DB}" dt="2026-04-30T14:35:12.263" v="771" actId="790"/>
          <ac:spMkLst>
            <pc:docMk/>
            <pc:sldMk cId="1068937540" sldId="2204"/>
            <ac:spMk id="2" creationId="{F73F9CF1-E2C5-E7D7-62F6-73E3C1B112E4}"/>
          </ac:spMkLst>
        </pc:spChg>
        <pc:spChg chg="mod">
          <ac:chgData name="Антон Янко" userId="965ca0305301fe4e" providerId="LiveId" clId="{55BA2631-B2C5-4B04-9307-A5A6AD6AA7DB}" dt="2026-04-30T14:35:12.263" v="771" actId="790"/>
          <ac:spMkLst>
            <pc:docMk/>
            <pc:sldMk cId="1068937540" sldId="2204"/>
            <ac:spMk id="4" creationId="{00000000-0000-0000-0000-000000000000}"/>
          </ac:spMkLst>
        </pc:spChg>
        <pc:spChg chg="mod">
          <ac:chgData name="Антон Янко" userId="965ca0305301fe4e" providerId="LiveId" clId="{55BA2631-B2C5-4B04-9307-A5A6AD6AA7DB}" dt="2026-04-30T14:35:12.263" v="771" actId="790"/>
          <ac:spMkLst>
            <pc:docMk/>
            <pc:sldMk cId="1068937540" sldId="2204"/>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506584950" sldId="2205"/>
        </pc:sldMkLst>
        <pc:spChg chg="mod">
          <ac:chgData name="Антон Янко" userId="965ca0305301fe4e" providerId="LiveId" clId="{55BA2631-B2C5-4B04-9307-A5A6AD6AA7DB}" dt="2026-04-30T14:35:12.263" v="771" actId="790"/>
          <ac:spMkLst>
            <pc:docMk/>
            <pc:sldMk cId="1506584950" sldId="2205"/>
            <ac:spMk id="2" creationId="{F73F9CF1-E2C5-E7D7-62F6-73E3C1B112E4}"/>
          </ac:spMkLst>
        </pc:spChg>
        <pc:spChg chg="mod">
          <ac:chgData name="Антон Янко" userId="965ca0305301fe4e" providerId="LiveId" clId="{55BA2631-B2C5-4B04-9307-A5A6AD6AA7DB}" dt="2026-04-30T14:35:12.263" v="771" actId="790"/>
          <ac:spMkLst>
            <pc:docMk/>
            <pc:sldMk cId="1506584950" sldId="2205"/>
            <ac:spMk id="4" creationId="{00000000-0000-0000-0000-000000000000}"/>
          </ac:spMkLst>
        </pc:spChg>
        <pc:spChg chg="mod">
          <ac:chgData name="Антон Янко" userId="965ca0305301fe4e" providerId="LiveId" clId="{55BA2631-B2C5-4B04-9307-A5A6AD6AA7DB}" dt="2026-04-30T14:35:12.263" v="771" actId="790"/>
          <ac:spMkLst>
            <pc:docMk/>
            <pc:sldMk cId="1506584950" sldId="2205"/>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549641615" sldId="2206"/>
        </pc:sldMkLst>
        <pc:spChg chg="mod">
          <ac:chgData name="Антон Янко" userId="965ca0305301fe4e" providerId="LiveId" clId="{55BA2631-B2C5-4B04-9307-A5A6AD6AA7DB}" dt="2026-04-30T14:35:12.263" v="771" actId="790"/>
          <ac:spMkLst>
            <pc:docMk/>
            <pc:sldMk cId="1549641615" sldId="2206"/>
            <ac:spMk id="2" creationId="{F73F9CF1-E2C5-E7D7-62F6-73E3C1B112E4}"/>
          </ac:spMkLst>
        </pc:spChg>
        <pc:spChg chg="mod">
          <ac:chgData name="Антон Янко" userId="965ca0305301fe4e" providerId="LiveId" clId="{55BA2631-B2C5-4B04-9307-A5A6AD6AA7DB}" dt="2026-04-30T14:35:12.263" v="771" actId="790"/>
          <ac:spMkLst>
            <pc:docMk/>
            <pc:sldMk cId="1549641615" sldId="2206"/>
            <ac:spMk id="5" creationId="{00000000-0000-0000-0000-000000000000}"/>
          </ac:spMkLst>
        </pc:spChg>
        <pc:spChg chg="mod">
          <ac:chgData name="Антон Янко" userId="965ca0305301fe4e" providerId="LiveId" clId="{55BA2631-B2C5-4B04-9307-A5A6AD6AA7DB}" dt="2026-04-30T14:35:12.263" v="771" actId="790"/>
          <ac:spMkLst>
            <pc:docMk/>
            <pc:sldMk cId="1549641615" sldId="2206"/>
            <ac:spMk id="6" creationId="{D3B2CEDA-0EE4-3E2E-73A3-B85FDA6AD733}"/>
          </ac:spMkLst>
        </pc:spChg>
      </pc:sldChg>
      <pc:sldChg chg="modSp mod setBg">
        <pc:chgData name="Антон Янко" userId="965ca0305301fe4e" providerId="LiveId" clId="{55BA2631-B2C5-4B04-9307-A5A6AD6AA7DB}" dt="2026-04-30T14:35:12.263" v="771" actId="790"/>
        <pc:sldMkLst>
          <pc:docMk/>
          <pc:sldMk cId="1528051006" sldId="2214"/>
        </pc:sldMkLst>
        <pc:spChg chg="mod">
          <ac:chgData name="Антон Янко" userId="965ca0305301fe4e" providerId="LiveId" clId="{55BA2631-B2C5-4B04-9307-A5A6AD6AA7DB}" dt="2026-04-30T14:35:12.263" v="771" actId="790"/>
          <ac:spMkLst>
            <pc:docMk/>
            <pc:sldMk cId="1528051006" sldId="2214"/>
            <ac:spMk id="2" creationId="{F73F9CF1-E2C5-E7D7-62F6-73E3C1B112E4}"/>
          </ac:spMkLst>
        </pc:spChg>
        <pc:spChg chg="mod">
          <ac:chgData name="Антон Янко" userId="965ca0305301fe4e" providerId="LiveId" clId="{55BA2631-B2C5-4B04-9307-A5A6AD6AA7DB}" dt="2026-04-30T14:35:12.263" v="771" actId="790"/>
          <ac:spMkLst>
            <pc:docMk/>
            <pc:sldMk cId="1528051006" sldId="2214"/>
            <ac:spMk id="4" creationId="{D7B4E4DD-9B0F-E52B-1409-1FB754B9212E}"/>
          </ac:spMkLst>
        </pc:spChg>
        <pc:spChg chg="mod">
          <ac:chgData name="Антон Янко" userId="965ca0305301fe4e" providerId="LiveId" clId="{55BA2631-B2C5-4B04-9307-A5A6AD6AA7DB}" dt="2026-04-30T14:35:12.263" v="771" actId="790"/>
          <ac:spMkLst>
            <pc:docMk/>
            <pc:sldMk cId="1528051006" sldId="2214"/>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370592323" sldId="2215"/>
        </pc:sldMkLst>
        <pc:spChg chg="mod">
          <ac:chgData name="Антон Янко" userId="965ca0305301fe4e" providerId="LiveId" clId="{55BA2631-B2C5-4B04-9307-A5A6AD6AA7DB}" dt="2026-04-30T14:35:12.263" v="771" actId="790"/>
          <ac:spMkLst>
            <pc:docMk/>
            <pc:sldMk cId="1370592323" sldId="2215"/>
            <ac:spMk id="2" creationId="{F73F9CF1-E2C5-E7D7-62F6-73E3C1B112E4}"/>
          </ac:spMkLst>
        </pc:spChg>
        <pc:spChg chg="mod">
          <ac:chgData name="Антон Янко" userId="965ca0305301fe4e" providerId="LiveId" clId="{55BA2631-B2C5-4B04-9307-A5A6AD6AA7DB}" dt="2026-04-30T14:35:12.263" v="771" actId="790"/>
          <ac:spMkLst>
            <pc:docMk/>
            <pc:sldMk cId="1370592323" sldId="2215"/>
            <ac:spMk id="4" creationId="{D7B4E4DD-9B0F-E52B-1409-1FB754B9212E}"/>
          </ac:spMkLst>
        </pc:spChg>
        <pc:spChg chg="mod">
          <ac:chgData name="Антон Янко" userId="965ca0305301fe4e" providerId="LiveId" clId="{55BA2631-B2C5-4B04-9307-A5A6AD6AA7DB}" dt="2026-04-30T14:35:12.263" v="771" actId="790"/>
          <ac:spMkLst>
            <pc:docMk/>
            <pc:sldMk cId="1370592323" sldId="2215"/>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2640712971" sldId="2217"/>
        </pc:sldMkLst>
        <pc:spChg chg="mod">
          <ac:chgData name="Антон Янко" userId="965ca0305301fe4e" providerId="LiveId" clId="{55BA2631-B2C5-4B04-9307-A5A6AD6AA7DB}" dt="2026-04-30T14:35:12.263" v="771" actId="790"/>
          <ac:spMkLst>
            <pc:docMk/>
            <pc:sldMk cId="2640712971" sldId="2217"/>
            <ac:spMk id="2" creationId="{F73F9CF1-E2C5-E7D7-62F6-73E3C1B112E4}"/>
          </ac:spMkLst>
        </pc:spChg>
        <pc:spChg chg="mod">
          <ac:chgData name="Антон Янко" userId="965ca0305301fe4e" providerId="LiveId" clId="{55BA2631-B2C5-4B04-9307-A5A6AD6AA7DB}" dt="2026-04-30T14:35:12.263" v="771" actId="790"/>
          <ac:spMkLst>
            <pc:docMk/>
            <pc:sldMk cId="2640712971" sldId="2217"/>
            <ac:spMk id="4" creationId="{D7B4E4DD-9B0F-E52B-1409-1FB754B9212E}"/>
          </ac:spMkLst>
        </pc:spChg>
        <pc:spChg chg="mod">
          <ac:chgData name="Антон Янко" userId="965ca0305301fe4e" providerId="LiveId" clId="{55BA2631-B2C5-4B04-9307-A5A6AD6AA7DB}" dt="2026-04-30T14:35:12.263" v="771" actId="790"/>
          <ac:spMkLst>
            <pc:docMk/>
            <pc:sldMk cId="2640712971" sldId="2217"/>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3520991901" sldId="2218"/>
        </pc:sldMkLst>
        <pc:spChg chg="mod">
          <ac:chgData name="Антон Янко" userId="965ca0305301fe4e" providerId="LiveId" clId="{55BA2631-B2C5-4B04-9307-A5A6AD6AA7DB}" dt="2026-04-30T14:35:12.263" v="771" actId="790"/>
          <ac:spMkLst>
            <pc:docMk/>
            <pc:sldMk cId="3520991901" sldId="2218"/>
            <ac:spMk id="2" creationId="{F73F9CF1-E2C5-E7D7-62F6-73E3C1B112E4}"/>
          </ac:spMkLst>
        </pc:spChg>
        <pc:spChg chg="mod">
          <ac:chgData name="Антон Янко" userId="965ca0305301fe4e" providerId="LiveId" clId="{55BA2631-B2C5-4B04-9307-A5A6AD6AA7DB}" dt="2026-04-30T14:35:12.263" v="771" actId="790"/>
          <ac:spMkLst>
            <pc:docMk/>
            <pc:sldMk cId="3520991901" sldId="2218"/>
            <ac:spMk id="4" creationId="{D7B4E4DD-9B0F-E52B-1409-1FB754B9212E}"/>
          </ac:spMkLst>
        </pc:spChg>
        <pc:spChg chg="mod">
          <ac:chgData name="Антон Янко" userId="965ca0305301fe4e" providerId="LiveId" clId="{55BA2631-B2C5-4B04-9307-A5A6AD6AA7DB}" dt="2026-04-30T14:35:12.263" v="771" actId="790"/>
          <ac:spMkLst>
            <pc:docMk/>
            <pc:sldMk cId="3520991901" sldId="2218"/>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1211944820" sldId="2220"/>
        </pc:sldMkLst>
        <pc:spChg chg="mod">
          <ac:chgData name="Антон Янко" userId="965ca0305301fe4e" providerId="LiveId" clId="{55BA2631-B2C5-4B04-9307-A5A6AD6AA7DB}" dt="2026-04-30T14:35:12.263" v="771" actId="790"/>
          <ac:spMkLst>
            <pc:docMk/>
            <pc:sldMk cId="1211944820" sldId="2220"/>
            <ac:spMk id="2" creationId="{F73F9CF1-E2C5-E7D7-62F6-73E3C1B112E4}"/>
          </ac:spMkLst>
        </pc:spChg>
        <pc:spChg chg="mod">
          <ac:chgData name="Антон Янко" userId="965ca0305301fe4e" providerId="LiveId" clId="{55BA2631-B2C5-4B04-9307-A5A6AD6AA7DB}" dt="2026-04-30T14:35:12.263" v="771" actId="790"/>
          <ac:spMkLst>
            <pc:docMk/>
            <pc:sldMk cId="1211944820" sldId="2220"/>
            <ac:spMk id="4" creationId="{00000000-0000-0000-0000-000000000000}"/>
          </ac:spMkLst>
        </pc:spChg>
        <pc:spChg chg="mod">
          <ac:chgData name="Антон Янко" userId="965ca0305301fe4e" providerId="LiveId" clId="{55BA2631-B2C5-4B04-9307-A5A6AD6AA7DB}" dt="2026-04-30T14:35:12.263" v="771" actId="790"/>
          <ac:spMkLst>
            <pc:docMk/>
            <pc:sldMk cId="1211944820" sldId="2220"/>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4011513719" sldId="2221"/>
        </pc:sldMkLst>
        <pc:spChg chg="mod">
          <ac:chgData name="Антон Янко" userId="965ca0305301fe4e" providerId="LiveId" clId="{55BA2631-B2C5-4B04-9307-A5A6AD6AA7DB}" dt="2026-04-30T14:35:12.263" v="771" actId="790"/>
          <ac:spMkLst>
            <pc:docMk/>
            <pc:sldMk cId="4011513719" sldId="2221"/>
            <ac:spMk id="2" creationId="{F73F9CF1-E2C5-E7D7-62F6-73E3C1B112E4}"/>
          </ac:spMkLst>
        </pc:spChg>
        <pc:spChg chg="mod">
          <ac:chgData name="Антон Янко" userId="965ca0305301fe4e" providerId="LiveId" clId="{55BA2631-B2C5-4B04-9307-A5A6AD6AA7DB}" dt="2026-04-30T14:35:12.263" v="771" actId="790"/>
          <ac:spMkLst>
            <pc:docMk/>
            <pc:sldMk cId="4011513719" sldId="2221"/>
            <ac:spMk id="4" creationId="{00000000-0000-0000-0000-000000000000}"/>
          </ac:spMkLst>
        </pc:spChg>
        <pc:spChg chg="mod">
          <ac:chgData name="Антон Янко" userId="965ca0305301fe4e" providerId="LiveId" clId="{55BA2631-B2C5-4B04-9307-A5A6AD6AA7DB}" dt="2026-04-30T14:35:12.263" v="771" actId="790"/>
          <ac:spMkLst>
            <pc:docMk/>
            <pc:sldMk cId="4011513719" sldId="2221"/>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2705780709" sldId="2222"/>
        </pc:sldMkLst>
        <pc:spChg chg="mod">
          <ac:chgData name="Антон Янко" userId="965ca0305301fe4e" providerId="LiveId" clId="{55BA2631-B2C5-4B04-9307-A5A6AD6AA7DB}" dt="2026-04-30T14:35:12.263" v="771" actId="790"/>
          <ac:spMkLst>
            <pc:docMk/>
            <pc:sldMk cId="2705780709" sldId="2222"/>
            <ac:spMk id="2" creationId="{F73F9CF1-E2C5-E7D7-62F6-73E3C1B112E4}"/>
          </ac:spMkLst>
        </pc:spChg>
        <pc:spChg chg="mod">
          <ac:chgData name="Антон Янко" userId="965ca0305301fe4e" providerId="LiveId" clId="{55BA2631-B2C5-4B04-9307-A5A6AD6AA7DB}" dt="2026-04-30T14:35:12.263" v="771" actId="790"/>
          <ac:spMkLst>
            <pc:docMk/>
            <pc:sldMk cId="2705780709" sldId="2222"/>
            <ac:spMk id="4" creationId="{00000000-0000-0000-0000-000000000000}"/>
          </ac:spMkLst>
        </pc:spChg>
        <pc:spChg chg="mod">
          <ac:chgData name="Антон Янко" userId="965ca0305301fe4e" providerId="LiveId" clId="{55BA2631-B2C5-4B04-9307-A5A6AD6AA7DB}" dt="2026-04-30T14:35:12.263" v="771" actId="790"/>
          <ac:spMkLst>
            <pc:docMk/>
            <pc:sldMk cId="2705780709" sldId="2222"/>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28"/>
        </pc:sldMkLst>
        <pc:spChg chg="mod">
          <ac:chgData name="Антон Янко" userId="965ca0305301fe4e" providerId="LiveId" clId="{55BA2631-B2C5-4B04-9307-A5A6AD6AA7DB}" dt="2026-04-30T14:35:12.263" v="771" actId="790"/>
          <ac:spMkLst>
            <pc:docMk/>
            <pc:sldMk cId="0" sldId="2228"/>
            <ac:spMk id="2" creationId="{00000000-0000-0000-0000-000000000000}"/>
          </ac:spMkLst>
        </pc:spChg>
        <pc:spChg chg="mod">
          <ac:chgData name="Антон Янко" userId="965ca0305301fe4e" providerId="LiveId" clId="{55BA2631-B2C5-4B04-9307-A5A6AD6AA7DB}" dt="2026-04-30T14:35:12.263" v="771" actId="790"/>
          <ac:spMkLst>
            <pc:docMk/>
            <pc:sldMk cId="0" sldId="2228"/>
            <ac:spMk id="4" creationId="{00000000-0000-0000-0000-000000000000}"/>
          </ac:spMkLst>
        </pc:spChg>
        <pc:spChg chg="mod">
          <ac:chgData name="Антон Янко" userId="965ca0305301fe4e" providerId="LiveId" clId="{55BA2631-B2C5-4B04-9307-A5A6AD6AA7DB}" dt="2026-04-30T14:35:12.263" v="771" actId="790"/>
          <ac:spMkLst>
            <pc:docMk/>
            <pc:sldMk cId="0" sldId="2228"/>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29"/>
        </pc:sldMkLst>
        <pc:spChg chg="mod">
          <ac:chgData name="Антон Янко" userId="965ca0305301fe4e" providerId="LiveId" clId="{55BA2631-B2C5-4B04-9307-A5A6AD6AA7DB}" dt="2026-04-30T14:35:12.263" v="771" actId="790"/>
          <ac:spMkLst>
            <pc:docMk/>
            <pc:sldMk cId="0" sldId="2229"/>
            <ac:spMk id="2" creationId="{00000000-0000-0000-0000-000000000000}"/>
          </ac:spMkLst>
        </pc:spChg>
        <pc:spChg chg="mod">
          <ac:chgData name="Антон Янко" userId="965ca0305301fe4e" providerId="LiveId" clId="{55BA2631-B2C5-4B04-9307-A5A6AD6AA7DB}" dt="2026-04-30T14:35:12.263" v="771" actId="790"/>
          <ac:spMkLst>
            <pc:docMk/>
            <pc:sldMk cId="0" sldId="2229"/>
            <ac:spMk id="4" creationId="{00000000-0000-0000-0000-000000000000}"/>
          </ac:spMkLst>
        </pc:spChg>
        <pc:spChg chg="mod">
          <ac:chgData name="Антон Янко" userId="965ca0305301fe4e" providerId="LiveId" clId="{55BA2631-B2C5-4B04-9307-A5A6AD6AA7DB}" dt="2026-04-30T14:35:12.263" v="771" actId="790"/>
          <ac:spMkLst>
            <pc:docMk/>
            <pc:sldMk cId="0" sldId="2229"/>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0"/>
        </pc:sldMkLst>
        <pc:spChg chg="mod">
          <ac:chgData name="Антон Янко" userId="965ca0305301fe4e" providerId="LiveId" clId="{55BA2631-B2C5-4B04-9307-A5A6AD6AA7DB}" dt="2026-04-30T14:35:12.263" v="771" actId="790"/>
          <ac:spMkLst>
            <pc:docMk/>
            <pc:sldMk cId="0" sldId="2230"/>
            <ac:spMk id="2" creationId="{00000000-0000-0000-0000-000000000000}"/>
          </ac:spMkLst>
        </pc:spChg>
        <pc:spChg chg="mod">
          <ac:chgData name="Антон Янко" userId="965ca0305301fe4e" providerId="LiveId" clId="{55BA2631-B2C5-4B04-9307-A5A6AD6AA7DB}" dt="2026-04-30T14:35:12.263" v="771" actId="790"/>
          <ac:spMkLst>
            <pc:docMk/>
            <pc:sldMk cId="0" sldId="2230"/>
            <ac:spMk id="4" creationId="{00000000-0000-0000-0000-000000000000}"/>
          </ac:spMkLst>
        </pc:spChg>
        <pc:spChg chg="mod">
          <ac:chgData name="Антон Янко" userId="965ca0305301fe4e" providerId="LiveId" clId="{55BA2631-B2C5-4B04-9307-A5A6AD6AA7DB}" dt="2026-04-30T14:35:12.263" v="771" actId="790"/>
          <ac:spMkLst>
            <pc:docMk/>
            <pc:sldMk cId="0" sldId="2230"/>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1"/>
        </pc:sldMkLst>
        <pc:spChg chg="mod">
          <ac:chgData name="Антон Янко" userId="965ca0305301fe4e" providerId="LiveId" clId="{55BA2631-B2C5-4B04-9307-A5A6AD6AA7DB}" dt="2026-04-30T14:35:12.263" v="771" actId="790"/>
          <ac:spMkLst>
            <pc:docMk/>
            <pc:sldMk cId="0" sldId="2231"/>
            <ac:spMk id="2" creationId="{00000000-0000-0000-0000-000000000000}"/>
          </ac:spMkLst>
        </pc:spChg>
        <pc:spChg chg="mod">
          <ac:chgData name="Антон Янко" userId="965ca0305301fe4e" providerId="LiveId" clId="{55BA2631-B2C5-4B04-9307-A5A6AD6AA7DB}" dt="2026-04-30T14:35:12.263" v="771" actId="790"/>
          <ac:spMkLst>
            <pc:docMk/>
            <pc:sldMk cId="0" sldId="2231"/>
            <ac:spMk id="4" creationId="{00000000-0000-0000-0000-000000000000}"/>
          </ac:spMkLst>
        </pc:spChg>
        <pc:spChg chg="mod">
          <ac:chgData name="Антон Янко" userId="965ca0305301fe4e" providerId="LiveId" clId="{55BA2631-B2C5-4B04-9307-A5A6AD6AA7DB}" dt="2026-04-30T14:35:12.263" v="771" actId="790"/>
          <ac:spMkLst>
            <pc:docMk/>
            <pc:sldMk cId="0" sldId="2231"/>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2"/>
        </pc:sldMkLst>
        <pc:spChg chg="mod">
          <ac:chgData name="Антон Янко" userId="965ca0305301fe4e" providerId="LiveId" clId="{55BA2631-B2C5-4B04-9307-A5A6AD6AA7DB}" dt="2026-04-30T14:35:12.263" v="771" actId="790"/>
          <ac:spMkLst>
            <pc:docMk/>
            <pc:sldMk cId="0" sldId="2232"/>
            <ac:spMk id="2" creationId="{00000000-0000-0000-0000-000000000000}"/>
          </ac:spMkLst>
        </pc:spChg>
        <pc:spChg chg="mod">
          <ac:chgData name="Антон Янко" userId="965ca0305301fe4e" providerId="LiveId" clId="{55BA2631-B2C5-4B04-9307-A5A6AD6AA7DB}" dt="2026-04-30T14:35:12.263" v="771" actId="790"/>
          <ac:spMkLst>
            <pc:docMk/>
            <pc:sldMk cId="0" sldId="2232"/>
            <ac:spMk id="4" creationId="{00000000-0000-0000-0000-000000000000}"/>
          </ac:spMkLst>
        </pc:spChg>
        <pc:spChg chg="mod">
          <ac:chgData name="Антон Янко" userId="965ca0305301fe4e" providerId="LiveId" clId="{55BA2631-B2C5-4B04-9307-A5A6AD6AA7DB}" dt="2026-04-30T14:35:12.263" v="771" actId="790"/>
          <ac:spMkLst>
            <pc:docMk/>
            <pc:sldMk cId="0" sldId="2232"/>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3"/>
        </pc:sldMkLst>
        <pc:spChg chg="mod">
          <ac:chgData name="Антон Янко" userId="965ca0305301fe4e" providerId="LiveId" clId="{55BA2631-B2C5-4B04-9307-A5A6AD6AA7DB}" dt="2026-04-30T14:35:12.263" v="771" actId="790"/>
          <ac:spMkLst>
            <pc:docMk/>
            <pc:sldMk cId="0" sldId="2233"/>
            <ac:spMk id="2" creationId="{00000000-0000-0000-0000-000000000000}"/>
          </ac:spMkLst>
        </pc:spChg>
        <pc:spChg chg="mod">
          <ac:chgData name="Антон Янко" userId="965ca0305301fe4e" providerId="LiveId" clId="{55BA2631-B2C5-4B04-9307-A5A6AD6AA7DB}" dt="2026-04-30T14:35:12.263" v="771" actId="790"/>
          <ac:spMkLst>
            <pc:docMk/>
            <pc:sldMk cId="0" sldId="2233"/>
            <ac:spMk id="4" creationId="{00000000-0000-0000-0000-000000000000}"/>
          </ac:spMkLst>
        </pc:spChg>
        <pc:spChg chg="mod">
          <ac:chgData name="Антон Янко" userId="965ca0305301fe4e" providerId="LiveId" clId="{55BA2631-B2C5-4B04-9307-A5A6AD6AA7DB}" dt="2026-04-30T14:35:12.263" v="771" actId="790"/>
          <ac:spMkLst>
            <pc:docMk/>
            <pc:sldMk cId="0" sldId="2233"/>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4"/>
        </pc:sldMkLst>
        <pc:spChg chg="mod">
          <ac:chgData name="Антон Янко" userId="965ca0305301fe4e" providerId="LiveId" clId="{55BA2631-B2C5-4B04-9307-A5A6AD6AA7DB}" dt="2026-04-30T14:35:12.263" v="771" actId="790"/>
          <ac:spMkLst>
            <pc:docMk/>
            <pc:sldMk cId="0" sldId="2234"/>
            <ac:spMk id="2" creationId="{00000000-0000-0000-0000-000000000000}"/>
          </ac:spMkLst>
        </pc:spChg>
        <pc:spChg chg="mod">
          <ac:chgData name="Антон Янко" userId="965ca0305301fe4e" providerId="LiveId" clId="{55BA2631-B2C5-4B04-9307-A5A6AD6AA7DB}" dt="2026-04-30T14:35:12.263" v="771" actId="790"/>
          <ac:spMkLst>
            <pc:docMk/>
            <pc:sldMk cId="0" sldId="2234"/>
            <ac:spMk id="4" creationId="{00000000-0000-0000-0000-000000000000}"/>
          </ac:spMkLst>
        </pc:spChg>
        <pc:spChg chg="mod">
          <ac:chgData name="Антон Янко" userId="965ca0305301fe4e" providerId="LiveId" clId="{55BA2631-B2C5-4B04-9307-A5A6AD6AA7DB}" dt="2026-04-30T14:35:12.263" v="771" actId="790"/>
          <ac:spMkLst>
            <pc:docMk/>
            <pc:sldMk cId="0" sldId="2234"/>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6"/>
        </pc:sldMkLst>
        <pc:spChg chg="mod">
          <ac:chgData name="Антон Янко" userId="965ca0305301fe4e" providerId="LiveId" clId="{55BA2631-B2C5-4B04-9307-A5A6AD6AA7DB}" dt="2026-04-30T14:35:12.263" v="771" actId="790"/>
          <ac:spMkLst>
            <pc:docMk/>
            <pc:sldMk cId="0" sldId="2236"/>
            <ac:spMk id="2" creationId="{00000000-0000-0000-0000-000000000000}"/>
          </ac:spMkLst>
        </pc:spChg>
        <pc:spChg chg="mod">
          <ac:chgData name="Антон Янко" userId="965ca0305301fe4e" providerId="LiveId" clId="{55BA2631-B2C5-4B04-9307-A5A6AD6AA7DB}" dt="2026-04-30T14:35:12.263" v="771" actId="790"/>
          <ac:spMkLst>
            <pc:docMk/>
            <pc:sldMk cId="0" sldId="2236"/>
            <ac:spMk id="4" creationId="{00000000-0000-0000-0000-000000000000}"/>
          </ac:spMkLst>
        </pc:spChg>
        <pc:spChg chg="mod">
          <ac:chgData name="Антон Янко" userId="965ca0305301fe4e" providerId="LiveId" clId="{55BA2631-B2C5-4B04-9307-A5A6AD6AA7DB}" dt="2026-04-30T14:35:12.263" v="771" actId="790"/>
          <ac:spMkLst>
            <pc:docMk/>
            <pc:sldMk cId="0" sldId="2236"/>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37"/>
        </pc:sldMkLst>
        <pc:spChg chg="mod">
          <ac:chgData name="Антон Янко" userId="965ca0305301fe4e" providerId="LiveId" clId="{55BA2631-B2C5-4B04-9307-A5A6AD6AA7DB}" dt="2026-04-30T14:35:12.263" v="771" actId="790"/>
          <ac:spMkLst>
            <pc:docMk/>
            <pc:sldMk cId="0" sldId="2237"/>
            <ac:spMk id="2" creationId="{00000000-0000-0000-0000-000000000000}"/>
          </ac:spMkLst>
        </pc:spChg>
        <pc:spChg chg="mod">
          <ac:chgData name="Антон Янко" userId="965ca0305301fe4e" providerId="LiveId" clId="{55BA2631-B2C5-4B04-9307-A5A6AD6AA7DB}" dt="2026-04-30T14:35:12.263" v="771" actId="790"/>
          <ac:spMkLst>
            <pc:docMk/>
            <pc:sldMk cId="0" sldId="2237"/>
            <ac:spMk id="4" creationId="{00000000-0000-0000-0000-000000000000}"/>
          </ac:spMkLst>
        </pc:spChg>
        <pc:spChg chg="mod">
          <ac:chgData name="Антон Янко" userId="965ca0305301fe4e" providerId="LiveId" clId="{55BA2631-B2C5-4B04-9307-A5A6AD6AA7DB}" dt="2026-04-30T14:35:12.263" v="771" actId="790"/>
          <ac:spMkLst>
            <pc:docMk/>
            <pc:sldMk cId="0" sldId="2237"/>
            <ac:spMk id="5" creationId="{00000000-0000-0000-0000-000000000000}"/>
          </ac:spMkLst>
        </pc:spChg>
      </pc:sldChg>
      <pc:sldChg chg="modSp mod setBg">
        <pc:chgData name="Антон Янко" userId="965ca0305301fe4e" providerId="LiveId" clId="{55BA2631-B2C5-4B04-9307-A5A6AD6AA7DB}" dt="2026-04-30T14:35:12.263" v="771" actId="790"/>
        <pc:sldMkLst>
          <pc:docMk/>
          <pc:sldMk cId="3563725923" sldId="2238"/>
        </pc:sldMkLst>
        <pc:spChg chg="mod">
          <ac:chgData name="Антон Янко" userId="965ca0305301fe4e" providerId="LiveId" clId="{55BA2631-B2C5-4B04-9307-A5A6AD6AA7DB}" dt="2026-04-30T14:35:12.263" v="771" actId="790"/>
          <ac:spMkLst>
            <pc:docMk/>
            <pc:sldMk cId="3563725923" sldId="2238"/>
            <ac:spMk id="2" creationId="{879EDF2C-EE58-0B59-E7AE-E47398187B66}"/>
          </ac:spMkLst>
        </pc:spChg>
        <pc:spChg chg="mod">
          <ac:chgData name="Антон Янко" userId="965ca0305301fe4e" providerId="LiveId" clId="{55BA2631-B2C5-4B04-9307-A5A6AD6AA7DB}" dt="2026-04-30T14:35:12.263" v="771" actId="790"/>
          <ac:spMkLst>
            <pc:docMk/>
            <pc:sldMk cId="3563725923" sldId="2238"/>
            <ac:spMk id="4" creationId="{894A7DB6-1496-8C29-57B5-CF5972ED100B}"/>
          </ac:spMkLst>
        </pc:spChg>
        <pc:spChg chg="mod">
          <ac:chgData name="Антон Янко" userId="965ca0305301fe4e" providerId="LiveId" clId="{55BA2631-B2C5-4B04-9307-A5A6AD6AA7DB}" dt="2026-04-30T14:35:12.263" v="771" actId="790"/>
          <ac:spMkLst>
            <pc:docMk/>
            <pc:sldMk cId="3563725923" sldId="2238"/>
            <ac:spMk id="5" creationId="{6BEF21E9-87A0-71E7-33ED-C115CA52715A}"/>
          </ac:spMkLst>
        </pc:spChg>
      </pc:sldChg>
      <pc:sldChg chg="modSp mod setBg">
        <pc:chgData name="Антон Янко" userId="965ca0305301fe4e" providerId="LiveId" clId="{55BA2631-B2C5-4B04-9307-A5A6AD6AA7DB}" dt="2026-04-30T14:35:12.263" v="771" actId="790"/>
        <pc:sldMkLst>
          <pc:docMk/>
          <pc:sldMk cId="756637196" sldId="2239"/>
        </pc:sldMkLst>
        <pc:spChg chg="mod">
          <ac:chgData name="Антон Янко" userId="965ca0305301fe4e" providerId="LiveId" clId="{55BA2631-B2C5-4B04-9307-A5A6AD6AA7DB}" dt="2026-04-30T14:35:12.263" v="771" actId="790"/>
          <ac:spMkLst>
            <pc:docMk/>
            <pc:sldMk cId="756637196" sldId="2239"/>
            <ac:spMk id="2" creationId="{D0A33C33-D031-2CDC-9F32-68F8548560F2}"/>
          </ac:spMkLst>
        </pc:spChg>
        <pc:spChg chg="mod">
          <ac:chgData name="Антон Янко" userId="965ca0305301fe4e" providerId="LiveId" clId="{55BA2631-B2C5-4B04-9307-A5A6AD6AA7DB}" dt="2026-04-30T14:35:12.263" v="771" actId="790"/>
          <ac:spMkLst>
            <pc:docMk/>
            <pc:sldMk cId="756637196" sldId="2239"/>
            <ac:spMk id="4" creationId="{5F1E223C-61E1-FED8-9532-3F7AB40130C4}"/>
          </ac:spMkLst>
        </pc:spChg>
        <pc:spChg chg="mod">
          <ac:chgData name="Антон Янко" userId="965ca0305301fe4e" providerId="LiveId" clId="{55BA2631-B2C5-4B04-9307-A5A6AD6AA7DB}" dt="2026-04-30T14:35:12.263" v="771" actId="790"/>
          <ac:spMkLst>
            <pc:docMk/>
            <pc:sldMk cId="756637196" sldId="2239"/>
            <ac:spMk id="5" creationId="{1AD6CF9A-1811-191B-42CC-CB053B012D28}"/>
          </ac:spMkLst>
        </pc:spChg>
      </pc:sldChg>
      <pc:sldChg chg="modSp mod setBg">
        <pc:chgData name="Антон Янко" userId="965ca0305301fe4e" providerId="LiveId" clId="{55BA2631-B2C5-4B04-9307-A5A6AD6AA7DB}" dt="2026-04-30T14:35:12.263" v="771" actId="790"/>
        <pc:sldMkLst>
          <pc:docMk/>
          <pc:sldMk cId="2088139765" sldId="2240"/>
        </pc:sldMkLst>
        <pc:spChg chg="mod">
          <ac:chgData name="Антон Янко" userId="965ca0305301fe4e" providerId="LiveId" clId="{55BA2631-B2C5-4B04-9307-A5A6AD6AA7DB}" dt="2026-04-30T14:35:12.263" v="771" actId="790"/>
          <ac:spMkLst>
            <pc:docMk/>
            <pc:sldMk cId="2088139765" sldId="2240"/>
            <ac:spMk id="2" creationId="{755F386E-9E93-3637-62F0-E196949E87AD}"/>
          </ac:spMkLst>
        </pc:spChg>
        <pc:spChg chg="mod">
          <ac:chgData name="Антон Янко" userId="965ca0305301fe4e" providerId="LiveId" clId="{55BA2631-B2C5-4B04-9307-A5A6AD6AA7DB}" dt="2026-04-30T14:35:12.263" v="771" actId="790"/>
          <ac:spMkLst>
            <pc:docMk/>
            <pc:sldMk cId="2088139765" sldId="2240"/>
            <ac:spMk id="4" creationId="{4B35C1FA-CE16-510D-E5C9-08D1DC30FBB5}"/>
          </ac:spMkLst>
        </pc:spChg>
        <pc:spChg chg="mod">
          <ac:chgData name="Антон Янко" userId="965ca0305301fe4e" providerId="LiveId" clId="{55BA2631-B2C5-4B04-9307-A5A6AD6AA7DB}" dt="2026-04-30T14:35:12.263" v="771" actId="790"/>
          <ac:spMkLst>
            <pc:docMk/>
            <pc:sldMk cId="2088139765" sldId="2240"/>
            <ac:spMk id="5" creationId="{09F4013B-3D60-CBD4-BB60-09C64E167A0F}"/>
          </ac:spMkLst>
        </pc:spChg>
      </pc:sldChg>
      <pc:sldChg chg="modSp mod setBg">
        <pc:chgData name="Антон Янко" userId="965ca0305301fe4e" providerId="LiveId" clId="{55BA2631-B2C5-4B04-9307-A5A6AD6AA7DB}" dt="2026-04-30T14:35:12.263" v="771" actId="790"/>
        <pc:sldMkLst>
          <pc:docMk/>
          <pc:sldMk cId="4036934915" sldId="2241"/>
        </pc:sldMkLst>
        <pc:spChg chg="mod">
          <ac:chgData name="Антон Янко" userId="965ca0305301fe4e" providerId="LiveId" clId="{55BA2631-B2C5-4B04-9307-A5A6AD6AA7DB}" dt="2026-04-30T14:35:12.263" v="771" actId="790"/>
          <ac:spMkLst>
            <pc:docMk/>
            <pc:sldMk cId="4036934915" sldId="2241"/>
            <ac:spMk id="2" creationId="{7D46B663-BA34-4A19-B3EB-9CEA28C1116E}"/>
          </ac:spMkLst>
        </pc:spChg>
        <pc:spChg chg="mod">
          <ac:chgData name="Антон Янко" userId="965ca0305301fe4e" providerId="LiveId" clId="{55BA2631-B2C5-4B04-9307-A5A6AD6AA7DB}" dt="2026-04-30T14:35:12.263" v="771" actId="790"/>
          <ac:spMkLst>
            <pc:docMk/>
            <pc:sldMk cId="4036934915" sldId="2241"/>
            <ac:spMk id="5" creationId="{896F0548-C237-342F-A7A5-917C21EED5E2}"/>
          </ac:spMkLst>
        </pc:spChg>
        <pc:spChg chg="mod">
          <ac:chgData name="Антон Янко" userId="965ca0305301fe4e" providerId="LiveId" clId="{55BA2631-B2C5-4B04-9307-A5A6AD6AA7DB}" dt="2026-04-30T14:35:12.263" v="771" actId="790"/>
          <ac:spMkLst>
            <pc:docMk/>
            <pc:sldMk cId="4036934915" sldId="2241"/>
            <ac:spMk id="6" creationId="{17A4E596-DC2B-6228-D35D-7E73CC255597}"/>
          </ac:spMkLst>
        </pc:spChg>
      </pc:sldChg>
      <pc:sldChg chg="modSp mod setBg">
        <pc:chgData name="Антон Янко" userId="965ca0305301fe4e" providerId="LiveId" clId="{55BA2631-B2C5-4B04-9307-A5A6AD6AA7DB}" dt="2026-04-30T14:35:12.263" v="771" actId="790"/>
        <pc:sldMkLst>
          <pc:docMk/>
          <pc:sldMk cId="3929369200" sldId="2242"/>
        </pc:sldMkLst>
        <pc:spChg chg="mod">
          <ac:chgData name="Антон Янко" userId="965ca0305301fe4e" providerId="LiveId" clId="{55BA2631-B2C5-4B04-9307-A5A6AD6AA7DB}" dt="2026-04-30T14:35:12.263" v="771" actId="790"/>
          <ac:spMkLst>
            <pc:docMk/>
            <pc:sldMk cId="3929369200" sldId="2242"/>
            <ac:spMk id="2" creationId="{ACE756E5-6595-9BBC-F618-3B39F47B4171}"/>
          </ac:spMkLst>
        </pc:spChg>
        <pc:spChg chg="mod">
          <ac:chgData name="Антон Янко" userId="965ca0305301fe4e" providerId="LiveId" clId="{55BA2631-B2C5-4B04-9307-A5A6AD6AA7DB}" dt="2026-04-30T14:35:12.263" v="771" actId="790"/>
          <ac:spMkLst>
            <pc:docMk/>
            <pc:sldMk cId="3929369200" sldId="2242"/>
            <ac:spMk id="5" creationId="{42CFED6E-08E6-37AC-B868-282F10FA2A89}"/>
          </ac:spMkLst>
        </pc:spChg>
        <pc:spChg chg="mod">
          <ac:chgData name="Антон Янко" userId="965ca0305301fe4e" providerId="LiveId" clId="{55BA2631-B2C5-4B04-9307-A5A6AD6AA7DB}" dt="2026-04-30T14:35:12.263" v="771" actId="790"/>
          <ac:spMkLst>
            <pc:docMk/>
            <pc:sldMk cId="3929369200" sldId="2242"/>
            <ac:spMk id="6" creationId="{33DCCE97-3E45-D85A-9259-6AE802346865}"/>
          </ac:spMkLst>
        </pc:spChg>
      </pc:sldChg>
      <pc:sldChg chg="modSp mod setBg">
        <pc:chgData name="Антон Янко" userId="965ca0305301fe4e" providerId="LiveId" clId="{55BA2631-B2C5-4B04-9307-A5A6AD6AA7DB}" dt="2026-04-30T14:35:12.263" v="771" actId="790"/>
        <pc:sldMkLst>
          <pc:docMk/>
          <pc:sldMk cId="4099909443" sldId="2243"/>
        </pc:sldMkLst>
        <pc:spChg chg="mod">
          <ac:chgData name="Антон Янко" userId="965ca0305301fe4e" providerId="LiveId" clId="{55BA2631-B2C5-4B04-9307-A5A6AD6AA7DB}" dt="2026-04-30T14:35:12.263" v="771" actId="790"/>
          <ac:spMkLst>
            <pc:docMk/>
            <pc:sldMk cId="4099909443" sldId="2243"/>
            <ac:spMk id="2" creationId="{565AF5A0-395B-D709-0D6F-BEB11C00A3EB}"/>
          </ac:spMkLst>
        </pc:spChg>
        <pc:spChg chg="mod">
          <ac:chgData name="Антон Янко" userId="965ca0305301fe4e" providerId="LiveId" clId="{55BA2631-B2C5-4B04-9307-A5A6AD6AA7DB}" dt="2026-04-30T14:35:12.263" v="771" actId="790"/>
          <ac:spMkLst>
            <pc:docMk/>
            <pc:sldMk cId="4099909443" sldId="2243"/>
            <ac:spMk id="5" creationId="{D9C0F02F-EDEC-FA19-E087-A0F9120CFAD1}"/>
          </ac:spMkLst>
        </pc:spChg>
        <pc:spChg chg="mod">
          <ac:chgData name="Антон Янко" userId="965ca0305301fe4e" providerId="LiveId" clId="{55BA2631-B2C5-4B04-9307-A5A6AD6AA7DB}" dt="2026-04-30T14:35:12.263" v="771" actId="790"/>
          <ac:spMkLst>
            <pc:docMk/>
            <pc:sldMk cId="4099909443" sldId="2243"/>
            <ac:spMk id="6" creationId="{FF2D81F7-9715-1FD9-9C8F-58F03C74DC7E}"/>
          </ac:spMkLst>
        </pc:spChg>
      </pc:sldChg>
      <pc:sldChg chg="modSp mod setBg">
        <pc:chgData name="Антон Янко" userId="965ca0305301fe4e" providerId="LiveId" clId="{55BA2631-B2C5-4B04-9307-A5A6AD6AA7DB}" dt="2026-04-30T14:35:12.263" v="771" actId="790"/>
        <pc:sldMkLst>
          <pc:docMk/>
          <pc:sldMk cId="3230355469" sldId="2244"/>
        </pc:sldMkLst>
        <pc:spChg chg="mod">
          <ac:chgData name="Антон Янко" userId="965ca0305301fe4e" providerId="LiveId" clId="{55BA2631-B2C5-4B04-9307-A5A6AD6AA7DB}" dt="2026-04-30T14:35:12.263" v="771" actId="790"/>
          <ac:spMkLst>
            <pc:docMk/>
            <pc:sldMk cId="3230355469" sldId="2244"/>
            <ac:spMk id="2" creationId="{58128866-5127-E135-BDE3-D1CFAB4074FC}"/>
          </ac:spMkLst>
        </pc:spChg>
        <pc:spChg chg="mod">
          <ac:chgData name="Антон Янко" userId="965ca0305301fe4e" providerId="LiveId" clId="{55BA2631-B2C5-4B04-9307-A5A6AD6AA7DB}" dt="2026-04-30T14:35:12.263" v="771" actId="790"/>
          <ac:spMkLst>
            <pc:docMk/>
            <pc:sldMk cId="3230355469" sldId="2244"/>
            <ac:spMk id="4" creationId="{C9183AF4-D40D-36F7-3712-2A94BCBFCEAE}"/>
          </ac:spMkLst>
        </pc:spChg>
        <pc:spChg chg="mod">
          <ac:chgData name="Антон Янко" userId="965ca0305301fe4e" providerId="LiveId" clId="{55BA2631-B2C5-4B04-9307-A5A6AD6AA7DB}" dt="2026-04-30T14:35:12.263" v="771" actId="790"/>
          <ac:spMkLst>
            <pc:docMk/>
            <pc:sldMk cId="3230355469" sldId="2244"/>
            <ac:spMk id="5" creationId="{3D2D9DF5-CA3B-59B9-1271-A5E1D4CABBAC}"/>
          </ac:spMkLst>
        </pc:spChg>
      </pc:sldChg>
      <pc:sldChg chg="modSp mod setBg">
        <pc:chgData name="Антон Янко" userId="965ca0305301fe4e" providerId="LiveId" clId="{55BA2631-B2C5-4B04-9307-A5A6AD6AA7DB}" dt="2026-04-30T14:35:12.263" v="771" actId="790"/>
        <pc:sldMkLst>
          <pc:docMk/>
          <pc:sldMk cId="2893424463" sldId="2245"/>
        </pc:sldMkLst>
        <pc:spChg chg="mod">
          <ac:chgData name="Антон Янко" userId="965ca0305301fe4e" providerId="LiveId" clId="{55BA2631-B2C5-4B04-9307-A5A6AD6AA7DB}" dt="2026-04-30T14:35:12.263" v="771" actId="790"/>
          <ac:spMkLst>
            <pc:docMk/>
            <pc:sldMk cId="2893424463" sldId="2245"/>
            <ac:spMk id="2" creationId="{EA3D96EF-C1D8-392F-0939-BA296E8191FD}"/>
          </ac:spMkLst>
        </pc:spChg>
        <pc:spChg chg="mod">
          <ac:chgData name="Антон Янко" userId="965ca0305301fe4e" providerId="LiveId" clId="{55BA2631-B2C5-4B04-9307-A5A6AD6AA7DB}" dt="2026-04-30T14:35:12.263" v="771" actId="790"/>
          <ac:spMkLst>
            <pc:docMk/>
            <pc:sldMk cId="2893424463" sldId="2245"/>
            <ac:spMk id="4" creationId="{22E415F7-034F-A32B-4052-8CE3317D8DEA}"/>
          </ac:spMkLst>
        </pc:spChg>
        <pc:spChg chg="mod">
          <ac:chgData name="Антон Янко" userId="965ca0305301fe4e" providerId="LiveId" clId="{55BA2631-B2C5-4B04-9307-A5A6AD6AA7DB}" dt="2026-04-30T14:35:12.263" v="771" actId="790"/>
          <ac:spMkLst>
            <pc:docMk/>
            <pc:sldMk cId="2893424463" sldId="2245"/>
            <ac:spMk id="5" creationId="{223B0258-5518-13C7-8C96-8498D1D64B45}"/>
          </ac:spMkLst>
        </pc:spChg>
      </pc:sldChg>
      <pc:sldChg chg="delSp modSp add del mod ord setBg">
        <pc:chgData name="Антон Янко" userId="965ca0305301fe4e" providerId="LiveId" clId="{55BA2631-B2C5-4B04-9307-A5A6AD6AA7DB}" dt="2026-04-30T14:35:12.263" v="771" actId="790"/>
        <pc:sldMkLst>
          <pc:docMk/>
          <pc:sldMk cId="3366349379" sldId="2246"/>
        </pc:sldMkLst>
        <pc:spChg chg="mod">
          <ac:chgData name="Антон Янко" userId="965ca0305301fe4e" providerId="LiveId" clId="{55BA2631-B2C5-4B04-9307-A5A6AD6AA7DB}" dt="2026-04-30T14:35:12.263" v="771" actId="790"/>
          <ac:spMkLst>
            <pc:docMk/>
            <pc:sldMk cId="3366349379" sldId="2246"/>
            <ac:spMk id="2" creationId="{A26DDBCA-0976-669D-21A8-E0DD8E36EEEF}"/>
          </ac:spMkLst>
        </pc:spChg>
        <pc:spChg chg="mod">
          <ac:chgData name="Антон Янко" userId="965ca0305301fe4e" providerId="LiveId" clId="{55BA2631-B2C5-4B04-9307-A5A6AD6AA7DB}" dt="2026-04-30T14:35:12.263" v="771" actId="790"/>
          <ac:spMkLst>
            <pc:docMk/>
            <pc:sldMk cId="3366349379" sldId="2246"/>
            <ac:spMk id="4" creationId="{BF292C4B-21D0-F01F-F06B-F2E104AB6C36}"/>
          </ac:spMkLst>
        </pc:spChg>
      </pc:sldChg>
      <pc:sldChg chg="modSp add mod">
        <pc:chgData name="Антон Янко" userId="965ca0305301fe4e" providerId="LiveId" clId="{55BA2631-B2C5-4B04-9307-A5A6AD6AA7DB}" dt="2026-04-30T14:35:12.263" v="771" actId="790"/>
        <pc:sldMkLst>
          <pc:docMk/>
          <pc:sldMk cId="0" sldId="2248"/>
        </pc:sldMkLst>
        <pc:spChg chg="mod">
          <ac:chgData name="Антон Янко" userId="965ca0305301fe4e" providerId="LiveId" clId="{55BA2631-B2C5-4B04-9307-A5A6AD6AA7DB}" dt="2026-04-30T14:35:12.263" v="771" actId="790"/>
          <ac:spMkLst>
            <pc:docMk/>
            <pc:sldMk cId="0" sldId="2248"/>
            <ac:spMk id="2" creationId="{00000000-0000-0000-0000-000000000000}"/>
          </ac:spMkLst>
        </pc:spChg>
        <pc:spChg chg="mod">
          <ac:chgData name="Антон Янко" userId="965ca0305301fe4e" providerId="LiveId" clId="{55BA2631-B2C5-4B04-9307-A5A6AD6AA7DB}" dt="2026-04-30T14:35:12.263" v="771" actId="790"/>
          <ac:spMkLst>
            <pc:docMk/>
            <pc:sldMk cId="0" sldId="2248"/>
            <ac:spMk id="4" creationId="{00000000-0000-0000-0000-000000000000}"/>
          </ac:spMkLst>
        </pc:spChg>
        <pc:spChg chg="mod">
          <ac:chgData name="Антон Янко" userId="965ca0305301fe4e" providerId="LiveId" clId="{55BA2631-B2C5-4B04-9307-A5A6AD6AA7DB}" dt="2026-04-30T14:35:12.263" v="771" actId="790"/>
          <ac:spMkLst>
            <pc:docMk/>
            <pc:sldMk cId="0" sldId="2248"/>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249"/>
        </pc:sldMkLst>
        <pc:spChg chg="mod">
          <ac:chgData name="Антон Янко" userId="965ca0305301fe4e" providerId="LiveId" clId="{55BA2631-B2C5-4B04-9307-A5A6AD6AA7DB}" dt="2026-04-30T14:35:12.263" v="771" actId="790"/>
          <ac:spMkLst>
            <pc:docMk/>
            <pc:sldMk cId="0" sldId="2249"/>
            <ac:spMk id="2" creationId="{00000000-0000-0000-0000-000000000000}"/>
          </ac:spMkLst>
        </pc:spChg>
        <pc:spChg chg="mod">
          <ac:chgData name="Антон Янко" userId="965ca0305301fe4e" providerId="LiveId" clId="{55BA2631-B2C5-4B04-9307-A5A6AD6AA7DB}" dt="2026-04-30T14:35:12.263" v="771" actId="790"/>
          <ac:spMkLst>
            <pc:docMk/>
            <pc:sldMk cId="0" sldId="2249"/>
            <ac:spMk id="4" creationId="{00000000-0000-0000-0000-000000000000}"/>
          </ac:spMkLst>
        </pc:spChg>
        <pc:spChg chg="mod">
          <ac:chgData name="Антон Янко" userId="965ca0305301fe4e" providerId="LiveId" clId="{55BA2631-B2C5-4B04-9307-A5A6AD6AA7DB}" dt="2026-04-30T14:35:12.263" v="771" actId="790"/>
          <ac:spMkLst>
            <pc:docMk/>
            <pc:sldMk cId="0" sldId="2249"/>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169819375" sldId="2250"/>
        </pc:sldMkLst>
        <pc:spChg chg="mod">
          <ac:chgData name="Антон Янко" userId="965ca0305301fe4e" providerId="LiveId" clId="{55BA2631-B2C5-4B04-9307-A5A6AD6AA7DB}" dt="2026-04-30T14:35:12.263" v="771" actId="790"/>
          <ac:spMkLst>
            <pc:docMk/>
            <pc:sldMk cId="169819375" sldId="2250"/>
            <ac:spMk id="2" creationId="{DD9C0E6F-D0A1-6AA2-8477-72F24304F66F}"/>
          </ac:spMkLst>
        </pc:spChg>
        <pc:spChg chg="mod">
          <ac:chgData name="Антон Янко" userId="965ca0305301fe4e" providerId="LiveId" clId="{55BA2631-B2C5-4B04-9307-A5A6AD6AA7DB}" dt="2026-04-30T14:35:12.263" v="771" actId="790"/>
          <ac:spMkLst>
            <pc:docMk/>
            <pc:sldMk cId="169819375" sldId="2250"/>
            <ac:spMk id="3" creationId="{D4032452-9BC2-E5C2-BC44-1C902B6154D8}"/>
          </ac:spMkLst>
        </pc:spChg>
        <pc:spChg chg="mod">
          <ac:chgData name="Антон Янко" userId="965ca0305301fe4e" providerId="LiveId" clId="{55BA2631-B2C5-4B04-9307-A5A6AD6AA7DB}" dt="2026-04-30T14:35:12.263" v="771" actId="790"/>
          <ac:spMkLst>
            <pc:docMk/>
            <pc:sldMk cId="169819375" sldId="2250"/>
            <ac:spMk id="4" creationId="{A21C4855-6535-0B9E-02AA-CF8FCF111C03}"/>
          </ac:spMkLst>
        </pc:spChg>
        <pc:spChg chg="mod">
          <ac:chgData name="Антон Янко" userId="965ca0305301fe4e" providerId="LiveId" clId="{55BA2631-B2C5-4B04-9307-A5A6AD6AA7DB}" dt="2026-04-30T14:35:12.263" v="771" actId="790"/>
          <ac:spMkLst>
            <pc:docMk/>
            <pc:sldMk cId="169819375" sldId="2250"/>
            <ac:spMk id="5" creationId="{5EAC05D4-20BA-9B4F-27DE-21BEC53BDB06}"/>
          </ac:spMkLst>
        </pc:spChg>
      </pc:sldChg>
      <pc:sldChg chg="modSp add mod">
        <pc:chgData name="Антон Янко" userId="965ca0305301fe4e" providerId="LiveId" clId="{55BA2631-B2C5-4B04-9307-A5A6AD6AA7DB}" dt="2026-04-30T14:35:12.263" v="771" actId="790"/>
        <pc:sldMkLst>
          <pc:docMk/>
          <pc:sldMk cId="2096540156" sldId="2251"/>
        </pc:sldMkLst>
        <pc:spChg chg="mod">
          <ac:chgData name="Антон Янко" userId="965ca0305301fe4e" providerId="LiveId" clId="{55BA2631-B2C5-4B04-9307-A5A6AD6AA7DB}" dt="2026-04-30T14:35:12.263" v="771" actId="790"/>
          <ac:spMkLst>
            <pc:docMk/>
            <pc:sldMk cId="2096540156" sldId="2251"/>
            <ac:spMk id="2" creationId="{E8CD0018-5BF5-FE4E-FC23-B23A13C55192}"/>
          </ac:spMkLst>
        </pc:spChg>
        <pc:spChg chg="mod">
          <ac:chgData name="Антон Янко" userId="965ca0305301fe4e" providerId="LiveId" clId="{55BA2631-B2C5-4B04-9307-A5A6AD6AA7DB}" dt="2026-04-30T14:35:12.263" v="771" actId="790"/>
          <ac:spMkLst>
            <pc:docMk/>
            <pc:sldMk cId="2096540156" sldId="2251"/>
            <ac:spMk id="4" creationId="{999D91D5-CC39-FB27-4D23-00567DC05873}"/>
          </ac:spMkLst>
        </pc:spChg>
        <pc:spChg chg="mod">
          <ac:chgData name="Антон Янко" userId="965ca0305301fe4e" providerId="LiveId" clId="{55BA2631-B2C5-4B04-9307-A5A6AD6AA7DB}" dt="2026-04-30T14:35:12.263" v="771" actId="790"/>
          <ac:spMkLst>
            <pc:docMk/>
            <pc:sldMk cId="2096540156" sldId="2251"/>
            <ac:spMk id="5" creationId="{05A72D3B-5EBF-A8A9-DBEA-1D586B1D2DC1}"/>
          </ac:spMkLst>
        </pc:spChg>
        <pc:graphicFrameChg chg="modGraphic">
          <ac:chgData name="Антон Янко" userId="965ca0305301fe4e" providerId="LiveId" clId="{55BA2631-B2C5-4B04-9307-A5A6AD6AA7DB}" dt="2026-04-30T14:35:12.263" v="771" actId="790"/>
          <ac:graphicFrameMkLst>
            <pc:docMk/>
            <pc:sldMk cId="2096540156" sldId="2251"/>
            <ac:graphicFrameMk id="3" creationId="{4CD8E703-9516-420B-F8A8-13473FBF9F4F}"/>
          </ac:graphicFrameMkLst>
        </pc:graphicFrameChg>
      </pc:sldChg>
      <pc:sldChg chg="modSp add mod">
        <pc:chgData name="Антон Янко" userId="965ca0305301fe4e" providerId="LiveId" clId="{55BA2631-B2C5-4B04-9307-A5A6AD6AA7DB}" dt="2026-04-30T14:35:12.263" v="771" actId="790"/>
        <pc:sldMkLst>
          <pc:docMk/>
          <pc:sldMk cId="1669258541" sldId="2252"/>
        </pc:sldMkLst>
        <pc:spChg chg="mod">
          <ac:chgData name="Антон Янко" userId="965ca0305301fe4e" providerId="LiveId" clId="{55BA2631-B2C5-4B04-9307-A5A6AD6AA7DB}" dt="2026-04-30T14:35:12.263" v="771" actId="790"/>
          <ac:spMkLst>
            <pc:docMk/>
            <pc:sldMk cId="1669258541" sldId="2252"/>
            <ac:spMk id="2" creationId="{3A90F252-F1C6-BE0A-BB35-0A94BFF45806}"/>
          </ac:spMkLst>
        </pc:spChg>
        <pc:spChg chg="mod">
          <ac:chgData name="Антон Янко" userId="965ca0305301fe4e" providerId="LiveId" clId="{55BA2631-B2C5-4B04-9307-A5A6AD6AA7DB}" dt="2026-04-30T14:35:12.263" v="771" actId="790"/>
          <ac:spMkLst>
            <pc:docMk/>
            <pc:sldMk cId="1669258541" sldId="2252"/>
            <ac:spMk id="4" creationId="{C857871B-23B4-8869-F8BC-81DCF4123FF4}"/>
          </ac:spMkLst>
        </pc:spChg>
        <pc:spChg chg="mod">
          <ac:chgData name="Антон Янко" userId="965ca0305301fe4e" providerId="LiveId" clId="{55BA2631-B2C5-4B04-9307-A5A6AD6AA7DB}" dt="2026-04-30T14:35:12.263" v="771" actId="790"/>
          <ac:spMkLst>
            <pc:docMk/>
            <pc:sldMk cId="1669258541" sldId="2252"/>
            <ac:spMk id="5" creationId="{6BADB1B0-3D3E-9812-C8C9-D36F4A8CBD4F}"/>
          </ac:spMkLst>
        </pc:spChg>
        <pc:graphicFrameChg chg="modGraphic">
          <ac:chgData name="Антон Янко" userId="965ca0305301fe4e" providerId="LiveId" clId="{55BA2631-B2C5-4B04-9307-A5A6AD6AA7DB}" dt="2026-04-30T14:35:12.263" v="771" actId="790"/>
          <ac:graphicFrameMkLst>
            <pc:docMk/>
            <pc:sldMk cId="1669258541" sldId="2252"/>
            <ac:graphicFrameMk id="10" creationId="{83EA4FEC-4123-EA78-A1DD-47C2B5EAEC7E}"/>
          </ac:graphicFrameMkLst>
        </pc:graphicFrameChg>
      </pc:sldChg>
      <pc:sldChg chg="modSp add mod">
        <pc:chgData name="Антон Янко" userId="965ca0305301fe4e" providerId="LiveId" clId="{55BA2631-B2C5-4B04-9307-A5A6AD6AA7DB}" dt="2026-04-30T14:35:12.263" v="771" actId="790"/>
        <pc:sldMkLst>
          <pc:docMk/>
          <pc:sldMk cId="433241844" sldId="2253"/>
        </pc:sldMkLst>
        <pc:spChg chg="mod">
          <ac:chgData name="Антон Янко" userId="965ca0305301fe4e" providerId="LiveId" clId="{55BA2631-B2C5-4B04-9307-A5A6AD6AA7DB}" dt="2026-04-30T14:35:12.263" v="771" actId="790"/>
          <ac:spMkLst>
            <pc:docMk/>
            <pc:sldMk cId="433241844" sldId="2253"/>
            <ac:spMk id="2" creationId="{3C92EA5F-DEAC-3C02-7DC4-2E8C2449D55C}"/>
          </ac:spMkLst>
        </pc:spChg>
        <pc:spChg chg="mod">
          <ac:chgData name="Антон Янко" userId="965ca0305301fe4e" providerId="LiveId" clId="{55BA2631-B2C5-4B04-9307-A5A6AD6AA7DB}" dt="2026-04-30T14:35:12.263" v="771" actId="790"/>
          <ac:spMkLst>
            <pc:docMk/>
            <pc:sldMk cId="433241844" sldId="2253"/>
            <ac:spMk id="4" creationId="{DD8BBF74-C10F-42A4-B113-A91199ACDEE6}"/>
          </ac:spMkLst>
        </pc:spChg>
        <pc:spChg chg="mod">
          <ac:chgData name="Антон Янко" userId="965ca0305301fe4e" providerId="LiveId" clId="{55BA2631-B2C5-4B04-9307-A5A6AD6AA7DB}" dt="2026-04-30T14:35:12.263" v="771" actId="790"/>
          <ac:spMkLst>
            <pc:docMk/>
            <pc:sldMk cId="433241844" sldId="2253"/>
            <ac:spMk id="5" creationId="{C37485C9-A790-EE3F-4C13-89AB28247C2E}"/>
          </ac:spMkLst>
        </pc:spChg>
      </pc:sldChg>
      <pc:sldChg chg="modSp add mod">
        <pc:chgData name="Антон Янко" userId="965ca0305301fe4e" providerId="LiveId" clId="{55BA2631-B2C5-4B04-9307-A5A6AD6AA7DB}" dt="2026-04-30T14:35:12.263" v="771" actId="790"/>
        <pc:sldMkLst>
          <pc:docMk/>
          <pc:sldMk cId="2789298655" sldId="2254"/>
        </pc:sldMkLst>
        <pc:spChg chg="mod">
          <ac:chgData name="Антон Янко" userId="965ca0305301fe4e" providerId="LiveId" clId="{55BA2631-B2C5-4B04-9307-A5A6AD6AA7DB}" dt="2026-04-30T14:35:12.263" v="771" actId="790"/>
          <ac:spMkLst>
            <pc:docMk/>
            <pc:sldMk cId="2789298655" sldId="2254"/>
            <ac:spMk id="2" creationId="{551B2246-6056-1403-A6B7-344235C6CD37}"/>
          </ac:spMkLst>
        </pc:spChg>
        <pc:spChg chg="mod">
          <ac:chgData name="Антон Янко" userId="965ca0305301fe4e" providerId="LiveId" clId="{55BA2631-B2C5-4B04-9307-A5A6AD6AA7DB}" dt="2026-04-30T14:35:12.263" v="771" actId="790"/>
          <ac:spMkLst>
            <pc:docMk/>
            <pc:sldMk cId="2789298655" sldId="2254"/>
            <ac:spMk id="4" creationId="{DBCFB9CF-70B6-0320-6FEA-84E270DC618C}"/>
          </ac:spMkLst>
        </pc:spChg>
        <pc:spChg chg="mod">
          <ac:chgData name="Антон Янко" userId="965ca0305301fe4e" providerId="LiveId" clId="{55BA2631-B2C5-4B04-9307-A5A6AD6AA7DB}" dt="2026-04-30T14:35:12.263" v="771" actId="790"/>
          <ac:spMkLst>
            <pc:docMk/>
            <pc:sldMk cId="2789298655" sldId="2254"/>
            <ac:spMk id="5" creationId="{1BEDE21B-5BC6-9B65-4C3F-7B0C7DC16A28}"/>
          </ac:spMkLst>
        </pc:spChg>
      </pc:sldChg>
      <pc:sldChg chg="modSp add mod">
        <pc:chgData name="Антон Янко" userId="965ca0305301fe4e" providerId="LiveId" clId="{55BA2631-B2C5-4B04-9307-A5A6AD6AA7DB}" dt="2026-04-30T14:35:12.263" v="771" actId="790"/>
        <pc:sldMkLst>
          <pc:docMk/>
          <pc:sldMk cId="1529878002" sldId="2255"/>
        </pc:sldMkLst>
        <pc:spChg chg="mod">
          <ac:chgData name="Антон Янко" userId="965ca0305301fe4e" providerId="LiveId" clId="{55BA2631-B2C5-4B04-9307-A5A6AD6AA7DB}" dt="2026-04-30T14:35:12.263" v="771" actId="790"/>
          <ac:spMkLst>
            <pc:docMk/>
            <pc:sldMk cId="1529878002" sldId="2255"/>
            <ac:spMk id="2" creationId="{64C7815A-F51C-14AC-2B77-30D1CF793299}"/>
          </ac:spMkLst>
        </pc:spChg>
        <pc:spChg chg="mod">
          <ac:chgData name="Антон Янко" userId="965ca0305301fe4e" providerId="LiveId" clId="{55BA2631-B2C5-4B04-9307-A5A6AD6AA7DB}" dt="2026-04-30T14:35:12.263" v="771" actId="790"/>
          <ac:spMkLst>
            <pc:docMk/>
            <pc:sldMk cId="1529878002" sldId="2255"/>
            <ac:spMk id="4" creationId="{5DA6787E-B672-A622-48F7-B2CC579702D0}"/>
          </ac:spMkLst>
        </pc:spChg>
        <pc:spChg chg="mod">
          <ac:chgData name="Антон Янко" userId="965ca0305301fe4e" providerId="LiveId" clId="{55BA2631-B2C5-4B04-9307-A5A6AD6AA7DB}" dt="2026-04-30T14:35:12.263" v="771" actId="790"/>
          <ac:spMkLst>
            <pc:docMk/>
            <pc:sldMk cId="1529878002" sldId="2255"/>
            <ac:spMk id="5" creationId="{22BDA4DE-091A-23AB-C7B7-E8A627D1C1C6}"/>
          </ac:spMkLst>
        </pc:spChg>
      </pc:sldChg>
      <pc:sldChg chg="modSp add mod">
        <pc:chgData name="Антон Янко" userId="965ca0305301fe4e" providerId="LiveId" clId="{55BA2631-B2C5-4B04-9307-A5A6AD6AA7DB}" dt="2026-04-30T14:35:12.263" v="771" actId="790"/>
        <pc:sldMkLst>
          <pc:docMk/>
          <pc:sldMk cId="2211619852" sldId="2256"/>
        </pc:sldMkLst>
        <pc:spChg chg="mod">
          <ac:chgData name="Антон Янко" userId="965ca0305301fe4e" providerId="LiveId" clId="{55BA2631-B2C5-4B04-9307-A5A6AD6AA7DB}" dt="2026-04-30T14:35:12.263" v="771" actId="790"/>
          <ac:spMkLst>
            <pc:docMk/>
            <pc:sldMk cId="2211619852" sldId="2256"/>
            <ac:spMk id="2" creationId="{2007EE0C-6349-96D7-9581-A07136104209}"/>
          </ac:spMkLst>
        </pc:spChg>
        <pc:spChg chg="mod">
          <ac:chgData name="Антон Янко" userId="965ca0305301fe4e" providerId="LiveId" clId="{55BA2631-B2C5-4B04-9307-A5A6AD6AA7DB}" dt="2026-04-30T14:35:12.263" v="771" actId="790"/>
          <ac:spMkLst>
            <pc:docMk/>
            <pc:sldMk cId="2211619852" sldId="2256"/>
            <ac:spMk id="4" creationId="{CCAE0ED6-D8CA-6279-67CE-72A54461D872}"/>
          </ac:spMkLst>
        </pc:spChg>
        <pc:spChg chg="mod">
          <ac:chgData name="Антон Янко" userId="965ca0305301fe4e" providerId="LiveId" clId="{55BA2631-B2C5-4B04-9307-A5A6AD6AA7DB}" dt="2026-04-30T14:35:12.263" v="771" actId="790"/>
          <ac:spMkLst>
            <pc:docMk/>
            <pc:sldMk cId="2211619852" sldId="2256"/>
            <ac:spMk id="5" creationId="{390B86F9-D43E-A630-84AA-985CE30E0401}"/>
          </ac:spMkLst>
        </pc:spChg>
      </pc:sldChg>
      <pc:sldChg chg="modSp add mod">
        <pc:chgData name="Антон Янко" userId="965ca0305301fe4e" providerId="LiveId" clId="{55BA2631-B2C5-4B04-9307-A5A6AD6AA7DB}" dt="2026-04-30T14:35:12.263" v="771" actId="790"/>
        <pc:sldMkLst>
          <pc:docMk/>
          <pc:sldMk cId="1745321025" sldId="2257"/>
        </pc:sldMkLst>
        <pc:spChg chg="mod">
          <ac:chgData name="Антон Янко" userId="965ca0305301fe4e" providerId="LiveId" clId="{55BA2631-B2C5-4B04-9307-A5A6AD6AA7DB}" dt="2026-04-30T14:35:12.263" v="771" actId="790"/>
          <ac:spMkLst>
            <pc:docMk/>
            <pc:sldMk cId="1745321025" sldId="2257"/>
            <ac:spMk id="2" creationId="{0151079D-1A2C-0493-8BC0-04547EA7D239}"/>
          </ac:spMkLst>
        </pc:spChg>
        <pc:spChg chg="mod">
          <ac:chgData name="Антон Янко" userId="965ca0305301fe4e" providerId="LiveId" clId="{55BA2631-B2C5-4B04-9307-A5A6AD6AA7DB}" dt="2026-04-30T14:35:12.263" v="771" actId="790"/>
          <ac:spMkLst>
            <pc:docMk/>
            <pc:sldMk cId="1745321025" sldId="2257"/>
            <ac:spMk id="4" creationId="{75C63AA1-A864-CC97-0E49-3280412D2F2E}"/>
          </ac:spMkLst>
        </pc:spChg>
        <pc:spChg chg="mod">
          <ac:chgData name="Антон Янко" userId="965ca0305301fe4e" providerId="LiveId" clId="{55BA2631-B2C5-4B04-9307-A5A6AD6AA7DB}" dt="2026-04-30T14:35:12.263" v="771" actId="790"/>
          <ac:spMkLst>
            <pc:docMk/>
            <pc:sldMk cId="1745321025" sldId="2257"/>
            <ac:spMk id="5" creationId="{80E4615D-F0AC-5D5A-CCAC-7C7B2E6C5686}"/>
          </ac:spMkLst>
        </pc:spChg>
        <pc:graphicFrameChg chg="modGraphic">
          <ac:chgData name="Антон Янко" userId="965ca0305301fe4e" providerId="LiveId" clId="{55BA2631-B2C5-4B04-9307-A5A6AD6AA7DB}" dt="2026-04-30T14:35:12.263" v="771" actId="790"/>
          <ac:graphicFrameMkLst>
            <pc:docMk/>
            <pc:sldMk cId="1745321025" sldId="2257"/>
            <ac:graphicFrameMk id="3" creationId="{96895872-F65B-4EEB-6471-059477DDA691}"/>
          </ac:graphicFrameMkLst>
        </pc:graphicFrameChg>
      </pc:sldChg>
      <pc:sldChg chg="modSp add mod">
        <pc:chgData name="Антон Янко" userId="965ca0305301fe4e" providerId="LiveId" clId="{55BA2631-B2C5-4B04-9307-A5A6AD6AA7DB}" dt="2026-04-30T14:35:12.263" v="771" actId="790"/>
        <pc:sldMkLst>
          <pc:docMk/>
          <pc:sldMk cId="3496602682" sldId="2258"/>
        </pc:sldMkLst>
        <pc:spChg chg="mod">
          <ac:chgData name="Антон Янко" userId="965ca0305301fe4e" providerId="LiveId" clId="{55BA2631-B2C5-4B04-9307-A5A6AD6AA7DB}" dt="2026-04-30T14:35:12.263" v="771" actId="790"/>
          <ac:spMkLst>
            <pc:docMk/>
            <pc:sldMk cId="3496602682" sldId="2258"/>
            <ac:spMk id="2" creationId="{CF0E4092-70C0-EC26-A2BF-9D5B62FFF9B7}"/>
          </ac:spMkLst>
        </pc:spChg>
        <pc:spChg chg="mod">
          <ac:chgData name="Антон Янко" userId="965ca0305301fe4e" providerId="LiveId" clId="{55BA2631-B2C5-4B04-9307-A5A6AD6AA7DB}" dt="2026-04-30T14:35:12.263" v="771" actId="790"/>
          <ac:spMkLst>
            <pc:docMk/>
            <pc:sldMk cId="3496602682" sldId="2258"/>
            <ac:spMk id="4" creationId="{98E305AD-1F5D-F749-0F70-E75F612BBB82}"/>
          </ac:spMkLst>
        </pc:spChg>
        <pc:spChg chg="mod">
          <ac:chgData name="Антон Янко" userId="965ca0305301fe4e" providerId="LiveId" clId="{55BA2631-B2C5-4B04-9307-A5A6AD6AA7DB}" dt="2026-04-30T14:35:12.263" v="771" actId="790"/>
          <ac:spMkLst>
            <pc:docMk/>
            <pc:sldMk cId="3496602682" sldId="2258"/>
            <ac:spMk id="5" creationId="{316730F3-8436-ADC1-E13C-0B5FCCF8145A}"/>
          </ac:spMkLst>
        </pc:spChg>
      </pc:sldChg>
      <pc:sldChg chg="modSp add mod">
        <pc:chgData name="Антон Янко" userId="965ca0305301fe4e" providerId="LiveId" clId="{55BA2631-B2C5-4B04-9307-A5A6AD6AA7DB}" dt="2026-04-30T14:35:12.263" v="771" actId="790"/>
        <pc:sldMkLst>
          <pc:docMk/>
          <pc:sldMk cId="302334811" sldId="2259"/>
        </pc:sldMkLst>
        <pc:spChg chg="mod">
          <ac:chgData name="Антон Янко" userId="965ca0305301fe4e" providerId="LiveId" clId="{55BA2631-B2C5-4B04-9307-A5A6AD6AA7DB}" dt="2026-04-30T14:35:12.263" v="771" actId="790"/>
          <ac:spMkLst>
            <pc:docMk/>
            <pc:sldMk cId="302334811" sldId="2259"/>
            <ac:spMk id="2" creationId="{A13C4411-3A8B-7BCE-0239-078EF118608C}"/>
          </ac:spMkLst>
        </pc:spChg>
        <pc:spChg chg="mod">
          <ac:chgData name="Антон Янко" userId="965ca0305301fe4e" providerId="LiveId" clId="{55BA2631-B2C5-4B04-9307-A5A6AD6AA7DB}" dt="2026-04-30T14:35:12.263" v="771" actId="790"/>
          <ac:spMkLst>
            <pc:docMk/>
            <pc:sldMk cId="302334811" sldId="2259"/>
            <ac:spMk id="4" creationId="{45D57788-9E9E-54F9-72AC-DA2568C9D364}"/>
          </ac:spMkLst>
        </pc:spChg>
        <pc:spChg chg="mod">
          <ac:chgData name="Антон Янко" userId="965ca0305301fe4e" providerId="LiveId" clId="{55BA2631-B2C5-4B04-9307-A5A6AD6AA7DB}" dt="2026-04-30T14:35:12.263" v="771" actId="790"/>
          <ac:spMkLst>
            <pc:docMk/>
            <pc:sldMk cId="302334811" sldId="2259"/>
            <ac:spMk id="5" creationId="{27F985D5-91ED-1A17-79EB-BACADE7561A6}"/>
          </ac:spMkLst>
        </pc:spChg>
      </pc:sldChg>
      <pc:sldChg chg="modSp add mod">
        <pc:chgData name="Антон Янко" userId="965ca0305301fe4e" providerId="LiveId" clId="{55BA2631-B2C5-4B04-9307-A5A6AD6AA7DB}" dt="2026-04-30T14:35:12.263" v="771" actId="790"/>
        <pc:sldMkLst>
          <pc:docMk/>
          <pc:sldMk cId="378867023" sldId="2260"/>
        </pc:sldMkLst>
        <pc:spChg chg="mod">
          <ac:chgData name="Антон Янко" userId="965ca0305301fe4e" providerId="LiveId" clId="{55BA2631-B2C5-4B04-9307-A5A6AD6AA7DB}" dt="2026-04-30T14:35:12.263" v="771" actId="790"/>
          <ac:spMkLst>
            <pc:docMk/>
            <pc:sldMk cId="378867023" sldId="2260"/>
            <ac:spMk id="2" creationId="{00FF5ADF-51DF-C592-8934-A1DF6D192AD0}"/>
          </ac:spMkLst>
        </pc:spChg>
        <pc:spChg chg="mod">
          <ac:chgData name="Антон Янко" userId="965ca0305301fe4e" providerId="LiveId" clId="{55BA2631-B2C5-4B04-9307-A5A6AD6AA7DB}" dt="2026-04-30T14:35:12.263" v="771" actId="790"/>
          <ac:spMkLst>
            <pc:docMk/>
            <pc:sldMk cId="378867023" sldId="2260"/>
            <ac:spMk id="4" creationId="{5F6D237D-A066-79E1-5BE2-A78364F853CC}"/>
          </ac:spMkLst>
        </pc:spChg>
        <pc:spChg chg="mod">
          <ac:chgData name="Антон Янко" userId="965ca0305301fe4e" providerId="LiveId" clId="{55BA2631-B2C5-4B04-9307-A5A6AD6AA7DB}" dt="2026-04-30T14:35:12.263" v="771" actId="790"/>
          <ac:spMkLst>
            <pc:docMk/>
            <pc:sldMk cId="378867023" sldId="2260"/>
            <ac:spMk id="5" creationId="{01D0477E-A618-B92A-8CE1-A2F683A01134}"/>
          </ac:spMkLst>
        </pc:spChg>
      </pc:sldChg>
      <pc:sldChg chg="modSp add mod">
        <pc:chgData name="Антон Янко" userId="965ca0305301fe4e" providerId="LiveId" clId="{55BA2631-B2C5-4B04-9307-A5A6AD6AA7DB}" dt="2026-04-30T14:35:12.263" v="771" actId="790"/>
        <pc:sldMkLst>
          <pc:docMk/>
          <pc:sldMk cId="2582798984" sldId="2261"/>
        </pc:sldMkLst>
        <pc:spChg chg="mod">
          <ac:chgData name="Антон Янко" userId="965ca0305301fe4e" providerId="LiveId" clId="{55BA2631-B2C5-4B04-9307-A5A6AD6AA7DB}" dt="2026-04-30T14:35:12.263" v="771" actId="790"/>
          <ac:spMkLst>
            <pc:docMk/>
            <pc:sldMk cId="2582798984" sldId="2261"/>
            <ac:spMk id="2" creationId="{EC6E3165-AD77-BCA7-2585-31EBCC9C4B09}"/>
          </ac:spMkLst>
        </pc:spChg>
        <pc:spChg chg="mod">
          <ac:chgData name="Антон Янко" userId="965ca0305301fe4e" providerId="LiveId" clId="{55BA2631-B2C5-4B04-9307-A5A6AD6AA7DB}" dt="2026-04-30T14:35:12.263" v="771" actId="790"/>
          <ac:spMkLst>
            <pc:docMk/>
            <pc:sldMk cId="2582798984" sldId="2261"/>
            <ac:spMk id="4" creationId="{AE281AF3-976B-19F1-7330-22A91EAE4744}"/>
          </ac:spMkLst>
        </pc:spChg>
        <pc:spChg chg="mod">
          <ac:chgData name="Антон Янко" userId="965ca0305301fe4e" providerId="LiveId" clId="{55BA2631-B2C5-4B04-9307-A5A6AD6AA7DB}" dt="2026-04-30T14:35:12.263" v="771" actId="790"/>
          <ac:spMkLst>
            <pc:docMk/>
            <pc:sldMk cId="2582798984" sldId="2261"/>
            <ac:spMk id="5" creationId="{D1987DBF-F649-9F3A-8482-17B89557873B}"/>
          </ac:spMkLst>
        </pc:spChg>
      </pc:sldChg>
      <pc:sldChg chg="modSp add mod">
        <pc:chgData name="Антон Янко" userId="965ca0305301fe4e" providerId="LiveId" clId="{55BA2631-B2C5-4B04-9307-A5A6AD6AA7DB}" dt="2026-04-30T14:35:12.263" v="771" actId="790"/>
        <pc:sldMkLst>
          <pc:docMk/>
          <pc:sldMk cId="397677273" sldId="2262"/>
        </pc:sldMkLst>
        <pc:spChg chg="mod">
          <ac:chgData name="Антон Янко" userId="965ca0305301fe4e" providerId="LiveId" clId="{55BA2631-B2C5-4B04-9307-A5A6AD6AA7DB}" dt="2026-04-30T14:35:12.263" v="771" actId="790"/>
          <ac:spMkLst>
            <pc:docMk/>
            <pc:sldMk cId="397677273" sldId="2262"/>
            <ac:spMk id="2" creationId="{C733CDD1-9EA3-B061-2F42-D67583914009}"/>
          </ac:spMkLst>
        </pc:spChg>
        <pc:spChg chg="mod">
          <ac:chgData name="Антон Янко" userId="965ca0305301fe4e" providerId="LiveId" clId="{55BA2631-B2C5-4B04-9307-A5A6AD6AA7DB}" dt="2026-04-30T14:35:12.263" v="771" actId="790"/>
          <ac:spMkLst>
            <pc:docMk/>
            <pc:sldMk cId="397677273" sldId="2262"/>
            <ac:spMk id="4" creationId="{CBCC01EC-D204-9589-5D87-417DDB779BF5}"/>
          </ac:spMkLst>
        </pc:spChg>
        <pc:spChg chg="mod">
          <ac:chgData name="Антон Янко" userId="965ca0305301fe4e" providerId="LiveId" clId="{55BA2631-B2C5-4B04-9307-A5A6AD6AA7DB}" dt="2026-04-30T14:35:12.263" v="771" actId="790"/>
          <ac:spMkLst>
            <pc:docMk/>
            <pc:sldMk cId="397677273" sldId="2262"/>
            <ac:spMk id="5" creationId="{173B3C6E-AC51-83D1-F632-4248311FFF87}"/>
          </ac:spMkLst>
        </pc:spChg>
      </pc:sldChg>
      <pc:sldChg chg="modSp add mod">
        <pc:chgData name="Антон Янко" userId="965ca0305301fe4e" providerId="LiveId" clId="{55BA2631-B2C5-4B04-9307-A5A6AD6AA7DB}" dt="2026-04-30T14:35:12.263" v="771" actId="790"/>
        <pc:sldMkLst>
          <pc:docMk/>
          <pc:sldMk cId="3258964183" sldId="2263"/>
        </pc:sldMkLst>
        <pc:spChg chg="mod">
          <ac:chgData name="Антон Янко" userId="965ca0305301fe4e" providerId="LiveId" clId="{55BA2631-B2C5-4B04-9307-A5A6AD6AA7DB}" dt="2026-04-30T14:35:12.263" v="771" actId="790"/>
          <ac:spMkLst>
            <pc:docMk/>
            <pc:sldMk cId="3258964183" sldId="2263"/>
            <ac:spMk id="2" creationId="{7D689B57-D794-07E5-556E-947773940764}"/>
          </ac:spMkLst>
        </pc:spChg>
        <pc:spChg chg="mod">
          <ac:chgData name="Антон Янко" userId="965ca0305301fe4e" providerId="LiveId" clId="{55BA2631-B2C5-4B04-9307-A5A6AD6AA7DB}" dt="2026-04-30T14:35:12.263" v="771" actId="790"/>
          <ac:spMkLst>
            <pc:docMk/>
            <pc:sldMk cId="3258964183" sldId="2263"/>
            <ac:spMk id="4" creationId="{F67A85B4-F729-2C13-B6C7-DF107AEC857F}"/>
          </ac:spMkLst>
        </pc:spChg>
        <pc:spChg chg="mod">
          <ac:chgData name="Антон Янко" userId="965ca0305301fe4e" providerId="LiveId" clId="{55BA2631-B2C5-4B04-9307-A5A6AD6AA7DB}" dt="2026-04-30T14:35:12.263" v="771" actId="790"/>
          <ac:spMkLst>
            <pc:docMk/>
            <pc:sldMk cId="3258964183" sldId="2263"/>
            <ac:spMk id="5" creationId="{27E078EF-26AD-BF7E-70CD-7609B1B5C798}"/>
          </ac:spMkLst>
        </pc:spChg>
      </pc:sldChg>
      <pc:sldChg chg="modSp add mod">
        <pc:chgData name="Антон Янко" userId="965ca0305301fe4e" providerId="LiveId" clId="{55BA2631-B2C5-4B04-9307-A5A6AD6AA7DB}" dt="2026-04-30T14:35:12.263" v="771" actId="790"/>
        <pc:sldMkLst>
          <pc:docMk/>
          <pc:sldMk cId="3094360064" sldId="2264"/>
        </pc:sldMkLst>
        <pc:spChg chg="mod">
          <ac:chgData name="Антон Янко" userId="965ca0305301fe4e" providerId="LiveId" clId="{55BA2631-B2C5-4B04-9307-A5A6AD6AA7DB}" dt="2026-04-30T14:35:12.263" v="771" actId="790"/>
          <ac:spMkLst>
            <pc:docMk/>
            <pc:sldMk cId="3094360064" sldId="2264"/>
            <ac:spMk id="2" creationId="{D60BC3E1-FF64-05FD-2F3C-B3835BAC97DB}"/>
          </ac:spMkLst>
        </pc:spChg>
        <pc:spChg chg="mod">
          <ac:chgData name="Антон Янко" userId="965ca0305301fe4e" providerId="LiveId" clId="{55BA2631-B2C5-4B04-9307-A5A6AD6AA7DB}" dt="2026-04-30T14:35:12.263" v="771" actId="790"/>
          <ac:spMkLst>
            <pc:docMk/>
            <pc:sldMk cId="3094360064" sldId="2264"/>
            <ac:spMk id="4" creationId="{54136B19-59D1-6B59-4E13-6A9D74FB431B}"/>
          </ac:spMkLst>
        </pc:spChg>
        <pc:spChg chg="mod">
          <ac:chgData name="Антон Янко" userId="965ca0305301fe4e" providerId="LiveId" clId="{55BA2631-B2C5-4B04-9307-A5A6AD6AA7DB}" dt="2026-04-30T14:35:12.263" v="771" actId="790"/>
          <ac:spMkLst>
            <pc:docMk/>
            <pc:sldMk cId="3094360064" sldId="2264"/>
            <ac:spMk id="5" creationId="{00C3E5AD-92CF-C06D-A45F-7080CA1B24FE}"/>
          </ac:spMkLst>
        </pc:spChg>
      </pc:sldChg>
      <pc:sldChg chg="modSp add mod">
        <pc:chgData name="Антон Янко" userId="965ca0305301fe4e" providerId="LiveId" clId="{55BA2631-B2C5-4B04-9307-A5A6AD6AA7DB}" dt="2026-04-30T14:35:12.263" v="771" actId="790"/>
        <pc:sldMkLst>
          <pc:docMk/>
          <pc:sldMk cId="1976020150" sldId="2265"/>
        </pc:sldMkLst>
        <pc:spChg chg="mod">
          <ac:chgData name="Антон Янко" userId="965ca0305301fe4e" providerId="LiveId" clId="{55BA2631-B2C5-4B04-9307-A5A6AD6AA7DB}" dt="2026-04-30T14:35:12.263" v="771" actId="790"/>
          <ac:spMkLst>
            <pc:docMk/>
            <pc:sldMk cId="1976020150" sldId="2265"/>
            <ac:spMk id="2" creationId="{B69EBF05-843B-8E04-9EDA-32FA266D650C}"/>
          </ac:spMkLst>
        </pc:spChg>
        <pc:spChg chg="mod">
          <ac:chgData name="Антон Янко" userId="965ca0305301fe4e" providerId="LiveId" clId="{55BA2631-B2C5-4B04-9307-A5A6AD6AA7DB}" dt="2026-04-30T14:35:12.263" v="771" actId="790"/>
          <ac:spMkLst>
            <pc:docMk/>
            <pc:sldMk cId="1976020150" sldId="2265"/>
            <ac:spMk id="4" creationId="{BF182202-36A9-8B89-E793-CC4DE0115D0B}"/>
          </ac:spMkLst>
        </pc:spChg>
        <pc:spChg chg="mod">
          <ac:chgData name="Антон Янко" userId="965ca0305301fe4e" providerId="LiveId" clId="{55BA2631-B2C5-4B04-9307-A5A6AD6AA7DB}" dt="2026-04-30T14:35:12.263" v="771" actId="790"/>
          <ac:spMkLst>
            <pc:docMk/>
            <pc:sldMk cId="1976020150" sldId="2265"/>
            <ac:spMk id="5" creationId="{1D905D85-B5D2-7615-C8A8-D645D4A65A6A}"/>
          </ac:spMkLst>
        </pc:spChg>
      </pc:sldChg>
      <pc:sldChg chg="modSp add mod">
        <pc:chgData name="Антон Янко" userId="965ca0305301fe4e" providerId="LiveId" clId="{55BA2631-B2C5-4B04-9307-A5A6AD6AA7DB}" dt="2026-04-30T14:35:12.263" v="771" actId="790"/>
        <pc:sldMkLst>
          <pc:docMk/>
          <pc:sldMk cId="2470683740" sldId="2266"/>
        </pc:sldMkLst>
        <pc:spChg chg="mod">
          <ac:chgData name="Антон Янко" userId="965ca0305301fe4e" providerId="LiveId" clId="{55BA2631-B2C5-4B04-9307-A5A6AD6AA7DB}" dt="2026-04-30T14:35:12.263" v="771" actId="790"/>
          <ac:spMkLst>
            <pc:docMk/>
            <pc:sldMk cId="2470683740" sldId="2266"/>
            <ac:spMk id="2" creationId="{2B8F5555-6599-428E-B125-51155D043DFC}"/>
          </ac:spMkLst>
        </pc:spChg>
        <pc:spChg chg="mod">
          <ac:chgData name="Антон Янко" userId="965ca0305301fe4e" providerId="LiveId" clId="{55BA2631-B2C5-4B04-9307-A5A6AD6AA7DB}" dt="2026-04-30T14:35:12.263" v="771" actId="790"/>
          <ac:spMkLst>
            <pc:docMk/>
            <pc:sldMk cId="2470683740" sldId="2266"/>
            <ac:spMk id="4" creationId="{8FA57601-9450-03DC-FC8D-B1416298EA65}"/>
          </ac:spMkLst>
        </pc:spChg>
        <pc:spChg chg="mod">
          <ac:chgData name="Антон Янко" userId="965ca0305301fe4e" providerId="LiveId" clId="{55BA2631-B2C5-4B04-9307-A5A6AD6AA7DB}" dt="2026-04-30T14:35:12.263" v="771" actId="790"/>
          <ac:spMkLst>
            <pc:docMk/>
            <pc:sldMk cId="2470683740" sldId="2266"/>
            <ac:spMk id="5" creationId="{B64953A5-E7B1-09BB-C5BB-958332149CB8}"/>
          </ac:spMkLst>
        </pc:spChg>
      </pc:sldChg>
      <pc:sldChg chg="modSp add mod">
        <pc:chgData name="Антон Янко" userId="965ca0305301fe4e" providerId="LiveId" clId="{55BA2631-B2C5-4B04-9307-A5A6AD6AA7DB}" dt="2026-04-30T14:35:12.263" v="771" actId="790"/>
        <pc:sldMkLst>
          <pc:docMk/>
          <pc:sldMk cId="2933759658" sldId="2267"/>
        </pc:sldMkLst>
        <pc:spChg chg="mod">
          <ac:chgData name="Антон Янко" userId="965ca0305301fe4e" providerId="LiveId" clId="{55BA2631-B2C5-4B04-9307-A5A6AD6AA7DB}" dt="2026-04-30T14:35:12.263" v="771" actId="790"/>
          <ac:spMkLst>
            <pc:docMk/>
            <pc:sldMk cId="2933759658" sldId="2267"/>
            <ac:spMk id="2" creationId="{9CF1F763-F81C-C404-CB5B-22759A2AC13E}"/>
          </ac:spMkLst>
        </pc:spChg>
        <pc:spChg chg="mod">
          <ac:chgData name="Антон Янко" userId="965ca0305301fe4e" providerId="LiveId" clId="{55BA2631-B2C5-4B04-9307-A5A6AD6AA7DB}" dt="2026-04-30T14:35:12.263" v="771" actId="790"/>
          <ac:spMkLst>
            <pc:docMk/>
            <pc:sldMk cId="2933759658" sldId="2267"/>
            <ac:spMk id="4" creationId="{BAF6432D-92C9-D109-F037-D95DE0F904B6}"/>
          </ac:spMkLst>
        </pc:spChg>
        <pc:spChg chg="mod">
          <ac:chgData name="Антон Янко" userId="965ca0305301fe4e" providerId="LiveId" clId="{55BA2631-B2C5-4B04-9307-A5A6AD6AA7DB}" dt="2026-04-30T14:35:12.263" v="771" actId="790"/>
          <ac:spMkLst>
            <pc:docMk/>
            <pc:sldMk cId="2933759658" sldId="2267"/>
            <ac:spMk id="5" creationId="{B86E26F3-5F5B-D19C-6B21-12ADF9051EDC}"/>
          </ac:spMkLst>
        </pc:spChg>
      </pc:sldChg>
      <pc:sldChg chg="modSp add mod">
        <pc:chgData name="Антон Янко" userId="965ca0305301fe4e" providerId="LiveId" clId="{55BA2631-B2C5-4B04-9307-A5A6AD6AA7DB}" dt="2026-04-30T14:35:12.263" v="771" actId="790"/>
        <pc:sldMkLst>
          <pc:docMk/>
          <pc:sldMk cId="3626198460" sldId="2268"/>
        </pc:sldMkLst>
        <pc:spChg chg="mod">
          <ac:chgData name="Антон Янко" userId="965ca0305301fe4e" providerId="LiveId" clId="{55BA2631-B2C5-4B04-9307-A5A6AD6AA7DB}" dt="2026-04-30T14:35:12.263" v="771" actId="790"/>
          <ac:spMkLst>
            <pc:docMk/>
            <pc:sldMk cId="3626198460" sldId="2268"/>
            <ac:spMk id="2" creationId="{CD44EE9C-C335-3797-F110-A23D02C51841}"/>
          </ac:spMkLst>
        </pc:spChg>
        <pc:spChg chg="mod">
          <ac:chgData name="Антон Янко" userId="965ca0305301fe4e" providerId="LiveId" clId="{55BA2631-B2C5-4B04-9307-A5A6AD6AA7DB}" dt="2026-04-30T14:35:12.263" v="771" actId="790"/>
          <ac:spMkLst>
            <pc:docMk/>
            <pc:sldMk cId="3626198460" sldId="2268"/>
            <ac:spMk id="4" creationId="{711C6AF3-1B05-8C81-26D7-6C8310B1231E}"/>
          </ac:spMkLst>
        </pc:spChg>
        <pc:spChg chg="mod">
          <ac:chgData name="Антон Янко" userId="965ca0305301fe4e" providerId="LiveId" clId="{55BA2631-B2C5-4B04-9307-A5A6AD6AA7DB}" dt="2026-04-30T14:35:12.263" v="771" actId="790"/>
          <ac:spMkLst>
            <pc:docMk/>
            <pc:sldMk cId="3626198460" sldId="2268"/>
            <ac:spMk id="5" creationId="{DDFAC268-AF6D-F74F-DC61-5D1C210F94ED}"/>
          </ac:spMkLst>
        </pc:spChg>
      </pc:sldChg>
      <pc:sldChg chg="modSp add mod">
        <pc:chgData name="Антон Янко" userId="965ca0305301fe4e" providerId="LiveId" clId="{55BA2631-B2C5-4B04-9307-A5A6AD6AA7DB}" dt="2026-04-30T14:35:12.263" v="771" actId="790"/>
        <pc:sldMkLst>
          <pc:docMk/>
          <pc:sldMk cId="2345302053" sldId="2269"/>
        </pc:sldMkLst>
        <pc:spChg chg="mod">
          <ac:chgData name="Антон Янко" userId="965ca0305301fe4e" providerId="LiveId" clId="{55BA2631-B2C5-4B04-9307-A5A6AD6AA7DB}" dt="2026-04-30T14:35:12.263" v="771" actId="790"/>
          <ac:spMkLst>
            <pc:docMk/>
            <pc:sldMk cId="2345302053" sldId="2269"/>
            <ac:spMk id="2" creationId="{D2A82E5C-7AE2-63ED-B9B6-C4A592E0EFAF}"/>
          </ac:spMkLst>
        </pc:spChg>
        <pc:spChg chg="mod">
          <ac:chgData name="Антон Янко" userId="965ca0305301fe4e" providerId="LiveId" clId="{55BA2631-B2C5-4B04-9307-A5A6AD6AA7DB}" dt="2026-04-30T14:35:12.263" v="771" actId="790"/>
          <ac:spMkLst>
            <pc:docMk/>
            <pc:sldMk cId="2345302053" sldId="2269"/>
            <ac:spMk id="4" creationId="{3E641A31-F83F-70EC-938C-09302E1A5545}"/>
          </ac:spMkLst>
        </pc:spChg>
        <pc:spChg chg="mod">
          <ac:chgData name="Антон Янко" userId="965ca0305301fe4e" providerId="LiveId" clId="{55BA2631-B2C5-4B04-9307-A5A6AD6AA7DB}" dt="2026-04-30T14:35:12.263" v="771" actId="790"/>
          <ac:spMkLst>
            <pc:docMk/>
            <pc:sldMk cId="2345302053" sldId="2269"/>
            <ac:spMk id="5" creationId="{00E06ACB-2C73-6674-AD32-DF561ABEF694}"/>
          </ac:spMkLst>
        </pc:spChg>
      </pc:sldChg>
      <pc:sldChg chg="modSp add mod">
        <pc:chgData name="Антон Янко" userId="965ca0305301fe4e" providerId="LiveId" clId="{55BA2631-B2C5-4B04-9307-A5A6AD6AA7DB}" dt="2026-04-30T14:35:12.263" v="771" actId="790"/>
        <pc:sldMkLst>
          <pc:docMk/>
          <pc:sldMk cId="3561694699" sldId="2270"/>
        </pc:sldMkLst>
        <pc:spChg chg="mod">
          <ac:chgData name="Антон Янко" userId="965ca0305301fe4e" providerId="LiveId" clId="{55BA2631-B2C5-4B04-9307-A5A6AD6AA7DB}" dt="2026-04-30T14:35:12.263" v="771" actId="790"/>
          <ac:spMkLst>
            <pc:docMk/>
            <pc:sldMk cId="3561694699" sldId="2270"/>
            <ac:spMk id="2" creationId="{EF70CFA7-C594-76BA-250F-ECA52CAF3C1D}"/>
          </ac:spMkLst>
        </pc:spChg>
        <pc:spChg chg="mod">
          <ac:chgData name="Антон Янко" userId="965ca0305301fe4e" providerId="LiveId" clId="{55BA2631-B2C5-4B04-9307-A5A6AD6AA7DB}" dt="2026-04-30T14:35:12.263" v="771" actId="790"/>
          <ac:spMkLst>
            <pc:docMk/>
            <pc:sldMk cId="3561694699" sldId="2270"/>
            <ac:spMk id="4" creationId="{3B281E4A-379D-6FCA-B879-F0896BE98B48}"/>
          </ac:spMkLst>
        </pc:spChg>
        <pc:spChg chg="mod">
          <ac:chgData name="Антон Янко" userId="965ca0305301fe4e" providerId="LiveId" clId="{55BA2631-B2C5-4B04-9307-A5A6AD6AA7DB}" dt="2026-04-30T14:35:12.263" v="771" actId="790"/>
          <ac:spMkLst>
            <pc:docMk/>
            <pc:sldMk cId="3561694699" sldId="2270"/>
            <ac:spMk id="5" creationId="{19F4D15C-E01A-3318-680C-176953E85194}"/>
          </ac:spMkLst>
        </pc:spChg>
      </pc:sldChg>
      <pc:sldChg chg="modSp add mod">
        <pc:chgData name="Антон Янко" userId="965ca0305301fe4e" providerId="LiveId" clId="{55BA2631-B2C5-4B04-9307-A5A6AD6AA7DB}" dt="2026-04-30T14:35:12.263" v="771" actId="790"/>
        <pc:sldMkLst>
          <pc:docMk/>
          <pc:sldMk cId="504100445" sldId="2271"/>
        </pc:sldMkLst>
        <pc:spChg chg="mod">
          <ac:chgData name="Антон Янко" userId="965ca0305301fe4e" providerId="LiveId" clId="{55BA2631-B2C5-4B04-9307-A5A6AD6AA7DB}" dt="2026-04-30T14:35:12.263" v="771" actId="790"/>
          <ac:spMkLst>
            <pc:docMk/>
            <pc:sldMk cId="504100445" sldId="2271"/>
            <ac:spMk id="2" creationId="{0A3F03FF-A928-D3ED-00E6-77653D5870CA}"/>
          </ac:spMkLst>
        </pc:spChg>
        <pc:spChg chg="mod">
          <ac:chgData name="Антон Янко" userId="965ca0305301fe4e" providerId="LiveId" clId="{55BA2631-B2C5-4B04-9307-A5A6AD6AA7DB}" dt="2026-04-30T14:35:12.263" v="771" actId="790"/>
          <ac:spMkLst>
            <pc:docMk/>
            <pc:sldMk cId="504100445" sldId="2271"/>
            <ac:spMk id="4" creationId="{55B0E570-025A-710C-A454-4C77437563A4}"/>
          </ac:spMkLst>
        </pc:spChg>
        <pc:spChg chg="mod">
          <ac:chgData name="Антон Янко" userId="965ca0305301fe4e" providerId="LiveId" clId="{55BA2631-B2C5-4B04-9307-A5A6AD6AA7DB}" dt="2026-04-30T14:35:12.263" v="771" actId="790"/>
          <ac:spMkLst>
            <pc:docMk/>
            <pc:sldMk cId="504100445" sldId="2271"/>
            <ac:spMk id="5" creationId="{85B4A929-92DD-4C04-328E-EE25EC8C5F1F}"/>
          </ac:spMkLst>
        </pc:spChg>
      </pc:sldChg>
      <pc:sldChg chg="modSp add mod">
        <pc:chgData name="Антон Янко" userId="965ca0305301fe4e" providerId="LiveId" clId="{55BA2631-B2C5-4B04-9307-A5A6AD6AA7DB}" dt="2026-04-30T14:35:12.263" v="771" actId="790"/>
        <pc:sldMkLst>
          <pc:docMk/>
          <pc:sldMk cId="1454437959" sldId="2272"/>
        </pc:sldMkLst>
        <pc:spChg chg="mod">
          <ac:chgData name="Антон Янко" userId="965ca0305301fe4e" providerId="LiveId" clId="{55BA2631-B2C5-4B04-9307-A5A6AD6AA7DB}" dt="2026-04-30T14:35:12.263" v="771" actId="790"/>
          <ac:spMkLst>
            <pc:docMk/>
            <pc:sldMk cId="1454437959" sldId="2272"/>
            <ac:spMk id="2" creationId="{E46CFAC5-CAF3-3BE8-7AC7-AAECA00D8127}"/>
          </ac:spMkLst>
        </pc:spChg>
        <pc:spChg chg="mod">
          <ac:chgData name="Антон Янко" userId="965ca0305301fe4e" providerId="LiveId" clId="{55BA2631-B2C5-4B04-9307-A5A6AD6AA7DB}" dt="2026-04-30T14:35:12.263" v="771" actId="790"/>
          <ac:spMkLst>
            <pc:docMk/>
            <pc:sldMk cId="1454437959" sldId="2272"/>
            <ac:spMk id="4" creationId="{2A17A095-39DF-4500-DFC0-A7577D676B0D}"/>
          </ac:spMkLst>
        </pc:spChg>
        <pc:spChg chg="mod">
          <ac:chgData name="Антон Янко" userId="965ca0305301fe4e" providerId="LiveId" clId="{55BA2631-B2C5-4B04-9307-A5A6AD6AA7DB}" dt="2026-04-30T14:35:12.263" v="771" actId="790"/>
          <ac:spMkLst>
            <pc:docMk/>
            <pc:sldMk cId="1454437959" sldId="2272"/>
            <ac:spMk id="5" creationId="{2BB5E8DA-2E96-A7AA-ECA8-FC0A41EB8996}"/>
          </ac:spMkLst>
        </pc:spChg>
      </pc:sldChg>
      <pc:sldChg chg="modSp add mod">
        <pc:chgData name="Антон Янко" userId="965ca0305301fe4e" providerId="LiveId" clId="{55BA2631-B2C5-4B04-9307-A5A6AD6AA7DB}" dt="2026-04-30T14:35:12.263" v="771" actId="790"/>
        <pc:sldMkLst>
          <pc:docMk/>
          <pc:sldMk cId="3263439880" sldId="2273"/>
        </pc:sldMkLst>
        <pc:spChg chg="mod">
          <ac:chgData name="Антон Янко" userId="965ca0305301fe4e" providerId="LiveId" clId="{55BA2631-B2C5-4B04-9307-A5A6AD6AA7DB}" dt="2026-04-30T14:35:12.263" v="771" actId="790"/>
          <ac:spMkLst>
            <pc:docMk/>
            <pc:sldMk cId="3263439880" sldId="2273"/>
            <ac:spMk id="2" creationId="{7D720E46-8BC2-8838-D4EC-381D57475441}"/>
          </ac:spMkLst>
        </pc:spChg>
        <pc:spChg chg="mod">
          <ac:chgData name="Антон Янко" userId="965ca0305301fe4e" providerId="LiveId" clId="{55BA2631-B2C5-4B04-9307-A5A6AD6AA7DB}" dt="2026-04-30T14:35:12.263" v="771" actId="790"/>
          <ac:spMkLst>
            <pc:docMk/>
            <pc:sldMk cId="3263439880" sldId="2273"/>
            <ac:spMk id="4" creationId="{07C7E5DB-1391-A54E-2793-2810BDB9A5C9}"/>
          </ac:spMkLst>
        </pc:spChg>
        <pc:spChg chg="mod">
          <ac:chgData name="Антон Янко" userId="965ca0305301fe4e" providerId="LiveId" clId="{55BA2631-B2C5-4B04-9307-A5A6AD6AA7DB}" dt="2026-04-30T14:35:12.263" v="771" actId="790"/>
          <ac:spMkLst>
            <pc:docMk/>
            <pc:sldMk cId="3263439880" sldId="2273"/>
            <ac:spMk id="5" creationId="{D1E66C9A-5E2C-A03D-216A-8F9CABD79679}"/>
          </ac:spMkLst>
        </pc:spChg>
      </pc:sldChg>
      <pc:sldChg chg="modSp add mod">
        <pc:chgData name="Антон Янко" userId="965ca0305301fe4e" providerId="LiveId" clId="{55BA2631-B2C5-4B04-9307-A5A6AD6AA7DB}" dt="2026-04-30T14:35:12.263" v="771" actId="790"/>
        <pc:sldMkLst>
          <pc:docMk/>
          <pc:sldMk cId="2658542511" sldId="2274"/>
        </pc:sldMkLst>
        <pc:spChg chg="mod">
          <ac:chgData name="Антон Янко" userId="965ca0305301fe4e" providerId="LiveId" clId="{55BA2631-B2C5-4B04-9307-A5A6AD6AA7DB}" dt="2026-04-30T14:35:12.263" v="771" actId="790"/>
          <ac:spMkLst>
            <pc:docMk/>
            <pc:sldMk cId="2658542511" sldId="2274"/>
            <ac:spMk id="2" creationId="{E139A686-02B8-0A5B-7019-67D21904EEEC}"/>
          </ac:spMkLst>
        </pc:spChg>
        <pc:spChg chg="mod">
          <ac:chgData name="Антон Янко" userId="965ca0305301fe4e" providerId="LiveId" clId="{55BA2631-B2C5-4B04-9307-A5A6AD6AA7DB}" dt="2026-04-30T14:35:12.263" v="771" actId="790"/>
          <ac:spMkLst>
            <pc:docMk/>
            <pc:sldMk cId="2658542511" sldId="2274"/>
            <ac:spMk id="4" creationId="{4EBDC780-0A35-0E14-5620-BC059719DA62}"/>
          </ac:spMkLst>
        </pc:spChg>
        <pc:spChg chg="mod">
          <ac:chgData name="Антон Янко" userId="965ca0305301fe4e" providerId="LiveId" clId="{55BA2631-B2C5-4B04-9307-A5A6AD6AA7DB}" dt="2026-04-30T14:35:12.263" v="771" actId="790"/>
          <ac:spMkLst>
            <pc:docMk/>
            <pc:sldMk cId="2658542511" sldId="2274"/>
            <ac:spMk id="5" creationId="{61FF27B6-AEAD-AD2C-038B-A44E5883A05A}"/>
          </ac:spMkLst>
        </pc:spChg>
      </pc:sldChg>
      <pc:sldChg chg="modSp add mod">
        <pc:chgData name="Антон Янко" userId="965ca0305301fe4e" providerId="LiveId" clId="{55BA2631-B2C5-4B04-9307-A5A6AD6AA7DB}" dt="2026-04-30T14:35:12.263" v="771" actId="790"/>
        <pc:sldMkLst>
          <pc:docMk/>
          <pc:sldMk cId="3071101888" sldId="2275"/>
        </pc:sldMkLst>
        <pc:spChg chg="mod">
          <ac:chgData name="Антон Янко" userId="965ca0305301fe4e" providerId="LiveId" clId="{55BA2631-B2C5-4B04-9307-A5A6AD6AA7DB}" dt="2026-04-30T14:35:12.263" v="771" actId="790"/>
          <ac:spMkLst>
            <pc:docMk/>
            <pc:sldMk cId="3071101888" sldId="2275"/>
            <ac:spMk id="2" creationId="{25383B67-CEF1-27BD-D117-6D8F18E5DFC5}"/>
          </ac:spMkLst>
        </pc:spChg>
        <pc:spChg chg="mod">
          <ac:chgData name="Антон Янко" userId="965ca0305301fe4e" providerId="LiveId" clId="{55BA2631-B2C5-4B04-9307-A5A6AD6AA7DB}" dt="2026-04-30T14:35:12.263" v="771" actId="790"/>
          <ac:spMkLst>
            <pc:docMk/>
            <pc:sldMk cId="3071101888" sldId="2275"/>
            <ac:spMk id="3" creationId="{8F55C007-F7DB-4E39-E71B-73A3A3534272}"/>
          </ac:spMkLst>
        </pc:spChg>
        <pc:spChg chg="mod">
          <ac:chgData name="Антон Янко" userId="965ca0305301fe4e" providerId="LiveId" clId="{55BA2631-B2C5-4B04-9307-A5A6AD6AA7DB}" dt="2026-04-30T14:35:12.263" v="771" actId="790"/>
          <ac:spMkLst>
            <pc:docMk/>
            <pc:sldMk cId="3071101888" sldId="2275"/>
            <ac:spMk id="4" creationId="{CE571D4B-BDE3-B866-3C00-0DA4AE042D3F}"/>
          </ac:spMkLst>
        </pc:spChg>
        <pc:spChg chg="mod">
          <ac:chgData name="Антон Янко" userId="965ca0305301fe4e" providerId="LiveId" clId="{55BA2631-B2C5-4B04-9307-A5A6AD6AA7DB}" dt="2026-04-30T14:35:12.263" v="771" actId="790"/>
          <ac:spMkLst>
            <pc:docMk/>
            <pc:sldMk cId="3071101888" sldId="2275"/>
            <ac:spMk id="5" creationId="{7C687CBB-5345-5162-FE65-2A9AB322C9AF}"/>
          </ac:spMkLst>
        </pc:spChg>
      </pc:sldChg>
      <pc:sldChg chg="modSp add mod">
        <pc:chgData name="Антон Янко" userId="965ca0305301fe4e" providerId="LiveId" clId="{55BA2631-B2C5-4B04-9307-A5A6AD6AA7DB}" dt="2026-04-30T14:35:12.263" v="771" actId="790"/>
        <pc:sldMkLst>
          <pc:docMk/>
          <pc:sldMk cId="4042373534" sldId="2276"/>
        </pc:sldMkLst>
        <pc:spChg chg="mod">
          <ac:chgData name="Антон Янко" userId="965ca0305301fe4e" providerId="LiveId" clId="{55BA2631-B2C5-4B04-9307-A5A6AD6AA7DB}" dt="2026-04-30T14:35:12.263" v="771" actId="790"/>
          <ac:spMkLst>
            <pc:docMk/>
            <pc:sldMk cId="4042373534" sldId="2276"/>
            <ac:spMk id="2" creationId="{D41CEDBD-A44D-CF47-8B70-E7848C92D520}"/>
          </ac:spMkLst>
        </pc:spChg>
        <pc:spChg chg="mod">
          <ac:chgData name="Антон Янко" userId="965ca0305301fe4e" providerId="LiveId" clId="{55BA2631-B2C5-4B04-9307-A5A6AD6AA7DB}" dt="2026-04-30T14:35:12.263" v="771" actId="790"/>
          <ac:spMkLst>
            <pc:docMk/>
            <pc:sldMk cId="4042373534" sldId="2276"/>
            <ac:spMk id="4" creationId="{C8924049-3BD5-81CE-C1C2-0187B531D4E7}"/>
          </ac:spMkLst>
        </pc:spChg>
        <pc:spChg chg="mod">
          <ac:chgData name="Антон Янко" userId="965ca0305301fe4e" providerId="LiveId" clId="{55BA2631-B2C5-4B04-9307-A5A6AD6AA7DB}" dt="2026-04-30T14:35:12.263" v="771" actId="790"/>
          <ac:spMkLst>
            <pc:docMk/>
            <pc:sldMk cId="4042373534" sldId="2276"/>
            <ac:spMk id="5" creationId="{65597826-A7E8-6D98-67DB-24A4794075D6}"/>
          </ac:spMkLst>
        </pc:spChg>
      </pc:sldChg>
      <pc:sldChg chg="modSp add mod">
        <pc:chgData name="Антон Янко" userId="965ca0305301fe4e" providerId="LiveId" clId="{55BA2631-B2C5-4B04-9307-A5A6AD6AA7DB}" dt="2026-04-30T14:35:12.263" v="771" actId="790"/>
        <pc:sldMkLst>
          <pc:docMk/>
          <pc:sldMk cId="3797571039" sldId="2277"/>
        </pc:sldMkLst>
        <pc:spChg chg="mod">
          <ac:chgData name="Антон Янко" userId="965ca0305301fe4e" providerId="LiveId" clId="{55BA2631-B2C5-4B04-9307-A5A6AD6AA7DB}" dt="2026-04-30T14:35:12.263" v="771" actId="790"/>
          <ac:spMkLst>
            <pc:docMk/>
            <pc:sldMk cId="3797571039" sldId="2277"/>
            <ac:spMk id="2" creationId="{DEE7129F-407E-80F4-E91D-0BFC9208C558}"/>
          </ac:spMkLst>
        </pc:spChg>
        <pc:spChg chg="mod">
          <ac:chgData name="Антон Янко" userId="965ca0305301fe4e" providerId="LiveId" clId="{55BA2631-B2C5-4B04-9307-A5A6AD6AA7DB}" dt="2026-04-30T14:35:12.263" v="771" actId="790"/>
          <ac:spMkLst>
            <pc:docMk/>
            <pc:sldMk cId="3797571039" sldId="2277"/>
            <ac:spMk id="4" creationId="{887940BF-7E7C-6E6E-6AF4-2D403CF2F325}"/>
          </ac:spMkLst>
        </pc:spChg>
        <pc:spChg chg="mod">
          <ac:chgData name="Антон Янко" userId="965ca0305301fe4e" providerId="LiveId" clId="{55BA2631-B2C5-4B04-9307-A5A6AD6AA7DB}" dt="2026-04-30T14:35:12.263" v="771" actId="790"/>
          <ac:spMkLst>
            <pc:docMk/>
            <pc:sldMk cId="3797571039" sldId="2277"/>
            <ac:spMk id="5" creationId="{C99BD7DA-ADA9-0A53-5B5B-D8E050BAAF2A}"/>
          </ac:spMkLst>
        </pc:spChg>
      </pc:sldChg>
      <pc:sldChg chg="modSp add mod">
        <pc:chgData name="Антон Янко" userId="965ca0305301fe4e" providerId="LiveId" clId="{55BA2631-B2C5-4B04-9307-A5A6AD6AA7DB}" dt="2026-04-30T14:35:12.263" v="771" actId="790"/>
        <pc:sldMkLst>
          <pc:docMk/>
          <pc:sldMk cId="3533306174" sldId="2278"/>
        </pc:sldMkLst>
        <pc:spChg chg="mod">
          <ac:chgData name="Антон Янко" userId="965ca0305301fe4e" providerId="LiveId" clId="{55BA2631-B2C5-4B04-9307-A5A6AD6AA7DB}" dt="2026-04-30T14:35:12.263" v="771" actId="790"/>
          <ac:spMkLst>
            <pc:docMk/>
            <pc:sldMk cId="3533306174" sldId="2278"/>
            <ac:spMk id="2" creationId="{10BFC08F-1302-702A-61F5-DB6608F3AF86}"/>
          </ac:spMkLst>
        </pc:spChg>
        <pc:spChg chg="mod">
          <ac:chgData name="Антон Янко" userId="965ca0305301fe4e" providerId="LiveId" clId="{55BA2631-B2C5-4B04-9307-A5A6AD6AA7DB}" dt="2026-04-30T14:35:12.263" v="771" actId="790"/>
          <ac:spMkLst>
            <pc:docMk/>
            <pc:sldMk cId="3533306174" sldId="2278"/>
            <ac:spMk id="4" creationId="{92B9818D-8CD1-545E-1C3D-2C1AD6B6301F}"/>
          </ac:spMkLst>
        </pc:spChg>
        <pc:spChg chg="mod">
          <ac:chgData name="Антон Янко" userId="965ca0305301fe4e" providerId="LiveId" clId="{55BA2631-B2C5-4B04-9307-A5A6AD6AA7DB}" dt="2026-04-30T14:35:12.263" v="771" actId="790"/>
          <ac:spMkLst>
            <pc:docMk/>
            <pc:sldMk cId="3533306174" sldId="2278"/>
            <ac:spMk id="5" creationId="{2994D95E-864A-BBF1-77D3-92E053BE0BA9}"/>
          </ac:spMkLst>
        </pc:spChg>
      </pc:sldChg>
      <pc:sldChg chg="modSp add mod">
        <pc:chgData name="Антон Янко" userId="965ca0305301fe4e" providerId="LiveId" clId="{55BA2631-B2C5-4B04-9307-A5A6AD6AA7DB}" dt="2026-04-30T14:35:12.263" v="771" actId="790"/>
        <pc:sldMkLst>
          <pc:docMk/>
          <pc:sldMk cId="1155826941" sldId="2279"/>
        </pc:sldMkLst>
        <pc:spChg chg="mod">
          <ac:chgData name="Антон Янко" userId="965ca0305301fe4e" providerId="LiveId" clId="{55BA2631-B2C5-4B04-9307-A5A6AD6AA7DB}" dt="2026-04-30T14:35:12.263" v="771" actId="790"/>
          <ac:spMkLst>
            <pc:docMk/>
            <pc:sldMk cId="1155826941" sldId="2279"/>
            <ac:spMk id="2" creationId="{261EBF76-11C8-6193-65DB-B861EDF8E9FD}"/>
          </ac:spMkLst>
        </pc:spChg>
        <pc:spChg chg="mod">
          <ac:chgData name="Антон Янко" userId="965ca0305301fe4e" providerId="LiveId" clId="{55BA2631-B2C5-4B04-9307-A5A6AD6AA7DB}" dt="2026-04-30T14:35:12.263" v="771" actId="790"/>
          <ac:spMkLst>
            <pc:docMk/>
            <pc:sldMk cId="1155826941" sldId="2279"/>
            <ac:spMk id="4" creationId="{2CA2EEBF-503E-8F1D-ADA1-67639B18F870}"/>
          </ac:spMkLst>
        </pc:spChg>
        <pc:spChg chg="mod">
          <ac:chgData name="Антон Янко" userId="965ca0305301fe4e" providerId="LiveId" clId="{55BA2631-B2C5-4B04-9307-A5A6AD6AA7DB}" dt="2026-04-30T14:35:12.263" v="771" actId="790"/>
          <ac:spMkLst>
            <pc:docMk/>
            <pc:sldMk cId="1155826941" sldId="2279"/>
            <ac:spMk id="5" creationId="{B9924963-84E3-15DA-5ED8-E47A09C5308C}"/>
          </ac:spMkLst>
        </pc:spChg>
      </pc:sldChg>
      <pc:sldChg chg="modSp add mod">
        <pc:chgData name="Антон Янко" userId="965ca0305301fe4e" providerId="LiveId" clId="{55BA2631-B2C5-4B04-9307-A5A6AD6AA7DB}" dt="2026-04-30T14:35:12.263" v="771" actId="790"/>
        <pc:sldMkLst>
          <pc:docMk/>
          <pc:sldMk cId="3411627958" sldId="2280"/>
        </pc:sldMkLst>
        <pc:spChg chg="mod">
          <ac:chgData name="Антон Янко" userId="965ca0305301fe4e" providerId="LiveId" clId="{55BA2631-B2C5-4B04-9307-A5A6AD6AA7DB}" dt="2026-04-30T14:35:12.263" v="771" actId="790"/>
          <ac:spMkLst>
            <pc:docMk/>
            <pc:sldMk cId="3411627958" sldId="2280"/>
            <ac:spMk id="2" creationId="{E8CD0018-5BF5-FE4E-FC23-B23A13C55192}"/>
          </ac:spMkLst>
        </pc:spChg>
        <pc:spChg chg="mod">
          <ac:chgData name="Антон Янко" userId="965ca0305301fe4e" providerId="LiveId" clId="{55BA2631-B2C5-4B04-9307-A5A6AD6AA7DB}" dt="2026-04-30T14:35:12.263" v="771" actId="790"/>
          <ac:spMkLst>
            <pc:docMk/>
            <pc:sldMk cId="3411627958" sldId="2280"/>
            <ac:spMk id="4" creationId="{999D91D5-CC39-FB27-4D23-00567DC05873}"/>
          </ac:spMkLst>
        </pc:spChg>
        <pc:spChg chg="mod">
          <ac:chgData name="Антон Янко" userId="965ca0305301fe4e" providerId="LiveId" clId="{55BA2631-B2C5-4B04-9307-A5A6AD6AA7DB}" dt="2026-04-30T14:35:12.263" v="771" actId="790"/>
          <ac:spMkLst>
            <pc:docMk/>
            <pc:sldMk cId="3411627958" sldId="2280"/>
            <ac:spMk id="5" creationId="{05A72D3B-5EBF-A8A9-DBEA-1D586B1D2DC1}"/>
          </ac:spMkLst>
        </pc:spChg>
      </pc:sldChg>
      <pc:sldChg chg="modSp add mod">
        <pc:chgData name="Антон Янко" userId="965ca0305301fe4e" providerId="LiveId" clId="{55BA2631-B2C5-4B04-9307-A5A6AD6AA7DB}" dt="2026-04-30T14:35:12.263" v="771" actId="790"/>
        <pc:sldMkLst>
          <pc:docMk/>
          <pc:sldMk cId="1343917920" sldId="2281"/>
        </pc:sldMkLst>
        <pc:spChg chg="mod">
          <ac:chgData name="Антон Янко" userId="965ca0305301fe4e" providerId="LiveId" clId="{55BA2631-B2C5-4B04-9307-A5A6AD6AA7DB}" dt="2026-04-30T14:35:12.263" v="771" actId="790"/>
          <ac:spMkLst>
            <pc:docMk/>
            <pc:sldMk cId="1343917920" sldId="2281"/>
            <ac:spMk id="2" creationId="{71D64BA9-BCAF-34FA-015B-F933C0CC0ED0}"/>
          </ac:spMkLst>
        </pc:spChg>
        <pc:spChg chg="mod">
          <ac:chgData name="Антон Янко" userId="965ca0305301fe4e" providerId="LiveId" clId="{55BA2631-B2C5-4B04-9307-A5A6AD6AA7DB}" dt="2026-04-30T14:35:12.263" v="771" actId="790"/>
          <ac:spMkLst>
            <pc:docMk/>
            <pc:sldMk cId="1343917920" sldId="2281"/>
            <ac:spMk id="4" creationId="{9E4F54BA-2DFE-41B0-210E-E021810CE024}"/>
          </ac:spMkLst>
        </pc:spChg>
        <pc:spChg chg="mod">
          <ac:chgData name="Антон Янко" userId="965ca0305301fe4e" providerId="LiveId" clId="{55BA2631-B2C5-4B04-9307-A5A6AD6AA7DB}" dt="2026-04-30T14:35:12.263" v="771" actId="790"/>
          <ac:spMkLst>
            <pc:docMk/>
            <pc:sldMk cId="1343917920" sldId="2281"/>
            <ac:spMk id="5" creationId="{B3DBC9C4-1D21-0F8C-ABBB-AA5A7EB7CD5C}"/>
          </ac:spMkLst>
        </pc:spChg>
      </pc:sldChg>
      <pc:sldChg chg="modSp add mod">
        <pc:chgData name="Антон Янко" userId="965ca0305301fe4e" providerId="LiveId" clId="{55BA2631-B2C5-4B04-9307-A5A6AD6AA7DB}" dt="2026-04-30T14:35:12.263" v="771" actId="790"/>
        <pc:sldMkLst>
          <pc:docMk/>
          <pc:sldMk cId="1831143259" sldId="2282"/>
        </pc:sldMkLst>
        <pc:spChg chg="mod">
          <ac:chgData name="Антон Янко" userId="965ca0305301fe4e" providerId="LiveId" clId="{55BA2631-B2C5-4B04-9307-A5A6AD6AA7DB}" dt="2026-04-30T14:35:12.263" v="771" actId="790"/>
          <ac:spMkLst>
            <pc:docMk/>
            <pc:sldMk cId="1831143259" sldId="2282"/>
            <ac:spMk id="2" creationId="{B3B58CFB-64D3-CBE3-B578-976C62D5A849}"/>
          </ac:spMkLst>
        </pc:spChg>
        <pc:spChg chg="mod">
          <ac:chgData name="Антон Янко" userId="965ca0305301fe4e" providerId="LiveId" clId="{55BA2631-B2C5-4B04-9307-A5A6AD6AA7DB}" dt="2026-04-30T14:35:12.263" v="771" actId="790"/>
          <ac:spMkLst>
            <pc:docMk/>
            <pc:sldMk cId="1831143259" sldId="2282"/>
            <ac:spMk id="4" creationId="{307330CA-BF2A-D029-9F00-F65E6C720D97}"/>
          </ac:spMkLst>
        </pc:spChg>
        <pc:spChg chg="mod">
          <ac:chgData name="Антон Янко" userId="965ca0305301fe4e" providerId="LiveId" clId="{55BA2631-B2C5-4B04-9307-A5A6AD6AA7DB}" dt="2026-04-30T14:35:12.263" v="771" actId="790"/>
          <ac:spMkLst>
            <pc:docMk/>
            <pc:sldMk cId="1831143259" sldId="2282"/>
            <ac:spMk id="5" creationId="{2CC5C3FB-FFAA-F0B5-3202-89A04FAF380E}"/>
          </ac:spMkLst>
        </pc:spChg>
      </pc:sldChg>
      <pc:sldChg chg="modSp add mod">
        <pc:chgData name="Антон Янко" userId="965ca0305301fe4e" providerId="LiveId" clId="{55BA2631-B2C5-4B04-9307-A5A6AD6AA7DB}" dt="2026-04-30T14:35:12.263" v="771" actId="790"/>
        <pc:sldMkLst>
          <pc:docMk/>
          <pc:sldMk cId="3975296878" sldId="2283"/>
        </pc:sldMkLst>
        <pc:spChg chg="mod">
          <ac:chgData name="Антон Янко" userId="965ca0305301fe4e" providerId="LiveId" clId="{55BA2631-B2C5-4B04-9307-A5A6AD6AA7DB}" dt="2026-04-30T14:35:12.263" v="771" actId="790"/>
          <ac:spMkLst>
            <pc:docMk/>
            <pc:sldMk cId="3975296878" sldId="2283"/>
            <ac:spMk id="2" creationId="{2408D028-6462-6CEF-0760-64E9EA31E2C4}"/>
          </ac:spMkLst>
        </pc:spChg>
        <pc:spChg chg="mod">
          <ac:chgData name="Антон Янко" userId="965ca0305301fe4e" providerId="LiveId" clId="{55BA2631-B2C5-4B04-9307-A5A6AD6AA7DB}" dt="2026-04-30T14:35:12.263" v="771" actId="790"/>
          <ac:spMkLst>
            <pc:docMk/>
            <pc:sldMk cId="3975296878" sldId="2283"/>
            <ac:spMk id="4" creationId="{6E2A14DB-DD8B-3576-C5F4-3450E7CE23A2}"/>
          </ac:spMkLst>
        </pc:spChg>
        <pc:spChg chg="mod">
          <ac:chgData name="Антон Янко" userId="965ca0305301fe4e" providerId="LiveId" clId="{55BA2631-B2C5-4B04-9307-A5A6AD6AA7DB}" dt="2026-04-30T14:35:12.263" v="771" actId="790"/>
          <ac:spMkLst>
            <pc:docMk/>
            <pc:sldMk cId="3975296878" sldId="2283"/>
            <ac:spMk id="5" creationId="{78A56CB6-9A28-63B9-E07A-692385B8C4C0}"/>
          </ac:spMkLst>
        </pc:spChg>
      </pc:sldChg>
      <pc:sldChg chg="modSp add mod">
        <pc:chgData name="Антон Янко" userId="965ca0305301fe4e" providerId="LiveId" clId="{55BA2631-B2C5-4B04-9307-A5A6AD6AA7DB}" dt="2026-04-30T14:35:12.263" v="771" actId="790"/>
        <pc:sldMkLst>
          <pc:docMk/>
          <pc:sldMk cId="1563337822" sldId="2284"/>
        </pc:sldMkLst>
        <pc:spChg chg="mod">
          <ac:chgData name="Антон Янко" userId="965ca0305301fe4e" providerId="LiveId" clId="{55BA2631-B2C5-4B04-9307-A5A6AD6AA7DB}" dt="2026-04-30T14:35:12.263" v="771" actId="790"/>
          <ac:spMkLst>
            <pc:docMk/>
            <pc:sldMk cId="1563337822" sldId="2284"/>
            <ac:spMk id="2" creationId="{E2974BAD-7004-6ACB-38A2-07E7EE3D32B3}"/>
          </ac:spMkLst>
        </pc:spChg>
        <pc:spChg chg="mod">
          <ac:chgData name="Антон Янко" userId="965ca0305301fe4e" providerId="LiveId" clId="{55BA2631-B2C5-4B04-9307-A5A6AD6AA7DB}" dt="2026-04-30T14:35:12.263" v="771" actId="790"/>
          <ac:spMkLst>
            <pc:docMk/>
            <pc:sldMk cId="1563337822" sldId="2284"/>
            <ac:spMk id="4" creationId="{7E6609CD-6D1B-C5AC-DA05-15BA19E77A9C}"/>
          </ac:spMkLst>
        </pc:spChg>
        <pc:spChg chg="mod">
          <ac:chgData name="Антон Янко" userId="965ca0305301fe4e" providerId="LiveId" clId="{55BA2631-B2C5-4B04-9307-A5A6AD6AA7DB}" dt="2026-04-30T14:35:12.263" v="771" actId="790"/>
          <ac:spMkLst>
            <pc:docMk/>
            <pc:sldMk cId="1563337822" sldId="2284"/>
            <ac:spMk id="5" creationId="{8E927A2B-14E4-3477-F01E-9B6574970088}"/>
          </ac:spMkLst>
        </pc:spChg>
      </pc:sldChg>
      <pc:sldChg chg="modSp add mod">
        <pc:chgData name="Антон Янко" userId="965ca0305301fe4e" providerId="LiveId" clId="{55BA2631-B2C5-4B04-9307-A5A6AD6AA7DB}" dt="2026-04-30T14:35:12.263" v="771" actId="790"/>
        <pc:sldMkLst>
          <pc:docMk/>
          <pc:sldMk cId="3397498821" sldId="2285"/>
        </pc:sldMkLst>
        <pc:spChg chg="mod">
          <ac:chgData name="Антон Янко" userId="965ca0305301fe4e" providerId="LiveId" clId="{55BA2631-B2C5-4B04-9307-A5A6AD6AA7DB}" dt="2026-04-30T14:35:12.263" v="771" actId="790"/>
          <ac:spMkLst>
            <pc:docMk/>
            <pc:sldMk cId="3397498821" sldId="2285"/>
            <ac:spMk id="2" creationId="{4AA79C67-F8AB-555E-659B-2A053B64083A}"/>
          </ac:spMkLst>
        </pc:spChg>
        <pc:spChg chg="mod">
          <ac:chgData name="Антон Янко" userId="965ca0305301fe4e" providerId="LiveId" clId="{55BA2631-B2C5-4B04-9307-A5A6AD6AA7DB}" dt="2026-04-30T14:35:12.263" v="771" actId="790"/>
          <ac:spMkLst>
            <pc:docMk/>
            <pc:sldMk cId="3397498821" sldId="2285"/>
            <ac:spMk id="4" creationId="{74DBE748-1D53-86D3-CD53-655D13052128}"/>
          </ac:spMkLst>
        </pc:spChg>
        <pc:spChg chg="mod">
          <ac:chgData name="Антон Янко" userId="965ca0305301fe4e" providerId="LiveId" clId="{55BA2631-B2C5-4B04-9307-A5A6AD6AA7DB}" dt="2026-04-30T14:35:12.263" v="771" actId="790"/>
          <ac:spMkLst>
            <pc:docMk/>
            <pc:sldMk cId="3397498821" sldId="2285"/>
            <ac:spMk id="5" creationId="{4646DC21-C734-950A-E1B9-3FE82A0EDD24}"/>
          </ac:spMkLst>
        </pc:spChg>
      </pc:sldChg>
      <pc:sldChg chg="modSp add mod">
        <pc:chgData name="Антон Янко" userId="965ca0305301fe4e" providerId="LiveId" clId="{55BA2631-B2C5-4B04-9307-A5A6AD6AA7DB}" dt="2026-04-30T14:35:12.263" v="771" actId="790"/>
        <pc:sldMkLst>
          <pc:docMk/>
          <pc:sldMk cId="3341400470" sldId="2286"/>
        </pc:sldMkLst>
        <pc:spChg chg="mod">
          <ac:chgData name="Антон Янко" userId="965ca0305301fe4e" providerId="LiveId" clId="{55BA2631-B2C5-4B04-9307-A5A6AD6AA7DB}" dt="2026-04-30T14:35:12.263" v="771" actId="790"/>
          <ac:spMkLst>
            <pc:docMk/>
            <pc:sldMk cId="3341400470" sldId="2286"/>
            <ac:spMk id="2" creationId="{B9C7F211-5B39-3C65-6734-E3CCAAC98B72}"/>
          </ac:spMkLst>
        </pc:spChg>
        <pc:spChg chg="mod">
          <ac:chgData name="Антон Янко" userId="965ca0305301fe4e" providerId="LiveId" clId="{55BA2631-B2C5-4B04-9307-A5A6AD6AA7DB}" dt="2026-04-30T14:35:12.263" v="771" actId="790"/>
          <ac:spMkLst>
            <pc:docMk/>
            <pc:sldMk cId="3341400470" sldId="2286"/>
            <ac:spMk id="4" creationId="{F70436DF-D682-5429-A82E-832EA4CF904E}"/>
          </ac:spMkLst>
        </pc:spChg>
        <pc:spChg chg="mod">
          <ac:chgData name="Антон Янко" userId="965ca0305301fe4e" providerId="LiveId" clId="{55BA2631-B2C5-4B04-9307-A5A6AD6AA7DB}" dt="2026-04-30T14:35:12.263" v="771" actId="790"/>
          <ac:spMkLst>
            <pc:docMk/>
            <pc:sldMk cId="3341400470" sldId="2286"/>
            <ac:spMk id="5" creationId="{AC9410DD-9B7D-622C-CC01-7457B87C99ED}"/>
          </ac:spMkLst>
        </pc:spChg>
      </pc:sldChg>
      <pc:sldChg chg="modSp add mod">
        <pc:chgData name="Антон Янко" userId="965ca0305301fe4e" providerId="LiveId" clId="{55BA2631-B2C5-4B04-9307-A5A6AD6AA7DB}" dt="2026-04-30T14:35:12.263" v="771" actId="790"/>
        <pc:sldMkLst>
          <pc:docMk/>
          <pc:sldMk cId="1200610070" sldId="2287"/>
        </pc:sldMkLst>
        <pc:spChg chg="mod">
          <ac:chgData name="Антон Янко" userId="965ca0305301fe4e" providerId="LiveId" clId="{55BA2631-B2C5-4B04-9307-A5A6AD6AA7DB}" dt="2026-04-30T14:35:12.263" v="771" actId="790"/>
          <ac:spMkLst>
            <pc:docMk/>
            <pc:sldMk cId="1200610070" sldId="2287"/>
            <ac:spMk id="2" creationId="{3866A0AB-FA29-78FF-8531-600815B2AA5C}"/>
          </ac:spMkLst>
        </pc:spChg>
        <pc:spChg chg="mod">
          <ac:chgData name="Антон Янко" userId="965ca0305301fe4e" providerId="LiveId" clId="{55BA2631-B2C5-4B04-9307-A5A6AD6AA7DB}" dt="2026-04-30T14:35:12.263" v="771" actId="790"/>
          <ac:spMkLst>
            <pc:docMk/>
            <pc:sldMk cId="1200610070" sldId="2287"/>
            <ac:spMk id="4" creationId="{751DBA14-6F6B-F09D-E870-48AFB634CE96}"/>
          </ac:spMkLst>
        </pc:spChg>
        <pc:spChg chg="mod">
          <ac:chgData name="Антон Янко" userId="965ca0305301fe4e" providerId="LiveId" clId="{55BA2631-B2C5-4B04-9307-A5A6AD6AA7DB}" dt="2026-04-30T14:35:12.263" v="771" actId="790"/>
          <ac:spMkLst>
            <pc:docMk/>
            <pc:sldMk cId="1200610070" sldId="2287"/>
            <ac:spMk id="5" creationId="{286FACAC-8B72-2A64-3683-BCB9D902B76A}"/>
          </ac:spMkLst>
        </pc:spChg>
      </pc:sldChg>
      <pc:sldChg chg="modSp add mod">
        <pc:chgData name="Антон Янко" userId="965ca0305301fe4e" providerId="LiveId" clId="{55BA2631-B2C5-4B04-9307-A5A6AD6AA7DB}" dt="2026-04-30T14:35:12.263" v="771" actId="790"/>
        <pc:sldMkLst>
          <pc:docMk/>
          <pc:sldMk cId="3855946406" sldId="2288"/>
        </pc:sldMkLst>
        <pc:spChg chg="mod">
          <ac:chgData name="Антон Янко" userId="965ca0305301fe4e" providerId="LiveId" clId="{55BA2631-B2C5-4B04-9307-A5A6AD6AA7DB}" dt="2026-04-30T14:35:12.263" v="771" actId="790"/>
          <ac:spMkLst>
            <pc:docMk/>
            <pc:sldMk cId="3855946406" sldId="2288"/>
            <ac:spMk id="2" creationId="{577DC516-4A42-6E4F-4BFB-F1BF5423901B}"/>
          </ac:spMkLst>
        </pc:spChg>
        <pc:spChg chg="mod">
          <ac:chgData name="Антон Янко" userId="965ca0305301fe4e" providerId="LiveId" clId="{55BA2631-B2C5-4B04-9307-A5A6AD6AA7DB}" dt="2026-04-30T14:35:12.263" v="771" actId="790"/>
          <ac:spMkLst>
            <pc:docMk/>
            <pc:sldMk cId="3855946406" sldId="2288"/>
            <ac:spMk id="4" creationId="{999EEBD1-6BEE-214C-009E-2680288945FE}"/>
          </ac:spMkLst>
        </pc:spChg>
        <pc:spChg chg="mod">
          <ac:chgData name="Антон Янко" userId="965ca0305301fe4e" providerId="LiveId" clId="{55BA2631-B2C5-4B04-9307-A5A6AD6AA7DB}" dt="2026-04-30T14:35:12.263" v="771" actId="790"/>
          <ac:spMkLst>
            <pc:docMk/>
            <pc:sldMk cId="3855946406" sldId="2288"/>
            <ac:spMk id="5" creationId="{C9C0B43C-3BFE-7610-B67D-4CAB76CE9C89}"/>
          </ac:spMkLst>
        </pc:spChg>
      </pc:sldChg>
      <pc:sldChg chg="modSp add mod">
        <pc:chgData name="Антон Янко" userId="965ca0305301fe4e" providerId="LiveId" clId="{55BA2631-B2C5-4B04-9307-A5A6AD6AA7DB}" dt="2026-04-30T14:35:12.263" v="771" actId="790"/>
        <pc:sldMkLst>
          <pc:docMk/>
          <pc:sldMk cId="1024138178" sldId="2289"/>
        </pc:sldMkLst>
        <pc:spChg chg="mod">
          <ac:chgData name="Антон Янко" userId="965ca0305301fe4e" providerId="LiveId" clId="{55BA2631-B2C5-4B04-9307-A5A6AD6AA7DB}" dt="2026-04-30T14:35:12.263" v="771" actId="790"/>
          <ac:spMkLst>
            <pc:docMk/>
            <pc:sldMk cId="1024138178" sldId="2289"/>
            <ac:spMk id="2" creationId="{D18D15EA-2C41-4B47-BA9E-5C814A4BFE31}"/>
          </ac:spMkLst>
        </pc:spChg>
        <pc:spChg chg="mod">
          <ac:chgData name="Антон Янко" userId="965ca0305301fe4e" providerId="LiveId" clId="{55BA2631-B2C5-4B04-9307-A5A6AD6AA7DB}" dt="2026-04-30T14:35:12.263" v="771" actId="790"/>
          <ac:spMkLst>
            <pc:docMk/>
            <pc:sldMk cId="1024138178" sldId="2289"/>
            <ac:spMk id="4" creationId="{D330AD6F-7867-B674-D9B2-724D4050AC2B}"/>
          </ac:spMkLst>
        </pc:spChg>
        <pc:spChg chg="mod">
          <ac:chgData name="Антон Янко" userId="965ca0305301fe4e" providerId="LiveId" clId="{55BA2631-B2C5-4B04-9307-A5A6AD6AA7DB}" dt="2026-04-30T14:35:12.263" v="771" actId="790"/>
          <ac:spMkLst>
            <pc:docMk/>
            <pc:sldMk cId="1024138178" sldId="2289"/>
            <ac:spMk id="5" creationId="{3EC4758F-F8A4-7DAC-086A-91433180570D}"/>
          </ac:spMkLst>
        </pc:spChg>
      </pc:sldChg>
      <pc:sldChg chg="modSp add mod">
        <pc:chgData name="Антон Янко" userId="965ca0305301fe4e" providerId="LiveId" clId="{55BA2631-B2C5-4B04-9307-A5A6AD6AA7DB}" dt="2026-04-30T14:35:12.263" v="771" actId="790"/>
        <pc:sldMkLst>
          <pc:docMk/>
          <pc:sldMk cId="66875998" sldId="2290"/>
        </pc:sldMkLst>
        <pc:spChg chg="mod">
          <ac:chgData name="Антон Янко" userId="965ca0305301fe4e" providerId="LiveId" clId="{55BA2631-B2C5-4B04-9307-A5A6AD6AA7DB}" dt="2026-04-30T14:35:12.263" v="771" actId="790"/>
          <ac:spMkLst>
            <pc:docMk/>
            <pc:sldMk cId="66875998" sldId="2290"/>
            <ac:spMk id="2" creationId="{78E030D1-B62D-5D97-4132-7078FE478ACE}"/>
          </ac:spMkLst>
        </pc:spChg>
        <pc:spChg chg="mod">
          <ac:chgData name="Антон Янко" userId="965ca0305301fe4e" providerId="LiveId" clId="{55BA2631-B2C5-4B04-9307-A5A6AD6AA7DB}" dt="2026-04-30T14:35:12.263" v="771" actId="790"/>
          <ac:spMkLst>
            <pc:docMk/>
            <pc:sldMk cId="66875998" sldId="2290"/>
            <ac:spMk id="4" creationId="{B1959DF1-A05F-DD99-6894-D354682590A4}"/>
          </ac:spMkLst>
        </pc:spChg>
        <pc:spChg chg="mod">
          <ac:chgData name="Антон Янко" userId="965ca0305301fe4e" providerId="LiveId" clId="{55BA2631-B2C5-4B04-9307-A5A6AD6AA7DB}" dt="2026-04-30T14:35:12.263" v="771" actId="790"/>
          <ac:spMkLst>
            <pc:docMk/>
            <pc:sldMk cId="66875998" sldId="2290"/>
            <ac:spMk id="5" creationId="{EFBB43B3-E93E-A6EF-F298-AB808E3144E9}"/>
          </ac:spMkLst>
        </pc:spChg>
      </pc:sldChg>
      <pc:sldChg chg="modSp add mod">
        <pc:chgData name="Антон Янко" userId="965ca0305301fe4e" providerId="LiveId" clId="{55BA2631-B2C5-4B04-9307-A5A6AD6AA7DB}" dt="2026-04-30T14:35:12.263" v="771" actId="790"/>
        <pc:sldMkLst>
          <pc:docMk/>
          <pc:sldMk cId="2656630934" sldId="2291"/>
        </pc:sldMkLst>
        <pc:spChg chg="mod">
          <ac:chgData name="Антон Янко" userId="965ca0305301fe4e" providerId="LiveId" clId="{55BA2631-B2C5-4B04-9307-A5A6AD6AA7DB}" dt="2026-04-30T14:35:12.263" v="771" actId="790"/>
          <ac:spMkLst>
            <pc:docMk/>
            <pc:sldMk cId="2656630934" sldId="2291"/>
            <ac:spMk id="2" creationId="{2DFFDF64-BB85-B3EA-FFAF-577A1F7929C4}"/>
          </ac:spMkLst>
        </pc:spChg>
        <pc:spChg chg="mod">
          <ac:chgData name="Антон Янко" userId="965ca0305301fe4e" providerId="LiveId" clId="{55BA2631-B2C5-4B04-9307-A5A6AD6AA7DB}" dt="2026-04-30T14:35:12.263" v="771" actId="790"/>
          <ac:spMkLst>
            <pc:docMk/>
            <pc:sldMk cId="2656630934" sldId="2291"/>
            <ac:spMk id="4" creationId="{53198F47-9941-A2C2-4757-CAA7CC0C22E9}"/>
          </ac:spMkLst>
        </pc:spChg>
        <pc:spChg chg="mod">
          <ac:chgData name="Антон Янко" userId="965ca0305301fe4e" providerId="LiveId" clId="{55BA2631-B2C5-4B04-9307-A5A6AD6AA7DB}" dt="2026-04-30T14:35:12.263" v="771" actId="790"/>
          <ac:spMkLst>
            <pc:docMk/>
            <pc:sldMk cId="2656630934" sldId="2291"/>
            <ac:spMk id="5" creationId="{011F14D4-0A1D-43D0-B155-9FD2506CBCF9}"/>
          </ac:spMkLst>
        </pc:spChg>
      </pc:sldChg>
      <pc:sldChg chg="modSp add mod">
        <pc:chgData name="Антон Янко" userId="965ca0305301fe4e" providerId="LiveId" clId="{55BA2631-B2C5-4B04-9307-A5A6AD6AA7DB}" dt="2026-04-30T14:35:12.263" v="771" actId="790"/>
        <pc:sldMkLst>
          <pc:docMk/>
          <pc:sldMk cId="1762335491" sldId="2292"/>
        </pc:sldMkLst>
        <pc:spChg chg="mod">
          <ac:chgData name="Антон Янко" userId="965ca0305301fe4e" providerId="LiveId" clId="{55BA2631-B2C5-4B04-9307-A5A6AD6AA7DB}" dt="2026-04-30T14:35:12.263" v="771" actId="790"/>
          <ac:spMkLst>
            <pc:docMk/>
            <pc:sldMk cId="1762335491" sldId="2292"/>
            <ac:spMk id="2" creationId="{56B1C63A-EB26-FEA6-27EC-096E9D97CFA7}"/>
          </ac:spMkLst>
        </pc:spChg>
        <pc:spChg chg="mod">
          <ac:chgData name="Антон Янко" userId="965ca0305301fe4e" providerId="LiveId" clId="{55BA2631-B2C5-4B04-9307-A5A6AD6AA7DB}" dt="2026-04-30T14:35:12.263" v="771" actId="790"/>
          <ac:spMkLst>
            <pc:docMk/>
            <pc:sldMk cId="1762335491" sldId="2292"/>
            <ac:spMk id="4" creationId="{D2C19AAD-BF85-5AB5-18C0-630A57C4FF35}"/>
          </ac:spMkLst>
        </pc:spChg>
        <pc:spChg chg="mod">
          <ac:chgData name="Антон Янко" userId="965ca0305301fe4e" providerId="LiveId" clId="{55BA2631-B2C5-4B04-9307-A5A6AD6AA7DB}" dt="2026-04-30T14:35:12.263" v="771" actId="790"/>
          <ac:spMkLst>
            <pc:docMk/>
            <pc:sldMk cId="1762335491" sldId="2292"/>
            <ac:spMk id="5" creationId="{1108071A-48EA-EABE-A6E8-89ADDDA797A2}"/>
          </ac:spMkLst>
        </pc:spChg>
      </pc:sldChg>
      <pc:sldChg chg="modSp add mod">
        <pc:chgData name="Антон Янко" userId="965ca0305301fe4e" providerId="LiveId" clId="{55BA2631-B2C5-4B04-9307-A5A6AD6AA7DB}" dt="2026-04-30T14:35:12.263" v="771" actId="790"/>
        <pc:sldMkLst>
          <pc:docMk/>
          <pc:sldMk cId="706417692" sldId="2293"/>
        </pc:sldMkLst>
        <pc:spChg chg="mod">
          <ac:chgData name="Антон Янко" userId="965ca0305301fe4e" providerId="LiveId" clId="{55BA2631-B2C5-4B04-9307-A5A6AD6AA7DB}" dt="2026-04-30T14:35:12.263" v="771" actId="790"/>
          <ac:spMkLst>
            <pc:docMk/>
            <pc:sldMk cId="706417692" sldId="2293"/>
            <ac:spMk id="2" creationId="{D35DF151-D0F6-112D-801A-EBB20BC5FBC9}"/>
          </ac:spMkLst>
        </pc:spChg>
        <pc:spChg chg="mod">
          <ac:chgData name="Антон Янко" userId="965ca0305301fe4e" providerId="LiveId" clId="{55BA2631-B2C5-4B04-9307-A5A6AD6AA7DB}" dt="2026-04-30T14:35:12.263" v="771" actId="790"/>
          <ac:spMkLst>
            <pc:docMk/>
            <pc:sldMk cId="706417692" sldId="2293"/>
            <ac:spMk id="4" creationId="{4D32975B-D3E1-8FF8-60A1-76CD119BA1AC}"/>
          </ac:spMkLst>
        </pc:spChg>
        <pc:spChg chg="mod">
          <ac:chgData name="Антон Янко" userId="965ca0305301fe4e" providerId="LiveId" clId="{55BA2631-B2C5-4B04-9307-A5A6AD6AA7DB}" dt="2026-04-30T14:35:12.263" v="771" actId="790"/>
          <ac:spMkLst>
            <pc:docMk/>
            <pc:sldMk cId="706417692" sldId="2293"/>
            <ac:spMk id="5" creationId="{E273EF84-8E75-EBC8-36F4-5908DBA42F11}"/>
          </ac:spMkLst>
        </pc:spChg>
      </pc:sldChg>
      <pc:sldChg chg="modSp add mod">
        <pc:chgData name="Антон Янко" userId="965ca0305301fe4e" providerId="LiveId" clId="{55BA2631-B2C5-4B04-9307-A5A6AD6AA7DB}" dt="2026-04-30T14:35:12.263" v="771" actId="790"/>
        <pc:sldMkLst>
          <pc:docMk/>
          <pc:sldMk cId="3861949746" sldId="2294"/>
        </pc:sldMkLst>
        <pc:spChg chg="mod">
          <ac:chgData name="Антон Янко" userId="965ca0305301fe4e" providerId="LiveId" clId="{55BA2631-B2C5-4B04-9307-A5A6AD6AA7DB}" dt="2026-04-30T14:35:12.263" v="771" actId="790"/>
          <ac:spMkLst>
            <pc:docMk/>
            <pc:sldMk cId="3861949746" sldId="2294"/>
            <ac:spMk id="2" creationId="{8FD30DD9-49CF-D665-9199-D1EF75FDBE0A}"/>
          </ac:spMkLst>
        </pc:spChg>
        <pc:spChg chg="mod">
          <ac:chgData name="Антон Янко" userId="965ca0305301fe4e" providerId="LiveId" clId="{55BA2631-B2C5-4B04-9307-A5A6AD6AA7DB}" dt="2026-04-30T14:35:12.263" v="771" actId="790"/>
          <ac:spMkLst>
            <pc:docMk/>
            <pc:sldMk cId="3861949746" sldId="2294"/>
            <ac:spMk id="4" creationId="{C6247E41-D2CA-6A5B-A080-F9EF9BF50CA3}"/>
          </ac:spMkLst>
        </pc:spChg>
        <pc:spChg chg="mod">
          <ac:chgData name="Антон Янко" userId="965ca0305301fe4e" providerId="LiveId" clId="{55BA2631-B2C5-4B04-9307-A5A6AD6AA7DB}" dt="2026-04-30T14:35:12.263" v="771" actId="790"/>
          <ac:spMkLst>
            <pc:docMk/>
            <pc:sldMk cId="3861949746" sldId="2294"/>
            <ac:spMk id="5" creationId="{29BFBA4E-C685-DBC0-568C-82EB7772BA8F}"/>
          </ac:spMkLst>
        </pc:spChg>
        <pc:graphicFrameChg chg="mod modGraphic">
          <ac:chgData name="Антон Янко" userId="965ca0305301fe4e" providerId="LiveId" clId="{55BA2631-B2C5-4B04-9307-A5A6AD6AA7DB}" dt="2026-04-30T14:35:12.263" v="771" actId="790"/>
          <ac:graphicFrameMkLst>
            <pc:docMk/>
            <pc:sldMk cId="3861949746" sldId="2294"/>
            <ac:graphicFrameMk id="6" creationId="{8E49D092-852B-76C1-8C71-15198758668C}"/>
          </ac:graphicFrameMkLst>
        </pc:graphicFrameChg>
      </pc:sldChg>
      <pc:sldChg chg="modSp add mod">
        <pc:chgData name="Антон Янко" userId="965ca0305301fe4e" providerId="LiveId" clId="{55BA2631-B2C5-4B04-9307-A5A6AD6AA7DB}" dt="2026-04-30T14:35:12.263" v="771" actId="790"/>
        <pc:sldMkLst>
          <pc:docMk/>
          <pc:sldMk cId="1566089852" sldId="2295"/>
        </pc:sldMkLst>
        <pc:spChg chg="mod">
          <ac:chgData name="Антон Янко" userId="965ca0305301fe4e" providerId="LiveId" clId="{55BA2631-B2C5-4B04-9307-A5A6AD6AA7DB}" dt="2026-04-30T14:35:12.263" v="771" actId="790"/>
          <ac:spMkLst>
            <pc:docMk/>
            <pc:sldMk cId="1566089852" sldId="2295"/>
            <ac:spMk id="2" creationId="{2A73B759-DE9F-4A51-D7D2-704352A5AB38}"/>
          </ac:spMkLst>
        </pc:spChg>
        <pc:spChg chg="mod">
          <ac:chgData name="Антон Янко" userId="965ca0305301fe4e" providerId="LiveId" clId="{55BA2631-B2C5-4B04-9307-A5A6AD6AA7DB}" dt="2026-04-30T14:35:12.263" v="771" actId="790"/>
          <ac:spMkLst>
            <pc:docMk/>
            <pc:sldMk cId="1566089852" sldId="2295"/>
            <ac:spMk id="4" creationId="{92848F1A-70D7-6EE4-A4F7-17C28CE085D5}"/>
          </ac:spMkLst>
        </pc:spChg>
        <pc:spChg chg="mod">
          <ac:chgData name="Антон Янко" userId="965ca0305301fe4e" providerId="LiveId" clId="{55BA2631-B2C5-4B04-9307-A5A6AD6AA7DB}" dt="2026-04-30T14:35:12.263" v="771" actId="790"/>
          <ac:spMkLst>
            <pc:docMk/>
            <pc:sldMk cId="1566089852" sldId="2295"/>
            <ac:spMk id="5" creationId="{95432E33-C80B-9FE3-0AB3-B644D78E8037}"/>
          </ac:spMkLst>
        </pc:spChg>
      </pc:sldChg>
      <pc:sldChg chg="modSp add mod">
        <pc:chgData name="Антон Янко" userId="965ca0305301fe4e" providerId="LiveId" clId="{55BA2631-B2C5-4B04-9307-A5A6AD6AA7DB}" dt="2026-04-30T14:35:12.263" v="771" actId="790"/>
        <pc:sldMkLst>
          <pc:docMk/>
          <pc:sldMk cId="3851770418" sldId="2296"/>
        </pc:sldMkLst>
        <pc:spChg chg="mod">
          <ac:chgData name="Антон Янко" userId="965ca0305301fe4e" providerId="LiveId" clId="{55BA2631-B2C5-4B04-9307-A5A6AD6AA7DB}" dt="2026-04-30T14:35:12.263" v="771" actId="790"/>
          <ac:spMkLst>
            <pc:docMk/>
            <pc:sldMk cId="3851770418" sldId="2296"/>
            <ac:spMk id="2" creationId="{B7110FF8-713A-99B2-FD99-A7DA85A031CE}"/>
          </ac:spMkLst>
        </pc:spChg>
        <pc:spChg chg="mod">
          <ac:chgData name="Антон Янко" userId="965ca0305301fe4e" providerId="LiveId" clId="{55BA2631-B2C5-4B04-9307-A5A6AD6AA7DB}" dt="2026-04-30T14:35:12.263" v="771" actId="790"/>
          <ac:spMkLst>
            <pc:docMk/>
            <pc:sldMk cId="3851770418" sldId="2296"/>
            <ac:spMk id="4" creationId="{2D48E2EB-B926-9383-1E7C-3AA527D25384}"/>
          </ac:spMkLst>
        </pc:spChg>
        <pc:spChg chg="mod">
          <ac:chgData name="Антон Янко" userId="965ca0305301fe4e" providerId="LiveId" clId="{55BA2631-B2C5-4B04-9307-A5A6AD6AA7DB}" dt="2026-04-30T14:35:12.263" v="771" actId="790"/>
          <ac:spMkLst>
            <pc:docMk/>
            <pc:sldMk cId="3851770418" sldId="2296"/>
            <ac:spMk id="5" creationId="{A3653629-86FF-20B9-A501-735B5DDAE50A}"/>
          </ac:spMkLst>
        </pc:spChg>
      </pc:sldChg>
      <pc:sldChg chg="modSp add mod">
        <pc:chgData name="Антон Янко" userId="965ca0305301fe4e" providerId="LiveId" clId="{55BA2631-B2C5-4B04-9307-A5A6AD6AA7DB}" dt="2026-04-30T14:35:12.263" v="771" actId="790"/>
        <pc:sldMkLst>
          <pc:docMk/>
          <pc:sldMk cId="1081597241" sldId="2297"/>
        </pc:sldMkLst>
        <pc:spChg chg="mod">
          <ac:chgData name="Антон Янко" userId="965ca0305301fe4e" providerId="LiveId" clId="{55BA2631-B2C5-4B04-9307-A5A6AD6AA7DB}" dt="2026-04-30T14:35:12.263" v="771" actId="790"/>
          <ac:spMkLst>
            <pc:docMk/>
            <pc:sldMk cId="1081597241" sldId="2297"/>
            <ac:spMk id="2" creationId="{AA84B57B-8013-3CB7-52B5-4966AEBF05AC}"/>
          </ac:spMkLst>
        </pc:spChg>
        <pc:spChg chg="mod">
          <ac:chgData name="Антон Янко" userId="965ca0305301fe4e" providerId="LiveId" clId="{55BA2631-B2C5-4B04-9307-A5A6AD6AA7DB}" dt="2026-04-30T14:35:12.263" v="771" actId="790"/>
          <ac:spMkLst>
            <pc:docMk/>
            <pc:sldMk cId="1081597241" sldId="2297"/>
            <ac:spMk id="4" creationId="{7B750294-4C54-5428-6C27-60895FDF18E5}"/>
          </ac:spMkLst>
        </pc:spChg>
        <pc:spChg chg="mod">
          <ac:chgData name="Антон Янко" userId="965ca0305301fe4e" providerId="LiveId" clId="{55BA2631-B2C5-4B04-9307-A5A6AD6AA7DB}" dt="2026-04-30T14:35:12.263" v="771" actId="790"/>
          <ac:spMkLst>
            <pc:docMk/>
            <pc:sldMk cId="1081597241" sldId="2297"/>
            <ac:spMk id="5" creationId="{BA2D31DA-5B5C-6755-DC83-90CEB6565069}"/>
          </ac:spMkLst>
        </pc:spChg>
      </pc:sldChg>
      <pc:sldChg chg="modSp add mod">
        <pc:chgData name="Антон Янко" userId="965ca0305301fe4e" providerId="LiveId" clId="{55BA2631-B2C5-4B04-9307-A5A6AD6AA7DB}" dt="2026-04-30T14:35:12.263" v="771" actId="790"/>
        <pc:sldMkLst>
          <pc:docMk/>
          <pc:sldMk cId="1135927266" sldId="2298"/>
        </pc:sldMkLst>
        <pc:spChg chg="mod">
          <ac:chgData name="Антон Янко" userId="965ca0305301fe4e" providerId="LiveId" clId="{55BA2631-B2C5-4B04-9307-A5A6AD6AA7DB}" dt="2026-04-30T14:35:12.263" v="771" actId="790"/>
          <ac:spMkLst>
            <pc:docMk/>
            <pc:sldMk cId="1135927266" sldId="2298"/>
            <ac:spMk id="2" creationId="{3CD304C7-0371-0E24-3A8F-8479129B99CA}"/>
          </ac:spMkLst>
        </pc:spChg>
        <pc:spChg chg="mod">
          <ac:chgData name="Антон Янко" userId="965ca0305301fe4e" providerId="LiveId" clId="{55BA2631-B2C5-4B04-9307-A5A6AD6AA7DB}" dt="2026-04-30T14:35:12.263" v="771" actId="790"/>
          <ac:spMkLst>
            <pc:docMk/>
            <pc:sldMk cId="1135927266" sldId="2298"/>
            <ac:spMk id="4" creationId="{44DA6214-07F8-A062-66E0-821F0075E7C3}"/>
          </ac:spMkLst>
        </pc:spChg>
        <pc:spChg chg="mod">
          <ac:chgData name="Антон Янко" userId="965ca0305301fe4e" providerId="LiveId" clId="{55BA2631-B2C5-4B04-9307-A5A6AD6AA7DB}" dt="2026-04-30T14:35:12.263" v="771" actId="790"/>
          <ac:spMkLst>
            <pc:docMk/>
            <pc:sldMk cId="1135927266" sldId="2298"/>
            <ac:spMk id="5" creationId="{2AEC833F-42DC-4DC7-DD4E-500BE1ADFE86}"/>
          </ac:spMkLst>
        </pc:spChg>
      </pc:sldChg>
      <pc:sldChg chg="modSp add mod">
        <pc:chgData name="Антон Янко" userId="965ca0305301fe4e" providerId="LiveId" clId="{55BA2631-B2C5-4B04-9307-A5A6AD6AA7DB}" dt="2026-04-30T14:35:12.263" v="771" actId="790"/>
        <pc:sldMkLst>
          <pc:docMk/>
          <pc:sldMk cId="2729702075" sldId="2299"/>
        </pc:sldMkLst>
        <pc:spChg chg="mod">
          <ac:chgData name="Антон Янко" userId="965ca0305301fe4e" providerId="LiveId" clId="{55BA2631-B2C5-4B04-9307-A5A6AD6AA7DB}" dt="2026-04-30T14:35:12.263" v="771" actId="790"/>
          <ac:spMkLst>
            <pc:docMk/>
            <pc:sldMk cId="2729702075" sldId="2299"/>
            <ac:spMk id="2" creationId="{B8F01F8E-AEB6-ADCF-F5F1-EFF4FE4A1728}"/>
          </ac:spMkLst>
        </pc:spChg>
        <pc:spChg chg="mod">
          <ac:chgData name="Антон Янко" userId="965ca0305301fe4e" providerId="LiveId" clId="{55BA2631-B2C5-4B04-9307-A5A6AD6AA7DB}" dt="2026-04-30T14:35:12.263" v="771" actId="790"/>
          <ac:spMkLst>
            <pc:docMk/>
            <pc:sldMk cId="2729702075" sldId="2299"/>
            <ac:spMk id="4" creationId="{D723655D-C4C9-B924-972D-3158E5DE2913}"/>
          </ac:spMkLst>
        </pc:spChg>
        <pc:spChg chg="mod">
          <ac:chgData name="Антон Янко" userId="965ca0305301fe4e" providerId="LiveId" clId="{55BA2631-B2C5-4B04-9307-A5A6AD6AA7DB}" dt="2026-04-30T14:35:12.263" v="771" actId="790"/>
          <ac:spMkLst>
            <pc:docMk/>
            <pc:sldMk cId="2729702075" sldId="2299"/>
            <ac:spMk id="5" creationId="{06255B94-A9B5-D7D5-779E-919AC7BC442F}"/>
          </ac:spMkLst>
        </pc:spChg>
      </pc:sldChg>
      <pc:sldChg chg="modSp add mod">
        <pc:chgData name="Антон Янко" userId="965ca0305301fe4e" providerId="LiveId" clId="{55BA2631-B2C5-4B04-9307-A5A6AD6AA7DB}" dt="2026-04-30T14:35:12.263" v="771" actId="790"/>
        <pc:sldMkLst>
          <pc:docMk/>
          <pc:sldMk cId="0" sldId="2300"/>
        </pc:sldMkLst>
        <pc:spChg chg="mod">
          <ac:chgData name="Антон Янко" userId="965ca0305301fe4e" providerId="LiveId" clId="{55BA2631-B2C5-4B04-9307-A5A6AD6AA7DB}" dt="2026-04-30T14:35:12.263" v="771" actId="790"/>
          <ac:spMkLst>
            <pc:docMk/>
            <pc:sldMk cId="0" sldId="2300"/>
            <ac:spMk id="2" creationId="{00000000-0000-0000-0000-000000000000}"/>
          </ac:spMkLst>
        </pc:spChg>
        <pc:spChg chg="mod">
          <ac:chgData name="Антон Янко" userId="965ca0305301fe4e" providerId="LiveId" clId="{55BA2631-B2C5-4B04-9307-A5A6AD6AA7DB}" dt="2026-04-30T14:35:12.263" v="771" actId="790"/>
          <ac:spMkLst>
            <pc:docMk/>
            <pc:sldMk cId="0" sldId="2300"/>
            <ac:spMk id="4" creationId="{00000000-0000-0000-0000-000000000000}"/>
          </ac:spMkLst>
        </pc:spChg>
        <pc:spChg chg="mod">
          <ac:chgData name="Антон Янко" userId="965ca0305301fe4e" providerId="LiveId" clId="{55BA2631-B2C5-4B04-9307-A5A6AD6AA7DB}" dt="2026-04-30T14:35:12.263" v="771" actId="790"/>
          <ac:spMkLst>
            <pc:docMk/>
            <pc:sldMk cId="0" sldId="2300"/>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1"/>
        </pc:sldMkLst>
        <pc:spChg chg="mod">
          <ac:chgData name="Антон Янко" userId="965ca0305301fe4e" providerId="LiveId" clId="{55BA2631-B2C5-4B04-9307-A5A6AD6AA7DB}" dt="2026-04-30T14:35:12.263" v="771" actId="790"/>
          <ac:spMkLst>
            <pc:docMk/>
            <pc:sldMk cId="0" sldId="2301"/>
            <ac:spMk id="2" creationId="{00000000-0000-0000-0000-000000000000}"/>
          </ac:spMkLst>
        </pc:spChg>
        <pc:spChg chg="mod">
          <ac:chgData name="Антон Янко" userId="965ca0305301fe4e" providerId="LiveId" clId="{55BA2631-B2C5-4B04-9307-A5A6AD6AA7DB}" dt="2026-04-30T14:35:12.263" v="771" actId="790"/>
          <ac:spMkLst>
            <pc:docMk/>
            <pc:sldMk cId="0" sldId="2301"/>
            <ac:spMk id="4" creationId="{00000000-0000-0000-0000-000000000000}"/>
          </ac:spMkLst>
        </pc:spChg>
        <pc:spChg chg="mod">
          <ac:chgData name="Антон Янко" userId="965ca0305301fe4e" providerId="LiveId" clId="{55BA2631-B2C5-4B04-9307-A5A6AD6AA7DB}" dt="2026-04-30T14:35:12.263" v="771" actId="790"/>
          <ac:spMkLst>
            <pc:docMk/>
            <pc:sldMk cId="0" sldId="2301"/>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2"/>
        </pc:sldMkLst>
        <pc:spChg chg="mod">
          <ac:chgData name="Антон Янко" userId="965ca0305301fe4e" providerId="LiveId" clId="{55BA2631-B2C5-4B04-9307-A5A6AD6AA7DB}" dt="2026-04-30T14:35:12.263" v="771" actId="790"/>
          <ac:spMkLst>
            <pc:docMk/>
            <pc:sldMk cId="0" sldId="2302"/>
            <ac:spMk id="2" creationId="{00000000-0000-0000-0000-000000000000}"/>
          </ac:spMkLst>
        </pc:spChg>
        <pc:spChg chg="mod">
          <ac:chgData name="Антон Янко" userId="965ca0305301fe4e" providerId="LiveId" clId="{55BA2631-B2C5-4B04-9307-A5A6AD6AA7DB}" dt="2026-04-30T14:35:12.263" v="771" actId="790"/>
          <ac:spMkLst>
            <pc:docMk/>
            <pc:sldMk cId="0" sldId="2302"/>
            <ac:spMk id="4" creationId="{00000000-0000-0000-0000-000000000000}"/>
          </ac:spMkLst>
        </pc:spChg>
        <pc:spChg chg="mod">
          <ac:chgData name="Антон Янко" userId="965ca0305301fe4e" providerId="LiveId" clId="{55BA2631-B2C5-4B04-9307-A5A6AD6AA7DB}" dt="2026-04-30T14:35:12.263" v="771" actId="790"/>
          <ac:spMkLst>
            <pc:docMk/>
            <pc:sldMk cId="0" sldId="2302"/>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3"/>
        </pc:sldMkLst>
        <pc:spChg chg="mod">
          <ac:chgData name="Антон Янко" userId="965ca0305301fe4e" providerId="LiveId" clId="{55BA2631-B2C5-4B04-9307-A5A6AD6AA7DB}" dt="2026-04-30T14:35:12.263" v="771" actId="790"/>
          <ac:spMkLst>
            <pc:docMk/>
            <pc:sldMk cId="0" sldId="2303"/>
            <ac:spMk id="2" creationId="{00000000-0000-0000-0000-000000000000}"/>
          </ac:spMkLst>
        </pc:spChg>
        <pc:spChg chg="mod">
          <ac:chgData name="Антон Янко" userId="965ca0305301fe4e" providerId="LiveId" clId="{55BA2631-B2C5-4B04-9307-A5A6AD6AA7DB}" dt="2026-04-30T14:35:12.263" v="771" actId="790"/>
          <ac:spMkLst>
            <pc:docMk/>
            <pc:sldMk cId="0" sldId="2303"/>
            <ac:spMk id="4" creationId="{00000000-0000-0000-0000-000000000000}"/>
          </ac:spMkLst>
        </pc:spChg>
        <pc:spChg chg="mod">
          <ac:chgData name="Антон Янко" userId="965ca0305301fe4e" providerId="LiveId" clId="{55BA2631-B2C5-4B04-9307-A5A6AD6AA7DB}" dt="2026-04-30T14:35:12.263" v="771" actId="790"/>
          <ac:spMkLst>
            <pc:docMk/>
            <pc:sldMk cId="0" sldId="2303"/>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4"/>
        </pc:sldMkLst>
        <pc:spChg chg="mod">
          <ac:chgData name="Антон Янко" userId="965ca0305301fe4e" providerId="LiveId" clId="{55BA2631-B2C5-4B04-9307-A5A6AD6AA7DB}" dt="2026-04-30T14:35:12.263" v="771" actId="790"/>
          <ac:spMkLst>
            <pc:docMk/>
            <pc:sldMk cId="0" sldId="2304"/>
            <ac:spMk id="2" creationId="{00000000-0000-0000-0000-000000000000}"/>
          </ac:spMkLst>
        </pc:spChg>
        <pc:spChg chg="mod">
          <ac:chgData name="Антон Янко" userId="965ca0305301fe4e" providerId="LiveId" clId="{55BA2631-B2C5-4B04-9307-A5A6AD6AA7DB}" dt="2026-04-30T14:35:12.263" v="771" actId="790"/>
          <ac:spMkLst>
            <pc:docMk/>
            <pc:sldMk cId="0" sldId="2304"/>
            <ac:spMk id="4" creationId="{00000000-0000-0000-0000-000000000000}"/>
          </ac:spMkLst>
        </pc:spChg>
        <pc:spChg chg="mod">
          <ac:chgData name="Антон Янко" userId="965ca0305301fe4e" providerId="LiveId" clId="{55BA2631-B2C5-4B04-9307-A5A6AD6AA7DB}" dt="2026-04-30T14:35:12.263" v="771" actId="790"/>
          <ac:spMkLst>
            <pc:docMk/>
            <pc:sldMk cId="0" sldId="2304"/>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5"/>
        </pc:sldMkLst>
        <pc:spChg chg="mod">
          <ac:chgData name="Антон Янко" userId="965ca0305301fe4e" providerId="LiveId" clId="{55BA2631-B2C5-4B04-9307-A5A6AD6AA7DB}" dt="2026-04-30T14:35:12.263" v="771" actId="790"/>
          <ac:spMkLst>
            <pc:docMk/>
            <pc:sldMk cId="0" sldId="2305"/>
            <ac:spMk id="2" creationId="{00000000-0000-0000-0000-000000000000}"/>
          </ac:spMkLst>
        </pc:spChg>
        <pc:spChg chg="mod">
          <ac:chgData name="Антон Янко" userId="965ca0305301fe4e" providerId="LiveId" clId="{55BA2631-B2C5-4B04-9307-A5A6AD6AA7DB}" dt="2026-04-30T14:35:12.263" v="771" actId="790"/>
          <ac:spMkLst>
            <pc:docMk/>
            <pc:sldMk cId="0" sldId="2305"/>
            <ac:spMk id="4" creationId="{00000000-0000-0000-0000-000000000000}"/>
          </ac:spMkLst>
        </pc:spChg>
        <pc:spChg chg="mod">
          <ac:chgData name="Антон Янко" userId="965ca0305301fe4e" providerId="LiveId" clId="{55BA2631-B2C5-4B04-9307-A5A6AD6AA7DB}" dt="2026-04-30T14:35:12.263" v="771" actId="790"/>
          <ac:spMkLst>
            <pc:docMk/>
            <pc:sldMk cId="0" sldId="2305"/>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6"/>
        </pc:sldMkLst>
        <pc:spChg chg="mod">
          <ac:chgData name="Антон Янко" userId="965ca0305301fe4e" providerId="LiveId" clId="{55BA2631-B2C5-4B04-9307-A5A6AD6AA7DB}" dt="2026-04-30T14:35:12.263" v="771" actId="790"/>
          <ac:spMkLst>
            <pc:docMk/>
            <pc:sldMk cId="0" sldId="2306"/>
            <ac:spMk id="2" creationId="{00000000-0000-0000-0000-000000000000}"/>
          </ac:spMkLst>
        </pc:spChg>
        <pc:spChg chg="mod">
          <ac:chgData name="Антон Янко" userId="965ca0305301fe4e" providerId="LiveId" clId="{55BA2631-B2C5-4B04-9307-A5A6AD6AA7DB}" dt="2026-04-30T14:35:12.263" v="771" actId="790"/>
          <ac:spMkLst>
            <pc:docMk/>
            <pc:sldMk cId="0" sldId="2306"/>
            <ac:spMk id="4" creationId="{00000000-0000-0000-0000-000000000000}"/>
          </ac:spMkLst>
        </pc:spChg>
        <pc:spChg chg="mod">
          <ac:chgData name="Антон Янко" userId="965ca0305301fe4e" providerId="LiveId" clId="{55BA2631-B2C5-4B04-9307-A5A6AD6AA7DB}" dt="2026-04-30T14:35:12.263" v="771" actId="790"/>
          <ac:spMkLst>
            <pc:docMk/>
            <pc:sldMk cId="0" sldId="2306"/>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7"/>
        </pc:sldMkLst>
        <pc:spChg chg="mod">
          <ac:chgData name="Антон Янко" userId="965ca0305301fe4e" providerId="LiveId" clId="{55BA2631-B2C5-4B04-9307-A5A6AD6AA7DB}" dt="2026-04-30T14:35:12.263" v="771" actId="790"/>
          <ac:spMkLst>
            <pc:docMk/>
            <pc:sldMk cId="0" sldId="2307"/>
            <ac:spMk id="2" creationId="{00000000-0000-0000-0000-000000000000}"/>
          </ac:spMkLst>
        </pc:spChg>
        <pc:spChg chg="mod">
          <ac:chgData name="Антон Янко" userId="965ca0305301fe4e" providerId="LiveId" clId="{55BA2631-B2C5-4B04-9307-A5A6AD6AA7DB}" dt="2026-04-30T14:35:12.263" v="771" actId="790"/>
          <ac:spMkLst>
            <pc:docMk/>
            <pc:sldMk cId="0" sldId="2307"/>
            <ac:spMk id="4" creationId="{00000000-0000-0000-0000-000000000000}"/>
          </ac:spMkLst>
        </pc:spChg>
        <pc:spChg chg="mod">
          <ac:chgData name="Антон Янко" userId="965ca0305301fe4e" providerId="LiveId" clId="{55BA2631-B2C5-4B04-9307-A5A6AD6AA7DB}" dt="2026-04-30T14:35:12.263" v="771" actId="790"/>
          <ac:spMkLst>
            <pc:docMk/>
            <pc:sldMk cId="0" sldId="2307"/>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8"/>
        </pc:sldMkLst>
        <pc:spChg chg="mod">
          <ac:chgData name="Антон Янко" userId="965ca0305301fe4e" providerId="LiveId" clId="{55BA2631-B2C5-4B04-9307-A5A6AD6AA7DB}" dt="2026-04-30T14:35:12.263" v="771" actId="790"/>
          <ac:spMkLst>
            <pc:docMk/>
            <pc:sldMk cId="0" sldId="2308"/>
            <ac:spMk id="2" creationId="{00000000-0000-0000-0000-000000000000}"/>
          </ac:spMkLst>
        </pc:spChg>
        <pc:spChg chg="mod">
          <ac:chgData name="Антон Янко" userId="965ca0305301fe4e" providerId="LiveId" clId="{55BA2631-B2C5-4B04-9307-A5A6AD6AA7DB}" dt="2026-04-30T14:35:12.263" v="771" actId="790"/>
          <ac:spMkLst>
            <pc:docMk/>
            <pc:sldMk cId="0" sldId="2308"/>
            <ac:spMk id="4" creationId="{00000000-0000-0000-0000-000000000000}"/>
          </ac:spMkLst>
        </pc:spChg>
        <pc:spChg chg="mod">
          <ac:chgData name="Антон Янко" userId="965ca0305301fe4e" providerId="LiveId" clId="{55BA2631-B2C5-4B04-9307-A5A6AD6AA7DB}" dt="2026-04-30T14:35:12.263" v="771" actId="790"/>
          <ac:spMkLst>
            <pc:docMk/>
            <pc:sldMk cId="0" sldId="2308"/>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09"/>
        </pc:sldMkLst>
        <pc:spChg chg="mod">
          <ac:chgData name="Антон Янко" userId="965ca0305301fe4e" providerId="LiveId" clId="{55BA2631-B2C5-4B04-9307-A5A6AD6AA7DB}" dt="2026-04-30T14:35:12.263" v="771" actId="790"/>
          <ac:spMkLst>
            <pc:docMk/>
            <pc:sldMk cId="0" sldId="2309"/>
            <ac:spMk id="2" creationId="{00000000-0000-0000-0000-000000000000}"/>
          </ac:spMkLst>
        </pc:spChg>
        <pc:spChg chg="mod">
          <ac:chgData name="Антон Янко" userId="965ca0305301fe4e" providerId="LiveId" clId="{55BA2631-B2C5-4B04-9307-A5A6AD6AA7DB}" dt="2026-04-30T14:35:12.263" v="771" actId="790"/>
          <ac:spMkLst>
            <pc:docMk/>
            <pc:sldMk cId="0" sldId="2309"/>
            <ac:spMk id="4" creationId="{00000000-0000-0000-0000-000000000000}"/>
          </ac:spMkLst>
        </pc:spChg>
        <pc:spChg chg="mod">
          <ac:chgData name="Антон Янко" userId="965ca0305301fe4e" providerId="LiveId" clId="{55BA2631-B2C5-4B04-9307-A5A6AD6AA7DB}" dt="2026-04-30T14:35:12.263" v="771" actId="790"/>
          <ac:spMkLst>
            <pc:docMk/>
            <pc:sldMk cId="0" sldId="2309"/>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10"/>
        </pc:sldMkLst>
        <pc:spChg chg="mod">
          <ac:chgData name="Антон Янко" userId="965ca0305301fe4e" providerId="LiveId" clId="{55BA2631-B2C5-4B04-9307-A5A6AD6AA7DB}" dt="2026-04-30T14:35:12.263" v="771" actId="790"/>
          <ac:spMkLst>
            <pc:docMk/>
            <pc:sldMk cId="0" sldId="2310"/>
            <ac:spMk id="2" creationId="{00000000-0000-0000-0000-000000000000}"/>
          </ac:spMkLst>
        </pc:spChg>
        <pc:spChg chg="mod">
          <ac:chgData name="Антон Янко" userId="965ca0305301fe4e" providerId="LiveId" clId="{55BA2631-B2C5-4B04-9307-A5A6AD6AA7DB}" dt="2026-04-30T14:35:12.263" v="771" actId="790"/>
          <ac:spMkLst>
            <pc:docMk/>
            <pc:sldMk cId="0" sldId="2310"/>
            <ac:spMk id="4" creationId="{00000000-0000-0000-0000-000000000000}"/>
          </ac:spMkLst>
        </pc:spChg>
        <pc:spChg chg="mod">
          <ac:chgData name="Антон Янко" userId="965ca0305301fe4e" providerId="LiveId" clId="{55BA2631-B2C5-4B04-9307-A5A6AD6AA7DB}" dt="2026-04-30T14:35:12.263" v="771" actId="790"/>
          <ac:spMkLst>
            <pc:docMk/>
            <pc:sldMk cId="0" sldId="2310"/>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11"/>
        </pc:sldMkLst>
        <pc:spChg chg="mod">
          <ac:chgData name="Антон Янко" userId="965ca0305301fe4e" providerId="LiveId" clId="{55BA2631-B2C5-4B04-9307-A5A6AD6AA7DB}" dt="2026-04-30T14:35:12.263" v="771" actId="790"/>
          <ac:spMkLst>
            <pc:docMk/>
            <pc:sldMk cId="0" sldId="2311"/>
            <ac:spMk id="2" creationId="{00000000-0000-0000-0000-000000000000}"/>
          </ac:spMkLst>
        </pc:spChg>
        <pc:spChg chg="mod">
          <ac:chgData name="Антон Янко" userId="965ca0305301fe4e" providerId="LiveId" clId="{55BA2631-B2C5-4B04-9307-A5A6AD6AA7DB}" dt="2026-04-30T14:35:12.263" v="771" actId="790"/>
          <ac:spMkLst>
            <pc:docMk/>
            <pc:sldMk cId="0" sldId="2311"/>
            <ac:spMk id="4" creationId="{00000000-0000-0000-0000-000000000000}"/>
          </ac:spMkLst>
        </pc:spChg>
        <pc:spChg chg="mod">
          <ac:chgData name="Антон Янко" userId="965ca0305301fe4e" providerId="LiveId" clId="{55BA2631-B2C5-4B04-9307-A5A6AD6AA7DB}" dt="2026-04-30T14:35:12.263" v="771" actId="790"/>
          <ac:spMkLst>
            <pc:docMk/>
            <pc:sldMk cId="0" sldId="2311"/>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12"/>
        </pc:sldMkLst>
        <pc:spChg chg="mod">
          <ac:chgData name="Антон Янко" userId="965ca0305301fe4e" providerId="LiveId" clId="{55BA2631-B2C5-4B04-9307-A5A6AD6AA7DB}" dt="2026-04-30T14:35:12.263" v="771" actId="790"/>
          <ac:spMkLst>
            <pc:docMk/>
            <pc:sldMk cId="0" sldId="2312"/>
            <ac:spMk id="2" creationId="{00000000-0000-0000-0000-000000000000}"/>
          </ac:spMkLst>
        </pc:spChg>
        <pc:spChg chg="mod">
          <ac:chgData name="Антон Янко" userId="965ca0305301fe4e" providerId="LiveId" clId="{55BA2631-B2C5-4B04-9307-A5A6AD6AA7DB}" dt="2026-04-30T14:35:12.263" v="771" actId="790"/>
          <ac:spMkLst>
            <pc:docMk/>
            <pc:sldMk cId="0" sldId="2312"/>
            <ac:spMk id="4" creationId="{00000000-0000-0000-0000-000000000000}"/>
          </ac:spMkLst>
        </pc:spChg>
        <pc:spChg chg="mod">
          <ac:chgData name="Антон Янко" userId="965ca0305301fe4e" providerId="LiveId" clId="{55BA2631-B2C5-4B04-9307-A5A6AD6AA7DB}" dt="2026-04-30T14:35:12.263" v="771" actId="790"/>
          <ac:spMkLst>
            <pc:docMk/>
            <pc:sldMk cId="0" sldId="2312"/>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0" sldId="2313"/>
        </pc:sldMkLst>
        <pc:spChg chg="mod">
          <ac:chgData name="Антон Янко" userId="965ca0305301fe4e" providerId="LiveId" clId="{55BA2631-B2C5-4B04-9307-A5A6AD6AA7DB}" dt="2026-04-30T14:35:12.263" v="771" actId="790"/>
          <ac:spMkLst>
            <pc:docMk/>
            <pc:sldMk cId="0" sldId="2313"/>
            <ac:spMk id="2" creationId="{00000000-0000-0000-0000-000000000000}"/>
          </ac:spMkLst>
        </pc:spChg>
        <pc:spChg chg="mod">
          <ac:chgData name="Антон Янко" userId="965ca0305301fe4e" providerId="LiveId" clId="{55BA2631-B2C5-4B04-9307-A5A6AD6AA7DB}" dt="2026-04-30T14:35:12.263" v="771" actId="790"/>
          <ac:spMkLst>
            <pc:docMk/>
            <pc:sldMk cId="0" sldId="2313"/>
            <ac:spMk id="4" creationId="{00000000-0000-0000-0000-000000000000}"/>
          </ac:spMkLst>
        </pc:spChg>
        <pc:spChg chg="mod">
          <ac:chgData name="Антон Янко" userId="965ca0305301fe4e" providerId="LiveId" clId="{55BA2631-B2C5-4B04-9307-A5A6AD6AA7DB}" dt="2026-04-30T14:35:12.263" v="771" actId="790"/>
          <ac:spMkLst>
            <pc:docMk/>
            <pc:sldMk cId="0" sldId="2313"/>
            <ac:spMk id="5" creationId="{00000000-0000-0000-0000-000000000000}"/>
          </ac:spMkLst>
        </pc:spChg>
      </pc:sldChg>
      <pc:sldChg chg="modSp add mod">
        <pc:chgData name="Антон Янко" userId="965ca0305301fe4e" providerId="LiveId" clId="{55BA2631-B2C5-4B04-9307-A5A6AD6AA7DB}" dt="2026-04-30T14:35:12.263" v="771" actId="790"/>
        <pc:sldMkLst>
          <pc:docMk/>
          <pc:sldMk cId="997498175" sldId="2314"/>
        </pc:sldMkLst>
        <pc:spChg chg="mod">
          <ac:chgData name="Антон Янко" userId="965ca0305301fe4e" providerId="LiveId" clId="{55BA2631-B2C5-4B04-9307-A5A6AD6AA7DB}" dt="2026-04-30T14:35:12.263" v="771" actId="790"/>
          <ac:spMkLst>
            <pc:docMk/>
            <pc:sldMk cId="997498175" sldId="2314"/>
            <ac:spMk id="2" creationId="{C5DABF84-5BA1-2C8A-A13C-8A8EB0E4E1A2}"/>
          </ac:spMkLst>
        </pc:spChg>
        <pc:spChg chg="mod">
          <ac:chgData name="Антон Янко" userId="965ca0305301fe4e" providerId="LiveId" clId="{55BA2631-B2C5-4B04-9307-A5A6AD6AA7DB}" dt="2026-04-30T14:35:12.263" v="771" actId="790"/>
          <ac:spMkLst>
            <pc:docMk/>
            <pc:sldMk cId="997498175" sldId="2314"/>
            <ac:spMk id="3" creationId="{FB7582D7-1819-4E9F-8F49-FEBCD9F00495}"/>
          </ac:spMkLst>
        </pc:spChg>
        <pc:spChg chg="mod">
          <ac:chgData name="Антон Янко" userId="965ca0305301fe4e" providerId="LiveId" clId="{55BA2631-B2C5-4B04-9307-A5A6AD6AA7DB}" dt="2026-04-30T14:35:12.263" v="771" actId="790"/>
          <ac:spMkLst>
            <pc:docMk/>
            <pc:sldMk cId="997498175" sldId="2314"/>
            <ac:spMk id="4" creationId="{8CDC2BE2-0FB9-8B6C-D711-9B5C9F4132C6}"/>
          </ac:spMkLst>
        </pc:spChg>
        <pc:spChg chg="mod">
          <ac:chgData name="Антон Янко" userId="965ca0305301fe4e" providerId="LiveId" clId="{55BA2631-B2C5-4B04-9307-A5A6AD6AA7DB}" dt="2026-04-30T14:35:12.263" v="771" actId="790"/>
          <ac:spMkLst>
            <pc:docMk/>
            <pc:sldMk cId="997498175" sldId="2314"/>
            <ac:spMk id="5" creationId="{ED295C0E-4AFE-62BD-5091-DE03CF6C4C37}"/>
          </ac:spMkLst>
        </pc:spChg>
      </pc:sldChg>
      <pc:sldChg chg="addSp delSp modSp add mod">
        <pc:chgData name="Антон Янко" userId="965ca0305301fe4e" providerId="LiveId" clId="{55BA2631-B2C5-4B04-9307-A5A6AD6AA7DB}" dt="2026-04-30T14:35:12.263" v="771" actId="790"/>
        <pc:sldMkLst>
          <pc:docMk/>
          <pc:sldMk cId="1545612195" sldId="2315"/>
        </pc:sldMkLst>
        <pc:spChg chg="mod">
          <ac:chgData name="Антон Янко" userId="965ca0305301fe4e" providerId="LiveId" clId="{55BA2631-B2C5-4B04-9307-A5A6AD6AA7DB}" dt="2026-04-30T14:35:12.263" v="771" actId="790"/>
          <ac:spMkLst>
            <pc:docMk/>
            <pc:sldMk cId="1545612195" sldId="2315"/>
            <ac:spMk id="2" creationId="{816A7125-F8D3-8349-97D5-819D1FADC5F5}"/>
          </ac:spMkLst>
        </pc:spChg>
        <pc:spChg chg="mod">
          <ac:chgData name="Антон Янко" userId="965ca0305301fe4e" providerId="LiveId" clId="{55BA2631-B2C5-4B04-9307-A5A6AD6AA7DB}" dt="2026-04-30T14:35:12.263" v="771" actId="790"/>
          <ac:spMkLst>
            <pc:docMk/>
            <pc:sldMk cId="1545612195" sldId="2315"/>
            <ac:spMk id="4" creationId="{AB1019FF-B57A-3D86-5E9A-88DA517CD020}"/>
          </ac:spMkLst>
        </pc:spChg>
        <pc:spChg chg="mod">
          <ac:chgData name="Антон Янко" userId="965ca0305301fe4e" providerId="LiveId" clId="{55BA2631-B2C5-4B04-9307-A5A6AD6AA7DB}" dt="2026-04-30T14:35:12.263" v="771" actId="790"/>
          <ac:spMkLst>
            <pc:docMk/>
            <pc:sldMk cId="1545612195" sldId="2315"/>
            <ac:spMk id="5" creationId="{42F72056-2D6C-0737-342D-5974A7B92619}"/>
          </ac:spMkLst>
        </pc:spChg>
      </pc:sldChg>
      <pc:sldChg chg="addSp delSp modSp add mod">
        <pc:chgData name="Антон Янко" userId="965ca0305301fe4e" providerId="LiveId" clId="{55BA2631-B2C5-4B04-9307-A5A6AD6AA7DB}" dt="2026-04-30T14:35:12.263" v="771" actId="790"/>
        <pc:sldMkLst>
          <pc:docMk/>
          <pc:sldMk cId="274052707" sldId="2316"/>
        </pc:sldMkLst>
        <pc:spChg chg="mod">
          <ac:chgData name="Антон Янко" userId="965ca0305301fe4e" providerId="LiveId" clId="{55BA2631-B2C5-4B04-9307-A5A6AD6AA7DB}" dt="2026-04-30T14:35:12.263" v="771" actId="790"/>
          <ac:spMkLst>
            <pc:docMk/>
            <pc:sldMk cId="274052707" sldId="2316"/>
            <ac:spMk id="2" creationId="{DE528439-57B9-E1EC-7261-FD8C5C6589DE}"/>
          </ac:spMkLst>
        </pc:spChg>
        <pc:spChg chg="mod">
          <ac:chgData name="Антон Янко" userId="965ca0305301fe4e" providerId="LiveId" clId="{55BA2631-B2C5-4B04-9307-A5A6AD6AA7DB}" dt="2026-04-30T14:35:12.263" v="771" actId="790"/>
          <ac:spMkLst>
            <pc:docMk/>
            <pc:sldMk cId="274052707" sldId="2316"/>
            <ac:spMk id="4" creationId="{635BC8D1-A78F-A0A3-E489-B3DF59932C62}"/>
          </ac:spMkLst>
        </pc:spChg>
        <pc:spChg chg="mod">
          <ac:chgData name="Антон Янко" userId="965ca0305301fe4e" providerId="LiveId" clId="{55BA2631-B2C5-4B04-9307-A5A6AD6AA7DB}" dt="2026-04-30T14:35:12.263" v="771" actId="790"/>
          <ac:spMkLst>
            <pc:docMk/>
            <pc:sldMk cId="274052707" sldId="2316"/>
            <ac:spMk id="5" creationId="{97E95D9B-ED13-4EBC-5B07-BB8B4BBECDAF}"/>
          </ac:spMkLst>
        </pc:spChg>
        <pc:picChg chg="add del">
          <ac:chgData name="Антон Янко" userId="965ca0305301fe4e" providerId="LiveId" clId="{55BA2631-B2C5-4B04-9307-A5A6AD6AA7DB}" dt="2026-04-30T14:32:13.806" v="700" actId="22"/>
          <ac:picMkLst>
            <pc:docMk/>
            <pc:sldMk cId="274052707" sldId="2316"/>
            <ac:picMk id="6" creationId="{FE337D34-E278-1DD8-BC26-914A6CB301B2}"/>
          </ac:picMkLst>
        </pc:picChg>
      </pc:sldChg>
      <pc:sldMasterChg chg="setBg modSldLayout">
        <pc:chgData name="Антон Янко" userId="965ca0305301fe4e" providerId="LiveId" clId="{55BA2631-B2C5-4B04-9307-A5A6AD6AA7DB}" dt="2026-04-21T16:43:42.053" v="152"/>
        <pc:sldMasterMkLst>
          <pc:docMk/>
          <pc:sldMasterMk cId="2044250111" sldId="2147483660"/>
        </pc:sldMasterMkLst>
        <pc:sldLayoutChg chg="setBg">
          <pc:chgData name="Антон Янко" userId="965ca0305301fe4e" providerId="LiveId" clId="{55BA2631-B2C5-4B04-9307-A5A6AD6AA7DB}" dt="2026-04-21T16:43:42.053" v="152"/>
          <pc:sldLayoutMkLst>
            <pc:docMk/>
            <pc:sldMasterMk cId="2044250111" sldId="2147483660"/>
            <pc:sldLayoutMk cId="1737693157" sldId="2147483661"/>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3386369895" sldId="2147483662"/>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2765707890" sldId="2147483663"/>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3843053489" sldId="2147483664"/>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924640427" sldId="2147483665"/>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2122222405" sldId="2147483666"/>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834460532" sldId="2147483667"/>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3320456510" sldId="2147483668"/>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3434067285" sldId="2147483669"/>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1241677220" sldId="2147483670"/>
          </pc:sldLayoutMkLst>
        </pc:sldLayoutChg>
        <pc:sldLayoutChg chg="setBg">
          <pc:chgData name="Антон Янко" userId="965ca0305301fe4e" providerId="LiveId" clId="{55BA2631-B2C5-4B04-9307-A5A6AD6AA7DB}" dt="2026-04-21T16:43:42.053" v="152"/>
          <pc:sldLayoutMkLst>
            <pc:docMk/>
            <pc:sldMasterMk cId="2044250111" sldId="2147483660"/>
            <pc:sldLayoutMk cId="89834286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1E15F-866F-4DDC-BADA-733FD6B1454E}" type="datetimeFigureOut">
              <a:rPr lang="uk-UA" smtClean="0"/>
              <a:t>02.05.2026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ED052-FADF-4328-BAE6-3515B62FB134}" type="slidenum">
              <a:rPr lang="uk-UA" smtClean="0"/>
              <a:t>‹№›</a:t>
            </a:fld>
            <a:endParaRPr lang="uk-UA"/>
          </a:p>
        </p:txBody>
      </p:sp>
    </p:spTree>
    <p:extLst>
      <p:ext uri="{BB962C8B-B14F-4D97-AF65-F5344CB8AC3E}">
        <p14:creationId xmlns:p14="http://schemas.microsoft.com/office/powerpoint/2010/main" val="715342478"/>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ru-RU"/>
              <a:t>Образец заголовка</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5A64070-7366-4787-92AF-F9506B0F0920}" type="datetimeFigureOut">
              <a:rPr lang="uk-UA" smtClean="0"/>
              <a:t>02.05.2026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173769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A64070-7366-4787-92AF-F9506B0F0920}" type="datetimeFigureOut">
              <a:rPr lang="uk-UA" smtClean="0"/>
              <a:t>02.05.2026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124167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A64070-7366-4787-92AF-F9506B0F0920}" type="datetimeFigureOut">
              <a:rPr lang="uk-UA" smtClean="0"/>
              <a:t>02.05.2026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89834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A64070-7366-4787-92AF-F9506B0F0920}" type="datetimeFigureOut">
              <a:rPr lang="uk-UA" smtClean="0"/>
              <a:t>02.05.2026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338636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ru-RU"/>
              <a:t>Образец заголовка</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64070-7366-4787-92AF-F9506B0F0920}" type="datetimeFigureOut">
              <a:rPr lang="uk-UA" smtClean="0"/>
              <a:t>02.05.2026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276570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5A64070-7366-4787-92AF-F9506B0F0920}" type="datetimeFigureOut">
              <a:rPr lang="uk-UA" smtClean="0"/>
              <a:t>02.05.2026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38430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1259683" y="3757613"/>
            <a:ext cx="7736681"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6" name="Content Placeholder 5"/>
          <p:cNvSpPr>
            <a:spLocks noGrp="1"/>
          </p:cNvSpPr>
          <p:nvPr>
            <p:ph sz="quarter" idx="4"/>
          </p:nvPr>
        </p:nvSpPr>
        <p:spPr>
          <a:xfrm>
            <a:off x="9258300" y="3757613"/>
            <a:ext cx="777478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5A64070-7366-4787-92AF-F9506B0F0920}" type="datetimeFigureOut">
              <a:rPr lang="uk-UA" smtClean="0"/>
              <a:t>02.05.2026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92464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5A64070-7366-4787-92AF-F9506B0F0920}" type="datetimeFigureOut">
              <a:rPr lang="uk-UA" smtClean="0"/>
              <a:t>02.05.2026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212222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64070-7366-4787-92AF-F9506B0F0920}" type="datetimeFigureOut">
              <a:rPr lang="uk-UA" smtClean="0"/>
              <a:t>02.05.2026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8344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85A64070-7366-4787-92AF-F9506B0F0920}" type="datetimeFigureOut">
              <a:rPr lang="uk-UA" smtClean="0"/>
              <a:t>02.05.2026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332045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85A64070-7366-4787-92AF-F9506B0F0920}" type="datetimeFigureOut">
              <a:rPr lang="uk-UA" smtClean="0"/>
              <a:t>02.05.2026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A437D03-45AE-4311-B62B-350C10CD91DF}" type="slidenum">
              <a:rPr lang="uk-UA" smtClean="0"/>
              <a:t>‹№›</a:t>
            </a:fld>
            <a:endParaRPr lang="uk-UA"/>
          </a:p>
        </p:txBody>
      </p:sp>
    </p:spTree>
    <p:extLst>
      <p:ext uri="{BB962C8B-B14F-4D97-AF65-F5344CB8AC3E}">
        <p14:creationId xmlns:p14="http://schemas.microsoft.com/office/powerpoint/2010/main" val="343406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5A64070-7366-4787-92AF-F9506B0F0920}" type="datetimeFigureOut">
              <a:rPr lang="uk-UA" smtClean="0"/>
              <a:t>02.05.2026</a:t>
            </a:fld>
            <a:endParaRPr lang="uk-UA"/>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A437D03-45AE-4311-B62B-350C10CD91DF}" type="slidenum">
              <a:rPr lang="uk-UA" smtClean="0"/>
              <a:t>‹№›</a:t>
            </a:fld>
            <a:endParaRPr lang="uk-UA"/>
          </a:p>
        </p:txBody>
      </p:sp>
    </p:spTree>
    <p:extLst>
      <p:ext uri="{BB962C8B-B14F-4D97-AF65-F5344CB8AC3E}">
        <p14:creationId xmlns:p14="http://schemas.microsoft.com/office/powerpoint/2010/main" val="2044250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zakon.rada.gov.ua/laws/show/875-12#n52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kmu.gov.ua/npas/deiaki-pytannia-rozrakhunku-ta-vykonannia-normatyvu-robochykh-mists-dlia-s490010426" TargetMode="External"/><Relationship Id="rId2" Type="http://schemas.openxmlformats.org/officeDocument/2006/relationships/hyperlink" Target="https://zakon.rada.gov.ua/laws/show/z1442-05#Tex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zakon.rada.gov.ua/laws/show/z0472-14#Text" TargetMode="External"/><Relationship Id="rId2" Type="http://schemas.openxmlformats.org/officeDocument/2006/relationships/hyperlink" Target="https://www.kmu.gov.ua/npas/deiaki-pytannia-rozrakhunku-ta-vykonannia-normatyvu-robochykh-mists-dlia-s490010426" TargetMode="External"/><Relationship Id="rId1" Type="http://schemas.openxmlformats.org/officeDocument/2006/relationships/slideLayout" Target="../slideLayouts/slideLayout6.xml"/><Relationship Id="rId4" Type="http://schemas.openxmlformats.org/officeDocument/2006/relationships/hyperlink" Target="https://zakon.rada.gov.ua/laws/show/1107-2011-%D0%BF#Tex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zakon.rada.gov.ua/laws/show/875-12#n466"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zakon.rada.gov.ua/laws/show/322-08#n951"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www.kmu.gov.ua/npas/deiaki-pytannia-rozrakhunku-ta-vykonannia-normatyvu-robochykh-mists-dlia-s490010426"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zakon.rada.gov.ua/laws/show/577-2022-%D0%BF#Text"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kmu.gov.ua/npas/deiaki-pytannia-rozrakhunku-ta-vykonannia-normatyvu-robochykh-mists-dlia-s490010426" TargetMode="External"/><Relationship Id="rId2" Type="http://schemas.openxmlformats.org/officeDocument/2006/relationships/hyperlink" Target="https://moz.gov.ua/uploads/ckeditor/%D0%B4%D0%BE%D0%BA%D1%83%D0%BC%D0%B5%D0%BD%D1%82%D0%B8/%D0%9D%D0%B0%D1%86%D1%96%D0%BE%D0%BD%D0%B0%D0%BB%D1%8C%D0%BD%D0%B8%D0%B9%20%D0%BA%D0%BB%D0%B0%D1%81%D0%B8%D1%84%D1%96%D0%BA%D0%B0%D1%82%D0%BE%D1%80%202020/01%2C09%2C2021/%D0%9D%D0%B0%D1%86%D1%96%D0%BE%D0%BD%D0%B0%D0%BB%D1%8C%D0%BD%D0%B8%D0%B9%20%D0%BA%D0%BB%D0%B0%D1%81%D0%B8%D1%84%D1%96%D0%BA%D0%B0%D1%82%D0%BE%D1%80%20%D0%9D%D0%9A%20025.pdf"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zakon.rada.gov.ua/laws/show/4219-20#Text"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zakon.rada.gov.ua/laws/show/268-2026-%D0%BF#n9"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https://www.kmu.gov.ua/npas/deiaki-pytannia-rozrakhunku-ta-vykonannia-normatyvu-robochykh-mists-dlia-s490010426"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kmu.gov.ua/npas/deiaki-pytannia-rozrakhunku-ta-vykonannia-normatyvu-robochykh-mists-dlia-s490010426"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zir.tax.gov.ua/main/bz/view/?src=ques&amp;id=44078"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tax.gov.ua/rahunki-dlya-splati-platejiv" TargetMode="External"/><Relationship Id="rId2" Type="http://schemas.openxmlformats.org/officeDocument/2006/relationships/hyperlink" Target="https://zir.tax.gov.ua/main/bz/view/?src=ques&amp;id=44212" TargetMode="External"/><Relationship Id="rId1" Type="http://schemas.openxmlformats.org/officeDocument/2006/relationships/slideLayout" Target="../slideLayouts/slideLayout6.xml"/><Relationship Id="rId4" Type="http://schemas.openxmlformats.org/officeDocument/2006/relationships/hyperlink" Target="https://www.treasury.gov.ua/rekvizyty-dokhidnykh-rakhunkiv-v-rozrizi-oblastei"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zakon.rada.gov.ua/laws/show/70-2007-%D0%BF#n206"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zakon.rada.gov.ua/laws/show/1387-2025-%D0%BF#Text" TargetMode="External"/><Relationship Id="rId2" Type="http://schemas.openxmlformats.org/officeDocument/2006/relationships/hyperlink" Target="https://zakon.rada.gov.ua/laws/show/4353-20#Text"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s://zakon.rada.gov.ua/laws/show/373-2017-%D0%BF#Text"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gister.nqa.gov.ua/profstandarts"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pfu.gov.ua/pl/207751-plan-grafik-provedennya-dokumentalnyh-planovyh-perevirok-dotrymannya-poryadku-vykorystannya-strahuvalnykamy-yaki-perebuvayut-na-obliku-v-golovnomu-upravlinni-pensijnogo-fondu-ukrayiny-v-poltavskij-o-6/" TargetMode="External"/><Relationship Id="rId2" Type="http://schemas.openxmlformats.org/officeDocument/2006/relationships/hyperlink" Target="https://zakon.rada.gov.ua/laws/show/z1737-25#Tex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kmu.gov.ua/npas/zahalnooboviazkovym-derzhavnym-sotsialnym-strakhuvanniam-i-533"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mof.gov.ua/uk/Draft_regulatory_acts_for_discussion_in_2026"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E36C40B-96BB-EDDD-1336-2D5FCD222F69}"/>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BF292C4B-21D0-F01F-F06B-F2E104AB6C36}"/>
              </a:ext>
            </a:extLst>
          </p:cNvPr>
          <p:cNvSpPr/>
          <p:nvPr/>
        </p:nvSpPr>
        <p:spPr bwMode="auto">
          <a:xfrm>
            <a:off x="864000" y="3096786"/>
            <a:ext cx="16560000" cy="4093428"/>
          </a:xfrm>
          <a:prstGeom prst="rect">
            <a:avLst/>
          </a:prstGeom>
        </p:spPr>
        <p:txBody>
          <a:bodyPr wrap="square" lIns="91440" tIns="45720" rIns="91440" bIns="45720" anchor="t">
            <a:spAutoFit/>
          </a:bodyPr>
          <a:lstStyle/>
          <a:p>
            <a:pPr marR="0" lvl="0" algn="ctr" defTabSz="914400" rtl="0" eaLnBrk="1" latinLnBrk="0" hangingPunct="1">
              <a:lnSpc>
                <a:spcPct val="100000"/>
              </a:lnSpc>
              <a:spcBef>
                <a:spcPts val="600"/>
              </a:spcBef>
              <a:spcAft>
                <a:spcPct val="0"/>
              </a:spcAft>
              <a:buClrTx/>
              <a:buSzTx/>
              <a:defRPr/>
            </a:pPr>
            <a:r>
              <a:rPr kumimoji="0" lang="uk-UA" sz="4800" b="1" i="0" u="none" strike="noStrike" kern="1200" cap="none" spc="0" normalizeH="0" baseline="0" noProof="0" dirty="0">
                <a:ln>
                  <a:noFill/>
                </a:ln>
                <a:solidFill>
                  <a:schemeClr val="tx1"/>
                </a:solidFill>
                <a:effectLst/>
                <a:uLnTx/>
                <a:uFillTx/>
              </a:rPr>
              <a:t>АКТУАЛЬНІ ЗАРПЛАТНО-КАДРОВІ ПИТАННЯ ВЕСНИ – 2026</a:t>
            </a:r>
          </a:p>
          <a:p>
            <a:pPr marR="0" lvl="0" algn="ctr" defTabSz="914400" rtl="0" eaLnBrk="1" latinLnBrk="0" hangingPunct="1">
              <a:lnSpc>
                <a:spcPct val="100000"/>
              </a:lnSpc>
              <a:spcBef>
                <a:spcPts val="600"/>
              </a:spcBef>
              <a:spcAft>
                <a:spcPct val="0"/>
              </a:spcAft>
              <a:buClrTx/>
              <a:buSzTx/>
              <a:defRPr/>
            </a:pPr>
            <a:endParaRPr lang="uk-UA" sz="4800" b="1" noProof="0" dirty="0"/>
          </a:p>
          <a:p>
            <a:pPr marR="0" lvl="0" algn="ctr" defTabSz="914400" rtl="0" eaLnBrk="1" latinLnBrk="0" hangingPunct="1">
              <a:lnSpc>
                <a:spcPct val="100000"/>
              </a:lnSpc>
              <a:spcBef>
                <a:spcPts val="600"/>
              </a:spcBef>
              <a:spcAft>
                <a:spcPct val="0"/>
              </a:spcAft>
              <a:buClrTx/>
              <a:buSzTx/>
              <a:defRPr/>
            </a:pPr>
            <a:r>
              <a:rPr lang="uk-UA" sz="4800" b="1" noProof="0" dirty="0"/>
              <a:t>Антон Янко разом з ВГО «АППУ»</a:t>
            </a:r>
          </a:p>
          <a:p>
            <a:pPr marR="0" lvl="0" algn="ctr" defTabSz="914400" rtl="0" eaLnBrk="1" latinLnBrk="0" hangingPunct="1">
              <a:lnSpc>
                <a:spcPct val="100000"/>
              </a:lnSpc>
              <a:spcBef>
                <a:spcPts val="600"/>
              </a:spcBef>
              <a:spcAft>
                <a:spcPct val="0"/>
              </a:spcAft>
              <a:buClrTx/>
              <a:buSzTx/>
              <a:defRPr/>
            </a:pPr>
            <a:endParaRPr kumimoji="0" lang="uk-UA" sz="4800" b="1" i="0" u="none" strike="noStrike" kern="1200" cap="none" spc="0" normalizeH="0" baseline="0" noProof="0" dirty="0">
              <a:ln>
                <a:noFill/>
              </a:ln>
              <a:solidFill>
                <a:schemeClr val="tx1"/>
              </a:solidFill>
              <a:effectLst/>
              <a:uLnTx/>
              <a:uFillTx/>
            </a:endParaRPr>
          </a:p>
          <a:p>
            <a:pPr marR="0" lvl="0" algn="ctr" defTabSz="914400" rtl="0" eaLnBrk="1" latinLnBrk="0" hangingPunct="1">
              <a:lnSpc>
                <a:spcPct val="100000"/>
              </a:lnSpc>
              <a:spcBef>
                <a:spcPts val="600"/>
              </a:spcBef>
              <a:spcAft>
                <a:spcPct val="0"/>
              </a:spcAft>
              <a:buClrTx/>
              <a:buSzTx/>
              <a:defRPr/>
            </a:pPr>
            <a:r>
              <a:rPr lang="uk-UA" sz="4800" b="1" noProof="0" dirty="0"/>
              <a:t>06.05.2026</a:t>
            </a:r>
            <a:endParaRPr kumimoji="0" lang="uk-UA" sz="4800" b="1" i="0" u="none" strike="noStrike" kern="1200" cap="none" spc="0" normalizeH="0" baseline="0" noProof="0" dirty="0">
              <a:ln>
                <a:noFill/>
              </a:ln>
              <a:solidFill>
                <a:schemeClr val="tx1"/>
              </a:solidFill>
              <a:effectLst/>
              <a:uLnTx/>
              <a:uFillTx/>
            </a:endParaRPr>
          </a:p>
        </p:txBody>
      </p:sp>
      <p:sp>
        <p:nvSpPr>
          <p:cNvPr id="2" name="Номер слайда 1">
            <a:extLst>
              <a:ext uri="{FF2B5EF4-FFF2-40B4-BE49-F238E27FC236}">
                <a16:creationId xmlns:a16="http://schemas.microsoft.com/office/drawing/2014/main" id="{A26DDBCA-0976-669D-21A8-E0DD8E36EEEF}"/>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1</a:t>
            </a:fld>
            <a:endParaRPr lang="uk-UA" noProof="0" dirty="0"/>
          </a:p>
        </p:txBody>
      </p:sp>
    </p:spTree>
    <p:extLst>
      <p:ext uri="{BB962C8B-B14F-4D97-AF65-F5344CB8AC3E}">
        <p14:creationId xmlns:p14="http://schemas.microsoft.com/office/powerpoint/2010/main" val="336634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14FDF54-CDB3-F665-F883-B2C5A10D6CE2}"/>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C9183AF4-D40D-36F7-3712-2A94BCBFCEAE}"/>
              </a:ext>
            </a:extLst>
          </p:cNvPr>
          <p:cNvSpPr/>
          <p:nvPr/>
        </p:nvSpPr>
        <p:spPr bwMode="auto">
          <a:xfrm>
            <a:off x="864000" y="2504475"/>
            <a:ext cx="16560000" cy="752513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Враховуючи ці строки вчасно подати звітність за 1 квартал </a:t>
            </a: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фізичні</a:t>
            </a: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 </a:t>
            </a: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особи</a:t>
            </a: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 не зможуть апріорі (за найшвидшим сценарієм набрання чинності відбудеться в середині червня, а швидше у липні). </a:t>
            </a:r>
          </a:p>
          <a:p>
            <a:pPr marL="0" marR="0" lvl="0" indent="0" algn="l" defTabSz="914400" rtl="0" eaLnBrk="1" fontAlgn="auto" latinLnBrk="0" hangingPunct="1">
              <a:lnSpc>
                <a:spcPct val="100000"/>
              </a:lnSpc>
              <a:spcBef>
                <a:spcPts val="600"/>
              </a:spcBef>
              <a:spcAft>
                <a:spcPts val="0"/>
              </a:spcAft>
              <a:buClrTx/>
              <a:buSzTx/>
              <a:buFontTx/>
              <a:buNone/>
              <a:tabLst/>
              <a:defRPr/>
            </a:pPr>
            <a:r>
              <a:rPr lang="uk-UA" sz="3900" noProof="0" dirty="0">
                <a:solidFill>
                  <a:prstClr val="black"/>
                </a:solidFill>
                <a:latin typeface="Calibri"/>
                <a:sym typeface="+mn-ea"/>
              </a:rPr>
              <a:t>А от нову місячну звітність </a:t>
            </a:r>
            <a:r>
              <a:rPr lang="uk-UA" sz="3900" b="1" noProof="0" dirty="0">
                <a:solidFill>
                  <a:prstClr val="black"/>
                </a:solidFill>
                <a:latin typeface="Calibri"/>
                <a:sym typeface="+mn-ea"/>
              </a:rPr>
              <a:t>юридичні</a:t>
            </a:r>
            <a:r>
              <a:rPr lang="uk-UA" sz="3900" noProof="0" dirty="0">
                <a:solidFill>
                  <a:prstClr val="black"/>
                </a:solidFill>
                <a:latin typeface="Calibri"/>
                <a:sym typeface="+mn-ea"/>
              </a:rPr>
              <a:t> </a:t>
            </a:r>
            <a:r>
              <a:rPr lang="uk-UA" sz="3900" b="1" noProof="0" dirty="0">
                <a:solidFill>
                  <a:prstClr val="black"/>
                </a:solidFill>
                <a:latin typeface="Calibri"/>
                <a:sym typeface="+mn-ea"/>
              </a:rPr>
              <a:t>особи</a:t>
            </a:r>
            <a:r>
              <a:rPr lang="uk-UA" sz="3900" noProof="0" dirty="0">
                <a:solidFill>
                  <a:prstClr val="black"/>
                </a:solidFill>
                <a:latin typeface="Calibri"/>
                <a:sym typeface="+mn-ea"/>
              </a:rPr>
              <a:t> будуть подавати також не раніше, ніж за травень. Але, як буде насправді, покаже час.</a:t>
            </a:r>
            <a:endParaRPr kumimoji="0" lang="uk-UA" sz="3900" b="0" i="0" u="none" strike="noStrike" kern="1200" cap="none" spc="0" normalizeH="0" baseline="0" noProof="0" dirty="0">
              <a:ln>
                <a:noFill/>
              </a:ln>
              <a:solidFill>
                <a:prstClr val="black"/>
              </a:solidFill>
              <a:effectLst/>
              <a:uLnTx/>
              <a:uFillTx/>
              <a:latin typeface="Calibri"/>
              <a:ea typeface="+mn-ea"/>
              <a:cs typeface="+mn-cs"/>
              <a:sym typeface="+mn-ea"/>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Форми додатків до звітності (Д1, 4ДФ, Д5, Д6, а для ФО з додатком ФІЗ-) </a:t>
            </a: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залишились без суттєвих змін. У складі квартального звіту фізичних осіб вони будуть подаватись за кожен місяць окремо, крім ФІЗ-Д5 – цей додаток буде один на квартал.</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У проєкті квартальної форми для ФО </a:t>
            </a: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немає типу «довідкова»</a:t>
            </a: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 тому проблеми з оперативністю даних для ПФУ (для лікарняних, пенсій і </a:t>
            </a:r>
            <a:r>
              <a:rPr kumimoji="0" lang="uk-UA" sz="3900" b="0" i="0" u="none" strike="noStrike" kern="1200" cap="none" spc="0" normalizeH="0" baseline="0" noProof="0" dirty="0" err="1">
                <a:ln>
                  <a:noFill/>
                </a:ln>
                <a:solidFill>
                  <a:prstClr val="black"/>
                </a:solidFill>
                <a:effectLst/>
                <a:uLnTx/>
                <a:uFillTx/>
                <a:latin typeface="Calibri"/>
                <a:ea typeface="+mn-ea"/>
                <a:cs typeface="+mn-cs"/>
                <a:sym typeface="+mn-ea"/>
              </a:rPr>
              <a:t>т.п</a:t>
            </a:r>
            <a:r>
              <a:rPr kumimoji="0" lang="uk-UA" sz="3900" b="0" i="0" u="none" strike="noStrike" kern="1200" cap="none" spc="0" normalizeH="0" baseline="0" noProof="0" dirty="0">
                <a:ln>
                  <a:noFill/>
                </a:ln>
                <a:solidFill>
                  <a:prstClr val="black"/>
                </a:solidFill>
                <a:effectLst/>
                <a:uLnTx/>
                <a:uFillTx/>
                <a:latin typeface="Calibri"/>
                <a:ea typeface="+mn-ea"/>
                <a:cs typeface="+mn-cs"/>
                <a:sym typeface="+mn-ea"/>
              </a:rPr>
              <a:t>.) фактично залишаються на постійній основі </a:t>
            </a:r>
            <a:r>
              <a:rPr lang="uk-UA" sz="3900" noProof="0" dirty="0">
                <a:solidFill>
                  <a:prstClr val="black"/>
                </a:solidFill>
                <a:latin typeface="Calibri"/>
                <a:sym typeface="+mn-ea"/>
              </a:rPr>
              <a:t>на угоду спрощенню звіту.</a:t>
            </a: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 </a:t>
            </a:r>
            <a:endParaRPr kumimoji="0" lang="uk-UA" sz="39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Заголовок 7">
            <a:extLst>
              <a:ext uri="{FF2B5EF4-FFF2-40B4-BE49-F238E27FC236}">
                <a16:creationId xmlns:a16="http://schemas.microsoft.com/office/drawing/2014/main" id="{3D2D9DF5-CA3B-59B9-1271-A5E1D4CABBAC}"/>
              </a:ext>
            </a:extLst>
          </p:cNvPr>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400" b="1" i="0" u="none" strike="noStrike" kern="1200" cap="none" spc="0" normalizeH="0" baseline="0" noProof="0" dirty="0">
                <a:ln>
                  <a:noFill/>
                </a:ln>
                <a:solidFill>
                  <a:prstClr val="black"/>
                </a:solidFill>
                <a:effectLst/>
                <a:uLnTx/>
                <a:uFillTx/>
                <a:latin typeface="Calibri"/>
                <a:ea typeface="Verdana"/>
                <a:cs typeface="Courier New"/>
              </a:rPr>
              <a:t>2. Нові форми об'єднаного зарплатного звіту для </a:t>
            </a:r>
            <a:r>
              <a:rPr kumimoji="0" lang="uk-UA" sz="5400" b="1" i="0" u="none" strike="noStrike" kern="1200" cap="none" spc="0" normalizeH="0" baseline="0" noProof="0" dirty="0" err="1">
                <a:ln>
                  <a:noFill/>
                </a:ln>
                <a:solidFill>
                  <a:prstClr val="black"/>
                </a:solidFill>
                <a:effectLst/>
                <a:uLnTx/>
                <a:uFillTx/>
                <a:latin typeface="Calibri"/>
                <a:ea typeface="Verdana"/>
                <a:cs typeface="Courier New"/>
              </a:rPr>
              <a:t>фоп</a:t>
            </a:r>
            <a:r>
              <a:rPr kumimoji="0" lang="uk-UA" sz="5400" b="1" i="0" u="none" strike="noStrike" kern="1200" cap="none" spc="0" normalizeH="0" baseline="0" noProof="0" dirty="0">
                <a:ln>
                  <a:noFill/>
                </a:ln>
                <a:solidFill>
                  <a:prstClr val="black"/>
                </a:solidFill>
                <a:effectLst/>
                <a:uLnTx/>
                <a:uFillTx/>
                <a:latin typeface="Calibri"/>
                <a:ea typeface="Verdana"/>
                <a:cs typeface="Courier New"/>
              </a:rPr>
              <a:t> та юросіб з 1 квітня</a:t>
            </a:r>
          </a:p>
        </p:txBody>
      </p:sp>
      <p:sp>
        <p:nvSpPr>
          <p:cNvPr id="2" name="Номер слайда 1">
            <a:extLst>
              <a:ext uri="{FF2B5EF4-FFF2-40B4-BE49-F238E27FC236}">
                <a16:creationId xmlns:a16="http://schemas.microsoft.com/office/drawing/2014/main" id="{58128866-5127-E135-BDE3-D1CFAB4074FC}"/>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035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992BE28-AD52-96FE-2DCA-072C9180EB3A}"/>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22E415F7-034F-A32B-4052-8CE3317D8DEA}"/>
              </a:ext>
            </a:extLst>
          </p:cNvPr>
          <p:cNvSpPr/>
          <p:nvPr/>
        </p:nvSpPr>
        <p:spPr bwMode="auto">
          <a:xfrm>
            <a:off x="864000" y="2504475"/>
            <a:ext cx="16560000" cy="723274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uk-UA" sz="3300" b="0" i="0" u="none" strike="noStrike" kern="1200" cap="none" spc="0" normalizeH="0" baseline="0" noProof="0" dirty="0">
                <a:ln>
                  <a:noFill/>
                </a:ln>
                <a:solidFill>
                  <a:prstClr val="black"/>
                </a:solidFill>
                <a:effectLst/>
                <a:uLnTx/>
                <a:uFillTx/>
                <a:latin typeface="Calibri"/>
                <a:ea typeface="+mn-ea"/>
                <a:cs typeface="+mn-cs"/>
                <a:sym typeface="+mn-ea"/>
              </a:rPr>
              <a:t>Зазнав змін </a:t>
            </a:r>
            <a:r>
              <a:rPr kumimoji="0" lang="uk-UA" sz="3300" b="1" i="0" u="none" strike="noStrike" kern="1200" cap="none" spc="0" normalizeH="0" baseline="0" noProof="0" dirty="0">
                <a:ln>
                  <a:noFill/>
                </a:ln>
                <a:solidFill>
                  <a:prstClr val="black"/>
                </a:solidFill>
                <a:effectLst/>
                <a:uLnTx/>
                <a:uFillTx/>
                <a:latin typeface="Calibri"/>
                <a:ea typeface="+mn-ea"/>
                <a:cs typeface="+mn-cs"/>
                <a:sym typeface="+mn-ea"/>
              </a:rPr>
              <a:t>податковий</a:t>
            </a:r>
            <a:r>
              <a:rPr kumimoji="0" lang="uk-UA" sz="3300" b="0" i="0" u="none" strike="noStrike" kern="1200" cap="none" spc="0" normalizeH="0" baseline="0" noProof="0" dirty="0">
                <a:ln>
                  <a:noFill/>
                </a:ln>
                <a:solidFill>
                  <a:prstClr val="black"/>
                </a:solidFill>
                <a:effectLst/>
                <a:uLnTx/>
                <a:uFillTx/>
                <a:latin typeface="Calibri"/>
                <a:ea typeface="+mn-ea"/>
                <a:cs typeface="+mn-cs"/>
                <a:sym typeface="+mn-ea"/>
              </a:rPr>
              <a:t> </a:t>
            </a:r>
            <a:r>
              <a:rPr kumimoji="0" lang="uk-UA" sz="3300" b="1" i="0" u="none" strike="noStrike" kern="1200" cap="none" spc="0" normalizeH="0" baseline="0" noProof="0" dirty="0">
                <a:ln>
                  <a:noFill/>
                </a:ln>
                <a:solidFill>
                  <a:prstClr val="black"/>
                </a:solidFill>
                <a:effectLst/>
                <a:uLnTx/>
                <a:uFillTx/>
                <a:latin typeface="Calibri"/>
                <a:ea typeface="+mn-ea"/>
                <a:cs typeface="+mn-cs"/>
                <a:sym typeface="+mn-ea"/>
              </a:rPr>
              <a:t>розрахунок</a:t>
            </a:r>
            <a:r>
              <a:rPr kumimoji="0" lang="uk-UA" sz="3300" b="0" i="0" u="none" strike="noStrike" kern="1200" cap="none" spc="0" normalizeH="0" baseline="0" noProof="0" dirty="0">
                <a:ln>
                  <a:noFill/>
                </a:ln>
                <a:solidFill>
                  <a:prstClr val="black"/>
                </a:solidFill>
                <a:effectLst/>
                <a:uLnTx/>
                <a:uFillTx/>
                <a:latin typeface="Calibri"/>
                <a:ea typeface="+mn-ea"/>
                <a:cs typeface="+mn-cs"/>
                <a:sym typeface="+mn-ea"/>
              </a:rPr>
              <a:t> (титульна частина): </a:t>
            </a:r>
            <a:r>
              <a:rPr kumimoji="0" lang="uk-UA" sz="3300" b="1" i="0" u="none" strike="noStrike" kern="1200" cap="none" spc="0" normalizeH="0" baseline="0" noProof="0" dirty="0">
                <a:ln>
                  <a:noFill/>
                </a:ln>
                <a:solidFill>
                  <a:prstClr val="black"/>
                </a:solidFill>
                <a:effectLst/>
                <a:uLnTx/>
                <a:uFillTx/>
                <a:latin typeface="Calibri"/>
                <a:ea typeface="+mn-ea"/>
                <a:cs typeface="+mn-cs"/>
                <a:sym typeface="+mn-ea"/>
              </a:rPr>
              <a:t>замість рядків 101-108 </a:t>
            </a:r>
            <a:r>
              <a:rPr kumimoji="0" lang="uk-UA" sz="3300" b="0" i="0" u="none" strike="noStrike" kern="1200" cap="none" spc="0" normalizeH="0" baseline="0" noProof="0" dirty="0">
                <a:ln>
                  <a:noFill/>
                </a:ln>
                <a:solidFill>
                  <a:prstClr val="black"/>
                </a:solidFill>
                <a:effectLst/>
                <a:uLnTx/>
                <a:uFillTx/>
                <a:latin typeface="Calibri"/>
                <a:ea typeface="+mn-ea"/>
                <a:cs typeface="+mn-cs"/>
                <a:sym typeface="+mn-ea"/>
              </a:rPr>
              <a:t>з різними показниками чисельності працівників будуть такі рядки:</a:t>
            </a:r>
          </a:p>
          <a:p>
            <a:pPr lvl="0" defTabSz="914400">
              <a:spcBef>
                <a:spcPts val="600"/>
              </a:spcBef>
              <a:defRPr/>
            </a:pPr>
            <a:r>
              <a:rPr lang="uk-UA" sz="3300" b="1" noProof="0" dirty="0"/>
              <a:t>рядок 091 </a:t>
            </a:r>
            <a:r>
              <a:rPr lang="uk-UA" sz="3300" noProof="0" dirty="0"/>
              <a:t>– середньооблікова кількість штатних працівників за звітний період</a:t>
            </a:r>
            <a:endParaRPr lang="uk-UA" sz="3300" b="1" noProof="0" dirty="0"/>
          </a:p>
          <a:p>
            <a:pPr lvl="0" defTabSz="914400">
              <a:spcBef>
                <a:spcPts val="600"/>
              </a:spcBef>
              <a:defRPr/>
            </a:pPr>
            <a:r>
              <a:rPr lang="uk-UA" sz="3300" b="1" noProof="0" dirty="0"/>
              <a:t>рядок 091.1 </a:t>
            </a:r>
            <a:r>
              <a:rPr lang="uk-UA" sz="3300" noProof="0" dirty="0"/>
              <a:t>– кількість працівників,  яким відповідно до чинного законодавства встановлено інвалідність;</a:t>
            </a:r>
          </a:p>
          <a:p>
            <a:pPr lvl="0" defTabSz="914400">
              <a:spcBef>
                <a:spcPts val="600"/>
              </a:spcBef>
              <a:defRPr/>
            </a:pPr>
            <a:r>
              <a:rPr lang="uk-UA" sz="3300" b="1" noProof="0" dirty="0"/>
              <a:t>рядок 091.2 </a:t>
            </a:r>
            <a:r>
              <a:rPr lang="uk-UA" sz="3300" noProof="0" dirty="0"/>
              <a:t>– кількість працівників у звітному періоді, що мають додаткові гарантії в сприянні працевлаштуванню;</a:t>
            </a:r>
          </a:p>
          <a:p>
            <a:pPr lvl="0" defTabSz="914400">
              <a:spcBef>
                <a:spcPts val="600"/>
              </a:spcBef>
              <a:defRPr/>
            </a:pPr>
            <a:r>
              <a:rPr lang="uk-UA" sz="3300" b="1" noProof="0" dirty="0"/>
              <a:t>рядок 092</a:t>
            </a:r>
            <a:r>
              <a:rPr lang="uk-UA" sz="3300" noProof="0" dirty="0"/>
              <a:t> - Кількість працівників у звітному періоді, яким нараховано заробітну плату (крім осіб, яким у звітному періоді нараховано грошове забезпечення)</a:t>
            </a:r>
          </a:p>
          <a:p>
            <a:pPr lvl="0" defTabSz="914400">
              <a:spcBef>
                <a:spcPts val="600"/>
              </a:spcBef>
              <a:defRPr/>
            </a:pPr>
            <a:r>
              <a:rPr lang="uk-UA" sz="3300" b="1" noProof="0" dirty="0"/>
              <a:t>рядок 101 </a:t>
            </a:r>
            <a:r>
              <a:rPr lang="uk-UA" sz="3300" noProof="0" dirty="0"/>
              <a:t>– кількість застрахованих осіб, яким у звітному періоді нараховано грошове забезпечення;</a:t>
            </a:r>
          </a:p>
          <a:p>
            <a:pPr lvl="0" defTabSz="914400">
              <a:spcBef>
                <a:spcPts val="600"/>
              </a:spcBef>
              <a:defRPr/>
            </a:pPr>
            <a:r>
              <a:rPr lang="uk-UA" sz="3300" b="1" noProof="0" dirty="0"/>
              <a:t>рядок 111 </a:t>
            </a:r>
            <a:r>
              <a:rPr lang="uk-UA" sz="3300" noProof="0" dirty="0"/>
              <a:t>– кількість створених нових робочих місць у звітному періоді.</a:t>
            </a:r>
          </a:p>
          <a:p>
            <a:pPr lvl="0" defTabSz="914400">
              <a:spcBef>
                <a:spcPts val="600"/>
              </a:spcBef>
              <a:defRPr/>
            </a:pPr>
            <a:r>
              <a:rPr kumimoji="0" lang="uk-UA" sz="3300" b="1" i="0" u="none" strike="noStrike" kern="1200" cap="none" spc="0" normalizeH="0" baseline="0" noProof="0" dirty="0">
                <a:ln>
                  <a:noFill/>
                </a:ln>
                <a:solidFill>
                  <a:prstClr val="black"/>
                </a:solidFill>
                <a:effectLst/>
                <a:uLnTx/>
                <a:uFillTx/>
                <a:latin typeface="Calibri"/>
                <a:ea typeface="+mn-ea"/>
                <a:cs typeface="+mn-cs"/>
              </a:rPr>
              <a:t>Рядки 091-111 можна буде коригувати!, але тільки</a:t>
            </a:r>
            <a:r>
              <a:rPr lang="uk-UA" sz="3300" b="1" noProof="0" dirty="0">
                <a:solidFill>
                  <a:prstClr val="black"/>
                </a:solidFill>
                <a:latin typeface="Calibri"/>
              </a:rPr>
              <a:t> «звітною </a:t>
            </a:r>
            <a:r>
              <a:rPr lang="uk-UA" sz="3300" b="1" noProof="0" dirty="0">
                <a:solidFill>
                  <a:prstClr val="black"/>
                </a:solidFill>
              </a:rPr>
              <a:t>новою</a:t>
            </a:r>
            <a:r>
              <a:rPr lang="uk-UA" sz="3300" b="1" noProof="0" dirty="0">
                <a:solidFill>
                  <a:prstClr val="black"/>
                </a:solidFill>
                <a:latin typeface="Calibri"/>
              </a:rPr>
              <a:t>» формою.</a:t>
            </a:r>
            <a:endParaRPr kumimoji="0" lang="uk-UA" sz="33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Заголовок 7">
            <a:extLst>
              <a:ext uri="{FF2B5EF4-FFF2-40B4-BE49-F238E27FC236}">
                <a16:creationId xmlns:a16="http://schemas.microsoft.com/office/drawing/2014/main" id="{223B0258-5518-13C7-8C96-8498D1D64B45}"/>
              </a:ext>
            </a:extLst>
          </p:cNvPr>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400" b="1" i="0" u="none" strike="noStrike" kern="1200" cap="none" spc="0" normalizeH="0" baseline="0" noProof="0" dirty="0">
                <a:ln>
                  <a:noFill/>
                </a:ln>
                <a:solidFill>
                  <a:prstClr val="black"/>
                </a:solidFill>
                <a:effectLst/>
                <a:uLnTx/>
                <a:uFillTx/>
                <a:latin typeface="Calibri"/>
                <a:ea typeface="Verdana"/>
                <a:cs typeface="Courier New"/>
              </a:rPr>
              <a:t>2. Нові форми об'єднаного зарплатного звіту для </a:t>
            </a:r>
            <a:r>
              <a:rPr kumimoji="0" lang="uk-UA" sz="5400" b="1" i="0" u="none" strike="noStrike" kern="1200" cap="none" spc="0" normalizeH="0" baseline="0" noProof="0" dirty="0" err="1">
                <a:ln>
                  <a:noFill/>
                </a:ln>
                <a:solidFill>
                  <a:prstClr val="black"/>
                </a:solidFill>
                <a:effectLst/>
                <a:uLnTx/>
                <a:uFillTx/>
                <a:latin typeface="Calibri"/>
                <a:ea typeface="Verdana"/>
                <a:cs typeface="Courier New"/>
              </a:rPr>
              <a:t>фоп</a:t>
            </a:r>
            <a:r>
              <a:rPr kumimoji="0" lang="uk-UA" sz="5400" b="1" i="0" u="none" strike="noStrike" kern="1200" cap="none" spc="0" normalizeH="0" baseline="0" noProof="0" dirty="0">
                <a:ln>
                  <a:noFill/>
                </a:ln>
                <a:solidFill>
                  <a:prstClr val="black"/>
                </a:solidFill>
                <a:effectLst/>
                <a:uLnTx/>
                <a:uFillTx/>
                <a:latin typeface="Calibri"/>
                <a:ea typeface="Verdana"/>
                <a:cs typeface="Courier New"/>
              </a:rPr>
              <a:t> та юросіб з 1 квітня</a:t>
            </a:r>
          </a:p>
        </p:txBody>
      </p:sp>
      <p:sp>
        <p:nvSpPr>
          <p:cNvPr id="2" name="Номер слайда 1">
            <a:extLst>
              <a:ext uri="{FF2B5EF4-FFF2-40B4-BE49-F238E27FC236}">
                <a16:creationId xmlns:a16="http://schemas.microsoft.com/office/drawing/2014/main" id="{EA3D96EF-C1D8-392F-0939-BA296E8191FD}"/>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342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560000" cy="7402026"/>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Особливу</a:t>
            </a:r>
            <a:r>
              <a:rPr kumimoji="0" lang="uk-UA" sz="4000" b="0" i="0" u="none" strike="noStrike" kern="1200" cap="none" spc="0" normalizeH="0" baseline="0" noProof="0" dirty="0">
                <a:ln>
                  <a:noFill/>
                </a:ln>
                <a:solidFill>
                  <a:schemeClr val="tx1"/>
                </a:solidFill>
                <a:effectLst/>
                <a:uLnTx/>
                <a:uFillTx/>
                <a:latin typeface="+mn-lt"/>
                <a:ea typeface="+mn-ea"/>
                <a:cs typeface="+mn-cs"/>
              </a:rPr>
              <a:t> </a:t>
            </a:r>
            <a:r>
              <a:rPr kumimoji="0" lang="uk-UA" sz="4000" b="1" i="0" u="none" strike="noStrike" kern="1200" cap="none" spc="0" normalizeH="0" baseline="0" noProof="0" dirty="0">
                <a:ln>
                  <a:noFill/>
                </a:ln>
                <a:solidFill>
                  <a:schemeClr val="tx1"/>
                </a:solidFill>
                <a:effectLst/>
                <a:uLnTx/>
                <a:uFillTx/>
                <a:latin typeface="+mn-lt"/>
                <a:ea typeface="+mn-ea"/>
                <a:cs typeface="+mn-cs"/>
              </a:rPr>
              <a:t>увагу</a:t>
            </a:r>
            <a:r>
              <a:rPr kumimoji="0" lang="uk-UA" sz="4000" b="0" i="0" u="none" strike="noStrike" kern="1200" cap="none" spc="0" normalizeH="0" baseline="0" noProof="0" dirty="0">
                <a:ln>
                  <a:noFill/>
                </a:ln>
                <a:solidFill>
                  <a:schemeClr val="tx1"/>
                </a:solidFill>
                <a:effectLst/>
                <a:uLnTx/>
                <a:uFillTx/>
                <a:latin typeface="+mn-lt"/>
                <a:ea typeface="+mn-ea"/>
                <a:cs typeface="+mn-cs"/>
              </a:rPr>
              <a:t> при поданні треба звернути на такі рядки:</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latin typeface="+mn-lt"/>
                <a:ea typeface="+mn-ea"/>
                <a:cs typeface="+mn-cs"/>
              </a:rPr>
              <a:t>рядок 09 - позначкою «×» зазначається відповідна </a:t>
            </a:r>
            <a:r>
              <a:rPr kumimoji="0" lang="uk-UA" sz="4000" b="1" i="0" u="none" strike="noStrike" kern="1200" cap="none" spc="0" normalizeH="0" baseline="0" noProof="0" dirty="0">
                <a:ln>
                  <a:noFill/>
                </a:ln>
                <a:solidFill>
                  <a:schemeClr val="tx1"/>
                </a:solidFill>
                <a:effectLst/>
                <a:uLnTx/>
                <a:uFillTx/>
                <a:latin typeface="+mn-lt"/>
                <a:ea typeface="+mn-ea"/>
                <a:cs typeface="+mn-cs"/>
              </a:rPr>
              <a:t>ознака платника</a:t>
            </a:r>
            <a:r>
              <a:rPr kumimoji="0" lang="uk-UA" sz="4000" b="0" i="0" u="none" strike="noStrike" kern="1200" cap="none" spc="0" normalizeH="0" baseline="0" noProof="0" dirty="0">
                <a:ln>
                  <a:noFill/>
                </a:ln>
                <a:solidFill>
                  <a:schemeClr val="tx1"/>
                </a:solidFill>
                <a:effectLst/>
                <a:uLnTx/>
                <a:uFillTx/>
                <a:latin typeface="+mn-lt"/>
                <a:ea typeface="+mn-ea"/>
                <a:cs typeface="+mn-cs"/>
              </a:rPr>
              <a:t>: </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091</a:t>
            </a:r>
            <a:r>
              <a:rPr kumimoji="0" lang="uk-UA" sz="4000" b="0" i="0" u="none" strike="noStrike" kern="1200" cap="none" spc="0" normalizeH="0" baseline="0" noProof="0" dirty="0">
                <a:ln>
                  <a:noFill/>
                </a:ln>
                <a:solidFill>
                  <a:schemeClr val="tx1"/>
                </a:solidFill>
                <a:effectLst/>
                <a:uLnTx/>
                <a:uFillTx/>
                <a:latin typeface="+mn-lt"/>
                <a:ea typeface="+mn-ea"/>
                <a:cs typeface="+mn-cs"/>
              </a:rPr>
              <a:t> - роботодавець - якщо звіт подається юридичною особою або фізичною особою - підприємцем, що має найманих працівників;</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092</a:t>
            </a:r>
            <a:r>
              <a:rPr kumimoji="0" lang="uk-UA" sz="4000" b="0" i="0" u="none" strike="noStrike" kern="1200" cap="none" spc="0" normalizeH="0" baseline="0" noProof="0" dirty="0">
                <a:ln>
                  <a:noFill/>
                </a:ln>
                <a:solidFill>
                  <a:schemeClr val="tx1"/>
                </a:solidFill>
                <a:effectLst/>
                <a:uLnTx/>
                <a:uFillTx/>
                <a:latin typeface="+mn-lt"/>
                <a:ea typeface="+mn-ea"/>
                <a:cs typeface="+mn-cs"/>
              </a:rPr>
              <a:t> - бюджетна установа;</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093</a:t>
            </a:r>
            <a:r>
              <a:rPr kumimoji="0" lang="uk-UA" sz="4000" b="0" i="0" u="none" strike="noStrike" kern="1200" cap="none" spc="0" normalizeH="0" baseline="0" noProof="0" dirty="0">
                <a:ln>
                  <a:noFill/>
                </a:ln>
                <a:solidFill>
                  <a:schemeClr val="tx1"/>
                </a:solidFill>
                <a:effectLst/>
                <a:uLnTx/>
                <a:uFillTx/>
                <a:latin typeface="+mn-lt"/>
                <a:ea typeface="+mn-ea"/>
                <a:cs typeface="+mn-cs"/>
              </a:rPr>
              <a:t> - підприємство, організація всеукраїнської громадської організації осіб з інвалідністю, зокрема товариств УТОГ, УТОС;</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094</a:t>
            </a:r>
            <a:r>
              <a:rPr kumimoji="0" lang="uk-UA" sz="4000" b="0" i="0" u="none" strike="noStrike" kern="1200" cap="none" spc="0" normalizeH="0" baseline="0" noProof="0" dirty="0">
                <a:ln>
                  <a:noFill/>
                </a:ln>
                <a:solidFill>
                  <a:schemeClr val="tx1"/>
                </a:solidFill>
                <a:effectLst/>
                <a:uLnTx/>
                <a:uFillTx/>
                <a:latin typeface="+mn-lt"/>
                <a:ea typeface="+mn-ea"/>
                <a:cs typeface="+mn-cs"/>
              </a:rPr>
              <a:t> - підприємство, організація громадської організації осіб з інвалідністю;</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095</a:t>
            </a:r>
            <a:r>
              <a:rPr kumimoji="0" lang="uk-UA" sz="4000" b="0" i="0" u="none" strike="noStrike" kern="1200" cap="none" spc="0" normalizeH="0" baseline="0" noProof="0" dirty="0">
                <a:ln>
                  <a:noFill/>
                </a:ln>
                <a:solidFill>
                  <a:schemeClr val="tx1"/>
                </a:solidFill>
                <a:effectLst/>
                <a:uLnTx/>
                <a:uFillTx/>
                <a:latin typeface="+mn-lt"/>
                <a:ea typeface="+mn-ea"/>
                <a:cs typeface="+mn-cs"/>
              </a:rPr>
              <a:t> - резидент Дія Сіті.</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latin typeface="+mn-lt"/>
                <a:ea typeface="+mn-ea"/>
                <a:cs typeface="+mn-cs"/>
              </a:rPr>
              <a:t>Від ознаки платника залежать </a:t>
            </a:r>
            <a:r>
              <a:rPr kumimoji="0" lang="uk-UA" sz="4000" b="1" i="0" u="none" strike="noStrike" kern="1200" cap="none" spc="0" normalizeH="0" baseline="0" noProof="0" dirty="0">
                <a:ln>
                  <a:noFill/>
                </a:ln>
                <a:solidFill>
                  <a:schemeClr val="tx1"/>
                </a:solidFill>
                <a:effectLst/>
                <a:uLnTx/>
                <a:uFillTx/>
                <a:latin typeface="+mn-lt"/>
                <a:ea typeface="+mn-ea"/>
                <a:cs typeface="+mn-cs"/>
              </a:rPr>
              <a:t>алгоритми</a:t>
            </a:r>
            <a:r>
              <a:rPr kumimoji="0" lang="uk-UA" sz="4000" b="0" i="0" u="none" strike="noStrike" kern="1200" cap="none" spc="0" normalizeH="0" baseline="0" noProof="0" dirty="0">
                <a:ln>
                  <a:noFill/>
                </a:ln>
                <a:solidFill>
                  <a:schemeClr val="tx1"/>
                </a:solidFill>
                <a:effectLst/>
                <a:uLnTx/>
                <a:uFillTx/>
                <a:latin typeface="+mn-lt"/>
                <a:ea typeface="+mn-ea"/>
                <a:cs typeface="+mn-cs"/>
              </a:rPr>
              <a:t> </a:t>
            </a:r>
            <a:r>
              <a:rPr kumimoji="0" lang="uk-UA" sz="4000" b="1" i="0" u="none" strike="noStrike" kern="1200" cap="none" spc="0" normalizeH="0" baseline="0" noProof="0" dirty="0">
                <a:ln>
                  <a:noFill/>
                </a:ln>
                <a:solidFill>
                  <a:schemeClr val="tx1"/>
                </a:solidFill>
                <a:effectLst/>
                <a:uLnTx/>
                <a:uFillTx/>
                <a:latin typeface="+mn-lt"/>
                <a:ea typeface="+mn-ea"/>
                <a:cs typeface="+mn-cs"/>
              </a:rPr>
              <a:t>перевірки</a:t>
            </a:r>
            <a:r>
              <a:rPr kumimoji="0" lang="uk-UA" sz="4000" b="0" i="0" u="none" strike="noStrike" kern="1200" cap="none" spc="0" normalizeH="0" baseline="0" noProof="0" dirty="0">
                <a:ln>
                  <a:noFill/>
                </a:ln>
                <a:solidFill>
                  <a:schemeClr val="tx1"/>
                </a:solidFill>
                <a:effectLst/>
                <a:uLnTx/>
                <a:uFillTx/>
                <a:latin typeface="+mn-lt"/>
                <a:ea typeface="+mn-ea"/>
                <a:cs typeface="+mn-cs"/>
              </a:rPr>
              <a:t> звітності з боку ДПС і ПФУ та використання її даних у певних цілях.</a:t>
            </a:r>
          </a:p>
        </p:txBody>
      </p:sp>
      <p:sp>
        <p:nvSpPr>
          <p:cNvPr id="5" name="Заголовок 7"/>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3. З</a:t>
            </a:r>
            <a:r>
              <a:rPr lang="uk-UA" cap="none" noProof="0" dirty="0">
                <a:solidFill>
                  <a:schemeClr val="tx1"/>
                </a:solidFill>
              </a:rPr>
              <a:t>аповнення титульної частини податкового розрахунку</a:t>
            </a:r>
            <a:endParaRPr lang="uk-UA" cap="none" noProof="0" dirty="0">
              <a:solidFill>
                <a:schemeClr val="tx1"/>
              </a:solidFill>
              <a:latin typeface="Calibri"/>
              <a:ea typeface="Verdana"/>
              <a:cs typeface="Courier New"/>
            </a:endParaRP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12</a:t>
            </a:fld>
            <a:endParaRPr lang="uk-UA" noProof="0" dirty="0"/>
          </a:p>
        </p:txBody>
      </p:sp>
    </p:spTree>
    <p:extLst>
      <p:ext uri="{BB962C8B-B14F-4D97-AF65-F5344CB8AC3E}">
        <p14:creationId xmlns:p14="http://schemas.microsoft.com/office/powerpoint/2010/main" val="264293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560000" cy="7063472"/>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1" i="0" u="none" strike="noStrike" kern="1200" cap="none" spc="0" normalizeH="0" baseline="0" noProof="0" dirty="0">
                <a:ln>
                  <a:noFill/>
                </a:ln>
                <a:solidFill>
                  <a:schemeClr val="tx1"/>
                </a:solidFill>
                <a:effectLst/>
                <a:uLnTx/>
                <a:uFillTx/>
                <a:latin typeface="+mn-lt"/>
                <a:ea typeface="+mn-ea"/>
                <a:cs typeface="+mn-cs"/>
              </a:rPr>
              <a:t>рядок 10 - показники кількості працівників:</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101 - середньооблікова кількість штатних працівників (Інструкція 286);</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101.1 - працівників, яким встановлено інвалідність (Інструкція 449);</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101.2 - працівників, що мають додаткові гарантії працевлаштування (ст. 14 Закону про зайнятість населення);</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102 - облікова кількість штатних працівників (Інструкція 286);</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103 - кількість застрахованих осіб у звітному періоді, яким нараховано зарплату (кількість осіб із сумами зарплати у Д1);</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104 - кількість застрахованих осіб, яким у звітному періоді нараховано грошове забезпечення;</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3800" b="0" i="0" u="none" strike="noStrike" kern="1200" cap="none" spc="0" normalizeH="0" baseline="0" noProof="0" dirty="0">
                <a:ln>
                  <a:noFill/>
                </a:ln>
                <a:solidFill>
                  <a:schemeClr val="tx1"/>
                </a:solidFill>
                <a:effectLst/>
                <a:uLnTx/>
                <a:uFillTx/>
                <a:latin typeface="+mn-lt"/>
                <a:ea typeface="+mn-ea"/>
                <a:cs typeface="+mn-cs"/>
              </a:rPr>
              <a:t>рядок 108 - кількість створених нових робочих місць у звітному періоді.</a:t>
            </a:r>
          </a:p>
        </p:txBody>
      </p:sp>
      <p:sp>
        <p:nvSpPr>
          <p:cNvPr id="5" name="Заголовок 7"/>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ea typeface="Verdana"/>
                <a:cs typeface="Courier New"/>
              </a:rPr>
              <a:t>3. </a:t>
            </a:r>
            <a:r>
              <a:rPr lang="uk-UA" cap="none" noProof="0" dirty="0">
                <a:solidFill>
                  <a:schemeClr val="tx1"/>
                </a:solidFill>
              </a:rPr>
              <a:t>Заповнення титульної частини податкового розрахунку</a:t>
            </a:r>
            <a:endParaRPr lang="uk-UA" cap="none" noProof="0" dirty="0">
              <a:solidFill>
                <a:schemeClr val="tx1"/>
              </a:solidFill>
              <a:ea typeface="Verdana"/>
              <a:cs typeface="Courier New"/>
            </a:endParaRP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13</a:t>
            </a:fld>
            <a:endParaRPr lang="uk-UA" noProof="0" dirty="0"/>
          </a:p>
        </p:txBody>
      </p:sp>
    </p:spTree>
    <p:extLst>
      <p:ext uri="{BB962C8B-B14F-4D97-AF65-F5344CB8AC3E}">
        <p14:creationId xmlns:p14="http://schemas.microsoft.com/office/powerpoint/2010/main" val="106893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560000" cy="6786473"/>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При </a:t>
            </a:r>
            <a:r>
              <a:rPr kumimoji="0" lang="uk-UA" sz="4000" b="1" i="0" u="none" strike="noStrike" kern="1200" cap="none" spc="0" normalizeH="0" baseline="0" noProof="0" dirty="0">
                <a:ln>
                  <a:noFill/>
                </a:ln>
                <a:solidFill>
                  <a:schemeClr val="tx1"/>
                </a:solidFill>
                <a:effectLst/>
                <a:uLnTx/>
                <a:uFillTx/>
                <a:ea typeface="+mn-ea"/>
                <a:cs typeface="+mn-cs"/>
              </a:rPr>
              <a:t>перенесенні</a:t>
            </a:r>
            <a:r>
              <a:rPr kumimoji="0" lang="uk-UA" sz="4000" b="0" i="0" u="none" strike="noStrike" kern="1200" cap="none" spc="0" normalizeH="0" baseline="0" noProof="0" dirty="0">
                <a:ln>
                  <a:noFill/>
                </a:ln>
                <a:solidFill>
                  <a:schemeClr val="tx1"/>
                </a:solidFill>
                <a:effectLst/>
                <a:uLnTx/>
                <a:uFillTx/>
                <a:ea typeface="+mn-ea"/>
                <a:cs typeface="+mn-cs"/>
              </a:rPr>
              <a:t> </a:t>
            </a:r>
            <a:r>
              <a:rPr kumimoji="0" lang="uk-UA" sz="4000" b="1" i="0" u="none" strike="noStrike" kern="1200" cap="none" spc="0" normalizeH="0" baseline="0" noProof="0" dirty="0">
                <a:ln>
                  <a:noFill/>
                </a:ln>
                <a:solidFill>
                  <a:schemeClr val="tx1"/>
                </a:solidFill>
                <a:effectLst/>
                <a:uLnTx/>
                <a:uFillTx/>
                <a:ea typeface="+mn-ea"/>
                <a:cs typeface="+mn-cs"/>
              </a:rPr>
              <a:t>даних</a:t>
            </a:r>
            <a:r>
              <a:rPr kumimoji="0" lang="uk-UA" sz="4000" b="0" i="0" u="none" strike="noStrike" kern="1200" cap="none" spc="0" normalizeH="0" baseline="0" noProof="0" dirty="0">
                <a:ln>
                  <a:noFill/>
                </a:ln>
                <a:solidFill>
                  <a:schemeClr val="tx1"/>
                </a:solidFill>
                <a:effectLst/>
                <a:uLnTx/>
                <a:uFillTx/>
                <a:ea typeface="+mn-ea"/>
                <a:cs typeface="+mn-cs"/>
              </a:rPr>
              <a:t> із Д1 до </a:t>
            </a:r>
            <a:r>
              <a:rPr kumimoji="0" lang="uk-UA" sz="4000" b="1" i="0" u="none" strike="noStrike" kern="1200" cap="none" spc="0" normalizeH="0" baseline="0" noProof="0" dirty="0">
                <a:ln>
                  <a:noFill/>
                </a:ln>
                <a:solidFill>
                  <a:schemeClr val="tx1"/>
                </a:solidFill>
                <a:effectLst/>
                <a:uLnTx/>
                <a:uFillTx/>
                <a:ea typeface="+mn-ea"/>
                <a:cs typeface="+mn-cs"/>
              </a:rPr>
              <a:t>Розділу І </a:t>
            </a:r>
            <a:r>
              <a:rPr kumimoji="0" lang="uk-UA" sz="4000" b="0" i="0" u="none" strike="noStrike" kern="1200" cap="none" spc="0" normalizeH="0" baseline="0" noProof="0" dirty="0">
                <a:ln>
                  <a:noFill/>
                </a:ln>
                <a:solidFill>
                  <a:schemeClr val="tx1"/>
                </a:solidFill>
                <a:effectLst/>
                <a:uLnTx/>
                <a:uFillTx/>
                <a:ea typeface="+mn-ea"/>
                <a:cs typeface="+mn-cs"/>
              </a:rPr>
              <a:t>податкового розрахунку (таблиці нарахування ЄСВ) враховуємо наступне:</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рядок 1 - заробітна плата за видами виплат - відповідає підсумку гр. 16 Д1;</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рядок 2 - база нарахування ЄСВ - </a:t>
            </a:r>
            <a:r>
              <a:rPr lang="uk-UA" sz="4000" noProof="0" dirty="0">
                <a:ln>
                  <a:noFill/>
                </a:ln>
                <a:effectLst/>
                <a:uLnTx/>
                <a:uFillTx/>
                <a:sym typeface="+mn-ea"/>
              </a:rPr>
              <a:t>відповідає підсумку гр. 17 Д1;</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рядок 2.5 - додаткова база </a:t>
            </a:r>
            <a:r>
              <a:rPr lang="uk-UA" sz="4000" noProof="0" dirty="0">
                <a:ln>
                  <a:noFill/>
                </a:ln>
                <a:effectLst/>
                <a:uLnTx/>
                <a:uFillTx/>
                <a:sym typeface="+mn-ea"/>
              </a:rPr>
              <a:t>нарахування ЄСВ - підсумок гр. 18 Д1;</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рядок 3 - </a:t>
            </a:r>
            <a:r>
              <a:rPr lang="uk-UA" sz="4000" noProof="0" dirty="0">
                <a:ln>
                  <a:noFill/>
                </a:ln>
                <a:effectLst/>
                <a:uLnTx/>
                <a:uFillTx/>
                <a:sym typeface="+mn-ea"/>
              </a:rPr>
              <a:t>нараховано ЄСВ - підсумок гр. 20 Д1;</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довідковий рядок 3.2.1 - скільки б нарахували ЄСВ 22% на зарплату працівників з інвалідністю (р. 2.2 × 22%);</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рядок 4.1 - сума ЄСВ за типом нарахування «2» із Д1;</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ea typeface="+mn-ea"/>
                <a:cs typeface="+mn-cs"/>
              </a:rPr>
              <a:t>рядок 6.1 - сума ЄСВ </a:t>
            </a:r>
            <a:r>
              <a:rPr lang="uk-UA" sz="4000" noProof="0" dirty="0">
                <a:ln>
                  <a:noFill/>
                </a:ln>
                <a:effectLst/>
                <a:uLnTx/>
                <a:uFillTx/>
                <a:sym typeface="+mn-ea"/>
              </a:rPr>
              <a:t>за типом нарахування «3</a:t>
            </a:r>
            <a:r>
              <a:rPr lang="uk-UA" sz="4000" noProof="0" dirty="0">
                <a:sym typeface="+mn-ea"/>
              </a:rPr>
              <a:t>»</a:t>
            </a:r>
            <a:r>
              <a:rPr lang="uk-UA" sz="4000" noProof="0" dirty="0">
                <a:ln>
                  <a:noFill/>
                </a:ln>
                <a:effectLst/>
                <a:uLnTx/>
                <a:uFillTx/>
                <a:sym typeface="+mn-ea"/>
              </a:rPr>
              <a:t> із Д1.</a:t>
            </a:r>
            <a:endParaRPr kumimoji="0" lang="uk-UA" sz="4000" b="0" i="0" u="none" strike="noStrike" kern="1200" cap="none" spc="0" normalizeH="0" baseline="0" noProof="0" dirty="0">
              <a:ln>
                <a:noFill/>
              </a:ln>
              <a:solidFill>
                <a:schemeClr val="tx1"/>
              </a:solidFill>
              <a:effectLst/>
              <a:uLnTx/>
              <a:uFillTx/>
              <a:ea typeface="+mn-ea"/>
              <a:cs typeface="+mn-cs"/>
            </a:endParaRPr>
          </a:p>
        </p:txBody>
      </p:sp>
      <p:sp>
        <p:nvSpPr>
          <p:cNvPr id="5" name="Заголовок 7"/>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ea typeface="Verdana"/>
                <a:cs typeface="Courier New"/>
              </a:rPr>
              <a:t>3. </a:t>
            </a:r>
            <a:r>
              <a:rPr lang="uk-UA" cap="none" noProof="0" dirty="0">
                <a:solidFill>
                  <a:schemeClr val="tx1"/>
                </a:solidFill>
              </a:rPr>
              <a:t>Заповнення титульної частини податкового розрахунку</a:t>
            </a:r>
            <a:endParaRPr lang="uk-UA" cap="none" noProof="0" dirty="0">
              <a:solidFill>
                <a:schemeClr val="tx1"/>
              </a:solidFill>
              <a:ea typeface="Verdana"/>
              <a:cs typeface="Courier New"/>
            </a:endParaRP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14</a:t>
            </a:fld>
            <a:endParaRPr lang="uk-UA" noProof="0" dirty="0"/>
          </a:p>
        </p:txBody>
      </p:sp>
    </p:spTree>
    <p:extLst>
      <p:ext uri="{BB962C8B-B14F-4D97-AF65-F5344CB8AC3E}">
        <p14:creationId xmlns:p14="http://schemas.microsoft.com/office/powerpoint/2010/main" val="150658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3438AD3-D0F4-B418-34F4-AB08E39A9DC7}"/>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4B35C1FA-CE16-510D-E5C9-08D1DC30FBB5}"/>
              </a:ext>
            </a:extLst>
          </p:cNvPr>
          <p:cNvSpPr/>
          <p:nvPr/>
        </p:nvSpPr>
        <p:spPr bwMode="auto">
          <a:xfrm>
            <a:off x="864000" y="2504475"/>
            <a:ext cx="16560000" cy="627864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uk-UA" sz="4300" b="1" noProof="0" dirty="0">
                <a:solidFill>
                  <a:prstClr val="black"/>
                </a:solidFill>
                <a:latin typeface="Calibri"/>
              </a:rPr>
              <a:t>Топ-поради щодо заповнення титулки:</a:t>
            </a:r>
          </a:p>
          <a:p>
            <a:pPr marL="742950" marR="0" lvl="0" indent="-742950" algn="l" defTabSz="914400" rtl="0" eaLnBrk="1" fontAlgn="auto" latinLnBrk="0" hangingPunct="1">
              <a:lnSpc>
                <a:spcPct val="100000"/>
              </a:lnSpc>
              <a:spcBef>
                <a:spcPts val="600"/>
              </a:spcBef>
              <a:spcAft>
                <a:spcPts val="0"/>
              </a:spcAft>
              <a:buClrTx/>
              <a:buSzTx/>
              <a:buFont typeface="Arial" panose="020B0604020202020204" pitchFamily="34" charset="0"/>
              <a:buAutoNum type="arabicParenR"/>
              <a:tabLst/>
              <a:defRPr/>
            </a:pPr>
            <a:r>
              <a:rPr kumimoji="0" lang="uk-UA" sz="4300" b="0" i="0" u="none" strike="noStrike" kern="1200" cap="none" spc="0" normalizeH="0" baseline="0" noProof="0" dirty="0">
                <a:ln>
                  <a:noFill/>
                </a:ln>
                <a:solidFill>
                  <a:prstClr val="black"/>
                </a:solidFill>
                <a:effectLst/>
                <a:uLnTx/>
                <a:uFillTx/>
                <a:latin typeface="Calibri"/>
                <a:ea typeface="+mn-ea"/>
                <a:cs typeface="+mn-cs"/>
              </a:rPr>
              <a:t>головна увага на р. 101-108, адже виправити їх потім неможливо;</a:t>
            </a:r>
          </a:p>
          <a:p>
            <a:pPr marL="742950" marR="0" lvl="0" indent="-742950" algn="l" defTabSz="914400" rtl="0" eaLnBrk="1" fontAlgn="auto" latinLnBrk="0" hangingPunct="1">
              <a:lnSpc>
                <a:spcPct val="100000"/>
              </a:lnSpc>
              <a:spcBef>
                <a:spcPts val="600"/>
              </a:spcBef>
              <a:spcAft>
                <a:spcPts val="0"/>
              </a:spcAft>
              <a:buClrTx/>
              <a:buSzTx/>
              <a:buFont typeface="Arial" panose="020B0604020202020204" pitchFamily="34" charset="0"/>
              <a:buAutoNum type="arabicParenR"/>
              <a:tabLst/>
              <a:defRPr/>
            </a:pPr>
            <a:r>
              <a:rPr kumimoji="0" lang="uk-UA" sz="4300" b="0" i="0" u="none" strike="noStrike" kern="1200" cap="none" spc="0" normalizeH="0" baseline="0" noProof="0" dirty="0">
                <a:ln>
                  <a:noFill/>
                </a:ln>
                <a:solidFill>
                  <a:prstClr val="black"/>
                </a:solidFill>
                <a:effectLst/>
                <a:uLnTx/>
                <a:uFillTx/>
                <a:latin typeface="Calibri"/>
                <a:ea typeface="+mn-ea"/>
                <a:cs typeface="+mn-cs"/>
              </a:rPr>
              <a:t>таблицю нарахування ЄСВ заповнювати після заповнення додатка Д1, а не «підганяти» під загальні суми нарахованого ЄСВ дані додатка Д1;</a:t>
            </a:r>
          </a:p>
          <a:p>
            <a:pPr marL="742950" marR="0" lvl="0" indent="-742950" algn="l" defTabSz="914400" rtl="0" eaLnBrk="1" fontAlgn="auto" latinLnBrk="0" hangingPunct="1">
              <a:lnSpc>
                <a:spcPct val="100000"/>
              </a:lnSpc>
              <a:spcBef>
                <a:spcPts val="600"/>
              </a:spcBef>
              <a:spcAft>
                <a:spcPts val="0"/>
              </a:spcAft>
              <a:buClrTx/>
              <a:buSzTx/>
              <a:buFont typeface="Arial" panose="020B0604020202020204" pitchFamily="34" charset="0"/>
              <a:buAutoNum type="arabicParenR"/>
              <a:tabLst/>
              <a:defRPr/>
            </a:pPr>
            <a:r>
              <a:rPr lang="uk-UA" sz="4300" noProof="0" dirty="0">
                <a:solidFill>
                  <a:prstClr val="black"/>
                </a:solidFill>
                <a:latin typeface="Calibri"/>
              </a:rPr>
              <a:t>перед відправкою звіту перевірити, чи не заповнились помилково зайві дані таблиці нарахування ЄСВ (зайві рядки у розділі І або будь-які дані розділів ІІ чи ІІІ, бо вони роботодавцями не заповнюються).</a:t>
            </a:r>
            <a:endParaRPr kumimoji="0" lang="uk-UA" sz="4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Заголовок 7">
            <a:extLst>
              <a:ext uri="{FF2B5EF4-FFF2-40B4-BE49-F238E27FC236}">
                <a16:creationId xmlns:a16="http://schemas.microsoft.com/office/drawing/2014/main" id="{09F4013B-3D60-CBD4-BB60-09C64E167A0F}"/>
              </a:ext>
            </a:extLst>
          </p:cNvPr>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400" b="1" i="0" u="none" strike="noStrike" kern="1200" cap="none" spc="0" normalizeH="0" baseline="0" noProof="0" dirty="0">
                <a:ln>
                  <a:noFill/>
                </a:ln>
                <a:solidFill>
                  <a:prstClr val="black"/>
                </a:solidFill>
                <a:effectLst/>
                <a:uLnTx/>
                <a:uFillTx/>
                <a:latin typeface="Calibri"/>
                <a:ea typeface="Verdana"/>
                <a:cs typeface="Courier New"/>
              </a:rPr>
              <a:t>3. </a:t>
            </a:r>
            <a:r>
              <a:rPr kumimoji="0" lang="uk-UA" sz="5400" b="1" i="0" u="none" strike="noStrike" kern="1200" cap="none" spc="0" normalizeH="0" baseline="0" noProof="0" dirty="0">
                <a:ln>
                  <a:noFill/>
                </a:ln>
                <a:solidFill>
                  <a:prstClr val="black"/>
                </a:solidFill>
                <a:effectLst/>
                <a:uLnTx/>
                <a:uFillTx/>
                <a:latin typeface="Calibri"/>
                <a:ea typeface="+mj-ea"/>
                <a:cs typeface="+mj-cs"/>
              </a:rPr>
              <a:t>Поради щодо заповнення титульної частини податкового розрахунку</a:t>
            </a:r>
            <a:endParaRPr kumimoji="0" lang="uk-UA" sz="5400" b="1" i="0" u="none" strike="noStrike" kern="1200" cap="none" spc="0" normalizeH="0" baseline="0" noProof="0" dirty="0">
              <a:ln>
                <a:noFill/>
              </a:ln>
              <a:solidFill>
                <a:prstClr val="black"/>
              </a:solidFill>
              <a:effectLst/>
              <a:uLnTx/>
              <a:uFillTx/>
              <a:latin typeface="Calibri"/>
              <a:ea typeface="Verdana"/>
              <a:cs typeface="Courier New"/>
            </a:endParaRPr>
          </a:p>
        </p:txBody>
      </p:sp>
      <p:sp>
        <p:nvSpPr>
          <p:cNvPr id="2" name="Номер слайда 1">
            <a:extLst>
              <a:ext uri="{FF2B5EF4-FFF2-40B4-BE49-F238E27FC236}">
                <a16:creationId xmlns:a16="http://schemas.microsoft.com/office/drawing/2014/main" id="{755F386E-9E93-3637-62F0-E196949E87AD}"/>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813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100" cap="none" noProof="0" dirty="0">
                <a:solidFill>
                  <a:schemeClr val="tx1"/>
                </a:solidFill>
                <a:latin typeface="Calibri"/>
                <a:ea typeface="Verdana"/>
                <a:cs typeface="Courier New"/>
              </a:rPr>
              <a:t>4. Заповнення додатків д1, 4дф, д5: теорія і практика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16</a:t>
            </a:fld>
            <a:endParaRPr lang="uk-UA" noProof="0" dirty="0"/>
          </a:p>
        </p:txBody>
      </p:sp>
      <p:graphicFrame>
        <p:nvGraphicFramePr>
          <p:cNvPr id="3" name="Object 2">
            <a:extLst>
              <a:ext uri="{FF2B5EF4-FFF2-40B4-BE49-F238E27FC236}">
                <a16:creationId xmlns:a16="http://schemas.microsoft.com/office/drawing/2014/main" id="{375EB2A0-CC43-EB0D-C748-7C9239305763}"/>
              </a:ext>
            </a:extLst>
          </p:cNvPr>
          <p:cNvGraphicFramePr/>
          <p:nvPr>
            <p:extLst>
              <p:ext uri="{D42A27DB-BD31-4B8C-83A1-F6EECF244321}">
                <p14:modId xmlns:p14="http://schemas.microsoft.com/office/powerpoint/2010/main" val="1156934457"/>
              </p:ext>
            </p:extLst>
          </p:nvPr>
        </p:nvGraphicFramePr>
        <p:xfrm>
          <a:off x="1763799" y="2900992"/>
          <a:ext cx="15120000" cy="7282508"/>
        </p:xfrm>
        <a:graphic>
          <a:graphicData uri="http://schemas.openxmlformats.org/presentationml/2006/ole">
            <mc:AlternateContent xmlns:mc="http://schemas.openxmlformats.org/markup-compatibility/2006">
              <mc:Choice xmlns:v="urn:schemas-microsoft-com:vml" Requires="v">
                <p:oleObj name="Точковий рисунок" r:id="rId2" imgW="12512160" imgH="5775840" progId="Paint.Picture">
                  <p:embed/>
                </p:oleObj>
              </mc:Choice>
              <mc:Fallback>
                <p:oleObj name="Точковий рисунок" r:id="rId2" imgW="12512160" imgH="5775840" progId="Paint.Picture">
                  <p:embed/>
                  <p:pic>
                    <p:nvPicPr>
                      <p:cNvPr id="3" name="Object 2">
                        <a:extLst>
                          <a:ext uri="{FF2B5EF4-FFF2-40B4-BE49-F238E27FC236}">
                            <a16:creationId xmlns:a16="http://schemas.microsoft.com/office/drawing/2014/main" id="{375EB2A0-CC43-EB0D-C748-7C9239305763}"/>
                          </a:ext>
                        </a:extLst>
                      </p:cNvPr>
                      <p:cNvPicPr/>
                      <p:nvPr/>
                    </p:nvPicPr>
                    <p:blipFill>
                      <a:blip r:embed="rId3"/>
                      <a:stretch>
                        <a:fillRect/>
                      </a:stretch>
                    </p:blipFill>
                    <p:spPr>
                      <a:xfrm>
                        <a:off x="1763799" y="2900992"/>
                        <a:ext cx="15120000" cy="7282508"/>
                      </a:xfrm>
                      <a:prstGeom prst="rect">
                        <a:avLst/>
                      </a:prstGeom>
                    </p:spPr>
                  </p:pic>
                </p:oleObj>
              </mc:Fallback>
            </mc:AlternateContent>
          </a:graphicData>
        </a:graphic>
      </p:graphicFrame>
      <p:sp>
        <p:nvSpPr>
          <p:cNvPr id="6" name="Прямоугольник 5">
            <a:extLst>
              <a:ext uri="{FF2B5EF4-FFF2-40B4-BE49-F238E27FC236}">
                <a16:creationId xmlns:a16="http://schemas.microsoft.com/office/drawing/2014/main" id="{D3B2CEDA-0EE4-3E2E-73A3-B85FDA6AD733}"/>
              </a:ext>
            </a:extLst>
          </p:cNvPr>
          <p:cNvSpPr/>
          <p:nvPr/>
        </p:nvSpPr>
        <p:spPr bwMode="auto">
          <a:xfrm>
            <a:off x="864401" y="1700663"/>
            <a:ext cx="16560000" cy="1200329"/>
          </a:xfrm>
          <a:prstGeom prst="rect">
            <a:avLst/>
          </a:prstGeom>
        </p:spPr>
        <p:txBody>
          <a:bodyPr wrap="square" lIns="91440" tIns="45720" rIns="91440" bIns="45720" anchor="t">
            <a:spAutoFit/>
          </a:bodyPr>
          <a:lstStyle/>
          <a:p>
            <a:pPr marR="0" lvl="0"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sz="3500" b="1" cap="none" noProof="0" dirty="0">
                <a:solidFill>
                  <a:schemeClr val="tx1"/>
                </a:solidFill>
                <a:latin typeface="Calibri"/>
                <a:ea typeface="Verdana"/>
                <a:cs typeface="Courier New"/>
              </a:rPr>
              <a:t>Д1: </a:t>
            </a:r>
            <a:r>
              <a:rPr lang="uk-UA" sz="3500" cap="none" noProof="0" dirty="0">
                <a:solidFill>
                  <a:schemeClr val="tx1"/>
                </a:solidFill>
                <a:latin typeface="Calibri"/>
                <a:ea typeface="Verdana"/>
                <a:cs typeface="Courier New"/>
              </a:rPr>
              <a:t>у лютому 2026 працівнику</a:t>
            </a:r>
            <a:r>
              <a:rPr lang="uk-UA" sz="3500" noProof="0" dirty="0">
                <a:latin typeface="Calibri"/>
                <a:ea typeface="Verdana"/>
                <a:cs typeface="Courier New"/>
              </a:rPr>
              <a:t> нараховано зарплату за лютий, лікарняні за січень і доплату до мінімального ЄСВ за січень (у січні було нараховано зарплату 6500,00 грн).</a:t>
            </a:r>
            <a:endParaRPr kumimoji="0" lang="uk-UA" sz="35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54964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AAD0602-A064-0FF7-99B3-4524735A2D94}"/>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896F0548-C237-342F-A7A5-917C21EED5E2}"/>
              </a:ext>
            </a:extLst>
          </p:cNvPr>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100" b="1" i="0" u="none" strike="noStrike" kern="1200" cap="none" spc="0" normalizeH="0" baseline="0" noProof="0" dirty="0">
                <a:ln>
                  <a:noFill/>
                </a:ln>
                <a:solidFill>
                  <a:prstClr val="black"/>
                </a:solidFill>
                <a:effectLst/>
                <a:uLnTx/>
                <a:uFillTx/>
                <a:latin typeface="Calibri"/>
                <a:ea typeface="Verdana"/>
                <a:cs typeface="Courier New"/>
              </a:rPr>
              <a:t>4. Заповнення додатків д1, 4дф, д5: теорія і практика </a:t>
            </a:r>
          </a:p>
        </p:txBody>
      </p:sp>
      <p:sp>
        <p:nvSpPr>
          <p:cNvPr id="2" name="Номер слайда 1">
            <a:extLst>
              <a:ext uri="{FF2B5EF4-FFF2-40B4-BE49-F238E27FC236}">
                <a16:creationId xmlns:a16="http://schemas.microsoft.com/office/drawing/2014/main" id="{7D46B663-BA34-4A19-B3EB-9CEA28C1116E}"/>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Object 2">
            <a:extLst>
              <a:ext uri="{FF2B5EF4-FFF2-40B4-BE49-F238E27FC236}">
                <a16:creationId xmlns:a16="http://schemas.microsoft.com/office/drawing/2014/main" id="{D78E3C13-DB4A-ACFB-A1E2-9A50B72C5CA9}"/>
              </a:ext>
            </a:extLst>
          </p:cNvPr>
          <p:cNvGraphicFramePr/>
          <p:nvPr>
            <p:extLst>
              <p:ext uri="{D42A27DB-BD31-4B8C-83A1-F6EECF244321}">
                <p14:modId xmlns:p14="http://schemas.microsoft.com/office/powerpoint/2010/main" val="4050329476"/>
              </p:ext>
            </p:extLst>
          </p:nvPr>
        </p:nvGraphicFramePr>
        <p:xfrm>
          <a:off x="915988" y="2890838"/>
          <a:ext cx="16560000" cy="6932662"/>
        </p:xfrm>
        <a:graphic>
          <a:graphicData uri="http://schemas.openxmlformats.org/presentationml/2006/ole">
            <mc:AlternateContent xmlns:mc="http://schemas.openxmlformats.org/markup-compatibility/2006">
              <mc:Choice xmlns:v="urn:schemas-microsoft-com:vml" Requires="v">
                <p:oleObj name="Точковий рисунок" r:id="rId2" imgW="13914000" imgH="5791320" progId="Paint.Picture">
                  <p:embed/>
                </p:oleObj>
              </mc:Choice>
              <mc:Fallback>
                <p:oleObj name="Точковий рисунок" r:id="rId2" imgW="13914000" imgH="5791320" progId="Paint.Picture">
                  <p:embed/>
                  <p:pic>
                    <p:nvPicPr>
                      <p:cNvPr id="3" name="Object 2">
                        <a:extLst>
                          <a:ext uri="{FF2B5EF4-FFF2-40B4-BE49-F238E27FC236}">
                            <a16:creationId xmlns:a16="http://schemas.microsoft.com/office/drawing/2014/main" id="{D78E3C13-DB4A-ACFB-A1E2-9A50B72C5CA9}"/>
                          </a:ext>
                        </a:extLst>
                      </p:cNvPr>
                      <p:cNvPicPr/>
                      <p:nvPr/>
                    </p:nvPicPr>
                    <p:blipFill>
                      <a:blip r:embed="rId3"/>
                      <a:stretch>
                        <a:fillRect/>
                      </a:stretch>
                    </p:blipFill>
                    <p:spPr>
                      <a:xfrm>
                        <a:off x="915988" y="2890838"/>
                        <a:ext cx="16560000" cy="6932662"/>
                      </a:xfrm>
                      <a:prstGeom prst="rect">
                        <a:avLst/>
                      </a:prstGeom>
                    </p:spPr>
                  </p:pic>
                </p:oleObj>
              </mc:Fallback>
            </mc:AlternateContent>
          </a:graphicData>
        </a:graphic>
      </p:graphicFrame>
      <p:sp>
        <p:nvSpPr>
          <p:cNvPr id="6" name="Прямоугольник 5">
            <a:extLst>
              <a:ext uri="{FF2B5EF4-FFF2-40B4-BE49-F238E27FC236}">
                <a16:creationId xmlns:a16="http://schemas.microsoft.com/office/drawing/2014/main" id="{17A4E596-DC2B-6228-D35D-7E73CC255597}"/>
              </a:ext>
            </a:extLst>
          </p:cNvPr>
          <p:cNvSpPr/>
          <p:nvPr/>
        </p:nvSpPr>
        <p:spPr bwMode="auto">
          <a:xfrm>
            <a:off x="864401" y="1700663"/>
            <a:ext cx="16560000" cy="116955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3500" b="1" i="0" u="none" strike="noStrike" kern="1200" cap="none" spc="0" normalizeH="0" baseline="0" noProof="0" dirty="0">
                <a:ln>
                  <a:noFill/>
                </a:ln>
                <a:solidFill>
                  <a:prstClr val="black"/>
                </a:solidFill>
                <a:effectLst/>
                <a:uLnTx/>
                <a:uFillTx/>
                <a:latin typeface="Calibri"/>
                <a:ea typeface="Verdana"/>
                <a:cs typeface="Courier New"/>
              </a:rPr>
              <a:t>Д1: </a:t>
            </a:r>
            <a:r>
              <a:rPr kumimoji="0" lang="uk-UA" sz="3500" b="0" i="0" u="none" strike="noStrike" kern="1200" cap="none" spc="0" normalizeH="0" baseline="0" noProof="0" dirty="0">
                <a:ln>
                  <a:noFill/>
                </a:ln>
                <a:solidFill>
                  <a:prstClr val="black"/>
                </a:solidFill>
                <a:effectLst/>
                <a:uLnTx/>
                <a:uFillTx/>
                <a:latin typeface="Calibri"/>
                <a:ea typeface="Verdana"/>
                <a:cs typeface="Courier New"/>
              </a:rPr>
              <a:t>23.02.2026 працівник надав витяг про інвалідність. Нараховано зарплату за лютий 20 000 грн, з них до 23.02.2026 - 15 000 грн, з 23.02.2026 – 5000 грн.</a:t>
            </a:r>
            <a:endParaRPr kumimoji="0" lang="uk-UA"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93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C7F3F9E-67EE-198C-24D7-C3203F62117C}"/>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42CFED6E-08E6-37AC-B868-282F10FA2A89}"/>
              </a:ext>
            </a:extLst>
          </p:cNvPr>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100" b="1" i="0" u="none" strike="noStrike" kern="1200" cap="none" spc="0" normalizeH="0" baseline="0" noProof="0" dirty="0">
                <a:ln>
                  <a:noFill/>
                </a:ln>
                <a:solidFill>
                  <a:prstClr val="black"/>
                </a:solidFill>
                <a:effectLst/>
                <a:uLnTx/>
                <a:uFillTx/>
                <a:latin typeface="Calibri"/>
                <a:ea typeface="Verdana"/>
                <a:cs typeface="Courier New"/>
              </a:rPr>
              <a:t>4. Заповнення додатків д1, 4дф, д5: теорія і практика </a:t>
            </a:r>
          </a:p>
        </p:txBody>
      </p:sp>
      <p:sp>
        <p:nvSpPr>
          <p:cNvPr id="2" name="Номер слайда 1">
            <a:extLst>
              <a:ext uri="{FF2B5EF4-FFF2-40B4-BE49-F238E27FC236}">
                <a16:creationId xmlns:a16="http://schemas.microsoft.com/office/drawing/2014/main" id="{ACE756E5-6595-9BBC-F618-3B39F47B4171}"/>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Object 2">
            <a:extLst>
              <a:ext uri="{FF2B5EF4-FFF2-40B4-BE49-F238E27FC236}">
                <a16:creationId xmlns:a16="http://schemas.microsoft.com/office/drawing/2014/main" id="{FFAC9AF9-5312-8247-53F3-B2E99544A667}"/>
              </a:ext>
            </a:extLst>
          </p:cNvPr>
          <p:cNvGraphicFramePr/>
          <p:nvPr>
            <p:extLst>
              <p:ext uri="{D42A27DB-BD31-4B8C-83A1-F6EECF244321}">
                <p14:modId xmlns:p14="http://schemas.microsoft.com/office/powerpoint/2010/main" val="2634735303"/>
              </p:ext>
            </p:extLst>
          </p:nvPr>
        </p:nvGraphicFramePr>
        <p:xfrm>
          <a:off x="911225" y="3255963"/>
          <a:ext cx="16567150" cy="6202362"/>
        </p:xfrm>
        <a:graphic>
          <a:graphicData uri="http://schemas.openxmlformats.org/presentationml/2006/ole">
            <mc:AlternateContent xmlns:mc="http://schemas.openxmlformats.org/markup-compatibility/2006">
              <mc:Choice xmlns:v="urn:schemas-microsoft-com:vml" Requires="v">
                <p:oleObj name="Точковий рисунок" r:id="rId2" imgW="13921920" imgH="5181480" progId="Paint.Picture">
                  <p:embed/>
                </p:oleObj>
              </mc:Choice>
              <mc:Fallback>
                <p:oleObj name="Точковий рисунок" r:id="rId2" imgW="13921920" imgH="5181480" progId="Paint.Picture">
                  <p:embed/>
                  <p:pic>
                    <p:nvPicPr>
                      <p:cNvPr id="3" name="Object 2">
                        <a:extLst>
                          <a:ext uri="{FF2B5EF4-FFF2-40B4-BE49-F238E27FC236}">
                            <a16:creationId xmlns:a16="http://schemas.microsoft.com/office/drawing/2014/main" id="{FFAC9AF9-5312-8247-53F3-B2E99544A667}"/>
                          </a:ext>
                        </a:extLst>
                      </p:cNvPr>
                      <p:cNvPicPr/>
                      <p:nvPr/>
                    </p:nvPicPr>
                    <p:blipFill>
                      <a:blip r:embed="rId3"/>
                      <a:stretch>
                        <a:fillRect/>
                      </a:stretch>
                    </p:blipFill>
                    <p:spPr>
                      <a:xfrm>
                        <a:off x="911225" y="3255963"/>
                        <a:ext cx="16567150" cy="6202362"/>
                      </a:xfrm>
                      <a:prstGeom prst="rect">
                        <a:avLst/>
                      </a:prstGeom>
                    </p:spPr>
                  </p:pic>
                </p:oleObj>
              </mc:Fallback>
            </mc:AlternateContent>
          </a:graphicData>
        </a:graphic>
      </p:graphicFrame>
      <p:sp>
        <p:nvSpPr>
          <p:cNvPr id="6" name="Прямоугольник 5">
            <a:extLst>
              <a:ext uri="{FF2B5EF4-FFF2-40B4-BE49-F238E27FC236}">
                <a16:creationId xmlns:a16="http://schemas.microsoft.com/office/drawing/2014/main" id="{33DCCE97-3E45-D85A-9259-6AE802346865}"/>
              </a:ext>
            </a:extLst>
          </p:cNvPr>
          <p:cNvSpPr/>
          <p:nvPr/>
        </p:nvSpPr>
        <p:spPr bwMode="auto">
          <a:xfrm>
            <a:off x="864401" y="1700663"/>
            <a:ext cx="16560000" cy="116955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3500" b="1" i="0" u="none" strike="noStrike" kern="1200" cap="none" spc="0" normalizeH="0" baseline="0" noProof="0" dirty="0">
                <a:ln>
                  <a:noFill/>
                </a:ln>
                <a:solidFill>
                  <a:prstClr val="black"/>
                </a:solidFill>
                <a:effectLst/>
                <a:uLnTx/>
                <a:uFillTx/>
                <a:latin typeface="Calibri"/>
                <a:ea typeface="Verdana"/>
                <a:cs typeface="Courier New"/>
              </a:rPr>
              <a:t>Д1: </a:t>
            </a:r>
            <a:r>
              <a:rPr kumimoji="0" lang="uk-UA" sz="3500" b="0" i="0" u="none" strike="noStrike" kern="1200" cap="none" spc="0" normalizeH="0" baseline="0" noProof="0" dirty="0">
                <a:ln>
                  <a:noFill/>
                </a:ln>
                <a:solidFill>
                  <a:prstClr val="black"/>
                </a:solidFill>
                <a:effectLst/>
                <a:uLnTx/>
                <a:uFillTx/>
                <a:latin typeface="Calibri"/>
                <a:ea typeface="Verdana"/>
                <a:cs typeface="Courier New"/>
              </a:rPr>
              <a:t>працівник працює «зовнішнім» сумісником на посаді бухгалтера (зарплата 4000 грн) і другим «зовнішнім» сумісником на посаді сторожа (зарплата 3500 грн).</a:t>
            </a:r>
            <a:endParaRPr kumimoji="0" lang="uk-UA"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36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E7F3B17-A47D-E4B4-9BCB-FE396F91676A}"/>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D9C0F02F-EDEC-FA19-E087-A0F9120CFAD1}"/>
              </a:ext>
            </a:extLst>
          </p:cNvPr>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100" b="1" i="0" u="none" strike="noStrike" kern="1200" cap="none" spc="0" normalizeH="0" baseline="0" noProof="0" dirty="0">
                <a:ln>
                  <a:noFill/>
                </a:ln>
                <a:solidFill>
                  <a:prstClr val="black"/>
                </a:solidFill>
                <a:effectLst/>
                <a:uLnTx/>
                <a:uFillTx/>
                <a:latin typeface="Calibri"/>
                <a:ea typeface="Verdana"/>
                <a:cs typeface="Courier New"/>
              </a:rPr>
              <a:t>4. Заповнення додатків д1, 4дф, д5: теорія і практика </a:t>
            </a:r>
          </a:p>
        </p:txBody>
      </p:sp>
      <p:sp>
        <p:nvSpPr>
          <p:cNvPr id="2" name="Номер слайда 1">
            <a:extLst>
              <a:ext uri="{FF2B5EF4-FFF2-40B4-BE49-F238E27FC236}">
                <a16:creationId xmlns:a16="http://schemas.microsoft.com/office/drawing/2014/main" id="{565AF5A0-395B-D709-0D6F-BEB11C00A3EB}"/>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Object 2">
            <a:extLst>
              <a:ext uri="{FF2B5EF4-FFF2-40B4-BE49-F238E27FC236}">
                <a16:creationId xmlns:a16="http://schemas.microsoft.com/office/drawing/2014/main" id="{FEB17E1D-982D-960E-37AA-F14945C9F975}"/>
              </a:ext>
            </a:extLst>
          </p:cNvPr>
          <p:cNvGraphicFramePr/>
          <p:nvPr>
            <p:extLst>
              <p:ext uri="{D42A27DB-BD31-4B8C-83A1-F6EECF244321}">
                <p14:modId xmlns:p14="http://schemas.microsoft.com/office/powerpoint/2010/main" val="3892554010"/>
              </p:ext>
            </p:extLst>
          </p:nvPr>
        </p:nvGraphicFramePr>
        <p:xfrm>
          <a:off x="920750" y="2890838"/>
          <a:ext cx="16548100" cy="6932612"/>
        </p:xfrm>
        <a:graphic>
          <a:graphicData uri="http://schemas.openxmlformats.org/presentationml/2006/ole">
            <mc:AlternateContent xmlns:mc="http://schemas.openxmlformats.org/markup-compatibility/2006">
              <mc:Choice xmlns:v="urn:schemas-microsoft-com:vml" Requires="v">
                <p:oleObj name="Точковий рисунок" r:id="rId2" imgW="13906440" imgH="5791320" progId="Paint.Picture">
                  <p:embed/>
                </p:oleObj>
              </mc:Choice>
              <mc:Fallback>
                <p:oleObj name="Точковий рисунок" r:id="rId2" imgW="13906440" imgH="5791320" progId="Paint.Picture">
                  <p:embed/>
                  <p:pic>
                    <p:nvPicPr>
                      <p:cNvPr id="3" name="Object 2">
                        <a:extLst>
                          <a:ext uri="{FF2B5EF4-FFF2-40B4-BE49-F238E27FC236}">
                            <a16:creationId xmlns:a16="http://schemas.microsoft.com/office/drawing/2014/main" id="{FEB17E1D-982D-960E-37AA-F14945C9F975}"/>
                          </a:ext>
                        </a:extLst>
                      </p:cNvPr>
                      <p:cNvPicPr/>
                      <p:nvPr/>
                    </p:nvPicPr>
                    <p:blipFill>
                      <a:blip r:embed="rId3"/>
                      <a:stretch>
                        <a:fillRect/>
                      </a:stretch>
                    </p:blipFill>
                    <p:spPr>
                      <a:xfrm>
                        <a:off x="920750" y="2890838"/>
                        <a:ext cx="16548100" cy="6932612"/>
                      </a:xfrm>
                      <a:prstGeom prst="rect">
                        <a:avLst/>
                      </a:prstGeom>
                    </p:spPr>
                  </p:pic>
                </p:oleObj>
              </mc:Fallback>
            </mc:AlternateContent>
          </a:graphicData>
        </a:graphic>
      </p:graphicFrame>
      <p:sp>
        <p:nvSpPr>
          <p:cNvPr id="6" name="Прямоугольник 5">
            <a:extLst>
              <a:ext uri="{FF2B5EF4-FFF2-40B4-BE49-F238E27FC236}">
                <a16:creationId xmlns:a16="http://schemas.microsoft.com/office/drawing/2014/main" id="{FF2D81F7-9715-1FD9-9C8F-58F03C74DC7E}"/>
              </a:ext>
            </a:extLst>
          </p:cNvPr>
          <p:cNvSpPr/>
          <p:nvPr/>
        </p:nvSpPr>
        <p:spPr bwMode="auto">
          <a:xfrm>
            <a:off x="864401" y="1700663"/>
            <a:ext cx="16560000" cy="116955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3500" b="1" i="0" u="none" strike="noStrike" kern="1200" cap="none" spc="0" normalizeH="0" baseline="0" noProof="0" dirty="0">
                <a:ln>
                  <a:noFill/>
                </a:ln>
                <a:solidFill>
                  <a:prstClr val="black"/>
                </a:solidFill>
                <a:effectLst/>
                <a:uLnTx/>
                <a:uFillTx/>
                <a:latin typeface="Calibri"/>
                <a:ea typeface="Verdana"/>
                <a:cs typeface="Courier New"/>
              </a:rPr>
              <a:t>Д1: </a:t>
            </a:r>
            <a:r>
              <a:rPr kumimoji="0" lang="uk-UA" sz="3500" b="0" i="0" u="none" strike="noStrike" kern="1200" cap="none" spc="0" normalizeH="0" baseline="0" noProof="0" dirty="0">
                <a:ln>
                  <a:noFill/>
                </a:ln>
                <a:solidFill>
                  <a:prstClr val="black"/>
                </a:solidFill>
                <a:effectLst/>
                <a:uLnTx/>
                <a:uFillTx/>
                <a:latin typeface="Calibri"/>
                <a:ea typeface="Verdana"/>
                <a:cs typeface="Courier New"/>
              </a:rPr>
              <a:t>працівнику нараховано зарплату за лютий 15 000 грн, сторновано премію за грудень 3000 грн, а також сторновано відпустку за січень 2000 грн.</a:t>
            </a:r>
            <a:endParaRPr kumimoji="0" lang="uk-UA"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90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3A7FC17-9CAA-D883-FCDA-B43734180575}"/>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635BC8D1-A78F-A0A3-E489-B3DF59932C62}"/>
              </a:ext>
            </a:extLst>
          </p:cNvPr>
          <p:cNvSpPr/>
          <p:nvPr/>
        </p:nvSpPr>
        <p:spPr bwMode="auto">
          <a:xfrm>
            <a:off x="863599" y="1531386"/>
            <a:ext cx="16560000" cy="8017579"/>
          </a:xfrm>
          <a:prstGeom prst="rect">
            <a:avLst/>
          </a:prstGeom>
        </p:spPr>
        <p:txBody>
          <a:bodyPr wrap="square" lIns="91440" tIns="45720" rIns="91440" bIns="45720" anchor="t">
            <a:spAutoFit/>
          </a:bodyPr>
          <a:lstStyle/>
          <a:p>
            <a:pPr marR="0" lvl="0" algn="l" defTabSz="914400" rtl="0" eaLnBrk="1" latinLnBrk="0" hangingPunct="1">
              <a:lnSpc>
                <a:spcPct val="100000"/>
              </a:lnSpc>
              <a:spcBef>
                <a:spcPts val="600"/>
              </a:spcBef>
              <a:spcAft>
                <a:spcPct val="0"/>
              </a:spcAft>
              <a:buClrTx/>
              <a:buSzTx/>
              <a:defRPr/>
            </a:pPr>
            <a:r>
              <a:rPr kumimoji="0" lang="uk-UA" sz="3500" b="1" i="0" u="none" strike="noStrike" kern="1200" cap="none" spc="0" normalizeH="0" baseline="0" noProof="0" dirty="0">
                <a:ln>
                  <a:noFill/>
                </a:ln>
                <a:solidFill>
                  <a:schemeClr val="tx1"/>
                </a:solidFill>
                <a:effectLst/>
                <a:uLnTx/>
                <a:uFillTx/>
              </a:rPr>
              <a:t>1. Нова зарплатна звітність – 2026:</a:t>
            </a:r>
          </a:p>
          <a:p>
            <a:pPr marR="0" lvl="0" algn="l" defTabSz="914400" rtl="0" eaLnBrk="1" latinLnBrk="0" hangingPunct="1">
              <a:lnSpc>
                <a:spcPct val="100000"/>
              </a:lnSpc>
              <a:spcBef>
                <a:spcPts val="600"/>
              </a:spcBef>
              <a:spcAft>
                <a:spcPct val="0"/>
              </a:spcAft>
              <a:buClrTx/>
              <a:buSzTx/>
              <a:defRPr/>
            </a:pPr>
            <a:r>
              <a:rPr kumimoji="0" lang="uk-UA" sz="3500" b="0" i="0" u="none" strike="noStrike" kern="1200" cap="none" spc="0" normalizeH="0" baseline="0" noProof="0" dirty="0">
                <a:ln>
                  <a:noFill/>
                </a:ln>
                <a:solidFill>
                  <a:schemeClr val="tx1"/>
                </a:solidFill>
                <a:effectLst/>
                <a:uLnTx/>
                <a:uFillTx/>
              </a:rPr>
              <a:t>- загальний порядок подання об’єднаної звітності.</a:t>
            </a:r>
          </a:p>
          <a:p>
            <a:pPr marR="0" lvl="0" algn="l" defTabSz="914400" rtl="0" eaLnBrk="1" latinLnBrk="0" hangingPunct="1">
              <a:lnSpc>
                <a:spcPct val="100000"/>
              </a:lnSpc>
              <a:spcBef>
                <a:spcPts val="600"/>
              </a:spcBef>
              <a:spcAft>
                <a:spcPct val="0"/>
              </a:spcAft>
              <a:buClrTx/>
              <a:buSzTx/>
              <a:defRPr/>
            </a:pPr>
            <a:r>
              <a:rPr kumimoji="0" lang="uk-UA" sz="3500" b="0" i="0" u="none" strike="noStrike" kern="1200" cap="none" spc="0" normalizeH="0" baseline="0" noProof="0" dirty="0">
                <a:ln>
                  <a:noFill/>
                </a:ln>
                <a:solidFill>
                  <a:schemeClr val="tx1"/>
                </a:solidFill>
                <a:effectLst/>
                <a:uLnTx/>
                <a:uFillTx/>
              </a:rPr>
              <a:t>- нові форми об'єднаного зарплатного звіту для ФОП та юросіб.</a:t>
            </a:r>
          </a:p>
          <a:p>
            <a:pPr marR="0" lvl="0" algn="l" defTabSz="914400" rtl="0" eaLnBrk="1" latinLnBrk="0" hangingPunct="1">
              <a:lnSpc>
                <a:spcPct val="100000"/>
              </a:lnSpc>
              <a:spcBef>
                <a:spcPts val="600"/>
              </a:spcBef>
              <a:spcAft>
                <a:spcPct val="0"/>
              </a:spcAft>
              <a:buClrTx/>
              <a:buSzTx/>
              <a:defRPr/>
            </a:pPr>
            <a:r>
              <a:rPr kumimoji="0" lang="uk-UA" sz="3500" b="0" i="0" u="none" strike="noStrike" kern="1200" cap="none" spc="0" normalizeH="0" baseline="0" noProof="0" dirty="0">
                <a:ln>
                  <a:noFill/>
                </a:ln>
                <a:solidFill>
                  <a:schemeClr val="tx1"/>
                </a:solidFill>
                <a:effectLst/>
                <a:uLnTx/>
                <a:uFillTx/>
              </a:rPr>
              <a:t>- заповнення титульної частини податкового розрахунку.</a:t>
            </a:r>
          </a:p>
          <a:p>
            <a:pPr marR="0" lvl="0" algn="l" defTabSz="914400" rtl="0" eaLnBrk="1" latinLnBrk="0" hangingPunct="1">
              <a:lnSpc>
                <a:spcPct val="100000"/>
              </a:lnSpc>
              <a:spcBef>
                <a:spcPts val="600"/>
              </a:spcBef>
              <a:spcAft>
                <a:spcPct val="0"/>
              </a:spcAft>
              <a:buClrTx/>
              <a:buSzTx/>
              <a:defRPr/>
            </a:pPr>
            <a:r>
              <a:rPr kumimoji="0" lang="uk-UA" sz="3500" b="0" i="0" u="none" strike="noStrike" kern="1200" cap="none" spc="0" normalizeH="0" baseline="0" noProof="0" dirty="0">
                <a:ln>
                  <a:noFill/>
                </a:ln>
                <a:solidFill>
                  <a:schemeClr val="tx1"/>
                </a:solidFill>
                <a:effectLst/>
                <a:uLnTx/>
                <a:uFillTx/>
              </a:rPr>
              <a:t>- заповнення додатків Д1, 4ДФ, Д5: теорія і практика.</a:t>
            </a:r>
          </a:p>
          <a:p>
            <a:pPr marR="0" lvl="0" algn="l" defTabSz="914400" rtl="0" eaLnBrk="1" latinLnBrk="0" hangingPunct="1">
              <a:lnSpc>
                <a:spcPct val="100000"/>
              </a:lnSpc>
              <a:spcBef>
                <a:spcPts val="600"/>
              </a:spcBef>
              <a:spcAft>
                <a:spcPct val="0"/>
              </a:spcAft>
              <a:buClrTx/>
              <a:buSzTx/>
              <a:defRPr/>
            </a:pPr>
            <a:r>
              <a:rPr lang="uk-UA" sz="3500" noProof="0" dirty="0"/>
              <a:t>- н</a:t>
            </a:r>
            <a:r>
              <a:rPr kumimoji="0" lang="uk-UA" sz="3500" b="0" i="0" u="none" strike="noStrike" kern="1200" cap="none" spc="0" normalizeH="0" baseline="0" noProof="0" dirty="0">
                <a:ln>
                  <a:noFill/>
                </a:ln>
                <a:solidFill>
                  <a:schemeClr val="tx1"/>
                </a:solidFill>
                <a:effectLst/>
                <a:uLnTx/>
                <a:uFillTx/>
              </a:rPr>
              <a:t>аслідки неподання об’єднаного звіту.</a:t>
            </a:r>
          </a:p>
          <a:p>
            <a:pPr marR="0" lvl="0" algn="l" defTabSz="914400" rtl="0" eaLnBrk="1" latinLnBrk="0" hangingPunct="1">
              <a:lnSpc>
                <a:spcPct val="100000"/>
              </a:lnSpc>
              <a:spcBef>
                <a:spcPts val="600"/>
              </a:spcBef>
              <a:spcAft>
                <a:spcPct val="0"/>
              </a:spcAft>
              <a:buClrTx/>
              <a:buSzTx/>
              <a:defRPr/>
            </a:pPr>
            <a:r>
              <a:rPr kumimoji="0" lang="uk-UA" sz="3500" b="1" i="0" u="none" strike="noStrike" kern="1200" cap="none" spc="0" normalizeH="0" baseline="0" noProof="0" dirty="0">
                <a:ln>
                  <a:noFill/>
                </a:ln>
                <a:solidFill>
                  <a:schemeClr val="tx1"/>
                </a:solidFill>
                <a:effectLst/>
                <a:uLnTx/>
                <a:uFillTx/>
              </a:rPr>
              <a:t>2. Норматив працевлаштування осіб з інвалідністю:</a:t>
            </a:r>
          </a:p>
          <a:p>
            <a:pPr marR="0" lvl="0" algn="l" defTabSz="914400" rtl="0" eaLnBrk="1" latinLnBrk="0" hangingPunct="1">
              <a:lnSpc>
                <a:spcPct val="100000"/>
              </a:lnSpc>
              <a:spcBef>
                <a:spcPts val="600"/>
              </a:spcBef>
              <a:spcAft>
                <a:spcPct val="0"/>
              </a:spcAft>
              <a:buClrTx/>
              <a:buSzTx/>
              <a:defRPr/>
            </a:pPr>
            <a:r>
              <a:rPr lang="uk-UA" sz="3500" noProof="0" dirty="0"/>
              <a:t>- з</a:t>
            </a:r>
            <a:r>
              <a:rPr kumimoji="0" lang="uk-UA" sz="3500" b="0" i="0" u="none" strike="noStrike" kern="1200" cap="none" spc="0" normalizeH="0" baseline="0" noProof="0" dirty="0">
                <a:ln>
                  <a:noFill/>
                </a:ln>
                <a:solidFill>
                  <a:schemeClr val="tx1"/>
                </a:solidFill>
                <a:effectLst/>
                <a:uLnTx/>
                <a:uFillTx/>
              </a:rPr>
              <a:t>агальні та спеціальні умови виконання нормативу.</a:t>
            </a:r>
          </a:p>
          <a:p>
            <a:pPr marR="0" lvl="0" algn="l" defTabSz="914400" rtl="0" eaLnBrk="1" latinLnBrk="0" hangingPunct="1">
              <a:lnSpc>
                <a:spcPct val="100000"/>
              </a:lnSpc>
              <a:spcBef>
                <a:spcPts val="600"/>
              </a:spcBef>
              <a:spcAft>
                <a:spcPct val="0"/>
              </a:spcAft>
              <a:buClrTx/>
              <a:buSzTx/>
              <a:defRPr/>
            </a:pPr>
            <a:r>
              <a:rPr lang="uk-UA" sz="3500" noProof="0" dirty="0"/>
              <a:t>- ц</a:t>
            </a:r>
            <a:r>
              <a:rPr kumimoji="0" lang="uk-UA" sz="3500" b="0" i="0" u="none" strike="noStrike" kern="1200" cap="none" spc="0" normalizeH="0" baseline="0" noProof="0" dirty="0">
                <a:ln>
                  <a:noFill/>
                </a:ln>
                <a:solidFill>
                  <a:schemeClr val="tx1"/>
                </a:solidFill>
                <a:effectLst/>
                <a:uLnTx/>
                <a:uFillTx/>
              </a:rPr>
              <a:t>ільовий внесок: розрахунок, звітність, сплата.</a:t>
            </a:r>
          </a:p>
          <a:p>
            <a:pPr marR="0" lvl="0" algn="l" defTabSz="914400" rtl="0" eaLnBrk="1" latinLnBrk="0" hangingPunct="1">
              <a:lnSpc>
                <a:spcPct val="100000"/>
              </a:lnSpc>
              <a:spcBef>
                <a:spcPts val="600"/>
              </a:spcBef>
              <a:spcAft>
                <a:spcPct val="0"/>
              </a:spcAft>
              <a:buClrTx/>
              <a:buSzTx/>
              <a:defRPr/>
            </a:pPr>
            <a:r>
              <a:rPr lang="uk-UA" sz="3500" noProof="0" dirty="0"/>
              <a:t>- к</a:t>
            </a:r>
            <a:r>
              <a:rPr kumimoji="0" lang="uk-UA" sz="3500" b="0" i="0" u="none" strike="noStrike" kern="1200" cap="none" spc="0" normalizeH="0" baseline="0" noProof="0" dirty="0">
                <a:ln>
                  <a:noFill/>
                </a:ln>
                <a:solidFill>
                  <a:schemeClr val="tx1"/>
                </a:solidFill>
                <a:effectLst/>
                <a:uLnTx/>
                <a:uFillTx/>
              </a:rPr>
              <a:t>онтроль за дотриманням нормативу.</a:t>
            </a:r>
          </a:p>
          <a:p>
            <a:pPr marR="0" lvl="0" algn="l" defTabSz="914400" rtl="0" eaLnBrk="1" latinLnBrk="0" hangingPunct="1">
              <a:lnSpc>
                <a:spcPct val="100000"/>
              </a:lnSpc>
              <a:spcBef>
                <a:spcPts val="600"/>
              </a:spcBef>
              <a:spcAft>
                <a:spcPct val="0"/>
              </a:spcAft>
              <a:buClrTx/>
              <a:buSzTx/>
              <a:defRPr/>
            </a:pPr>
            <a:r>
              <a:rPr kumimoji="0" lang="uk-UA" sz="3500" b="1" i="0" u="none" strike="noStrike" kern="1200" cap="none" spc="0" normalizeH="0" baseline="0" noProof="0" dirty="0">
                <a:ln>
                  <a:noFill/>
                </a:ln>
                <a:solidFill>
                  <a:schemeClr val="tx1"/>
                </a:solidFill>
                <a:effectLst/>
                <a:uLnTx/>
                <a:uFillTx/>
              </a:rPr>
              <a:t>3. Єдиний реєстр кваліфікацій та профстандарти: до чого готуватись?</a:t>
            </a:r>
          </a:p>
          <a:p>
            <a:pPr marR="0" lvl="0" algn="l" defTabSz="914400" rtl="0" eaLnBrk="1" latinLnBrk="0" hangingPunct="1">
              <a:lnSpc>
                <a:spcPct val="100000"/>
              </a:lnSpc>
              <a:spcBef>
                <a:spcPts val="600"/>
              </a:spcBef>
              <a:spcAft>
                <a:spcPct val="0"/>
              </a:spcAft>
              <a:buClrTx/>
              <a:buSzTx/>
              <a:defRPr/>
            </a:pPr>
            <a:r>
              <a:rPr kumimoji="0" lang="uk-UA" sz="3500" b="1" i="0" u="none" strike="noStrike" kern="1200" cap="none" spc="0" normalizeH="0" baseline="0" noProof="0" dirty="0">
                <a:ln>
                  <a:noFill/>
                </a:ln>
                <a:solidFill>
                  <a:schemeClr val="tx1"/>
                </a:solidFill>
                <a:effectLst/>
                <a:uLnTx/>
                <a:uFillTx/>
              </a:rPr>
              <a:t>4. Чергові зміни у лікарняних питаннях: як працювати далі та як перевірятиме ПФУ?</a:t>
            </a:r>
          </a:p>
          <a:p>
            <a:pPr marR="0" lvl="0" algn="l" defTabSz="914400" rtl="0" eaLnBrk="1" latinLnBrk="0" hangingPunct="1">
              <a:lnSpc>
                <a:spcPct val="100000"/>
              </a:lnSpc>
              <a:spcBef>
                <a:spcPts val="600"/>
              </a:spcBef>
              <a:spcAft>
                <a:spcPct val="0"/>
              </a:spcAft>
              <a:buClrTx/>
              <a:buSzTx/>
              <a:defRPr/>
            </a:pPr>
            <a:r>
              <a:rPr kumimoji="0" lang="uk-UA" sz="3500" b="1" i="0" u="none" strike="noStrike" kern="1200" cap="none" spc="0" normalizeH="0" baseline="0" noProof="0" dirty="0">
                <a:ln>
                  <a:noFill/>
                </a:ln>
                <a:solidFill>
                  <a:schemeClr val="tx1"/>
                </a:solidFill>
                <a:effectLst/>
                <a:uLnTx/>
                <a:uFillTx/>
              </a:rPr>
              <a:t>5. Інші актуальні зарплатно-кадрові питання станом на дату вебінару.</a:t>
            </a:r>
          </a:p>
        </p:txBody>
      </p:sp>
      <p:sp>
        <p:nvSpPr>
          <p:cNvPr id="5" name="Заголовок 7">
            <a:extLst>
              <a:ext uri="{FF2B5EF4-FFF2-40B4-BE49-F238E27FC236}">
                <a16:creationId xmlns:a16="http://schemas.microsoft.com/office/drawing/2014/main" id="{97E95D9B-ED13-4EBC-5B07-BB8B4BBECDAF}"/>
              </a:ext>
            </a:extLst>
          </p:cNvPr>
          <p:cNvSpPr txBox="1"/>
          <p:nvPr/>
        </p:nvSpPr>
        <p:spPr bwMode="auto">
          <a:xfrm>
            <a:off x="863599" y="823500"/>
            <a:ext cx="16560801" cy="70788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sz="4000" cap="none" noProof="0" dirty="0">
                <a:solidFill>
                  <a:schemeClr val="tx1"/>
                </a:solidFill>
                <a:latin typeface="Calibri"/>
                <a:ea typeface="Verdana"/>
                <a:cs typeface="Courier New"/>
              </a:rPr>
              <a:t>ПЛАН</a:t>
            </a:r>
          </a:p>
        </p:txBody>
      </p:sp>
      <p:sp>
        <p:nvSpPr>
          <p:cNvPr id="2" name="Номер слайда 1">
            <a:extLst>
              <a:ext uri="{FF2B5EF4-FFF2-40B4-BE49-F238E27FC236}">
                <a16:creationId xmlns:a16="http://schemas.microsoft.com/office/drawing/2014/main" id="{DE528439-57B9-E1EC-7261-FD8C5C6589DE}"/>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a:t>
            </a:fld>
            <a:endParaRPr lang="uk-UA" noProof="0" dirty="0"/>
          </a:p>
        </p:txBody>
      </p:sp>
    </p:spTree>
    <p:extLst>
      <p:ext uri="{BB962C8B-B14F-4D97-AF65-F5344CB8AC3E}">
        <p14:creationId xmlns:p14="http://schemas.microsoft.com/office/powerpoint/2010/main" val="27405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100" cap="none" noProof="0" dirty="0">
                <a:solidFill>
                  <a:schemeClr val="tx1"/>
                </a:solidFill>
                <a:latin typeface="Calibri"/>
                <a:ea typeface="Verdana"/>
                <a:cs typeface="Courier New"/>
              </a:rPr>
              <a:t>4. Заповнення додатків д1, 4дф, д5: теорія і практика</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20</a:t>
            </a:fld>
            <a:endParaRPr lang="uk-UA" noProof="0" dirty="0"/>
          </a:p>
        </p:txBody>
      </p:sp>
      <p:sp>
        <p:nvSpPr>
          <p:cNvPr id="4" name="Прямоугольник 3">
            <a:extLst>
              <a:ext uri="{FF2B5EF4-FFF2-40B4-BE49-F238E27FC236}">
                <a16:creationId xmlns:a16="http://schemas.microsoft.com/office/drawing/2014/main" id="{D7B4E4DD-9B0F-E52B-1409-1FB754B9212E}"/>
              </a:ext>
            </a:extLst>
          </p:cNvPr>
          <p:cNvSpPr/>
          <p:nvPr/>
        </p:nvSpPr>
        <p:spPr bwMode="auto">
          <a:xfrm>
            <a:off x="864000" y="1763843"/>
            <a:ext cx="16560000" cy="1938992"/>
          </a:xfrm>
          <a:prstGeom prst="rect">
            <a:avLst/>
          </a:prstGeom>
        </p:spPr>
        <p:txBody>
          <a:bodyPr wrap="square" lIns="91440" tIns="45720" rIns="91440" bIns="45720" anchor="t">
            <a:spAutoFit/>
          </a:bodyPr>
          <a:lstStyle/>
          <a:p>
            <a:pPr marR="0" lvl="0"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4ДФ: </a:t>
            </a:r>
            <a:r>
              <a:rPr lang="uk-UA" sz="4000" noProof="0" dirty="0"/>
              <a:t>Працівнику нараховано 10 000 грн зарплати за лютий 2026.</a:t>
            </a:r>
          </a:p>
          <a:p>
            <a:r>
              <a:rPr lang="uk-UA" sz="4000" noProof="0" dirty="0"/>
              <a:t>Виплата зарплати проведена у встановлені строки.</a:t>
            </a:r>
          </a:p>
          <a:p>
            <a:r>
              <a:rPr lang="uk-UA" sz="4000" noProof="0" dirty="0"/>
              <a:t>Інші 3 працівники весь лютий були у відпустці без збереження зарплати.</a:t>
            </a:r>
          </a:p>
        </p:txBody>
      </p:sp>
      <p:graphicFrame>
        <p:nvGraphicFramePr>
          <p:cNvPr id="3" name="Object 2">
            <a:extLst>
              <a:ext uri="{FF2B5EF4-FFF2-40B4-BE49-F238E27FC236}">
                <a16:creationId xmlns:a16="http://schemas.microsoft.com/office/drawing/2014/main" id="{C5E9BFDF-1237-507B-B16C-CE635BCC1206}"/>
              </a:ext>
            </a:extLst>
          </p:cNvPr>
          <p:cNvGraphicFramePr/>
          <p:nvPr>
            <p:extLst>
              <p:ext uri="{D42A27DB-BD31-4B8C-83A1-F6EECF244321}">
                <p14:modId xmlns:p14="http://schemas.microsoft.com/office/powerpoint/2010/main" val="3224397842"/>
              </p:ext>
            </p:extLst>
          </p:nvPr>
        </p:nvGraphicFramePr>
        <p:xfrm>
          <a:off x="864000" y="4063500"/>
          <a:ext cx="16560000" cy="4033471"/>
        </p:xfrm>
        <a:graphic>
          <a:graphicData uri="http://schemas.openxmlformats.org/presentationml/2006/ole">
            <mc:AlternateContent xmlns:mc="http://schemas.openxmlformats.org/markup-compatibility/2006">
              <mc:Choice xmlns:v="urn:schemas-microsoft-com:vml" Requires="v">
                <p:oleObj r:id="rId2" imgW="10509250" imgH="2575560" progId="Paint.Picture">
                  <p:embed/>
                </p:oleObj>
              </mc:Choice>
              <mc:Fallback>
                <p:oleObj r:id="rId2" imgW="10509250" imgH="2575560" progId="Paint.Picture">
                  <p:embed/>
                  <p:pic>
                    <p:nvPicPr>
                      <p:cNvPr id="3" name="Object 2">
                        <a:extLst>
                          <a:ext uri="{FF2B5EF4-FFF2-40B4-BE49-F238E27FC236}">
                            <a16:creationId xmlns:a16="http://schemas.microsoft.com/office/drawing/2014/main" id="{C5E9BFDF-1237-507B-B16C-CE635BCC1206}"/>
                          </a:ext>
                        </a:extLst>
                      </p:cNvPr>
                      <p:cNvPicPr/>
                      <p:nvPr/>
                    </p:nvPicPr>
                    <p:blipFill>
                      <a:blip r:embed="rId3"/>
                      <a:stretch>
                        <a:fillRect/>
                      </a:stretch>
                    </p:blipFill>
                    <p:spPr>
                      <a:xfrm>
                        <a:off x="864000" y="4063500"/>
                        <a:ext cx="16560000" cy="4033471"/>
                      </a:xfrm>
                      <a:prstGeom prst="rect">
                        <a:avLst/>
                      </a:prstGeom>
                    </p:spPr>
                  </p:pic>
                </p:oleObj>
              </mc:Fallback>
            </mc:AlternateContent>
          </a:graphicData>
        </a:graphic>
      </p:graphicFrame>
    </p:spTree>
    <p:extLst>
      <p:ext uri="{BB962C8B-B14F-4D97-AF65-F5344CB8AC3E}">
        <p14:creationId xmlns:p14="http://schemas.microsoft.com/office/powerpoint/2010/main" val="152805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100" cap="none" noProof="0" dirty="0">
                <a:solidFill>
                  <a:schemeClr val="tx1"/>
                </a:solidFill>
                <a:latin typeface="Calibri"/>
                <a:ea typeface="Verdana"/>
                <a:cs typeface="Courier New"/>
              </a:rPr>
              <a:t>4. Заповнення додатків д1, 4дф, д5: теорія і практика</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21</a:t>
            </a:fld>
            <a:endParaRPr lang="uk-UA" noProof="0" dirty="0"/>
          </a:p>
        </p:txBody>
      </p:sp>
      <p:sp>
        <p:nvSpPr>
          <p:cNvPr id="4" name="Прямоугольник 3">
            <a:extLst>
              <a:ext uri="{FF2B5EF4-FFF2-40B4-BE49-F238E27FC236}">
                <a16:creationId xmlns:a16="http://schemas.microsoft.com/office/drawing/2014/main" id="{D7B4E4DD-9B0F-E52B-1409-1FB754B9212E}"/>
              </a:ext>
            </a:extLst>
          </p:cNvPr>
          <p:cNvSpPr/>
          <p:nvPr/>
        </p:nvSpPr>
        <p:spPr bwMode="auto">
          <a:xfrm>
            <a:off x="863599" y="1948438"/>
            <a:ext cx="16560000" cy="1323439"/>
          </a:xfrm>
          <a:prstGeom prst="rect">
            <a:avLst/>
          </a:prstGeom>
        </p:spPr>
        <p:txBody>
          <a:bodyPr wrap="square" lIns="91440" tIns="45720" rIns="91440" bIns="45720" anchor="t">
            <a:spAutoFit/>
          </a:bodyPr>
          <a:lstStyle/>
          <a:p>
            <a:pPr lvl="0" defTabSz="914400">
              <a:spcBef>
                <a:spcPts val="600"/>
              </a:spcBef>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4ДФ: </a:t>
            </a:r>
            <a:r>
              <a:rPr lang="uk-UA" sz="4000" noProof="0" dirty="0">
                <a:ln>
                  <a:noFill/>
                </a:ln>
                <a:effectLst/>
                <a:uLnTx/>
                <a:uFillTx/>
                <a:latin typeface="+mn-lt"/>
                <a:ea typeface="+mn-ea"/>
                <a:cs typeface="+mn-cs"/>
                <a:sym typeface="+mn-ea"/>
              </a:rPr>
              <a:t>працівнику </a:t>
            </a:r>
            <a:r>
              <a:rPr lang="uk-UA" sz="4000" noProof="0" dirty="0">
                <a:sym typeface="+mn-ea"/>
              </a:rPr>
              <a:t>нарахована зарплата за лютий 2026 року 10 000 грн, але не виплачена у встановлені строки</a:t>
            </a:r>
            <a:endParaRPr lang="uk-UA" sz="4000" noProof="0" dirty="0">
              <a:ln>
                <a:noFill/>
              </a:ln>
              <a:effectLst/>
              <a:uLnTx/>
              <a:uFillTx/>
              <a:latin typeface="+mn-lt"/>
              <a:ea typeface="+mn-ea"/>
              <a:cs typeface="+mn-cs"/>
              <a:sym typeface="+mn-ea"/>
            </a:endParaRPr>
          </a:p>
        </p:txBody>
      </p:sp>
      <p:graphicFrame>
        <p:nvGraphicFramePr>
          <p:cNvPr id="7" name="Object 1">
            <a:extLst>
              <a:ext uri="{FF2B5EF4-FFF2-40B4-BE49-F238E27FC236}">
                <a16:creationId xmlns:a16="http://schemas.microsoft.com/office/drawing/2014/main" id="{C6478D2E-1E57-91B5-BB67-EF4E6BF2A4AA}"/>
              </a:ext>
            </a:extLst>
          </p:cNvPr>
          <p:cNvGraphicFramePr/>
          <p:nvPr>
            <p:extLst>
              <p:ext uri="{D42A27DB-BD31-4B8C-83A1-F6EECF244321}">
                <p14:modId xmlns:p14="http://schemas.microsoft.com/office/powerpoint/2010/main" val="3380251962"/>
              </p:ext>
            </p:extLst>
          </p:nvPr>
        </p:nvGraphicFramePr>
        <p:xfrm>
          <a:off x="863199" y="3490260"/>
          <a:ext cx="16560400" cy="3663884"/>
        </p:xfrm>
        <a:graphic>
          <a:graphicData uri="http://schemas.openxmlformats.org/presentationml/2006/ole">
            <mc:AlternateContent xmlns:mc="http://schemas.openxmlformats.org/markup-compatibility/2006">
              <mc:Choice xmlns:v="urn:schemas-microsoft-com:vml" Requires="v">
                <p:oleObj r:id="rId2" imgW="10532110" imgH="2583180" progId="Paint.Picture">
                  <p:embed/>
                </p:oleObj>
              </mc:Choice>
              <mc:Fallback>
                <p:oleObj r:id="rId2" imgW="10532110" imgH="2583180" progId="Paint.Picture">
                  <p:embed/>
                  <p:pic>
                    <p:nvPicPr>
                      <p:cNvPr id="7" name="Object 1">
                        <a:extLst>
                          <a:ext uri="{FF2B5EF4-FFF2-40B4-BE49-F238E27FC236}">
                            <a16:creationId xmlns:a16="http://schemas.microsoft.com/office/drawing/2014/main" id="{C6478D2E-1E57-91B5-BB67-EF4E6BF2A4AA}"/>
                          </a:ext>
                        </a:extLst>
                      </p:cNvPr>
                      <p:cNvPicPr/>
                      <p:nvPr/>
                    </p:nvPicPr>
                    <p:blipFill>
                      <a:blip r:embed="rId3"/>
                      <a:stretch>
                        <a:fillRect/>
                      </a:stretch>
                    </p:blipFill>
                    <p:spPr>
                      <a:xfrm>
                        <a:off x="863199" y="3490260"/>
                        <a:ext cx="16560400" cy="3663884"/>
                      </a:xfrm>
                      <a:prstGeom prst="rect">
                        <a:avLst/>
                      </a:prstGeom>
                    </p:spPr>
                  </p:pic>
                </p:oleObj>
              </mc:Fallback>
            </mc:AlternateContent>
          </a:graphicData>
        </a:graphic>
      </p:graphicFrame>
    </p:spTree>
    <p:extLst>
      <p:ext uri="{BB962C8B-B14F-4D97-AF65-F5344CB8AC3E}">
        <p14:creationId xmlns:p14="http://schemas.microsoft.com/office/powerpoint/2010/main" val="137059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100" cap="none" noProof="0" dirty="0">
                <a:solidFill>
                  <a:schemeClr val="tx1"/>
                </a:solidFill>
                <a:latin typeface="Calibri"/>
                <a:ea typeface="Verdana"/>
                <a:cs typeface="Courier New"/>
              </a:rPr>
              <a:t>4. Заповнення додатків д1, 4дф, д5: теорія і практика</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22</a:t>
            </a:fld>
            <a:endParaRPr lang="uk-UA" noProof="0" dirty="0"/>
          </a:p>
        </p:txBody>
      </p:sp>
      <p:sp>
        <p:nvSpPr>
          <p:cNvPr id="4" name="Прямоугольник 3">
            <a:extLst>
              <a:ext uri="{FF2B5EF4-FFF2-40B4-BE49-F238E27FC236}">
                <a16:creationId xmlns:a16="http://schemas.microsoft.com/office/drawing/2014/main" id="{D7B4E4DD-9B0F-E52B-1409-1FB754B9212E}"/>
              </a:ext>
            </a:extLst>
          </p:cNvPr>
          <p:cNvSpPr/>
          <p:nvPr/>
        </p:nvSpPr>
        <p:spPr bwMode="auto">
          <a:xfrm>
            <a:off x="863599" y="1755406"/>
            <a:ext cx="16560000" cy="2369880"/>
          </a:xfrm>
          <a:prstGeom prst="rect">
            <a:avLst/>
          </a:prstGeom>
        </p:spPr>
        <p:txBody>
          <a:bodyPr wrap="square" lIns="91440" tIns="45720" rIns="91440" bIns="45720" anchor="t">
            <a:spAutoFit/>
          </a:bodyPr>
          <a:lstStyle/>
          <a:p>
            <a:pPr marR="0" lvl="0"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4ДФ:</a:t>
            </a:r>
            <a:r>
              <a:rPr lang="uk-UA" sz="4000" b="1" noProof="0" dirty="0"/>
              <a:t> </a:t>
            </a:r>
            <a:r>
              <a:rPr lang="uk-UA" sz="4000" noProof="0" dirty="0"/>
              <a:t>у лютому відображено наступні доходи:</a:t>
            </a:r>
          </a:p>
          <a:p>
            <a:pPr lvl="0" defTabSz="914400">
              <a:lnSpc>
                <a:spcPct val="90000"/>
              </a:lnSpc>
              <a:spcBef>
                <a:spcPct val="0"/>
              </a:spcBef>
              <a:defRPr/>
            </a:pPr>
            <a:r>
              <a:rPr lang="uk-UA" sz="4000" noProof="0" dirty="0">
                <a:sym typeface="+mn-ea"/>
              </a:rPr>
              <a:t>- 1700 грн - аліменти, утримані із зарплати і перераховані стягувачу;</a:t>
            </a:r>
          </a:p>
          <a:p>
            <a:pPr lvl="0" defTabSz="914400">
              <a:lnSpc>
                <a:spcPct val="90000"/>
              </a:lnSpc>
              <a:spcBef>
                <a:spcPct val="0"/>
              </a:spcBef>
              <a:defRPr/>
            </a:pPr>
            <a:r>
              <a:rPr lang="uk-UA" sz="4000" noProof="0" dirty="0">
                <a:sym typeface="+mn-ea"/>
              </a:rPr>
              <a:t>- 20 000 грн – утримання боргу на приватного виконавця (надав 34-ОПП);</a:t>
            </a:r>
          </a:p>
          <a:p>
            <a:pPr lvl="0" defTabSz="914400">
              <a:lnSpc>
                <a:spcPct val="90000"/>
              </a:lnSpc>
              <a:spcBef>
                <a:spcPct val="0"/>
              </a:spcBef>
              <a:defRPr/>
            </a:pPr>
            <a:r>
              <a:rPr lang="uk-UA" sz="4000" noProof="0" dirty="0">
                <a:sym typeface="+mn-ea"/>
              </a:rPr>
              <a:t>- 800 грн - не підтверджені документально добові (800х1,219512=975,61).</a:t>
            </a:r>
            <a:endParaRPr lang="uk-UA" sz="4000" noProof="0" dirty="0">
              <a:ln>
                <a:noFill/>
              </a:ln>
              <a:effectLst/>
              <a:uLnTx/>
              <a:uFillTx/>
              <a:latin typeface="+mn-lt"/>
              <a:ea typeface="+mn-ea"/>
              <a:cs typeface="+mn-cs"/>
              <a:sym typeface="+mn-ea"/>
            </a:endParaRPr>
          </a:p>
        </p:txBody>
      </p:sp>
      <p:graphicFrame>
        <p:nvGraphicFramePr>
          <p:cNvPr id="7" name="Object 1">
            <a:extLst>
              <a:ext uri="{FF2B5EF4-FFF2-40B4-BE49-F238E27FC236}">
                <a16:creationId xmlns:a16="http://schemas.microsoft.com/office/drawing/2014/main" id="{77A993D0-23E0-412E-F5BD-80033E31D390}"/>
              </a:ext>
            </a:extLst>
          </p:cNvPr>
          <p:cNvGraphicFramePr/>
          <p:nvPr>
            <p:extLst>
              <p:ext uri="{D42A27DB-BD31-4B8C-83A1-F6EECF244321}">
                <p14:modId xmlns:p14="http://schemas.microsoft.com/office/powerpoint/2010/main" val="2681488278"/>
              </p:ext>
            </p:extLst>
          </p:nvPr>
        </p:nvGraphicFramePr>
        <p:xfrm>
          <a:off x="1043799" y="4423500"/>
          <a:ext cx="16560000" cy="3474659"/>
        </p:xfrm>
        <a:graphic>
          <a:graphicData uri="http://schemas.openxmlformats.org/presentationml/2006/ole">
            <mc:AlternateContent xmlns:mc="http://schemas.openxmlformats.org/markup-compatibility/2006">
              <mc:Choice xmlns:v="urn:schemas-microsoft-com:vml" Requires="v">
                <p:oleObj r:id="rId2" imgW="10593070" imgH="2346960" progId="Paint.Picture">
                  <p:embed/>
                </p:oleObj>
              </mc:Choice>
              <mc:Fallback>
                <p:oleObj r:id="rId2" imgW="10593070" imgH="2346960" progId="Paint.Picture">
                  <p:embed/>
                  <p:pic>
                    <p:nvPicPr>
                      <p:cNvPr id="7" name="Object 1">
                        <a:extLst>
                          <a:ext uri="{FF2B5EF4-FFF2-40B4-BE49-F238E27FC236}">
                            <a16:creationId xmlns:a16="http://schemas.microsoft.com/office/drawing/2014/main" id="{77A993D0-23E0-412E-F5BD-80033E31D390}"/>
                          </a:ext>
                        </a:extLst>
                      </p:cNvPr>
                      <p:cNvPicPr/>
                      <p:nvPr/>
                    </p:nvPicPr>
                    <p:blipFill>
                      <a:blip r:embed="rId3"/>
                      <a:stretch>
                        <a:fillRect/>
                      </a:stretch>
                    </p:blipFill>
                    <p:spPr>
                      <a:xfrm>
                        <a:off x="1043799" y="4423500"/>
                        <a:ext cx="16560000" cy="3474659"/>
                      </a:xfrm>
                      <a:prstGeom prst="rect">
                        <a:avLst/>
                      </a:prstGeom>
                    </p:spPr>
                  </p:pic>
                </p:oleObj>
              </mc:Fallback>
            </mc:AlternateContent>
          </a:graphicData>
        </a:graphic>
      </p:graphicFrame>
    </p:spTree>
    <p:extLst>
      <p:ext uri="{BB962C8B-B14F-4D97-AF65-F5344CB8AC3E}">
        <p14:creationId xmlns:p14="http://schemas.microsoft.com/office/powerpoint/2010/main" val="264071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599" y="823500"/>
            <a:ext cx="16920401" cy="877163"/>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100" cap="none" noProof="0" dirty="0">
                <a:solidFill>
                  <a:schemeClr val="tx1"/>
                </a:solidFill>
                <a:latin typeface="Calibri"/>
                <a:ea typeface="Verdana"/>
                <a:cs typeface="Courier New"/>
              </a:rPr>
              <a:t>4. Заповнення додатків д1, 4дф, д5: теорія і практика</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23</a:t>
            </a:fld>
            <a:endParaRPr lang="uk-UA" noProof="0" dirty="0"/>
          </a:p>
        </p:txBody>
      </p:sp>
      <p:sp>
        <p:nvSpPr>
          <p:cNvPr id="4" name="Прямоугольник 3">
            <a:extLst>
              <a:ext uri="{FF2B5EF4-FFF2-40B4-BE49-F238E27FC236}">
                <a16:creationId xmlns:a16="http://schemas.microsoft.com/office/drawing/2014/main" id="{D7B4E4DD-9B0F-E52B-1409-1FB754B9212E}"/>
              </a:ext>
            </a:extLst>
          </p:cNvPr>
          <p:cNvSpPr/>
          <p:nvPr/>
        </p:nvSpPr>
        <p:spPr bwMode="auto">
          <a:xfrm>
            <a:off x="969157" y="1700663"/>
            <a:ext cx="16560000" cy="1938992"/>
          </a:xfrm>
          <a:prstGeom prst="rect">
            <a:avLst/>
          </a:prstGeom>
        </p:spPr>
        <p:txBody>
          <a:bodyPr wrap="square" lIns="91440" tIns="45720" rIns="91440" bIns="45720" anchor="t">
            <a:spAutoFit/>
          </a:bodyPr>
          <a:lstStyle/>
          <a:p>
            <a:pPr marR="0" lvl="0"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Д5: </a:t>
            </a:r>
            <a:r>
              <a:rPr lang="uk-UA" sz="4000" noProof="0" dirty="0">
                <a:ln>
                  <a:noFill/>
                </a:ln>
                <a:effectLst/>
                <a:uLnTx/>
                <a:uFillTx/>
                <a:latin typeface="+mn-lt"/>
                <a:ea typeface="+mn-ea"/>
                <a:cs typeface="+mn-cs"/>
                <a:sym typeface="+mn-ea"/>
              </a:rPr>
              <a:t>працівника з 02.02.2026 переведено за основним місцем роботи на посаду провідного бухгалтера з ПДВ, він же працював за сумісництвом економістом з 09.02 по 27.02 і виконував роботи за ЦПД з 23.02 по 25.02.</a:t>
            </a:r>
          </a:p>
        </p:txBody>
      </p:sp>
      <p:graphicFrame>
        <p:nvGraphicFramePr>
          <p:cNvPr id="3" name="Object 2">
            <a:extLst>
              <a:ext uri="{FF2B5EF4-FFF2-40B4-BE49-F238E27FC236}">
                <a16:creationId xmlns:a16="http://schemas.microsoft.com/office/drawing/2014/main" id="{548E1760-B489-51B1-E0C0-FD862E7BADB1}"/>
              </a:ext>
            </a:extLst>
          </p:cNvPr>
          <p:cNvGraphicFramePr/>
          <p:nvPr>
            <p:extLst>
              <p:ext uri="{D42A27DB-BD31-4B8C-83A1-F6EECF244321}">
                <p14:modId xmlns:p14="http://schemas.microsoft.com/office/powerpoint/2010/main" val="1578716292"/>
              </p:ext>
            </p:extLst>
          </p:nvPr>
        </p:nvGraphicFramePr>
        <p:xfrm>
          <a:off x="231965" y="3706194"/>
          <a:ext cx="17960875" cy="5397305"/>
        </p:xfrm>
        <a:graphic>
          <a:graphicData uri="http://schemas.openxmlformats.org/presentationml/2006/ole">
            <mc:AlternateContent xmlns:mc="http://schemas.openxmlformats.org/markup-compatibility/2006">
              <mc:Choice xmlns:v="urn:schemas-microsoft-com:vml" Requires="v">
                <p:oleObj name="Точковий рисунок" r:id="rId2" imgW="13106520" imgH="3756600" progId="Paint.Picture">
                  <p:embed/>
                </p:oleObj>
              </mc:Choice>
              <mc:Fallback>
                <p:oleObj name="Точковий рисунок" r:id="rId2" imgW="13106520" imgH="3756600" progId="Paint.Picture">
                  <p:embed/>
                  <p:pic>
                    <p:nvPicPr>
                      <p:cNvPr id="3" name="Object 2">
                        <a:extLst>
                          <a:ext uri="{FF2B5EF4-FFF2-40B4-BE49-F238E27FC236}">
                            <a16:creationId xmlns:a16="http://schemas.microsoft.com/office/drawing/2014/main" id="{548E1760-B489-51B1-E0C0-FD862E7BADB1}"/>
                          </a:ext>
                        </a:extLst>
                      </p:cNvPr>
                      <p:cNvPicPr/>
                      <p:nvPr/>
                    </p:nvPicPr>
                    <p:blipFill>
                      <a:blip r:embed="rId3"/>
                      <a:stretch>
                        <a:fillRect/>
                      </a:stretch>
                    </p:blipFill>
                    <p:spPr>
                      <a:xfrm>
                        <a:off x="231965" y="3706194"/>
                        <a:ext cx="17960875" cy="5397305"/>
                      </a:xfrm>
                      <a:prstGeom prst="rect">
                        <a:avLst/>
                      </a:prstGeom>
                    </p:spPr>
                  </p:pic>
                </p:oleObj>
              </mc:Fallback>
            </mc:AlternateContent>
          </a:graphicData>
        </a:graphic>
      </p:graphicFrame>
    </p:spTree>
    <p:extLst>
      <p:ext uri="{BB962C8B-B14F-4D97-AF65-F5344CB8AC3E}">
        <p14:creationId xmlns:p14="http://schemas.microsoft.com/office/powerpoint/2010/main" val="3520991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1903500"/>
            <a:ext cx="16560000" cy="737637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1" i="0" u="none" strike="noStrike" kern="1200" cap="none" spc="0" normalizeH="0" baseline="0" noProof="0" dirty="0">
                <a:ln>
                  <a:noFill/>
                </a:ln>
                <a:solidFill>
                  <a:schemeClr val="tx1"/>
                </a:solidFill>
                <a:effectLst/>
                <a:uLnTx/>
                <a:uFillTx/>
                <a:latin typeface="+mn-lt"/>
                <a:ea typeface="+mn-ea"/>
                <a:cs typeface="+mn-cs"/>
              </a:rPr>
              <a:t>1. Штрафні санкції </a:t>
            </a:r>
            <a:r>
              <a:rPr kumimoji="0" lang="uk-UA" sz="4000" i="0" u="none" strike="noStrike" kern="1200" cap="none" spc="0" normalizeH="0" baseline="0" noProof="0" dirty="0">
                <a:ln>
                  <a:noFill/>
                </a:ln>
                <a:solidFill>
                  <a:schemeClr val="tx1"/>
                </a:solidFill>
                <a:effectLst/>
                <a:uLnTx/>
                <a:uFillTx/>
                <a:latin typeface="+mn-lt"/>
                <a:ea typeface="+mn-ea"/>
                <a:cs typeface="+mn-cs"/>
              </a:rPr>
              <a:t>за</a:t>
            </a:r>
            <a:r>
              <a:rPr kumimoji="0" lang="uk-UA" sz="4000" b="1" i="0" u="none" strike="noStrike" kern="1200" cap="none" spc="0" normalizeH="0" baseline="0" noProof="0" dirty="0">
                <a:ln>
                  <a:noFill/>
                </a:ln>
                <a:solidFill>
                  <a:schemeClr val="tx1"/>
                </a:solidFill>
                <a:effectLst/>
                <a:uLnTx/>
                <a:uFillTx/>
                <a:latin typeface="+mn-lt"/>
                <a:ea typeface="+mn-ea"/>
                <a:cs typeface="+mn-cs"/>
              </a:rPr>
              <a:t> </a:t>
            </a:r>
            <a:r>
              <a:rPr lang="uk-UA" sz="4000" noProof="0" dirty="0">
                <a:ln>
                  <a:noFill/>
                </a:ln>
                <a:effectLst/>
                <a:uLnTx/>
                <a:uFillTx/>
                <a:sym typeface="+mn-ea"/>
              </a:rPr>
              <a:t>неподання ПР або подання з порушенням строків:</a:t>
            </a:r>
            <a:endParaRPr kumimoji="0" lang="uk-UA"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0" i="0" u="none" strike="noStrike" kern="1200" cap="none" spc="0" normalizeH="0" baseline="0" noProof="0" dirty="0">
                <a:ln>
                  <a:noFill/>
                </a:ln>
                <a:solidFill>
                  <a:schemeClr val="tx1"/>
                </a:solidFill>
                <a:effectLst/>
                <a:uLnTx/>
                <a:uFillTx/>
                <a:latin typeface="+mn-lt"/>
                <a:ea typeface="+mn-ea"/>
                <a:cs typeface="+mn-cs"/>
              </a:rPr>
              <a:t>- </a:t>
            </a:r>
            <a:r>
              <a:rPr kumimoji="0" lang="uk-UA" sz="4000" b="0" i="0" u="none" strike="noStrike" kern="1200" cap="none" spc="0" normalizeH="0" baseline="0" noProof="0" dirty="0" err="1">
                <a:ln>
                  <a:noFill/>
                </a:ln>
                <a:solidFill>
                  <a:schemeClr val="tx1"/>
                </a:solidFill>
                <a:effectLst/>
                <a:uLnTx/>
                <a:uFillTx/>
                <a:latin typeface="+mn-lt"/>
                <a:ea typeface="+mn-ea"/>
                <a:cs typeface="+mn-cs"/>
              </a:rPr>
              <a:t>пп</a:t>
            </a:r>
            <a:r>
              <a:rPr kumimoji="0" lang="uk-UA" sz="4000" b="0" i="0" u="none" strike="noStrike" kern="1200" cap="none" spc="0" normalizeH="0" baseline="0" noProof="0" dirty="0">
                <a:ln>
                  <a:noFill/>
                </a:ln>
                <a:solidFill>
                  <a:schemeClr val="tx1"/>
                </a:solidFill>
                <a:effectLst/>
                <a:uLnTx/>
                <a:uFillTx/>
                <a:latin typeface="+mn-lt"/>
                <a:ea typeface="+mn-ea"/>
                <a:cs typeface="+mn-cs"/>
              </a:rPr>
              <a:t>. 119.1 ПКУ: штраф у розмірі </a:t>
            </a:r>
            <a:r>
              <a:rPr kumimoji="0" lang="uk-UA" sz="4000" b="1" i="0" u="none" strike="noStrike" kern="1200" cap="none" spc="0" normalizeH="0" baseline="0" noProof="0" dirty="0">
                <a:ln>
                  <a:noFill/>
                </a:ln>
                <a:solidFill>
                  <a:schemeClr val="tx1"/>
                </a:solidFill>
                <a:effectLst/>
                <a:uLnTx/>
                <a:uFillTx/>
                <a:latin typeface="+mn-lt"/>
                <a:ea typeface="+mn-ea"/>
                <a:cs typeface="+mn-cs"/>
              </a:rPr>
              <a:t>1020 гривень, </a:t>
            </a:r>
            <a:r>
              <a:rPr kumimoji="0" lang="uk-UA" sz="4000" i="0" u="none" strike="noStrike" kern="1200" cap="none" spc="0" normalizeH="0" baseline="0" noProof="0" dirty="0">
                <a:ln>
                  <a:noFill/>
                </a:ln>
                <a:solidFill>
                  <a:schemeClr val="tx1"/>
                </a:solidFill>
                <a:effectLst/>
                <a:uLnTx/>
                <a:uFillTx/>
                <a:latin typeface="+mn-lt"/>
                <a:ea typeface="+mn-ea"/>
                <a:cs typeface="+mn-cs"/>
              </a:rPr>
              <a:t>а якщо</a:t>
            </a:r>
            <a:r>
              <a:rPr kumimoji="0" lang="uk-UA" sz="4000" b="1" i="0" u="none" strike="noStrike" kern="1200" cap="none" spc="0" normalizeH="0" baseline="0" noProof="0" dirty="0">
                <a:ln>
                  <a:noFill/>
                </a:ln>
                <a:solidFill>
                  <a:schemeClr val="tx1"/>
                </a:solidFill>
                <a:effectLst/>
                <a:uLnTx/>
                <a:uFillTx/>
                <a:latin typeface="+mn-lt"/>
                <a:ea typeface="+mn-ea"/>
                <a:cs typeface="+mn-cs"/>
              </a:rPr>
              <a:t> повторно протягом року -</a:t>
            </a:r>
            <a:r>
              <a:rPr kumimoji="0" lang="uk-UA" sz="4000" b="0" i="0" u="none" strike="noStrike" kern="1200" cap="none" spc="0" normalizeH="0" baseline="0" noProof="0" dirty="0">
                <a:ln>
                  <a:noFill/>
                </a:ln>
                <a:solidFill>
                  <a:schemeClr val="tx1"/>
                </a:solidFill>
                <a:effectLst/>
                <a:uLnTx/>
                <a:uFillTx/>
                <a:latin typeface="+mn-lt"/>
                <a:ea typeface="+mn-ea"/>
                <a:cs typeface="+mn-cs"/>
              </a:rPr>
              <a:t> штраф у розмірі </a:t>
            </a:r>
            <a:r>
              <a:rPr kumimoji="0" lang="uk-UA" sz="4000" b="1" i="0" u="none" strike="noStrike" kern="1200" cap="none" spc="0" normalizeH="0" baseline="0" noProof="0" dirty="0">
                <a:ln>
                  <a:noFill/>
                </a:ln>
                <a:solidFill>
                  <a:schemeClr val="tx1"/>
                </a:solidFill>
                <a:effectLst/>
                <a:uLnTx/>
                <a:uFillTx/>
                <a:latin typeface="+mn-lt"/>
                <a:ea typeface="+mn-ea"/>
                <a:cs typeface="+mn-cs"/>
              </a:rPr>
              <a:t>2040 гривень</a:t>
            </a:r>
            <a:r>
              <a:rPr kumimoji="0" lang="uk-UA" sz="4000" b="0" i="0" u="none" strike="noStrike" kern="1200" cap="none" spc="0" normalizeH="0" baseline="0" noProof="0" dirty="0">
                <a:ln>
                  <a:noFill/>
                </a:ln>
                <a:solidFill>
                  <a:schemeClr val="tx1"/>
                </a:solidFill>
                <a:effectLst/>
                <a:uLnTx/>
                <a:uFillTx/>
                <a:latin typeface="+mn-lt"/>
                <a:ea typeface="+mn-ea"/>
                <a:cs typeface="+mn-cs"/>
              </a:rPr>
              <a:t>. Такі штрафи накладаються ДПС шляхом видання </a:t>
            </a:r>
            <a:r>
              <a:rPr kumimoji="0" lang="uk-UA" sz="4000" b="1" i="0" u="none" strike="noStrike" kern="1200" cap="none" spc="0" normalizeH="0" baseline="0" noProof="0" dirty="0">
                <a:ln>
                  <a:noFill/>
                </a:ln>
                <a:solidFill>
                  <a:schemeClr val="tx1"/>
                </a:solidFill>
                <a:effectLst/>
                <a:uLnTx/>
                <a:uFillTx/>
                <a:latin typeface="+mn-lt"/>
                <a:ea typeface="+mn-ea"/>
                <a:cs typeface="+mn-cs"/>
              </a:rPr>
              <a:t>ППР </a:t>
            </a:r>
            <a:r>
              <a:rPr kumimoji="0" lang="uk-UA" sz="4000" b="0" i="0" u="none" strike="noStrike" kern="1200" cap="none" spc="0" normalizeH="0" baseline="0" noProof="0" dirty="0">
                <a:ln>
                  <a:noFill/>
                </a:ln>
                <a:solidFill>
                  <a:schemeClr val="tx1"/>
                </a:solidFill>
                <a:effectLst/>
                <a:uLnTx/>
                <a:uFillTx/>
                <a:latin typeface="+mn-lt"/>
                <a:ea typeface="+mn-ea"/>
                <a:cs typeface="+mn-cs"/>
              </a:rPr>
              <a:t>(податкового повідомлення-рішення).</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1" i="0" u="none" strike="noStrike" kern="1200" cap="none" spc="0" normalizeH="0" baseline="0" noProof="0" dirty="0">
                <a:ln>
                  <a:noFill/>
                </a:ln>
                <a:solidFill>
                  <a:schemeClr val="tx1"/>
                </a:solidFill>
                <a:effectLst/>
                <a:uLnTx/>
                <a:uFillTx/>
                <a:latin typeface="+mn-lt"/>
                <a:ea typeface="+mn-ea"/>
                <a:cs typeface="+mn-cs"/>
              </a:rPr>
              <a:t>Не накладаються</a:t>
            </a:r>
            <a:r>
              <a:rPr kumimoji="0" lang="uk-UA" sz="4000" b="0" i="0" u="none" strike="noStrike" kern="1200" cap="none" spc="0" normalizeH="0" baseline="0" noProof="0" dirty="0">
                <a:ln>
                  <a:noFill/>
                </a:ln>
                <a:solidFill>
                  <a:schemeClr val="tx1"/>
                </a:solidFill>
                <a:effectLst/>
                <a:uLnTx/>
                <a:uFillTx/>
                <a:latin typeface="+mn-lt"/>
                <a:ea typeface="+mn-ea"/>
                <a:cs typeface="+mn-cs"/>
              </a:rPr>
              <a:t> у разі відсутності у платника податків можливості своєчасно виконати свій податковий обов’язок (після підтвердження статусу).</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0" i="0" u="none" strike="noStrike" kern="1200" cap="none" spc="0" normalizeH="0" baseline="0" noProof="0" dirty="0">
                <a:ln>
                  <a:noFill/>
                </a:ln>
                <a:solidFill>
                  <a:schemeClr val="tx1"/>
                </a:solidFill>
                <a:effectLst/>
                <a:uLnTx/>
                <a:uFillTx/>
                <a:latin typeface="+mn-lt"/>
                <a:ea typeface="+mn-ea"/>
                <a:cs typeface="+mn-cs"/>
              </a:rPr>
              <a:t>- ст. 163-4 КпАП: штраф у розмірі від 34 до 51 грн (при повторному протягом року притягненні — від 51 до 85 грн).</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0" i="0" u="none" strike="noStrike" kern="1200" cap="none" spc="0" normalizeH="0" baseline="0" noProof="0" dirty="0">
                <a:ln>
                  <a:noFill/>
                </a:ln>
                <a:solidFill>
                  <a:schemeClr val="tx1"/>
                </a:solidFill>
                <a:effectLst/>
                <a:uLnTx/>
                <a:uFillTx/>
                <a:latin typeface="+mn-lt"/>
                <a:ea typeface="+mn-ea"/>
                <a:cs typeface="+mn-cs"/>
              </a:rPr>
              <a:t>Такий штраф може бути накладений ДПС тільки протягом </a:t>
            </a:r>
            <a:r>
              <a:rPr kumimoji="0" lang="uk-UA" sz="4000" b="1" i="0" u="none" strike="noStrike" kern="1200" cap="none" spc="0" normalizeH="0" baseline="0" noProof="0" dirty="0">
                <a:ln>
                  <a:noFill/>
                </a:ln>
                <a:solidFill>
                  <a:schemeClr val="tx1"/>
                </a:solidFill>
                <a:effectLst/>
                <a:uLnTx/>
                <a:uFillTx/>
                <a:latin typeface="+mn-lt"/>
                <a:ea typeface="+mn-ea"/>
                <a:cs typeface="+mn-cs"/>
              </a:rPr>
              <a:t>2 місяців</a:t>
            </a:r>
            <a:r>
              <a:rPr kumimoji="0" lang="uk-UA" sz="4000" b="0" i="0" u="none" strike="noStrike" kern="1200" cap="none" spc="0" normalizeH="0" baseline="0" noProof="0" dirty="0">
                <a:ln>
                  <a:noFill/>
                </a:ln>
                <a:solidFill>
                  <a:schemeClr val="tx1"/>
                </a:solidFill>
                <a:effectLst/>
                <a:uLnTx/>
                <a:uFillTx/>
                <a:latin typeface="+mn-lt"/>
                <a:ea typeface="+mn-ea"/>
                <a:cs typeface="+mn-cs"/>
              </a:rPr>
              <a:t> з дати порушення - невчасного подання (ст. 38 КпАП).</a:t>
            </a:r>
          </a:p>
        </p:txBody>
      </p:sp>
      <p:sp>
        <p:nvSpPr>
          <p:cNvPr id="5" name="Заголовок 7"/>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5. Наслідки неподання об’єднаного звіту</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24</a:t>
            </a:fld>
            <a:endParaRPr lang="uk-UA" noProof="0" dirty="0"/>
          </a:p>
        </p:txBody>
      </p:sp>
    </p:spTree>
    <p:extLst>
      <p:ext uri="{BB962C8B-B14F-4D97-AF65-F5344CB8AC3E}">
        <p14:creationId xmlns:p14="http://schemas.microsoft.com/office/powerpoint/2010/main" val="121194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1903500"/>
            <a:ext cx="16560000" cy="805348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400" b="1" i="0" u="none" strike="noStrike" kern="1200" cap="none" spc="0" normalizeH="0" baseline="0" noProof="0" dirty="0">
                <a:ln>
                  <a:noFill/>
                </a:ln>
                <a:solidFill>
                  <a:schemeClr val="tx1"/>
                </a:solidFill>
                <a:effectLst/>
                <a:uLnTx/>
                <a:uFillTx/>
                <a:latin typeface="+mn-lt"/>
                <a:ea typeface="+mn-ea"/>
                <a:cs typeface="+mn-cs"/>
              </a:rPr>
              <a:t>2. Неможливість оплатити лікарняний працівнику.</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400" b="0" i="0" u="none" strike="noStrike" kern="1200" cap="none" spc="0" normalizeH="0" baseline="0" noProof="0" dirty="0">
                <a:ln>
                  <a:noFill/>
                </a:ln>
                <a:solidFill>
                  <a:schemeClr val="tx1"/>
                </a:solidFill>
                <a:effectLst/>
                <a:uLnTx/>
                <a:uFillTx/>
                <a:latin typeface="+mn-lt"/>
                <a:ea typeface="+mn-ea"/>
                <a:cs typeface="+mn-cs"/>
              </a:rPr>
              <a:t>У зв’язку з відсутністю інформації про трудові відносини працівника електронний лікарняний не буде сформовано, тобто не буде документа, який є підставою для оплати періоду хвороби.</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400" b="0" i="0" u="none" strike="noStrike" kern="1200" cap="none" spc="0" normalizeH="0" baseline="0" noProof="0" dirty="0">
                <a:ln>
                  <a:noFill/>
                </a:ln>
                <a:solidFill>
                  <a:schemeClr val="tx1"/>
                </a:solidFill>
                <a:effectLst/>
                <a:uLnTx/>
                <a:uFillTx/>
                <a:latin typeface="+mn-lt"/>
                <a:ea typeface="+mn-ea"/>
                <a:cs typeface="+mn-cs"/>
              </a:rPr>
              <a:t>Неоплата періоду непрацездатності працівника - це порушення трудового законодавства, за яке Держпраці може притягнути до відповідальності:</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400" b="0" i="0" u="none" strike="noStrike" kern="1200" cap="none" spc="0" normalizeH="0" baseline="0" noProof="0" dirty="0">
                <a:ln>
                  <a:noFill/>
                </a:ln>
                <a:solidFill>
                  <a:schemeClr val="tx1"/>
                </a:solidFill>
                <a:effectLst/>
                <a:uLnTx/>
                <a:uFillTx/>
                <a:latin typeface="+mn-lt"/>
                <a:ea typeface="+mn-ea"/>
                <a:cs typeface="+mn-cs"/>
              </a:rPr>
              <a:t>- </a:t>
            </a:r>
            <a:r>
              <a:rPr kumimoji="0" lang="uk-UA" sz="4400" b="1" i="0" u="none" strike="noStrike" kern="1200" cap="none" spc="0" normalizeH="0" baseline="0" noProof="0" dirty="0">
                <a:ln>
                  <a:noFill/>
                </a:ln>
                <a:solidFill>
                  <a:schemeClr val="tx1"/>
                </a:solidFill>
                <a:effectLst/>
                <a:uLnTx/>
                <a:uFillTx/>
                <a:latin typeface="+mn-lt"/>
                <a:ea typeface="+mn-ea"/>
                <a:cs typeface="+mn-cs"/>
              </a:rPr>
              <a:t>адміністративної </a:t>
            </a:r>
            <a:r>
              <a:rPr kumimoji="0" lang="uk-UA" sz="4400" b="0" i="0" u="none" strike="noStrike" kern="1200" cap="none" spc="0" normalizeH="0" baseline="0" noProof="0" dirty="0">
                <a:ln>
                  <a:noFill/>
                </a:ln>
                <a:solidFill>
                  <a:schemeClr val="tx1"/>
                </a:solidFill>
                <a:effectLst/>
                <a:uLnTx/>
                <a:uFillTx/>
                <a:latin typeface="+mn-lt"/>
                <a:ea typeface="+mn-ea"/>
                <a:cs typeface="+mn-cs"/>
              </a:rPr>
              <a:t>- ч. 1 ст. 41 КУпАП - штраф на посадових осіб або ФОП-роботодавця від 510 до 1700 грн;</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400" b="0" i="0" u="none" strike="noStrike" kern="1200" cap="none" spc="0" normalizeH="0" baseline="0" noProof="0" dirty="0">
                <a:ln>
                  <a:noFill/>
                </a:ln>
                <a:solidFill>
                  <a:schemeClr val="tx1"/>
                </a:solidFill>
                <a:effectLst/>
                <a:uLnTx/>
                <a:uFillTx/>
                <a:latin typeface="+mn-lt"/>
                <a:ea typeface="+mn-ea"/>
                <a:cs typeface="+mn-cs"/>
              </a:rPr>
              <a:t>- </a:t>
            </a:r>
            <a:r>
              <a:rPr kumimoji="0" lang="uk-UA" sz="4400" b="1" i="0" u="none" strike="noStrike" kern="1200" cap="none" spc="0" normalizeH="0" baseline="0" noProof="0" dirty="0">
                <a:ln>
                  <a:noFill/>
                </a:ln>
                <a:solidFill>
                  <a:schemeClr val="tx1"/>
                </a:solidFill>
                <a:effectLst/>
                <a:uLnTx/>
                <a:uFillTx/>
                <a:latin typeface="+mn-lt"/>
                <a:ea typeface="+mn-ea"/>
                <a:cs typeface="+mn-cs"/>
              </a:rPr>
              <a:t>матеріальної </a:t>
            </a:r>
            <a:r>
              <a:rPr kumimoji="0" lang="uk-UA" sz="4400" b="0" i="0" u="none" strike="noStrike" kern="1200" cap="none" spc="0" normalizeH="0" baseline="0" noProof="0" dirty="0">
                <a:ln>
                  <a:noFill/>
                </a:ln>
                <a:solidFill>
                  <a:schemeClr val="tx1"/>
                </a:solidFill>
                <a:effectLst/>
                <a:uLnTx/>
                <a:uFillTx/>
                <a:latin typeface="+mn-lt"/>
                <a:ea typeface="+mn-ea"/>
                <a:cs typeface="+mn-cs"/>
              </a:rPr>
              <a:t>- ст. 265 КЗпП - 1 МЗП (наразі - 8647 грн.) на підприємство за цей вид порушення.</a:t>
            </a:r>
          </a:p>
        </p:txBody>
      </p:sp>
      <p:sp>
        <p:nvSpPr>
          <p:cNvPr id="5" name="Заголовок 7"/>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5. Наслідки неподання об’єднаного звіту</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25</a:t>
            </a:fld>
            <a:endParaRPr lang="uk-UA" noProof="0" dirty="0"/>
          </a:p>
        </p:txBody>
      </p:sp>
    </p:spTree>
    <p:extLst>
      <p:ext uri="{BB962C8B-B14F-4D97-AF65-F5344CB8AC3E}">
        <p14:creationId xmlns:p14="http://schemas.microsoft.com/office/powerpoint/2010/main" val="401151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1903500"/>
            <a:ext cx="16560000" cy="724813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1" i="0" u="none" strike="noStrike" kern="1200" cap="none" spc="0" normalizeH="0" baseline="0" noProof="0" dirty="0">
                <a:ln>
                  <a:noFill/>
                </a:ln>
                <a:solidFill>
                  <a:schemeClr val="tx1"/>
                </a:solidFill>
                <a:effectLst/>
                <a:uLnTx/>
                <a:uFillTx/>
                <a:latin typeface="+mn-lt"/>
                <a:ea typeface="+mn-ea"/>
                <a:cs typeface="+mn-cs"/>
              </a:rPr>
              <a:t>3. Проблеми з бронюванням працівників.</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0" i="0" u="none" strike="noStrike" kern="1200" cap="none" spc="0" normalizeH="0" baseline="0" noProof="0" dirty="0">
                <a:ln>
                  <a:noFill/>
                </a:ln>
                <a:solidFill>
                  <a:schemeClr val="tx1"/>
                </a:solidFill>
                <a:effectLst/>
                <a:uLnTx/>
                <a:uFillTx/>
                <a:latin typeface="+mn-lt"/>
                <a:ea typeface="+mn-ea"/>
                <a:cs typeface="+mn-cs"/>
              </a:rPr>
              <a:t>Згідно з Порядком бронювання № 76 дані ПР використовуються для підтвердження статусу критичності (середня зарплата не нижче 2,5 МЗП) та перевірки гарантованої зарплати заброньованих працівників (щомісячно не менше 2,5 МЗП).</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0" i="0" u="none" strike="noStrike" kern="1200" cap="none" spc="0" normalizeH="0" baseline="0" noProof="0" dirty="0">
                <a:ln>
                  <a:noFill/>
                </a:ln>
                <a:solidFill>
                  <a:schemeClr val="tx1"/>
                </a:solidFill>
                <a:effectLst/>
                <a:uLnTx/>
                <a:uFillTx/>
                <a:latin typeface="+mn-lt"/>
                <a:ea typeface="+mn-ea"/>
                <a:cs typeface="+mn-cs"/>
              </a:rPr>
              <a:t>У разі неподання ПР неможливо підтвердити статус критичного підприємства або можна </a:t>
            </a:r>
            <a:r>
              <a:rPr kumimoji="0" lang="uk-UA" sz="4000" b="1" i="0" u="none" strike="noStrike" kern="1200" cap="none" spc="0" normalizeH="0" baseline="0" noProof="0" dirty="0">
                <a:ln>
                  <a:noFill/>
                </a:ln>
                <a:solidFill>
                  <a:schemeClr val="tx1"/>
                </a:solidFill>
                <a:effectLst/>
                <a:uLnTx/>
                <a:uFillTx/>
                <a:latin typeface="+mn-lt"/>
                <a:ea typeface="+mn-ea"/>
                <a:cs typeface="+mn-cs"/>
              </a:rPr>
              <a:t>втратити </a:t>
            </a:r>
            <a:r>
              <a:rPr kumimoji="0" lang="uk-UA" sz="4000" b="0" i="0" u="none" strike="noStrike" kern="1200" cap="none" spc="0" normalizeH="0" baseline="0" noProof="0" dirty="0">
                <a:ln>
                  <a:noFill/>
                </a:ln>
                <a:solidFill>
                  <a:schemeClr val="tx1"/>
                </a:solidFill>
                <a:effectLst/>
                <a:uLnTx/>
                <a:uFillTx/>
                <a:latin typeface="+mn-lt"/>
                <a:ea typeface="+mn-ea"/>
                <a:cs typeface="+mn-cs"/>
              </a:rPr>
              <a:t>такий статус, що призведе до втрати відстрочок вже заброньованими працівниками, а також заборони повторного підтвердження критичності протягом 6 місяців.</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4000" b="1" i="0" u="none" strike="noStrike" kern="1200" cap="none" spc="0" normalizeH="0" baseline="0" noProof="0" dirty="0">
                <a:ln>
                  <a:noFill/>
                </a:ln>
                <a:solidFill>
                  <a:schemeClr val="tx1"/>
                </a:solidFill>
                <a:effectLst/>
                <a:uLnTx/>
                <a:uFillTx/>
                <a:latin typeface="+mn-lt"/>
                <a:ea typeface="+mn-ea"/>
                <a:cs typeface="+mn-cs"/>
              </a:rPr>
              <a:t>4. Неподаний ПР = відсутність зобов’язання зі сплати ЄСВ! (тимчасова відсутність штрафів за невчасну або неповну сплату, несплату внеску).</a:t>
            </a:r>
          </a:p>
        </p:txBody>
      </p:sp>
      <p:sp>
        <p:nvSpPr>
          <p:cNvPr id="5" name="Заголовок 7"/>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5. Наслідки неподання об’єднаного звіту</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26</a:t>
            </a:fld>
            <a:endParaRPr lang="uk-UA" noProof="0" dirty="0"/>
          </a:p>
        </p:txBody>
      </p:sp>
    </p:spTree>
    <p:extLst>
      <p:ext uri="{BB962C8B-B14F-4D97-AF65-F5344CB8AC3E}">
        <p14:creationId xmlns:p14="http://schemas.microsoft.com/office/powerpoint/2010/main" val="270578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6FB5ADA-01BE-7EB8-4DC7-FCD4A483FB7F}"/>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8F55C007-F7DB-4E39-E71B-73A3A3534272}"/>
              </a:ext>
            </a:extLst>
          </p:cNvPr>
          <p:cNvSpPr/>
          <p:nvPr/>
        </p:nvSpPr>
        <p:spPr bwMode="auto">
          <a:xfrm>
            <a:off x="1257300" y="3204508"/>
            <a:ext cx="15768000" cy="646331"/>
          </a:xfrm>
          <a:prstGeom prst="rect">
            <a:avLst/>
          </a:prstGeom>
        </p:spPr>
        <p:txBody>
          <a:bodyPr>
            <a:spAutoFit/>
          </a:bodyPr>
          <a:lstStyle/>
          <a:p>
            <a:pPr algn="just">
              <a:defRPr/>
            </a:pPr>
            <a:r>
              <a:rPr lang="uk-UA" sz="3600" noProof="0" dirty="0"/>
              <a:t>      </a:t>
            </a:r>
          </a:p>
        </p:txBody>
      </p:sp>
      <p:sp>
        <p:nvSpPr>
          <p:cNvPr id="4" name="Прямоугольник 3">
            <a:extLst>
              <a:ext uri="{FF2B5EF4-FFF2-40B4-BE49-F238E27FC236}">
                <a16:creationId xmlns:a16="http://schemas.microsoft.com/office/drawing/2014/main" id="{CE571D4B-BDE3-B866-3C00-0DA4AE042D3F}"/>
              </a:ext>
            </a:extLst>
          </p:cNvPr>
          <p:cNvSpPr/>
          <p:nvPr/>
        </p:nvSpPr>
        <p:spPr bwMode="auto">
          <a:xfrm>
            <a:off x="504000" y="2263500"/>
            <a:ext cx="17281524" cy="6571030"/>
          </a:xfrm>
          <a:prstGeom prst="rect">
            <a:avLst/>
          </a:prstGeom>
        </p:spPr>
        <p:txBody>
          <a:bodyPr wrap="square">
            <a:spAutoFit/>
          </a:bodyPr>
          <a:lstStyle/>
          <a:p>
            <a:pPr marL="914400" lvl="0" indent="-914400" defTabSz="914400" rtl="0">
              <a:spcBef>
                <a:spcPts val="600"/>
              </a:spcBef>
              <a:spcAft>
                <a:spcPct val="0"/>
              </a:spcAft>
              <a:buFont typeface="+mj-lt"/>
              <a:buAutoNum type="arabicPeriod"/>
              <a:defRPr/>
            </a:pPr>
            <a:r>
              <a:rPr lang="uk-UA" sz="4400" kern="1200" noProof="0" dirty="0"/>
              <a:t>Загальні та спеціальні умови виконання нормативу.</a:t>
            </a:r>
          </a:p>
          <a:p>
            <a:pPr marL="914400" lvl="0" indent="-914400" defTabSz="914400" rtl="0">
              <a:spcBef>
                <a:spcPts val="600"/>
              </a:spcBef>
              <a:spcAft>
                <a:spcPct val="0"/>
              </a:spcAft>
              <a:buFont typeface="+mj-lt"/>
              <a:buAutoNum type="arabicPeriod"/>
              <a:defRPr/>
            </a:pPr>
            <a:r>
              <a:rPr lang="uk-UA" sz="4400" kern="1200" noProof="0" dirty="0"/>
              <a:t>Правила врахування працівників з інвалідністю до нормативу.</a:t>
            </a:r>
          </a:p>
          <a:p>
            <a:pPr marL="914400" lvl="0" indent="-914400" defTabSz="914400" rtl="0">
              <a:spcBef>
                <a:spcPts val="600"/>
              </a:spcBef>
              <a:spcAft>
                <a:spcPct val="0"/>
              </a:spcAft>
              <a:buFont typeface="+mj-lt"/>
              <a:buAutoNum type="arabicPeriod"/>
              <a:defRPr/>
            </a:pPr>
            <a:r>
              <a:rPr lang="uk-UA" sz="4400" kern="1200" noProof="0" dirty="0"/>
              <a:t>Не виконали норматив – розраховуємо цільовий внесок.</a:t>
            </a:r>
          </a:p>
          <a:p>
            <a:pPr marL="914400" lvl="0" indent="-914400" defTabSz="914400" rtl="0">
              <a:spcBef>
                <a:spcPts val="600"/>
              </a:spcBef>
              <a:spcAft>
                <a:spcPct val="0"/>
              </a:spcAft>
              <a:buFont typeface="+mj-lt"/>
              <a:buAutoNum type="arabicPeriod"/>
              <a:defRPr/>
            </a:pPr>
            <a:r>
              <a:rPr lang="uk-UA" sz="4400" kern="1200" noProof="0" dirty="0"/>
              <a:t>Що краще: сплатити внесок чи працевлаштувати працівника з інвалідністю?</a:t>
            </a:r>
          </a:p>
          <a:p>
            <a:pPr marL="914400" lvl="0" indent="-914400" defTabSz="914400" rtl="0">
              <a:spcBef>
                <a:spcPts val="600"/>
              </a:spcBef>
              <a:spcAft>
                <a:spcPct val="0"/>
              </a:spcAft>
              <a:buFont typeface="+mj-lt"/>
              <a:buAutoNum type="arabicPeriod"/>
              <a:defRPr/>
            </a:pPr>
            <a:r>
              <a:rPr lang="uk-UA" sz="4400" kern="1200" noProof="0" dirty="0"/>
              <a:t>Звітність та сплата цільового внеску: вперше – за 1 квартал 2026 року.</a:t>
            </a:r>
          </a:p>
          <a:p>
            <a:pPr marL="914400" lvl="0" indent="-914400" defTabSz="914400" rtl="0">
              <a:spcBef>
                <a:spcPts val="600"/>
              </a:spcBef>
              <a:spcAft>
                <a:spcPct val="0"/>
              </a:spcAft>
              <a:buFont typeface="+mj-lt"/>
              <a:buAutoNum type="arabicPeriod"/>
              <a:defRPr/>
            </a:pPr>
            <a:r>
              <a:rPr lang="uk-UA" sz="4400" kern="1200" noProof="0" dirty="0"/>
              <a:t>Контроль за дотриманням нормативу та відповідальність роботодавця.</a:t>
            </a:r>
          </a:p>
        </p:txBody>
      </p:sp>
      <p:sp>
        <p:nvSpPr>
          <p:cNvPr id="5" name="Заголовок 7">
            <a:extLst>
              <a:ext uri="{FF2B5EF4-FFF2-40B4-BE49-F238E27FC236}">
                <a16:creationId xmlns:a16="http://schemas.microsoft.com/office/drawing/2014/main" id="{7C687CBB-5345-5162-FE65-2A9AB322C9AF}"/>
              </a:ext>
            </a:extLst>
          </p:cNvPr>
          <p:cNvSpPr txBox="1"/>
          <p:nvPr/>
        </p:nvSpPr>
        <p:spPr bwMode="auto">
          <a:xfrm>
            <a:off x="504000" y="1183500"/>
            <a:ext cx="17281525" cy="923330"/>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cap="none" noProof="0" dirty="0">
                <a:solidFill>
                  <a:schemeClr val="tx1"/>
                </a:solidFill>
                <a:ea typeface="Calibri" panose="020F0502020204030204" pitchFamily="34" charset="0"/>
                <a:cs typeface="Arial" panose="020B0604020202020204" pitchFamily="34" charset="0"/>
              </a:rPr>
              <a:t>ІІ. Норматив працевлаштування осіб з інвалідністю </a:t>
            </a:r>
          </a:p>
        </p:txBody>
      </p:sp>
      <p:sp>
        <p:nvSpPr>
          <p:cNvPr id="2" name="Місце для номера слайда 1">
            <a:extLst>
              <a:ext uri="{FF2B5EF4-FFF2-40B4-BE49-F238E27FC236}">
                <a16:creationId xmlns:a16="http://schemas.microsoft.com/office/drawing/2014/main" id="{25383B67-CEF1-27BD-D117-6D8F18E5DFC5}"/>
              </a:ext>
            </a:extLst>
          </p:cNvPr>
          <p:cNvSpPr>
            <a:spLocks noGrp="1"/>
          </p:cNvSpPr>
          <p:nvPr>
            <p:ph type="sldNum" sz="quarter" idx="12"/>
          </p:nvPr>
        </p:nvSpPr>
        <p:spPr>
          <a:xfrm>
            <a:off x="215008" y="9707750"/>
            <a:ext cx="648992" cy="547688"/>
          </a:xfrm>
        </p:spPr>
        <p:txBody>
          <a:bodyPr/>
          <a:lstStyle/>
          <a:p>
            <a:pPr>
              <a:defRPr/>
            </a:pPr>
            <a:fld id="{DA437D03-45AE-4311-B62B-350C10CD91DF}" type="slidenum">
              <a:rPr lang="uk-UA" noProof="0" smtClean="0"/>
              <a:t>27</a:t>
            </a:fld>
            <a:endParaRPr lang="uk-UA" noProof="0" dirty="0"/>
          </a:p>
        </p:txBody>
      </p:sp>
    </p:spTree>
    <p:extLst>
      <p:ext uri="{BB962C8B-B14F-4D97-AF65-F5344CB8AC3E}">
        <p14:creationId xmlns:p14="http://schemas.microsoft.com/office/powerpoint/2010/main" val="3071101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895B1C0-F8C3-9AF6-801D-EEC53D6B82CD}"/>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999D91D5-CC39-FB27-4D23-00567DC05873}"/>
              </a:ext>
            </a:extLst>
          </p:cNvPr>
          <p:cNvSpPr/>
          <p:nvPr/>
        </p:nvSpPr>
        <p:spPr bwMode="auto">
          <a:xfrm>
            <a:off x="503239" y="2983500"/>
            <a:ext cx="17281524" cy="1569660"/>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200" b="0" i="0" u="none" strike="noStrike" kern="0" cap="none" spc="0" normalizeH="0" baseline="0" noProof="0" dirty="0">
                <a:ln>
                  <a:noFill/>
                </a:ln>
                <a:solidFill>
                  <a:prstClr val="black"/>
                </a:solidFill>
                <a:effectLst/>
                <a:uLnTx/>
                <a:uFillTx/>
                <a:cs typeface="Arial"/>
                <a:sym typeface="+mn-ea"/>
              </a:rPr>
              <a:t>Згідно зі </a:t>
            </a:r>
            <a:r>
              <a:rPr kumimoji="0" lang="uk-UA" sz="3200" b="0" i="0" u="none" strike="noStrike" kern="0" cap="none" spc="0" normalizeH="0" baseline="0" noProof="0" dirty="0">
                <a:ln>
                  <a:noFill/>
                </a:ln>
                <a:solidFill>
                  <a:prstClr val="black"/>
                </a:solidFill>
                <a:effectLst/>
                <a:uLnTx/>
                <a:uFillTx/>
                <a:cs typeface="Arial"/>
                <a:sym typeface="+mn-ea"/>
                <a:hlinkClick r:id="rId2"/>
              </a:rPr>
              <a:t>ст. 18-2 Закону № 875</a:t>
            </a:r>
            <a:r>
              <a:rPr kumimoji="0" lang="uk-UA" sz="3200" b="0" i="0" u="none" strike="noStrike" kern="0" cap="none" spc="0" normalizeH="0" baseline="0" noProof="0" dirty="0">
                <a:ln>
                  <a:noFill/>
                </a:ln>
                <a:solidFill>
                  <a:prstClr val="black"/>
                </a:solidFill>
                <a:effectLst/>
                <a:uLnTx/>
                <a:uFillTx/>
                <a:cs typeface="Arial"/>
                <a:sym typeface="+mn-ea"/>
              </a:rPr>
              <a:t> у редакції, що діє з 1 січня 2026 року норматив робочих місць для працевлаштування осіб з інвалідністю встановлюється у відповідній кількості робочих місць до середньооблікової кількості штатних працівників (СКШП) </a:t>
            </a:r>
            <a:r>
              <a:rPr kumimoji="0" lang="uk-UA" sz="3200" b="1" i="0" u="none" strike="noStrike" kern="0" cap="none" spc="0" normalizeH="0" baseline="0" noProof="0" dirty="0">
                <a:ln>
                  <a:noFill/>
                </a:ln>
                <a:solidFill>
                  <a:prstClr val="black"/>
                </a:solidFill>
                <a:effectLst/>
                <a:uLnTx/>
                <a:uFillTx/>
                <a:cs typeface="Arial"/>
                <a:sym typeface="+mn-ea"/>
              </a:rPr>
              <a:t>за квартал</a:t>
            </a:r>
            <a:r>
              <a:rPr kumimoji="0" lang="uk-UA" sz="3200" b="0" i="0" u="none" strike="noStrike" kern="0" cap="none" spc="0" normalizeH="0" baseline="0" noProof="0" dirty="0">
                <a:ln>
                  <a:noFill/>
                </a:ln>
                <a:solidFill>
                  <a:prstClr val="black"/>
                </a:solidFill>
                <a:effectLst/>
                <a:uLnTx/>
                <a:uFillTx/>
                <a:cs typeface="Arial"/>
                <a:sym typeface="+mn-ea"/>
              </a:rPr>
              <a:t>:</a:t>
            </a:r>
          </a:p>
        </p:txBody>
      </p:sp>
      <p:sp>
        <p:nvSpPr>
          <p:cNvPr id="5" name="Заголовок 7">
            <a:extLst>
              <a:ext uri="{FF2B5EF4-FFF2-40B4-BE49-F238E27FC236}">
                <a16:creationId xmlns:a16="http://schemas.microsoft.com/office/drawing/2014/main" id="{05A72D3B-5EBF-A8A9-DBEA-1D586B1D2DC1}"/>
              </a:ext>
            </a:extLst>
          </p:cNvPr>
          <p:cNvSpPr txBox="1"/>
          <p:nvPr/>
        </p:nvSpPr>
        <p:spPr bwMode="auto">
          <a:xfrm>
            <a:off x="503238" y="1183500"/>
            <a:ext cx="17281525" cy="923330"/>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1. </a:t>
            </a:r>
            <a:r>
              <a:rPr kumimoji="0" lang="uk-UA" b="1" i="0" u="none" strike="noStrike" kern="0" cap="none" spc="0" normalizeH="0" baseline="0" noProof="0" dirty="0">
                <a:ln>
                  <a:noFill/>
                </a:ln>
                <a:solidFill>
                  <a:schemeClr val="tx1"/>
                </a:solidFill>
                <a:effectLst/>
                <a:uLnTx/>
                <a:uFillTx/>
                <a:cs typeface="+mn-lt"/>
                <a:sym typeface="+mn-ea"/>
              </a:rPr>
              <a:t>Загальні та спеціальні умови виконання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E8CD0018-5BF5-FE4E-FC23-B23A13C55192}"/>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28</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graphicFrame>
        <p:nvGraphicFramePr>
          <p:cNvPr id="3" name="Таблиця 2">
            <a:extLst>
              <a:ext uri="{FF2B5EF4-FFF2-40B4-BE49-F238E27FC236}">
                <a16:creationId xmlns:a16="http://schemas.microsoft.com/office/drawing/2014/main" id="{4CD8E703-9516-420B-F8A8-13473FBF9F4F}"/>
              </a:ext>
            </a:extLst>
          </p:cNvPr>
          <p:cNvGraphicFramePr>
            <a:graphicFrameLocks noGrp="1"/>
          </p:cNvGraphicFramePr>
          <p:nvPr>
            <p:extLst>
              <p:ext uri="{D42A27DB-BD31-4B8C-83A1-F6EECF244321}">
                <p14:modId xmlns:p14="http://schemas.microsoft.com/office/powerpoint/2010/main" val="431404761"/>
              </p:ext>
            </p:extLst>
          </p:nvPr>
        </p:nvGraphicFramePr>
        <p:xfrm>
          <a:off x="504000" y="4794300"/>
          <a:ext cx="17280763" cy="4907280"/>
        </p:xfrm>
        <a:graphic>
          <a:graphicData uri="http://schemas.openxmlformats.org/drawingml/2006/table">
            <a:tbl>
              <a:tblPr firstRow="1" bandRow="1">
                <a:tableStyleId>{72833802-FEF1-4C79-8D5D-14CF1EAF98D9}</a:tableStyleId>
              </a:tblPr>
              <a:tblGrid>
                <a:gridCol w="13680000">
                  <a:extLst>
                    <a:ext uri="{9D8B030D-6E8A-4147-A177-3AD203B41FA5}">
                      <a16:colId xmlns:a16="http://schemas.microsoft.com/office/drawing/2014/main" val="2028395040"/>
                    </a:ext>
                  </a:extLst>
                </a:gridCol>
                <a:gridCol w="3600763">
                  <a:extLst>
                    <a:ext uri="{9D8B030D-6E8A-4147-A177-3AD203B41FA5}">
                      <a16:colId xmlns:a16="http://schemas.microsoft.com/office/drawing/2014/main" val="400418275"/>
                    </a:ext>
                  </a:extLst>
                </a:gridCol>
              </a:tblGrid>
              <a:tr h="548444">
                <a:tc>
                  <a:txBody>
                    <a:bodyPr/>
                    <a:lstStyle/>
                    <a:p>
                      <a:pPr algn="ctr"/>
                      <a:r>
                        <a:rPr lang="uk-UA" sz="3600" baseline="0" noProof="0" dirty="0">
                          <a:solidFill>
                            <a:schemeClr val="tx1"/>
                          </a:solidFill>
                        </a:rPr>
                        <a:t>СКШП, всього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D4"/>
                    </a:solidFill>
                  </a:tcPr>
                </a:tc>
                <a:tc>
                  <a:txBody>
                    <a:bodyPr/>
                    <a:lstStyle/>
                    <a:p>
                      <a:pPr algn="ctr"/>
                      <a:r>
                        <a:rPr lang="uk-UA" sz="3600" baseline="0" noProof="0" dirty="0">
                          <a:solidFill>
                            <a:schemeClr val="tx1"/>
                          </a:solidFill>
                        </a:rPr>
                        <a:t>Норматив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D4"/>
                    </a:solidFill>
                  </a:tcPr>
                </a:tc>
                <a:extLst>
                  <a:ext uri="{0D108BD9-81ED-4DB2-BD59-A6C34878D82A}">
                    <a16:rowId xmlns:a16="http://schemas.microsoft.com/office/drawing/2014/main" val="3007076781"/>
                  </a:ext>
                </a:extLst>
              </a:tr>
              <a:tr h="548444">
                <a:tc>
                  <a:txBody>
                    <a:bodyPr/>
                    <a:lstStyle/>
                    <a:p>
                      <a:r>
                        <a:rPr lang="uk-UA" sz="3600" noProof="0" dirty="0"/>
                        <a:t>1-7 працівників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3600" noProof="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305441"/>
                  </a:ext>
                </a:extLst>
              </a:tr>
              <a:tr h="548444">
                <a:tc>
                  <a:txBody>
                    <a:bodyPr/>
                    <a:lstStyle/>
                    <a:p>
                      <a:r>
                        <a:rPr lang="uk-UA" sz="3600" noProof="0" dirty="0"/>
                        <a:t>8-25 (фактично до 37) працівників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3600" noProof="0" dirty="0"/>
                        <a:t>1 працівник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041379"/>
                  </a:ext>
                </a:extLst>
              </a:tr>
              <a:tr h="548444">
                <a:tc>
                  <a:txBody>
                    <a:bodyPr/>
                    <a:lstStyle/>
                    <a:p>
                      <a:r>
                        <a:rPr lang="uk-UA" sz="3600" noProof="0" dirty="0"/>
                        <a:t>від 26 (фактично від 38) працівників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3600" noProof="0" dirty="0"/>
                        <a:t>4% від СКШП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248972"/>
                  </a:ext>
                </a:extLst>
              </a:tr>
              <a:tr h="2115425">
                <a:tc>
                  <a:txBody>
                    <a:bodyPr/>
                    <a:lstStyle/>
                    <a:p>
                      <a:r>
                        <a:rPr lang="uk-UA" sz="3600" noProof="0" dirty="0"/>
                        <a:t>від 1 (фактично від 26) працівників:</a:t>
                      </a:r>
                    </a:p>
                    <a:p>
                      <a:pPr marL="457200" indent="-457200">
                        <a:buFontTx/>
                        <a:buChar char="-"/>
                      </a:pPr>
                      <a:r>
                        <a:rPr lang="uk-UA" sz="2800" b="0" i="0" noProof="0" dirty="0">
                          <a:solidFill>
                            <a:schemeClr val="tx1"/>
                          </a:solidFill>
                          <a:effectLst/>
                          <a:latin typeface="+mn-lt"/>
                          <a:ea typeface="+mn-ea"/>
                          <a:cs typeface="+mn-cs"/>
                        </a:rPr>
                        <a:t>закладів охорони здоров’я, реабілітаційних закладів та надавачів </a:t>
                      </a:r>
                      <a:r>
                        <a:rPr lang="uk-UA" sz="2800" b="0" i="0" noProof="0" dirty="0" err="1">
                          <a:solidFill>
                            <a:schemeClr val="tx1"/>
                          </a:solidFill>
                          <a:effectLst/>
                          <a:latin typeface="+mn-lt"/>
                          <a:ea typeface="+mn-ea"/>
                          <a:cs typeface="+mn-cs"/>
                        </a:rPr>
                        <a:t>соцпослуг</a:t>
                      </a:r>
                      <a:r>
                        <a:rPr lang="uk-UA" sz="2800" b="1" i="0" noProof="0" dirty="0">
                          <a:solidFill>
                            <a:schemeClr val="tx1"/>
                          </a:solidFill>
                          <a:effectLst/>
                          <a:latin typeface="+mn-lt"/>
                          <a:ea typeface="+mn-ea"/>
                          <a:cs typeface="+mn-cs"/>
                        </a:rPr>
                        <a:t>;</a:t>
                      </a:r>
                      <a:endParaRPr lang="uk-UA" sz="2800" b="0" i="0" noProof="0" dirty="0">
                        <a:solidFill>
                          <a:schemeClr val="tx1"/>
                        </a:solidFill>
                        <a:effectLst/>
                        <a:latin typeface="+mn-lt"/>
                        <a:ea typeface="+mn-ea"/>
                        <a:cs typeface="+mn-cs"/>
                      </a:endParaRPr>
                    </a:p>
                    <a:p>
                      <a:pPr marL="457200" indent="-457200">
                        <a:buFontTx/>
                        <a:buChar char="-"/>
                      </a:pPr>
                      <a:r>
                        <a:rPr lang="uk-UA" sz="2800" b="0" i="0" noProof="0" dirty="0">
                          <a:solidFill>
                            <a:schemeClr val="tx1"/>
                          </a:solidFill>
                          <a:effectLst/>
                          <a:latin typeface="+mn-lt"/>
                          <a:ea typeface="+mn-ea"/>
                          <a:cs typeface="+mn-cs"/>
                        </a:rPr>
                        <a:t>державних, комунальних та недержавних підприємств, установ, організацій, основним видом діяльності яких є реабілітація осіб з інвалідністю, навчання таких осіб або догляд за ними</a:t>
                      </a:r>
                      <a:endParaRPr lang="uk-UA" sz="28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3600" noProof="0" dirty="0"/>
                        <a:t>2% від СКШП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5332809"/>
                  </a:ext>
                </a:extLst>
              </a:tr>
            </a:tbl>
          </a:graphicData>
        </a:graphic>
      </p:graphicFrame>
    </p:spTree>
    <p:extLst>
      <p:ext uri="{BB962C8B-B14F-4D97-AF65-F5344CB8AC3E}">
        <p14:creationId xmlns:p14="http://schemas.microsoft.com/office/powerpoint/2010/main" val="209654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CFAC23F-45CD-B959-D38A-2316D0908A29}"/>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C857871B-23B4-8869-F8BC-81DCF4123FF4}"/>
              </a:ext>
            </a:extLst>
          </p:cNvPr>
          <p:cNvSpPr/>
          <p:nvPr/>
        </p:nvSpPr>
        <p:spPr bwMode="auto">
          <a:xfrm>
            <a:off x="503239" y="2983500"/>
            <a:ext cx="17281524" cy="1538883"/>
          </a:xfrm>
          <a:prstGeom prst="rect">
            <a:avLst/>
          </a:prstGeom>
        </p:spPr>
        <p:txBody>
          <a:bodyPr wrap="square">
            <a:spAutoFit/>
          </a:bodyPr>
          <a:lstStyle/>
          <a:p>
            <a:pPr marR="0" lvl="0" algn="l" defTabSz="914400" rtl="0" eaLnBrk="1" fontAlgn="auto" latinLnBrk="0" hangingPunct="1">
              <a:lnSpc>
                <a:spcPct val="100000"/>
              </a:lnSpc>
              <a:spcBef>
                <a:spcPts val="1200"/>
              </a:spcBef>
              <a:spcAft>
                <a:spcPts val="0"/>
              </a:spcAft>
              <a:buClrTx/>
              <a:buSzTx/>
              <a:tabLst/>
              <a:defRPr/>
            </a:pPr>
            <a:r>
              <a:rPr kumimoji="0" lang="uk-UA" sz="2800" b="0" i="0" u="none" strike="noStrike" kern="0" cap="none" spc="0" normalizeH="0" baseline="0" noProof="0" dirty="0">
                <a:ln>
                  <a:noFill/>
                </a:ln>
                <a:solidFill>
                  <a:prstClr val="black"/>
                </a:solidFill>
                <a:effectLst/>
                <a:uLnTx/>
                <a:uFillTx/>
                <a:cs typeface="Arial"/>
                <a:sym typeface="+mn-ea"/>
              </a:rPr>
              <a:t>СКШП розраховуємо згідно з </a:t>
            </a:r>
            <a:r>
              <a:rPr kumimoji="0" lang="uk-UA" sz="2800" b="0" i="0" u="none" strike="noStrike" kern="0" cap="none" spc="0" normalizeH="0" baseline="0" noProof="0" dirty="0">
                <a:ln>
                  <a:noFill/>
                </a:ln>
                <a:solidFill>
                  <a:prstClr val="black"/>
                </a:solidFill>
                <a:effectLst/>
                <a:uLnTx/>
                <a:uFillTx/>
                <a:cs typeface="Arial"/>
                <a:sym typeface="+mn-ea"/>
                <a:hlinkClick r:id="rId2"/>
              </a:rPr>
              <a:t>Інструкцією № 286</a:t>
            </a:r>
            <a:r>
              <a:rPr kumimoji="0" lang="uk-UA" sz="2800" b="0" i="0" u="none" strike="noStrike" kern="0" cap="none" spc="0" normalizeH="0" baseline="0" noProof="0" dirty="0">
                <a:ln>
                  <a:noFill/>
                </a:ln>
                <a:solidFill>
                  <a:prstClr val="black"/>
                </a:solidFill>
                <a:effectLst/>
                <a:uLnTx/>
                <a:uFillTx/>
                <a:cs typeface="Arial"/>
                <a:sym typeface="+mn-ea"/>
              </a:rPr>
              <a:t> з урахуванням норм ст. 18-2 Закону № 875 </a:t>
            </a:r>
            <a:r>
              <a:rPr kumimoji="0" lang="uk-UA" sz="2800" b="1" i="0" u="none" strike="noStrike" kern="0" cap="none" spc="0" normalizeH="0" baseline="0" noProof="0" dirty="0">
                <a:ln>
                  <a:noFill/>
                </a:ln>
                <a:solidFill>
                  <a:prstClr val="black"/>
                </a:solidFill>
                <a:effectLst/>
                <a:uLnTx/>
                <a:uFillTx/>
                <a:cs typeface="Arial"/>
                <a:sym typeface="+mn-ea"/>
              </a:rPr>
              <a:t>помісячно, підбиваємо суму за квартал та ділимо на 3:</a:t>
            </a:r>
          </a:p>
          <a:p>
            <a:pPr marR="0" lvl="0" algn="l" defTabSz="914400" rtl="0" eaLnBrk="1" fontAlgn="auto" latinLnBrk="0" hangingPunct="1">
              <a:lnSpc>
                <a:spcPct val="100000"/>
              </a:lnSpc>
              <a:spcBef>
                <a:spcPts val="1200"/>
              </a:spcBef>
              <a:spcAft>
                <a:spcPts val="0"/>
              </a:spcAft>
              <a:buClrTx/>
              <a:buSzTx/>
              <a:tabLst/>
              <a:defRPr/>
            </a:pPr>
            <a:endParaRPr kumimoji="0" lang="uk-UA" sz="2800" b="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6BADB1B0-3D3E-9812-C8C9-D36F4A8CBD4F}"/>
              </a:ext>
            </a:extLst>
          </p:cNvPr>
          <p:cNvSpPr txBox="1"/>
          <p:nvPr/>
        </p:nvSpPr>
        <p:spPr bwMode="auto">
          <a:xfrm>
            <a:off x="503238" y="1183500"/>
            <a:ext cx="17281525" cy="923330"/>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1. </a:t>
            </a:r>
            <a:r>
              <a:rPr kumimoji="0" lang="uk-UA" b="1" i="0" u="none" strike="noStrike" kern="0" cap="none" spc="0" normalizeH="0" baseline="0" noProof="0" dirty="0">
                <a:ln>
                  <a:noFill/>
                </a:ln>
                <a:solidFill>
                  <a:schemeClr val="tx1"/>
                </a:solidFill>
                <a:effectLst/>
                <a:uLnTx/>
                <a:uFillTx/>
                <a:cs typeface="+mn-lt"/>
                <a:sym typeface="+mn-ea"/>
              </a:rPr>
              <a:t>Загальні та спеціальні умови виконання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3A90F252-F1C6-BE0A-BB35-0A94BFF45806}"/>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29</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graphicFrame>
        <p:nvGraphicFramePr>
          <p:cNvPr id="10" name="Таблиця 9">
            <a:extLst>
              <a:ext uri="{FF2B5EF4-FFF2-40B4-BE49-F238E27FC236}">
                <a16:creationId xmlns:a16="http://schemas.microsoft.com/office/drawing/2014/main" id="{83EA4FEC-4123-EA78-A1DD-47C2B5EAEC7E}"/>
              </a:ext>
            </a:extLst>
          </p:cNvPr>
          <p:cNvGraphicFramePr>
            <a:graphicFrameLocks noGrp="1"/>
          </p:cNvGraphicFramePr>
          <p:nvPr>
            <p:extLst>
              <p:ext uri="{D42A27DB-BD31-4B8C-83A1-F6EECF244321}">
                <p14:modId xmlns:p14="http://schemas.microsoft.com/office/powerpoint/2010/main" val="1419603282"/>
              </p:ext>
            </p:extLst>
          </p:nvPr>
        </p:nvGraphicFramePr>
        <p:xfrm>
          <a:off x="504000" y="4026540"/>
          <a:ext cx="17280763" cy="5175504"/>
        </p:xfrm>
        <a:graphic>
          <a:graphicData uri="http://schemas.openxmlformats.org/drawingml/2006/table">
            <a:tbl>
              <a:tblPr firstRow="1" bandRow="1">
                <a:tableStyleId>{72833802-FEF1-4C79-8D5D-14CF1EAF98D9}</a:tableStyleId>
              </a:tblPr>
              <a:tblGrid>
                <a:gridCol w="9000000">
                  <a:extLst>
                    <a:ext uri="{9D8B030D-6E8A-4147-A177-3AD203B41FA5}">
                      <a16:colId xmlns:a16="http://schemas.microsoft.com/office/drawing/2014/main" val="2028395040"/>
                    </a:ext>
                  </a:extLst>
                </a:gridCol>
                <a:gridCol w="8280763">
                  <a:extLst>
                    <a:ext uri="{9D8B030D-6E8A-4147-A177-3AD203B41FA5}">
                      <a16:colId xmlns:a16="http://schemas.microsoft.com/office/drawing/2014/main" val="400418275"/>
                    </a:ext>
                  </a:extLst>
                </a:gridCol>
              </a:tblGrid>
              <a:tr h="366675">
                <a:tc>
                  <a:txBody>
                    <a:bodyPr/>
                    <a:lstStyle/>
                    <a:p>
                      <a:pPr algn="ctr">
                        <a:lnSpc>
                          <a:spcPct val="90000"/>
                        </a:lnSpc>
                      </a:pPr>
                      <a:r>
                        <a:rPr lang="uk-UA" sz="2800" baseline="0" noProof="0" dirty="0">
                          <a:solidFill>
                            <a:schemeClr val="tx1"/>
                          </a:solidFill>
                        </a:rPr>
                        <a:t>До СКШП включаємо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D4"/>
                    </a:solidFill>
                  </a:tcPr>
                </a:tc>
                <a:tc>
                  <a:txBody>
                    <a:bodyPr/>
                    <a:lstStyle/>
                    <a:p>
                      <a:pPr algn="ctr">
                        <a:lnSpc>
                          <a:spcPct val="90000"/>
                        </a:lnSpc>
                      </a:pPr>
                      <a:r>
                        <a:rPr lang="uk-UA" sz="2800" baseline="0" noProof="0" dirty="0">
                          <a:solidFill>
                            <a:schemeClr val="tx1"/>
                          </a:solidFill>
                        </a:rPr>
                        <a:t>До СКШП не включаємо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D4"/>
                    </a:solidFill>
                  </a:tcPr>
                </a:tc>
                <a:extLst>
                  <a:ext uri="{0D108BD9-81ED-4DB2-BD59-A6C34878D82A}">
                    <a16:rowId xmlns:a16="http://schemas.microsoft.com/office/drawing/2014/main" val="3007076781"/>
                  </a:ext>
                </a:extLst>
              </a:tr>
              <a:tr h="366675">
                <a:tc rowSpan="4">
                  <a:txBody>
                    <a:bodyPr/>
                    <a:lstStyle/>
                    <a:p>
                      <a:pPr>
                        <a:lnSpc>
                          <a:spcPct val="90000"/>
                        </a:lnSpc>
                      </a:pPr>
                      <a:r>
                        <a:rPr lang="uk-UA" sz="2800" noProof="0" dirty="0"/>
                        <a:t>працівників </a:t>
                      </a:r>
                      <a:r>
                        <a:rPr lang="uk-UA" sz="2800" b="1" noProof="0" dirty="0"/>
                        <a:t>за основним місцем роботи</a:t>
                      </a:r>
                      <a:r>
                        <a:rPr lang="uk-UA" sz="2800" noProof="0" dirty="0"/>
                        <a:t>, які:</a:t>
                      </a:r>
                    </a:p>
                    <a:p>
                      <a:pPr marL="457200" indent="-457200">
                        <a:lnSpc>
                          <a:spcPct val="90000"/>
                        </a:lnSpc>
                        <a:buFontTx/>
                        <a:buChar char="-"/>
                      </a:pPr>
                      <a:r>
                        <a:rPr lang="uk-UA" sz="2800" noProof="0" dirty="0"/>
                        <a:t>працюють на умовах повного робочого часу;</a:t>
                      </a:r>
                    </a:p>
                    <a:p>
                      <a:pPr marL="457200" indent="-457200">
                        <a:lnSpc>
                          <a:spcPct val="90000"/>
                        </a:lnSpc>
                        <a:buFontTx/>
                        <a:buChar char="-"/>
                      </a:pPr>
                      <a:r>
                        <a:rPr lang="uk-UA" sz="2800" noProof="0" dirty="0"/>
                        <a:t>працюють на умовах неповного або скороченого робочого часу;</a:t>
                      </a:r>
                    </a:p>
                    <a:p>
                      <a:pPr marL="457200" indent="-457200">
                        <a:lnSpc>
                          <a:spcPct val="90000"/>
                        </a:lnSpc>
                        <a:buFontTx/>
                        <a:buChar char="-"/>
                      </a:pPr>
                      <a:r>
                        <a:rPr lang="uk-UA" sz="2800" noProof="0" dirty="0"/>
                        <a:t>перебувають у відрядженнях, оплачуваних відпустках, на лікарняному;</a:t>
                      </a:r>
                    </a:p>
                    <a:p>
                      <a:pPr marL="457200" indent="-457200">
                        <a:lnSpc>
                          <a:spcPct val="90000"/>
                        </a:lnSpc>
                        <a:buFontTx/>
                        <a:buChar char="-"/>
                      </a:pPr>
                      <a:r>
                        <a:rPr lang="uk-UA" sz="2800" noProof="0" dirty="0"/>
                        <a:t>перебувають у відпустках без збереження зарплати;</a:t>
                      </a:r>
                    </a:p>
                    <a:p>
                      <a:pPr marL="457200" indent="-457200">
                        <a:lnSpc>
                          <a:spcPct val="90000"/>
                        </a:lnSpc>
                        <a:buFontTx/>
                        <a:buChar char="-"/>
                      </a:pPr>
                      <a:r>
                        <a:rPr lang="uk-UA" sz="2800" noProof="0" dirty="0"/>
                        <a:t>мобілізовані зі збереженням посади;</a:t>
                      </a:r>
                    </a:p>
                    <a:p>
                      <a:pPr marL="457200" indent="-457200">
                        <a:lnSpc>
                          <a:spcPct val="90000"/>
                        </a:lnSpc>
                        <a:buFontTx/>
                        <a:buChar char="-"/>
                      </a:pPr>
                      <a:r>
                        <a:rPr lang="uk-UA" sz="2800" noProof="0" dirty="0"/>
                        <a:t>перебувають у простої;</a:t>
                      </a:r>
                    </a:p>
                    <a:p>
                      <a:pPr marL="457200" indent="-457200">
                        <a:lnSpc>
                          <a:spcPct val="90000"/>
                        </a:lnSpc>
                        <a:buFontTx/>
                        <a:buChar char="-"/>
                      </a:pPr>
                      <a:r>
                        <a:rPr lang="uk-UA" sz="2800" noProof="0" dirty="0"/>
                        <a:t>з якими призупинено трудові відносини;</a:t>
                      </a:r>
                    </a:p>
                    <a:p>
                      <a:pPr marL="457200" indent="-457200">
                        <a:lnSpc>
                          <a:spcPct val="90000"/>
                        </a:lnSpc>
                        <a:buFontTx/>
                        <a:buChar char="-"/>
                      </a:pPr>
                      <a:r>
                        <a:rPr lang="uk-UA" sz="2800" noProof="0" dirty="0"/>
                        <a:t>не з'являються на роботі через нез'ясовані причини, прогули.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uk-UA" sz="2800" noProof="0" dirty="0"/>
                        <a:t>сумісників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305441"/>
                  </a:ext>
                </a:extLst>
              </a:tr>
              <a:tr h="970610">
                <a:tc vMerge="1">
                  <a:txBody>
                    <a:bodyPr/>
                    <a:lstStyle/>
                    <a:p>
                      <a:endParaRPr lang="uk-UA" sz="2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90000"/>
                        </a:lnSpc>
                      </a:pPr>
                      <a:r>
                        <a:rPr lang="uk-UA" sz="2800" b="0" i="0" noProof="0" dirty="0">
                          <a:solidFill>
                            <a:schemeClr val="tx1"/>
                          </a:solidFill>
                          <a:effectLst/>
                          <a:latin typeface="+mn-lt"/>
                          <a:ea typeface="+mn-ea"/>
                          <a:cs typeface="+mn-cs"/>
                        </a:rPr>
                        <a:t>працівників, які перебувають у відпустках у зв'язку з вагітністю та пологами або для догляду за дитиною до досягнення нею 3-, 6-річного віку</a:t>
                      </a:r>
                      <a:endParaRPr lang="uk-UA" sz="28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041379"/>
                  </a:ext>
                </a:extLst>
              </a:tr>
              <a:tr h="366675">
                <a:tc vMerge="1">
                  <a:txBody>
                    <a:bodyPr/>
                    <a:lstStyle/>
                    <a:p>
                      <a:endParaRPr lang="uk-UA" sz="2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90000"/>
                        </a:lnSpc>
                      </a:pPr>
                      <a:r>
                        <a:rPr lang="uk-UA" sz="2800" noProof="0" dirty="0"/>
                        <a:t>фізосіб, які виконують роботи за ЦПД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248972"/>
                  </a:ext>
                </a:extLst>
              </a:tr>
              <a:tr h="2286326">
                <a:tc vMerge="1">
                  <a:txBody>
                    <a:bodyPr/>
                    <a:lstStyle/>
                    <a:p>
                      <a:pPr marL="0" indent="0">
                        <a:buFontTx/>
                        <a:buNone/>
                      </a:pPr>
                      <a:endParaRPr lang="uk-UA" sz="2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90000"/>
                        </a:lnSpc>
                      </a:pPr>
                      <a:r>
                        <a:rPr lang="uk-UA" sz="2800" b="0" i="0" noProof="0" dirty="0">
                          <a:solidFill>
                            <a:schemeClr val="tx1"/>
                          </a:solidFill>
                          <a:effectLst/>
                          <a:latin typeface="+mn-lt"/>
                          <a:ea typeface="+mn-ea"/>
                          <a:cs typeface="+mn-cs"/>
                        </a:rPr>
                        <a:t>штатні одиниці, що відносяться до робіт, професій з </a:t>
                      </a:r>
                      <a:r>
                        <a:rPr lang="uk-UA" sz="2800" b="1" i="0" noProof="0" dirty="0">
                          <a:solidFill>
                            <a:schemeClr val="tx1"/>
                          </a:solidFill>
                          <a:effectLst/>
                          <a:latin typeface="+mn-lt"/>
                          <a:ea typeface="+mn-ea"/>
                          <a:cs typeface="+mn-cs"/>
                        </a:rPr>
                        <a:t>важкими, шкідливими чи небезпечними умовами праці</a:t>
                      </a:r>
                      <a:r>
                        <a:rPr lang="uk-UA" sz="2800" b="0" i="0" noProof="0" dirty="0">
                          <a:solidFill>
                            <a:schemeClr val="tx1"/>
                          </a:solidFill>
                          <a:effectLst/>
                          <a:latin typeface="+mn-lt"/>
                          <a:ea typeface="+mn-ea"/>
                          <a:cs typeface="+mn-cs"/>
                        </a:rPr>
                        <a:t>, перелік яких визначається Кабінетом Міністрів України (затверджено </a:t>
                      </a:r>
                      <a:r>
                        <a:rPr lang="uk-UA" sz="2800" b="0" i="0" noProof="0" dirty="0">
                          <a:solidFill>
                            <a:schemeClr val="tx1"/>
                          </a:solidFill>
                          <a:effectLst/>
                          <a:latin typeface="+mn-lt"/>
                          <a:ea typeface="+mn-ea"/>
                          <a:cs typeface="+mn-cs"/>
                          <a:hlinkClick r:id="rId3"/>
                        </a:rPr>
                        <a:t>Постановою від 01.04.2026 № 490</a:t>
                      </a:r>
                      <a:r>
                        <a:rPr lang="uk-UA" sz="2800" b="0" i="0" noProof="0" dirty="0">
                          <a:solidFill>
                            <a:schemeClr val="tx1"/>
                          </a:solidFill>
                          <a:effectLst/>
                          <a:latin typeface="+mn-lt"/>
                          <a:ea typeface="+mn-ea"/>
                          <a:cs typeface="+mn-cs"/>
                        </a:rPr>
                        <a:t>, але діє з 1 січня 2026 року!)</a:t>
                      </a:r>
                      <a:endParaRPr lang="uk-UA" sz="28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656458"/>
                  </a:ext>
                </a:extLst>
              </a:tr>
            </a:tbl>
          </a:graphicData>
        </a:graphic>
      </p:graphicFrame>
    </p:spTree>
    <p:extLst>
      <p:ext uri="{BB962C8B-B14F-4D97-AF65-F5344CB8AC3E}">
        <p14:creationId xmlns:p14="http://schemas.microsoft.com/office/powerpoint/2010/main" val="166925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1903500"/>
            <a:ext cx="16560000" cy="4832092"/>
          </a:xfrm>
          <a:prstGeom prst="rect">
            <a:avLst/>
          </a:prstGeom>
        </p:spPr>
        <p:txBody>
          <a:bodyPr wrap="square" lIns="91440" tIns="45720" rIns="91440" bIns="45720" anchor="t">
            <a:spAutoFit/>
          </a:bodyPr>
          <a:lstStyle/>
          <a:p>
            <a:pPr marL="914400" marR="0" lvl="0" indent="-914400" algn="l" defTabSz="914400" rtl="0" eaLnBrk="1" latinLnBrk="0" hangingPunct="1">
              <a:lnSpc>
                <a:spcPct val="100000"/>
              </a:lnSpc>
              <a:spcBef>
                <a:spcPts val="600"/>
              </a:spcBef>
              <a:spcAft>
                <a:spcPct val="0"/>
              </a:spcAft>
              <a:buClrTx/>
              <a:buSzTx/>
              <a:buFont typeface="+mj-lt"/>
              <a:buAutoNum type="arabicPeriod"/>
              <a:defRPr/>
            </a:pPr>
            <a:r>
              <a:rPr kumimoji="0" lang="uk-UA" sz="4800" b="0" i="0" u="none" strike="noStrike" kern="1200" cap="none" spc="0" normalizeH="0" baseline="0" noProof="0" dirty="0">
                <a:ln>
                  <a:noFill/>
                </a:ln>
                <a:solidFill>
                  <a:schemeClr val="tx1"/>
                </a:solidFill>
                <a:effectLst/>
                <a:uLnTx/>
                <a:uFillTx/>
              </a:rPr>
              <a:t>Загальний порядок подання об’єднаної звітності.</a:t>
            </a:r>
          </a:p>
          <a:p>
            <a:pPr marL="914400" marR="0" lvl="0" indent="-914400" algn="l" defTabSz="914400" rtl="0" eaLnBrk="1" latinLnBrk="0" hangingPunct="1">
              <a:lnSpc>
                <a:spcPct val="100000"/>
              </a:lnSpc>
              <a:spcBef>
                <a:spcPts val="600"/>
              </a:spcBef>
              <a:spcAft>
                <a:spcPct val="0"/>
              </a:spcAft>
              <a:buClrTx/>
              <a:buSzTx/>
              <a:buFont typeface="+mj-lt"/>
              <a:buAutoNum type="arabicPeriod"/>
              <a:defRPr/>
            </a:pPr>
            <a:r>
              <a:rPr kumimoji="0" lang="uk-UA" sz="4800" b="0" i="0" u="none" strike="noStrike" kern="1200" cap="none" spc="0" normalizeH="0" baseline="0" noProof="0" dirty="0">
                <a:ln>
                  <a:noFill/>
                </a:ln>
                <a:solidFill>
                  <a:schemeClr val="tx1"/>
                </a:solidFill>
                <a:effectLst/>
                <a:uLnTx/>
                <a:uFillTx/>
              </a:rPr>
              <a:t>Нові форми </a:t>
            </a:r>
            <a:r>
              <a:rPr lang="uk-UA" sz="4800" noProof="0" dirty="0"/>
              <a:t>об'єднаного</a:t>
            </a:r>
            <a:r>
              <a:rPr kumimoji="0" lang="uk-UA" sz="4800" b="0" i="0" u="none" strike="noStrike" kern="1200" cap="none" spc="0" normalizeH="0" baseline="0" noProof="0" dirty="0">
                <a:ln>
                  <a:noFill/>
                </a:ln>
                <a:solidFill>
                  <a:schemeClr val="tx1"/>
                </a:solidFill>
                <a:effectLst/>
                <a:uLnTx/>
                <a:uFillTx/>
              </a:rPr>
              <a:t> зарплатного звіту для ФОП та юросіб з 1 квітня.</a:t>
            </a:r>
          </a:p>
          <a:p>
            <a:pPr marL="914400" marR="0" lvl="0" indent="-914400" algn="l" defTabSz="914400" rtl="0" eaLnBrk="1" latinLnBrk="0" hangingPunct="1">
              <a:lnSpc>
                <a:spcPct val="100000"/>
              </a:lnSpc>
              <a:spcBef>
                <a:spcPts val="600"/>
              </a:spcBef>
              <a:spcAft>
                <a:spcPct val="0"/>
              </a:spcAft>
              <a:buClrTx/>
              <a:buSzTx/>
              <a:buFont typeface="+mj-lt"/>
              <a:buAutoNum type="arabicPeriod"/>
              <a:defRPr/>
            </a:pPr>
            <a:r>
              <a:rPr kumimoji="0" lang="uk-UA" sz="4800" b="0" i="0" u="none" strike="noStrike" kern="1200" cap="none" spc="0" normalizeH="0" baseline="0" noProof="0" dirty="0">
                <a:ln>
                  <a:noFill/>
                </a:ln>
                <a:solidFill>
                  <a:schemeClr val="tx1"/>
                </a:solidFill>
                <a:effectLst/>
                <a:uLnTx/>
                <a:uFillTx/>
              </a:rPr>
              <a:t>Заповнення титульної частини податкового розрахунку.</a:t>
            </a:r>
          </a:p>
          <a:p>
            <a:pPr marL="914400" marR="0" lvl="0" indent="-914400" algn="l" defTabSz="914400" rtl="0" eaLnBrk="1" latinLnBrk="0" hangingPunct="1">
              <a:lnSpc>
                <a:spcPct val="100000"/>
              </a:lnSpc>
              <a:spcBef>
                <a:spcPts val="600"/>
              </a:spcBef>
              <a:spcAft>
                <a:spcPct val="0"/>
              </a:spcAft>
              <a:buClrTx/>
              <a:buSzTx/>
              <a:buFont typeface="+mj-lt"/>
              <a:buAutoNum type="arabicPeriod"/>
              <a:defRPr/>
            </a:pPr>
            <a:r>
              <a:rPr kumimoji="0" lang="uk-UA" sz="4800" b="0" i="0" u="none" strike="noStrike" kern="1200" cap="none" spc="0" normalizeH="0" baseline="0" noProof="0" dirty="0">
                <a:ln>
                  <a:noFill/>
                </a:ln>
                <a:solidFill>
                  <a:schemeClr val="tx1"/>
                </a:solidFill>
                <a:effectLst/>
                <a:uLnTx/>
                <a:uFillTx/>
              </a:rPr>
              <a:t>Заповнення додатків Д1, 4ДФ, Д5: теорія і практика.</a:t>
            </a:r>
          </a:p>
          <a:p>
            <a:pPr marL="914400" marR="0" lvl="0" indent="-914400" algn="l" defTabSz="914400" rtl="0" eaLnBrk="1" latinLnBrk="0" hangingPunct="1">
              <a:lnSpc>
                <a:spcPct val="100000"/>
              </a:lnSpc>
              <a:spcBef>
                <a:spcPts val="600"/>
              </a:spcBef>
              <a:spcAft>
                <a:spcPct val="0"/>
              </a:spcAft>
              <a:buClrTx/>
              <a:buSzTx/>
              <a:buFont typeface="+mj-lt"/>
              <a:buAutoNum type="arabicPeriod"/>
              <a:defRPr/>
            </a:pPr>
            <a:r>
              <a:rPr kumimoji="0" lang="uk-UA" sz="4800" b="0" i="0" u="none" strike="noStrike" kern="1200" cap="none" spc="0" normalizeH="0" baseline="0" noProof="0" dirty="0">
                <a:ln>
                  <a:noFill/>
                </a:ln>
                <a:solidFill>
                  <a:schemeClr val="tx1"/>
                </a:solidFill>
                <a:effectLst/>
                <a:uLnTx/>
                <a:uFillTx/>
              </a:rPr>
              <a:t>Наслідки неподання об’єднаного звіту.</a:t>
            </a:r>
          </a:p>
        </p:txBody>
      </p:sp>
      <p:sp>
        <p:nvSpPr>
          <p:cNvPr id="5" name="Заголовок 7"/>
          <p:cNvSpPr txBox="1"/>
          <p:nvPr/>
        </p:nvSpPr>
        <p:spPr bwMode="auto">
          <a:xfrm>
            <a:off x="863599" y="823500"/>
            <a:ext cx="165608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cap="none" noProof="0" dirty="0">
                <a:solidFill>
                  <a:schemeClr val="tx1"/>
                </a:solidFill>
                <a:latin typeface="Calibri"/>
                <a:ea typeface="Verdana"/>
                <a:cs typeface="Courier New"/>
              </a:rPr>
              <a:t>І. Нова зарплатна звітність – 2026</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3</a:t>
            </a:fld>
            <a:endParaRPr lang="uk-UA" noProof="0" dirty="0"/>
          </a:p>
        </p:txBody>
      </p:sp>
    </p:spTree>
    <p:extLst>
      <p:ext uri="{BB962C8B-B14F-4D97-AF65-F5344CB8AC3E}">
        <p14:creationId xmlns:p14="http://schemas.microsoft.com/office/powerpoint/2010/main" val="4146884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7FA49F5-DAA3-02F9-DA32-744672FBC287}"/>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DBCFB9CF-70B6-0320-6FEA-84E270DC618C}"/>
              </a:ext>
            </a:extLst>
          </p:cNvPr>
          <p:cNvSpPr/>
          <p:nvPr/>
        </p:nvSpPr>
        <p:spPr bwMode="auto">
          <a:xfrm>
            <a:off x="504000" y="2983500"/>
            <a:ext cx="17281524" cy="5970865"/>
          </a:xfrm>
          <a:prstGeom prst="rect">
            <a:avLst/>
          </a:prstGeom>
        </p:spPr>
        <p:txBody>
          <a:bodyPr wrap="square">
            <a:spAutoFit/>
          </a:bodyPr>
          <a:lstStyle/>
          <a:p>
            <a:pPr lvl="0" defTabSz="914400" rtl="0">
              <a:spcBef>
                <a:spcPts val="1200"/>
              </a:spcBef>
              <a:defRPr/>
            </a:pPr>
            <a:r>
              <a:rPr kumimoji="0" lang="uk-UA" sz="3200" b="1" i="0" u="none" strike="noStrike" kern="0" cap="none" spc="0" normalizeH="0" baseline="0" noProof="0" dirty="0">
                <a:ln>
                  <a:noFill/>
                </a:ln>
                <a:solidFill>
                  <a:prstClr val="black"/>
                </a:solidFill>
                <a:effectLst/>
                <a:uLnTx/>
                <a:uFillTx/>
                <a:cs typeface="Arial"/>
                <a:sym typeface="+mn-ea"/>
              </a:rPr>
              <a:t>Перелік </a:t>
            </a:r>
            <a:r>
              <a:rPr lang="uk-UA" sz="3200" b="1" noProof="0" dirty="0"/>
              <a:t>професій</a:t>
            </a:r>
            <a:r>
              <a:rPr lang="uk-UA" sz="3200" noProof="0" dirty="0"/>
              <a:t> з важкими, шкідливими чи небезпечними умовами праці</a:t>
            </a:r>
            <a:r>
              <a:rPr kumimoji="0" lang="uk-UA" sz="3200" i="0" u="none" strike="noStrike" kern="0" cap="none" spc="0" normalizeH="0" baseline="0" noProof="0" dirty="0">
                <a:ln>
                  <a:noFill/>
                </a:ln>
                <a:solidFill>
                  <a:prstClr val="black"/>
                </a:solidFill>
                <a:effectLst/>
                <a:uLnTx/>
                <a:uFillTx/>
                <a:cs typeface="Arial"/>
                <a:sym typeface="+mn-ea"/>
              </a:rPr>
              <a:t> передбачає наступні категорії (</a:t>
            </a:r>
            <a:r>
              <a:rPr kumimoji="0" lang="uk-UA" sz="3200" i="0" strike="noStrike" kern="0" cap="none" spc="0" normalizeH="0" baseline="0" noProof="0" dirty="0">
                <a:ln>
                  <a:noFill/>
                </a:ln>
                <a:solidFill>
                  <a:prstClr val="black"/>
                </a:solidFill>
                <a:effectLst/>
                <a:uLnTx/>
                <a:uFillTx/>
                <a:cs typeface="Arial"/>
                <a:sym typeface="+mn-ea"/>
              </a:rPr>
              <a:t>затверджено </a:t>
            </a:r>
            <a:r>
              <a:rPr kumimoji="0" lang="uk-UA" sz="3200" i="0" strike="noStrike" kern="0" cap="none" spc="0" normalizeH="0" baseline="0" noProof="0" dirty="0">
                <a:ln>
                  <a:noFill/>
                </a:ln>
                <a:solidFill>
                  <a:prstClr val="black"/>
                </a:solidFill>
                <a:effectLst/>
                <a:uLnTx/>
                <a:uFillTx/>
                <a:cs typeface="Arial"/>
                <a:sym typeface="+mn-ea"/>
                <a:hlinkClick r:id="rId2"/>
              </a:rPr>
              <a:t>Постановою КМУ від 01.04.2026 № 490</a:t>
            </a:r>
            <a:r>
              <a:rPr kumimoji="0" lang="uk-UA" sz="3200" i="0" strike="noStrike" kern="0" cap="none" spc="0" normalizeH="0" baseline="0" noProof="0" dirty="0">
                <a:ln>
                  <a:noFill/>
                </a:ln>
                <a:solidFill>
                  <a:prstClr val="black"/>
                </a:solidFill>
                <a:effectLst/>
                <a:uLnTx/>
                <a:uFillTx/>
                <a:cs typeface="Arial"/>
                <a:sym typeface="+mn-ea"/>
              </a:rPr>
              <a:t>, </a:t>
            </a:r>
            <a:r>
              <a:rPr kumimoji="0" lang="uk-UA" sz="3200" b="1" i="0" strike="noStrike" kern="0" cap="none" spc="0" normalizeH="0" baseline="0" noProof="0" dirty="0">
                <a:ln>
                  <a:noFill/>
                </a:ln>
                <a:solidFill>
                  <a:prstClr val="black"/>
                </a:solidFill>
                <a:effectLst/>
                <a:uLnTx/>
                <a:uFillTx/>
                <a:cs typeface="Arial"/>
                <a:sym typeface="+mn-ea"/>
              </a:rPr>
              <a:t>діє з 01.01.2026</a:t>
            </a:r>
            <a:r>
              <a:rPr kumimoji="0" lang="uk-UA" sz="3200" i="0" u="none" strike="noStrike" kern="0" cap="none" spc="0" normalizeH="0" baseline="0" noProof="0" dirty="0">
                <a:ln>
                  <a:noFill/>
                </a:ln>
                <a:solidFill>
                  <a:prstClr val="black"/>
                </a:solidFill>
                <a:effectLst/>
                <a:uLnTx/>
                <a:uFillTx/>
                <a:cs typeface="Arial"/>
                <a:sym typeface="+mn-ea"/>
              </a:rPr>
              <a:t>):</a:t>
            </a:r>
          </a:p>
          <a:p>
            <a:pPr marL="571500" lvl="0" indent="-571500" defTabSz="914400" rtl="0">
              <a:spcBef>
                <a:spcPts val="1200"/>
              </a:spcBef>
              <a:buFontTx/>
              <a:buChar char="-"/>
              <a:defRPr/>
            </a:pPr>
            <a:r>
              <a:rPr lang="uk-UA" sz="3200" b="1" noProof="0" dirty="0"/>
              <a:t>за результатами атестації</a:t>
            </a:r>
            <a:r>
              <a:rPr lang="uk-UA" sz="3200" noProof="0" dirty="0"/>
              <a:t>: із шкідливими умовами праці, в тому числі важкими та напруженими умовами праці (3 клас); з небезпечними умовами праці (4 клас) згідно з </a:t>
            </a:r>
            <a:r>
              <a:rPr lang="uk-UA" sz="3200" noProof="0" dirty="0">
                <a:hlinkClick r:id="rId3"/>
              </a:rPr>
              <a:t>Наказом МОЗ від 08.04.2014 № 248</a:t>
            </a:r>
            <a:r>
              <a:rPr lang="uk-UA" sz="3200" noProof="0" dirty="0"/>
              <a:t>;</a:t>
            </a:r>
          </a:p>
          <a:p>
            <a:pPr marL="571500" lvl="0" indent="-571500" defTabSz="914400" rtl="0">
              <a:spcBef>
                <a:spcPts val="1200"/>
              </a:spcBef>
              <a:buFontTx/>
              <a:buChar char="-"/>
              <a:defRPr/>
            </a:pPr>
            <a:r>
              <a:rPr lang="uk-UA" sz="3200" noProof="0" dirty="0"/>
              <a:t>належать до робіт з підвищеною небезпекою, </a:t>
            </a:r>
            <a:r>
              <a:rPr lang="uk-UA" sz="3200" b="1" noProof="0" dirty="0"/>
              <a:t>дозвіл</a:t>
            </a:r>
            <a:r>
              <a:rPr lang="uk-UA" sz="3200" noProof="0" dirty="0"/>
              <a:t> для виконання яких надано Держпраці та </a:t>
            </a:r>
            <a:r>
              <a:rPr lang="uk-UA" sz="3200" b="1" noProof="0" dirty="0"/>
              <a:t>зареєстровано</a:t>
            </a:r>
            <a:r>
              <a:rPr lang="uk-UA" sz="3200" noProof="0" dirty="0"/>
              <a:t> </a:t>
            </a:r>
            <a:r>
              <a:rPr lang="uk-UA" sz="3200" b="1" noProof="0" dirty="0"/>
              <a:t>декларацію</a:t>
            </a:r>
            <a:r>
              <a:rPr lang="uk-UA" sz="3200" noProof="0" dirty="0"/>
              <a:t> відповідності матеріально-технічної бази вимогам законодавства з питань охорони праці відповідно до Порядку </a:t>
            </a:r>
            <a:r>
              <a:rPr lang="uk-UA" sz="3200" noProof="0" dirty="0">
                <a:hlinkClick r:id="rId4"/>
              </a:rPr>
              <a:t>від 26.10.2011 № 1107</a:t>
            </a:r>
            <a:r>
              <a:rPr lang="uk-UA" sz="3200" noProof="0" dirty="0"/>
              <a:t>;</a:t>
            </a:r>
          </a:p>
          <a:p>
            <a:pPr marL="571500" lvl="0" indent="-571500" defTabSz="914400" rtl="0">
              <a:spcBef>
                <a:spcPts val="1200"/>
              </a:spcBef>
              <a:buFontTx/>
              <a:buChar char="-"/>
              <a:defRPr/>
            </a:pPr>
            <a:r>
              <a:rPr lang="uk-UA" sz="3200" noProof="0" dirty="0"/>
              <a:t>передбачають проходження військової служби, служби зі спеціальним званням, виконанням аварійно-рятувальних, постійним зберіганням та носінням зброї, керуванням спеціалізованим транспортом </a:t>
            </a:r>
            <a:r>
              <a:rPr lang="uk-UA" sz="3200" b="1" noProof="0" dirty="0"/>
              <a:t>та інші згідно з п. 3 Переліку</a:t>
            </a:r>
            <a:r>
              <a:rPr lang="uk-UA" sz="3200" noProof="0" dirty="0"/>
              <a:t>.</a:t>
            </a:r>
            <a:endParaRPr kumimoji="0" lang="uk-UA" sz="32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1BEDE21B-5BC6-9B65-4C3F-7B0C7DC16A28}"/>
              </a:ext>
            </a:extLst>
          </p:cNvPr>
          <p:cNvSpPr txBox="1"/>
          <p:nvPr/>
        </p:nvSpPr>
        <p:spPr bwMode="auto">
          <a:xfrm>
            <a:off x="503238" y="1183500"/>
            <a:ext cx="17290207"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1. </a:t>
            </a:r>
            <a:r>
              <a:rPr kumimoji="0" lang="uk-UA" b="1" i="0" u="none" strike="noStrike" kern="0" cap="none" spc="0" normalizeH="0" baseline="0" noProof="0" dirty="0">
                <a:ln>
                  <a:noFill/>
                </a:ln>
                <a:solidFill>
                  <a:schemeClr val="tx1"/>
                </a:solidFill>
                <a:effectLst/>
                <a:uLnTx/>
                <a:uFillTx/>
                <a:cs typeface="+mn-lt"/>
                <a:sym typeface="+mn-ea"/>
              </a:rPr>
              <a:t>Загальні та спеціальні умови виконання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551B2246-6056-1403-A6B7-344235C6CD37}"/>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30</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78929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F5BD44A-8EE7-1EAA-6138-57B0FAC15AA4}"/>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45D57788-9E9E-54F9-72AC-DA2568C9D364}"/>
              </a:ext>
            </a:extLst>
          </p:cNvPr>
          <p:cNvSpPr/>
          <p:nvPr/>
        </p:nvSpPr>
        <p:spPr bwMode="auto">
          <a:xfrm>
            <a:off x="504000" y="2972197"/>
            <a:ext cx="17281524" cy="6724918"/>
          </a:xfrm>
          <a:prstGeom prst="rect">
            <a:avLst/>
          </a:prstGeom>
        </p:spPr>
        <p:txBody>
          <a:bodyPr wrap="square">
            <a:spAutoFit/>
          </a:bodyPr>
          <a:lstStyle/>
          <a:p>
            <a:pPr lvl="0" defTabSz="914400" rtl="0">
              <a:spcBef>
                <a:spcPts val="600"/>
              </a:spcBef>
              <a:defRPr/>
            </a:pPr>
            <a:r>
              <a:rPr kumimoji="0" lang="uk-UA" sz="3600" b="1" i="0" u="none" strike="noStrike" kern="0" cap="none" spc="0" normalizeH="0" baseline="0" noProof="0" dirty="0">
                <a:ln>
                  <a:noFill/>
                </a:ln>
                <a:solidFill>
                  <a:prstClr val="black"/>
                </a:solidFill>
                <a:effectLst/>
                <a:uLnTx/>
                <a:uFillTx/>
                <a:cs typeface="Arial"/>
                <a:sym typeface="+mn-ea"/>
              </a:rPr>
              <a:t>Приклади:</a:t>
            </a:r>
          </a:p>
          <a:p>
            <a:pPr lvl="0" defTabSz="914400" rtl="0">
              <a:spcBef>
                <a:spcPts val="600"/>
              </a:spcBef>
              <a:defRPr/>
            </a:pPr>
            <a:r>
              <a:rPr kumimoji="0" lang="uk-UA" sz="3600" b="1" i="0" u="none" strike="noStrike" kern="0" cap="none" spc="0" normalizeH="0" baseline="0" noProof="0" dirty="0">
                <a:ln>
                  <a:noFill/>
                </a:ln>
                <a:solidFill>
                  <a:prstClr val="black"/>
                </a:solidFill>
                <a:effectLst/>
                <a:uLnTx/>
                <a:uFillTx/>
                <a:cs typeface="Arial"/>
                <a:sym typeface="+mn-ea"/>
              </a:rPr>
              <a:t>1.</a:t>
            </a:r>
            <a:r>
              <a:rPr kumimoji="0" lang="uk-UA" sz="3600" i="0" u="none" strike="noStrike" kern="0" cap="none" spc="0" normalizeH="0" baseline="0" noProof="0" dirty="0">
                <a:ln>
                  <a:noFill/>
                </a:ln>
                <a:solidFill>
                  <a:prstClr val="black"/>
                </a:solidFill>
                <a:effectLst/>
                <a:uLnTx/>
                <a:uFillTx/>
                <a:cs typeface="Arial"/>
                <a:sym typeface="+mn-ea"/>
              </a:rPr>
              <a:t> СКШП за січень - 5 осіб, за лютий – 6 осіб, за березень - 11 осіб.</a:t>
            </a:r>
          </a:p>
          <a:p>
            <a:pPr lvl="0" defTabSz="914400" rtl="0">
              <a:spcBef>
                <a:spcPts val="600"/>
              </a:spcBef>
              <a:defRPr/>
            </a:pPr>
            <a:r>
              <a:rPr lang="uk-UA" sz="3600" noProof="0" dirty="0">
                <a:solidFill>
                  <a:prstClr val="black"/>
                </a:solidFill>
                <a:cs typeface="Arial"/>
                <a:sym typeface="+mn-ea"/>
              </a:rPr>
              <a:t>СКШП за квартал: (5+6+11) / 3 = 7,3 = 7 осіб – </a:t>
            </a:r>
            <a:r>
              <a:rPr lang="uk-UA" sz="3600" b="1" noProof="0" dirty="0">
                <a:solidFill>
                  <a:prstClr val="black"/>
                </a:solidFill>
                <a:cs typeface="Arial"/>
                <a:sym typeface="+mn-ea"/>
              </a:rPr>
              <a:t>норматив виконувати не треба</a:t>
            </a:r>
            <a:r>
              <a:rPr lang="uk-UA" sz="3600" noProof="0" dirty="0">
                <a:solidFill>
                  <a:prstClr val="black"/>
                </a:solidFill>
                <a:cs typeface="Arial"/>
                <a:sym typeface="+mn-ea"/>
              </a:rPr>
              <a:t>.</a:t>
            </a:r>
          </a:p>
          <a:p>
            <a:pPr lvl="0" defTabSz="914400" rtl="0">
              <a:spcBef>
                <a:spcPts val="600"/>
              </a:spcBef>
              <a:defRPr/>
            </a:pPr>
            <a:r>
              <a:rPr kumimoji="0" lang="uk-UA" sz="3600" b="1" i="0" u="none" strike="noStrike" kern="0" cap="none" spc="0" normalizeH="0" baseline="0" noProof="0" dirty="0">
                <a:ln>
                  <a:noFill/>
                </a:ln>
                <a:solidFill>
                  <a:prstClr val="black"/>
                </a:solidFill>
                <a:effectLst/>
                <a:uLnTx/>
                <a:uFillTx/>
                <a:cs typeface="Arial"/>
                <a:sym typeface="+mn-ea"/>
              </a:rPr>
              <a:t>2</a:t>
            </a:r>
            <a:r>
              <a:rPr lang="uk-UA" sz="3600" b="1" noProof="0" dirty="0">
                <a:solidFill>
                  <a:prstClr val="black"/>
                </a:solidFill>
                <a:sym typeface="+mn-ea"/>
              </a:rPr>
              <a:t>.</a:t>
            </a:r>
            <a:r>
              <a:rPr lang="uk-UA" sz="3600" noProof="0" dirty="0">
                <a:solidFill>
                  <a:prstClr val="black"/>
                </a:solidFill>
                <a:sym typeface="+mn-ea"/>
              </a:rPr>
              <a:t> СКШП за січень - 19 осіб, за лютий – 18 осіб, за березень - 15 осіб, з них у кожному місяці по 10 працівників зі шкідливими умовами праці.</a:t>
            </a:r>
          </a:p>
          <a:p>
            <a:pPr lvl="0" defTabSz="914400" rtl="0">
              <a:spcBef>
                <a:spcPts val="600"/>
              </a:spcBef>
              <a:defRPr/>
            </a:pPr>
            <a:r>
              <a:rPr lang="uk-UA" sz="3600" noProof="0" dirty="0">
                <a:solidFill>
                  <a:prstClr val="black"/>
                </a:solidFill>
                <a:sym typeface="+mn-ea"/>
              </a:rPr>
              <a:t>СКШП за квартал: (19-10+18-10+15-10) / 3 = 7,3 = 7 осіб – </a:t>
            </a:r>
            <a:r>
              <a:rPr lang="uk-UA" sz="3600" b="1" noProof="0" dirty="0">
                <a:solidFill>
                  <a:prstClr val="black"/>
                </a:solidFill>
                <a:sym typeface="+mn-ea"/>
              </a:rPr>
              <a:t>норматив виконувати не треба.</a:t>
            </a:r>
            <a:endParaRPr lang="uk-UA" sz="3600" noProof="0" dirty="0">
              <a:solidFill>
                <a:prstClr val="black"/>
              </a:solidFill>
              <a:sym typeface="+mn-ea"/>
            </a:endParaRPr>
          </a:p>
          <a:p>
            <a:pPr lvl="0" defTabSz="914400" rtl="0">
              <a:spcBef>
                <a:spcPts val="600"/>
              </a:spcBef>
              <a:defRPr/>
            </a:pPr>
            <a:r>
              <a:rPr kumimoji="0" lang="uk-UA" sz="3600" b="1" i="0" u="none" strike="noStrike" kern="0" cap="none" spc="0" normalizeH="0" baseline="0" noProof="0" dirty="0">
                <a:ln>
                  <a:noFill/>
                </a:ln>
                <a:solidFill>
                  <a:prstClr val="black"/>
                </a:solidFill>
                <a:effectLst/>
                <a:uLnTx/>
                <a:uFillTx/>
                <a:cs typeface="Arial"/>
                <a:sym typeface="+mn-ea"/>
              </a:rPr>
              <a:t>3.</a:t>
            </a:r>
            <a:r>
              <a:rPr kumimoji="0" lang="uk-UA" sz="3600" i="0" u="none" strike="noStrike" kern="0" cap="none" spc="0" normalizeH="0" baseline="0" noProof="0" dirty="0">
                <a:ln>
                  <a:noFill/>
                </a:ln>
                <a:solidFill>
                  <a:prstClr val="black"/>
                </a:solidFill>
                <a:effectLst/>
                <a:uLnTx/>
                <a:uFillTx/>
                <a:cs typeface="Arial"/>
                <a:sym typeface="+mn-ea"/>
              </a:rPr>
              <a:t> </a:t>
            </a:r>
            <a:r>
              <a:rPr lang="uk-UA" sz="3600" noProof="0" dirty="0">
                <a:solidFill>
                  <a:prstClr val="black"/>
                </a:solidFill>
                <a:sym typeface="+mn-ea"/>
              </a:rPr>
              <a:t>СКШП за січень - 5 осіб, за лютий – 5 осіб, за березень - 13 осіб.</a:t>
            </a:r>
          </a:p>
          <a:p>
            <a:pPr lvl="0" defTabSz="914400" rtl="0">
              <a:spcBef>
                <a:spcPts val="600"/>
              </a:spcBef>
              <a:defRPr/>
            </a:pPr>
            <a:r>
              <a:rPr lang="uk-UA" sz="3600" noProof="0" dirty="0">
                <a:solidFill>
                  <a:prstClr val="black"/>
                </a:solidFill>
                <a:sym typeface="+mn-ea"/>
              </a:rPr>
              <a:t>СКШП за квартал: (5+5+13) / 3 = 7,67 = 8 осіб – </a:t>
            </a:r>
            <a:r>
              <a:rPr lang="uk-UA" sz="3600" b="1" noProof="0" dirty="0">
                <a:solidFill>
                  <a:prstClr val="black"/>
                </a:solidFill>
                <a:sym typeface="+mn-ea"/>
              </a:rPr>
              <a:t>норматив треба виконати</a:t>
            </a:r>
            <a:r>
              <a:rPr lang="uk-UA" sz="3600" noProof="0" dirty="0">
                <a:solidFill>
                  <a:prstClr val="black"/>
                </a:solidFill>
                <a:sym typeface="+mn-ea"/>
              </a:rPr>
              <a:t>:</a:t>
            </a:r>
          </a:p>
          <a:p>
            <a:pPr lvl="0" defTabSz="914400" rtl="0">
              <a:spcBef>
                <a:spcPts val="600"/>
              </a:spcBef>
              <a:defRPr/>
            </a:pPr>
            <a:r>
              <a:rPr lang="uk-UA" sz="3600" noProof="0" dirty="0">
                <a:solidFill>
                  <a:prstClr val="black"/>
                </a:solidFill>
                <a:sym typeface="+mn-ea"/>
              </a:rPr>
              <a:t>або мати 1 працівника з інвалідністю (за квартальною СКШП) або сплатити цільовий внесок.</a:t>
            </a:r>
            <a:endParaRPr kumimoji="0" lang="uk-UA" sz="36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27F985D5-91ED-1A17-79EB-BACADE7561A6}"/>
              </a:ext>
            </a:extLst>
          </p:cNvPr>
          <p:cNvSpPr txBox="1"/>
          <p:nvPr/>
        </p:nvSpPr>
        <p:spPr bwMode="auto">
          <a:xfrm>
            <a:off x="503238" y="1183500"/>
            <a:ext cx="17281525" cy="923330"/>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1. </a:t>
            </a:r>
            <a:r>
              <a:rPr kumimoji="0" lang="uk-UA" b="1" i="0" u="none" strike="noStrike" kern="0" cap="none" spc="0" normalizeH="0" baseline="0" noProof="0" dirty="0">
                <a:ln>
                  <a:noFill/>
                </a:ln>
                <a:solidFill>
                  <a:schemeClr val="tx1"/>
                </a:solidFill>
                <a:effectLst/>
                <a:uLnTx/>
                <a:uFillTx/>
                <a:cs typeface="+mn-lt"/>
                <a:sym typeface="+mn-ea"/>
              </a:rPr>
              <a:t>Загальні та спеціальні умови виконання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A13C4411-3A8B-7BCE-0239-078EF118608C}"/>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31</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0233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6BA8D73-21BB-2A02-4CA0-E0D671CCCDBB}"/>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DD8BBF74-C10F-42A4-B113-A91199ACDEE6}"/>
              </a:ext>
            </a:extLst>
          </p:cNvPr>
          <p:cNvSpPr/>
          <p:nvPr/>
        </p:nvSpPr>
        <p:spPr bwMode="auto">
          <a:xfrm>
            <a:off x="506321" y="2983500"/>
            <a:ext cx="17281524" cy="6093976"/>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effectLst/>
                <a:uLnTx/>
                <a:uFillTx/>
                <a:cs typeface="Arial"/>
                <a:sym typeface="+mn-ea"/>
              </a:rPr>
              <a:t>Для виконання нормативу працівник з інвалідністю має:</a:t>
            </a:r>
          </a:p>
          <a:p>
            <a:pPr marL="742950" marR="0" lvl="0" indent="-7429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arenR"/>
              <a:tabLst/>
              <a:defRPr/>
            </a:pPr>
            <a:r>
              <a:rPr lang="uk-UA" sz="3600" noProof="0" dirty="0">
                <a:cs typeface="Arial"/>
                <a:sym typeface="+mn-ea"/>
              </a:rPr>
              <a:t>працювати за </a:t>
            </a:r>
            <a:r>
              <a:rPr lang="uk-UA" sz="3600" b="1" noProof="0" dirty="0">
                <a:cs typeface="Arial"/>
                <a:sym typeface="+mn-ea"/>
              </a:rPr>
              <a:t>основним</a:t>
            </a:r>
            <a:r>
              <a:rPr lang="uk-UA" sz="3600" noProof="0" dirty="0">
                <a:cs typeface="Arial"/>
                <a:sym typeface="+mn-ea"/>
              </a:rPr>
              <a:t> місцем роботи;</a:t>
            </a:r>
          </a:p>
          <a:p>
            <a:pPr marL="742950" marR="0" lvl="0" indent="-7429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arenR"/>
              <a:tabLst/>
              <a:defRPr/>
            </a:pPr>
            <a:r>
              <a:rPr lang="uk-UA" sz="3600" noProof="0" dirty="0">
                <a:cs typeface="Arial"/>
                <a:sym typeface="+mn-ea"/>
              </a:rPr>
              <a:t>надати </a:t>
            </a:r>
            <a:r>
              <a:rPr lang="uk-UA" sz="3600" b="1" noProof="0" dirty="0">
                <a:cs typeface="Arial"/>
                <a:sym typeface="+mn-ea"/>
              </a:rPr>
              <a:t>документи</a:t>
            </a:r>
            <a:r>
              <a:rPr lang="uk-UA" sz="3600" noProof="0" dirty="0">
                <a:cs typeface="Arial"/>
                <a:sym typeface="+mn-ea"/>
              </a:rPr>
              <a:t>, що підтверджують інвалідність (витяг з рішення у паперовій чи електронній формі або копія довідки МСЕК, видана до 2025 року безстроково, копія пенсійного посвідчення чи посвідчення отримувача соцдопомоги). </a:t>
            </a:r>
            <a:r>
              <a:rPr lang="uk-UA" sz="3600" b="1" noProof="0" dirty="0">
                <a:cs typeface="Arial"/>
                <a:sym typeface="+mn-ea"/>
              </a:rPr>
              <a:t>Група інвалідності значення не має!</a:t>
            </a:r>
          </a:p>
          <a:p>
            <a:pPr marL="742950" lvl="0" indent="-742950" defTabSz="914400" rtl="0">
              <a:spcBef>
                <a:spcPts val="1200"/>
              </a:spcBef>
              <a:buFont typeface="Arial" panose="020B0604020202020204" pitchFamily="34" charset="0"/>
              <a:buAutoNum type="arabicParenR"/>
              <a:defRPr/>
            </a:pPr>
            <a:r>
              <a:rPr lang="uk-UA" sz="3600" b="1" noProof="0" dirty="0">
                <a:sym typeface="+mn-ea"/>
              </a:rPr>
              <a:t>нараховану</a:t>
            </a:r>
            <a:r>
              <a:rPr lang="uk-UA" sz="3600" noProof="0" dirty="0">
                <a:sym typeface="+mn-ea"/>
              </a:rPr>
              <a:t> </a:t>
            </a:r>
            <a:r>
              <a:rPr lang="uk-UA" sz="3600" b="1" noProof="0" dirty="0">
                <a:sym typeface="+mn-ea"/>
              </a:rPr>
              <a:t>зарплату</a:t>
            </a:r>
            <a:r>
              <a:rPr lang="uk-UA" sz="3600" noProof="0" dirty="0">
                <a:sym typeface="+mn-ea"/>
              </a:rPr>
              <a:t> за повністю відпрацьований календарний місяць, розмір якої </a:t>
            </a:r>
            <a:r>
              <a:rPr lang="uk-UA" sz="3600" b="1" noProof="0" dirty="0">
                <a:sym typeface="+mn-ea"/>
              </a:rPr>
              <a:t>перевищує</a:t>
            </a:r>
            <a:r>
              <a:rPr lang="uk-UA" sz="3600" noProof="0" dirty="0">
                <a:sym typeface="+mn-ea"/>
              </a:rPr>
              <a:t> розмір мінімальної заробітної плати (більше 8647 грн у 2026 році) з розрахунку нормальної тривалості робочого часу або якщо за рахунок заходів розумного пристосування тривалість робочого часу є скороченою або неповною</a:t>
            </a:r>
            <a:r>
              <a:rPr lang="uk-UA" sz="3600" noProof="0" dirty="0">
                <a:cs typeface="Arial"/>
                <a:sym typeface="+mn-ea"/>
              </a:rPr>
              <a:t>.</a:t>
            </a:r>
            <a:endParaRPr kumimoji="0" lang="uk-UA" sz="3600" b="0" i="0" u="none" strike="noStrike" kern="0" cap="none" spc="0" normalizeH="0" baseline="0" noProof="0" dirty="0">
              <a:ln>
                <a:noFill/>
              </a:ln>
              <a:effectLst/>
              <a:uLnTx/>
              <a:uFillTx/>
              <a:cs typeface="Arial"/>
              <a:sym typeface="+mn-ea"/>
            </a:endParaRPr>
          </a:p>
        </p:txBody>
      </p:sp>
      <p:sp>
        <p:nvSpPr>
          <p:cNvPr id="5" name="Заголовок 7">
            <a:extLst>
              <a:ext uri="{FF2B5EF4-FFF2-40B4-BE49-F238E27FC236}">
                <a16:creationId xmlns:a16="http://schemas.microsoft.com/office/drawing/2014/main" id="{C37485C9-A790-EE3F-4C13-89AB28247C2E}"/>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3C92EA5F-DEAC-3C02-7DC4-2E8C2449D55C}"/>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schemeClr val="tx1"/>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32</a:t>
            </a:fld>
            <a:endParaRPr kumimoji="0" lang="uk-UA" sz="1800" b="0" i="0" u="none" strike="noStrike" kern="0" cap="none" spc="0" normalizeH="0" baseline="0" noProof="0" dirty="0">
              <a:ln>
                <a:noFill/>
              </a:ln>
              <a:solidFill>
                <a:schemeClr val="tx1"/>
              </a:solidFill>
              <a:effectLst/>
              <a:uLnTx/>
              <a:uFillTx/>
              <a:cs typeface="Arial"/>
            </a:endParaRPr>
          </a:p>
        </p:txBody>
      </p:sp>
    </p:spTree>
    <p:extLst>
      <p:ext uri="{BB962C8B-B14F-4D97-AF65-F5344CB8AC3E}">
        <p14:creationId xmlns:p14="http://schemas.microsoft.com/office/powerpoint/2010/main" val="43324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39814F4-4A8F-4314-135A-5C5099C4916D}"/>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5DA6787E-B672-A622-48F7-B2CC579702D0}"/>
              </a:ext>
            </a:extLst>
          </p:cNvPr>
          <p:cNvSpPr/>
          <p:nvPr/>
        </p:nvSpPr>
        <p:spPr bwMode="auto">
          <a:xfrm>
            <a:off x="506321" y="2981528"/>
            <a:ext cx="17281524" cy="664797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Заходи</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розумного</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пристосування</a:t>
            </a:r>
            <a:r>
              <a:rPr kumimoji="0" lang="uk-UA" sz="3600" i="0" u="none" strike="noStrike" kern="0" cap="none" spc="0" normalizeH="0" baseline="0" noProof="0" dirty="0">
                <a:ln>
                  <a:noFill/>
                </a:ln>
                <a:solidFill>
                  <a:prstClr val="black"/>
                </a:solidFill>
                <a:effectLst/>
                <a:uLnTx/>
                <a:uFillTx/>
                <a:cs typeface="Arial"/>
                <a:sym typeface="+mn-ea"/>
              </a:rPr>
              <a:t> здійснюються роботодавцями у порядку </a:t>
            </a:r>
            <a:r>
              <a:rPr kumimoji="0" lang="uk-UA" sz="3600" i="0" u="none" strike="noStrike" kern="0" cap="none" spc="0" normalizeH="0" baseline="0" noProof="0" dirty="0">
                <a:ln>
                  <a:noFill/>
                </a:ln>
                <a:solidFill>
                  <a:prstClr val="black"/>
                </a:solidFill>
                <a:effectLst/>
                <a:uLnTx/>
                <a:uFillTx/>
                <a:cs typeface="Arial"/>
                <a:sym typeface="+mn-ea"/>
                <a:hlinkClick r:id="rId2"/>
              </a:rPr>
              <a:t>ст. 17-1 Закону № 875 </a:t>
            </a:r>
            <a:r>
              <a:rPr kumimoji="0" lang="uk-UA" sz="3600" i="0" u="none" strike="noStrike" kern="0" cap="none" spc="0" normalizeH="0" baseline="0" noProof="0" dirty="0">
                <a:ln>
                  <a:noFill/>
                </a:ln>
                <a:solidFill>
                  <a:prstClr val="black"/>
                </a:solidFill>
                <a:effectLst/>
                <a:uLnTx/>
                <a:uFillTx/>
                <a:cs typeface="Arial"/>
                <a:sym typeface="+mn-ea"/>
              </a:rPr>
              <a:t>і передбачають зокрема:</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запровадження </a:t>
            </a:r>
            <a:r>
              <a:rPr kumimoji="0" lang="uk-UA" sz="3600" b="1" i="0" u="none" strike="noStrike" kern="0" cap="none" spc="0" normalizeH="0" baseline="0" noProof="0" dirty="0">
                <a:ln>
                  <a:noFill/>
                </a:ln>
                <a:solidFill>
                  <a:prstClr val="black"/>
                </a:solidFill>
                <a:effectLst/>
                <a:uLnTx/>
                <a:uFillTx/>
                <a:cs typeface="Arial"/>
                <a:sym typeface="+mn-ea"/>
              </a:rPr>
              <a:t>надомної</a:t>
            </a:r>
            <a:r>
              <a:rPr kumimoji="0" lang="uk-UA" sz="3600" b="0" i="0" u="none" strike="noStrike" kern="0" cap="none" spc="0" normalizeH="0" baseline="0" noProof="0" dirty="0">
                <a:ln>
                  <a:noFill/>
                </a:ln>
                <a:solidFill>
                  <a:prstClr val="black"/>
                </a:solidFill>
                <a:effectLst/>
                <a:uLnTx/>
                <a:uFillTx/>
                <a:cs typeface="Arial"/>
                <a:sym typeface="+mn-ea"/>
              </a:rPr>
              <a:t> та </a:t>
            </a:r>
            <a:r>
              <a:rPr kumimoji="0" lang="uk-UA" sz="3600" b="1" i="0" u="none" strike="noStrike" kern="0" cap="none" spc="0" normalizeH="0" baseline="0" noProof="0" dirty="0">
                <a:ln>
                  <a:noFill/>
                </a:ln>
                <a:solidFill>
                  <a:prstClr val="black"/>
                </a:solidFill>
                <a:effectLst/>
                <a:uLnTx/>
                <a:uFillTx/>
                <a:cs typeface="Arial"/>
                <a:sym typeface="+mn-ea"/>
              </a:rPr>
              <a:t>дистанційної</a:t>
            </a:r>
            <a:r>
              <a:rPr kumimoji="0" lang="uk-UA" sz="3600" b="0" i="0" u="none" strike="noStrike" kern="0" cap="none" spc="0" normalizeH="0" baseline="0" noProof="0" dirty="0">
                <a:ln>
                  <a:noFill/>
                </a:ln>
                <a:solidFill>
                  <a:prstClr val="black"/>
                </a:solidFill>
                <a:effectLst/>
                <a:uLnTx/>
                <a:uFillTx/>
                <a:cs typeface="Arial"/>
                <a:sym typeface="+mn-ea"/>
              </a:rPr>
              <a:t> роботи;</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звуження змісту та/чи зменшення </a:t>
            </a:r>
            <a:r>
              <a:rPr kumimoji="0" lang="uk-UA" sz="3600" b="1" i="0" u="none" strike="noStrike" kern="0" cap="none" spc="0" normalizeH="0" baseline="0" noProof="0" dirty="0">
                <a:ln>
                  <a:noFill/>
                </a:ln>
                <a:solidFill>
                  <a:prstClr val="black"/>
                </a:solidFill>
                <a:effectLst/>
                <a:uLnTx/>
                <a:uFillTx/>
                <a:cs typeface="Arial"/>
                <a:sym typeface="+mn-ea"/>
              </a:rPr>
              <a:t>обсягу трудових обов’язків </a:t>
            </a:r>
            <a:r>
              <a:rPr kumimoji="0" lang="uk-UA" sz="3600" b="0" i="0" u="none" strike="noStrike" kern="0" cap="none" spc="0" normalizeH="0" baseline="0" noProof="0" dirty="0">
                <a:ln>
                  <a:noFill/>
                </a:ln>
                <a:solidFill>
                  <a:prstClr val="black"/>
                </a:solidFill>
                <a:effectLst/>
                <a:uLnTx/>
                <a:uFillTx/>
                <a:cs typeface="Arial"/>
                <a:sym typeface="+mn-ea"/>
              </a:rPr>
              <a:t>за посадою, яку займає особа з інвалідністю, що не може бути підставою для зменшення розміру оплати праці;</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зміни робочого або навчального графіка особи з інвалідністю, зокрема, запровадження </a:t>
            </a:r>
            <a:r>
              <a:rPr kumimoji="0" lang="uk-UA" sz="3600" b="1" i="0" u="none" strike="noStrike" kern="0" cap="none" spc="0" normalizeH="0" baseline="0" noProof="0" dirty="0">
                <a:ln>
                  <a:noFill/>
                </a:ln>
                <a:solidFill>
                  <a:prstClr val="black"/>
                </a:solidFill>
                <a:effectLst/>
                <a:uLnTx/>
                <a:uFillTx/>
                <a:cs typeface="Arial"/>
                <a:sym typeface="+mn-ea"/>
              </a:rPr>
              <a:t>скороченої</a:t>
            </a:r>
            <a:r>
              <a:rPr kumimoji="0" lang="uk-UA" sz="3600" b="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тривалості</a:t>
            </a:r>
            <a:r>
              <a:rPr kumimoji="0" lang="uk-UA" sz="3600" b="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робочого</a:t>
            </a:r>
            <a:r>
              <a:rPr kumimoji="0" lang="uk-UA" sz="3600" b="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часу</a:t>
            </a:r>
            <a:r>
              <a:rPr kumimoji="0" lang="uk-UA" sz="3600" b="0" i="0" u="none" strike="noStrike" kern="0" cap="none" spc="0" normalizeH="0" baseline="0" noProof="0" dirty="0">
                <a:ln>
                  <a:noFill/>
                </a:ln>
                <a:solidFill>
                  <a:prstClr val="black"/>
                </a:solidFill>
                <a:effectLst/>
                <a:uLnTx/>
                <a:uFillTx/>
                <a:cs typeface="Arial"/>
                <a:sym typeface="+mn-ea"/>
              </a:rPr>
              <a:t> при одночасному збереженні розміру оплати праці на рівні повного відпрацювання загальної норми тривалості робочого часу, </a:t>
            </a:r>
            <a:r>
              <a:rPr kumimoji="0" lang="uk-UA" sz="3600" b="1" i="0" u="none" strike="noStrike" kern="0" cap="none" spc="0" normalizeH="0" baseline="0" noProof="0" dirty="0">
                <a:ln>
                  <a:noFill/>
                </a:ln>
                <a:solidFill>
                  <a:prstClr val="black"/>
                </a:solidFill>
                <a:effectLst/>
                <a:uLnTx/>
                <a:uFillTx/>
                <a:cs typeface="Arial"/>
                <a:sym typeface="+mn-ea"/>
              </a:rPr>
              <a:t>гнучкого</a:t>
            </a:r>
            <a:r>
              <a:rPr kumimoji="0" lang="uk-UA" sz="3600" b="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графіка</a:t>
            </a:r>
            <a:r>
              <a:rPr kumimoji="0" lang="uk-UA" sz="3600" b="0" i="0" u="none" strike="noStrike" kern="0" cap="none" spc="0" normalizeH="0" baseline="0" noProof="0" dirty="0">
                <a:ln>
                  <a:noFill/>
                </a:ln>
                <a:solidFill>
                  <a:prstClr val="black"/>
                </a:solidFill>
                <a:effectLst/>
                <a:uLnTx/>
                <a:uFillTx/>
                <a:cs typeface="Arial"/>
                <a:sym typeface="+mn-ea"/>
              </a:rPr>
              <a:t> роботи, надання додаткових перерв для зайняття фізичними вправами або відпочинку, що включаються у робочий час, </a:t>
            </a:r>
            <a:r>
              <a:rPr kumimoji="0" lang="uk-UA" sz="3600" b="1" i="0" u="none" strike="noStrike" kern="0" cap="none" spc="0" normalizeH="0" baseline="0" noProof="0" dirty="0">
                <a:ln>
                  <a:noFill/>
                </a:ln>
                <a:solidFill>
                  <a:prstClr val="black"/>
                </a:solidFill>
                <a:effectLst/>
                <a:uLnTx/>
                <a:uFillTx/>
                <a:cs typeface="Arial"/>
                <a:sym typeface="+mn-ea"/>
              </a:rPr>
              <a:t>тощо</a:t>
            </a:r>
            <a:r>
              <a:rPr lang="uk-UA" sz="3600" noProof="0" dirty="0">
                <a:solidFill>
                  <a:prstClr val="black"/>
                </a:solidFill>
                <a:cs typeface="Arial"/>
                <a:sym typeface="+mn-ea"/>
              </a:rPr>
              <a:t>.</a:t>
            </a:r>
            <a:endParaRPr kumimoji="0" lang="uk-UA" sz="3600" b="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22BDA4DE-091A-23AB-C7B7-E8A627D1C1C6}"/>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64C7815A-F51C-14AC-2B77-30D1CF793299}"/>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33</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1529878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4661FCA-335A-9462-CB91-37B8EB89C3B7}"/>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CCAE0ED6-D8CA-6279-67CE-72A54461D872}"/>
              </a:ext>
            </a:extLst>
          </p:cNvPr>
          <p:cNvSpPr/>
          <p:nvPr/>
        </p:nvSpPr>
        <p:spPr bwMode="auto">
          <a:xfrm>
            <a:off x="506321" y="2983500"/>
            <a:ext cx="17281524" cy="664797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3600" i="0" u="none" strike="noStrike" kern="0" cap="none" spc="0" normalizeH="0" baseline="0" noProof="0" dirty="0">
                <a:ln>
                  <a:noFill/>
                </a:ln>
                <a:solidFill>
                  <a:prstClr val="black"/>
                </a:solidFill>
                <a:effectLst/>
                <a:uLnTx/>
                <a:uFillTx/>
                <a:cs typeface="Arial"/>
                <a:sym typeface="+mn-ea"/>
                <a:hlinkClick r:id="rId2"/>
              </a:rPr>
              <a:t>Стаття 172 КЗпП </a:t>
            </a:r>
            <a:r>
              <a:rPr kumimoji="0" lang="uk-UA" sz="3600" i="0" u="none" strike="noStrike" kern="0" cap="none" spc="0" normalizeH="0" baseline="0" noProof="0" dirty="0">
                <a:ln>
                  <a:noFill/>
                </a:ln>
                <a:solidFill>
                  <a:prstClr val="black"/>
                </a:solidFill>
                <a:effectLst/>
                <a:uLnTx/>
                <a:uFillTx/>
                <a:cs typeface="Arial"/>
                <a:sym typeface="+mn-ea"/>
              </a:rPr>
              <a:t>передбачає, що особі з інвалідністю </a:t>
            </a:r>
            <a:r>
              <a:rPr kumimoji="0" lang="uk-UA" sz="3600" b="1" i="0" u="none" strike="noStrike" kern="0" cap="none" spc="0" normalizeH="0" baseline="0" noProof="0" dirty="0">
                <a:ln>
                  <a:noFill/>
                </a:ln>
                <a:solidFill>
                  <a:prstClr val="black"/>
                </a:solidFill>
                <a:effectLst/>
                <a:uLnTx/>
                <a:uFillTx/>
                <a:cs typeface="Arial"/>
                <a:sym typeface="+mn-ea"/>
              </a:rPr>
              <a:t>за бажанням </a:t>
            </a:r>
            <a:r>
              <a:rPr kumimoji="0" lang="uk-UA" sz="3600" i="0" u="none" strike="noStrike" kern="0" cap="none" spc="0" normalizeH="0" baseline="0" noProof="0" dirty="0">
                <a:ln>
                  <a:noFill/>
                </a:ln>
                <a:solidFill>
                  <a:prstClr val="black"/>
                </a:solidFill>
                <a:effectLst/>
                <a:uLnTx/>
                <a:uFillTx/>
                <a:cs typeface="Arial"/>
                <a:sym typeface="+mn-ea"/>
              </a:rPr>
              <a:t>або за вимогами індивідуальної програми реабілітації можуть встановлюватися режим роботи на умовах неповного робочого дня чи робочого тижня.</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uk-UA" sz="3600" noProof="0" dirty="0">
                <a:solidFill>
                  <a:prstClr val="black"/>
                </a:solidFill>
                <a:cs typeface="Arial"/>
                <a:sym typeface="+mn-ea"/>
              </a:rPr>
              <a:t>Таким чином, немає підстав стверджувати, що введення неповного робочого часу є перешкодою для зарахування працівника з інвалідністю до нормативу.</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Приклад. </a:t>
            </a:r>
            <a:r>
              <a:rPr kumimoji="0" lang="uk-UA" sz="3600" i="0" u="none" strike="noStrike" kern="0" cap="none" spc="0" normalizeH="0" baseline="0" noProof="0" dirty="0">
                <a:ln>
                  <a:noFill/>
                </a:ln>
                <a:solidFill>
                  <a:prstClr val="black"/>
                </a:solidFill>
                <a:effectLst/>
                <a:uLnTx/>
                <a:uFillTx/>
                <a:cs typeface="Arial"/>
                <a:sym typeface="+mn-ea"/>
              </a:rPr>
              <a:t>На підприємстві працюють 3 </a:t>
            </a:r>
            <a:r>
              <a:rPr lang="uk-UA" sz="3600" noProof="0" dirty="0">
                <a:solidFill>
                  <a:prstClr val="black"/>
                </a:solidFill>
                <a:cs typeface="Arial"/>
                <a:sym typeface="+mn-ea"/>
              </a:rPr>
              <a:t>працівники з інвалідністю за основним місцем роботи за нарахованою зарплатою за місяць більше 8647 грн:</a:t>
            </a:r>
          </a:p>
          <a:p>
            <a:pPr marL="571500" marR="0" lvl="0" indent="-571500" algn="l" defTabSz="914400" rtl="0" eaLnBrk="1" fontAlgn="auto" latinLnBrk="0" hangingPunct="1">
              <a:lnSpc>
                <a:spcPct val="100000"/>
              </a:lnSpc>
              <a:spcBef>
                <a:spcPts val="600"/>
              </a:spcBef>
              <a:spcAft>
                <a:spcPts val="0"/>
              </a:spcAft>
              <a:buClrTx/>
              <a:buSzTx/>
              <a:buFontTx/>
              <a:buChar char="-"/>
              <a:tabLst/>
              <a:defRPr/>
            </a:pPr>
            <a:r>
              <a:rPr kumimoji="0" lang="uk-UA" sz="3600" i="0" u="none" strike="noStrike" kern="0" cap="none" spc="0" normalizeH="0" baseline="0" noProof="0" dirty="0">
                <a:ln>
                  <a:noFill/>
                </a:ln>
                <a:solidFill>
                  <a:prstClr val="black"/>
                </a:solidFill>
                <a:effectLst/>
                <a:uLnTx/>
                <a:uFillTx/>
                <a:cs typeface="Arial"/>
                <a:sym typeface="+mn-ea"/>
              </a:rPr>
              <a:t>перший працює повний робочий час;</a:t>
            </a:r>
          </a:p>
          <a:p>
            <a:pPr marL="571500" marR="0" lvl="0" indent="-571500" algn="l" defTabSz="914400" rtl="0" eaLnBrk="1" fontAlgn="auto" latinLnBrk="0" hangingPunct="1">
              <a:lnSpc>
                <a:spcPct val="100000"/>
              </a:lnSpc>
              <a:spcBef>
                <a:spcPts val="600"/>
              </a:spcBef>
              <a:spcAft>
                <a:spcPts val="0"/>
              </a:spcAft>
              <a:buClrTx/>
              <a:buSzTx/>
              <a:buFontTx/>
              <a:buChar char="-"/>
              <a:tabLst/>
              <a:defRPr/>
            </a:pPr>
            <a:r>
              <a:rPr lang="uk-UA" sz="3600" noProof="0" dirty="0">
                <a:solidFill>
                  <a:prstClr val="black"/>
                </a:solidFill>
                <a:cs typeface="Arial"/>
                <a:sym typeface="+mn-ea"/>
              </a:rPr>
              <a:t>другий працює на умовах неповного робочого часу (0,5 зайнятості);</a:t>
            </a:r>
          </a:p>
          <a:p>
            <a:pPr marL="571500" marR="0" lvl="0" indent="-571500" algn="l" defTabSz="914400" rtl="0" eaLnBrk="1" fontAlgn="auto" latinLnBrk="0" hangingPunct="1">
              <a:lnSpc>
                <a:spcPct val="100000"/>
              </a:lnSpc>
              <a:spcBef>
                <a:spcPts val="600"/>
              </a:spcBef>
              <a:spcAft>
                <a:spcPts val="0"/>
              </a:spcAft>
              <a:buClrTx/>
              <a:buSzTx/>
              <a:buFontTx/>
              <a:buChar char="-"/>
              <a:tabLst/>
              <a:defRPr/>
            </a:pPr>
            <a:r>
              <a:rPr kumimoji="0" lang="uk-UA" sz="3600" i="0" u="none" strike="noStrike" kern="0" cap="none" spc="0" normalizeH="0" baseline="0" noProof="0" dirty="0">
                <a:ln>
                  <a:noFill/>
                </a:ln>
                <a:solidFill>
                  <a:prstClr val="black"/>
                </a:solidFill>
                <a:effectLst/>
                <a:uLnTx/>
                <a:uFillTx/>
                <a:cs typeface="Arial"/>
                <a:sym typeface="+mn-ea"/>
              </a:rPr>
              <a:t>третій працює на умовах скороченого робочого часу по 7 годин на день.</a:t>
            </a:r>
          </a:p>
          <a:p>
            <a:pPr marR="0" lvl="0" algn="l" defTabSz="914400" rtl="0" eaLnBrk="1" fontAlgn="auto" latinLnBrk="0" hangingPunct="1">
              <a:lnSpc>
                <a:spcPct val="100000"/>
              </a:lnSpc>
              <a:spcBef>
                <a:spcPts val="600"/>
              </a:spcBef>
              <a:spcAft>
                <a:spcPts val="0"/>
              </a:spcAft>
              <a:buClrTx/>
              <a:buSzTx/>
              <a:tabLst/>
              <a:defRPr/>
            </a:pPr>
            <a:r>
              <a:rPr lang="uk-UA" sz="3600" b="1" noProof="0" dirty="0">
                <a:solidFill>
                  <a:prstClr val="black"/>
                </a:solidFill>
                <a:cs typeface="Arial"/>
                <a:sym typeface="+mn-ea"/>
              </a:rPr>
              <a:t>Усіх трьох можна зарахувати до нормативу.</a:t>
            </a:r>
            <a:endParaRPr kumimoji="0" lang="uk-UA" sz="3600" b="1"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390B86F9-D43E-A630-84AA-985CE30E0401}"/>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2007EE0C-6349-96D7-9581-A07136104209}"/>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34</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21161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DF76FB6-6274-ED3C-58AE-000DE4B98647}"/>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75C63AA1-A864-CC97-0E49-3280412D2F2E}"/>
              </a:ext>
            </a:extLst>
          </p:cNvPr>
          <p:cNvSpPr/>
          <p:nvPr/>
        </p:nvSpPr>
        <p:spPr bwMode="auto">
          <a:xfrm>
            <a:off x="506321" y="2829619"/>
            <a:ext cx="17281524" cy="7263527"/>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i="0" u="none" strike="noStrike" kern="0" cap="none" spc="0" normalizeH="0" baseline="0" noProof="0" dirty="0">
                <a:ln>
                  <a:noFill/>
                </a:ln>
                <a:solidFill>
                  <a:prstClr val="black"/>
                </a:solidFill>
                <a:effectLst/>
                <a:uLnTx/>
                <a:uFillTx/>
                <a:cs typeface="Arial"/>
                <a:sym typeface="+mn-ea"/>
              </a:rPr>
              <a:t>Виходячи зі змісту поняття «заробітна плата» з метою зарахування у норматив працівнику з інвалідністю необхідно нарахувати зарплату за місяць більше МЗП з урахуванням видів виплат:</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uk-UA" sz="3600" b="1" noProof="0" dirty="0">
              <a:solidFill>
                <a:prstClr val="black"/>
              </a:solidFill>
              <a:cs typeface="Arial"/>
              <a:sym typeface="+mn-ea"/>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uk-UA" sz="3600" b="1" i="0" u="none" strike="noStrike" kern="0" cap="none" spc="0" normalizeH="0" baseline="0" noProof="0" dirty="0">
              <a:ln>
                <a:noFill/>
              </a:ln>
              <a:solidFill>
                <a:prstClr val="black"/>
              </a:solidFill>
              <a:effectLst/>
              <a:uLnTx/>
              <a:uFillTx/>
              <a:cs typeface="Arial"/>
              <a:sym typeface="+mn-ea"/>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uk-UA" sz="3600" b="1" noProof="0" dirty="0">
              <a:solidFill>
                <a:prstClr val="black"/>
              </a:solidFill>
              <a:cs typeface="Arial"/>
              <a:sym typeface="+mn-ea"/>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uk-UA" sz="3600" b="1" i="0" u="none" strike="noStrike" kern="0" cap="none" spc="0" normalizeH="0" baseline="0" noProof="0" dirty="0">
              <a:ln>
                <a:noFill/>
              </a:ln>
              <a:solidFill>
                <a:prstClr val="black"/>
              </a:solidFill>
              <a:effectLst/>
              <a:uLnTx/>
              <a:uFillTx/>
              <a:cs typeface="Arial"/>
              <a:sym typeface="+mn-ea"/>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uk-UA" sz="3600" b="1" noProof="0" dirty="0">
              <a:solidFill>
                <a:prstClr val="black"/>
              </a:solidFill>
              <a:cs typeface="Arial"/>
              <a:sym typeface="+mn-ea"/>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uk-UA" sz="3600" b="1" i="0" u="none" strike="noStrike" kern="0" cap="none" spc="0" normalizeH="0" baseline="0" noProof="0" dirty="0">
              <a:ln>
                <a:noFill/>
              </a:ln>
              <a:solidFill>
                <a:prstClr val="black"/>
              </a:solidFill>
              <a:effectLst/>
              <a:uLnTx/>
              <a:uFillTx/>
              <a:cs typeface="Arial"/>
              <a:sym typeface="+mn-ea"/>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uk-UA" sz="3600" b="1" noProof="0" dirty="0">
                <a:solidFill>
                  <a:prstClr val="black"/>
                </a:solidFill>
                <a:cs typeface="Arial"/>
                <a:sym typeface="+mn-ea"/>
              </a:rPr>
              <a:t>Фактично нараховано 8647 грн або менше? </a:t>
            </a:r>
            <a:r>
              <a:rPr lang="uk-UA" sz="3600" noProof="0" dirty="0">
                <a:solidFill>
                  <a:prstClr val="black"/>
                </a:solidFill>
                <a:cs typeface="Arial"/>
                <a:sym typeface="+mn-ea"/>
              </a:rPr>
              <a:t>Для зарахування у норматив доплачуємо до розміру принаймні 8648 грн (більше МЗП).</a:t>
            </a:r>
            <a:endParaRPr kumimoji="0" lang="uk-UA" sz="36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80E4615D-F0AC-5D5A-CCAC-7C7B2E6C5686}"/>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0151079D-1A2C-0493-8BC0-04547EA7D239}"/>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35</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graphicFrame>
        <p:nvGraphicFramePr>
          <p:cNvPr id="3" name="Таблиця 2">
            <a:extLst>
              <a:ext uri="{FF2B5EF4-FFF2-40B4-BE49-F238E27FC236}">
                <a16:creationId xmlns:a16="http://schemas.microsoft.com/office/drawing/2014/main" id="{96895872-F65B-4EEB-6471-059477DDA691}"/>
              </a:ext>
            </a:extLst>
          </p:cNvPr>
          <p:cNvGraphicFramePr>
            <a:graphicFrameLocks noGrp="1"/>
          </p:cNvGraphicFramePr>
          <p:nvPr>
            <p:extLst>
              <p:ext uri="{D42A27DB-BD31-4B8C-83A1-F6EECF244321}">
                <p14:modId xmlns:p14="http://schemas.microsoft.com/office/powerpoint/2010/main" val="2773059632"/>
              </p:ext>
            </p:extLst>
          </p:nvPr>
        </p:nvGraphicFramePr>
        <p:xfrm>
          <a:off x="504000" y="4629845"/>
          <a:ext cx="17277679" cy="4023360"/>
        </p:xfrm>
        <a:graphic>
          <a:graphicData uri="http://schemas.openxmlformats.org/drawingml/2006/table">
            <a:tbl>
              <a:tblPr firstRow="1" bandRow="1">
                <a:tableStyleId>{72833802-FEF1-4C79-8D5D-14CF1EAF98D9}</a:tableStyleId>
              </a:tblPr>
              <a:tblGrid>
                <a:gridCol w="9214763">
                  <a:extLst>
                    <a:ext uri="{9D8B030D-6E8A-4147-A177-3AD203B41FA5}">
                      <a16:colId xmlns:a16="http://schemas.microsoft.com/office/drawing/2014/main" val="2028395040"/>
                    </a:ext>
                  </a:extLst>
                </a:gridCol>
                <a:gridCol w="8062916">
                  <a:extLst>
                    <a:ext uri="{9D8B030D-6E8A-4147-A177-3AD203B41FA5}">
                      <a16:colId xmlns:a16="http://schemas.microsoft.com/office/drawing/2014/main" val="400418275"/>
                    </a:ext>
                  </a:extLst>
                </a:gridCol>
              </a:tblGrid>
              <a:tr h="122688">
                <a:tc>
                  <a:txBody>
                    <a:bodyPr/>
                    <a:lstStyle/>
                    <a:p>
                      <a:pPr algn="ctr"/>
                      <a:r>
                        <a:rPr lang="uk-UA" sz="2800" baseline="0" noProof="0" dirty="0">
                          <a:solidFill>
                            <a:schemeClr val="tx1"/>
                          </a:solidFill>
                        </a:rPr>
                        <a:t>До зарплати включаємо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D4"/>
                    </a:solidFill>
                  </a:tcPr>
                </a:tc>
                <a:tc>
                  <a:txBody>
                    <a:bodyPr/>
                    <a:lstStyle/>
                    <a:p>
                      <a:pPr algn="ctr"/>
                      <a:r>
                        <a:rPr lang="uk-UA" sz="2800" baseline="0" noProof="0" dirty="0">
                          <a:solidFill>
                            <a:schemeClr val="tx1"/>
                          </a:solidFill>
                        </a:rPr>
                        <a:t>До зарплати не включаємо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D4"/>
                    </a:solidFill>
                  </a:tcPr>
                </a:tc>
                <a:extLst>
                  <a:ext uri="{0D108BD9-81ED-4DB2-BD59-A6C34878D82A}">
                    <a16:rowId xmlns:a16="http://schemas.microsoft.com/office/drawing/2014/main" val="3007076781"/>
                  </a:ext>
                </a:extLst>
              </a:tr>
              <a:tr h="1483360">
                <a:tc>
                  <a:txBody>
                    <a:bodyPr/>
                    <a:lstStyle/>
                    <a:p>
                      <a:pPr marL="0" indent="0">
                        <a:buFontTx/>
                        <a:buNone/>
                      </a:pPr>
                      <a:r>
                        <a:rPr lang="uk-UA" sz="2800" noProof="0" dirty="0"/>
                        <a:t>Основну, додаткову зарплату та інші компенсаційні виплати, зокрема:</a:t>
                      </a:r>
                    </a:p>
                    <a:p>
                      <a:pPr marL="457200" indent="-457200">
                        <a:buFontTx/>
                        <a:buChar char="-"/>
                      </a:pPr>
                      <a:r>
                        <a:rPr lang="uk-UA" sz="2800" noProof="0" dirty="0"/>
                        <a:t>оклад, годинну та відрядну зарплату;</a:t>
                      </a:r>
                    </a:p>
                    <a:p>
                      <a:pPr marL="457200" indent="-457200">
                        <a:buFontTx/>
                        <a:buChar char="-"/>
                      </a:pPr>
                      <a:r>
                        <a:rPr lang="uk-UA" sz="2800" noProof="0" dirty="0"/>
                        <a:t>доплати на надбавки;</a:t>
                      </a:r>
                    </a:p>
                    <a:p>
                      <a:pPr marL="457200" indent="-457200">
                        <a:buFontTx/>
                        <a:buChar char="-"/>
                      </a:pPr>
                      <a:r>
                        <a:rPr lang="uk-UA" sz="2800" noProof="0" dirty="0"/>
                        <a:t>премії;</a:t>
                      </a:r>
                    </a:p>
                    <a:p>
                      <a:pPr marL="457200" indent="-457200">
                        <a:buFontTx/>
                        <a:buChar char="-"/>
                      </a:pPr>
                      <a:r>
                        <a:rPr lang="uk-UA" sz="2800" noProof="0" dirty="0"/>
                        <a:t>відпусткові;</a:t>
                      </a:r>
                    </a:p>
                    <a:p>
                      <a:pPr marL="457200" indent="-457200">
                        <a:buFontTx/>
                        <a:buChar char="-"/>
                      </a:pPr>
                      <a:r>
                        <a:rPr lang="uk-UA" sz="2800" noProof="0" dirty="0"/>
                        <a:t>середній заробіток за дні відрядження;</a:t>
                      </a:r>
                    </a:p>
                    <a:p>
                      <a:pPr marL="457200" indent="-457200">
                        <a:buFontTx/>
                        <a:buChar char="-"/>
                      </a:pPr>
                      <a:r>
                        <a:rPr lang="uk-UA" sz="2800" noProof="0" dirty="0"/>
                        <a:t>систематичну матеріальну допомогу.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noProof="0" dirty="0"/>
                        <a:t>Виплати, які не належать до фонду оплати праці, зокрема:</a:t>
                      </a:r>
                    </a:p>
                    <a:p>
                      <a:pPr marL="457200" indent="-457200">
                        <a:buFontTx/>
                        <a:buChar char="-"/>
                      </a:pPr>
                      <a:r>
                        <a:rPr lang="uk-UA" sz="2800" noProof="0" dirty="0"/>
                        <a:t>лікарняні за рахунок роботодавця і ПФУ;</a:t>
                      </a:r>
                    </a:p>
                    <a:p>
                      <a:pPr marL="457200" indent="-457200">
                        <a:buFontTx/>
                        <a:buChar char="-"/>
                      </a:pPr>
                      <a:r>
                        <a:rPr lang="uk-UA" sz="2800" noProof="0" dirty="0"/>
                        <a:t>допомога по вагітності та пологах;</a:t>
                      </a:r>
                    </a:p>
                    <a:p>
                      <a:pPr marL="457200" indent="-457200">
                        <a:buFontTx/>
                        <a:buChar char="-"/>
                      </a:pPr>
                      <a:r>
                        <a:rPr lang="uk-UA" sz="2800" noProof="0" dirty="0"/>
                        <a:t>разові матеріальні допомоги;</a:t>
                      </a:r>
                    </a:p>
                    <a:p>
                      <a:pPr marL="457200" indent="-457200">
                        <a:buFontTx/>
                        <a:buChar char="-"/>
                      </a:pPr>
                      <a:r>
                        <a:rPr lang="uk-UA" sz="2800" noProof="0" dirty="0"/>
                        <a:t>вихідна допомога при звільненні;</a:t>
                      </a:r>
                    </a:p>
                    <a:p>
                      <a:pPr marL="457200" indent="-457200">
                        <a:buFontTx/>
                        <a:buChar char="-"/>
                      </a:pPr>
                      <a:r>
                        <a:rPr lang="uk-UA" sz="2800" noProof="0" dirty="0"/>
                        <a:t>витрати у відрядженні (добові, проживання, проїзд тощо)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305441"/>
                  </a:ext>
                </a:extLst>
              </a:tr>
            </a:tbl>
          </a:graphicData>
        </a:graphic>
      </p:graphicFrame>
    </p:spTree>
    <p:extLst>
      <p:ext uri="{BB962C8B-B14F-4D97-AF65-F5344CB8AC3E}">
        <p14:creationId xmlns:p14="http://schemas.microsoft.com/office/powerpoint/2010/main" val="1745321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87BE3CC-8877-B145-9A18-458D43CC38BE}"/>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98E305AD-1F5D-F749-0F70-E75F612BBB82}"/>
              </a:ext>
            </a:extLst>
          </p:cNvPr>
          <p:cNvSpPr/>
          <p:nvPr/>
        </p:nvSpPr>
        <p:spPr bwMode="auto">
          <a:xfrm>
            <a:off x="506321" y="2983500"/>
            <a:ext cx="17281524" cy="6494085"/>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Приклад. </a:t>
            </a:r>
            <a:r>
              <a:rPr kumimoji="0" lang="uk-UA" sz="3600" i="0" u="none" strike="noStrike" kern="0" cap="none" spc="0" normalizeH="0" baseline="0" noProof="0" dirty="0">
                <a:ln>
                  <a:noFill/>
                </a:ln>
                <a:solidFill>
                  <a:prstClr val="black"/>
                </a:solidFill>
                <a:effectLst/>
                <a:uLnTx/>
                <a:uFillTx/>
                <a:cs typeface="Arial"/>
                <a:sym typeface="+mn-ea"/>
              </a:rPr>
              <a:t>Підприємству необхідно виконати норматив 2 працівників з інвалідністю. Фактично працевлаштовано за основним місцем роботи 3 працівники з інвалідністю з нарахованою зарплатою за місяць:</a:t>
            </a:r>
          </a:p>
          <a:p>
            <a:pPr marL="571500" marR="0" lvl="0" indent="-571500" algn="l" defTabSz="914400" rtl="0" eaLnBrk="1" fontAlgn="auto" latinLnBrk="0" hangingPunct="1">
              <a:lnSpc>
                <a:spcPct val="100000"/>
              </a:lnSpc>
              <a:spcBef>
                <a:spcPts val="600"/>
              </a:spcBef>
              <a:spcAft>
                <a:spcPts val="0"/>
              </a:spcAft>
              <a:buClrTx/>
              <a:buSzTx/>
              <a:buFontTx/>
              <a:buChar char="-"/>
              <a:tabLst/>
              <a:defRPr/>
            </a:pPr>
            <a:r>
              <a:rPr lang="uk-UA" sz="3600" noProof="0" dirty="0">
                <a:solidFill>
                  <a:prstClr val="black"/>
                </a:solidFill>
                <a:cs typeface="Arial"/>
                <a:sym typeface="+mn-ea"/>
              </a:rPr>
              <a:t>першому: 10 000 грн – включаємо у норматив;</a:t>
            </a:r>
          </a:p>
          <a:p>
            <a:pPr marL="571500" marR="0" lvl="0" indent="-571500" algn="l" defTabSz="914400" rtl="0" eaLnBrk="1" fontAlgn="auto" latinLnBrk="0" hangingPunct="1">
              <a:lnSpc>
                <a:spcPct val="100000"/>
              </a:lnSpc>
              <a:spcBef>
                <a:spcPts val="600"/>
              </a:spcBef>
              <a:spcAft>
                <a:spcPts val="0"/>
              </a:spcAft>
              <a:buClrTx/>
              <a:buSzTx/>
              <a:buFontTx/>
              <a:buChar char="-"/>
              <a:tabLst/>
              <a:defRPr/>
            </a:pPr>
            <a:r>
              <a:rPr lang="uk-UA" sz="3600" noProof="0" dirty="0">
                <a:solidFill>
                  <a:prstClr val="black"/>
                </a:solidFill>
                <a:cs typeface="Arial"/>
                <a:sym typeface="+mn-ea"/>
              </a:rPr>
              <a:t>другому: 8000 грн + лікарняні 5000 грн – не включаємо у норматив або доплачуємо принаймні 648 грн, наприклад, премії;</a:t>
            </a:r>
          </a:p>
          <a:p>
            <a:pPr marL="571500" marR="0" lvl="0" indent="-571500" algn="l" defTabSz="914400" rtl="0" eaLnBrk="1" fontAlgn="auto" latinLnBrk="0" hangingPunct="1">
              <a:lnSpc>
                <a:spcPct val="100000"/>
              </a:lnSpc>
              <a:spcBef>
                <a:spcPts val="600"/>
              </a:spcBef>
              <a:spcAft>
                <a:spcPts val="0"/>
              </a:spcAft>
              <a:buClrTx/>
              <a:buSzTx/>
              <a:buFontTx/>
              <a:buChar char="-"/>
              <a:tabLst/>
              <a:defRPr/>
            </a:pPr>
            <a:r>
              <a:rPr lang="uk-UA" sz="3600" noProof="0" dirty="0">
                <a:solidFill>
                  <a:prstClr val="black"/>
                </a:solidFill>
                <a:cs typeface="Arial"/>
                <a:sym typeface="+mn-ea"/>
              </a:rPr>
              <a:t>третій увесь місяць перебував у відпустці без збереження зарплати, тобто зарплата 0,00 грн – не включаємо у норматив і немає необхідності додаткових нарахувань, якщо зарахували перших двох. Якщо другому нічого не доплачували, третьому треба нарахувати принаймні 8648 грн зарплати.</a:t>
            </a:r>
          </a:p>
          <a:p>
            <a:pPr marR="0" lvl="0" algn="l" defTabSz="914400" rtl="0" eaLnBrk="1" fontAlgn="auto" latinLnBrk="0" hangingPunct="1">
              <a:lnSpc>
                <a:spcPct val="100000"/>
              </a:lnSpc>
              <a:spcBef>
                <a:spcPts val="600"/>
              </a:spcBef>
              <a:spcAft>
                <a:spcPts val="0"/>
              </a:spcAft>
              <a:buClrTx/>
              <a:buSzTx/>
              <a:tabLst/>
              <a:defRPr/>
            </a:pPr>
            <a:r>
              <a:rPr kumimoji="0" lang="uk-UA" sz="3600" i="0" u="none" strike="noStrike" kern="0" cap="none" spc="0" normalizeH="0" baseline="0" noProof="0" dirty="0">
                <a:ln>
                  <a:noFill/>
                </a:ln>
                <a:solidFill>
                  <a:prstClr val="black"/>
                </a:solidFill>
                <a:effectLst/>
                <a:uLnTx/>
                <a:uFillTx/>
                <a:cs typeface="Arial"/>
                <a:sym typeface="+mn-ea"/>
              </a:rPr>
              <a:t>Без додаткових нарахувань </a:t>
            </a:r>
            <a:r>
              <a:rPr lang="uk-UA" sz="3600" noProof="0" dirty="0">
                <a:solidFill>
                  <a:prstClr val="black"/>
                </a:solidFill>
                <a:cs typeface="Arial"/>
                <a:sym typeface="+mn-ea"/>
              </a:rPr>
              <a:t>другого і третього працівника у норматив не включаємо</a:t>
            </a:r>
            <a:r>
              <a:rPr lang="uk-UA" sz="3600" b="1" noProof="0" dirty="0">
                <a:solidFill>
                  <a:prstClr val="black"/>
                </a:solidFill>
                <a:cs typeface="Arial"/>
                <a:sym typeface="+mn-ea"/>
              </a:rPr>
              <a:t>.</a:t>
            </a:r>
            <a:endParaRPr kumimoji="0" lang="uk-UA" sz="3600" b="1"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316730F3-8436-ADC1-E13C-0B5FCCF8145A}"/>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CF0E4092-70C0-EC26-A2BF-9D5B62FFF9B7}"/>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36</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496602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B678BD-CCAB-A8F7-118D-DE127D04AE12}"/>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5F6D237D-A066-79E1-5BE2-A78364F853CC}"/>
              </a:ext>
            </a:extLst>
          </p:cNvPr>
          <p:cNvSpPr/>
          <p:nvPr/>
        </p:nvSpPr>
        <p:spPr bwMode="auto">
          <a:xfrm>
            <a:off x="506321" y="2983500"/>
            <a:ext cx="17281524" cy="624786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4000" b="1" i="0" u="none" strike="noStrike" kern="0" cap="none" spc="0" normalizeH="0" baseline="0" noProof="0" dirty="0">
                <a:ln>
                  <a:noFill/>
                </a:ln>
                <a:solidFill>
                  <a:prstClr val="black"/>
                </a:solidFill>
                <a:effectLst/>
                <a:uLnTx/>
                <a:uFillTx/>
                <a:cs typeface="Arial"/>
                <a:sym typeface="+mn-ea"/>
              </a:rPr>
              <a:t>Приклад. </a:t>
            </a:r>
            <a:r>
              <a:rPr kumimoji="0" lang="uk-UA" sz="4000" i="0" u="none" strike="noStrike" kern="0" cap="none" spc="0" normalizeH="0" baseline="0" noProof="0" dirty="0">
                <a:ln>
                  <a:noFill/>
                </a:ln>
                <a:solidFill>
                  <a:prstClr val="black"/>
                </a:solidFill>
                <a:effectLst/>
                <a:uLnTx/>
                <a:uFillTx/>
                <a:cs typeface="Arial"/>
                <a:sym typeface="+mn-ea"/>
              </a:rPr>
              <a:t>Підприємство має СКШП за січень – 7 осіб, за лютий – 7 осіб, за березень – 9 осіб. З 01.02 працював 1 працівник з інвалідністю за основним місцем роботи. Зарплата за лютий – 8647 грн, зарплата за березень – 9000 грн.</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uk-UA" sz="4000" b="1" noProof="0" dirty="0">
                <a:solidFill>
                  <a:prstClr val="black"/>
                </a:solidFill>
                <a:cs typeface="Arial"/>
                <a:sym typeface="+mn-ea"/>
              </a:rPr>
              <a:t>СКШП за квартал:</a:t>
            </a:r>
            <a:r>
              <a:rPr lang="uk-UA" sz="4000" noProof="0" dirty="0">
                <a:solidFill>
                  <a:prstClr val="black"/>
                </a:solidFill>
                <a:cs typeface="Arial"/>
                <a:sym typeface="+mn-ea"/>
              </a:rPr>
              <a:t> (7+7+9) / 3 = 7,67 = 8 – потрібно виконати норматив.</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4000" b="1" i="0" u="none" strike="noStrike" kern="0" cap="none" spc="0" normalizeH="0" baseline="0" noProof="0" dirty="0">
                <a:ln>
                  <a:noFill/>
                </a:ln>
                <a:solidFill>
                  <a:prstClr val="black"/>
                </a:solidFill>
                <a:effectLst/>
                <a:uLnTx/>
                <a:uFillTx/>
                <a:cs typeface="Arial"/>
                <a:sym typeface="+mn-ea"/>
              </a:rPr>
              <a:t>СКШП працівника з інвалідністю за квартал: (</a:t>
            </a:r>
            <a:r>
              <a:rPr kumimoji="0" lang="uk-UA" sz="4000" i="0" u="none" strike="noStrike" kern="0" cap="none" spc="0" normalizeH="0" baseline="0" noProof="0" dirty="0">
                <a:ln>
                  <a:noFill/>
                </a:ln>
                <a:solidFill>
                  <a:prstClr val="black"/>
                </a:solidFill>
                <a:effectLst/>
                <a:uLnTx/>
                <a:uFillTx/>
                <a:cs typeface="Arial"/>
                <a:sym typeface="+mn-ea"/>
              </a:rPr>
              <a:t>0+1+1) / 3 = 0,67 = 1.</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uk-UA" sz="4000" b="1" noProof="0" dirty="0">
                <a:solidFill>
                  <a:prstClr val="black"/>
                </a:solidFill>
                <a:cs typeface="Arial"/>
                <a:sym typeface="+mn-ea"/>
              </a:rPr>
              <a:t>Зарплатний критерій: </a:t>
            </a:r>
            <a:r>
              <a:rPr lang="uk-UA" sz="4000" noProof="0" dirty="0">
                <a:solidFill>
                  <a:prstClr val="black"/>
                </a:solidFill>
                <a:cs typeface="Arial"/>
                <a:sym typeface="+mn-ea"/>
              </a:rPr>
              <a:t>за лютий – не виконано, за березень – виконано.</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4000" b="1" i="0" u="none" strike="noStrike" kern="0" cap="none" spc="0" normalizeH="0" baseline="0" noProof="0" dirty="0">
                <a:ln>
                  <a:noFill/>
                </a:ln>
                <a:solidFill>
                  <a:prstClr val="black"/>
                </a:solidFill>
                <a:effectLst/>
                <a:uLnTx/>
                <a:uFillTx/>
                <a:cs typeface="Arial"/>
                <a:sym typeface="+mn-ea"/>
              </a:rPr>
              <a:t>Зарахування</a:t>
            </a:r>
            <a:r>
              <a:rPr lang="uk-UA" sz="4000" b="1" noProof="0" dirty="0">
                <a:solidFill>
                  <a:prstClr val="black"/>
                </a:solidFill>
                <a:cs typeface="Arial"/>
                <a:sym typeface="+mn-ea"/>
              </a:rPr>
              <a:t> в норматив: </a:t>
            </a:r>
            <a:r>
              <a:rPr lang="uk-UA" sz="4000" noProof="0" dirty="0">
                <a:solidFill>
                  <a:prstClr val="black"/>
                </a:solidFill>
                <a:cs typeface="Arial"/>
                <a:sym typeface="+mn-ea"/>
              </a:rPr>
              <a:t>(0+0+1) / 3 = 0,33 - норматив за квартал не виконано, потрібно сплатити цільовий внесок.</a:t>
            </a:r>
            <a:endParaRPr kumimoji="0" lang="uk-UA" sz="40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01D0477E-A618-B92A-8CE1-A2F683A01134}"/>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00FF5ADF-51DF-C592-8934-A1DF6D192AD0}"/>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37</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78867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098B660-2251-C737-C09F-5C41A0A6AAB0}"/>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AE281AF3-976B-19F1-7330-22A91EAE4744}"/>
              </a:ext>
            </a:extLst>
          </p:cNvPr>
          <p:cNvSpPr/>
          <p:nvPr/>
        </p:nvSpPr>
        <p:spPr bwMode="auto">
          <a:xfrm>
            <a:off x="506321" y="2957301"/>
            <a:ext cx="17281524" cy="7017306"/>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uk-UA" sz="3900" b="1" noProof="0" dirty="0">
                <a:solidFill>
                  <a:prstClr val="black"/>
                </a:solidFill>
                <a:cs typeface="Arial"/>
                <a:sym typeface="+mn-ea"/>
              </a:rPr>
              <a:t>Спецправило подвійного зарахування працівника з інвалідністю:</a:t>
            </a:r>
          </a:p>
          <a:p>
            <a:r>
              <a:rPr lang="uk-UA" sz="3900" noProof="0" dirty="0"/>
              <a:t>Роботодавець </a:t>
            </a:r>
            <a:r>
              <a:rPr lang="uk-UA" sz="3900" b="1" noProof="0" dirty="0"/>
              <a:t>у порядку, встановленому Кабміном</a:t>
            </a:r>
            <a:r>
              <a:rPr lang="uk-UA" sz="3900" noProof="0" dirty="0"/>
              <a:t>, має право подвійного зарахування до нормативу (два робочих місця визначення нормативу) у разі працевлаштування: </a:t>
            </a:r>
          </a:p>
          <a:p>
            <a:r>
              <a:rPr lang="uk-UA" sz="3900" noProof="0" dirty="0"/>
              <a:t>- особи з інвалідністю І групи незалежно від причин її встановлення; </a:t>
            </a:r>
          </a:p>
          <a:p>
            <a:r>
              <a:rPr lang="uk-UA" sz="3900" noProof="0" dirty="0"/>
              <a:t>- особи з інвалідністю II групи з порушенням зору </a:t>
            </a:r>
            <a:r>
              <a:rPr lang="uk-UA" sz="3900" u="sng" noProof="0" dirty="0"/>
              <a:t>за наявності хвороби згідно з додатком до Порядку</a:t>
            </a:r>
            <a:r>
              <a:rPr lang="uk-UA" sz="3900" noProof="0" dirty="0"/>
              <a:t>; </a:t>
            </a:r>
          </a:p>
          <a:p>
            <a:r>
              <a:rPr lang="uk-UA" sz="3900" noProof="0" dirty="0"/>
              <a:t>- особи з інвалідністю II групи з психічними розладами </a:t>
            </a:r>
            <a:r>
              <a:rPr lang="uk-UA" sz="3900" u="sng" noProof="0" dirty="0"/>
              <a:t>за наявності хвороби згідно з додатком до Порядку</a:t>
            </a:r>
            <a:r>
              <a:rPr lang="uk-UA" sz="3900" noProof="0" dirty="0"/>
              <a:t>.</a:t>
            </a:r>
          </a:p>
          <a:p>
            <a:pPr lvl="0" defTabSz="914400" rtl="0">
              <a:spcBef>
                <a:spcPts val="1200"/>
              </a:spcBef>
              <a:defRPr/>
            </a:pPr>
            <a:r>
              <a:rPr lang="uk-UA" sz="3900" b="1" noProof="0" dirty="0">
                <a:solidFill>
                  <a:prstClr val="black"/>
                </a:solidFill>
                <a:cs typeface="Arial"/>
                <a:sym typeface="+mn-ea"/>
              </a:rPr>
              <a:t>Порядок</a:t>
            </a:r>
            <a:r>
              <a:rPr lang="uk-UA" sz="3900" noProof="0" dirty="0">
                <a:solidFill>
                  <a:prstClr val="black"/>
                </a:solidFill>
                <a:cs typeface="Arial"/>
                <a:sym typeface="+mn-ea"/>
              </a:rPr>
              <a:t> затверджено </a:t>
            </a:r>
            <a:r>
              <a:rPr lang="uk-UA" sz="3900" noProof="0" dirty="0">
                <a:solidFill>
                  <a:prstClr val="black"/>
                </a:solidFill>
                <a:cs typeface="Arial"/>
                <a:sym typeface="+mn-ea"/>
                <a:hlinkClick r:id="rId2"/>
              </a:rPr>
              <a:t>Постановою КМУ від 01.04.2026 № 490</a:t>
            </a:r>
            <a:r>
              <a:rPr lang="uk-UA" sz="3900" noProof="0" dirty="0">
                <a:solidFill>
                  <a:prstClr val="black"/>
                </a:solidFill>
                <a:cs typeface="Arial"/>
                <a:sym typeface="+mn-ea"/>
              </a:rPr>
              <a:t>, але застосовується з 1 січня 2026 року.</a:t>
            </a:r>
            <a:endParaRPr kumimoji="0" lang="uk-UA" sz="39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D1987DBF-F649-9F3A-8482-17B89557873B}"/>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EC6E3165-AD77-BCA7-2585-31EBCC9C4B09}"/>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38</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582798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84404FE-08A3-637D-BEBD-0FFF2091FF08}"/>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C8924049-3BD5-81CE-C1C2-0187B531D4E7}"/>
              </a:ext>
            </a:extLst>
          </p:cNvPr>
          <p:cNvSpPr/>
          <p:nvPr/>
        </p:nvSpPr>
        <p:spPr bwMode="auto">
          <a:xfrm>
            <a:off x="506321" y="2957301"/>
            <a:ext cx="17281524" cy="5909310"/>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uk-UA" sz="3900" b="1" noProof="0" dirty="0">
                <a:solidFill>
                  <a:prstClr val="black"/>
                </a:solidFill>
                <a:cs typeface="Arial"/>
                <a:sym typeface="+mn-ea"/>
              </a:rPr>
              <a:t>Спецправило подвійного зарахування застосовується з певними особливостями, які стосуються саме подвійного зарахування:</a:t>
            </a:r>
          </a:p>
          <a:p>
            <a:pPr marL="571500" lvl="0" indent="-571500" defTabSz="914400" rtl="0">
              <a:spcBef>
                <a:spcPts val="1200"/>
              </a:spcBef>
              <a:buFontTx/>
              <a:buChar char="-"/>
              <a:defRPr/>
            </a:pPr>
            <a:r>
              <a:rPr lang="uk-UA" sz="4000" noProof="0" dirty="0"/>
              <a:t>за умови відсутності в особи з інвалідністю протипоказань, визначених переліком медичних </a:t>
            </a:r>
            <a:r>
              <a:rPr lang="uk-UA" sz="4000" b="1" noProof="0" dirty="0"/>
              <a:t>психіатричних</a:t>
            </a:r>
            <a:r>
              <a:rPr lang="uk-UA" sz="4000" noProof="0" dirty="0"/>
              <a:t> </a:t>
            </a:r>
            <a:r>
              <a:rPr lang="uk-UA" sz="4000" b="1" noProof="0" dirty="0"/>
              <a:t>протипоказань</a:t>
            </a:r>
            <a:r>
              <a:rPr lang="uk-UA" sz="4000" noProof="0" dirty="0"/>
              <a:t> щодо виконання окремих видів діяльності (робіт, професій, служби), затвердженого </a:t>
            </a:r>
            <a:r>
              <a:rPr lang="uk-UA" sz="4000" noProof="0" dirty="0">
                <a:hlinkClick r:id="rId2"/>
              </a:rPr>
              <a:t>Постановою КМУ від 10.05.2022 № 577</a:t>
            </a:r>
            <a:r>
              <a:rPr lang="uk-UA" sz="4000" noProof="0" dirty="0"/>
              <a:t>;</a:t>
            </a:r>
          </a:p>
          <a:p>
            <a:pPr marL="571500" lvl="0" indent="-571500" defTabSz="914400" rtl="0">
              <a:spcBef>
                <a:spcPts val="1200"/>
              </a:spcBef>
              <a:buFontTx/>
              <a:buChar char="-"/>
              <a:defRPr/>
            </a:pPr>
            <a:r>
              <a:rPr lang="uk-UA" sz="4000" noProof="0" dirty="0"/>
              <a:t>особа з інвалідністю працює на умовах трудового договору (крім осіб за ЦПД), або проходить стажування та отримує заробітну плату в розмірі, що перевищує розмір МЗП, на підставі договору про стажування;</a:t>
            </a:r>
            <a:endParaRPr kumimoji="0" lang="uk-UA" sz="39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65597826-A7E8-6D98-67DB-24A4794075D6}"/>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D41CEDBD-A44D-CF47-8B70-E7848C92D520}"/>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39</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404237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560000" cy="7679025"/>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sz="4300" b="1" noProof="0" dirty="0"/>
              <a:t>Юридичні</a:t>
            </a:r>
            <a:r>
              <a:rPr lang="uk-UA" sz="4300" noProof="0" dirty="0"/>
              <a:t> </a:t>
            </a:r>
            <a:r>
              <a:rPr lang="uk-UA" sz="4300" b="1" noProof="0" dirty="0"/>
              <a:t>особи</a:t>
            </a:r>
            <a:r>
              <a:rPr kumimoji="0" lang="uk-UA" sz="4300" b="0" i="0" u="none" strike="noStrike" kern="1200" cap="none" spc="0" normalizeH="0" baseline="0" noProof="0" dirty="0">
                <a:ln>
                  <a:noFill/>
                </a:ln>
                <a:solidFill>
                  <a:schemeClr val="tx1"/>
                </a:solidFill>
                <a:effectLst/>
                <a:uLnTx/>
                <a:uFillTx/>
                <a:latin typeface="+mn-lt"/>
                <a:ea typeface="+mn-ea"/>
                <a:cs typeface="+mn-cs"/>
              </a:rPr>
              <a:t> подають звіт за </a:t>
            </a:r>
            <a:r>
              <a:rPr kumimoji="0" lang="uk-UA" sz="4300" b="1" i="0" u="none" strike="noStrike" kern="1200" cap="none" spc="0" normalizeH="0" baseline="0" noProof="0" dirty="0">
                <a:ln>
                  <a:noFill/>
                </a:ln>
                <a:solidFill>
                  <a:schemeClr val="tx1"/>
                </a:solidFill>
                <a:effectLst/>
                <a:uLnTx/>
                <a:uFillTx/>
                <a:latin typeface="+mn-lt"/>
                <a:ea typeface="+mn-ea"/>
                <a:cs typeface="+mn-cs"/>
              </a:rPr>
              <a:t>місяць </a:t>
            </a:r>
            <a:r>
              <a:rPr kumimoji="0" lang="uk-UA" sz="4300" b="0" i="0" u="none" strike="noStrike" kern="1200" cap="none" spc="0" normalizeH="0" baseline="0" noProof="0" dirty="0">
                <a:ln>
                  <a:noFill/>
                </a:ln>
                <a:solidFill>
                  <a:schemeClr val="tx1"/>
                </a:solidFill>
                <a:effectLst/>
                <a:uLnTx/>
                <a:uFillTx/>
                <a:latin typeface="+mn-lt"/>
                <a:ea typeface="+mn-ea"/>
                <a:cs typeface="+mn-cs"/>
              </a:rPr>
              <a:t>(податковий період) протягом </a:t>
            </a:r>
            <a:r>
              <a:rPr kumimoji="0" lang="uk-UA" sz="4300" b="1" i="0" u="none" strike="noStrike" kern="1200" cap="none" spc="0" normalizeH="0" baseline="0" noProof="0" dirty="0">
                <a:ln>
                  <a:noFill/>
                </a:ln>
                <a:solidFill>
                  <a:schemeClr val="tx1"/>
                </a:solidFill>
                <a:effectLst/>
                <a:uLnTx/>
                <a:uFillTx/>
                <a:latin typeface="+mn-lt"/>
                <a:ea typeface="+mn-ea"/>
                <a:cs typeface="+mn-cs"/>
              </a:rPr>
              <a:t>20 к.д.</a:t>
            </a:r>
            <a:r>
              <a:rPr kumimoji="0" lang="uk-UA" sz="4300" b="0" i="0" u="none" strike="noStrike" kern="1200" cap="none" spc="0" normalizeH="0" baseline="0" noProof="0" dirty="0">
                <a:ln>
                  <a:noFill/>
                </a:ln>
                <a:solidFill>
                  <a:schemeClr val="tx1"/>
                </a:solidFill>
                <a:effectLst/>
                <a:uLnTx/>
                <a:uFillTx/>
                <a:latin typeface="+mn-lt"/>
                <a:ea typeface="+mn-ea"/>
                <a:cs typeface="+mn-cs"/>
              </a:rPr>
              <a:t>, після закінчення звітного місяця.</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300" b="0" i="0" u="none" strike="noStrike" kern="1200" cap="none" spc="0" normalizeH="0" baseline="0" noProof="0" dirty="0">
                <a:ln>
                  <a:noFill/>
                </a:ln>
                <a:solidFill>
                  <a:schemeClr val="tx1"/>
                </a:solidFill>
                <a:effectLst/>
                <a:uLnTx/>
                <a:uFillTx/>
                <a:latin typeface="+mn-lt"/>
                <a:ea typeface="+mn-ea"/>
                <a:cs typeface="+mn-cs"/>
              </a:rPr>
              <a:t>Якщо останній день строку подання </a:t>
            </a:r>
            <a:r>
              <a:rPr kumimoji="0" lang="uk-UA" sz="4300" b="1" i="0" u="none" strike="noStrike" kern="1200" cap="none" spc="0" normalizeH="0" baseline="0" noProof="0" dirty="0">
                <a:ln>
                  <a:noFill/>
                </a:ln>
                <a:solidFill>
                  <a:schemeClr val="tx1"/>
                </a:solidFill>
                <a:effectLst/>
                <a:uLnTx/>
                <a:uFillTx/>
                <a:latin typeface="+mn-lt"/>
                <a:ea typeface="+mn-ea"/>
                <a:cs typeface="+mn-cs"/>
              </a:rPr>
              <a:t>припадає на вихідний або святковий день</a:t>
            </a:r>
            <a:r>
              <a:rPr kumimoji="0" lang="uk-UA" sz="4300" b="0" i="0" u="none" strike="noStrike" kern="1200" cap="none" spc="0" normalizeH="0" baseline="0" noProof="0" dirty="0">
                <a:ln>
                  <a:noFill/>
                </a:ln>
                <a:solidFill>
                  <a:schemeClr val="tx1"/>
                </a:solidFill>
                <a:effectLst/>
                <a:uLnTx/>
                <a:uFillTx/>
                <a:latin typeface="+mn-lt"/>
                <a:ea typeface="+mn-ea"/>
                <a:cs typeface="+mn-cs"/>
              </a:rPr>
              <a:t>, останнім днем строку вважається операційний (банківський) день, що настає за вихідним або святковим днем.</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300" b="0" i="0" u="none" strike="noStrike" kern="1200" cap="none" spc="0" normalizeH="0" baseline="0" noProof="0" dirty="0">
                <a:ln>
                  <a:noFill/>
                </a:ln>
                <a:solidFill>
                  <a:schemeClr val="tx1"/>
                </a:solidFill>
                <a:effectLst/>
                <a:uLnTx/>
                <a:uFillTx/>
                <a:latin typeface="+mn-lt"/>
                <a:ea typeface="+mn-ea"/>
                <a:cs typeface="+mn-cs"/>
              </a:rPr>
              <a:t>Звіт подається </a:t>
            </a:r>
            <a:r>
              <a:rPr kumimoji="0" lang="uk-UA" sz="4300" b="1" i="0" u="none" strike="noStrike" kern="1200" cap="none" spc="0" normalizeH="0" baseline="0" noProof="0" dirty="0">
                <a:ln>
                  <a:noFill/>
                </a:ln>
                <a:solidFill>
                  <a:schemeClr val="tx1"/>
                </a:solidFill>
                <a:effectLst/>
                <a:uLnTx/>
                <a:uFillTx/>
                <a:latin typeface="+mn-lt"/>
                <a:ea typeface="+mn-ea"/>
                <a:cs typeface="+mn-cs"/>
              </a:rPr>
              <a:t>лише у разі нарахування сум доходів </a:t>
            </a:r>
            <a:r>
              <a:rPr kumimoji="0" lang="uk-UA" sz="4300" b="0" i="0" u="none" strike="noStrike" kern="1200" cap="none" spc="0" normalizeH="0" baseline="0" noProof="0" dirty="0">
                <a:ln>
                  <a:noFill/>
                </a:ln>
                <a:solidFill>
                  <a:schemeClr val="tx1"/>
                </a:solidFill>
                <a:effectLst/>
                <a:uLnTx/>
                <a:uFillTx/>
                <a:latin typeface="+mn-lt"/>
                <a:ea typeface="+mn-ea"/>
                <a:cs typeface="+mn-cs"/>
              </a:rPr>
              <a:t>фізичним особам протягом звітного періоду.</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300" b="0" i="0" u="none" strike="noStrike" kern="1200" cap="none" spc="0" normalizeH="0" baseline="0" noProof="0" dirty="0">
                <a:ln>
                  <a:noFill/>
                </a:ln>
                <a:solidFill>
                  <a:schemeClr val="tx1"/>
                </a:solidFill>
                <a:effectLst/>
                <a:uLnTx/>
                <a:uFillTx/>
                <a:latin typeface="+mn-lt"/>
                <a:ea typeface="+mn-ea"/>
                <a:cs typeface="+mn-cs"/>
              </a:rPr>
              <a:t>На підставі відомостей щодо сум утриманого та/або сплаченого податку, які зазначаються у Розрахунку, </a:t>
            </a:r>
            <a:r>
              <a:rPr kumimoji="0" lang="uk-UA" sz="4300" b="1" i="0" u="none" strike="noStrike" kern="1200" cap="none" spc="0" normalizeH="0" baseline="0" noProof="0" dirty="0">
                <a:ln>
                  <a:noFill/>
                </a:ln>
                <a:solidFill>
                  <a:schemeClr val="tx1"/>
                </a:solidFill>
                <a:effectLst/>
                <a:uLnTx/>
                <a:uFillTx/>
                <a:latin typeface="+mn-lt"/>
                <a:ea typeface="+mn-ea"/>
                <a:cs typeface="+mn-cs"/>
              </a:rPr>
              <a:t>нарахування податкового зобов’язання не проводиться</a:t>
            </a:r>
            <a:r>
              <a:rPr kumimoji="0" lang="uk-UA" sz="4300" b="0" i="0" u="none" strike="noStrike" kern="1200" cap="none" spc="0" normalizeH="0" baseline="0" noProof="0" dirty="0">
                <a:ln>
                  <a:noFill/>
                </a:ln>
                <a:solidFill>
                  <a:schemeClr val="tx1"/>
                </a:solidFill>
                <a:effectLst/>
                <a:uLnTx/>
                <a:uFillTx/>
                <a:latin typeface="+mn-lt"/>
                <a:ea typeface="+mn-ea"/>
                <a:cs typeface="+mn-cs"/>
              </a:rPr>
              <a:t>.</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300" b="0" i="0" u="none" strike="noStrike" kern="1200" cap="none" spc="0" normalizeH="0" baseline="0" noProof="0" dirty="0">
                <a:ln>
                  <a:noFill/>
                </a:ln>
                <a:solidFill>
                  <a:schemeClr val="tx1"/>
                </a:solidFill>
                <a:effectLst/>
                <a:uLnTx/>
                <a:uFillTx/>
                <a:latin typeface="+mn-lt"/>
                <a:ea typeface="+mn-ea"/>
                <a:cs typeface="+mn-cs"/>
              </a:rPr>
              <a:t>Розрахунок </a:t>
            </a:r>
            <a:r>
              <a:rPr kumimoji="0" lang="uk-UA" sz="4300" b="1" i="0" u="none" strike="noStrike" kern="1200" cap="none" spc="0" normalizeH="0" baseline="0" noProof="0" dirty="0">
                <a:ln>
                  <a:noFill/>
                </a:ln>
                <a:solidFill>
                  <a:schemeClr val="tx1"/>
                </a:solidFill>
                <a:effectLst/>
                <a:uLnTx/>
                <a:uFillTx/>
                <a:latin typeface="+mn-lt"/>
                <a:ea typeface="+mn-ea"/>
                <a:cs typeface="+mn-cs"/>
              </a:rPr>
              <a:t>завжди</a:t>
            </a:r>
            <a:r>
              <a:rPr kumimoji="0" lang="uk-UA" sz="4300" b="0" i="0" u="none" strike="noStrike" kern="1200" cap="none" spc="0" normalizeH="0" baseline="0" noProof="0" dirty="0">
                <a:ln>
                  <a:noFill/>
                </a:ln>
                <a:solidFill>
                  <a:schemeClr val="tx1"/>
                </a:solidFill>
                <a:effectLst/>
                <a:uLnTx/>
                <a:uFillTx/>
                <a:latin typeface="+mn-lt"/>
                <a:ea typeface="+mn-ea"/>
                <a:cs typeface="+mn-cs"/>
              </a:rPr>
              <a:t> подається до ДПС </a:t>
            </a:r>
            <a:r>
              <a:rPr kumimoji="0" lang="uk-UA" sz="4300" b="1" i="0" u="none" strike="noStrike" kern="1200" cap="none" spc="0" normalizeH="0" baseline="0" noProof="0" dirty="0">
                <a:ln>
                  <a:noFill/>
                </a:ln>
                <a:solidFill>
                  <a:schemeClr val="tx1"/>
                </a:solidFill>
                <a:effectLst/>
                <a:uLnTx/>
                <a:uFillTx/>
                <a:latin typeface="+mn-lt"/>
                <a:ea typeface="+mn-ea"/>
                <a:cs typeface="+mn-cs"/>
              </a:rPr>
              <a:t>за основним місцем обліку</a:t>
            </a:r>
            <a:r>
              <a:rPr kumimoji="0" lang="uk-UA" sz="43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Заголовок 7"/>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1. Загальний порядок подання об’єднаної звітності</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4</a:t>
            </a:fld>
            <a:endParaRPr lang="uk-UA" noProof="0" dirty="0"/>
          </a:p>
        </p:txBody>
      </p:sp>
    </p:spTree>
    <p:extLst>
      <p:ext uri="{BB962C8B-B14F-4D97-AF65-F5344CB8AC3E}">
        <p14:creationId xmlns:p14="http://schemas.microsoft.com/office/powerpoint/2010/main" val="600228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7A487DD-927A-0C6E-6DB7-C4C90B5D359C}"/>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887940BF-7E7C-6E6E-6AF4-2D403CF2F325}"/>
              </a:ext>
            </a:extLst>
          </p:cNvPr>
          <p:cNvSpPr/>
          <p:nvPr/>
        </p:nvSpPr>
        <p:spPr bwMode="auto">
          <a:xfrm>
            <a:off x="506321" y="2957301"/>
            <a:ext cx="17281524" cy="5940088"/>
          </a:xfrm>
          <a:prstGeom prst="rect">
            <a:avLst/>
          </a:prstGeom>
        </p:spPr>
        <p:txBody>
          <a:bodyPr wrap="square">
            <a:spAutoFit/>
          </a:bodyPr>
          <a:lstStyle/>
          <a:p>
            <a:pPr lvl="0" defTabSz="914400" rtl="0">
              <a:spcBef>
                <a:spcPts val="1200"/>
              </a:spcBef>
              <a:defRPr/>
            </a:pPr>
            <a:r>
              <a:rPr lang="uk-UA" sz="3900" noProof="0" dirty="0">
                <a:solidFill>
                  <a:prstClr val="black"/>
                </a:solidFill>
                <a:cs typeface="Arial"/>
                <a:sym typeface="+mn-ea"/>
              </a:rPr>
              <a:t>- </a:t>
            </a:r>
            <a:r>
              <a:rPr lang="uk-UA" sz="4000" noProof="0" dirty="0"/>
              <a:t>розмір оплати праці особи з інвалідністю за </a:t>
            </a:r>
            <a:r>
              <a:rPr lang="uk-UA" sz="4000" b="1" noProof="0" dirty="0"/>
              <a:t>повністю</a:t>
            </a:r>
            <a:r>
              <a:rPr lang="uk-UA" sz="4000" noProof="0" dirty="0"/>
              <a:t> відпрацьований календарний місяць </a:t>
            </a:r>
            <a:r>
              <a:rPr lang="uk-UA" sz="4000" b="1" noProof="0" dirty="0"/>
              <a:t>перевищує</a:t>
            </a:r>
            <a:r>
              <a:rPr lang="uk-UA" sz="4000" noProof="0" dirty="0"/>
              <a:t> розмір МЗП при нормальній тривалості робочого часу або у разі, коли за рахунок заходів розумного пристосування тривалість робочого часу є </a:t>
            </a:r>
            <a:r>
              <a:rPr lang="uk-UA" sz="4000" b="1" noProof="0" dirty="0"/>
              <a:t>скороченою</a:t>
            </a:r>
            <a:r>
              <a:rPr lang="uk-UA" sz="4000" noProof="0" dirty="0"/>
              <a:t> або </a:t>
            </a:r>
            <a:r>
              <a:rPr lang="uk-UA" sz="4000" b="1" noProof="0" dirty="0"/>
              <a:t>неповною</a:t>
            </a:r>
            <a:r>
              <a:rPr lang="uk-UA" sz="4000" noProof="0" dirty="0"/>
              <a:t>. </a:t>
            </a:r>
          </a:p>
          <a:p>
            <a:pPr lvl="0" defTabSz="914400" rtl="0">
              <a:spcBef>
                <a:spcPts val="1200"/>
              </a:spcBef>
              <a:defRPr/>
            </a:pPr>
            <a:r>
              <a:rPr lang="uk-UA" sz="4000" noProof="0" dirty="0"/>
              <a:t>У разі </a:t>
            </a:r>
            <a:r>
              <a:rPr lang="uk-UA" sz="4000" b="1" noProof="0" dirty="0"/>
              <a:t>недотримання</a:t>
            </a:r>
            <a:r>
              <a:rPr lang="uk-UA" sz="4000" noProof="0" dirty="0"/>
              <a:t> зазначених вимог особу з інвалідністю </a:t>
            </a:r>
            <a:r>
              <a:rPr lang="uk-UA" sz="4000" b="1" noProof="0" dirty="0"/>
              <a:t>не можна зарахувати до нормативу </a:t>
            </a:r>
            <a:r>
              <a:rPr lang="uk-UA" sz="4000" noProof="0" dirty="0"/>
              <a:t>у відповідному обліковому періоді.</a:t>
            </a:r>
          </a:p>
          <a:p>
            <a:pPr lvl="0" defTabSz="914400" rtl="0">
              <a:spcBef>
                <a:spcPts val="1200"/>
              </a:spcBef>
              <a:defRPr/>
            </a:pPr>
            <a:r>
              <a:rPr kumimoji="0" lang="uk-UA" sz="4000" i="0" u="none" strike="noStrike" kern="0" cap="none" spc="0" normalizeH="0" baseline="0" noProof="0" dirty="0">
                <a:ln>
                  <a:noFill/>
                </a:ln>
                <a:solidFill>
                  <a:prstClr val="black"/>
                </a:solidFill>
                <a:effectLst/>
                <a:uLnTx/>
                <a:uFillTx/>
                <a:cs typeface="Arial"/>
                <a:sym typeface="+mn-ea"/>
              </a:rPr>
              <a:t>У разі </a:t>
            </a:r>
            <a:r>
              <a:rPr kumimoji="0" lang="uk-UA" sz="4000" b="1" i="0" u="none" strike="noStrike" kern="0" cap="none" spc="0" normalizeH="0" baseline="0" noProof="0" dirty="0">
                <a:ln>
                  <a:noFill/>
                </a:ln>
                <a:solidFill>
                  <a:prstClr val="black"/>
                </a:solidFill>
                <a:effectLst/>
                <a:uLnTx/>
                <a:uFillTx/>
                <a:cs typeface="Arial"/>
                <a:sym typeface="+mn-ea"/>
              </a:rPr>
              <a:t>втрати відповідного статусу особи </a:t>
            </a:r>
            <a:r>
              <a:rPr lang="uk-UA" sz="4000" noProof="0" dirty="0"/>
              <a:t>роботодавець втрачає право на подвійне зарахування такої особи </a:t>
            </a:r>
            <a:r>
              <a:rPr lang="uk-UA" sz="4000" b="1" noProof="0" dirty="0"/>
              <a:t>з наступного кварталу </a:t>
            </a:r>
            <a:r>
              <a:rPr lang="uk-UA" sz="4000" noProof="0" dirty="0"/>
              <a:t>після кварталу, в якому роботодавцю стало відомо про зміну/втрату такого статусу. </a:t>
            </a:r>
            <a:endParaRPr kumimoji="0" lang="uk-UA" sz="39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C99BD7DA-ADA9-0A53-5B5B-D8E050BAAF2A}"/>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DEE7129F-407E-80F4-E91D-0BFC9208C558}"/>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40</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79757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5C92A7-CB64-01B0-8A90-A0594F95B1CD}"/>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92B9818D-8CD1-545E-1C3D-2C1AD6B6301F}"/>
              </a:ext>
            </a:extLst>
          </p:cNvPr>
          <p:cNvSpPr/>
          <p:nvPr/>
        </p:nvSpPr>
        <p:spPr bwMode="auto">
          <a:xfrm>
            <a:off x="506321" y="2957301"/>
            <a:ext cx="17281524" cy="6647974"/>
          </a:xfrm>
          <a:prstGeom prst="rect">
            <a:avLst/>
          </a:prstGeom>
        </p:spPr>
        <p:txBody>
          <a:bodyPr wrap="square">
            <a:spAutoFit/>
          </a:bodyPr>
          <a:lstStyle/>
          <a:p>
            <a:pPr lvl="0" defTabSz="914400" rtl="0">
              <a:spcBef>
                <a:spcPts val="600"/>
              </a:spcBef>
              <a:defRPr/>
            </a:pPr>
            <a:r>
              <a:rPr lang="uk-UA" sz="4000" noProof="0" dirty="0">
                <a:solidFill>
                  <a:prstClr val="black"/>
                </a:solidFill>
                <a:cs typeface="Arial"/>
                <a:sym typeface="+mn-ea"/>
              </a:rPr>
              <a:t>Для подвійного зарахування необхідно мати </a:t>
            </a:r>
            <a:r>
              <a:rPr lang="uk-UA" sz="4000" b="1" u="sng" noProof="0" dirty="0">
                <a:solidFill>
                  <a:prstClr val="black"/>
                </a:solidFill>
                <a:cs typeface="Arial"/>
                <a:sym typeface="+mn-ea"/>
              </a:rPr>
              <a:t>один</a:t>
            </a:r>
            <a:r>
              <a:rPr lang="uk-UA" sz="4000" noProof="0" dirty="0">
                <a:solidFill>
                  <a:prstClr val="black"/>
                </a:solidFill>
                <a:cs typeface="Arial"/>
                <a:sym typeface="+mn-ea"/>
              </a:rPr>
              <a:t> </a:t>
            </a:r>
            <a:r>
              <a:rPr lang="uk-UA" sz="4000" b="1" noProof="0" dirty="0">
                <a:solidFill>
                  <a:prstClr val="black"/>
                </a:solidFill>
                <a:cs typeface="Arial"/>
                <a:sym typeface="+mn-ea"/>
              </a:rPr>
              <a:t>з таких документів</a:t>
            </a:r>
            <a:r>
              <a:rPr lang="uk-UA" sz="4000" noProof="0" dirty="0">
                <a:solidFill>
                  <a:prstClr val="black"/>
                </a:solidFill>
                <a:cs typeface="Arial"/>
                <a:sym typeface="+mn-ea"/>
              </a:rPr>
              <a:t>:</a:t>
            </a:r>
          </a:p>
          <a:p>
            <a:pPr lvl="0" defTabSz="914400" rtl="0">
              <a:spcBef>
                <a:spcPts val="600"/>
              </a:spcBef>
              <a:defRPr/>
            </a:pPr>
            <a:r>
              <a:rPr kumimoji="0" lang="uk-UA" sz="4000" i="0" u="none" strike="noStrike" kern="0" cap="none" spc="0" normalizeH="0" baseline="0" noProof="0" dirty="0">
                <a:ln>
                  <a:noFill/>
                </a:ln>
                <a:solidFill>
                  <a:prstClr val="black"/>
                </a:solidFill>
                <a:effectLst/>
                <a:uLnTx/>
                <a:uFillTx/>
                <a:cs typeface="Arial"/>
                <a:sym typeface="+mn-ea"/>
              </a:rPr>
              <a:t>1) працівники з інвалідністю І групи:</a:t>
            </a:r>
          </a:p>
          <a:p>
            <a:pPr marL="571500" lvl="0" indent="-571500" defTabSz="914400" rtl="0">
              <a:spcBef>
                <a:spcPts val="600"/>
              </a:spcBef>
              <a:buFontTx/>
              <a:buChar char="-"/>
              <a:defRPr/>
            </a:pPr>
            <a:r>
              <a:rPr lang="uk-UA" sz="2600" noProof="0" dirty="0"/>
              <a:t>виписка з акта огляду МСЕК/довідка до акта огляду МСЕК (видана до 1 січня 2025 р.);</a:t>
            </a:r>
          </a:p>
          <a:p>
            <a:pPr marL="571500" lvl="0" indent="-571500" defTabSz="914400" rtl="0">
              <a:spcBef>
                <a:spcPts val="600"/>
              </a:spcBef>
              <a:buFontTx/>
              <a:buChar char="-"/>
              <a:defRPr/>
            </a:pPr>
            <a:r>
              <a:rPr lang="uk-UA" sz="2600" noProof="0" dirty="0"/>
              <a:t>витяг з рішення експертної команди з оцінювання повсякденного функціонування особи;</a:t>
            </a:r>
          </a:p>
          <a:p>
            <a:pPr marL="571500" lvl="0" indent="-571500" defTabSz="914400" rtl="0">
              <a:spcBef>
                <a:spcPts val="600"/>
              </a:spcBef>
              <a:buFontTx/>
              <a:buChar char="-"/>
              <a:defRPr/>
            </a:pPr>
            <a:r>
              <a:rPr lang="uk-UA" sz="2600" noProof="0" dirty="0"/>
              <a:t>індивідуальна програма реабілітації особи з інвалідністю;</a:t>
            </a:r>
          </a:p>
          <a:p>
            <a:pPr marL="571500" lvl="0" indent="-571500" defTabSz="914400" rtl="0">
              <a:spcBef>
                <a:spcPts val="600"/>
              </a:spcBef>
              <a:buFontTx/>
              <a:buChar char="-"/>
              <a:defRPr/>
            </a:pPr>
            <a:r>
              <a:rPr lang="uk-UA" sz="2600" noProof="0" dirty="0"/>
              <a:t>посвідчення особи з інвалідністю внаслідок війни;</a:t>
            </a:r>
          </a:p>
          <a:p>
            <a:pPr marL="571500" lvl="0" indent="-571500" defTabSz="914400" rtl="0">
              <a:spcBef>
                <a:spcPts val="600"/>
              </a:spcBef>
              <a:buFontTx/>
              <a:buChar char="-"/>
              <a:defRPr/>
            </a:pPr>
            <a:r>
              <a:rPr lang="uk-UA" sz="2600" noProof="0" dirty="0"/>
              <a:t>посвідчення учасника ліквідації наслідків аварії на Чорнобильській АЕС (для категорії 1 серії А);</a:t>
            </a:r>
          </a:p>
          <a:p>
            <a:pPr marL="571500" lvl="0" indent="-571500" defTabSz="914400" rtl="0">
              <a:spcBef>
                <a:spcPts val="600"/>
              </a:spcBef>
              <a:buFontTx/>
              <a:buChar char="-"/>
              <a:defRPr/>
            </a:pPr>
            <a:r>
              <a:rPr lang="uk-UA" sz="2600" noProof="0" dirty="0"/>
              <a:t>посвідчення учасника ліквідації ядерних аварій (для категорії 1 серії Я);</a:t>
            </a:r>
          </a:p>
          <a:p>
            <a:pPr marL="571500" lvl="0" indent="-571500" defTabSz="914400" rtl="0">
              <a:spcBef>
                <a:spcPts val="600"/>
              </a:spcBef>
              <a:buFontTx/>
              <a:buChar char="-"/>
              <a:defRPr/>
            </a:pPr>
            <a:r>
              <a:rPr lang="uk-UA" sz="2600" noProof="0" dirty="0"/>
              <a:t>посвідчення потерпілого від Чорнобильської катастрофи (для категорії 1 серії Б);</a:t>
            </a:r>
          </a:p>
          <a:p>
            <a:pPr marL="571500" lvl="0" indent="-571500" defTabSz="914400" rtl="0">
              <a:spcBef>
                <a:spcPts val="600"/>
              </a:spcBef>
              <a:buFontTx/>
              <a:buChar char="-"/>
              <a:defRPr/>
            </a:pPr>
            <a:r>
              <a:rPr lang="uk-UA" sz="2600" noProof="0" dirty="0"/>
              <a:t>посвідчення потерпілого від радіаційного опромінення (для категорії 1 серії Я);</a:t>
            </a:r>
          </a:p>
          <a:p>
            <a:pPr marL="571500" lvl="0" indent="-571500" defTabSz="914400" rtl="0">
              <a:spcBef>
                <a:spcPts val="600"/>
              </a:spcBef>
              <a:buFontTx/>
              <a:buChar char="-"/>
              <a:defRPr/>
            </a:pPr>
            <a:r>
              <a:rPr lang="uk-UA" sz="2600" noProof="0" dirty="0"/>
              <a:t>пенсійне посвідчення;</a:t>
            </a:r>
          </a:p>
          <a:p>
            <a:pPr marL="571500" lvl="0" indent="-571500" defTabSz="914400" rtl="0">
              <a:spcBef>
                <a:spcPts val="600"/>
              </a:spcBef>
              <a:buFontTx/>
              <a:buChar char="-"/>
              <a:defRPr/>
            </a:pPr>
            <a:r>
              <a:rPr lang="uk-UA" sz="2600" noProof="0" dirty="0"/>
              <a:t>посвідчення особи, яка одержує державну соціальну допомогу;</a:t>
            </a:r>
          </a:p>
          <a:p>
            <a:pPr marL="571500" lvl="0" indent="-571500" defTabSz="914400" rtl="0">
              <a:spcBef>
                <a:spcPts val="600"/>
              </a:spcBef>
              <a:buFontTx/>
              <a:buChar char="-"/>
              <a:defRPr/>
            </a:pPr>
            <a:r>
              <a:rPr lang="uk-UA" sz="2600" noProof="0" dirty="0"/>
              <a:t>довідка для отримання пільг особами з інвалідністю, які не мають права на пенсію чи соціальну допомогу;</a:t>
            </a:r>
            <a:endParaRPr kumimoji="0" lang="uk-UA" sz="26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2994D95E-864A-BBF1-77D3-92E053BE0BA9}"/>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10BFC08F-1302-702A-61F5-DB6608F3AF86}"/>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41</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533306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23B4D24-A2CA-B6FD-54F9-9EB137350F6B}"/>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2CA2EEBF-503E-8F1D-ADA1-67639B18F870}"/>
              </a:ext>
            </a:extLst>
          </p:cNvPr>
          <p:cNvSpPr/>
          <p:nvPr/>
        </p:nvSpPr>
        <p:spPr bwMode="auto">
          <a:xfrm>
            <a:off x="506321" y="2957301"/>
            <a:ext cx="17281524" cy="5186035"/>
          </a:xfrm>
          <a:prstGeom prst="rect">
            <a:avLst/>
          </a:prstGeom>
        </p:spPr>
        <p:txBody>
          <a:bodyPr wrap="square">
            <a:spAutoFit/>
          </a:bodyPr>
          <a:lstStyle/>
          <a:p>
            <a:pPr lvl="0" defTabSz="914400" rtl="0">
              <a:spcBef>
                <a:spcPts val="600"/>
              </a:spcBef>
              <a:defRPr/>
            </a:pPr>
            <a:r>
              <a:rPr kumimoji="0" lang="uk-UA" sz="4000" i="0" u="none" strike="noStrike" kern="0" cap="none" spc="0" normalizeH="0" baseline="0" noProof="0" dirty="0">
                <a:ln>
                  <a:noFill/>
                </a:ln>
                <a:solidFill>
                  <a:prstClr val="black"/>
                </a:solidFill>
                <a:effectLst/>
                <a:uLnTx/>
                <a:uFillTx/>
                <a:cs typeface="Arial"/>
                <a:sym typeface="+mn-ea"/>
              </a:rPr>
              <a:t>2) працівники з інвалідністю ІІ групи </a:t>
            </a:r>
            <a:r>
              <a:rPr lang="uk-UA" sz="4000" noProof="0" dirty="0"/>
              <a:t>з порушенням зору або психічними розладами</a:t>
            </a:r>
            <a:r>
              <a:rPr kumimoji="0" lang="uk-UA" sz="4000" i="0" u="none" strike="noStrike" kern="0" cap="none" spc="0" normalizeH="0" baseline="0" noProof="0" dirty="0">
                <a:ln>
                  <a:noFill/>
                </a:ln>
                <a:solidFill>
                  <a:prstClr val="black"/>
                </a:solidFill>
                <a:effectLst/>
                <a:uLnTx/>
                <a:uFillTx/>
                <a:cs typeface="Arial"/>
                <a:sym typeface="+mn-ea"/>
              </a:rPr>
              <a:t>:</a:t>
            </a:r>
          </a:p>
          <a:p>
            <a:pPr marL="571500" lvl="0" indent="-571500" defTabSz="914400" rtl="0">
              <a:spcBef>
                <a:spcPts val="600"/>
              </a:spcBef>
              <a:buFontTx/>
              <a:buChar char="-"/>
              <a:defRPr/>
            </a:pPr>
            <a:r>
              <a:rPr lang="uk-UA" sz="3300" noProof="0" dirty="0"/>
              <a:t>виписка з акта огляду МСЕК/довідка до акта огляду МСЕК (видана до 01.01.2025);</a:t>
            </a:r>
          </a:p>
          <a:p>
            <a:pPr marL="571500" lvl="0" indent="-571500" defTabSz="914400" rtl="0">
              <a:spcBef>
                <a:spcPts val="600"/>
              </a:spcBef>
              <a:buFontTx/>
              <a:buChar char="-"/>
              <a:defRPr/>
            </a:pPr>
            <a:r>
              <a:rPr lang="uk-UA" sz="3300" noProof="0" dirty="0"/>
              <a:t>витяг з рішення експертної команди з оцінювання повсякденного функціонування особи;</a:t>
            </a:r>
          </a:p>
          <a:p>
            <a:pPr marL="571500" lvl="0" indent="-571500" defTabSz="914400" rtl="0">
              <a:spcBef>
                <a:spcPts val="600"/>
              </a:spcBef>
              <a:buFontTx/>
              <a:buChar char="-"/>
              <a:defRPr/>
            </a:pPr>
            <a:r>
              <a:rPr lang="uk-UA" sz="3300" noProof="0" dirty="0"/>
              <a:t>індивідуальна програма реабілітації особи з інвалідністю.</a:t>
            </a:r>
          </a:p>
          <a:p>
            <a:pPr lvl="0" defTabSz="914400" rtl="0">
              <a:spcBef>
                <a:spcPts val="600"/>
              </a:spcBef>
              <a:defRPr/>
            </a:pPr>
            <a:r>
              <a:rPr kumimoji="0" lang="uk-UA" sz="3300" i="0" u="none" strike="noStrike" kern="0" cap="none" spc="0" normalizeH="0" baseline="0" noProof="0" dirty="0">
                <a:ln>
                  <a:noFill/>
                </a:ln>
                <a:solidFill>
                  <a:prstClr val="black"/>
                </a:solidFill>
                <a:effectLst/>
                <a:uLnTx/>
                <a:uFillTx/>
                <a:cs typeface="Arial"/>
                <a:sym typeface="+mn-ea"/>
              </a:rPr>
              <a:t>У </a:t>
            </a:r>
            <a:r>
              <a:rPr lang="uk-UA" sz="3300" noProof="0" dirty="0">
                <a:solidFill>
                  <a:prstClr val="black"/>
                </a:solidFill>
                <a:cs typeface="Arial"/>
                <a:sym typeface="+mn-ea"/>
              </a:rPr>
              <a:t>документі має бути зазначено </a:t>
            </a:r>
            <a:r>
              <a:rPr lang="uk-UA" sz="3300" noProof="0" dirty="0"/>
              <a:t>про встановлення особі ІІ групи інвалідності та </a:t>
            </a:r>
            <a:r>
              <a:rPr lang="uk-UA" sz="3300" b="1" u="sng" noProof="0" dirty="0"/>
              <a:t>основного</a:t>
            </a:r>
            <a:r>
              <a:rPr lang="uk-UA" sz="3300" u="sng" noProof="0" dirty="0"/>
              <a:t> </a:t>
            </a:r>
            <a:r>
              <a:rPr lang="uk-UA" sz="3300" b="1" u="sng" noProof="0" dirty="0"/>
              <a:t>діагнозу</a:t>
            </a:r>
            <a:r>
              <a:rPr lang="uk-UA" sz="3300" noProof="0" dirty="0"/>
              <a:t>, яким підтверджується порушення зору або наявність психічних розладів, визначених переліком хвороб відповідно до </a:t>
            </a:r>
            <a:r>
              <a:rPr lang="uk-UA" sz="3300" noProof="0" dirty="0">
                <a:hlinkClick r:id="rId2"/>
              </a:rPr>
              <a:t>Національного класифікатора хвороб</a:t>
            </a:r>
            <a:r>
              <a:rPr lang="uk-UA" sz="3300" noProof="0" dirty="0"/>
              <a:t>, які дають право на подвійне зарахування згідно з </a:t>
            </a:r>
            <a:r>
              <a:rPr lang="uk-UA" sz="3300" noProof="0" dirty="0">
                <a:hlinkClick r:id="rId3"/>
              </a:rPr>
              <a:t>переліком</a:t>
            </a:r>
            <a:r>
              <a:rPr lang="uk-UA" sz="3300" noProof="0" dirty="0"/>
              <a:t>, наведеним у Порядку № 490.</a:t>
            </a:r>
            <a:endParaRPr kumimoji="0" lang="uk-UA" sz="330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B9924963-84E3-15DA-5ED8-E47A09C5308C}"/>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2. </a:t>
            </a:r>
            <a:r>
              <a:rPr kumimoji="0" lang="uk-UA" b="1" i="0" u="none" strike="noStrike" kern="0" cap="none" spc="0" normalizeH="0" baseline="0" noProof="0" dirty="0">
                <a:ln>
                  <a:noFill/>
                </a:ln>
                <a:solidFill>
                  <a:schemeClr val="tx1"/>
                </a:solidFill>
                <a:effectLst/>
                <a:uLnTx/>
                <a:uFillTx/>
                <a:cs typeface="+mn-lt"/>
                <a:sym typeface="+mn-ea"/>
              </a:rPr>
              <a:t>Правила врахування працівників з інвалідністю до нормативу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261EBF76-11C8-6193-65DB-B861EDF8E9FD}"/>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42</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1155826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1A2C845-9F7D-A6AB-C9D5-13513BDCAB16}"/>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CBCC01EC-D204-9589-5D87-417DDB779BF5}"/>
              </a:ext>
            </a:extLst>
          </p:cNvPr>
          <p:cNvSpPr/>
          <p:nvPr/>
        </p:nvSpPr>
        <p:spPr bwMode="auto">
          <a:xfrm>
            <a:off x="503239" y="2263500"/>
            <a:ext cx="17281524" cy="6463308"/>
          </a:xfrm>
          <a:prstGeom prst="rect">
            <a:avLst/>
          </a:prstGeom>
        </p:spPr>
        <p:txBody>
          <a:bodyPr wrap="square">
            <a:spAutoFit/>
          </a:bodyPr>
          <a:lstStyle/>
          <a:p>
            <a:pPr lvl="0" defTabSz="914400" rtl="0">
              <a:spcBef>
                <a:spcPts val="1200"/>
              </a:spcBef>
              <a:defRPr/>
            </a:pPr>
            <a:r>
              <a:rPr lang="uk-UA" sz="3400" b="1" noProof="0" dirty="0"/>
              <a:t>Платниками</a:t>
            </a:r>
            <a:r>
              <a:rPr lang="uk-UA" sz="3400" noProof="0" dirty="0"/>
              <a:t> </a:t>
            </a:r>
            <a:r>
              <a:rPr lang="uk-UA" sz="3400" b="1" noProof="0" dirty="0"/>
              <a:t>цільового</a:t>
            </a:r>
            <a:r>
              <a:rPr lang="uk-UA" sz="3400" noProof="0" dirty="0"/>
              <a:t> </a:t>
            </a:r>
            <a:r>
              <a:rPr lang="uk-UA" sz="3400" b="1" noProof="0" dirty="0"/>
              <a:t>внеску</a:t>
            </a:r>
            <a:r>
              <a:rPr lang="uk-UA" sz="3400" noProof="0" dirty="0"/>
              <a:t> є роботодавці, у яких СКШП у календарному кварталі становить </a:t>
            </a:r>
            <a:r>
              <a:rPr lang="uk-UA" sz="3400" b="1" noProof="0" dirty="0"/>
              <a:t>8 і більше працівників </a:t>
            </a:r>
            <a:r>
              <a:rPr lang="uk-UA" sz="3400" noProof="0" dirty="0"/>
              <a:t>та які в цьому кварталі </a:t>
            </a:r>
            <a:r>
              <a:rPr lang="uk-UA" sz="3400" b="1" noProof="0" dirty="0"/>
              <a:t>не виконали обов’язок щодо</a:t>
            </a:r>
            <a:r>
              <a:rPr lang="uk-UA" sz="3400" noProof="0" dirty="0"/>
              <a:t> </a:t>
            </a:r>
            <a:r>
              <a:rPr lang="uk-UA" sz="3400" b="1" noProof="0" dirty="0"/>
              <a:t>нормативу</a:t>
            </a:r>
            <a:r>
              <a:rPr lang="uk-UA" sz="3400" noProof="0" dirty="0"/>
              <a:t> робочих місць для працевлаштування осіб з інвалідністю.</a:t>
            </a:r>
          </a:p>
          <a:p>
            <a:pPr lvl="0" defTabSz="914400" rtl="0">
              <a:spcBef>
                <a:spcPts val="1200"/>
              </a:spcBef>
              <a:defRPr/>
            </a:pPr>
            <a:r>
              <a:rPr kumimoji="0" lang="uk-UA" sz="3400" b="1" i="0" u="none" strike="noStrike" kern="0" cap="none" spc="0" normalizeH="0" baseline="0" noProof="0" dirty="0">
                <a:ln>
                  <a:noFill/>
                </a:ln>
                <a:solidFill>
                  <a:prstClr val="black"/>
                </a:solidFill>
                <a:effectLst/>
                <a:uLnTx/>
                <a:uFillTx/>
                <a:cs typeface="Arial"/>
                <a:sym typeface="+mn-ea"/>
              </a:rPr>
              <a:t>Не є платниками внеску </a:t>
            </a:r>
            <a:r>
              <a:rPr lang="uk-UA" sz="3400" noProof="0" dirty="0"/>
              <a:t>дипломатичні представництва та консульські установи іноземних держав.</a:t>
            </a:r>
          </a:p>
          <a:p>
            <a:pPr lvl="0" defTabSz="914400" rtl="0">
              <a:spcBef>
                <a:spcPts val="1200"/>
              </a:spcBef>
              <a:defRPr/>
            </a:pPr>
            <a:r>
              <a:rPr kumimoji="0" lang="uk-UA" sz="3400" b="1" i="0" u="none" strike="noStrike" kern="0" cap="none" spc="0" normalizeH="0" baseline="0" noProof="0" dirty="0">
                <a:ln>
                  <a:noFill/>
                </a:ln>
                <a:solidFill>
                  <a:srgbClr val="FF0000"/>
                </a:solidFill>
                <a:effectLst/>
                <a:uLnTx/>
                <a:uFillTx/>
                <a:cs typeface="Arial"/>
                <a:sym typeface="+mn-ea"/>
              </a:rPr>
              <a:t>Важливо! </a:t>
            </a:r>
            <a:r>
              <a:rPr kumimoji="0" lang="uk-UA" sz="3400" i="0" u="none" strike="noStrike" kern="0" cap="none" spc="0" normalizeH="0" baseline="0" noProof="0" dirty="0">
                <a:ln>
                  <a:noFill/>
                </a:ln>
                <a:solidFill>
                  <a:prstClr val="black"/>
                </a:solidFill>
                <a:effectLst/>
                <a:uLnTx/>
                <a:uFillTx/>
                <a:cs typeface="Arial"/>
                <a:sym typeface="+mn-ea"/>
              </a:rPr>
              <a:t>З 2026 року </a:t>
            </a:r>
            <a:r>
              <a:rPr kumimoji="0" lang="uk-UA" sz="3400" b="1" i="0" u="none" strike="noStrike" kern="0" cap="none" spc="0" normalizeH="0" baseline="0" noProof="0" dirty="0">
                <a:ln>
                  <a:noFill/>
                </a:ln>
                <a:solidFill>
                  <a:prstClr val="black"/>
                </a:solidFill>
                <a:effectLst/>
                <a:uLnTx/>
                <a:uFillTx/>
                <a:cs typeface="Arial"/>
                <a:sym typeface="+mn-ea"/>
              </a:rPr>
              <a:t>бюджетні</a:t>
            </a:r>
            <a:r>
              <a:rPr kumimoji="0" lang="uk-UA" sz="3400" i="0" u="none" strike="noStrike" kern="0" cap="none" spc="0" normalizeH="0" baseline="0" noProof="0" dirty="0">
                <a:ln>
                  <a:noFill/>
                </a:ln>
                <a:solidFill>
                  <a:prstClr val="black"/>
                </a:solidFill>
                <a:effectLst/>
                <a:uLnTx/>
                <a:uFillTx/>
                <a:cs typeface="Arial"/>
                <a:sym typeface="+mn-ea"/>
              </a:rPr>
              <a:t> </a:t>
            </a:r>
            <a:r>
              <a:rPr lang="uk-UA" sz="3400" b="1" noProof="0" dirty="0">
                <a:solidFill>
                  <a:prstClr val="black"/>
                </a:solidFill>
                <a:cs typeface="Arial"/>
                <a:sym typeface="+mn-ea"/>
              </a:rPr>
              <a:t>роботодавці</a:t>
            </a:r>
            <a:r>
              <a:rPr lang="uk-UA" sz="3400" noProof="0" dirty="0">
                <a:solidFill>
                  <a:prstClr val="black"/>
                </a:solidFill>
                <a:cs typeface="Arial"/>
                <a:sym typeface="+mn-ea"/>
              </a:rPr>
              <a:t> мають виконувати норматив або сплачувати цільовий внесок на загальних підставах!</a:t>
            </a:r>
          </a:p>
          <a:p>
            <a:pPr lvl="0" defTabSz="914400" rtl="0">
              <a:spcBef>
                <a:spcPts val="1200"/>
              </a:spcBef>
              <a:defRPr/>
            </a:pPr>
            <a:r>
              <a:rPr lang="uk-UA" sz="3400" noProof="0" dirty="0"/>
              <a:t>До прийняття законів щодо передачі адміністрування ЄСВ ПФУ адміністрування цільового внеску на підтримку працевлаштування осіб з інвалідністю здійснюють </a:t>
            </a:r>
            <a:r>
              <a:rPr lang="uk-UA" sz="3400" b="1" noProof="0" dirty="0"/>
              <a:t>податкові органи</a:t>
            </a:r>
            <a:r>
              <a:rPr lang="uk-UA" sz="3400" noProof="0" dirty="0"/>
              <a:t>.</a:t>
            </a:r>
          </a:p>
          <a:p>
            <a:pPr lvl="0" defTabSz="914400" rtl="0">
              <a:spcBef>
                <a:spcPts val="1200"/>
              </a:spcBef>
              <a:defRPr/>
            </a:pPr>
            <a:r>
              <a:rPr kumimoji="0" lang="uk-UA" sz="3400" i="0" u="none" strike="noStrike" kern="0" cap="none" spc="0" normalizeH="0" baseline="0" noProof="0" dirty="0">
                <a:ln>
                  <a:noFill/>
                </a:ln>
                <a:solidFill>
                  <a:prstClr val="black"/>
                </a:solidFill>
                <a:effectLst/>
                <a:uLnTx/>
                <a:uFillTx/>
                <a:cs typeface="Arial"/>
                <a:sym typeface="+mn-ea"/>
              </a:rPr>
              <a:t>Після передачі адміністрування ЄСВ до </a:t>
            </a:r>
            <a:r>
              <a:rPr kumimoji="0" lang="uk-UA" sz="3400" b="1" i="0" u="none" strike="noStrike" kern="0" cap="none" spc="0" normalizeH="0" baseline="0" noProof="0" dirty="0">
                <a:ln>
                  <a:noFill/>
                </a:ln>
                <a:solidFill>
                  <a:prstClr val="black"/>
                </a:solidFill>
                <a:effectLst/>
                <a:uLnTx/>
                <a:uFillTx/>
                <a:cs typeface="Arial"/>
                <a:sym typeface="+mn-ea"/>
              </a:rPr>
              <a:t>ПФУ</a:t>
            </a:r>
            <a:r>
              <a:rPr kumimoji="0" lang="uk-UA" sz="3400" i="0" u="none" strike="noStrike" kern="0" cap="none" spc="0" normalizeH="0" baseline="0" noProof="0" dirty="0">
                <a:ln>
                  <a:noFill/>
                </a:ln>
                <a:solidFill>
                  <a:prstClr val="black"/>
                </a:solidFill>
                <a:effectLst/>
                <a:uLnTx/>
                <a:uFillTx/>
                <a:cs typeface="Arial"/>
                <a:sym typeface="+mn-ea"/>
              </a:rPr>
              <a:t> також перейде адміністрування і  цільового внеску.</a:t>
            </a:r>
          </a:p>
        </p:txBody>
      </p:sp>
      <p:sp>
        <p:nvSpPr>
          <p:cNvPr id="5" name="Заголовок 7">
            <a:extLst>
              <a:ext uri="{FF2B5EF4-FFF2-40B4-BE49-F238E27FC236}">
                <a16:creationId xmlns:a16="http://schemas.microsoft.com/office/drawing/2014/main" id="{173B3C6E-AC51-83D1-F632-4248311FFF87}"/>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C733CDD1-9EA3-B061-2F42-D67583914009}"/>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43</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97677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F66304A-36F8-6AFF-42D0-66D5A5A440FA}"/>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F67A85B4-F729-2C13-B6C7-DF107AEC857F}"/>
              </a:ext>
            </a:extLst>
          </p:cNvPr>
          <p:cNvSpPr/>
          <p:nvPr/>
        </p:nvSpPr>
        <p:spPr bwMode="auto">
          <a:xfrm>
            <a:off x="503239" y="2263500"/>
            <a:ext cx="17281524" cy="7294305"/>
          </a:xfrm>
          <a:prstGeom prst="rect">
            <a:avLst/>
          </a:prstGeom>
        </p:spPr>
        <p:txBody>
          <a:bodyPr wrap="square">
            <a:spAutoFit/>
          </a:bodyPr>
          <a:lstStyle/>
          <a:p>
            <a:r>
              <a:rPr lang="uk-UA" sz="3600" b="1" noProof="0" dirty="0"/>
              <a:t>Розмір внеску </a:t>
            </a:r>
            <a:r>
              <a:rPr lang="uk-UA" sz="3600" noProof="0" dirty="0"/>
              <a:t>обраховується платником шляхом визначення результату добутку таких показників:</a:t>
            </a:r>
          </a:p>
          <a:p>
            <a:pPr marL="571500" indent="-571500">
              <a:buFontTx/>
              <a:buChar char="-"/>
            </a:pPr>
            <a:r>
              <a:rPr lang="uk-UA" sz="3600" b="1" noProof="0" dirty="0"/>
              <a:t>40 відсотків </a:t>
            </a:r>
            <a:r>
              <a:rPr lang="uk-UA" sz="3600" noProof="0" dirty="0"/>
              <a:t>середньомісячної заробітної плати (винагороди) у відповідному календарному кварталі, розрахованої на одного працівника;</a:t>
            </a:r>
          </a:p>
          <a:p>
            <a:pPr marL="571500" indent="-571500">
              <a:buFontTx/>
              <a:buChar char="-"/>
            </a:pPr>
            <a:r>
              <a:rPr lang="uk-UA" sz="3600" b="1" noProof="0" dirty="0"/>
              <a:t>кількість місяців у кварталі;</a:t>
            </a:r>
          </a:p>
          <a:p>
            <a:pPr marL="571500" indent="-571500">
              <a:buFontTx/>
              <a:buChar char="-"/>
            </a:pPr>
            <a:r>
              <a:rPr lang="uk-UA" sz="3600" b="1" noProof="0" dirty="0"/>
              <a:t>різниця</a:t>
            </a:r>
            <a:r>
              <a:rPr lang="uk-UA" sz="3600" noProof="0" dirty="0"/>
              <a:t> між встановленим нормативом робочих місць для працевлаштування осіб з інвалідністю і СШКП осіб з інвалідністю за квартал, які працевлаштовані роботодавцем з урахуванням вимог, визначених цією статтею щодо розміру оплати праці.</a:t>
            </a:r>
          </a:p>
          <a:p>
            <a:r>
              <a:rPr lang="uk-UA" sz="3600" b="1" noProof="0" dirty="0"/>
              <a:t>На період дії воєнного стану </a:t>
            </a:r>
            <a:r>
              <a:rPr lang="uk-UA" sz="3600" noProof="0" dirty="0"/>
              <a:t>та до останнього числа останнього місяця кварталу, в якому воєнний стан буде припинено чи скасовано, розмір цільового внеску встановлюється на рівні </a:t>
            </a:r>
            <a:r>
              <a:rPr lang="uk-UA" sz="3600" b="1" noProof="0" dirty="0"/>
              <a:t>50 відсотків</a:t>
            </a:r>
            <a:r>
              <a:rPr lang="uk-UA" sz="3600" noProof="0" dirty="0"/>
              <a:t> від повного розміру </a:t>
            </a:r>
            <a:br>
              <a:rPr lang="uk-UA" sz="3600" noProof="0" dirty="0"/>
            </a:br>
            <a:r>
              <a:rPr lang="uk-UA" sz="3600" noProof="0" dirty="0"/>
              <a:t>(</a:t>
            </a:r>
            <a:r>
              <a:rPr lang="uk-UA" sz="3600" noProof="0" dirty="0">
                <a:hlinkClick r:id="rId2"/>
              </a:rPr>
              <a:t>п. 3 </a:t>
            </a:r>
            <a:r>
              <a:rPr lang="uk-UA" sz="3600" noProof="0" dirty="0" err="1">
                <a:hlinkClick r:id="rId2"/>
              </a:rPr>
              <a:t>розд</a:t>
            </a:r>
            <a:r>
              <a:rPr lang="uk-UA" sz="3600" noProof="0" dirty="0">
                <a:hlinkClick r:id="rId2"/>
              </a:rPr>
              <a:t>. ІІ Закону № 4219</a:t>
            </a:r>
            <a:r>
              <a:rPr lang="uk-UA" sz="3600" noProof="0" dirty="0"/>
              <a:t>).</a:t>
            </a:r>
          </a:p>
        </p:txBody>
      </p:sp>
      <p:sp>
        <p:nvSpPr>
          <p:cNvPr id="5" name="Заголовок 7">
            <a:extLst>
              <a:ext uri="{FF2B5EF4-FFF2-40B4-BE49-F238E27FC236}">
                <a16:creationId xmlns:a16="http://schemas.microsoft.com/office/drawing/2014/main" id="{27E078EF-26AD-BF7E-70CD-7609B1B5C798}"/>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7D689B57-D794-07E5-556E-947773940764}"/>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44</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258964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A746DBB-8624-1F70-4D5A-BF77201126AE}"/>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54136B19-59D1-6B59-4E13-6A9D74FB431B}"/>
              </a:ext>
            </a:extLst>
          </p:cNvPr>
          <p:cNvSpPr/>
          <p:nvPr/>
        </p:nvSpPr>
        <p:spPr bwMode="auto">
          <a:xfrm>
            <a:off x="503239" y="2263500"/>
            <a:ext cx="17281524" cy="6894195"/>
          </a:xfrm>
          <a:prstGeom prst="rect">
            <a:avLst/>
          </a:prstGeom>
        </p:spPr>
        <p:txBody>
          <a:bodyPr wrap="square">
            <a:spAutoFit/>
          </a:bodyPr>
          <a:lstStyle/>
          <a:p>
            <a:r>
              <a:rPr lang="uk-UA" sz="3400" b="1" noProof="0" dirty="0"/>
              <a:t>Формула розрахунку внеску на період воєнного стану:</a:t>
            </a:r>
          </a:p>
          <a:p>
            <a:pPr algn="ctr"/>
            <a:r>
              <a:rPr lang="uk-UA" sz="3400" noProof="0" dirty="0"/>
              <a:t>Внесок = </a:t>
            </a:r>
            <a:r>
              <a:rPr lang="uk-UA" sz="3400" noProof="0" dirty="0" err="1"/>
              <a:t>Сзп</a:t>
            </a:r>
            <a:r>
              <a:rPr lang="uk-UA" sz="3400" noProof="0" dirty="0"/>
              <a:t> х 40% х 3 х К х 50%</a:t>
            </a:r>
          </a:p>
          <a:p>
            <a:r>
              <a:rPr lang="uk-UA" sz="3400" noProof="0" dirty="0" err="1"/>
              <a:t>Сзп</a:t>
            </a:r>
            <a:r>
              <a:rPr lang="uk-UA" sz="3400" noProof="0" dirty="0"/>
              <a:t> - середньомісячна заробітна плата (винагорода);</a:t>
            </a:r>
          </a:p>
          <a:p>
            <a:r>
              <a:rPr lang="uk-UA" sz="3400" noProof="0" dirty="0"/>
              <a:t>К – різниця між нормативом і фактичною кількістю зарахованих до нормативу працівників з інвалідністю.</a:t>
            </a:r>
          </a:p>
          <a:p>
            <a:r>
              <a:rPr lang="uk-UA" sz="3400" noProof="0" dirty="0"/>
              <a:t>Для цілей розрахунку внеску середньомісячна заробітна плата (винагорода) обчислюється згідно з </a:t>
            </a:r>
            <a:r>
              <a:rPr lang="uk-UA" sz="3400" noProof="0" dirty="0">
                <a:hlinkClick r:id="rId2"/>
              </a:rPr>
              <a:t>Порядком № 268 від 25.02.2026.</a:t>
            </a:r>
            <a:endParaRPr lang="uk-UA" sz="3400" noProof="0" dirty="0"/>
          </a:p>
          <a:p>
            <a:r>
              <a:rPr lang="uk-UA" sz="3400" b="1" noProof="0" dirty="0"/>
              <a:t>Розрахунковим</a:t>
            </a:r>
            <a:r>
              <a:rPr lang="uk-UA" sz="3400" noProof="0" dirty="0"/>
              <a:t> </a:t>
            </a:r>
            <a:r>
              <a:rPr lang="uk-UA" sz="3400" b="1" noProof="0" dirty="0"/>
              <a:t>періодом</a:t>
            </a:r>
            <a:r>
              <a:rPr lang="uk-UA" sz="3400" noProof="0" dirty="0"/>
              <a:t> для обчислення середньомісячної заробітної плати (винагороди) для сплати внеску є </a:t>
            </a:r>
            <a:r>
              <a:rPr lang="uk-UA" sz="3400" b="1" noProof="0" dirty="0"/>
              <a:t>календарний</a:t>
            </a:r>
            <a:r>
              <a:rPr lang="uk-UA" sz="3400" noProof="0" dirty="0"/>
              <a:t> </a:t>
            </a:r>
            <a:r>
              <a:rPr lang="uk-UA" sz="3400" b="1" noProof="0" dirty="0"/>
              <a:t>квартал</a:t>
            </a:r>
            <a:r>
              <a:rPr lang="uk-UA" sz="3400" noProof="0" dirty="0"/>
              <a:t>, за який подається звітність і проводиться нарахування внеску.</a:t>
            </a:r>
          </a:p>
          <a:p>
            <a:r>
              <a:rPr lang="uk-UA" sz="3400" noProof="0" dirty="0"/>
              <a:t>Роботодавець </a:t>
            </a:r>
            <a:r>
              <a:rPr lang="uk-UA" sz="3400" b="1" noProof="0" dirty="0"/>
              <a:t>самостійно</a:t>
            </a:r>
            <a:r>
              <a:rPr lang="uk-UA" sz="3400" noProof="0" dirty="0"/>
              <a:t> розраховує показник середньомісячної заробітної плати (винагороди) на підставі </a:t>
            </a:r>
            <a:r>
              <a:rPr lang="uk-UA" sz="3400" b="1" noProof="0" dirty="0"/>
              <a:t>облікових</a:t>
            </a:r>
            <a:r>
              <a:rPr lang="uk-UA" sz="3400" noProof="0" dirty="0"/>
              <a:t> </a:t>
            </a:r>
            <a:r>
              <a:rPr lang="uk-UA" sz="3400" b="1" noProof="0" dirty="0"/>
              <a:t>документів</a:t>
            </a:r>
            <a:r>
              <a:rPr lang="uk-UA" sz="3400" noProof="0" dirty="0"/>
              <a:t> для визначення кількісного складу працівників, </a:t>
            </a:r>
            <a:r>
              <a:rPr lang="uk-UA" sz="3400" b="1" noProof="0" dirty="0"/>
              <a:t>бухгалтерських</a:t>
            </a:r>
            <a:r>
              <a:rPr lang="uk-UA" sz="3400" noProof="0" dirty="0"/>
              <a:t> </a:t>
            </a:r>
            <a:r>
              <a:rPr lang="uk-UA" sz="3400" b="1" noProof="0" dirty="0"/>
              <a:t>та інших первинних документів</a:t>
            </a:r>
            <a:r>
              <a:rPr lang="uk-UA" sz="3400" noProof="0" dirty="0"/>
              <a:t>.</a:t>
            </a:r>
          </a:p>
        </p:txBody>
      </p:sp>
      <p:sp>
        <p:nvSpPr>
          <p:cNvPr id="5" name="Заголовок 7">
            <a:extLst>
              <a:ext uri="{FF2B5EF4-FFF2-40B4-BE49-F238E27FC236}">
                <a16:creationId xmlns:a16="http://schemas.microsoft.com/office/drawing/2014/main" id="{00C3E5AD-92CF-C06D-A45F-7080CA1B24FE}"/>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D60BC3E1-FF64-05FD-2F3C-B3835BAC97DB}"/>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45</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094360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077CE68-00E4-6D16-0DF2-5EE971074E59}"/>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BF182202-36A9-8B89-E793-CC4DE0115D0B}"/>
              </a:ext>
            </a:extLst>
          </p:cNvPr>
          <p:cNvSpPr/>
          <p:nvPr/>
        </p:nvSpPr>
        <p:spPr bwMode="auto">
          <a:xfrm>
            <a:off x="503239" y="2273642"/>
            <a:ext cx="17281524" cy="7909858"/>
          </a:xfrm>
          <a:prstGeom prst="rect">
            <a:avLst/>
          </a:prstGeom>
        </p:spPr>
        <p:txBody>
          <a:bodyPr wrap="square">
            <a:spAutoFit/>
          </a:bodyPr>
          <a:lstStyle/>
          <a:p>
            <a:pPr>
              <a:spcBef>
                <a:spcPts val="1200"/>
              </a:spcBef>
            </a:pPr>
            <a:r>
              <a:rPr lang="uk-UA" sz="3600" b="1" noProof="0" dirty="0"/>
              <a:t>Середньомісячна</a:t>
            </a:r>
            <a:r>
              <a:rPr lang="uk-UA" sz="3600" noProof="0" dirty="0"/>
              <a:t> </a:t>
            </a:r>
            <a:r>
              <a:rPr lang="uk-UA" sz="3600" b="1" noProof="0" dirty="0"/>
              <a:t>заробітна</a:t>
            </a:r>
            <a:r>
              <a:rPr lang="uk-UA" sz="3600" noProof="0" dirty="0"/>
              <a:t> </a:t>
            </a:r>
            <a:r>
              <a:rPr lang="uk-UA" sz="3600" b="1" noProof="0" dirty="0"/>
              <a:t>плата</a:t>
            </a:r>
            <a:r>
              <a:rPr lang="uk-UA" sz="3600" noProof="0" dirty="0"/>
              <a:t> (винагорода), розрахована на одного працівника у відповідному календарному кварталі обчислюється за формулою:</a:t>
            </a:r>
          </a:p>
          <a:p>
            <a:pPr algn="ctr">
              <a:spcBef>
                <a:spcPts val="1200"/>
              </a:spcBef>
            </a:pPr>
            <a:r>
              <a:rPr lang="uk-UA" sz="3600" noProof="0" dirty="0" err="1"/>
              <a:t>ЗП</a:t>
            </a:r>
            <a:r>
              <a:rPr lang="uk-UA" sz="3600" b="1" baseline="-25000" noProof="0" dirty="0" err="1"/>
              <a:t>сер</a:t>
            </a:r>
            <a:r>
              <a:rPr lang="uk-UA" sz="3600" noProof="0" dirty="0"/>
              <a:t> = </a:t>
            </a:r>
            <a:r>
              <a:rPr lang="uk-UA" sz="3600" noProof="0" dirty="0" err="1"/>
              <a:t>ЗП</a:t>
            </a:r>
            <a:r>
              <a:rPr lang="uk-UA" sz="3600" b="1" baseline="-25000" noProof="0" dirty="0" err="1"/>
              <a:t>кварт</a:t>
            </a:r>
            <a:r>
              <a:rPr lang="uk-UA" sz="3600" noProof="0" dirty="0"/>
              <a:t> : </a:t>
            </a:r>
            <a:r>
              <a:rPr lang="uk-UA" sz="3600" noProof="0" dirty="0" err="1"/>
              <a:t>К</a:t>
            </a:r>
            <a:r>
              <a:rPr lang="uk-UA" sz="3600" b="1" baseline="-25000" noProof="0" dirty="0" err="1"/>
              <a:t>сер</a:t>
            </a:r>
            <a:r>
              <a:rPr lang="uk-UA" sz="3600" noProof="0" dirty="0"/>
              <a:t> : П</a:t>
            </a:r>
          </a:p>
          <a:p>
            <a:pPr>
              <a:spcBef>
                <a:spcPts val="1200"/>
              </a:spcBef>
            </a:pPr>
            <a:r>
              <a:rPr lang="uk-UA" sz="3600" b="1" noProof="0" dirty="0" err="1"/>
              <a:t>ЗП</a:t>
            </a:r>
            <a:r>
              <a:rPr lang="uk-UA" sz="3600" b="1" baseline="-25000" noProof="0" dirty="0" err="1"/>
              <a:t>кварт</a:t>
            </a:r>
            <a:r>
              <a:rPr lang="uk-UA" sz="3600" b="1" noProof="0" dirty="0"/>
              <a:t> </a:t>
            </a:r>
            <a:r>
              <a:rPr lang="uk-UA" sz="3600" noProof="0" dirty="0"/>
              <a:t>- нарахована заробітна плата (дохід, грошове забезпечення) за календарний квартал;</a:t>
            </a:r>
          </a:p>
          <a:p>
            <a:pPr>
              <a:spcBef>
                <a:spcPts val="1200"/>
              </a:spcBef>
            </a:pPr>
            <a:r>
              <a:rPr lang="uk-UA" sz="3600" b="1" noProof="0" dirty="0" err="1"/>
              <a:t>К</a:t>
            </a:r>
            <a:r>
              <a:rPr lang="uk-UA" sz="3600" b="1" baseline="-25000" noProof="0" dirty="0" err="1"/>
              <a:t>сер</a:t>
            </a:r>
            <a:r>
              <a:rPr lang="uk-UA" sz="3600" b="1" noProof="0" dirty="0"/>
              <a:t> </a:t>
            </a:r>
            <a:r>
              <a:rPr lang="uk-UA" sz="3600" noProof="0" dirty="0"/>
              <a:t>- середня кількість працівників, які працюють на умовах трудового договору (контракту), договору про стажування, контракту про проходження служби або на інших умовах, передбачених законодавством, крім цивільно-правових договорів, та </a:t>
            </a:r>
            <a:r>
              <a:rPr lang="uk-UA" sz="3600" b="1" noProof="0" dirty="0"/>
              <a:t>яким нараховано заробітну плату </a:t>
            </a:r>
            <a:r>
              <a:rPr lang="uk-UA" sz="3600" noProof="0" dirty="0"/>
              <a:t>(дохід, грошове забезпечення) за відповідний календарний квартал;</a:t>
            </a:r>
          </a:p>
          <a:p>
            <a:pPr>
              <a:spcBef>
                <a:spcPts val="1200"/>
              </a:spcBef>
            </a:pPr>
            <a:r>
              <a:rPr lang="uk-UA" sz="3600" b="1" noProof="0" dirty="0"/>
              <a:t>П</a:t>
            </a:r>
            <a:r>
              <a:rPr lang="uk-UA" sz="3600" noProof="0" dirty="0"/>
              <a:t> - кількість місяців у календарному кварталі, за які здійснено нарахування заробітної плати (доходу, грошового забезпечення).</a:t>
            </a:r>
          </a:p>
          <a:p>
            <a:endParaRPr lang="uk-UA" sz="3600" noProof="0" dirty="0"/>
          </a:p>
        </p:txBody>
      </p:sp>
      <p:sp>
        <p:nvSpPr>
          <p:cNvPr id="5" name="Заголовок 7">
            <a:extLst>
              <a:ext uri="{FF2B5EF4-FFF2-40B4-BE49-F238E27FC236}">
                <a16:creationId xmlns:a16="http://schemas.microsoft.com/office/drawing/2014/main" id="{1D905D85-B5D2-7615-C8A8-D645D4A65A6A}"/>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B69EBF05-843B-8E04-9EDA-32FA266D650C}"/>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46</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1976020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94B3C25-29BA-9386-60AE-D7A0ECC39D05}"/>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8FA57601-9450-03DC-FC8D-B1416298EA65}"/>
              </a:ext>
            </a:extLst>
          </p:cNvPr>
          <p:cNvSpPr/>
          <p:nvPr/>
        </p:nvSpPr>
        <p:spPr bwMode="auto">
          <a:xfrm>
            <a:off x="503239" y="2263500"/>
            <a:ext cx="17281524" cy="7294305"/>
          </a:xfrm>
          <a:prstGeom prst="rect">
            <a:avLst/>
          </a:prstGeom>
        </p:spPr>
        <p:txBody>
          <a:bodyPr wrap="square">
            <a:spAutoFit/>
          </a:bodyPr>
          <a:lstStyle/>
          <a:p>
            <a:r>
              <a:rPr lang="uk-UA" sz="3600" b="1" noProof="0" dirty="0"/>
              <a:t>До </a:t>
            </a:r>
            <a:r>
              <a:rPr lang="uk-UA" sz="3600" b="1" noProof="0" dirty="0" err="1"/>
              <a:t>ЗП</a:t>
            </a:r>
            <a:r>
              <a:rPr lang="uk-UA" sz="3600" b="1" baseline="-25000" noProof="0" dirty="0" err="1"/>
              <a:t>кварт</a:t>
            </a:r>
            <a:r>
              <a:rPr lang="uk-UA" sz="3600" b="1" noProof="0" dirty="0"/>
              <a:t> враховують: </a:t>
            </a:r>
            <a:r>
              <a:rPr lang="uk-UA" sz="3600" noProof="0" dirty="0"/>
              <a:t>основну та додаткову заробітну плату, інші заохочувальні та компенсаційні виплати, у тому числі в натуральній формі.</a:t>
            </a:r>
            <a:endParaRPr lang="uk-UA" sz="3600" b="1" noProof="0" dirty="0"/>
          </a:p>
          <a:p>
            <a:endParaRPr lang="uk-UA" sz="3600" b="1" noProof="0" dirty="0"/>
          </a:p>
          <a:p>
            <a:r>
              <a:rPr lang="uk-UA" sz="3600" b="1" noProof="0" dirty="0"/>
              <a:t>До </a:t>
            </a:r>
            <a:r>
              <a:rPr lang="uk-UA" sz="3600" b="1" noProof="0" dirty="0" err="1"/>
              <a:t>ЗП</a:t>
            </a:r>
            <a:r>
              <a:rPr lang="uk-UA" sz="3600" b="1" baseline="-25000" noProof="0" dirty="0" err="1"/>
              <a:t>кварт</a:t>
            </a:r>
            <a:r>
              <a:rPr lang="uk-UA" sz="3600" b="1" noProof="0" dirty="0"/>
              <a:t> не враховується:</a:t>
            </a:r>
          </a:p>
          <a:p>
            <a:pPr marL="571500" indent="-571500">
              <a:buFontTx/>
              <a:buChar char="-"/>
            </a:pPr>
            <a:r>
              <a:rPr lang="uk-UA" sz="3600" noProof="0" dirty="0"/>
              <a:t>винагорода, нарахована за договорами цивільно-правового характеру;</a:t>
            </a:r>
          </a:p>
          <a:p>
            <a:pPr marL="571500" indent="-571500">
              <a:buFontTx/>
              <a:buChar char="-"/>
            </a:pPr>
            <a:r>
              <a:rPr lang="uk-UA" sz="3600" noProof="0" dirty="0"/>
              <a:t>лікарняні за рахунок роботодавця і за рахунок ПФУ (у </a:t>
            </a:r>
            <a:r>
              <a:rPr lang="uk-UA" sz="3600" noProof="0" dirty="0" err="1"/>
              <a:t>т.ч</a:t>
            </a:r>
            <a:r>
              <a:rPr lang="uk-UA" sz="3600" noProof="0" dirty="0"/>
              <a:t>. по вагітності);</a:t>
            </a:r>
          </a:p>
          <a:p>
            <a:pPr marL="571500" indent="-571500">
              <a:buFontTx/>
              <a:buChar char="-"/>
            </a:pPr>
            <a:r>
              <a:rPr lang="uk-UA" sz="3600" noProof="0" dirty="0"/>
              <a:t>сума зарплати працівників, праця яких відноситься до робіт, професій з важкими, шкідливими чи небезпечними умовами праці за визначеним КМУ переліком (затверджений </a:t>
            </a:r>
            <a:r>
              <a:rPr lang="uk-UA" sz="3600" noProof="0" dirty="0">
                <a:hlinkClick r:id="rId2"/>
              </a:rPr>
              <a:t>Постановою КМУ від 01.04.2026 № 490</a:t>
            </a:r>
            <a:r>
              <a:rPr lang="uk-UA" sz="3600" noProof="0" dirty="0"/>
              <a:t>);</a:t>
            </a:r>
          </a:p>
          <a:p>
            <a:pPr marL="571500" indent="-571500">
              <a:buFontTx/>
              <a:buChar char="-"/>
            </a:pPr>
            <a:r>
              <a:rPr lang="uk-UA" sz="3600" noProof="0" dirty="0"/>
              <a:t>сума заробітної плати, яка зберігається за мобілізованими працівниками, та щомісячна матеріальна допомога таким працівникам;</a:t>
            </a:r>
          </a:p>
          <a:p>
            <a:pPr marL="571500" indent="-571500">
              <a:buFontTx/>
              <a:buChar char="-"/>
            </a:pPr>
            <a:r>
              <a:rPr lang="uk-UA" sz="3600" noProof="0" dirty="0"/>
              <a:t>винагорода державних виконавців.</a:t>
            </a:r>
          </a:p>
          <a:p>
            <a:endParaRPr lang="uk-UA" sz="3600" noProof="0" dirty="0"/>
          </a:p>
        </p:txBody>
      </p:sp>
      <p:sp>
        <p:nvSpPr>
          <p:cNvPr id="5" name="Заголовок 7">
            <a:extLst>
              <a:ext uri="{FF2B5EF4-FFF2-40B4-BE49-F238E27FC236}">
                <a16:creationId xmlns:a16="http://schemas.microsoft.com/office/drawing/2014/main" id="{B64953A5-E7B1-09BB-C5BB-958332149CB8}"/>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2B8F5555-6599-428E-B125-51155D043DFC}"/>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47</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47068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66CE0D5-0F65-CA81-EE2B-889A0FCDB8B9}"/>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BAF6432D-92C9-D109-F037-D95DE0F904B6}"/>
              </a:ext>
            </a:extLst>
          </p:cNvPr>
          <p:cNvSpPr/>
          <p:nvPr/>
        </p:nvSpPr>
        <p:spPr bwMode="auto">
          <a:xfrm>
            <a:off x="503239" y="2263500"/>
            <a:ext cx="17281524" cy="7602081"/>
          </a:xfrm>
          <a:prstGeom prst="rect">
            <a:avLst/>
          </a:prstGeom>
        </p:spPr>
        <p:txBody>
          <a:bodyPr wrap="square">
            <a:spAutoFit/>
          </a:bodyPr>
          <a:lstStyle/>
          <a:p>
            <a:pPr algn="ctr">
              <a:spcBef>
                <a:spcPts val="1200"/>
              </a:spcBef>
            </a:pPr>
            <a:r>
              <a:rPr lang="uk-UA" sz="3600" b="1" noProof="0" dirty="0" err="1"/>
              <a:t>К</a:t>
            </a:r>
            <a:r>
              <a:rPr lang="uk-UA" sz="3600" b="1" baseline="-25000" noProof="0" dirty="0" err="1"/>
              <a:t>сер</a:t>
            </a:r>
            <a:r>
              <a:rPr lang="uk-UA" sz="3600" b="1" noProof="0" dirty="0"/>
              <a:t> = СКШП за квартал + Кількість зовнішніх сумісників в еквіваленті повної зайнятості</a:t>
            </a:r>
          </a:p>
          <a:p>
            <a:pPr>
              <a:spcBef>
                <a:spcPts val="1200"/>
              </a:spcBef>
            </a:pPr>
            <a:r>
              <a:rPr lang="uk-UA" sz="3600" b="1" noProof="0" dirty="0"/>
              <a:t>СКШП за квартал </a:t>
            </a:r>
            <a:r>
              <a:rPr lang="uk-UA" sz="3600" noProof="0" dirty="0"/>
              <a:t>обчислюємо як суму СКШП за кожен місяць кварталу поділену на кількість місяців у кварталі, </a:t>
            </a:r>
            <a:r>
              <a:rPr lang="uk-UA" sz="3600" b="1" noProof="0" dirty="0"/>
              <a:t>за які здійснено нарахування заробітної плати</a:t>
            </a:r>
            <a:r>
              <a:rPr lang="uk-UA" sz="3600" noProof="0" dirty="0"/>
              <a:t> (дохід, грошове забезпечення).</a:t>
            </a:r>
          </a:p>
          <a:p>
            <a:pPr>
              <a:spcBef>
                <a:spcPts val="1200"/>
              </a:spcBef>
            </a:pPr>
            <a:r>
              <a:rPr lang="uk-UA" sz="3600" b="1" noProof="0" dirty="0"/>
              <a:t>Кількість зовнішніх сумісників в еквіваленті повної зайнятості за квартал </a:t>
            </a:r>
            <a:r>
              <a:rPr lang="uk-UA" sz="3600" noProof="0" dirty="0"/>
              <a:t>рахуємо пропорційно оплаченому часу та визначаємо шляхом ділення загальної кількості людино-годин робочого часу (відпрацьованого та невідпрацьованого), за який була нарахована заробітна плата зовнішнім сумісникам, на табельний фонд робочого часу, визначений з урахуванням тривалості робочого тижня, встановленої роботодавцем згідно із законодавством або колективним договором. Не враховуємо час, відпрацьований ними </a:t>
            </a:r>
            <a:r>
              <a:rPr lang="uk-UA" sz="3600" b="1" noProof="0" dirty="0"/>
              <a:t>понаднормово</a:t>
            </a:r>
            <a:r>
              <a:rPr lang="uk-UA" sz="3600" noProof="0" dirty="0"/>
              <a:t>.</a:t>
            </a:r>
          </a:p>
          <a:p>
            <a:endParaRPr lang="uk-UA" sz="3600" noProof="0" dirty="0"/>
          </a:p>
        </p:txBody>
      </p:sp>
      <p:sp>
        <p:nvSpPr>
          <p:cNvPr id="5" name="Заголовок 7">
            <a:extLst>
              <a:ext uri="{FF2B5EF4-FFF2-40B4-BE49-F238E27FC236}">
                <a16:creationId xmlns:a16="http://schemas.microsoft.com/office/drawing/2014/main" id="{B86E26F3-5F5B-D19C-6B21-12ADF9051EDC}"/>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9CF1F763-F81C-C404-CB5B-22759A2AC13E}"/>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48</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933759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4A4741E-7BD0-679E-21AF-60F03926DFB7}"/>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711C6AF3-1B05-8C81-26D7-6C8310B1231E}"/>
              </a:ext>
            </a:extLst>
          </p:cNvPr>
          <p:cNvSpPr/>
          <p:nvPr/>
        </p:nvSpPr>
        <p:spPr bwMode="auto">
          <a:xfrm>
            <a:off x="503239" y="2263500"/>
            <a:ext cx="17281524" cy="7663636"/>
          </a:xfrm>
          <a:prstGeom prst="rect">
            <a:avLst/>
          </a:prstGeom>
        </p:spPr>
        <p:txBody>
          <a:bodyPr wrap="square">
            <a:spAutoFit/>
          </a:bodyPr>
          <a:lstStyle/>
          <a:p>
            <a:pPr>
              <a:spcBef>
                <a:spcPts val="1200"/>
              </a:spcBef>
            </a:pPr>
            <a:r>
              <a:rPr lang="uk-UA" sz="3600" b="1" noProof="0" dirty="0"/>
              <a:t>Під час обчислення СКШП </a:t>
            </a:r>
            <a:r>
              <a:rPr lang="uk-UA" sz="3600" b="1" u="sng" noProof="0" dirty="0"/>
              <a:t>для розрахунку внеску </a:t>
            </a:r>
            <a:r>
              <a:rPr lang="uk-UA" sz="3600" b="1" noProof="0" dirty="0"/>
              <a:t>не враховуються:</a:t>
            </a:r>
          </a:p>
          <a:p>
            <a:pPr marL="571500" indent="-571500">
              <a:spcBef>
                <a:spcPts val="1200"/>
              </a:spcBef>
              <a:buFontTx/>
              <a:buChar char="-"/>
            </a:pPr>
            <a:r>
              <a:rPr lang="uk-UA" sz="3600" noProof="0" dirty="0"/>
              <a:t>особи, які виконують роботи за договорами цивільно-правового характеру;</a:t>
            </a:r>
          </a:p>
          <a:p>
            <a:pPr marL="571500" indent="-571500">
              <a:spcBef>
                <a:spcPts val="1200"/>
              </a:spcBef>
              <a:buFontTx/>
              <a:buChar char="-"/>
            </a:pPr>
            <a:r>
              <a:rPr lang="uk-UA" sz="3600" noProof="0" dirty="0"/>
              <a:t>працівники у відпустці у зв’язку з вагітністю та пологами або у відпустці для догляду за дитиною до досягнення нею 3-, 6-, 16-, 18-річного віку;</a:t>
            </a:r>
          </a:p>
          <a:p>
            <a:pPr marL="571500" indent="-571500">
              <a:spcBef>
                <a:spcPts val="1200"/>
              </a:spcBef>
              <a:buFontTx/>
              <a:buChar char="-"/>
            </a:pPr>
            <a:r>
              <a:rPr lang="uk-UA" sz="3600" noProof="0" dirty="0"/>
              <a:t>працівники у відпустці без збереження заробітної плати протягом </a:t>
            </a:r>
            <a:r>
              <a:rPr lang="uk-UA" sz="3600" b="1" noProof="0" dirty="0"/>
              <a:t>повної</a:t>
            </a:r>
            <a:r>
              <a:rPr lang="uk-UA" sz="3600" noProof="0" dirty="0"/>
              <a:t> </a:t>
            </a:r>
            <a:r>
              <a:rPr lang="uk-UA" sz="3600" b="1" noProof="0" dirty="0"/>
              <a:t>тривалості</a:t>
            </a:r>
            <a:r>
              <a:rPr lang="uk-UA" sz="3600" noProof="0" dirty="0"/>
              <a:t> </a:t>
            </a:r>
            <a:r>
              <a:rPr lang="uk-UA" sz="3600" b="1" noProof="0" dirty="0"/>
              <a:t>звітного</a:t>
            </a:r>
            <a:r>
              <a:rPr lang="uk-UA" sz="3600" noProof="0" dirty="0"/>
              <a:t> </a:t>
            </a:r>
            <a:r>
              <a:rPr lang="uk-UA" sz="3600" b="1" noProof="0" dirty="0"/>
              <a:t>періоду</a:t>
            </a:r>
            <a:r>
              <a:rPr lang="uk-UA" sz="3600" noProof="0" dirty="0"/>
              <a:t>;</a:t>
            </a:r>
          </a:p>
          <a:p>
            <a:pPr marL="571500" indent="-571500">
              <a:spcBef>
                <a:spcPts val="1200"/>
              </a:spcBef>
              <a:buFontTx/>
              <a:buChar char="-"/>
            </a:pPr>
            <a:r>
              <a:rPr lang="uk-UA" sz="3600" noProof="0" dirty="0"/>
              <a:t>працівники, з якими зупинено дію трудового договору (Закон 2136);</a:t>
            </a:r>
          </a:p>
          <a:p>
            <a:pPr marL="571500" indent="-571500">
              <a:spcBef>
                <a:spcPts val="1200"/>
              </a:spcBef>
              <a:buFontTx/>
              <a:buChar char="-"/>
            </a:pPr>
            <a:r>
              <a:rPr lang="uk-UA" sz="3600" noProof="0" dirty="0"/>
              <a:t>мобілізовані працівники;</a:t>
            </a:r>
          </a:p>
          <a:p>
            <a:pPr marL="571500" indent="-571500">
              <a:spcBef>
                <a:spcPts val="1200"/>
              </a:spcBef>
              <a:buFontTx/>
              <a:buChar char="-"/>
            </a:pPr>
            <a:r>
              <a:rPr lang="uk-UA" sz="3600" noProof="0" dirty="0"/>
              <a:t>працівники, праця яких відноситься до робіт, професій з важкими, шкідливими чи небезпечними умовами праці за визначеним КМУ переліком (затверджений </a:t>
            </a:r>
            <a:r>
              <a:rPr lang="uk-UA" sz="3600" noProof="0" dirty="0">
                <a:hlinkClick r:id="rId2"/>
              </a:rPr>
              <a:t>Постановою КМУ від 01.04.2026 № 490</a:t>
            </a:r>
            <a:r>
              <a:rPr lang="uk-UA" sz="3600" noProof="0" dirty="0"/>
              <a:t>).</a:t>
            </a:r>
          </a:p>
          <a:p>
            <a:endParaRPr lang="uk-UA" sz="3600" noProof="0" dirty="0"/>
          </a:p>
        </p:txBody>
      </p:sp>
      <p:sp>
        <p:nvSpPr>
          <p:cNvPr id="5" name="Заголовок 7">
            <a:extLst>
              <a:ext uri="{FF2B5EF4-FFF2-40B4-BE49-F238E27FC236}">
                <a16:creationId xmlns:a16="http://schemas.microsoft.com/office/drawing/2014/main" id="{DDFAC268-AF6D-F74F-DC61-5D1C210F94ED}"/>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CD44EE9C-C335-3797-F110-A23D02C51841}"/>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49</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62619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560000" cy="7171194"/>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Типи податкового розрахунку:</a:t>
            </a:r>
            <a:endParaRPr kumimoji="0" lang="uk-UA" sz="40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latin typeface="+mn-lt"/>
                <a:ea typeface="+mn-ea"/>
                <a:cs typeface="+mn-cs"/>
              </a:rPr>
              <a:t>1) «</a:t>
            </a:r>
            <a:r>
              <a:rPr kumimoji="0" lang="uk-UA" sz="4000" b="1" i="0" u="none" strike="noStrike" kern="1200" cap="none" spc="0" normalizeH="0" baseline="0" noProof="0" dirty="0">
                <a:ln>
                  <a:noFill/>
                </a:ln>
                <a:solidFill>
                  <a:schemeClr val="tx1"/>
                </a:solidFill>
                <a:effectLst/>
                <a:uLnTx/>
                <a:uFillTx/>
                <a:latin typeface="+mn-lt"/>
                <a:ea typeface="+mn-ea"/>
                <a:cs typeface="+mn-cs"/>
              </a:rPr>
              <a:t>Звітний</a:t>
            </a:r>
            <a:r>
              <a:rPr kumimoji="0" lang="uk-UA" sz="4000" b="0" i="0" u="none" strike="noStrike" kern="1200" cap="none" spc="0" normalizeH="0" baseline="0" noProof="0" dirty="0">
                <a:ln>
                  <a:noFill/>
                </a:ln>
                <a:solidFill>
                  <a:schemeClr val="tx1"/>
                </a:solidFill>
                <a:effectLst/>
                <a:uLnTx/>
                <a:uFillTx/>
                <a:latin typeface="+mn-lt"/>
                <a:ea typeface="+mn-ea"/>
                <a:cs typeface="+mn-cs"/>
              </a:rPr>
              <a:t>» - подається за звітний період перший раз. Прийнятий «Звітний» розрахунок </a:t>
            </a:r>
            <a:r>
              <a:rPr kumimoji="0" lang="uk-UA" sz="4000" b="1" i="0" u="none" strike="noStrike" kern="1200" cap="none" spc="0" normalizeH="0" baseline="0" noProof="0" dirty="0">
                <a:ln>
                  <a:noFill/>
                </a:ln>
                <a:solidFill>
                  <a:schemeClr val="tx1"/>
                </a:solidFill>
                <a:effectLst/>
                <a:uLnTx/>
                <a:uFillTx/>
                <a:latin typeface="+mn-lt"/>
                <a:ea typeface="+mn-ea"/>
                <a:cs typeface="+mn-cs"/>
              </a:rPr>
              <a:t>залишається чинним</a:t>
            </a:r>
            <a:r>
              <a:rPr kumimoji="0" lang="uk-UA" sz="4000" b="0" i="0" u="none" strike="noStrike" kern="1200" cap="none" spc="0" normalizeH="0" baseline="0" noProof="0" dirty="0">
                <a:ln>
                  <a:noFill/>
                </a:ln>
                <a:solidFill>
                  <a:schemeClr val="tx1"/>
                </a:solidFill>
                <a:effectLst/>
                <a:uLnTx/>
                <a:uFillTx/>
                <a:latin typeface="+mn-lt"/>
                <a:ea typeface="+mn-ea"/>
                <a:cs typeface="+mn-cs"/>
              </a:rPr>
              <a:t> під час прийняття ДПСУ наступного Розрахунку за такий звітний (податковий) період.</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1" i="0" u="none" strike="noStrike" kern="1200" cap="none" spc="0" normalizeH="0" baseline="0" noProof="0" dirty="0">
                <a:ln>
                  <a:noFill/>
                </a:ln>
                <a:solidFill>
                  <a:schemeClr val="tx1"/>
                </a:solidFill>
                <a:effectLst/>
                <a:uLnTx/>
                <a:uFillTx/>
                <a:latin typeface="+mn-lt"/>
                <a:ea typeface="+mn-ea"/>
                <a:cs typeface="+mn-cs"/>
              </a:rPr>
              <a:t>У разі неподання звітності </a:t>
            </a:r>
            <a:r>
              <a:rPr kumimoji="0" lang="uk-UA" sz="4000" b="0" i="0" u="none" strike="noStrike" kern="1200" cap="none" spc="0" normalizeH="0" baseline="0" noProof="0" dirty="0">
                <a:ln>
                  <a:noFill/>
                </a:ln>
                <a:solidFill>
                  <a:schemeClr val="tx1"/>
                </a:solidFill>
                <a:effectLst/>
                <a:uLnTx/>
                <a:uFillTx/>
                <a:latin typeface="+mn-lt"/>
                <a:ea typeface="+mn-ea"/>
                <a:cs typeface="+mn-cs"/>
              </a:rPr>
              <a:t>за попередні періоди Розрахунок за такий </a:t>
            </a:r>
            <a:r>
              <a:rPr kumimoji="0" lang="uk-UA" sz="4000" b="1" i="0" u="none" strike="noStrike" kern="1200" cap="none" spc="0" normalizeH="0" baseline="0" noProof="0" dirty="0">
                <a:ln>
                  <a:noFill/>
                </a:ln>
                <a:solidFill>
                  <a:schemeClr val="tx1"/>
                </a:solidFill>
                <a:effectLst/>
                <a:uLnTx/>
                <a:uFillTx/>
                <a:latin typeface="+mn-lt"/>
                <a:ea typeface="+mn-ea"/>
                <a:cs typeface="+mn-cs"/>
              </a:rPr>
              <a:t>місяць </a:t>
            </a:r>
            <a:r>
              <a:rPr kumimoji="0" lang="uk-UA" sz="4000" b="0" i="0" u="none" strike="noStrike" kern="1200" cap="none" spc="0" normalizeH="0" baseline="0" noProof="0" dirty="0">
                <a:ln>
                  <a:noFill/>
                </a:ln>
                <a:solidFill>
                  <a:schemeClr val="tx1"/>
                </a:solidFill>
                <a:effectLst/>
                <a:uLnTx/>
                <a:uFillTx/>
                <a:latin typeface="+mn-lt"/>
                <a:ea typeface="+mn-ea"/>
                <a:cs typeface="+mn-cs"/>
              </a:rPr>
              <a:t>подається з типом «Звітний» за формою, що діє на дату подання такого Розрахунку.</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latin typeface="+mn-lt"/>
                <a:ea typeface="+mn-ea"/>
                <a:cs typeface="+mn-cs"/>
              </a:rPr>
              <a:t>2) «</a:t>
            </a:r>
            <a:r>
              <a:rPr kumimoji="0" lang="uk-UA" sz="4000" b="1" i="0" u="none" strike="noStrike" kern="1200" cap="none" spc="0" normalizeH="0" baseline="0" noProof="0" dirty="0">
                <a:ln>
                  <a:noFill/>
                </a:ln>
                <a:solidFill>
                  <a:schemeClr val="tx1"/>
                </a:solidFill>
                <a:effectLst/>
                <a:uLnTx/>
                <a:uFillTx/>
                <a:latin typeface="+mn-lt"/>
                <a:ea typeface="+mn-ea"/>
                <a:cs typeface="+mn-cs"/>
              </a:rPr>
              <a:t>Звітний новий</a:t>
            </a:r>
            <a:r>
              <a:rPr kumimoji="0" lang="uk-UA" sz="4000" b="0" i="0" u="none" strike="noStrike" kern="1200" cap="none" spc="0" normalizeH="0" baseline="0" noProof="0" dirty="0">
                <a:ln>
                  <a:noFill/>
                </a:ln>
                <a:solidFill>
                  <a:schemeClr val="tx1"/>
                </a:solidFill>
                <a:effectLst/>
                <a:uLnTx/>
                <a:uFillTx/>
                <a:latin typeface="+mn-lt"/>
                <a:ea typeface="+mn-ea"/>
                <a:cs typeface="+mn-cs"/>
              </a:rPr>
              <a:t>» - подається наступним за звітний період </a:t>
            </a:r>
            <a:r>
              <a:rPr kumimoji="0" lang="uk-UA" sz="4000" b="1" i="0" u="none" strike="noStrike" kern="1200" cap="none" spc="0" normalizeH="0" baseline="0" noProof="0" dirty="0">
                <a:ln>
                  <a:noFill/>
                </a:ln>
                <a:solidFill>
                  <a:schemeClr val="tx1"/>
                </a:solidFill>
                <a:effectLst/>
                <a:uLnTx/>
                <a:uFillTx/>
                <a:latin typeface="+mn-lt"/>
                <a:ea typeface="+mn-ea"/>
                <a:cs typeface="+mn-cs"/>
              </a:rPr>
              <a:t>до закінчення</a:t>
            </a:r>
            <a:r>
              <a:rPr kumimoji="0" lang="uk-UA" sz="4000" b="0" i="0" u="none" strike="noStrike" kern="1200" cap="none" spc="0" normalizeH="0" baseline="0" noProof="0" dirty="0">
                <a:ln>
                  <a:noFill/>
                </a:ln>
                <a:solidFill>
                  <a:schemeClr val="tx1"/>
                </a:solidFill>
                <a:effectLst/>
                <a:uLnTx/>
                <a:uFillTx/>
                <a:latin typeface="+mn-lt"/>
                <a:ea typeface="+mn-ea"/>
                <a:cs typeface="+mn-cs"/>
              </a:rPr>
              <a:t> строку подання </a:t>
            </a:r>
            <a:r>
              <a:rPr kumimoji="0" lang="uk-UA" sz="4000" b="1" i="0" u="none" strike="noStrike" kern="1200" cap="none" spc="0" normalizeH="0" baseline="0" noProof="0" dirty="0">
                <a:ln>
                  <a:noFill/>
                </a:ln>
                <a:solidFill>
                  <a:schemeClr val="tx1"/>
                </a:solidFill>
                <a:effectLst/>
                <a:uLnTx/>
                <a:uFillTx/>
                <a:latin typeface="+mn-lt"/>
                <a:ea typeface="+mn-ea"/>
                <a:cs typeface="+mn-cs"/>
              </a:rPr>
              <a:t>тільки </a:t>
            </a:r>
            <a:r>
              <a:rPr kumimoji="0" lang="uk-UA" sz="4000" b="0" i="0" u="none" strike="noStrike" kern="1200" cap="none" spc="0" normalizeH="0" baseline="0" noProof="0" dirty="0">
                <a:ln>
                  <a:noFill/>
                </a:ln>
                <a:solidFill>
                  <a:schemeClr val="tx1"/>
                </a:solidFill>
                <a:effectLst/>
                <a:uLnTx/>
                <a:uFillTx/>
                <a:latin typeface="+mn-lt"/>
                <a:ea typeface="+mn-ea"/>
                <a:cs typeface="+mn-cs"/>
              </a:rPr>
              <a:t>з даними про уточнення у разі виявлення помилок;</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sz="4000" b="0" i="0" u="none" strike="noStrike" kern="1200" cap="none" spc="0" normalizeH="0" baseline="0" noProof="0" dirty="0">
                <a:ln>
                  <a:noFill/>
                </a:ln>
                <a:solidFill>
                  <a:schemeClr val="tx1"/>
                </a:solidFill>
                <a:effectLst/>
                <a:uLnTx/>
                <a:uFillTx/>
                <a:latin typeface="+mn-lt"/>
                <a:ea typeface="+mn-ea"/>
                <a:cs typeface="+mn-cs"/>
              </a:rPr>
              <a:t>3) «</a:t>
            </a:r>
            <a:r>
              <a:rPr kumimoji="0" lang="uk-UA" sz="4000" b="1" i="0" u="none" strike="noStrike" kern="1200" cap="none" spc="0" normalizeH="0" baseline="0" noProof="0" dirty="0">
                <a:ln>
                  <a:noFill/>
                </a:ln>
                <a:solidFill>
                  <a:schemeClr val="tx1"/>
                </a:solidFill>
                <a:effectLst/>
                <a:uLnTx/>
                <a:uFillTx/>
                <a:latin typeface="+mn-lt"/>
                <a:ea typeface="+mn-ea"/>
                <a:cs typeface="+mn-cs"/>
              </a:rPr>
              <a:t>Уточнюючий</a:t>
            </a:r>
            <a:r>
              <a:rPr kumimoji="0" lang="uk-UA" sz="4000" b="0" i="0" u="none" strike="noStrike" kern="1200" cap="none" spc="0" normalizeH="0" baseline="0" noProof="0" dirty="0">
                <a:ln>
                  <a:noFill/>
                </a:ln>
                <a:solidFill>
                  <a:schemeClr val="tx1"/>
                </a:solidFill>
                <a:effectLst/>
                <a:uLnTx/>
                <a:uFillTx/>
                <a:latin typeface="+mn-lt"/>
                <a:ea typeface="+mn-ea"/>
                <a:cs typeface="+mn-cs"/>
              </a:rPr>
              <a:t>» - подається </a:t>
            </a:r>
            <a:r>
              <a:rPr kumimoji="0" lang="uk-UA" sz="4000" b="1" i="0" u="none" strike="noStrike" kern="1200" cap="none" spc="0" normalizeH="0" baseline="0" noProof="0" dirty="0">
                <a:ln>
                  <a:noFill/>
                </a:ln>
                <a:solidFill>
                  <a:schemeClr val="tx1"/>
                </a:solidFill>
                <a:effectLst/>
                <a:uLnTx/>
                <a:uFillTx/>
                <a:latin typeface="+mn-lt"/>
                <a:ea typeface="+mn-ea"/>
                <a:cs typeface="+mn-cs"/>
              </a:rPr>
              <a:t>після закінчення</a:t>
            </a:r>
            <a:r>
              <a:rPr kumimoji="0" lang="uk-UA" sz="4000" b="0" i="0" u="none" strike="noStrike" kern="1200" cap="none" spc="0" normalizeH="0" baseline="0" noProof="0" dirty="0">
                <a:ln>
                  <a:noFill/>
                </a:ln>
                <a:solidFill>
                  <a:schemeClr val="tx1"/>
                </a:solidFill>
                <a:effectLst/>
                <a:uLnTx/>
                <a:uFillTx/>
                <a:latin typeface="+mn-lt"/>
                <a:ea typeface="+mn-ea"/>
                <a:cs typeface="+mn-cs"/>
              </a:rPr>
              <a:t> строку подання </a:t>
            </a:r>
            <a:r>
              <a:rPr kumimoji="0" lang="uk-UA" sz="4000" b="1" i="0" u="none" strike="noStrike" kern="1200" cap="none" spc="0" normalizeH="0" baseline="0" noProof="0" dirty="0">
                <a:ln>
                  <a:noFill/>
                </a:ln>
                <a:solidFill>
                  <a:schemeClr val="tx1"/>
                </a:solidFill>
                <a:effectLst/>
                <a:uLnTx/>
                <a:uFillTx/>
                <a:latin typeface="+mn-lt"/>
                <a:ea typeface="+mn-ea"/>
                <a:cs typeface="+mn-cs"/>
              </a:rPr>
              <a:t>тільки</a:t>
            </a:r>
            <a:r>
              <a:rPr kumimoji="0" lang="uk-UA" sz="4000" b="0" i="0" u="none" strike="noStrike" kern="1200" cap="none" spc="0" normalizeH="0" baseline="0" noProof="0" dirty="0">
                <a:ln>
                  <a:noFill/>
                </a:ln>
                <a:solidFill>
                  <a:schemeClr val="tx1"/>
                </a:solidFill>
                <a:effectLst/>
                <a:uLnTx/>
                <a:uFillTx/>
                <a:latin typeface="+mn-lt"/>
                <a:ea typeface="+mn-ea"/>
                <a:cs typeface="+mn-cs"/>
              </a:rPr>
              <a:t> з даними про уточнення для виправлення помилок минулих періодів.</a:t>
            </a:r>
          </a:p>
        </p:txBody>
      </p:sp>
      <p:sp>
        <p:nvSpPr>
          <p:cNvPr id="5" name="Заголовок 7"/>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1. Загальний порядок подання об’єднаної звітності</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5</a:t>
            </a:fld>
            <a:endParaRPr lang="uk-UA" noProof="0" dirty="0"/>
          </a:p>
        </p:txBody>
      </p:sp>
    </p:spTree>
    <p:extLst>
      <p:ext uri="{BB962C8B-B14F-4D97-AF65-F5344CB8AC3E}">
        <p14:creationId xmlns:p14="http://schemas.microsoft.com/office/powerpoint/2010/main" val="147794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F74B07A-1A09-0734-7E8C-631135356ACB}"/>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3E641A31-F83F-70EC-938C-09302E1A5545}"/>
              </a:ext>
            </a:extLst>
          </p:cNvPr>
          <p:cNvSpPr/>
          <p:nvPr/>
        </p:nvSpPr>
        <p:spPr bwMode="auto">
          <a:xfrm>
            <a:off x="503239" y="2263500"/>
            <a:ext cx="17281524" cy="6801862"/>
          </a:xfrm>
          <a:prstGeom prst="rect">
            <a:avLst/>
          </a:prstGeom>
        </p:spPr>
        <p:txBody>
          <a:bodyPr wrap="square">
            <a:spAutoFit/>
          </a:bodyPr>
          <a:lstStyle/>
          <a:p>
            <a:pPr>
              <a:spcBef>
                <a:spcPts val="600"/>
              </a:spcBef>
            </a:pPr>
            <a:r>
              <a:rPr lang="uk-UA" sz="3600" b="1" noProof="0" dirty="0"/>
              <a:t>Приклад. </a:t>
            </a:r>
            <a:r>
              <a:rPr lang="uk-UA" sz="3600" noProof="0" dirty="0"/>
              <a:t>Роботодавець мав забезпечити виконання нормативу за 1 квартал 2026 року - 2 працівники з інвалідністю.</a:t>
            </a:r>
          </a:p>
          <a:p>
            <a:pPr>
              <a:spcBef>
                <a:spcPts val="600"/>
              </a:spcBef>
            </a:pPr>
            <a:r>
              <a:rPr lang="uk-UA" sz="3600" noProof="0" dirty="0"/>
              <a:t>СКШП за січень – 40 осіб, за лютий – 41 особа, за березень – 43 особи.</a:t>
            </a:r>
          </a:p>
          <a:p>
            <a:pPr>
              <a:spcBef>
                <a:spcPts val="600"/>
              </a:spcBef>
            </a:pPr>
            <a:r>
              <a:rPr lang="uk-UA" sz="3600" noProof="0" dirty="0"/>
              <a:t>СКШП за квартал: (40+41+43) / 3 = 41,3 = 41.</a:t>
            </a:r>
          </a:p>
          <a:p>
            <a:pPr>
              <a:spcBef>
                <a:spcPts val="600"/>
              </a:spcBef>
            </a:pPr>
            <a:r>
              <a:rPr lang="uk-UA" sz="3600" noProof="0" dirty="0"/>
              <a:t>Працівників з інвалідністю немає.</a:t>
            </a:r>
          </a:p>
          <a:p>
            <a:pPr>
              <a:spcBef>
                <a:spcPts val="600"/>
              </a:spcBef>
            </a:pPr>
            <a:r>
              <a:rPr lang="uk-UA" sz="3600" noProof="0" dirty="0"/>
              <a:t>Також працювали 2 зовнішніх сумісники. Разом відпрацювали у січні 132 години (норма 176), у лютому 120 годин (норма 160), у березні 132 години (норма 176).</a:t>
            </a:r>
          </a:p>
          <a:p>
            <a:pPr>
              <a:spcBef>
                <a:spcPts val="600"/>
              </a:spcBef>
            </a:pPr>
            <a:r>
              <a:rPr lang="uk-UA" sz="3600" noProof="0" dirty="0"/>
              <a:t>В еквіваленті повної зайнятості: (132+120+132) / (176+160+176) = 0,75=1.</a:t>
            </a:r>
          </a:p>
          <a:p>
            <a:pPr>
              <a:spcBef>
                <a:spcPts val="600"/>
              </a:spcBef>
            </a:pPr>
            <a:r>
              <a:rPr lang="uk-UA" sz="3600" noProof="0" dirty="0"/>
              <a:t>Зарплата по підприємству за квартал 2 485 000 грн. ЦПД і лікарняних не було.</a:t>
            </a:r>
          </a:p>
          <a:p>
            <a:pPr>
              <a:spcBef>
                <a:spcPts val="600"/>
              </a:spcBef>
            </a:pPr>
            <a:r>
              <a:rPr lang="uk-UA" sz="3600" noProof="0" dirty="0"/>
              <a:t>Середня зарплата за квартал = 2485000/(41+1)/3 = 19722,22 грн.</a:t>
            </a:r>
          </a:p>
          <a:p>
            <a:pPr>
              <a:spcBef>
                <a:spcPts val="600"/>
              </a:spcBef>
            </a:pPr>
            <a:r>
              <a:rPr lang="uk-UA" sz="3600" noProof="0" dirty="0"/>
              <a:t>Внесок = 19722,22 х 40% х 3 міс. х 2 ос. х 50% = 23666,66 грн.</a:t>
            </a:r>
          </a:p>
        </p:txBody>
      </p:sp>
      <p:sp>
        <p:nvSpPr>
          <p:cNvPr id="5" name="Заголовок 7">
            <a:extLst>
              <a:ext uri="{FF2B5EF4-FFF2-40B4-BE49-F238E27FC236}">
                <a16:creationId xmlns:a16="http://schemas.microsoft.com/office/drawing/2014/main" id="{00E06ACB-2C73-6674-AD32-DF561ABEF694}"/>
              </a:ext>
            </a:extLst>
          </p:cNvPr>
          <p:cNvSpPr txBox="1"/>
          <p:nvPr/>
        </p:nvSpPr>
        <p:spPr bwMode="auto">
          <a:xfrm>
            <a:off x="503238" y="1183500"/>
            <a:ext cx="17784762" cy="923330"/>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b="1" i="0" u="none" strike="noStrike" kern="0" cap="none" spc="0" normalizeH="0" baseline="0" noProof="0" dirty="0">
                <a:ln>
                  <a:noFill/>
                </a:ln>
                <a:solidFill>
                  <a:schemeClr val="tx1"/>
                </a:solidFill>
                <a:effectLst/>
                <a:uLnTx/>
                <a:uFillTx/>
                <a:cs typeface="+mn-lt"/>
                <a:sym typeface="+mn-ea"/>
              </a:rPr>
              <a:t>Не виконали норматив – рахуємо цільовий внесок</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D2A82E5C-7AE2-63ED-B9B6-C4A592E0EFAF}"/>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50</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345302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667BB20-1438-06F0-83A8-99623B12BDFA}"/>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3B281E4A-379D-6FCA-B879-F0896BE98B48}"/>
              </a:ext>
            </a:extLst>
          </p:cNvPr>
          <p:cNvSpPr/>
          <p:nvPr/>
        </p:nvSpPr>
        <p:spPr bwMode="auto">
          <a:xfrm>
            <a:off x="503237" y="2983500"/>
            <a:ext cx="17281524" cy="6724918"/>
          </a:xfrm>
          <a:prstGeom prst="rect">
            <a:avLst/>
          </a:prstGeom>
        </p:spPr>
        <p:txBody>
          <a:bodyPr wrap="square">
            <a:spAutoFit/>
          </a:bodyPr>
          <a:lstStyle/>
          <a:p>
            <a:pPr>
              <a:spcBef>
                <a:spcPts val="600"/>
              </a:spcBef>
            </a:pPr>
            <a:r>
              <a:rPr lang="uk-UA" sz="3600" b="1" noProof="0" dirty="0"/>
              <a:t>Відповісти на це питання наочно можна на попередньому прикладі.</a:t>
            </a:r>
          </a:p>
          <a:p>
            <a:pPr>
              <a:spcBef>
                <a:spcPts val="600"/>
              </a:spcBef>
            </a:pPr>
            <a:r>
              <a:rPr lang="uk-UA" sz="3600" noProof="0" dirty="0"/>
              <a:t>Як ми вже з'ясували, підприємство не виконало норматив 2 працівників з інвалідністю і має сплатити </a:t>
            </a:r>
            <a:r>
              <a:rPr lang="uk-UA" sz="3600" b="1" noProof="0" dirty="0"/>
              <a:t>цільовий внесок за квартал 23666,66 грн.</a:t>
            </a:r>
          </a:p>
          <a:p>
            <a:pPr>
              <a:spcBef>
                <a:spcPts val="600"/>
              </a:spcBef>
            </a:pPr>
            <a:r>
              <a:rPr lang="uk-UA" sz="3600" noProof="0" dirty="0"/>
              <a:t>Уявімо, що підприємство виконало норматив і мало 2 працівників з інвалідністю протягом усього 1 кварталу, і розглянемо 2 ситуації:</a:t>
            </a:r>
          </a:p>
          <a:p>
            <a:pPr>
              <a:spcBef>
                <a:spcPts val="600"/>
              </a:spcBef>
            </a:pPr>
            <a:r>
              <a:rPr lang="uk-UA" sz="3600" b="1" noProof="0" dirty="0"/>
              <a:t>1. Якщо місячна зарплата одного з них 8648 грн, а іншого 15000 грн:</a:t>
            </a:r>
          </a:p>
          <a:p>
            <a:pPr>
              <a:spcBef>
                <a:spcPts val="600"/>
              </a:spcBef>
            </a:pPr>
            <a:r>
              <a:rPr lang="uk-UA" sz="3600" noProof="0" dirty="0"/>
              <a:t>Витрати на оплату праці за квартал: (8648+15000) х 3 х 1,0841 = 76910,39 грн.</a:t>
            </a:r>
          </a:p>
          <a:p>
            <a:pPr>
              <a:spcBef>
                <a:spcPts val="600"/>
              </a:spcBef>
            </a:pPr>
            <a:r>
              <a:rPr lang="uk-UA" sz="3600" noProof="0" dirty="0"/>
              <a:t>(множимо на 1,0841, оскільки маємо сплатити за працівника також ЄСВ)</a:t>
            </a:r>
          </a:p>
          <a:p>
            <a:pPr>
              <a:spcBef>
                <a:spcPts val="600"/>
              </a:spcBef>
            </a:pPr>
            <a:r>
              <a:rPr lang="uk-UA" sz="3600" b="1" noProof="0" dirty="0"/>
              <a:t>2. Якщо місячна зарплата обох працівників по 8648 грн, що є мінімумом для зарахування у норматив:</a:t>
            </a:r>
          </a:p>
          <a:p>
            <a:pPr>
              <a:spcBef>
                <a:spcPts val="600"/>
              </a:spcBef>
            </a:pPr>
            <a:r>
              <a:rPr lang="uk-UA" sz="3600" noProof="0" dirty="0"/>
              <a:t>Витрати на оплату праці за квартал: (8648+8648) х 3 х 1,0841 = 56251,78 грн.</a:t>
            </a:r>
          </a:p>
        </p:txBody>
      </p:sp>
      <p:sp>
        <p:nvSpPr>
          <p:cNvPr id="5" name="Заголовок 7">
            <a:extLst>
              <a:ext uri="{FF2B5EF4-FFF2-40B4-BE49-F238E27FC236}">
                <a16:creationId xmlns:a16="http://schemas.microsoft.com/office/drawing/2014/main" id="{19F4D15C-E01A-3318-680C-176953E85194}"/>
              </a:ext>
            </a:extLst>
          </p:cNvPr>
          <p:cNvSpPr txBox="1"/>
          <p:nvPr/>
        </p:nvSpPr>
        <p:spPr bwMode="auto">
          <a:xfrm>
            <a:off x="503238" y="1183500"/>
            <a:ext cx="17640762" cy="1754326"/>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4. </a:t>
            </a:r>
            <a:r>
              <a:rPr kumimoji="0" lang="uk-UA" b="1" i="0" u="none" strike="noStrike" kern="0" cap="none" spc="0" normalizeH="0" baseline="0" noProof="0" dirty="0">
                <a:ln>
                  <a:noFill/>
                </a:ln>
                <a:solidFill>
                  <a:schemeClr val="tx1"/>
                </a:solidFill>
                <a:effectLst/>
                <a:uLnTx/>
                <a:uFillTx/>
                <a:cs typeface="+mn-lt"/>
                <a:sym typeface="+mn-ea"/>
              </a:rPr>
              <a:t>Що краще: сплатити внесок чи працевлаштувати працівника з інвалідністю?</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EF70CFA7-C594-76BA-250F-ECA52CAF3C1D}"/>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51</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561694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30E8023-33B3-3C4E-2E52-A007E4C02FA2}"/>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55B0E570-025A-710C-A454-4C77437563A4}"/>
              </a:ext>
            </a:extLst>
          </p:cNvPr>
          <p:cNvSpPr/>
          <p:nvPr/>
        </p:nvSpPr>
        <p:spPr bwMode="auto">
          <a:xfrm>
            <a:off x="503237" y="2983500"/>
            <a:ext cx="17281524" cy="7048083"/>
          </a:xfrm>
          <a:prstGeom prst="rect">
            <a:avLst/>
          </a:prstGeom>
        </p:spPr>
        <p:txBody>
          <a:bodyPr wrap="square">
            <a:spAutoFit/>
          </a:bodyPr>
          <a:lstStyle/>
          <a:p>
            <a:pPr>
              <a:spcBef>
                <a:spcPts val="600"/>
              </a:spcBef>
            </a:pPr>
            <a:r>
              <a:rPr lang="uk-UA" sz="3600" noProof="0" dirty="0"/>
              <a:t> </a:t>
            </a:r>
            <a:r>
              <a:rPr lang="uk-UA" sz="3600" b="1" noProof="0" dirty="0"/>
              <a:t>Роботодавці / платники внеску зобов’язані:</a:t>
            </a:r>
          </a:p>
          <a:p>
            <a:pPr marL="571500" indent="-571500">
              <a:spcBef>
                <a:spcPts val="600"/>
              </a:spcBef>
              <a:buFontTx/>
              <a:buChar char="-"/>
            </a:pPr>
            <a:r>
              <a:rPr lang="uk-UA" sz="3600" noProof="0" dirty="0"/>
              <a:t>своєчасно та в повному обсязі нараховувати, обчислювати і сплачувати внесок </a:t>
            </a:r>
            <a:r>
              <a:rPr lang="uk-UA" sz="3600" b="1" noProof="0" dirty="0"/>
              <a:t>до ДПС за основним місцем обліку</a:t>
            </a:r>
            <a:r>
              <a:rPr lang="uk-UA" sz="3600" noProof="0" dirty="0"/>
              <a:t> платника внеску;</a:t>
            </a:r>
          </a:p>
          <a:p>
            <a:pPr marL="571500" indent="-571500">
              <a:spcBef>
                <a:spcPts val="600"/>
              </a:spcBef>
              <a:buFontTx/>
              <a:buChar char="-"/>
            </a:pPr>
            <a:r>
              <a:rPr lang="uk-UA" sz="3600" noProof="0" dirty="0"/>
              <a:t>подавати звітність про нарахування, обчислення та сплату внеску </a:t>
            </a:r>
            <a:r>
              <a:rPr lang="uk-UA" sz="3600" b="1" noProof="0" dirty="0"/>
              <a:t>до</a:t>
            </a:r>
            <a:r>
              <a:rPr lang="uk-UA" sz="3600" noProof="0" dirty="0"/>
              <a:t> </a:t>
            </a:r>
            <a:r>
              <a:rPr lang="uk-UA" sz="3600" b="1" noProof="0" dirty="0"/>
              <a:t>податкового</a:t>
            </a:r>
            <a:r>
              <a:rPr lang="uk-UA" sz="3600" noProof="0" dirty="0"/>
              <a:t> </a:t>
            </a:r>
            <a:r>
              <a:rPr lang="uk-UA" sz="3600" b="1" noProof="0" dirty="0"/>
              <a:t>органу за основним місцем обліку </a:t>
            </a:r>
            <a:r>
              <a:rPr lang="uk-UA" sz="3600" noProof="0" dirty="0"/>
              <a:t>у строки та в порядку, встановлені Законом № 875. </a:t>
            </a:r>
            <a:r>
              <a:rPr lang="uk-UA" sz="3600" b="1" noProof="0" dirty="0"/>
              <a:t>Форма</a:t>
            </a:r>
            <a:r>
              <a:rPr lang="uk-UA" sz="3600" noProof="0" dirty="0"/>
              <a:t>, за якою подається звітність, встановлюється Мінфіном. Наразі немає навіть проєкту.</a:t>
            </a:r>
          </a:p>
          <a:p>
            <a:pPr>
              <a:spcBef>
                <a:spcPts val="600"/>
              </a:spcBef>
            </a:pPr>
            <a:r>
              <a:rPr lang="uk-UA" sz="3600" noProof="0" dirty="0"/>
              <a:t>Платники внеску складають звіти і </a:t>
            </a:r>
            <a:r>
              <a:rPr lang="uk-UA" sz="3600" b="1" noProof="0" dirty="0"/>
              <a:t>подають</a:t>
            </a:r>
            <a:r>
              <a:rPr lang="uk-UA" sz="3600" noProof="0" dirty="0"/>
              <a:t> їх </a:t>
            </a:r>
            <a:r>
              <a:rPr lang="uk-UA" sz="3600" b="1" noProof="0" dirty="0"/>
              <a:t>протягом 40 календарних днів</a:t>
            </a:r>
            <a:r>
              <a:rPr lang="uk-UA" sz="3600" noProof="0" dirty="0"/>
              <a:t> після звітного кварталу (вперше до 11.05.2026 включно за 1 квартал) та </a:t>
            </a:r>
            <a:r>
              <a:rPr lang="uk-UA" sz="3600" b="1" noProof="0" dirty="0"/>
              <a:t>сплачують</a:t>
            </a:r>
            <a:r>
              <a:rPr lang="uk-UA" sz="3600" noProof="0" dirty="0"/>
              <a:t> </a:t>
            </a:r>
            <a:r>
              <a:rPr lang="uk-UA" sz="3600" b="1" noProof="0" dirty="0"/>
              <a:t>внесок</a:t>
            </a:r>
            <a:r>
              <a:rPr lang="uk-UA" sz="3600" noProof="0" dirty="0"/>
              <a:t> </a:t>
            </a:r>
            <a:r>
              <a:rPr lang="uk-UA" sz="3600" b="1" noProof="0" dirty="0"/>
              <a:t>протягом 10 календарних днів </a:t>
            </a:r>
            <a:r>
              <a:rPr lang="uk-UA" sz="3600" noProof="0" dirty="0"/>
              <a:t>після граничного строку подання звіту (вперше до 20.05.2026 включно за 1 квартал).</a:t>
            </a:r>
          </a:p>
          <a:p>
            <a:pPr>
              <a:spcBef>
                <a:spcPts val="600"/>
              </a:spcBef>
            </a:pPr>
            <a:r>
              <a:rPr lang="uk-UA" sz="3600" noProof="0" dirty="0"/>
              <a:t>(</a:t>
            </a:r>
            <a:r>
              <a:rPr lang="uk-UA" sz="3600" noProof="0" dirty="0">
                <a:hlinkClick r:id="rId2"/>
              </a:rPr>
              <a:t>ЗІР-консультація кат. 135.05</a:t>
            </a:r>
            <a:r>
              <a:rPr lang="uk-UA" sz="3600" noProof="0" dirty="0"/>
              <a:t>)</a:t>
            </a:r>
          </a:p>
        </p:txBody>
      </p:sp>
      <p:sp>
        <p:nvSpPr>
          <p:cNvPr id="5" name="Заголовок 7">
            <a:extLst>
              <a:ext uri="{FF2B5EF4-FFF2-40B4-BE49-F238E27FC236}">
                <a16:creationId xmlns:a16="http://schemas.microsoft.com/office/drawing/2014/main" id="{85B4A929-92DD-4C04-328E-EE25EC8C5F1F}"/>
              </a:ext>
            </a:extLst>
          </p:cNvPr>
          <p:cNvSpPr txBox="1"/>
          <p:nvPr/>
        </p:nvSpPr>
        <p:spPr bwMode="auto">
          <a:xfrm>
            <a:off x="503238" y="1183500"/>
            <a:ext cx="17281525" cy="1754326"/>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5. </a:t>
            </a:r>
            <a:r>
              <a:rPr kumimoji="0" lang="uk-UA" b="1" i="0" u="none" strike="noStrike" kern="0" cap="none" spc="0" normalizeH="0" baseline="0" noProof="0" dirty="0">
                <a:ln>
                  <a:noFill/>
                </a:ln>
                <a:solidFill>
                  <a:schemeClr val="tx1"/>
                </a:solidFill>
                <a:effectLst/>
                <a:uLnTx/>
                <a:uFillTx/>
                <a:cs typeface="+mn-lt"/>
                <a:sym typeface="+mn-ea"/>
              </a:rPr>
              <a:t>Звітність та сплата цільового внеску: вперше за 1 квартал 2026 року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0A3F03FF-A928-D3ED-00E6-77653D5870CA}"/>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52</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504100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7FD3335-C5E1-68CB-A9E2-544E317C8A5B}"/>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2A17A095-39DF-4500-DFC0-A7577D676B0D}"/>
              </a:ext>
            </a:extLst>
          </p:cNvPr>
          <p:cNvSpPr/>
          <p:nvPr/>
        </p:nvSpPr>
        <p:spPr bwMode="auto">
          <a:xfrm>
            <a:off x="503237" y="2983500"/>
            <a:ext cx="17281524" cy="6647974"/>
          </a:xfrm>
          <a:prstGeom prst="rect">
            <a:avLst/>
          </a:prstGeom>
        </p:spPr>
        <p:txBody>
          <a:bodyPr wrap="square">
            <a:spAutoFit/>
          </a:bodyPr>
          <a:lstStyle/>
          <a:p>
            <a:pPr>
              <a:spcBef>
                <a:spcPts val="600"/>
              </a:spcBef>
            </a:pPr>
            <a:r>
              <a:rPr lang="uk-UA" sz="3600" noProof="0" dirty="0"/>
              <a:t>Цільові внески не належать до системи оподаткування і зараховуються на рахунки Держказначейства за </a:t>
            </a:r>
            <a:r>
              <a:rPr lang="uk-UA" sz="3600" b="1" noProof="0" dirty="0"/>
              <a:t>кодом класифікації доходів бюджету 50070100</a:t>
            </a:r>
            <a:r>
              <a:rPr lang="uk-UA" sz="3600" noProof="0" dirty="0"/>
              <a:t> «Кошти, що надходять від сплати роботодавцями внеску, штрафів та пені за несплату чи за порушення порядку сплати такого внеску».</a:t>
            </a:r>
          </a:p>
          <a:p>
            <a:pPr>
              <a:spcBef>
                <a:spcPts val="600"/>
              </a:spcBef>
            </a:pPr>
            <a:r>
              <a:rPr lang="uk-UA" sz="3600" noProof="0" dirty="0"/>
              <a:t>(</a:t>
            </a:r>
            <a:r>
              <a:rPr lang="uk-UA" sz="3600" noProof="0" dirty="0">
                <a:hlinkClick r:id="rId2"/>
              </a:rPr>
              <a:t>ЗІР-консультація кат. 135.05</a:t>
            </a:r>
            <a:r>
              <a:rPr lang="uk-UA" sz="3600" noProof="0" dirty="0"/>
              <a:t>)</a:t>
            </a:r>
          </a:p>
          <a:p>
            <a:pPr>
              <a:spcBef>
                <a:spcPts val="600"/>
              </a:spcBef>
            </a:pPr>
            <a:r>
              <a:rPr lang="uk-UA" sz="3600" noProof="0" dirty="0"/>
              <a:t>Реквізити рахунків можна знайти на сайтах регіональних ДПС:</a:t>
            </a:r>
          </a:p>
          <a:p>
            <a:pPr>
              <a:spcBef>
                <a:spcPts val="600"/>
              </a:spcBef>
            </a:pPr>
            <a:r>
              <a:rPr lang="uk-UA" sz="3600" noProof="0" dirty="0">
                <a:hlinkClick r:id="rId3"/>
              </a:rPr>
              <a:t>https://tax.gov.ua/rahunki-dlya-splati-platejiv</a:t>
            </a:r>
            <a:endParaRPr lang="uk-UA" sz="3600" noProof="0" dirty="0"/>
          </a:p>
          <a:p>
            <a:pPr>
              <a:spcBef>
                <a:spcPts val="600"/>
              </a:spcBef>
            </a:pPr>
            <a:r>
              <a:rPr lang="uk-UA" sz="3600" noProof="0" dirty="0"/>
              <a:t>або на сайті Держказначейства також за відповідним регіоном:</a:t>
            </a:r>
          </a:p>
          <a:p>
            <a:pPr>
              <a:spcBef>
                <a:spcPts val="600"/>
              </a:spcBef>
            </a:pPr>
            <a:r>
              <a:rPr lang="uk-UA" sz="3600" noProof="0" dirty="0">
                <a:hlinkClick r:id="rId4"/>
              </a:rPr>
              <a:t>https://www.treasury.gov.ua/rekvizyty-dokhidnykh-rakhunkiv-v-rozrizi-oblastei</a:t>
            </a:r>
            <a:endParaRPr lang="uk-UA" sz="3600" noProof="0" dirty="0"/>
          </a:p>
          <a:p>
            <a:pPr>
              <a:spcBef>
                <a:spcPts val="600"/>
              </a:spcBef>
            </a:pPr>
            <a:r>
              <a:rPr lang="uk-UA" sz="3600" noProof="0" dirty="0"/>
              <a:t>В обох випадках рахунок з кодом класифікації 50070100</a:t>
            </a:r>
            <a:r>
              <a:rPr lang="uk-UA" sz="3600" b="1" noProof="0" dirty="0"/>
              <a:t> шукаємо у файлі рахунків державного бюджету і він буде один на всю область.</a:t>
            </a:r>
            <a:endParaRPr lang="uk-UA" sz="3600" noProof="0" dirty="0"/>
          </a:p>
        </p:txBody>
      </p:sp>
      <p:sp>
        <p:nvSpPr>
          <p:cNvPr id="5" name="Заголовок 7">
            <a:extLst>
              <a:ext uri="{FF2B5EF4-FFF2-40B4-BE49-F238E27FC236}">
                <a16:creationId xmlns:a16="http://schemas.microsoft.com/office/drawing/2014/main" id="{2BB5E8DA-2E96-A7AA-ECA8-FC0A41EB8996}"/>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5. </a:t>
            </a:r>
            <a:r>
              <a:rPr kumimoji="0" lang="uk-UA" b="1" i="0" u="none" strike="noStrike" kern="0" cap="none" spc="0" normalizeH="0" baseline="0" noProof="0" dirty="0">
                <a:ln>
                  <a:noFill/>
                </a:ln>
                <a:solidFill>
                  <a:schemeClr val="tx1"/>
                </a:solidFill>
                <a:effectLst/>
                <a:uLnTx/>
                <a:uFillTx/>
                <a:cs typeface="+mn-lt"/>
                <a:sym typeface="+mn-ea"/>
              </a:rPr>
              <a:t>Звітність та сплата цільового внеску: вперше за 1 квартал 2026 року</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E46CFAC5-CAF3-3BE8-7AC7-AAECA00D8127}"/>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53</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1454437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BBF0F4E-CDCF-DC1C-5016-B8F4766FE902}"/>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07C7E5DB-1391-A54E-2793-2810BDB9A5C9}"/>
              </a:ext>
            </a:extLst>
          </p:cNvPr>
          <p:cNvSpPr/>
          <p:nvPr/>
        </p:nvSpPr>
        <p:spPr bwMode="auto">
          <a:xfrm>
            <a:off x="503237" y="2867750"/>
            <a:ext cx="17281524" cy="6955750"/>
          </a:xfrm>
          <a:prstGeom prst="rect">
            <a:avLst/>
          </a:prstGeom>
        </p:spPr>
        <p:txBody>
          <a:bodyPr wrap="square">
            <a:spAutoFit/>
          </a:bodyPr>
          <a:lstStyle/>
          <a:p>
            <a:pPr>
              <a:spcBef>
                <a:spcPts val="1200"/>
              </a:spcBef>
            </a:pPr>
            <a:r>
              <a:rPr lang="uk-UA" sz="3600" b="1" noProof="0" dirty="0"/>
              <a:t>Держпраці</a:t>
            </a:r>
            <a:r>
              <a:rPr lang="uk-UA" sz="3600" noProof="0" dirty="0"/>
              <a:t> у порядку, встановленому Кабміном (</a:t>
            </a:r>
            <a:r>
              <a:rPr lang="uk-UA" sz="3600" noProof="0" dirty="0">
                <a:hlinkClick r:id="rId2"/>
              </a:rPr>
              <a:t>Порядок № 70</a:t>
            </a:r>
            <a:r>
              <a:rPr lang="uk-UA" sz="3600" noProof="0" dirty="0"/>
              <a:t>), проводить перевірки роботодавців </a:t>
            </a:r>
            <a:r>
              <a:rPr lang="uk-UA" sz="3600" b="1" noProof="0" dirty="0"/>
              <a:t>щодо виконання нормативу </a:t>
            </a:r>
            <a:r>
              <a:rPr lang="uk-UA" sz="3600" noProof="0" dirty="0"/>
              <a:t>робочих місць для працевлаштування осіб з інвалідністю.</a:t>
            </a:r>
          </a:p>
          <a:p>
            <a:pPr>
              <a:spcBef>
                <a:spcPts val="1200"/>
              </a:spcBef>
            </a:pPr>
            <a:r>
              <a:rPr lang="uk-UA" sz="3600" noProof="0" dirty="0"/>
              <a:t>Контроль за нарахуванням та сплатою </a:t>
            </a:r>
            <a:r>
              <a:rPr lang="uk-UA" sz="3600" b="1" noProof="0" dirty="0"/>
              <a:t>внеску</a:t>
            </a:r>
            <a:r>
              <a:rPr lang="uk-UA" sz="3600" noProof="0" dirty="0"/>
              <a:t> покладається на </a:t>
            </a:r>
            <a:r>
              <a:rPr lang="uk-UA" sz="3600" b="1" noProof="0" dirty="0"/>
              <a:t>податкові</a:t>
            </a:r>
            <a:r>
              <a:rPr lang="uk-UA" sz="3600" noProof="0" dirty="0"/>
              <a:t> </a:t>
            </a:r>
            <a:r>
              <a:rPr lang="uk-UA" sz="3600" b="1" noProof="0" dirty="0"/>
              <a:t>органи, а після передачі адміністрування ЄСВ - до ПФУ</a:t>
            </a:r>
            <a:r>
              <a:rPr lang="uk-UA" sz="3600" noProof="0" dirty="0"/>
              <a:t>.</a:t>
            </a:r>
          </a:p>
          <a:p>
            <a:pPr>
              <a:spcBef>
                <a:spcPts val="1200"/>
              </a:spcBef>
            </a:pPr>
            <a:r>
              <a:rPr lang="uk-UA" sz="3600" noProof="0" dirty="0"/>
              <a:t>У разі несвоєчасної або не в повному обсязі сплати внеску до платника внеску застосовуються </a:t>
            </a:r>
            <a:r>
              <a:rPr lang="uk-UA" sz="3600" b="1" noProof="0" dirty="0"/>
              <a:t>фінансові</a:t>
            </a:r>
            <a:r>
              <a:rPr lang="uk-UA" sz="3600" noProof="0" dirty="0"/>
              <a:t> </a:t>
            </a:r>
            <a:r>
              <a:rPr lang="uk-UA" sz="3600" b="1" noProof="0" dirty="0"/>
              <a:t>санкції</a:t>
            </a:r>
            <a:r>
              <a:rPr lang="uk-UA" sz="3600" noProof="0" dirty="0"/>
              <a:t>:</a:t>
            </a:r>
          </a:p>
          <a:p>
            <a:pPr>
              <a:spcBef>
                <a:spcPts val="1200"/>
              </a:spcBef>
            </a:pPr>
            <a:r>
              <a:rPr lang="uk-UA" sz="3600" noProof="0" dirty="0"/>
              <a:t>1. На суму недоїмки нараховується </a:t>
            </a:r>
            <a:r>
              <a:rPr lang="uk-UA" sz="3600" b="1" noProof="0" dirty="0"/>
              <a:t>пеня з розрахунку 0,1 відсотка </a:t>
            </a:r>
            <a:r>
              <a:rPr lang="uk-UA" sz="3600" noProof="0" dirty="0"/>
              <a:t>суми недоплати за кожний день прострочення платежу.</a:t>
            </a:r>
          </a:p>
          <a:p>
            <a:pPr>
              <a:spcBef>
                <a:spcPts val="1200"/>
              </a:spcBef>
            </a:pPr>
            <a:r>
              <a:rPr lang="uk-UA" sz="3600" noProof="0" dirty="0"/>
              <a:t>2. Податковий орган накладає на платника внеску </a:t>
            </a:r>
            <a:r>
              <a:rPr lang="uk-UA" sz="3600" b="1" noProof="0" dirty="0"/>
              <a:t>штрафи у таких розмірах</a:t>
            </a:r>
            <a:r>
              <a:rPr lang="uk-UA" sz="3600" noProof="0" dirty="0"/>
              <a:t>:</a:t>
            </a:r>
          </a:p>
          <a:p>
            <a:pPr>
              <a:spcBef>
                <a:spcPts val="1200"/>
              </a:spcBef>
            </a:pPr>
            <a:r>
              <a:rPr lang="uk-UA" sz="3600" noProof="0" dirty="0"/>
              <a:t>- за </a:t>
            </a:r>
            <a:r>
              <a:rPr lang="uk-UA" sz="3600" b="1" noProof="0" dirty="0"/>
              <a:t>несплату</a:t>
            </a:r>
            <a:r>
              <a:rPr lang="uk-UA" sz="3600" noProof="0" dirty="0"/>
              <a:t>/</a:t>
            </a:r>
            <a:r>
              <a:rPr lang="uk-UA" sz="3600" b="1" noProof="0" dirty="0"/>
              <a:t>несвоєчасну</a:t>
            </a:r>
            <a:r>
              <a:rPr lang="uk-UA" sz="3600" noProof="0" dirty="0"/>
              <a:t> сплату внеску - у розмірі 7% від суми;</a:t>
            </a:r>
          </a:p>
        </p:txBody>
      </p:sp>
      <p:sp>
        <p:nvSpPr>
          <p:cNvPr id="5" name="Заголовок 7">
            <a:extLst>
              <a:ext uri="{FF2B5EF4-FFF2-40B4-BE49-F238E27FC236}">
                <a16:creationId xmlns:a16="http://schemas.microsoft.com/office/drawing/2014/main" id="{D1E66C9A-5E2C-A03D-216A-8F9CABD79679}"/>
              </a:ext>
            </a:extLst>
          </p:cNvPr>
          <p:cNvSpPr txBox="1"/>
          <p:nvPr/>
        </p:nvSpPr>
        <p:spPr bwMode="auto">
          <a:xfrm>
            <a:off x="503238" y="1183500"/>
            <a:ext cx="17281525" cy="1754326"/>
          </a:xfrm>
          <a:prstGeom prst="rect">
            <a:avLst/>
          </a:prstGeom>
        </p:spPr>
        <p:txBody>
          <a:bodyPr vert="horz" wrap="square"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6. </a:t>
            </a:r>
            <a:r>
              <a:rPr kumimoji="0" lang="uk-UA" b="1" i="0" u="none" strike="noStrike" kern="0" cap="none" spc="0" normalizeH="0" baseline="0" noProof="0" dirty="0">
                <a:ln>
                  <a:noFill/>
                </a:ln>
                <a:solidFill>
                  <a:schemeClr val="tx1"/>
                </a:solidFill>
                <a:effectLst/>
                <a:uLnTx/>
                <a:uFillTx/>
                <a:cs typeface="+mn-lt"/>
                <a:sym typeface="+mn-ea"/>
              </a:rPr>
              <a:t>Контроль за дотриманням нормативу та відповідальність роботодавця</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7D720E46-8BC2-8838-D4EC-381D57475441}"/>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54</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263439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3B59E88-F340-67FE-58E0-F6399C93519C}"/>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4EBDC780-0A35-0E14-5620-BC059719DA62}"/>
              </a:ext>
            </a:extLst>
          </p:cNvPr>
          <p:cNvSpPr/>
          <p:nvPr/>
        </p:nvSpPr>
        <p:spPr bwMode="auto">
          <a:xfrm>
            <a:off x="503237" y="2983500"/>
            <a:ext cx="17281524" cy="6617196"/>
          </a:xfrm>
          <a:prstGeom prst="rect">
            <a:avLst/>
          </a:prstGeom>
        </p:spPr>
        <p:txBody>
          <a:bodyPr wrap="square">
            <a:spAutoFit/>
          </a:bodyPr>
          <a:lstStyle/>
          <a:p>
            <a:pPr>
              <a:spcBef>
                <a:spcPts val="1200"/>
              </a:spcBef>
            </a:pPr>
            <a:r>
              <a:rPr lang="uk-UA" sz="3400" noProof="0" dirty="0"/>
              <a:t>- за донарахування </a:t>
            </a:r>
            <a:r>
              <a:rPr lang="uk-UA" sz="3400" b="1" noProof="0" dirty="0"/>
              <a:t>податковим органом або платником </a:t>
            </a:r>
            <a:r>
              <a:rPr lang="uk-UA" sz="3400" noProof="0" dirty="0"/>
              <a:t>несвоєчасно нарахованого внеску - у розмірі 10% зазначеної суми, але не більш як 50% суми донарахованого внеску;</a:t>
            </a:r>
          </a:p>
          <a:p>
            <a:pPr>
              <a:spcBef>
                <a:spcPts val="1200"/>
              </a:spcBef>
            </a:pPr>
            <a:r>
              <a:rPr lang="uk-UA" sz="3400" noProof="0" dirty="0"/>
              <a:t>- за неподання, несвоєчасне подання, подання не за встановленою формою </a:t>
            </a:r>
            <a:r>
              <a:rPr lang="uk-UA" sz="3400" b="1" noProof="0" dirty="0"/>
              <a:t>звітності</a:t>
            </a:r>
            <a:r>
              <a:rPr lang="uk-UA" sz="3400" noProof="0" dirty="0"/>
              <a:t> про нарахування внеску - у розмірі 10 </a:t>
            </a:r>
            <a:r>
              <a:rPr lang="uk-UA" sz="3400" noProof="0" dirty="0" err="1"/>
              <a:t>н.м.д.г</a:t>
            </a:r>
            <a:r>
              <a:rPr lang="uk-UA" sz="3400" noProof="0" dirty="0"/>
              <a:t>. (170 грн)</a:t>
            </a:r>
          </a:p>
          <a:p>
            <a:pPr>
              <a:spcBef>
                <a:spcPts val="1200"/>
              </a:spcBef>
            </a:pPr>
            <a:r>
              <a:rPr lang="uk-UA" sz="3400" noProof="0" dirty="0"/>
              <a:t>Податковий орган надсилає платникам внеску </a:t>
            </a:r>
            <a:r>
              <a:rPr lang="uk-UA" sz="3400" b="1" noProof="0" dirty="0"/>
              <a:t>вимогу</a:t>
            </a:r>
            <a:r>
              <a:rPr lang="uk-UA" sz="3400" noProof="0" dirty="0"/>
              <a:t> про сплату недоїмки до Електронного кабінету платника </a:t>
            </a:r>
            <a:r>
              <a:rPr lang="uk-UA" sz="3400" b="1" noProof="0" dirty="0"/>
              <a:t>в електронній формі</a:t>
            </a:r>
            <a:r>
              <a:rPr lang="uk-UA" sz="3400" noProof="0" dirty="0"/>
              <a:t>, а платникам внеску, у яких кількість працівників становить від восьми до двадцяти п’яти (включно), - за їхнім вибором у </a:t>
            </a:r>
            <a:r>
              <a:rPr lang="uk-UA" sz="3400" b="1" noProof="0" dirty="0"/>
              <a:t>паперовій</a:t>
            </a:r>
            <a:r>
              <a:rPr lang="uk-UA" sz="3400" noProof="0" dirty="0"/>
              <a:t> </a:t>
            </a:r>
            <a:r>
              <a:rPr lang="uk-UA" sz="3400" b="1" noProof="0" dirty="0"/>
              <a:t>формі</a:t>
            </a:r>
            <a:r>
              <a:rPr lang="uk-UA" sz="3400" noProof="0" dirty="0"/>
              <a:t>.</a:t>
            </a:r>
          </a:p>
          <a:p>
            <a:pPr>
              <a:spcBef>
                <a:spcPts val="1200"/>
              </a:spcBef>
            </a:pPr>
            <a:r>
              <a:rPr lang="uk-UA" sz="3400" b="1" noProof="0" dirty="0"/>
              <a:t>Вимога про сплату недоїмки є виконавчим документом.</a:t>
            </a:r>
          </a:p>
          <a:p>
            <a:pPr>
              <a:spcBef>
                <a:spcPts val="1200"/>
              </a:spcBef>
            </a:pPr>
            <a:r>
              <a:rPr lang="uk-UA" sz="3400" noProof="0" dirty="0"/>
              <a:t>Платник має </a:t>
            </a:r>
            <a:r>
              <a:rPr lang="uk-UA" sz="3400" b="1" noProof="0" dirty="0"/>
              <a:t>10 робочих днів </a:t>
            </a:r>
            <a:r>
              <a:rPr lang="uk-UA" sz="3400" noProof="0" dirty="0"/>
              <a:t>з дня надходження вимоги на сплату недоїмки, штрафів та нарахованої пені.</a:t>
            </a:r>
          </a:p>
          <a:p>
            <a:pPr>
              <a:spcBef>
                <a:spcPts val="1200"/>
              </a:spcBef>
            </a:pPr>
            <a:endParaRPr lang="uk-UA" sz="3400" noProof="0" dirty="0"/>
          </a:p>
        </p:txBody>
      </p:sp>
      <p:sp>
        <p:nvSpPr>
          <p:cNvPr id="5" name="Заголовок 7">
            <a:extLst>
              <a:ext uri="{FF2B5EF4-FFF2-40B4-BE49-F238E27FC236}">
                <a16:creationId xmlns:a16="http://schemas.microsoft.com/office/drawing/2014/main" id="{61FF27B6-AEAD-AD2C-038B-A44E5883A05A}"/>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a:ln>
                  <a:noFill/>
                </a:ln>
                <a:solidFill>
                  <a:schemeClr val="tx1"/>
                </a:solidFill>
                <a:effectLst/>
                <a:uLnTx/>
                <a:uFillTx/>
                <a:ea typeface="Calibri" panose="020F0502020204030204" pitchFamily="34" charset="0"/>
                <a:cs typeface="+mn-lt"/>
              </a:rPr>
              <a:t>6. </a:t>
            </a:r>
            <a:r>
              <a:rPr kumimoji="0" lang="uk-UA" b="1" i="0" u="none" strike="noStrike" kern="0" cap="none" spc="0" normalizeH="0" baseline="0" noProof="0" dirty="0">
                <a:ln>
                  <a:noFill/>
                </a:ln>
                <a:solidFill>
                  <a:schemeClr val="tx1"/>
                </a:solidFill>
                <a:effectLst/>
                <a:uLnTx/>
                <a:uFillTx/>
                <a:cs typeface="+mn-lt"/>
                <a:sym typeface="+mn-ea"/>
              </a:rPr>
              <a:t>Контроль за дотриманням нормативу та відповідальність роботодавця</a:t>
            </a:r>
            <a:endParaRPr kumimoji="0" lang="uk-UA"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E139A686-02B8-0A5B-7019-67D21904EEEC}"/>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55</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2658542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74F4BB6-0FF2-C5A8-9087-6C3ECB4AA5DD}"/>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2D48E2EB-B926-9383-1E7C-3AA527D25384}"/>
              </a:ext>
            </a:extLst>
          </p:cNvPr>
          <p:cNvSpPr/>
          <p:nvPr/>
        </p:nvSpPr>
        <p:spPr bwMode="auto">
          <a:xfrm>
            <a:off x="504000" y="2983413"/>
            <a:ext cx="17280763" cy="6093976"/>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i="0" u="none" strike="noStrike" kern="0" cap="none" spc="0" normalizeH="0" baseline="0" noProof="0" dirty="0">
                <a:ln>
                  <a:noFill/>
                </a:ln>
                <a:solidFill>
                  <a:prstClr val="black"/>
                </a:solidFill>
                <a:effectLst/>
                <a:uLnTx/>
                <a:uFillTx/>
                <a:cs typeface="Arial"/>
                <a:sym typeface="+mn-ea"/>
                <a:hlinkClick r:id="rId2"/>
              </a:rPr>
              <a:t>Законом № 4353 </a:t>
            </a:r>
            <a:r>
              <a:rPr kumimoji="0" lang="uk-UA" sz="3600" i="0" u="none" strike="noStrike" kern="0" cap="none" spc="0" normalizeH="0" baseline="0" noProof="0" dirty="0">
                <a:ln>
                  <a:noFill/>
                </a:ln>
                <a:solidFill>
                  <a:prstClr val="black"/>
                </a:solidFill>
                <a:effectLst/>
                <a:uLnTx/>
                <a:uFillTx/>
                <a:cs typeface="Arial"/>
                <a:sym typeface="+mn-ea"/>
              </a:rPr>
              <a:t>було внесено зміни до КЗпП і встановлено, що </a:t>
            </a:r>
            <a:r>
              <a:rPr kumimoji="0" lang="uk-UA" sz="3600" b="1" i="0" u="none" strike="noStrike" kern="0" cap="none" spc="0" normalizeH="0" baseline="0" noProof="0" dirty="0">
                <a:ln>
                  <a:noFill/>
                </a:ln>
                <a:solidFill>
                  <a:prstClr val="black"/>
                </a:solidFill>
                <a:effectLst/>
                <a:uLnTx/>
                <a:uFillTx/>
                <a:cs typeface="Arial"/>
                <a:sym typeface="+mn-ea"/>
              </a:rPr>
              <a:t>строк</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створення</a:t>
            </a:r>
            <a:r>
              <a:rPr kumimoji="0" lang="uk-UA" sz="3600" i="0" u="none" strike="noStrike" kern="0" cap="none" spc="0" normalizeH="0" baseline="0" noProof="0" dirty="0">
                <a:ln>
                  <a:noFill/>
                </a:ln>
                <a:solidFill>
                  <a:prstClr val="black"/>
                </a:solidFill>
                <a:effectLst/>
                <a:uLnTx/>
                <a:uFillTx/>
                <a:cs typeface="Arial"/>
                <a:sym typeface="+mn-ea"/>
              </a:rPr>
              <a:t> Єдиного реєстру кваліфікацій - Класифікатора професій становить один рік з дня набрання чинності цим законом, тобто </a:t>
            </a:r>
            <a:r>
              <a:rPr kumimoji="0" lang="uk-UA" sz="3600" b="1" i="0" u="none" strike="noStrike" kern="0" cap="none" spc="0" normalizeH="0" baseline="0" noProof="0" dirty="0">
                <a:ln>
                  <a:noFill/>
                </a:ln>
                <a:solidFill>
                  <a:prstClr val="black"/>
                </a:solidFill>
                <a:effectLst/>
                <a:uLnTx/>
                <a:uFillTx/>
                <a:cs typeface="Arial"/>
                <a:sym typeface="+mn-ea"/>
              </a:rPr>
              <a:t>з 02.05.2026</a:t>
            </a:r>
            <a:r>
              <a:rPr kumimoji="0" lang="uk-UA" sz="3600" i="0" u="none" strike="noStrike" kern="0" cap="none" spc="0" normalizeH="0" baseline="0" noProof="0" dirty="0">
                <a:ln>
                  <a:noFill/>
                </a:ln>
                <a:solidFill>
                  <a:prstClr val="black"/>
                </a:solidFill>
                <a:effectLst/>
                <a:uLnTx/>
                <a:uFillTx/>
                <a:cs typeface="Arial"/>
                <a:sym typeface="+mn-ea"/>
              </a:rPr>
              <a: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Єдиний реєстр кваліфікацій - Класифікатор професій </a:t>
            </a:r>
            <a:r>
              <a:rPr kumimoji="0" lang="uk-UA" sz="3600" i="0" u="none" strike="noStrike" kern="0" cap="none" spc="0" normalizeH="0" baseline="0" noProof="0" dirty="0">
                <a:ln>
                  <a:noFill/>
                </a:ln>
                <a:solidFill>
                  <a:prstClr val="black"/>
                </a:solidFill>
                <a:effectLst/>
                <a:uLnTx/>
                <a:uFillTx/>
                <a:cs typeface="Arial"/>
                <a:sym typeface="+mn-ea"/>
              </a:rPr>
              <a:t>(далі – ЄРК-КП)</a:t>
            </a:r>
            <a:r>
              <a:rPr kumimoji="0" lang="uk-UA" sz="3600" b="1" i="0" u="none" strike="noStrike" kern="0" cap="none" spc="0" normalizeH="0" baseline="0" noProof="0" dirty="0">
                <a:ln>
                  <a:noFill/>
                </a:ln>
                <a:solidFill>
                  <a:prstClr val="black"/>
                </a:solidFill>
                <a:effectLst/>
                <a:uLnTx/>
                <a:uFillTx/>
                <a:cs typeface="Arial"/>
                <a:sym typeface="+mn-ea"/>
              </a:rPr>
              <a:t> </a:t>
            </a:r>
            <a:r>
              <a:rPr kumimoji="0" lang="uk-UA" sz="3600" i="0" u="none" strike="noStrike" kern="0" cap="none" spc="0" normalizeH="0" baseline="0" noProof="0" dirty="0">
                <a:ln>
                  <a:noFill/>
                </a:ln>
                <a:solidFill>
                  <a:prstClr val="black"/>
                </a:solidFill>
                <a:effectLst/>
                <a:uLnTx/>
                <a:uFillTx/>
                <a:cs typeface="Arial"/>
                <a:sym typeface="+mn-ea"/>
              </a:rPr>
              <a:t>- це автоматизована система класифікації, збирання, верифікації, оброблення, зберігання та захисту інформації про кваліфікації, професії (види занять).</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Національне</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агентство</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кваліфікацій</a:t>
            </a:r>
            <a:r>
              <a:rPr kumimoji="0" lang="uk-UA" sz="3600" i="0" u="none" strike="noStrike" kern="0" cap="none" spc="0" normalizeH="0" baseline="0" noProof="0" dirty="0">
                <a:ln>
                  <a:noFill/>
                </a:ln>
                <a:solidFill>
                  <a:prstClr val="black"/>
                </a:solidFill>
                <a:effectLst/>
                <a:uLnTx/>
                <a:uFillTx/>
                <a:cs typeface="Arial"/>
                <a:sym typeface="+mn-ea"/>
              </a:rPr>
              <a:t> забезпечує створення і ведення ЄРК-КП.</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i="0" u="none" strike="noStrike" kern="0" cap="none" spc="0" normalizeH="0" baseline="0" noProof="0" dirty="0">
                <a:ln>
                  <a:noFill/>
                </a:ln>
                <a:solidFill>
                  <a:prstClr val="black"/>
                </a:solidFill>
                <a:effectLst/>
                <a:uLnTx/>
                <a:uFillTx/>
                <a:cs typeface="Arial"/>
                <a:sym typeface="+mn-ea"/>
              </a:rPr>
              <a:t>КМУ затвердив Порядок створення, внесення змін та ведення ЄРК-КП </a:t>
            </a:r>
            <a:r>
              <a:rPr kumimoji="0" lang="uk-UA" sz="3600" i="0" u="none" strike="noStrike" kern="0" cap="none" spc="0" normalizeH="0" baseline="0" noProof="0" dirty="0">
                <a:ln>
                  <a:noFill/>
                </a:ln>
                <a:solidFill>
                  <a:prstClr val="black"/>
                </a:solidFill>
                <a:effectLst/>
                <a:uLnTx/>
                <a:uFillTx/>
                <a:cs typeface="Arial"/>
                <a:sym typeface="+mn-ea"/>
                <a:hlinkClick r:id="rId3"/>
              </a:rPr>
              <a:t>Постановою № 1387</a:t>
            </a:r>
            <a:r>
              <a:rPr kumimoji="0" lang="uk-UA" sz="3600" i="0" u="none" strike="noStrike" kern="0" cap="none" spc="0" normalizeH="0" baseline="0" noProof="0" dirty="0">
                <a:ln>
                  <a:noFill/>
                </a:ln>
                <a:solidFill>
                  <a:prstClr val="black"/>
                </a:solidFill>
                <a:effectLst/>
                <a:uLnTx/>
                <a:uFillTx/>
                <a:cs typeface="Arial"/>
                <a:sym typeface="+mn-ea"/>
              </a:rPr>
              <a:t>, якою визначено, що </a:t>
            </a:r>
            <a:r>
              <a:rPr kumimoji="0" lang="uk-UA" sz="3600" b="1" i="0" u="none" strike="noStrike" kern="0" cap="none" spc="0" normalizeH="0" baseline="0" noProof="0" dirty="0">
                <a:ln>
                  <a:noFill/>
                </a:ln>
                <a:solidFill>
                  <a:prstClr val="black"/>
                </a:solidFill>
                <a:effectLst/>
                <a:uLnTx/>
                <a:uFillTx/>
                <a:cs typeface="Arial"/>
                <a:sym typeface="+mn-ea"/>
              </a:rPr>
              <a:t>датою</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початку</a:t>
            </a:r>
            <a:r>
              <a:rPr kumimoji="0" lang="uk-UA" sz="360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функціонування</a:t>
            </a:r>
            <a:r>
              <a:rPr kumimoji="0" lang="uk-UA" sz="3600" i="0" u="none" strike="noStrike" kern="0" cap="none" spc="0" normalizeH="0" baseline="0" noProof="0" dirty="0">
                <a:ln>
                  <a:noFill/>
                </a:ln>
                <a:solidFill>
                  <a:prstClr val="black"/>
                </a:solidFill>
                <a:effectLst/>
                <a:uLnTx/>
                <a:uFillTx/>
                <a:cs typeface="Arial"/>
                <a:sym typeface="+mn-ea"/>
              </a:rPr>
              <a:t> ЄРК-КП є дата його введення в експлуатацію.</a:t>
            </a:r>
          </a:p>
        </p:txBody>
      </p:sp>
      <p:sp>
        <p:nvSpPr>
          <p:cNvPr id="5" name="Заголовок 7">
            <a:extLst>
              <a:ext uri="{FF2B5EF4-FFF2-40B4-BE49-F238E27FC236}">
                <a16:creationId xmlns:a16="http://schemas.microsoft.com/office/drawing/2014/main" id="{A3653629-86FF-20B9-A501-735B5DDAE50A}"/>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lvl="0" algn="l" defTabSz="914400">
              <a:lnSpc>
                <a:spcPct val="100000"/>
              </a:lnSpc>
              <a:spcBef>
                <a:spcPts val="600"/>
              </a:spcBef>
              <a:spcAft>
                <a:spcPct val="0"/>
              </a:spcAft>
              <a:defRPr/>
            </a:pPr>
            <a:r>
              <a:rPr lang="uk-UA" cap="none" noProof="0" dirty="0">
                <a:solidFill>
                  <a:schemeClr val="tx1"/>
                </a:solidFill>
              </a:rPr>
              <a:t>3. Єдиний реєстр кваліфікацій та профстандарти: до чого готуватись?</a:t>
            </a:r>
          </a:p>
        </p:txBody>
      </p:sp>
      <p:sp>
        <p:nvSpPr>
          <p:cNvPr id="2" name="Місце для номера слайда 1">
            <a:extLst>
              <a:ext uri="{FF2B5EF4-FFF2-40B4-BE49-F238E27FC236}">
                <a16:creationId xmlns:a16="http://schemas.microsoft.com/office/drawing/2014/main" id="{B7110FF8-713A-99B2-FD99-A7DA85A031CE}"/>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56</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3851770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BF416BF-A7DC-0DA6-C12C-EFFF3CAF84BA}"/>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7B750294-4C54-5428-6C27-60895FDF18E5}"/>
              </a:ext>
            </a:extLst>
          </p:cNvPr>
          <p:cNvSpPr/>
          <p:nvPr/>
        </p:nvSpPr>
        <p:spPr bwMode="auto">
          <a:xfrm>
            <a:off x="504000" y="2983413"/>
            <a:ext cx="17280763" cy="6001643"/>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0" i="0" u="none" strike="noStrike" kern="0" cap="none" spc="0" normalizeH="0" baseline="0" noProof="0" dirty="0">
                <a:ln>
                  <a:noFill/>
                </a:ln>
                <a:solidFill>
                  <a:prstClr val="black"/>
                </a:solidFill>
                <a:effectLst/>
                <a:uLnTx/>
                <a:uFillTx/>
                <a:cs typeface="Arial"/>
                <a:sym typeface="+mn-ea"/>
              </a:rPr>
              <a:t>ЄРК-КП формується та ведеться з метою забезпечення загальнодержавного обліку інформації про:</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кваліфікації;</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професії (види занять);</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професійні стандарти і заявки на розроблення проєкту професійного стандарту та заявки на внесення змін до професійного стандарту;</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кваліфікаційні центри та експертів з акредитації кваліфікаційних центрів;</a:t>
            </a:r>
          </a:p>
          <a:p>
            <a:pPr marL="571500" marR="0" lvl="0" indent="-571500" algn="l" defTabSz="914400" rtl="0" eaLnBrk="1" fontAlgn="auto" latinLnBrk="0" hangingPunct="1">
              <a:lnSpc>
                <a:spcPct val="100000"/>
              </a:lnSpc>
              <a:spcBef>
                <a:spcPts val="1200"/>
              </a:spcBef>
              <a:spcAft>
                <a:spcPts val="0"/>
              </a:spcAft>
              <a:buClrTx/>
              <a:buSzTx/>
              <a:buFontTx/>
              <a:buChar char="-"/>
              <a:tabLst/>
              <a:defRPr/>
            </a:pPr>
            <a:r>
              <a:rPr kumimoji="0" lang="uk-UA" sz="3600" b="0" i="0" u="none" strike="noStrike" kern="0" cap="none" spc="0" normalizeH="0" baseline="0" noProof="0" dirty="0">
                <a:ln>
                  <a:noFill/>
                </a:ln>
                <a:solidFill>
                  <a:prstClr val="black"/>
                </a:solidFill>
                <a:effectLst/>
                <a:uLnTx/>
                <a:uFillTx/>
                <a:cs typeface="Arial"/>
                <a:sym typeface="+mn-ea"/>
              </a:rPr>
              <a:t>документи про професійні кваліфікації.</a:t>
            </a:r>
          </a:p>
          <a:p>
            <a:pPr marR="0" lvl="0" algn="l" defTabSz="914400" rtl="0" eaLnBrk="1" fontAlgn="auto" latinLnBrk="0" hangingPunct="1">
              <a:lnSpc>
                <a:spcPct val="100000"/>
              </a:lnSpc>
              <a:spcBef>
                <a:spcPts val="1200"/>
              </a:spcBef>
              <a:spcAft>
                <a:spcPts val="0"/>
              </a:spcAft>
              <a:buClrTx/>
              <a:buSzTx/>
              <a:tabLst/>
              <a:defRPr/>
            </a:pPr>
            <a:r>
              <a:rPr kumimoji="0" lang="uk-UA" sz="3600" b="0" i="0" u="none" strike="noStrike" kern="0" cap="none" spc="0" normalizeH="0" baseline="0" noProof="0" dirty="0">
                <a:ln>
                  <a:noFill/>
                </a:ln>
                <a:solidFill>
                  <a:prstClr val="black"/>
                </a:solidFill>
                <a:effectLst/>
                <a:uLnTx/>
                <a:uFillTx/>
                <a:cs typeface="Arial"/>
                <a:sym typeface="+mn-ea"/>
              </a:rPr>
              <a:t>Доступ до інформації та реєстрових даних ЄРК-КП є </a:t>
            </a:r>
            <a:r>
              <a:rPr kumimoji="0" lang="uk-UA" sz="3600" b="1" i="0" u="none" strike="noStrike" kern="0" cap="none" spc="0" normalizeH="0" baseline="0" noProof="0" dirty="0">
                <a:ln>
                  <a:noFill/>
                </a:ln>
                <a:solidFill>
                  <a:prstClr val="black"/>
                </a:solidFill>
                <a:effectLst/>
                <a:uLnTx/>
                <a:uFillTx/>
                <a:cs typeface="Arial"/>
                <a:sym typeface="+mn-ea"/>
              </a:rPr>
              <a:t>відкритим та безоплатним</a:t>
            </a:r>
            <a:r>
              <a:rPr kumimoji="0" lang="uk-UA" sz="3600" b="0" i="0" u="none" strike="noStrike" kern="0" cap="none" spc="0" normalizeH="0" baseline="0" noProof="0" dirty="0">
                <a:ln>
                  <a:noFill/>
                </a:ln>
                <a:solidFill>
                  <a:prstClr val="black"/>
                </a:solidFill>
                <a:effectLst/>
                <a:uLnTx/>
                <a:uFillTx/>
                <a:cs typeface="Arial"/>
                <a:sym typeface="+mn-ea"/>
              </a:rPr>
              <a:t>.</a:t>
            </a:r>
          </a:p>
        </p:txBody>
      </p:sp>
      <p:sp>
        <p:nvSpPr>
          <p:cNvPr id="5" name="Заголовок 7">
            <a:extLst>
              <a:ext uri="{FF2B5EF4-FFF2-40B4-BE49-F238E27FC236}">
                <a16:creationId xmlns:a16="http://schemas.microsoft.com/office/drawing/2014/main" id="{BA2D31DA-5B5C-6755-DC83-90CEB6565069}"/>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uk-UA" sz="5400" b="1" i="0" u="none" strike="noStrike" kern="0" cap="none" spc="0" normalizeH="0" baseline="0" noProof="0" dirty="0">
                <a:ln>
                  <a:noFill/>
                </a:ln>
                <a:solidFill>
                  <a:schemeClr val="tx1"/>
                </a:solidFill>
                <a:effectLst/>
                <a:uLnTx/>
                <a:uFillTx/>
                <a:ea typeface="Calibri" panose="020F0502020204030204" pitchFamily="34" charset="0"/>
                <a:cs typeface="+mn-lt"/>
              </a:rPr>
              <a:t>3. </a:t>
            </a:r>
            <a:r>
              <a:rPr kumimoji="0" lang="uk-UA" sz="5400" b="1" i="0" u="none" strike="noStrike" kern="1200" cap="none" spc="0" normalizeH="0" baseline="0" noProof="0" dirty="0">
                <a:ln>
                  <a:noFill/>
                </a:ln>
                <a:solidFill>
                  <a:schemeClr val="tx1"/>
                </a:solidFill>
                <a:effectLst/>
                <a:uLnTx/>
                <a:uFillTx/>
                <a:cs typeface="Arial"/>
              </a:rPr>
              <a:t>Єдиний реєстр кваліфікацій та профстандарти: до чого готуватись?</a:t>
            </a:r>
            <a:endParaRPr kumimoji="0" lang="uk-UA" sz="5400"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AA84B57B-8013-3CB7-52B5-4966AEBF05AC}"/>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57</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1081597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FC46B55-A596-6320-939D-2470791FAABC}"/>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44DA6214-07F8-A062-66E0-821F0075E7C3}"/>
              </a:ext>
            </a:extLst>
          </p:cNvPr>
          <p:cNvSpPr/>
          <p:nvPr/>
        </p:nvSpPr>
        <p:spPr bwMode="auto">
          <a:xfrm>
            <a:off x="504000" y="2983413"/>
            <a:ext cx="17280763" cy="664797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Професійний</a:t>
            </a:r>
            <a:r>
              <a:rPr kumimoji="0" lang="uk-UA" sz="3600" b="0" i="0" u="none" strike="noStrike" kern="0" cap="none" spc="0" normalizeH="0" baseline="0" noProof="0" dirty="0">
                <a:ln>
                  <a:noFill/>
                </a:ln>
                <a:solidFill>
                  <a:prstClr val="black"/>
                </a:solidFill>
                <a:effectLst/>
                <a:uLnTx/>
                <a:uFillTx/>
                <a:cs typeface="Arial"/>
                <a:sym typeface="+mn-ea"/>
              </a:rPr>
              <a:t> </a:t>
            </a:r>
            <a:r>
              <a:rPr kumimoji="0" lang="uk-UA" sz="3600" b="1" i="0" u="none" strike="noStrike" kern="0" cap="none" spc="0" normalizeH="0" baseline="0" noProof="0" dirty="0">
                <a:ln>
                  <a:noFill/>
                </a:ln>
                <a:solidFill>
                  <a:prstClr val="black"/>
                </a:solidFill>
                <a:effectLst/>
                <a:uLnTx/>
                <a:uFillTx/>
                <a:cs typeface="Arial"/>
                <a:sym typeface="+mn-ea"/>
              </a:rPr>
              <a:t>стандарт</a:t>
            </a:r>
            <a:r>
              <a:rPr kumimoji="0" lang="uk-UA" sz="3600" b="0" i="0" u="none" strike="noStrike" kern="0" cap="none" spc="0" normalizeH="0" baseline="0" noProof="0" dirty="0">
                <a:ln>
                  <a:noFill/>
                </a:ln>
                <a:solidFill>
                  <a:prstClr val="black"/>
                </a:solidFill>
                <a:effectLst/>
                <a:uLnTx/>
                <a:uFillTx/>
                <a:cs typeface="Arial"/>
                <a:sym typeface="+mn-ea"/>
              </a:rPr>
              <a:t> - це затверджені в установленому порядку вимоги до компетентностей працівників, що слугують основою для формування професійних кваліфікацій.</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1" i="0" u="none" strike="noStrike" kern="0" cap="none" spc="0" normalizeH="0" baseline="0" noProof="0" dirty="0">
                <a:ln>
                  <a:noFill/>
                </a:ln>
                <a:solidFill>
                  <a:prstClr val="black"/>
                </a:solidFill>
                <a:effectLst/>
                <a:uLnTx/>
                <a:uFillTx/>
                <a:cs typeface="Arial"/>
                <a:sym typeface="+mn-ea"/>
              </a:rPr>
              <a:t>Порядок</a:t>
            </a:r>
            <a:r>
              <a:rPr kumimoji="0" lang="uk-UA" sz="3600" b="0" i="0" u="none" strike="noStrike" kern="0" cap="none" spc="0" normalizeH="0" baseline="0" noProof="0" dirty="0">
                <a:ln>
                  <a:noFill/>
                </a:ln>
                <a:solidFill>
                  <a:prstClr val="black"/>
                </a:solidFill>
                <a:effectLst/>
                <a:uLnTx/>
                <a:uFillTx/>
                <a:cs typeface="Arial"/>
                <a:sym typeface="+mn-ea"/>
              </a:rPr>
              <a:t> розроблення, введення в дію та перегляду професійних стандартів затверджено </a:t>
            </a:r>
            <a:r>
              <a:rPr kumimoji="0" lang="uk-UA" sz="3600" b="0" i="0" u="none" strike="noStrike" kern="0" cap="none" spc="0" normalizeH="0" baseline="0" noProof="0" dirty="0">
                <a:ln>
                  <a:noFill/>
                </a:ln>
                <a:solidFill>
                  <a:prstClr val="black"/>
                </a:solidFill>
                <a:effectLst/>
                <a:uLnTx/>
                <a:uFillTx/>
                <a:cs typeface="Arial"/>
                <a:sym typeface="+mn-ea"/>
                <a:hlinkClick r:id="rId2"/>
              </a:rPr>
              <a:t>Постановою КМУ № 373</a:t>
            </a:r>
            <a:r>
              <a:rPr kumimoji="0" lang="uk-UA" sz="3600" b="0" i="0" u="none" strike="noStrike" kern="0" cap="none" spc="0" normalizeH="0" baseline="0" noProof="0" dirty="0">
                <a:ln>
                  <a:noFill/>
                </a:ln>
                <a:solidFill>
                  <a:prstClr val="black"/>
                </a:solidFill>
                <a:effectLst/>
                <a:uLnTx/>
                <a:uFillTx/>
                <a:cs typeface="Arial"/>
                <a:sym typeface="+mn-ea"/>
              </a:rPr>
              <a: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uk-UA" sz="3600" b="0" i="0" u="none" strike="noStrike" kern="0" cap="none" spc="0" normalizeH="0" baseline="0" noProof="0" dirty="0">
                <a:ln>
                  <a:noFill/>
                </a:ln>
                <a:solidFill>
                  <a:prstClr val="black"/>
                </a:solidFill>
                <a:effectLst/>
                <a:uLnTx/>
                <a:uFillTx/>
                <a:cs typeface="Arial"/>
                <a:sym typeface="+mn-ea"/>
              </a:rPr>
              <a:t>Перехід від Класифікатора професій ДК 003:2010 (близько </a:t>
            </a:r>
            <a:r>
              <a:rPr kumimoji="0" lang="uk-UA" sz="3600" i="0" u="none" strike="noStrike" kern="0" cap="none" spc="0" normalizeH="0" baseline="0" noProof="0" dirty="0">
                <a:ln>
                  <a:noFill/>
                </a:ln>
                <a:solidFill>
                  <a:prstClr val="black"/>
                </a:solidFill>
                <a:effectLst/>
                <a:uLnTx/>
                <a:uFillTx/>
                <a:cs typeface="Arial"/>
                <a:sym typeface="+mn-ea"/>
              </a:rPr>
              <a:t>9 000 професійних назв робіт</a:t>
            </a:r>
            <a:r>
              <a:rPr kumimoji="0" lang="uk-UA" sz="3600" b="0" i="0" u="none" strike="noStrike" kern="0" cap="none" spc="0" normalizeH="0" baseline="0" noProof="0" dirty="0">
                <a:ln>
                  <a:noFill/>
                </a:ln>
                <a:solidFill>
                  <a:prstClr val="black"/>
                </a:solidFill>
                <a:effectLst/>
                <a:uLnTx/>
                <a:uFillTx/>
                <a:cs typeface="Arial"/>
                <a:sym typeface="+mn-ea"/>
              </a:rPr>
              <a:t>) та великої кількості ДКХП (зі змінами та доповненнями наразі їх близько 90) до ЄРК-КП є значною уніфікацією та систематизацією, але і надважкою роботою, результати якої ми маємо побачити вже скоро, якщо відповідальні органи вчасно виконають свою роботу.</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uk-UA" sz="3600" b="1" noProof="0" dirty="0">
                <a:solidFill>
                  <a:prstClr val="black"/>
                </a:solidFill>
                <a:cs typeface="Arial"/>
                <a:sym typeface="+mn-ea"/>
              </a:rPr>
              <a:t>До переходу</a:t>
            </a:r>
            <a:r>
              <a:rPr lang="uk-UA" sz="3600" noProof="0" dirty="0">
                <a:solidFill>
                  <a:prstClr val="black"/>
                </a:solidFill>
                <a:cs typeface="Arial"/>
                <a:sym typeface="+mn-ea"/>
              </a:rPr>
              <a:t> на ЄРК-КР діють ДК 003:2010 та ДКХП до нього.</a:t>
            </a:r>
            <a:endParaRPr kumimoji="0" lang="uk-UA" sz="3600" b="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2AEC833F-42DC-4DC7-DD4E-500BE1ADFE86}"/>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lang="uk-UA" kern="0" cap="none" noProof="0" dirty="0">
                <a:solidFill>
                  <a:schemeClr val="tx1"/>
                </a:solidFill>
                <a:ea typeface="Calibri" panose="020F0502020204030204" pitchFamily="34" charset="0"/>
                <a:cs typeface="+mn-lt"/>
              </a:rPr>
              <a:t>3</a:t>
            </a:r>
            <a:r>
              <a:rPr kumimoji="0" lang="uk-UA" sz="5400" b="1" i="0" u="none" strike="noStrike" kern="0" cap="none" spc="0" normalizeH="0" baseline="0" noProof="0" dirty="0">
                <a:ln>
                  <a:noFill/>
                </a:ln>
                <a:solidFill>
                  <a:schemeClr val="tx1"/>
                </a:solidFill>
                <a:effectLst/>
                <a:uLnTx/>
                <a:uFillTx/>
                <a:ea typeface="Calibri" panose="020F0502020204030204" pitchFamily="34" charset="0"/>
                <a:cs typeface="+mn-lt"/>
              </a:rPr>
              <a:t>. </a:t>
            </a:r>
            <a:r>
              <a:rPr kumimoji="0" lang="uk-UA" sz="5400" b="1" i="0" u="none" strike="noStrike" kern="1200" cap="none" spc="0" normalizeH="0" baseline="0" noProof="0" dirty="0">
                <a:ln>
                  <a:noFill/>
                </a:ln>
                <a:solidFill>
                  <a:schemeClr val="tx1"/>
                </a:solidFill>
                <a:effectLst/>
                <a:uLnTx/>
                <a:uFillTx/>
                <a:cs typeface="Arial"/>
              </a:rPr>
              <a:t>Єдиний реєстр кваліфікацій та профстандарти: до чого готуватись?</a:t>
            </a:r>
            <a:endParaRPr kumimoji="0" lang="uk-UA" sz="5400"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3CD304C7-0371-0E24-3A8F-8479129B99CA}"/>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58</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spTree>
    <p:extLst>
      <p:ext uri="{BB962C8B-B14F-4D97-AF65-F5344CB8AC3E}">
        <p14:creationId xmlns:p14="http://schemas.microsoft.com/office/powerpoint/2010/main" val="1135927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AE93AA0-7F11-3216-C938-83191EB511D5}"/>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D723655D-C4C9-B924-972D-3158E5DE2913}"/>
              </a:ext>
            </a:extLst>
          </p:cNvPr>
          <p:cNvSpPr/>
          <p:nvPr/>
        </p:nvSpPr>
        <p:spPr bwMode="auto">
          <a:xfrm>
            <a:off x="504000" y="2983413"/>
            <a:ext cx="17280763" cy="1908215"/>
          </a:xfrm>
          <a:prstGeom prst="rect">
            <a:avLst/>
          </a:prstGeom>
        </p:spPr>
        <p:txBody>
          <a:bodyPr wrap="square">
            <a:spAutoFit/>
          </a:bodyPr>
          <a:lstStyle/>
          <a:p>
            <a:pPr lvl="0" defTabSz="914400" rtl="0">
              <a:spcBef>
                <a:spcPts val="1200"/>
              </a:spcBef>
              <a:defRPr/>
            </a:pPr>
            <a:r>
              <a:rPr kumimoji="0" lang="uk-UA" sz="3600" b="0" i="0" u="none" strike="noStrike" kern="0" cap="none" spc="0" normalizeH="0" baseline="0" noProof="0" dirty="0">
                <a:ln>
                  <a:noFill/>
                </a:ln>
                <a:solidFill>
                  <a:prstClr val="black"/>
                </a:solidFill>
                <a:effectLst/>
                <a:uLnTx/>
                <a:uFillTx/>
                <a:cs typeface="Arial"/>
                <a:sym typeface="+mn-ea"/>
              </a:rPr>
              <a:t>Пошук професійних стандартів на порталі Національного агентства кваліфікацій: </a:t>
            </a:r>
            <a:r>
              <a:rPr lang="uk-UA" sz="3600" noProof="0" dirty="0">
                <a:solidFill>
                  <a:prstClr val="black"/>
                </a:solidFill>
                <a:sym typeface="+mn-ea"/>
                <a:hlinkClick r:id="rId2"/>
              </a:rPr>
              <a:t>https://register.nqa.gov.ua/profstandarts</a:t>
            </a:r>
            <a:endParaRPr lang="uk-UA" sz="3600" noProof="0" dirty="0">
              <a:solidFill>
                <a:prstClr val="black"/>
              </a:solidFill>
              <a:sym typeface="+mn-ea"/>
            </a:endParaRPr>
          </a:p>
          <a:p>
            <a:pPr lvl="0" defTabSz="914400" rtl="0">
              <a:spcBef>
                <a:spcPts val="1200"/>
              </a:spcBef>
              <a:defRPr/>
            </a:pPr>
            <a:endParaRPr kumimoji="0" lang="uk-UA" sz="3600" b="0" i="0" u="none" strike="noStrike" kern="0" cap="none" spc="0" normalizeH="0" baseline="0" noProof="0" dirty="0">
              <a:ln>
                <a:noFill/>
              </a:ln>
              <a:solidFill>
                <a:prstClr val="black"/>
              </a:solidFill>
              <a:effectLst/>
              <a:uLnTx/>
              <a:uFillTx/>
              <a:cs typeface="Arial"/>
              <a:sym typeface="+mn-ea"/>
            </a:endParaRPr>
          </a:p>
        </p:txBody>
      </p:sp>
      <p:sp>
        <p:nvSpPr>
          <p:cNvPr id="5" name="Заголовок 7">
            <a:extLst>
              <a:ext uri="{FF2B5EF4-FFF2-40B4-BE49-F238E27FC236}">
                <a16:creationId xmlns:a16="http://schemas.microsoft.com/office/drawing/2014/main" id="{06255B94-A9B5-D7D5-779E-919AC7BC442F}"/>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eaLnBrk="1" fontAlgn="auto" latinLnBrk="0" hangingPunct="1">
              <a:lnSpc>
                <a:spcPct val="100000"/>
              </a:lnSpc>
              <a:spcBef>
                <a:spcPts val="0"/>
              </a:spcBef>
              <a:spcAft>
                <a:spcPts val="0"/>
              </a:spcAft>
              <a:buClrTx/>
              <a:buSzTx/>
              <a:buFontTx/>
              <a:buNone/>
              <a:tabLst/>
              <a:defRPr/>
            </a:pPr>
            <a:r>
              <a:rPr lang="uk-UA" kern="0" cap="none" noProof="0" dirty="0">
                <a:solidFill>
                  <a:schemeClr val="tx1"/>
                </a:solidFill>
                <a:ea typeface="Calibri" panose="020F0502020204030204" pitchFamily="34" charset="0"/>
                <a:cs typeface="+mn-lt"/>
              </a:rPr>
              <a:t>3</a:t>
            </a:r>
            <a:r>
              <a:rPr kumimoji="0" lang="uk-UA" sz="5400" b="1" i="0" u="none" strike="noStrike" kern="0" cap="none" spc="0" normalizeH="0" baseline="0" noProof="0" dirty="0">
                <a:ln>
                  <a:noFill/>
                </a:ln>
                <a:solidFill>
                  <a:schemeClr val="tx1"/>
                </a:solidFill>
                <a:effectLst/>
                <a:uLnTx/>
                <a:uFillTx/>
                <a:ea typeface="Calibri" panose="020F0502020204030204" pitchFamily="34" charset="0"/>
                <a:cs typeface="+mn-lt"/>
              </a:rPr>
              <a:t>. </a:t>
            </a:r>
            <a:r>
              <a:rPr kumimoji="0" lang="uk-UA" sz="5400" b="1" i="0" u="none" strike="noStrike" kern="1200" cap="none" spc="0" normalizeH="0" baseline="0" noProof="0" dirty="0">
                <a:ln>
                  <a:noFill/>
                </a:ln>
                <a:solidFill>
                  <a:schemeClr val="tx1"/>
                </a:solidFill>
                <a:effectLst/>
                <a:uLnTx/>
                <a:uFillTx/>
                <a:cs typeface="Arial"/>
              </a:rPr>
              <a:t>Єдиний реєстр кваліфікацій та профстандарти: до чого готуватись?</a:t>
            </a:r>
            <a:endParaRPr kumimoji="0" lang="uk-UA" sz="5400" b="1" i="0" u="none" strike="noStrike" kern="0" cap="none" spc="0" normalizeH="0" baseline="0" noProof="0" dirty="0">
              <a:ln>
                <a:noFill/>
              </a:ln>
              <a:solidFill>
                <a:schemeClr val="tx1"/>
              </a:solidFill>
              <a:effectLst/>
              <a:uLnTx/>
              <a:uFillTx/>
              <a:ea typeface="Calibri" panose="020F0502020204030204" pitchFamily="34" charset="0"/>
              <a:cs typeface="+mn-lt"/>
            </a:endParaRPr>
          </a:p>
        </p:txBody>
      </p:sp>
      <p:sp>
        <p:nvSpPr>
          <p:cNvPr id="2" name="Місце для номера слайда 1">
            <a:extLst>
              <a:ext uri="{FF2B5EF4-FFF2-40B4-BE49-F238E27FC236}">
                <a16:creationId xmlns:a16="http://schemas.microsoft.com/office/drawing/2014/main" id="{B8F01F8E-AEB6-ADCF-F5F1-EFF4FE4A1728}"/>
              </a:ext>
            </a:extLst>
          </p:cNvPr>
          <p:cNvSpPr>
            <a:spLocks noGrp="1"/>
          </p:cNvSpPr>
          <p:nvPr>
            <p:ph type="sldNum" sz="quarter" idx="12"/>
          </p:nvPr>
        </p:nvSpPr>
        <p:spPr>
          <a:xfrm>
            <a:off x="215008" y="9707750"/>
            <a:ext cx="648992" cy="547688"/>
          </a:xfrm>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0" cap="none" spc="0" normalizeH="0" baseline="0" noProof="0" smtClean="0">
                <a:ln>
                  <a:noFill/>
                </a:ln>
                <a:solidFill>
                  <a:prstClr val="black">
                    <a:tint val="75000"/>
                  </a:prstClr>
                </a:solidFill>
                <a:effectLst/>
                <a:uLnTx/>
                <a:uFillTx/>
                <a:cs typeface="Arial"/>
              </a:rPr>
              <a:pPr marL="0" marR="0" lvl="0" indent="0" algn="l" defTabSz="457200" eaLnBrk="1" fontAlgn="auto" latinLnBrk="0" hangingPunct="1">
                <a:lnSpc>
                  <a:spcPct val="100000"/>
                </a:lnSpc>
                <a:spcBef>
                  <a:spcPts val="0"/>
                </a:spcBef>
                <a:spcAft>
                  <a:spcPts val="0"/>
                </a:spcAft>
                <a:buClrTx/>
                <a:buSzTx/>
                <a:buFontTx/>
                <a:buNone/>
                <a:tabLst/>
                <a:defRPr/>
              </a:pPr>
              <a:t>59</a:t>
            </a:fld>
            <a:endParaRPr kumimoji="0" lang="uk-UA" sz="1800" b="0" i="0" u="none" strike="noStrike" kern="0" cap="none" spc="0" normalizeH="0" baseline="0" noProof="0" dirty="0">
              <a:ln>
                <a:noFill/>
              </a:ln>
              <a:solidFill>
                <a:prstClr val="black">
                  <a:tint val="75000"/>
                </a:prstClr>
              </a:solidFill>
              <a:effectLst/>
              <a:uLnTx/>
              <a:uFillTx/>
              <a:cs typeface="Arial"/>
            </a:endParaRPr>
          </a:p>
        </p:txBody>
      </p:sp>
      <p:pic>
        <p:nvPicPr>
          <p:cNvPr id="6" name="Рисунок 5">
            <a:extLst>
              <a:ext uri="{FF2B5EF4-FFF2-40B4-BE49-F238E27FC236}">
                <a16:creationId xmlns:a16="http://schemas.microsoft.com/office/drawing/2014/main" id="{BC4E5BBA-EE49-DE1A-7F1D-F3FF93AD9821}"/>
              </a:ext>
            </a:extLst>
          </p:cNvPr>
          <p:cNvPicPr>
            <a:picLocks noChangeAspect="1"/>
          </p:cNvPicPr>
          <p:nvPr/>
        </p:nvPicPr>
        <p:blipFill>
          <a:blip r:embed="rId3"/>
          <a:stretch>
            <a:fillRect/>
          </a:stretch>
        </p:blipFill>
        <p:spPr>
          <a:xfrm>
            <a:off x="998712" y="4201239"/>
            <a:ext cx="7425287" cy="6014419"/>
          </a:xfrm>
          <a:prstGeom prst="rect">
            <a:avLst/>
          </a:prstGeom>
        </p:spPr>
      </p:pic>
      <p:pic>
        <p:nvPicPr>
          <p:cNvPr id="8" name="Рисунок 7">
            <a:extLst>
              <a:ext uri="{FF2B5EF4-FFF2-40B4-BE49-F238E27FC236}">
                <a16:creationId xmlns:a16="http://schemas.microsoft.com/office/drawing/2014/main" id="{9A58C96F-2F81-D16F-0E21-4817E093B4CD}"/>
              </a:ext>
            </a:extLst>
          </p:cNvPr>
          <p:cNvPicPr>
            <a:picLocks noChangeAspect="1"/>
          </p:cNvPicPr>
          <p:nvPr/>
        </p:nvPicPr>
        <p:blipFill>
          <a:blip r:embed="rId4"/>
          <a:stretch>
            <a:fillRect/>
          </a:stretch>
        </p:blipFill>
        <p:spPr>
          <a:xfrm>
            <a:off x="8788381" y="4201238"/>
            <a:ext cx="7598239" cy="5622261"/>
          </a:xfrm>
          <a:prstGeom prst="rect">
            <a:avLst/>
          </a:prstGeom>
        </p:spPr>
      </p:pic>
    </p:spTree>
    <p:extLst>
      <p:ext uri="{BB962C8B-B14F-4D97-AF65-F5344CB8AC3E}">
        <p14:creationId xmlns:p14="http://schemas.microsoft.com/office/powerpoint/2010/main" val="272970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920000" cy="6971139"/>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sz="3600" noProof="0" dirty="0">
                <a:ln>
                  <a:noFill/>
                </a:ln>
                <a:effectLst/>
                <a:uLnTx/>
                <a:uFillTx/>
                <a:sym typeface="+mn-ea"/>
              </a:rPr>
              <a:t>У разі наявності </a:t>
            </a:r>
            <a:r>
              <a:rPr lang="uk-UA" sz="3600" b="1" noProof="0" dirty="0">
                <a:ln>
                  <a:noFill/>
                </a:ln>
                <a:effectLst/>
                <a:uLnTx/>
                <a:uFillTx/>
                <a:sym typeface="+mn-ea"/>
              </a:rPr>
              <a:t>підрозділів </a:t>
            </a:r>
            <a:r>
              <a:rPr lang="uk-UA" sz="3600" noProof="0" dirty="0">
                <a:ln>
                  <a:noFill/>
                </a:ln>
                <a:effectLst/>
                <a:uLnTx/>
                <a:uFillTx/>
                <a:sym typeface="+mn-ea"/>
              </a:rPr>
              <a:t>підприємства, де працюють працівники, </a:t>
            </a:r>
            <a:r>
              <a:rPr lang="uk-UA" sz="3600" b="1" noProof="0" dirty="0">
                <a:ln>
                  <a:noFill/>
                </a:ln>
                <a:effectLst/>
                <a:uLnTx/>
                <a:uFillTx/>
                <a:sym typeface="+mn-ea"/>
              </a:rPr>
              <a:t>на інших територіях</a:t>
            </a:r>
            <a:r>
              <a:rPr lang="uk-UA" sz="3600" noProof="0" dirty="0">
                <a:ln>
                  <a:noFill/>
                </a:ln>
                <a:effectLst/>
                <a:uLnTx/>
                <a:uFillTx/>
                <a:sym typeface="+mn-ea"/>
              </a:rPr>
              <a:t>, ніж основне місце реєстрації, звіти подаються так:</a:t>
            </a:r>
            <a:endParaRPr kumimoji="0" lang="uk-UA" sz="3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sz="3600" b="1" noProof="0" dirty="0">
                <a:ln>
                  <a:noFill/>
                </a:ln>
                <a:effectLst/>
                <a:uLnTx/>
                <a:uFillTx/>
                <a:sym typeface="+mn-ea"/>
              </a:rPr>
              <a:t>Перший «звітний» </a:t>
            </a:r>
            <a:r>
              <a:rPr lang="uk-UA" sz="3600" noProof="0" dirty="0">
                <a:ln>
                  <a:noFill/>
                </a:ln>
                <a:effectLst/>
                <a:uLnTx/>
                <a:uFillTx/>
                <a:sym typeface="+mn-ea"/>
              </a:rPr>
              <a:t>ПР подається до ДПС за </a:t>
            </a:r>
            <a:r>
              <a:rPr lang="uk-UA" sz="3600" b="1" noProof="0" dirty="0">
                <a:ln>
                  <a:noFill/>
                </a:ln>
                <a:effectLst/>
                <a:uLnTx/>
                <a:uFillTx/>
                <a:sym typeface="+mn-ea"/>
              </a:rPr>
              <a:t>основним </a:t>
            </a:r>
            <a:r>
              <a:rPr lang="uk-UA" sz="3600" noProof="0" dirty="0">
                <a:ln>
                  <a:noFill/>
                </a:ln>
                <a:effectLst/>
                <a:uLnTx/>
                <a:uFillTx/>
                <a:sym typeface="+mn-ea"/>
              </a:rPr>
              <a:t>місцем обліку. В ньому додатки 1, 5 та 6 (за наявності) заповнюються по всім працівника</a:t>
            </a:r>
            <a:r>
              <a:rPr lang="uk-UA" sz="3600" noProof="0" dirty="0">
                <a:sym typeface="+mn-ea"/>
              </a:rPr>
              <a:t>м</a:t>
            </a:r>
            <a:r>
              <a:rPr lang="uk-UA" sz="3600" noProof="0" dirty="0">
                <a:ln>
                  <a:noFill/>
                </a:ln>
                <a:effectLst/>
                <a:uLnTx/>
                <a:uFillTx/>
                <a:sym typeface="+mn-ea"/>
              </a:rPr>
              <a:t> разом з тими, що працюють у підрозділах. 4ДФ тут заповнюється тільки по працівниках, що працюють за основним місцем обліку, а також на </a:t>
            </a:r>
            <a:r>
              <a:rPr lang="uk-UA" sz="3600" b="1" noProof="0" dirty="0">
                <a:ln>
                  <a:noFill/>
                </a:ln>
                <a:effectLst/>
                <a:uLnTx/>
                <a:uFillTx/>
                <a:sym typeface="+mn-ea"/>
              </a:rPr>
              <a:t>усі незарплатні</a:t>
            </a:r>
            <a:r>
              <a:rPr lang="uk-UA" sz="3600" noProof="0" dirty="0">
                <a:ln>
                  <a:noFill/>
                </a:ln>
                <a:effectLst/>
                <a:uLnTx/>
                <a:uFillTx/>
                <a:sym typeface="+mn-ea"/>
              </a:rPr>
              <a:t> </a:t>
            </a:r>
            <a:r>
              <a:rPr lang="uk-UA" sz="3600" b="1" noProof="0" dirty="0">
                <a:ln>
                  <a:noFill/>
                </a:ln>
                <a:effectLst/>
                <a:uLnTx/>
                <a:uFillTx/>
                <a:sym typeface="+mn-ea"/>
              </a:rPr>
              <a:t>доходи</a:t>
            </a:r>
            <a:r>
              <a:rPr lang="uk-UA" sz="3600" noProof="0" dirty="0">
                <a:ln>
                  <a:noFill/>
                </a:ln>
                <a:effectLst/>
                <a:uLnTx/>
                <a:uFillTx/>
                <a:sym typeface="+mn-ea"/>
              </a:rPr>
              <a:t>.</a:t>
            </a:r>
            <a:endParaRPr kumimoji="0" lang="uk-UA" sz="3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sz="3600" b="1" noProof="0" dirty="0">
                <a:ln>
                  <a:noFill/>
                </a:ln>
                <a:effectLst/>
                <a:uLnTx/>
                <a:uFillTx/>
                <a:sym typeface="+mn-ea"/>
              </a:rPr>
              <a:t>Другий, третій і </a:t>
            </a:r>
            <a:r>
              <a:rPr lang="uk-UA" sz="3600" b="1" noProof="0" dirty="0" err="1">
                <a:ln>
                  <a:noFill/>
                </a:ln>
                <a:effectLst/>
                <a:uLnTx/>
                <a:uFillTx/>
                <a:sym typeface="+mn-ea"/>
              </a:rPr>
              <a:t>т.д</a:t>
            </a:r>
            <a:r>
              <a:rPr lang="uk-UA" sz="3600" b="1" noProof="0" dirty="0">
                <a:ln>
                  <a:noFill/>
                </a:ln>
                <a:effectLst/>
                <a:uLnTx/>
                <a:uFillTx/>
                <a:sym typeface="+mn-ea"/>
              </a:rPr>
              <a:t>. «звітні» </a:t>
            </a:r>
            <a:r>
              <a:rPr lang="uk-UA" sz="3600" noProof="0" dirty="0">
                <a:ln>
                  <a:noFill/>
                </a:ln>
                <a:effectLst/>
                <a:uLnTx/>
                <a:uFillTx/>
                <a:sym typeface="+mn-ea"/>
              </a:rPr>
              <a:t>ПР також подаються в </a:t>
            </a:r>
            <a:r>
              <a:rPr lang="uk-UA" sz="3600" b="1" noProof="0" dirty="0">
                <a:ln>
                  <a:noFill/>
                </a:ln>
                <a:effectLst/>
                <a:uLnTx/>
                <a:uFillTx/>
                <a:sym typeface="+mn-ea"/>
              </a:rPr>
              <a:t>основну </a:t>
            </a:r>
            <a:r>
              <a:rPr lang="uk-UA" sz="3600" noProof="0" dirty="0">
                <a:ln>
                  <a:noFill/>
                </a:ln>
                <a:effectLst/>
                <a:uLnTx/>
                <a:uFillTx/>
                <a:sym typeface="+mn-ea"/>
              </a:rPr>
              <a:t>податкову, але складаються </a:t>
            </a:r>
            <a:r>
              <a:rPr lang="uk-UA" sz="3600" b="1" noProof="0" dirty="0">
                <a:ln>
                  <a:noFill/>
                </a:ln>
                <a:effectLst/>
                <a:uLnTx/>
                <a:uFillTx/>
                <a:sym typeface="+mn-ea"/>
              </a:rPr>
              <a:t>окремо відповідно до кожного місця реєстрації </a:t>
            </a:r>
            <a:r>
              <a:rPr lang="uk-UA" sz="3600" noProof="0" dirty="0">
                <a:ln>
                  <a:noFill/>
                </a:ln>
                <a:effectLst/>
                <a:uLnTx/>
                <a:uFillTx/>
                <a:sym typeface="+mn-ea"/>
              </a:rPr>
              <a:t>підрозділів (відповідні значення рядків 032 у титулці та додатку 4ДФ) і мають у своєму складі </a:t>
            </a:r>
            <a:r>
              <a:rPr lang="uk-UA" sz="3600" b="1" noProof="0" dirty="0">
                <a:ln>
                  <a:noFill/>
                </a:ln>
                <a:effectLst/>
                <a:uLnTx/>
                <a:uFillTx/>
                <a:sym typeface="+mn-ea"/>
              </a:rPr>
              <a:t>титулку</a:t>
            </a:r>
            <a:r>
              <a:rPr lang="uk-UA" sz="3600" noProof="0" dirty="0">
                <a:ln>
                  <a:noFill/>
                </a:ln>
                <a:effectLst/>
                <a:uLnTx/>
                <a:uFillTx/>
                <a:sym typeface="+mn-ea"/>
              </a:rPr>
              <a:t> (без заповнення табличної частини щодо нарахування ЄСВ та кількостей працівників), і тільки </a:t>
            </a:r>
            <a:r>
              <a:rPr lang="uk-UA" sz="3600" b="1" noProof="0" dirty="0">
                <a:ln>
                  <a:noFill/>
                </a:ln>
                <a:effectLst/>
                <a:uLnTx/>
                <a:uFillTx/>
                <a:sym typeface="+mn-ea"/>
              </a:rPr>
              <a:t>додаток</a:t>
            </a:r>
            <a:r>
              <a:rPr lang="uk-UA" sz="3600" noProof="0" dirty="0">
                <a:ln>
                  <a:noFill/>
                </a:ln>
                <a:effectLst/>
                <a:uLnTx/>
                <a:uFillTx/>
                <a:sym typeface="+mn-ea"/>
              </a:rPr>
              <a:t> </a:t>
            </a:r>
            <a:r>
              <a:rPr lang="uk-UA" sz="3600" b="1" noProof="0" dirty="0">
                <a:ln>
                  <a:noFill/>
                </a:ln>
                <a:effectLst/>
                <a:uLnTx/>
                <a:uFillTx/>
                <a:sym typeface="+mn-ea"/>
              </a:rPr>
              <a:t>4ДФ</a:t>
            </a:r>
            <a:r>
              <a:rPr lang="uk-UA" sz="3600" noProof="0" dirty="0">
                <a:ln>
                  <a:noFill/>
                </a:ln>
                <a:effectLst/>
                <a:uLnTx/>
                <a:uFillTx/>
                <a:sym typeface="+mn-ea"/>
              </a:rPr>
              <a:t> по тим працівникам, що працюють у </a:t>
            </a:r>
            <a:r>
              <a:rPr lang="uk-UA" sz="3600" b="1" noProof="0" dirty="0">
                <a:ln>
                  <a:noFill/>
                </a:ln>
                <a:effectLst/>
                <a:uLnTx/>
                <a:uFillTx/>
                <a:sym typeface="+mn-ea"/>
              </a:rPr>
              <a:t>саме у цьому підрозділі</a:t>
            </a:r>
            <a:r>
              <a:rPr lang="uk-UA" sz="3600" noProof="0" dirty="0">
                <a:ln>
                  <a:noFill/>
                </a:ln>
                <a:effectLst/>
                <a:uLnTx/>
                <a:uFillTx/>
                <a:sym typeface="+mn-ea"/>
              </a:rPr>
              <a:t>.</a:t>
            </a: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sz="3600" b="1" noProof="0" dirty="0">
                <a:ln>
                  <a:noFill/>
                </a:ln>
                <a:effectLst/>
                <a:uLnTx/>
                <a:uFillTx/>
                <a:sym typeface="+mn-ea"/>
              </a:rPr>
              <a:t>Важливо заповнити р. 033 титулки з назвою підрозділу та його адресою!</a:t>
            </a:r>
            <a:endParaRPr kumimoji="0" lang="uk-UA"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Заголовок 7"/>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1. Загальний порядок подання об’єднаної звітності</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6</a:t>
            </a:fld>
            <a:endParaRPr lang="uk-UA" noProof="0" dirty="0"/>
          </a:p>
        </p:txBody>
      </p:sp>
    </p:spTree>
    <p:extLst>
      <p:ext uri="{BB962C8B-B14F-4D97-AF65-F5344CB8AC3E}">
        <p14:creationId xmlns:p14="http://schemas.microsoft.com/office/powerpoint/2010/main" val="4266147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8E8ADDA-A937-10FD-F447-A5A4C5F88DA1}"/>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FB7582D7-1819-4E9F-8F49-FEBCD9F00495}"/>
              </a:ext>
            </a:extLst>
          </p:cNvPr>
          <p:cNvSpPr/>
          <p:nvPr/>
        </p:nvSpPr>
        <p:spPr bwMode="auto">
          <a:xfrm>
            <a:off x="1257300" y="3204508"/>
            <a:ext cx="15768000" cy="646331"/>
          </a:xfrm>
          <a:prstGeom prst="rect">
            <a:avLst/>
          </a:prstGeom>
        </p:spPr>
        <p:txBody>
          <a:bodyPr>
            <a:spAutoFit/>
          </a:bodyPr>
          <a:lstStyle/>
          <a:p>
            <a:pPr algn="just">
              <a:defRPr/>
            </a:pPr>
            <a:r>
              <a:rPr lang="uk-UA" sz="3600" noProof="0" dirty="0"/>
              <a:t>      </a:t>
            </a:r>
          </a:p>
        </p:txBody>
      </p:sp>
      <p:sp>
        <p:nvSpPr>
          <p:cNvPr id="4" name="Прямоугольник 3">
            <a:extLst>
              <a:ext uri="{FF2B5EF4-FFF2-40B4-BE49-F238E27FC236}">
                <a16:creationId xmlns:a16="http://schemas.microsoft.com/office/drawing/2014/main" id="{8CDC2BE2-0FB9-8B6C-D711-9B5C9F4132C6}"/>
              </a:ext>
            </a:extLst>
          </p:cNvPr>
          <p:cNvSpPr/>
          <p:nvPr/>
        </p:nvSpPr>
        <p:spPr bwMode="auto">
          <a:xfrm>
            <a:off x="503239" y="3343500"/>
            <a:ext cx="17281524" cy="2462213"/>
          </a:xfrm>
          <a:prstGeom prst="rect">
            <a:avLst/>
          </a:prstGeom>
        </p:spPr>
        <p:txBody>
          <a:bodyPr wrap="square">
            <a:spAutoFit/>
          </a:bodyPr>
          <a:lstStyle/>
          <a:p>
            <a:pPr marL="914400" lvl="0" indent="-914400" defTabSz="914400" rtl="0">
              <a:spcBef>
                <a:spcPts val="600"/>
              </a:spcBef>
              <a:spcAft>
                <a:spcPct val="0"/>
              </a:spcAft>
              <a:buFont typeface="+mj-lt"/>
              <a:buAutoNum type="arabicPeriod"/>
              <a:defRPr/>
            </a:pPr>
            <a:r>
              <a:rPr lang="uk-UA" sz="4800" noProof="0" dirty="0"/>
              <a:t>Паперові лікарняні повертаються назавжди?</a:t>
            </a:r>
            <a:endParaRPr lang="uk-UA" sz="4800" kern="1200" noProof="0" dirty="0"/>
          </a:p>
          <a:p>
            <a:pPr marL="914400" lvl="0" indent="-914400" defTabSz="914400">
              <a:spcBef>
                <a:spcPts val="600"/>
              </a:spcBef>
              <a:spcAft>
                <a:spcPct val="0"/>
              </a:spcAft>
              <a:buFont typeface="+mj-lt"/>
              <a:buAutoNum type="arabicPeriod"/>
              <a:defRPr/>
            </a:pPr>
            <a:r>
              <a:rPr lang="uk-UA" sz="4800" noProof="0" dirty="0">
                <a:solidFill>
                  <a:srgbClr val="000000"/>
                </a:solidFill>
                <a:sym typeface="+mn-ea"/>
              </a:rPr>
              <a:t>Перевірки ПФУ та відповідальність за помилки.</a:t>
            </a:r>
          </a:p>
          <a:p>
            <a:pPr marL="914400" lvl="0" indent="-914400" defTabSz="914400">
              <a:spcBef>
                <a:spcPts val="600"/>
              </a:spcBef>
              <a:spcAft>
                <a:spcPct val="0"/>
              </a:spcAft>
              <a:buFont typeface="+mj-lt"/>
              <a:buAutoNum type="arabicPeriod"/>
              <a:defRPr/>
            </a:pPr>
            <a:r>
              <a:rPr lang="uk-UA" sz="4800" kern="1200" noProof="0" dirty="0">
                <a:solidFill>
                  <a:srgbClr val="000000"/>
                </a:solidFill>
                <a:sym typeface="+mn-ea"/>
              </a:rPr>
              <a:t>Зміни Порядку № 1266 з 1 травня.</a:t>
            </a:r>
            <a:endParaRPr lang="uk-UA" sz="4800" kern="1200" noProof="0" dirty="0"/>
          </a:p>
        </p:txBody>
      </p:sp>
      <p:sp>
        <p:nvSpPr>
          <p:cNvPr id="5" name="Заголовок 7">
            <a:extLst>
              <a:ext uri="{FF2B5EF4-FFF2-40B4-BE49-F238E27FC236}">
                <a16:creationId xmlns:a16="http://schemas.microsoft.com/office/drawing/2014/main" id="{ED295C0E-4AFE-62BD-5091-DE03CF6C4C37}"/>
              </a:ext>
            </a:extLst>
          </p:cNvPr>
          <p:cNvSpPr txBox="1"/>
          <p:nvPr/>
        </p:nvSpPr>
        <p:spPr bwMode="auto">
          <a:xfrm>
            <a:off x="503238" y="1183500"/>
            <a:ext cx="17281525" cy="1754326"/>
          </a:xfrm>
          <a:prstGeom prst="rect">
            <a:avLst/>
          </a:prstGeom>
        </p:spPr>
        <p:txBody>
          <a:bodyPr vert="horz" lIns="91440" tIns="45720" rIns="91440" bIns="45720" rtlCol="0" anchor="t">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cap="none" noProof="0" dirty="0">
                <a:solidFill>
                  <a:schemeClr val="tx1"/>
                </a:solidFill>
              </a:rPr>
              <a:t>V. Лікарняні зміни: паперові лікарняні повертаються з 1 квітня! Новий порядок перевірки ПФУ страхувальників</a:t>
            </a:r>
            <a:endParaRPr lang="uk-UA" cap="none" noProof="0" dirty="0">
              <a:solidFill>
                <a:schemeClr val="tx1"/>
              </a:solidFill>
              <a:ea typeface="Calibri" panose="020F0502020204030204" pitchFamily="34" charset="0"/>
              <a:cs typeface="Arial" panose="020B0604020202020204" pitchFamily="34" charset="0"/>
            </a:endParaRPr>
          </a:p>
        </p:txBody>
      </p:sp>
      <p:sp>
        <p:nvSpPr>
          <p:cNvPr id="2" name="Місце для номера слайда 1">
            <a:extLst>
              <a:ext uri="{FF2B5EF4-FFF2-40B4-BE49-F238E27FC236}">
                <a16:creationId xmlns:a16="http://schemas.microsoft.com/office/drawing/2014/main" id="{C5DABF84-5BA1-2C8A-A13C-8A8EB0E4E1A2}"/>
              </a:ext>
            </a:extLst>
          </p:cNvPr>
          <p:cNvSpPr>
            <a:spLocks noGrp="1"/>
          </p:cNvSpPr>
          <p:nvPr>
            <p:ph type="sldNum" sz="quarter" idx="12"/>
          </p:nvPr>
        </p:nvSpPr>
        <p:spPr>
          <a:xfrm>
            <a:off x="215008" y="9707750"/>
            <a:ext cx="648992" cy="547688"/>
          </a:xfrm>
        </p:spPr>
        <p:txBody>
          <a:bodyPr/>
          <a:lstStyle/>
          <a:p>
            <a:pPr>
              <a:defRPr/>
            </a:pPr>
            <a:fld id="{DA437D03-45AE-4311-B62B-350C10CD91DF}" type="slidenum">
              <a:rPr lang="uk-UA" noProof="0" smtClean="0"/>
              <a:t>60</a:t>
            </a:fld>
            <a:endParaRPr lang="uk-UA" noProof="0" dirty="0"/>
          </a:p>
        </p:txBody>
      </p:sp>
    </p:spTree>
    <p:extLst>
      <p:ext uri="{BB962C8B-B14F-4D97-AF65-F5344CB8AC3E}">
        <p14:creationId xmlns:p14="http://schemas.microsoft.com/office/powerpoint/2010/main" val="997498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6DF9540-4E9A-1D4E-5A89-6AD674FA9B59}"/>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42F72056-2D6C-0737-342D-5974A7B92619}"/>
              </a:ext>
            </a:extLst>
          </p:cNvPr>
          <p:cNvSpPr txBox="1"/>
          <p:nvPr/>
        </p:nvSpPr>
        <p:spPr bwMode="auto">
          <a:xfrm>
            <a:off x="863600" y="823595"/>
            <a:ext cx="16530955"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chemeClr val="tx1"/>
                </a:solidFill>
                <a:effectLst/>
                <a:sym typeface="+mn-ea"/>
              </a:rPr>
              <a:t>1. </a:t>
            </a:r>
            <a:r>
              <a:rPr lang="uk-UA" cap="none" noProof="0" dirty="0">
                <a:solidFill>
                  <a:schemeClr val="tx1"/>
                </a:solidFill>
              </a:rPr>
              <a:t>Паперові лікарняні повертаються назавжди?</a:t>
            </a:r>
          </a:p>
        </p:txBody>
      </p:sp>
      <p:sp>
        <p:nvSpPr>
          <p:cNvPr id="2" name="Номер слайда 1">
            <a:extLst>
              <a:ext uri="{FF2B5EF4-FFF2-40B4-BE49-F238E27FC236}">
                <a16:creationId xmlns:a16="http://schemas.microsoft.com/office/drawing/2014/main" id="{816A7125-F8D3-8349-97D5-819D1FADC5F5}"/>
              </a:ext>
            </a:extLst>
          </p:cNvPr>
          <p:cNvSpPr>
            <a:spLocks noGrp="1"/>
          </p:cNvSpPr>
          <p:nvPr>
            <p:ph type="sldNum" sz="quarter" idx="12"/>
          </p:nvPr>
        </p:nvSpPr>
        <p:spPr bwMode="auto"/>
        <p:txBody>
          <a:bodyPr/>
          <a:lstStyle/>
          <a:p>
            <a:pPr algn="l"/>
            <a:fld id="{DA437D03-45AE-4311-B62B-350C10CD91DF}" type="slidenum">
              <a:rPr lang="uk-UA" noProof="0" smtClean="0"/>
              <a:t>61</a:t>
            </a:fld>
            <a:endParaRPr lang="uk-UA" noProof="0" dirty="0"/>
          </a:p>
        </p:txBody>
      </p:sp>
      <p:sp>
        <p:nvSpPr>
          <p:cNvPr id="4" name="Прямоугольник 3">
            <a:extLst>
              <a:ext uri="{FF2B5EF4-FFF2-40B4-BE49-F238E27FC236}">
                <a16:creationId xmlns:a16="http://schemas.microsoft.com/office/drawing/2014/main" id="{AB1019FF-B57A-3D86-5E9A-88DA517CD020}"/>
              </a:ext>
            </a:extLst>
          </p:cNvPr>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Законом від 05.11.2025 № 4683-IX (</a:t>
            </a:r>
            <a:r>
              <a:rPr lang="uk-UA" sz="4000" b="1" i="0" noProof="0" dirty="0">
                <a:ln>
                  <a:noFill/>
                </a:ln>
                <a:solidFill>
                  <a:srgbClr val="000000"/>
                </a:solidFill>
                <a:effectLst/>
                <a:uLnTx/>
                <a:uFillTx/>
                <a:sym typeface="+mn-ea"/>
              </a:rPr>
              <a:t>чинний з 01.04.2026</a:t>
            </a:r>
            <a:r>
              <a:rPr lang="uk-UA" sz="4000" i="0" noProof="0" dirty="0">
                <a:ln>
                  <a:noFill/>
                </a:ln>
                <a:solidFill>
                  <a:srgbClr val="000000"/>
                </a:solidFill>
                <a:effectLst/>
                <a:uLnTx/>
                <a:uFillTx/>
                <a:sym typeface="+mn-ea"/>
              </a:rPr>
              <a:t>) внесено зміни до ст. 23 Закону № 1105 щодо статусу паперових лікарняних:</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3300" i="0" noProof="0" dirty="0">
                <a:ln>
                  <a:noFill/>
                </a:ln>
                <a:solidFill>
                  <a:srgbClr val="000000"/>
                </a:solidFill>
                <a:effectLst/>
                <a:uLnTx/>
                <a:uFillTx/>
                <a:sym typeface="+mn-ea"/>
              </a:rPr>
              <a:t>У разі </a:t>
            </a:r>
            <a:r>
              <a:rPr lang="uk-UA" sz="3300" b="1" i="0" noProof="0" dirty="0">
                <a:ln>
                  <a:noFill/>
                </a:ln>
                <a:solidFill>
                  <a:srgbClr val="000000"/>
                </a:solidFill>
                <a:effectLst/>
                <a:uLnTx/>
                <a:uFillTx/>
                <a:sym typeface="+mn-ea"/>
              </a:rPr>
              <a:t>неможливості формування листка непрацездатності в електронному реєстрі </a:t>
            </a:r>
            <a:r>
              <a:rPr lang="uk-UA" sz="3300" i="0" noProof="0" dirty="0">
                <a:ln>
                  <a:noFill/>
                </a:ln>
                <a:solidFill>
                  <a:srgbClr val="000000"/>
                </a:solidFill>
                <a:effectLst/>
                <a:uLnTx/>
                <a:uFillTx/>
                <a:sym typeface="+mn-ea"/>
              </a:rPr>
              <a:t>листків непрацездатності підставою для призначення допомоги по тимчасовій непрацездатності, по вагітності та пологах є листок непрацездатності у </a:t>
            </a:r>
            <a:r>
              <a:rPr lang="uk-UA" sz="3300" b="1" i="0" noProof="0" dirty="0">
                <a:ln>
                  <a:noFill/>
                </a:ln>
                <a:solidFill>
                  <a:srgbClr val="000000"/>
                </a:solidFill>
                <a:effectLst/>
                <a:uLnTx/>
                <a:uFillTx/>
                <a:sym typeface="+mn-ea"/>
              </a:rPr>
              <a:t>паперовій</a:t>
            </a:r>
            <a:r>
              <a:rPr lang="uk-UA" sz="3300" i="0" noProof="0" dirty="0">
                <a:ln>
                  <a:noFill/>
                </a:ln>
                <a:solidFill>
                  <a:srgbClr val="000000"/>
                </a:solidFill>
                <a:effectLst/>
                <a:uLnTx/>
                <a:uFillTx/>
                <a:sym typeface="+mn-ea"/>
              </a:rPr>
              <a:t> </a:t>
            </a:r>
            <a:r>
              <a:rPr lang="uk-UA" sz="3300" b="1" i="0" noProof="0" dirty="0">
                <a:ln>
                  <a:noFill/>
                </a:ln>
                <a:solidFill>
                  <a:srgbClr val="000000"/>
                </a:solidFill>
                <a:effectLst/>
                <a:uLnTx/>
                <a:uFillTx/>
                <a:sym typeface="+mn-ea"/>
              </a:rPr>
              <a:t>формі</a:t>
            </a:r>
            <a:r>
              <a:rPr lang="uk-UA" sz="33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3300" i="0" noProof="0" dirty="0">
                <a:ln>
                  <a:noFill/>
                </a:ln>
                <a:solidFill>
                  <a:srgbClr val="000000"/>
                </a:solidFill>
                <a:effectLst/>
                <a:uLnTx/>
                <a:uFillTx/>
                <a:sym typeface="+mn-ea"/>
              </a:rPr>
              <a:t>У разі видачі листка непрацездатності у паперовій формі для особи, яка працює за </a:t>
            </a:r>
            <a:r>
              <a:rPr lang="uk-UA" sz="3300" b="1" i="0" noProof="0" dirty="0">
                <a:ln>
                  <a:noFill/>
                </a:ln>
                <a:solidFill>
                  <a:srgbClr val="000000"/>
                </a:solidFill>
                <a:effectLst/>
                <a:uLnTx/>
                <a:uFillTx/>
                <a:sym typeface="+mn-ea"/>
              </a:rPr>
              <a:t>сумісництвом</a:t>
            </a:r>
            <a:r>
              <a:rPr lang="uk-UA" sz="3300" i="0" noProof="0" dirty="0">
                <a:ln>
                  <a:noFill/>
                </a:ln>
                <a:solidFill>
                  <a:srgbClr val="000000"/>
                </a:solidFill>
                <a:effectLst/>
                <a:uLnTx/>
                <a:uFillTx/>
                <a:sym typeface="+mn-ea"/>
              </a:rPr>
              <a:t>, на умовах трудового договору (контракту) одночасно із здійсненням підприємницької чи іншої діяльності, підставою для призначення допомоги по тимчасовій непрацездатності, по вагітності та пологах є </a:t>
            </a:r>
            <a:r>
              <a:rPr lang="uk-UA" sz="3300" b="1" i="0" noProof="0" dirty="0">
                <a:ln>
                  <a:noFill/>
                </a:ln>
                <a:solidFill>
                  <a:srgbClr val="000000"/>
                </a:solidFill>
                <a:effectLst/>
                <a:uLnTx/>
                <a:uFillTx/>
                <a:sym typeface="+mn-ea"/>
              </a:rPr>
              <a:t>копія</a:t>
            </a:r>
            <a:r>
              <a:rPr lang="uk-UA" sz="3300" i="0" noProof="0" dirty="0">
                <a:ln>
                  <a:noFill/>
                </a:ln>
                <a:solidFill>
                  <a:srgbClr val="000000"/>
                </a:solidFill>
                <a:effectLst/>
                <a:uLnTx/>
                <a:uFillTx/>
                <a:sym typeface="+mn-ea"/>
              </a:rPr>
              <a:t> </a:t>
            </a:r>
            <a:r>
              <a:rPr lang="uk-UA" sz="3300" b="1" i="0" noProof="0" dirty="0">
                <a:ln>
                  <a:noFill/>
                </a:ln>
                <a:solidFill>
                  <a:srgbClr val="000000"/>
                </a:solidFill>
                <a:effectLst/>
                <a:uLnTx/>
                <a:uFillTx/>
                <a:sym typeface="+mn-ea"/>
              </a:rPr>
              <a:t>листка</a:t>
            </a:r>
            <a:r>
              <a:rPr lang="uk-UA" sz="3300" i="0" noProof="0" dirty="0">
                <a:ln>
                  <a:noFill/>
                </a:ln>
                <a:solidFill>
                  <a:srgbClr val="000000"/>
                </a:solidFill>
                <a:effectLst/>
                <a:uLnTx/>
                <a:uFillTx/>
                <a:sym typeface="+mn-ea"/>
              </a:rPr>
              <a:t> </a:t>
            </a:r>
            <a:r>
              <a:rPr lang="uk-UA" sz="3300" b="1" i="0" noProof="0" dirty="0">
                <a:ln>
                  <a:noFill/>
                </a:ln>
                <a:solidFill>
                  <a:srgbClr val="000000"/>
                </a:solidFill>
                <a:effectLst/>
                <a:uLnTx/>
                <a:uFillTx/>
                <a:sym typeface="+mn-ea"/>
              </a:rPr>
              <a:t>непрацездатності</a:t>
            </a:r>
            <a:r>
              <a:rPr lang="uk-UA" sz="3300" i="0" noProof="0" dirty="0">
                <a:ln>
                  <a:noFill/>
                </a:ln>
                <a:solidFill>
                  <a:srgbClr val="000000"/>
                </a:solidFill>
                <a:effectLst/>
                <a:uLnTx/>
                <a:uFillTx/>
                <a:sym typeface="+mn-ea"/>
              </a:rPr>
              <a:t> у паперовій формі, </a:t>
            </a:r>
            <a:r>
              <a:rPr lang="uk-UA" sz="3300" b="1" i="0" noProof="0" dirty="0">
                <a:ln>
                  <a:noFill/>
                </a:ln>
                <a:solidFill>
                  <a:srgbClr val="000000"/>
                </a:solidFill>
                <a:effectLst/>
                <a:uLnTx/>
                <a:uFillTx/>
                <a:sym typeface="+mn-ea"/>
              </a:rPr>
              <a:t>засвідчена</a:t>
            </a:r>
            <a:r>
              <a:rPr lang="uk-UA" sz="3300" i="0" noProof="0" dirty="0">
                <a:ln>
                  <a:noFill/>
                </a:ln>
                <a:solidFill>
                  <a:srgbClr val="000000"/>
                </a:solidFill>
                <a:effectLst/>
                <a:uLnTx/>
                <a:uFillTx/>
                <a:sym typeface="+mn-ea"/>
              </a:rPr>
              <a:t> підписом керівника і печаткою (за наявності) за основним місцем роботи такої особи.</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3300" i="0" noProof="0" dirty="0">
                <a:ln>
                  <a:noFill/>
                </a:ln>
                <a:solidFill>
                  <a:srgbClr val="000000"/>
                </a:solidFill>
                <a:effectLst/>
                <a:uLnTx/>
                <a:uFillTx/>
                <a:sym typeface="+mn-ea"/>
              </a:rPr>
              <a:t>Для застрахованої особи, яка одночасно здійснює підприємницьку та іншу діяльність і </a:t>
            </a:r>
            <a:r>
              <a:rPr lang="uk-UA" sz="3300" b="1" i="0" noProof="0" dirty="0">
                <a:ln>
                  <a:noFill/>
                </a:ln>
                <a:solidFill>
                  <a:srgbClr val="000000"/>
                </a:solidFill>
                <a:effectLst/>
                <a:uLnTx/>
                <a:uFillTx/>
                <a:sym typeface="+mn-ea"/>
              </a:rPr>
              <a:t>не працює </a:t>
            </a:r>
            <a:r>
              <a:rPr lang="uk-UA" sz="3300" i="0" noProof="0" dirty="0">
                <a:ln>
                  <a:noFill/>
                </a:ln>
                <a:solidFill>
                  <a:srgbClr val="000000"/>
                </a:solidFill>
                <a:effectLst/>
                <a:uLnTx/>
                <a:uFillTx/>
                <a:sym typeface="+mn-ea"/>
              </a:rPr>
              <a:t>на умовах трудового договору (контракту), копію листка непрацездатності у паперовій формі засвідчує заклад охорони здоров’я, який його видав.</a:t>
            </a:r>
          </a:p>
        </p:txBody>
      </p:sp>
    </p:spTree>
    <p:extLst>
      <p:ext uri="{BB962C8B-B14F-4D97-AF65-F5344CB8AC3E}">
        <p14:creationId xmlns:p14="http://schemas.microsoft.com/office/powerpoint/2010/main" val="1545612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effectLst/>
                <a:sym typeface="+mn-ea"/>
              </a:rPr>
              <a:t>2. Перевірки ПФУ та відповідальність за помилки</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p:cNvSpPr>
            <a:spLocks noGrp="1"/>
          </p:cNvSpPr>
          <p:nvPr>
            <p:ph type="sldNum" sz="quarter" idx="12"/>
          </p:nvPr>
        </p:nvSpPr>
        <p:spPr bwMode="auto"/>
        <p:txBody>
          <a:bodyPr/>
          <a:lstStyle/>
          <a:p>
            <a:pPr algn="l"/>
            <a:fld id="{DA437D03-45AE-4311-B62B-350C10CD91DF}" type="slidenum">
              <a:rPr lang="uk-UA" noProof="0" smtClean="0"/>
              <a:t>62</a:t>
            </a:fld>
            <a:endParaRPr lang="uk-UA" noProof="0" dirty="0"/>
          </a:p>
        </p:txBody>
      </p:sp>
      <p:sp>
        <p:nvSpPr>
          <p:cNvPr id="4" name="Прямоугольник 3"/>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16.12.2025 набрав чинності новий Порядок перевірок страхувальників  щодо отриманого від ПФУ фінансування (</a:t>
            </a:r>
            <a:r>
              <a:rPr lang="uk-UA" sz="4000" i="0" noProof="0" dirty="0">
                <a:ln>
                  <a:noFill/>
                </a:ln>
                <a:solidFill>
                  <a:srgbClr val="000000"/>
                </a:solidFill>
                <a:effectLst/>
                <a:uLnTx/>
                <a:uFillTx/>
                <a:sym typeface="+mn-ea"/>
                <a:hlinkClick r:id="rId2" action="ppaction://hlinkfile"/>
              </a:rPr>
              <a:t>Постанова ПФУ № 33-1</a:t>
            </a:r>
            <a:r>
              <a:rPr lang="uk-UA" sz="4000" i="0" noProof="0" dirty="0">
                <a:ln>
                  <a:noFill/>
                </a:ln>
                <a:solidFill>
                  <a:srgbClr val="000000"/>
                </a:solidFill>
                <a:effectLst/>
                <a:uLnTx/>
                <a:uFillTx/>
                <a:sym typeface="+mn-ea"/>
              </a:rPr>
              <a:t>), яким передбачено проведення </a:t>
            </a:r>
            <a:r>
              <a:rPr lang="uk-UA" sz="4000" b="1" i="0" noProof="0" dirty="0">
                <a:ln>
                  <a:noFill/>
                </a:ln>
                <a:solidFill>
                  <a:srgbClr val="000000"/>
                </a:solidFill>
                <a:effectLst/>
                <a:uLnTx/>
                <a:uFillTx/>
                <a:sym typeface="+mn-ea"/>
              </a:rPr>
              <a:t>планових </a:t>
            </a:r>
            <a:r>
              <a:rPr lang="uk-UA" sz="4000" i="0" noProof="0" dirty="0">
                <a:ln>
                  <a:noFill/>
                </a:ln>
                <a:solidFill>
                  <a:srgbClr val="000000"/>
                </a:solidFill>
                <a:effectLst/>
                <a:uLnTx/>
                <a:uFillTx/>
                <a:sym typeface="+mn-ea"/>
              </a:rPr>
              <a:t>та </a:t>
            </a:r>
            <a:r>
              <a:rPr lang="uk-UA" sz="4000" b="1" i="0" noProof="0" dirty="0">
                <a:ln>
                  <a:noFill/>
                </a:ln>
                <a:solidFill>
                  <a:srgbClr val="000000"/>
                </a:solidFill>
                <a:effectLst/>
                <a:uLnTx/>
                <a:uFillTx/>
                <a:sym typeface="+mn-ea"/>
              </a:rPr>
              <a:t>позапланових </a:t>
            </a:r>
            <a:r>
              <a:rPr lang="uk-UA" sz="4000" i="0" noProof="0" dirty="0">
                <a:ln>
                  <a:noFill/>
                </a:ln>
                <a:solidFill>
                  <a:srgbClr val="000000"/>
                </a:solidFill>
                <a:effectLst/>
                <a:uLnTx/>
                <a:uFillTx/>
                <a:sym typeface="+mn-ea"/>
              </a:rPr>
              <a:t>перевірок.</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Документальні перевірки здійснюються за місцезнаходженням страхувальника (</a:t>
            </a:r>
            <a:r>
              <a:rPr lang="uk-UA" sz="4000" b="1" i="0" noProof="0" dirty="0">
                <a:ln>
                  <a:noFill/>
                </a:ln>
                <a:solidFill>
                  <a:srgbClr val="000000"/>
                </a:solidFill>
                <a:effectLst/>
                <a:uLnTx/>
                <a:uFillTx/>
                <a:sym typeface="+mn-ea"/>
              </a:rPr>
              <a:t>виїзна перевірка</a:t>
            </a:r>
            <a:r>
              <a:rPr lang="uk-UA" sz="4000" i="0" noProof="0" dirty="0">
                <a:ln>
                  <a:noFill/>
                </a:ln>
                <a:solidFill>
                  <a:srgbClr val="000000"/>
                </a:solidFill>
                <a:effectLst/>
                <a:uLnTx/>
                <a:uFillTx/>
                <a:sym typeface="+mn-ea"/>
              </a:rPr>
              <a:t>) або письмовою за згодою страхувальника в приміщенні територіального ПФУ (</a:t>
            </a:r>
            <a:r>
              <a:rPr lang="uk-UA" sz="4000" b="1" i="0" noProof="0" dirty="0">
                <a:ln>
                  <a:noFill/>
                </a:ln>
                <a:solidFill>
                  <a:srgbClr val="000000"/>
                </a:solidFill>
                <a:effectLst/>
                <a:uLnTx/>
                <a:uFillTx/>
                <a:sym typeface="+mn-ea"/>
              </a:rPr>
              <a:t>невиїзна перевірка</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b="1" i="0" noProof="0" dirty="0">
                <a:ln>
                  <a:noFill/>
                </a:ln>
                <a:solidFill>
                  <a:srgbClr val="000000"/>
                </a:solidFill>
                <a:effectLst/>
                <a:uLnTx/>
                <a:uFillTx/>
                <a:sym typeface="+mn-ea"/>
              </a:rPr>
              <a:t>Планові </a:t>
            </a:r>
            <a:r>
              <a:rPr lang="uk-UA" sz="4000" i="0" noProof="0" dirty="0">
                <a:ln>
                  <a:noFill/>
                </a:ln>
                <a:solidFill>
                  <a:srgbClr val="000000"/>
                </a:solidFill>
                <a:effectLst/>
                <a:uLnTx/>
                <a:uFillTx/>
                <a:sym typeface="+mn-ea"/>
              </a:rPr>
              <a:t>перевірки проводяться </a:t>
            </a:r>
            <a:r>
              <a:rPr lang="uk-UA" sz="4000" b="1" i="0" noProof="0" dirty="0">
                <a:ln>
                  <a:noFill/>
                </a:ln>
                <a:solidFill>
                  <a:srgbClr val="000000"/>
                </a:solidFill>
                <a:effectLst/>
                <a:uLnTx/>
                <a:uFillTx/>
                <a:sym typeface="+mn-ea"/>
              </a:rPr>
              <a:t>не частіше 1 разу на рік</a:t>
            </a:r>
            <a:r>
              <a:rPr lang="uk-UA" sz="4000" i="0" noProof="0" dirty="0">
                <a:ln>
                  <a:noFill/>
                </a:ln>
                <a:solidFill>
                  <a:srgbClr val="000000"/>
                </a:solidFill>
                <a:effectLst/>
                <a:uLnTx/>
                <a:uFillTx/>
                <a:sym typeface="+mn-ea"/>
              </a:rPr>
              <a:t> відповідно до </a:t>
            </a:r>
            <a:r>
              <a:rPr lang="uk-UA" sz="4000" b="1" i="0" noProof="0" dirty="0">
                <a:ln>
                  <a:noFill/>
                </a:ln>
                <a:solidFill>
                  <a:srgbClr val="000000"/>
                </a:solidFill>
                <a:effectLst/>
                <a:uLnTx/>
                <a:uFillTx/>
                <a:sym typeface="+mn-ea"/>
              </a:rPr>
              <a:t>квартального плану</a:t>
            </a:r>
            <a:r>
              <a:rPr lang="uk-UA" sz="4000" i="0" noProof="0" dirty="0">
                <a:ln>
                  <a:noFill/>
                </a:ln>
                <a:solidFill>
                  <a:srgbClr val="000000"/>
                </a:solidFill>
                <a:effectLst/>
                <a:uLnTx/>
                <a:uFillTx/>
                <a:sym typeface="+mn-ea"/>
              </a:rPr>
              <a:t>-</a:t>
            </a:r>
            <a:r>
              <a:rPr lang="uk-UA" sz="4000" b="1" i="0" noProof="0" dirty="0">
                <a:ln>
                  <a:noFill/>
                </a:ln>
                <a:solidFill>
                  <a:srgbClr val="000000"/>
                </a:solidFill>
                <a:effectLst/>
                <a:uLnTx/>
                <a:uFillTx/>
                <a:sym typeface="+mn-ea"/>
              </a:rPr>
              <a:t>графіка</a:t>
            </a:r>
            <a:r>
              <a:rPr lang="uk-UA" sz="4000" i="0" noProof="0" dirty="0">
                <a:ln>
                  <a:noFill/>
                </a:ln>
                <a:solidFill>
                  <a:srgbClr val="000000"/>
                </a:solidFill>
                <a:effectLst/>
                <a:uLnTx/>
                <a:uFillTx/>
                <a:sym typeface="+mn-ea"/>
              </a:rPr>
              <a:t>, який формується до 20 числа останнього місяця кварталу, що передує плановому і </a:t>
            </a:r>
            <a:r>
              <a:rPr lang="uk-UA" sz="4000" b="1" i="0" noProof="0" dirty="0">
                <a:ln>
                  <a:noFill/>
                </a:ln>
                <a:solidFill>
                  <a:srgbClr val="000000"/>
                </a:solidFill>
                <a:effectLst/>
                <a:uLnTx/>
                <a:uFillTx/>
                <a:sym typeface="+mn-ea"/>
              </a:rPr>
              <a:t>оприлюднюється </a:t>
            </a:r>
            <a:r>
              <a:rPr lang="uk-UA" sz="4000" i="0" noProof="0" dirty="0">
                <a:ln>
                  <a:noFill/>
                </a:ln>
                <a:solidFill>
                  <a:srgbClr val="000000"/>
                </a:solidFill>
                <a:effectLst/>
                <a:uLnTx/>
                <a:uFillTx/>
                <a:sym typeface="+mn-ea"/>
              </a:rPr>
              <a:t>на інформаційній сторінці територіального ПФУ.</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Приклад: </a:t>
            </a:r>
            <a:r>
              <a:rPr lang="uk-UA" sz="4000" i="0" noProof="0" dirty="0">
                <a:ln>
                  <a:noFill/>
                </a:ln>
                <a:solidFill>
                  <a:srgbClr val="000000"/>
                </a:solidFill>
                <a:effectLst/>
                <a:uLnTx/>
                <a:uFillTx/>
                <a:sym typeface="+mn-ea"/>
                <a:hlinkClick r:id="rId3"/>
              </a:rPr>
              <a:t>план-графік для Полтавської області на 2 квартал 2026 року</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b="1" noProof="0" dirty="0">
                <a:ln>
                  <a:noFill/>
                </a:ln>
                <a:solidFill>
                  <a:srgbClr val="000000"/>
                </a:solidFill>
                <a:effectLst/>
                <a:uLnTx/>
                <a:uFillTx/>
                <a:sym typeface="+mn-ea"/>
              </a:rPr>
              <a:t>Перевіряють документи за періоди, за які не здійснювалися перевірки.</a:t>
            </a:r>
            <a:endParaRPr lang="uk-UA" sz="4000" b="1" i="0" noProof="0" dirty="0">
              <a:ln>
                <a:noFill/>
              </a:ln>
              <a:solidFill>
                <a:srgbClr val="000000"/>
              </a:solidFill>
              <a:effectLst/>
              <a:uLnTx/>
              <a:uFillTx/>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2</a:t>
            </a:r>
            <a:r>
              <a:rPr lang="uk-UA" sz="5200" cap="none" noProof="0" dirty="0">
                <a:solidFill>
                  <a:srgbClr val="000000"/>
                </a:solidFill>
                <a:effectLst/>
                <a:sym typeface="+mn-ea"/>
              </a:rPr>
              <a:t>. Перевірки ПФУ та відповідальність за помилки</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p:cNvSpPr>
            <a:spLocks noGrp="1"/>
          </p:cNvSpPr>
          <p:nvPr>
            <p:ph type="sldNum" sz="quarter" idx="12"/>
          </p:nvPr>
        </p:nvSpPr>
        <p:spPr bwMode="auto"/>
        <p:txBody>
          <a:bodyPr/>
          <a:lstStyle/>
          <a:p>
            <a:pPr algn="l"/>
            <a:fld id="{DA437D03-45AE-4311-B62B-350C10CD91DF}" type="slidenum">
              <a:rPr lang="uk-UA" noProof="0" smtClean="0"/>
              <a:t>63</a:t>
            </a:fld>
            <a:endParaRPr lang="uk-UA" noProof="0" dirty="0"/>
          </a:p>
        </p:txBody>
      </p:sp>
      <p:sp>
        <p:nvSpPr>
          <p:cNvPr id="4" name="Прямоугольник 3"/>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До плану-графіка включаються страхувальники із застосуванням </a:t>
            </a:r>
            <a:r>
              <a:rPr lang="uk-UA" sz="4000" b="1" i="0" noProof="0" dirty="0">
                <a:ln>
                  <a:noFill/>
                </a:ln>
                <a:solidFill>
                  <a:srgbClr val="000000"/>
                </a:solidFill>
                <a:effectLst/>
                <a:uLnTx/>
                <a:uFillTx/>
                <a:sym typeface="+mn-ea"/>
              </a:rPr>
              <a:t>ризик</a:t>
            </a:r>
            <a:r>
              <a:rPr lang="uk-UA" sz="4000" i="0" noProof="0" dirty="0">
                <a:ln>
                  <a:noFill/>
                </a:ln>
                <a:solidFill>
                  <a:srgbClr val="000000"/>
                </a:solidFill>
                <a:effectLst/>
                <a:uLnTx/>
                <a:uFillTx/>
                <a:sym typeface="+mn-ea"/>
              </a:rPr>
              <a:t>-</a:t>
            </a:r>
            <a:r>
              <a:rPr lang="uk-UA" sz="4000" b="1" i="0" noProof="0" dirty="0">
                <a:ln>
                  <a:noFill/>
                </a:ln>
                <a:solidFill>
                  <a:srgbClr val="000000"/>
                </a:solidFill>
                <a:effectLst/>
                <a:uLnTx/>
                <a:uFillTx/>
                <a:sym typeface="+mn-ea"/>
              </a:rPr>
              <a:t>орієнтованих підходів </a:t>
            </a:r>
            <a:r>
              <a:rPr lang="uk-UA" sz="4000" i="0" noProof="0" dirty="0">
                <a:ln>
                  <a:noFill/>
                </a:ln>
                <a:solidFill>
                  <a:srgbClr val="000000"/>
                </a:solidFill>
                <a:effectLst/>
                <a:uLnTx/>
                <a:uFillTx/>
                <a:sym typeface="+mn-ea"/>
              </a:rPr>
              <a:t>за наявності одного з таких </a:t>
            </a:r>
            <a:r>
              <a:rPr lang="uk-UA" sz="4000" b="1" i="0" noProof="0" dirty="0">
                <a:ln>
                  <a:noFill/>
                </a:ln>
                <a:solidFill>
                  <a:srgbClr val="000000"/>
                </a:solidFill>
                <a:effectLst/>
                <a:uLnTx/>
                <a:uFillTx/>
                <a:sym typeface="+mn-ea"/>
              </a:rPr>
              <a:t>критеріїв</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1) </a:t>
            </a:r>
            <a:r>
              <a:rPr lang="uk-UA" sz="4000" b="1" i="0" noProof="0" dirty="0">
                <a:ln>
                  <a:noFill/>
                </a:ln>
                <a:solidFill>
                  <a:srgbClr val="000000"/>
                </a:solidFill>
                <a:effectLst/>
                <a:uLnTx/>
                <a:uFillTx/>
                <a:sym typeface="+mn-ea"/>
              </a:rPr>
              <a:t>зростання кількості </a:t>
            </a:r>
            <a:r>
              <a:rPr lang="uk-UA" sz="4000" i="0" noProof="0" dirty="0">
                <a:ln>
                  <a:noFill/>
                </a:ln>
                <a:solidFill>
                  <a:srgbClr val="000000"/>
                </a:solidFill>
                <a:effectLst/>
                <a:uLnTx/>
                <a:uFillTx/>
                <a:sym typeface="+mn-ea"/>
              </a:rPr>
              <a:t>оплачених </a:t>
            </a:r>
            <a:r>
              <a:rPr lang="uk-UA" sz="4000" i="0" noProof="0" dirty="0" err="1">
                <a:ln>
                  <a:noFill/>
                </a:ln>
                <a:solidFill>
                  <a:srgbClr val="000000"/>
                </a:solidFill>
                <a:effectLst/>
                <a:uLnTx/>
                <a:uFillTx/>
                <a:sym typeface="+mn-ea"/>
              </a:rPr>
              <a:t>лікарнянних</a:t>
            </a:r>
            <a:r>
              <a:rPr lang="uk-UA" sz="4000" i="0" noProof="0" dirty="0">
                <a:ln>
                  <a:noFill/>
                </a:ln>
                <a:solidFill>
                  <a:srgbClr val="000000"/>
                </a:solidFill>
                <a:effectLst/>
                <a:uLnTx/>
                <a:uFillTx/>
                <a:sym typeface="+mn-ea"/>
              </a:rPr>
              <a:t> та/або днів лікарняних, та/або сум виплат порівняно з аналогічним періодом минулого року;</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2) здійснення страхових виплат застрахованим особам у межах, наближених до </a:t>
            </a:r>
            <a:r>
              <a:rPr lang="uk-UA" sz="4000" b="1" i="0" noProof="0" dirty="0">
                <a:ln>
                  <a:noFill/>
                </a:ln>
                <a:solidFill>
                  <a:srgbClr val="000000"/>
                </a:solidFill>
                <a:effectLst/>
                <a:uLnTx/>
                <a:uFillTx/>
                <a:sym typeface="+mn-ea"/>
              </a:rPr>
              <a:t>максимальних розмірів</a:t>
            </a:r>
            <a:r>
              <a:rPr lang="uk-UA" sz="4000" i="0" noProof="0" dirty="0">
                <a:ln>
                  <a:noFill/>
                </a:ln>
                <a:solidFill>
                  <a:srgbClr val="000000"/>
                </a:solidFill>
                <a:effectLst/>
                <a:uLnTx/>
                <a:uFillTx/>
                <a:sym typeface="+mn-ea"/>
              </a:rPr>
              <a:t>, у розрахунку на один день;</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3) наявність за результатами </a:t>
            </a:r>
            <a:r>
              <a:rPr lang="uk-UA" sz="4000" i="0" noProof="0" dirty="0" err="1">
                <a:ln>
                  <a:noFill/>
                </a:ln>
                <a:solidFill>
                  <a:srgbClr val="000000"/>
                </a:solidFill>
                <a:effectLst/>
                <a:uLnTx/>
                <a:uFillTx/>
                <a:sym typeface="+mn-ea"/>
              </a:rPr>
              <a:t>доперевірочного</a:t>
            </a:r>
            <a:r>
              <a:rPr lang="uk-UA" sz="4000" i="0" noProof="0" dirty="0">
                <a:ln>
                  <a:noFill/>
                </a:ln>
                <a:solidFill>
                  <a:srgbClr val="000000"/>
                </a:solidFill>
                <a:effectLst/>
                <a:uLnTx/>
                <a:uFillTx/>
                <a:sym typeface="+mn-ea"/>
              </a:rPr>
              <a:t> аналізу декількох випадків, </a:t>
            </a:r>
            <a:r>
              <a:rPr lang="uk-UA" sz="4000" b="1" i="0" noProof="0" dirty="0">
                <a:ln>
                  <a:noFill/>
                </a:ln>
                <a:solidFill>
                  <a:srgbClr val="000000"/>
                </a:solidFill>
                <a:effectLst/>
                <a:uLnTx/>
                <a:uFillTx/>
                <a:sym typeface="+mn-ea"/>
              </a:rPr>
              <a:t>можливих порушень </a:t>
            </a:r>
            <a:r>
              <a:rPr lang="uk-UA" sz="4000" i="0" noProof="0" dirty="0">
                <a:ln>
                  <a:noFill/>
                </a:ln>
                <a:solidFill>
                  <a:srgbClr val="000000"/>
                </a:solidFill>
                <a:effectLst/>
                <a:uLnTx/>
                <a:uFillTx/>
                <a:sym typeface="+mn-ea"/>
              </a:rPr>
              <a:t>використання страхувальником страхових коштів;</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4) наявність виплат за відсутності сплати страхувальником </a:t>
            </a:r>
            <a:r>
              <a:rPr lang="uk-UA" sz="4000" b="1" i="0" noProof="0" dirty="0">
                <a:ln>
                  <a:noFill/>
                </a:ln>
                <a:solidFill>
                  <a:srgbClr val="000000"/>
                </a:solidFill>
                <a:effectLst/>
                <a:uLnTx/>
                <a:uFillTx/>
                <a:sym typeface="+mn-ea"/>
              </a:rPr>
              <a:t>ЄСВ</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5) наявність у страхувальника витрат коштів Фонду за відсутності </a:t>
            </a:r>
            <a:r>
              <a:rPr lang="uk-UA" sz="4000" b="1" i="0" noProof="0" dirty="0">
                <a:ln>
                  <a:noFill/>
                </a:ln>
                <a:solidFill>
                  <a:srgbClr val="000000"/>
                </a:solidFill>
                <a:effectLst/>
                <a:uLnTx/>
                <a:uFillTx/>
                <a:sym typeface="+mn-ea"/>
              </a:rPr>
              <a:t>документальної перевірки </a:t>
            </a:r>
            <a:r>
              <a:rPr lang="uk-UA" sz="4000" i="0" noProof="0" dirty="0">
                <a:ln>
                  <a:noFill/>
                </a:ln>
                <a:solidFill>
                  <a:srgbClr val="000000"/>
                </a:solidFill>
                <a:effectLst/>
                <a:uLnTx/>
                <a:uFillTx/>
                <a:sym typeface="+mn-ea"/>
              </a:rPr>
              <a:t>більше, ніж три роки.</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effectLst/>
                <a:sym typeface="+mn-ea"/>
              </a:rPr>
              <a:t>2. Перевірки ПФУ та відповідальність за помилки</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p:cNvSpPr>
            <a:spLocks noGrp="1"/>
          </p:cNvSpPr>
          <p:nvPr>
            <p:ph type="sldNum" sz="quarter" idx="12"/>
          </p:nvPr>
        </p:nvSpPr>
        <p:spPr bwMode="auto"/>
        <p:txBody>
          <a:bodyPr/>
          <a:lstStyle/>
          <a:p>
            <a:pPr algn="l"/>
            <a:fld id="{DA437D03-45AE-4311-B62B-350C10CD91DF}" type="slidenum">
              <a:rPr lang="uk-UA" noProof="0" smtClean="0"/>
              <a:t>64</a:t>
            </a:fld>
            <a:endParaRPr lang="uk-UA" noProof="0" dirty="0"/>
          </a:p>
        </p:txBody>
      </p:sp>
      <p:sp>
        <p:nvSpPr>
          <p:cNvPr id="4" name="Прямоугольник 3"/>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b="1" i="0" noProof="0" dirty="0">
                <a:ln>
                  <a:noFill/>
                </a:ln>
                <a:solidFill>
                  <a:srgbClr val="000000"/>
                </a:solidFill>
                <a:effectLst/>
                <a:uLnTx/>
                <a:uFillTx/>
                <a:sym typeface="+mn-ea"/>
              </a:rPr>
              <a:t>Позапланові перевірки </a:t>
            </a:r>
            <a:r>
              <a:rPr lang="uk-UA" sz="4000" i="0" noProof="0" dirty="0">
                <a:ln>
                  <a:noFill/>
                </a:ln>
                <a:solidFill>
                  <a:srgbClr val="000000"/>
                </a:solidFill>
                <a:effectLst/>
                <a:uLnTx/>
                <a:uFillTx/>
                <a:sym typeface="+mn-ea"/>
              </a:rPr>
              <a:t>проводяться без попереднього повідомлення страхувальника за наявності </a:t>
            </a:r>
            <a:r>
              <a:rPr lang="uk-UA" sz="4000" b="1" i="0" noProof="0" dirty="0">
                <a:ln>
                  <a:noFill/>
                </a:ln>
                <a:solidFill>
                  <a:srgbClr val="000000"/>
                </a:solidFill>
                <a:effectLst/>
                <a:uLnTx/>
                <a:uFillTx/>
                <a:sym typeface="+mn-ea"/>
              </a:rPr>
              <a:t>однієї з таких підстав</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1) </a:t>
            </a:r>
            <a:r>
              <a:rPr lang="uk-UA" sz="4000" b="1" i="0" noProof="0" dirty="0">
                <a:ln>
                  <a:noFill/>
                </a:ln>
                <a:solidFill>
                  <a:srgbClr val="000000"/>
                </a:solidFill>
                <a:effectLst/>
                <a:uLnTx/>
                <a:uFillTx/>
                <a:sym typeface="+mn-ea"/>
              </a:rPr>
              <a:t>збільшення </a:t>
            </a:r>
            <a:r>
              <a:rPr lang="uk-UA" sz="4000" i="0" noProof="0" dirty="0">
                <a:ln>
                  <a:noFill/>
                </a:ln>
                <a:solidFill>
                  <a:srgbClr val="000000"/>
                </a:solidFill>
                <a:effectLst/>
                <a:uLnTx/>
                <a:uFillTx/>
                <a:sym typeface="+mn-ea"/>
              </a:rPr>
              <a:t>в 1,1 і більше разів </a:t>
            </a:r>
            <a:r>
              <a:rPr lang="uk-UA" sz="4000" b="1" i="0" noProof="0" dirty="0">
                <a:ln>
                  <a:noFill/>
                </a:ln>
                <a:solidFill>
                  <a:srgbClr val="000000"/>
                </a:solidFill>
                <a:effectLst/>
                <a:uLnTx/>
                <a:uFillTx/>
                <a:sym typeface="+mn-ea"/>
              </a:rPr>
              <a:t>видатків </a:t>
            </a:r>
            <a:r>
              <a:rPr lang="uk-UA" sz="4000" i="0" noProof="0" dirty="0">
                <a:ln>
                  <a:noFill/>
                </a:ln>
                <a:solidFill>
                  <a:srgbClr val="000000"/>
                </a:solidFill>
                <a:effectLst/>
                <a:uLnTx/>
                <a:uFillTx/>
                <a:sym typeface="+mn-ea"/>
              </a:rPr>
              <a:t>порівняно з попереднім місяцем;</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2) здійснення виплат в межах, наближених до </a:t>
            </a:r>
            <a:r>
              <a:rPr lang="uk-UA" sz="4000" b="1" i="0" noProof="0" dirty="0">
                <a:ln>
                  <a:noFill/>
                </a:ln>
                <a:solidFill>
                  <a:srgbClr val="000000"/>
                </a:solidFill>
                <a:effectLst/>
                <a:uLnTx/>
                <a:uFillTx/>
                <a:sym typeface="+mn-ea"/>
              </a:rPr>
              <a:t>максимальних розмірів</a:t>
            </a:r>
            <a:r>
              <a:rPr lang="uk-UA" sz="4000" i="0" noProof="0" dirty="0">
                <a:ln>
                  <a:noFill/>
                </a:ln>
                <a:solidFill>
                  <a:srgbClr val="000000"/>
                </a:solidFill>
                <a:effectLst/>
                <a:uLnTx/>
                <a:uFillTx/>
                <a:sym typeface="+mn-ea"/>
              </a:rPr>
              <a:t>, у розрахунку на один день за одним страховим випадком;</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3) наявність за результатами </a:t>
            </a:r>
            <a:r>
              <a:rPr lang="uk-UA" sz="4000" i="0" noProof="0" dirty="0" err="1">
                <a:ln>
                  <a:noFill/>
                </a:ln>
                <a:solidFill>
                  <a:srgbClr val="000000"/>
                </a:solidFill>
                <a:effectLst/>
                <a:uLnTx/>
                <a:uFillTx/>
                <a:sym typeface="+mn-ea"/>
              </a:rPr>
              <a:t>доперевірочного</a:t>
            </a:r>
            <a:r>
              <a:rPr lang="uk-UA" sz="4000" i="0" noProof="0" dirty="0">
                <a:ln>
                  <a:noFill/>
                </a:ln>
                <a:solidFill>
                  <a:srgbClr val="000000"/>
                </a:solidFill>
                <a:effectLst/>
                <a:uLnTx/>
                <a:uFillTx/>
                <a:sym typeface="+mn-ea"/>
              </a:rPr>
              <a:t> аналізу одного випадку, що свідчить про </a:t>
            </a:r>
            <a:r>
              <a:rPr lang="uk-UA" sz="4000" b="1" i="0" noProof="0" dirty="0">
                <a:ln>
                  <a:noFill/>
                </a:ln>
                <a:solidFill>
                  <a:srgbClr val="000000"/>
                </a:solidFill>
                <a:effectLst/>
                <a:uLnTx/>
                <a:uFillTx/>
                <a:sym typeface="+mn-ea"/>
              </a:rPr>
              <a:t>можливі порушення </a:t>
            </a:r>
            <a:r>
              <a:rPr lang="uk-UA" sz="4000" i="0" noProof="0" dirty="0">
                <a:ln>
                  <a:noFill/>
                </a:ln>
                <a:solidFill>
                  <a:srgbClr val="000000"/>
                </a:solidFill>
                <a:effectLst/>
                <a:uLnTx/>
                <a:uFillTx/>
                <a:sym typeface="+mn-ea"/>
              </a:rPr>
              <a:t>використання страхових коштів;</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4) розпочато процедуру </a:t>
            </a:r>
            <a:r>
              <a:rPr lang="uk-UA" sz="4000" b="1" i="0" noProof="0" dirty="0">
                <a:ln>
                  <a:noFill/>
                </a:ln>
                <a:solidFill>
                  <a:srgbClr val="000000"/>
                </a:solidFill>
                <a:effectLst/>
                <a:uLnTx/>
                <a:uFillTx/>
                <a:sym typeface="+mn-ea"/>
              </a:rPr>
              <a:t>припинення </a:t>
            </a:r>
            <a:r>
              <a:rPr lang="uk-UA" sz="4000" i="0" noProof="0" dirty="0">
                <a:ln>
                  <a:noFill/>
                </a:ln>
                <a:solidFill>
                  <a:srgbClr val="000000"/>
                </a:solidFill>
                <a:effectLst/>
                <a:uLnTx/>
                <a:uFillTx/>
                <a:sym typeface="+mn-ea"/>
              </a:rPr>
              <a:t>юридичної або фізичної особи-підприємця, відкриття провадження у справі про </a:t>
            </a:r>
            <a:r>
              <a:rPr lang="uk-UA" sz="4000" b="1" i="0" noProof="0" dirty="0">
                <a:ln>
                  <a:noFill/>
                </a:ln>
                <a:solidFill>
                  <a:srgbClr val="000000"/>
                </a:solidFill>
                <a:effectLst/>
                <a:uLnTx/>
                <a:uFillTx/>
                <a:sym typeface="+mn-ea"/>
              </a:rPr>
              <a:t>банкрутство</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5) здійснення перевірки </a:t>
            </a:r>
            <a:r>
              <a:rPr lang="uk-UA" sz="4000" b="1" i="0" noProof="0" dirty="0">
                <a:ln>
                  <a:noFill/>
                </a:ln>
                <a:solidFill>
                  <a:srgbClr val="000000"/>
                </a:solidFill>
                <a:effectLst/>
                <a:uLnTx/>
                <a:uFillTx/>
                <a:sym typeface="+mn-ea"/>
              </a:rPr>
              <a:t>за бажанням </a:t>
            </a:r>
            <a:r>
              <a:rPr lang="uk-UA" sz="4000" i="0" noProof="0" dirty="0">
                <a:ln>
                  <a:noFill/>
                </a:ln>
                <a:solidFill>
                  <a:srgbClr val="000000"/>
                </a:solidFill>
                <a:effectLst/>
                <a:uLnTx/>
                <a:uFillTx/>
                <a:sym typeface="+mn-ea"/>
              </a:rPr>
              <a:t>(заявою) страхувальника;</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2</a:t>
            </a:r>
            <a:r>
              <a:rPr lang="uk-UA" sz="5200" cap="none" noProof="0" dirty="0">
                <a:solidFill>
                  <a:srgbClr val="000000"/>
                </a:solidFill>
                <a:effectLst/>
                <a:sym typeface="+mn-ea"/>
              </a:rPr>
              <a:t>. Перевірки ПФУ та відповідальність за помилки</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p:cNvSpPr>
            <a:spLocks noGrp="1"/>
          </p:cNvSpPr>
          <p:nvPr>
            <p:ph type="sldNum" sz="quarter" idx="12"/>
          </p:nvPr>
        </p:nvSpPr>
        <p:spPr bwMode="auto"/>
        <p:txBody>
          <a:bodyPr/>
          <a:lstStyle/>
          <a:p>
            <a:pPr algn="l"/>
            <a:fld id="{DA437D03-45AE-4311-B62B-350C10CD91DF}" type="slidenum">
              <a:rPr lang="uk-UA" noProof="0" smtClean="0"/>
              <a:t>65</a:t>
            </a:fld>
            <a:endParaRPr lang="uk-UA" noProof="0" dirty="0"/>
          </a:p>
        </p:txBody>
      </p:sp>
      <p:sp>
        <p:nvSpPr>
          <p:cNvPr id="4" name="Прямоугольник 3"/>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6) </a:t>
            </a:r>
            <a:r>
              <a:rPr lang="uk-UA" sz="4000" b="1" i="0" noProof="0" dirty="0">
                <a:ln>
                  <a:noFill/>
                </a:ln>
                <a:solidFill>
                  <a:srgbClr val="000000"/>
                </a:solidFill>
                <a:effectLst/>
                <a:uLnTx/>
                <a:uFillTx/>
                <a:sym typeface="+mn-ea"/>
              </a:rPr>
              <a:t>звернення застрахованої особи</a:t>
            </a:r>
            <a:r>
              <a:rPr lang="uk-UA" sz="4000" i="0" noProof="0" dirty="0">
                <a:ln>
                  <a:noFill/>
                </a:ln>
                <a:solidFill>
                  <a:srgbClr val="000000"/>
                </a:solidFill>
                <a:effectLst/>
                <a:uLnTx/>
                <a:uFillTx/>
                <a:sym typeface="+mn-ea"/>
              </a:rPr>
              <a:t> про порушення страхувальником законодавства у сфері соціального страхування;</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7) на вимогу </a:t>
            </a:r>
            <a:r>
              <a:rPr lang="uk-UA" sz="4000" b="1" i="0" noProof="0" dirty="0">
                <a:ln>
                  <a:noFill/>
                </a:ln>
                <a:solidFill>
                  <a:srgbClr val="000000"/>
                </a:solidFill>
                <a:effectLst/>
                <a:uLnTx/>
                <a:uFillTx/>
                <a:sym typeface="+mn-ea"/>
              </a:rPr>
              <a:t>правоохоронних органів </a:t>
            </a:r>
            <a:r>
              <a:rPr lang="uk-UA" sz="4000" i="0" noProof="0" dirty="0">
                <a:ln>
                  <a:noFill/>
                </a:ln>
                <a:solidFill>
                  <a:srgbClr val="000000"/>
                </a:solidFill>
                <a:effectLst/>
                <a:uLnTx/>
                <a:uFillTx/>
                <a:sym typeface="+mn-ea"/>
              </a:rPr>
              <a:t>або за рішенням </a:t>
            </a:r>
            <a:r>
              <a:rPr lang="uk-UA" sz="4000" b="1" i="0" noProof="0" dirty="0">
                <a:ln>
                  <a:noFill/>
                </a:ln>
                <a:solidFill>
                  <a:srgbClr val="000000"/>
                </a:solidFill>
                <a:effectLst/>
                <a:uLnTx/>
                <a:uFillTx/>
                <a:sym typeface="+mn-ea"/>
              </a:rPr>
              <a:t>суду</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8) </a:t>
            </a:r>
            <a:r>
              <a:rPr lang="uk-UA" sz="4000" b="1" i="0" noProof="0" dirty="0">
                <a:ln>
                  <a:noFill/>
                </a:ln>
                <a:solidFill>
                  <a:srgbClr val="000000"/>
                </a:solidFill>
                <a:effectLst/>
                <a:uLnTx/>
                <a:uFillTx/>
                <a:sym typeface="+mn-ea"/>
              </a:rPr>
              <a:t>надання заперечень до акта</a:t>
            </a:r>
            <a:r>
              <a:rPr lang="uk-UA" sz="4000" i="0" noProof="0" dirty="0">
                <a:ln>
                  <a:noFill/>
                </a:ln>
                <a:solidFill>
                  <a:srgbClr val="000000"/>
                </a:solidFill>
                <a:effectLst/>
                <a:uLnTx/>
                <a:uFillTx/>
                <a:sym typeface="+mn-ea"/>
              </a:rPr>
              <a:t> проведеної документальної перевірки у разі, коли страхувальник у своїх запереченнях посилається на обставини, що не були досліджені під час перевірки;</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9) виявлення </a:t>
            </a:r>
            <a:r>
              <a:rPr lang="uk-UA" sz="4000" b="1" i="0" noProof="0" dirty="0">
                <a:ln>
                  <a:noFill/>
                </a:ln>
                <a:solidFill>
                  <a:srgbClr val="000000"/>
                </a:solidFill>
                <a:effectLst/>
                <a:uLnTx/>
                <a:uFillTx/>
                <a:sym typeface="+mn-ea"/>
              </a:rPr>
              <a:t>під час перевірки іншого страхувальника</a:t>
            </a:r>
            <a:r>
              <a:rPr lang="uk-UA" sz="4000" i="0" noProof="0" dirty="0">
                <a:ln>
                  <a:noFill/>
                </a:ln>
                <a:solidFill>
                  <a:srgbClr val="000000"/>
                </a:solidFill>
                <a:effectLst/>
                <a:uLnTx/>
                <a:uFillTx/>
                <a:sym typeface="+mn-ea"/>
              </a:rPr>
              <a:t> фактів, що свідчать про порушення, які вплинули або можуть вплинути на правильність страхових виплат;</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10) </a:t>
            </a:r>
            <a:r>
              <a:rPr lang="uk-UA" sz="4000" b="1" i="0" noProof="0" dirty="0">
                <a:ln>
                  <a:noFill/>
                </a:ln>
                <a:solidFill>
                  <a:srgbClr val="000000"/>
                </a:solidFill>
                <a:effectLst/>
                <a:uLnTx/>
                <a:uFillTx/>
                <a:sym typeface="+mn-ea"/>
              </a:rPr>
              <a:t>неподання </a:t>
            </a:r>
            <a:r>
              <a:rPr lang="uk-UA" sz="4000" i="0" noProof="0" dirty="0">
                <a:ln>
                  <a:noFill/>
                </a:ln>
                <a:solidFill>
                  <a:srgbClr val="000000"/>
                </a:solidFill>
                <a:effectLst/>
                <a:uLnTx/>
                <a:uFillTx/>
                <a:sym typeface="+mn-ea"/>
              </a:rPr>
              <a:t>страхувальником </a:t>
            </a:r>
            <a:r>
              <a:rPr lang="uk-UA" sz="4000" b="1" i="0" noProof="0" dirty="0">
                <a:ln>
                  <a:noFill/>
                </a:ln>
                <a:solidFill>
                  <a:srgbClr val="000000"/>
                </a:solidFill>
                <a:effectLst/>
                <a:uLnTx/>
                <a:uFillTx/>
                <a:sym typeface="+mn-ea"/>
              </a:rPr>
              <a:t>повідомлення про виплату коштів </a:t>
            </a:r>
            <a:r>
              <a:rPr lang="uk-UA" sz="4000" i="0" noProof="0" dirty="0">
                <a:ln>
                  <a:noFill/>
                </a:ln>
                <a:solidFill>
                  <a:srgbClr val="000000"/>
                </a:solidFill>
                <a:effectLst/>
                <a:uLnTx/>
                <a:uFillTx/>
                <a:sym typeface="+mn-ea"/>
              </a:rPr>
              <a:t>протягом </a:t>
            </a:r>
            <a:r>
              <a:rPr lang="uk-UA" sz="4000" b="1" i="0" noProof="0" dirty="0">
                <a:ln>
                  <a:noFill/>
                </a:ln>
                <a:solidFill>
                  <a:srgbClr val="000000"/>
                </a:solidFill>
                <a:effectLst/>
                <a:uLnTx/>
                <a:uFillTx/>
                <a:sym typeface="+mn-ea"/>
              </a:rPr>
              <a:t>трьох місяців</a:t>
            </a:r>
            <a:r>
              <a:rPr lang="uk-UA" sz="4000" i="0" noProof="0" dirty="0">
                <a:ln>
                  <a:noFill/>
                </a:ln>
                <a:solidFill>
                  <a:srgbClr val="000000"/>
                </a:solidFill>
                <a:effectLst/>
                <a:uLnTx/>
                <a:uFillTx/>
                <a:sym typeface="+mn-ea"/>
              </a:rPr>
              <a:t> з дня здійснення фінансування.</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7"/>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2</a:t>
            </a:r>
            <a:r>
              <a:rPr lang="uk-UA" sz="5200" cap="none" noProof="0" dirty="0">
                <a:solidFill>
                  <a:srgbClr val="000000"/>
                </a:solidFill>
                <a:effectLst/>
                <a:sym typeface="+mn-ea"/>
              </a:rPr>
              <a:t>. Перевірки ПФУ та відповідальність за помилки</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p:cNvSpPr>
            <a:spLocks noGrp="1"/>
          </p:cNvSpPr>
          <p:nvPr>
            <p:ph type="sldNum" sz="quarter" idx="12"/>
          </p:nvPr>
        </p:nvSpPr>
        <p:spPr bwMode="auto"/>
        <p:txBody>
          <a:bodyPr/>
          <a:lstStyle/>
          <a:p>
            <a:pPr algn="l"/>
            <a:fld id="{DA437D03-45AE-4311-B62B-350C10CD91DF}" type="slidenum">
              <a:rPr lang="uk-UA" noProof="0" smtClean="0"/>
              <a:t>66</a:t>
            </a:fld>
            <a:endParaRPr lang="uk-UA" noProof="0" dirty="0"/>
          </a:p>
        </p:txBody>
      </p:sp>
      <p:sp>
        <p:nvSpPr>
          <p:cNvPr id="4" name="Прямоугольник 3"/>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У разі порушення порядку використання страхових коштів страхувальник відшкодовує </a:t>
            </a:r>
            <a:r>
              <a:rPr lang="uk-UA" sz="4000" b="1" i="0" noProof="0" dirty="0">
                <a:ln>
                  <a:noFill/>
                </a:ln>
                <a:solidFill>
                  <a:srgbClr val="000000"/>
                </a:solidFill>
                <a:effectLst/>
                <a:uLnTx/>
                <a:uFillTx/>
                <a:sym typeface="+mn-ea"/>
              </a:rPr>
              <a:t>в повному обсязі неправомірно витрачену суму</a:t>
            </a:r>
            <a:r>
              <a:rPr lang="uk-UA" sz="4000" i="0" noProof="0" dirty="0">
                <a:ln>
                  <a:noFill/>
                </a:ln>
                <a:solidFill>
                  <a:srgbClr val="000000"/>
                </a:solidFill>
                <a:effectLst/>
                <a:uLnTx/>
                <a:uFillTx/>
                <a:sym typeface="+mn-ea"/>
              </a:rPr>
              <a:t> страхових коштів і сплачує </a:t>
            </a:r>
            <a:r>
              <a:rPr lang="uk-UA" sz="4000" b="1" i="0" noProof="0" dirty="0">
                <a:ln>
                  <a:noFill/>
                </a:ln>
                <a:solidFill>
                  <a:srgbClr val="000000"/>
                </a:solidFill>
                <a:effectLst/>
                <a:uLnTx/>
                <a:uFillTx/>
                <a:sym typeface="+mn-ea"/>
              </a:rPr>
              <a:t>штраф у розмірі 50 відсотків такої суми</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За </a:t>
            </a:r>
            <a:r>
              <a:rPr lang="uk-UA" sz="4000" b="1" i="0" noProof="0" dirty="0">
                <a:ln>
                  <a:noFill/>
                </a:ln>
                <a:solidFill>
                  <a:srgbClr val="000000"/>
                </a:solidFill>
                <a:effectLst/>
                <a:uLnTx/>
                <a:uFillTx/>
                <a:sym typeface="+mn-ea"/>
              </a:rPr>
              <a:t>несвоєчасне повернення </a:t>
            </a:r>
            <a:r>
              <a:rPr lang="uk-UA" sz="4000" i="0" noProof="0" dirty="0">
                <a:ln>
                  <a:noFill/>
                </a:ln>
                <a:solidFill>
                  <a:srgbClr val="000000"/>
                </a:solidFill>
                <a:effectLst/>
                <a:uLnTx/>
                <a:uFillTx/>
                <a:sym typeface="+mn-ea"/>
              </a:rPr>
              <a:t>або повернення </a:t>
            </a:r>
            <a:r>
              <a:rPr lang="uk-UA" sz="4000" b="1" i="0" noProof="0" dirty="0">
                <a:ln>
                  <a:noFill/>
                </a:ln>
                <a:solidFill>
                  <a:srgbClr val="000000"/>
                </a:solidFill>
                <a:effectLst/>
                <a:uLnTx/>
                <a:uFillTx/>
                <a:sym typeface="+mn-ea"/>
              </a:rPr>
              <a:t>не в повному обсязі </a:t>
            </a:r>
            <a:r>
              <a:rPr lang="uk-UA" sz="4000" i="0" noProof="0" dirty="0">
                <a:ln>
                  <a:noFill/>
                </a:ln>
                <a:solidFill>
                  <a:srgbClr val="000000"/>
                </a:solidFill>
                <a:effectLst/>
                <a:uLnTx/>
                <a:uFillTx/>
                <a:sym typeface="+mn-ea"/>
              </a:rPr>
              <a:t>страхових коштів на страхувальників накладається </a:t>
            </a:r>
            <a:r>
              <a:rPr lang="uk-UA" sz="4000" b="1" i="0" noProof="0" dirty="0">
                <a:ln>
                  <a:noFill/>
                </a:ln>
                <a:solidFill>
                  <a:srgbClr val="000000"/>
                </a:solidFill>
                <a:effectLst/>
                <a:uLnTx/>
                <a:uFillTx/>
                <a:sym typeface="+mn-ea"/>
              </a:rPr>
              <a:t>штраф у розмірі 10 відсотків</a:t>
            </a:r>
            <a:r>
              <a:rPr lang="uk-UA" sz="4000" i="0" noProof="0" dirty="0">
                <a:ln>
                  <a:noFill/>
                </a:ln>
                <a:solidFill>
                  <a:srgbClr val="000000"/>
                </a:solidFill>
                <a:effectLst/>
                <a:uLnTx/>
                <a:uFillTx/>
                <a:sym typeface="+mn-ea"/>
              </a:rPr>
              <a:t> несвоєчасно повернутих або повернутих не в повному обсязі страхових коштів.</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Одночасно на суми несвоєчасно повернутих або повернутих не в повному обсязі страхових коштів і штрафних санкцій нараховується </a:t>
            </a:r>
            <a:r>
              <a:rPr lang="uk-UA" sz="4000" b="1" i="0" noProof="0" dirty="0">
                <a:ln>
                  <a:noFill/>
                </a:ln>
                <a:solidFill>
                  <a:srgbClr val="000000"/>
                </a:solidFill>
                <a:effectLst/>
                <a:uLnTx/>
                <a:uFillTx/>
                <a:sym typeface="+mn-ea"/>
              </a:rPr>
              <a:t>пеня в розмірі 0,1 відсотка</a:t>
            </a:r>
            <a:r>
              <a:rPr lang="uk-UA" sz="4000" i="0" noProof="0" dirty="0">
                <a:ln>
                  <a:noFill/>
                </a:ln>
                <a:solidFill>
                  <a:srgbClr val="000000"/>
                </a:solidFill>
                <a:effectLst/>
                <a:uLnTx/>
                <a:uFillTx/>
                <a:sym typeface="+mn-ea"/>
              </a:rPr>
              <a:t> зазначених сум коштів, розрахована за кожний день прострочення платежу.</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0C21D87-2EA5-08EA-7007-095837440B5B}"/>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246366CA-C63C-CC7D-0EC2-2E151D70902B}"/>
              </a:ext>
            </a:extLst>
          </p:cNvPr>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3</a:t>
            </a:r>
            <a:r>
              <a:rPr lang="uk-UA" sz="5200" cap="none" noProof="0" dirty="0">
                <a:solidFill>
                  <a:srgbClr val="000000"/>
                </a:solidFill>
                <a:effectLst/>
                <a:sym typeface="+mn-ea"/>
              </a:rPr>
              <a:t>. Зміни Порядку № 1266 з 1 травня</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a:extLst>
              <a:ext uri="{FF2B5EF4-FFF2-40B4-BE49-F238E27FC236}">
                <a16:creationId xmlns:a16="http://schemas.microsoft.com/office/drawing/2014/main" id="{CB823F6F-156D-F73E-9D5E-FDCB9224E8A2}"/>
              </a:ext>
            </a:extLst>
          </p:cNvPr>
          <p:cNvSpPr>
            <a:spLocks noGrp="1"/>
          </p:cNvSpPr>
          <p:nvPr>
            <p:ph type="sldNum" sz="quarter" idx="12"/>
          </p:nvPr>
        </p:nvSpPr>
        <p:spPr bwMode="auto"/>
        <p:txBody>
          <a:bodyPr/>
          <a:lstStyle/>
          <a:p>
            <a:pPr algn="l"/>
            <a:fld id="{DA437D03-45AE-4311-B62B-350C10CD91DF}" type="slidenum">
              <a:rPr lang="uk-UA" noProof="0" smtClean="0"/>
              <a:t>67</a:t>
            </a:fld>
            <a:endParaRPr lang="uk-UA" noProof="0" dirty="0"/>
          </a:p>
        </p:txBody>
      </p:sp>
      <p:sp>
        <p:nvSpPr>
          <p:cNvPr id="4" name="Прямоугольник 3">
            <a:extLst>
              <a:ext uri="{FF2B5EF4-FFF2-40B4-BE49-F238E27FC236}">
                <a16:creationId xmlns:a16="http://schemas.microsoft.com/office/drawing/2014/main" id="{D58818AB-07F2-EABF-1BBA-2EDD3218E7BE}"/>
              </a:ext>
            </a:extLst>
          </p:cNvPr>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Кабмін </a:t>
            </a:r>
            <a:r>
              <a:rPr lang="uk-UA" sz="4000" i="0" noProof="0" dirty="0">
                <a:ln>
                  <a:noFill/>
                </a:ln>
                <a:solidFill>
                  <a:srgbClr val="000000"/>
                </a:solidFill>
                <a:effectLst/>
                <a:uLnTx/>
                <a:uFillTx/>
                <a:sym typeface="+mn-ea"/>
                <a:hlinkClick r:id="rId2"/>
              </a:rPr>
              <a:t>Постановою № 533 </a:t>
            </a:r>
            <a:r>
              <a:rPr lang="uk-UA" sz="4000" i="0" noProof="0" dirty="0">
                <a:ln>
                  <a:noFill/>
                </a:ln>
                <a:solidFill>
                  <a:srgbClr val="000000"/>
                </a:solidFill>
                <a:effectLst/>
                <a:uLnTx/>
                <a:uFillTx/>
                <a:sym typeface="+mn-ea"/>
              </a:rPr>
              <a:t>затвердив зміни до Порядку № 1266, які набули чинності</a:t>
            </a:r>
            <a:r>
              <a:rPr lang="uk-UA" sz="4000" noProof="0" dirty="0">
                <a:solidFill>
                  <a:srgbClr val="000000"/>
                </a:solidFill>
                <a:sym typeface="+mn-ea"/>
              </a:rPr>
              <a:t> з 1 травня 2026 року</a:t>
            </a:r>
            <a:r>
              <a:rPr lang="uk-UA" sz="4000" i="0" noProof="0" dirty="0">
                <a:ln>
                  <a:noFill/>
                </a:ln>
                <a:solidFill>
                  <a:srgbClr val="000000"/>
                </a:solidFill>
                <a:effectLst/>
                <a:uLnTx/>
                <a:uFillTx/>
                <a:sym typeface="+mn-ea"/>
              </a:rPr>
              <a:t>:</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b="1" i="0" noProof="0" dirty="0">
                <a:ln>
                  <a:noFill/>
                </a:ln>
                <a:solidFill>
                  <a:srgbClr val="000000"/>
                </a:solidFill>
                <a:effectLst/>
                <a:uLnTx/>
                <a:uFillTx/>
                <a:sym typeface="+mn-ea"/>
              </a:rPr>
              <a:t>Нова «поважна причина» у п. 3:</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i="0" noProof="0" dirty="0">
                <a:ln>
                  <a:noFill/>
                </a:ln>
                <a:solidFill>
                  <a:srgbClr val="000000"/>
                </a:solidFill>
                <a:effectLst/>
                <a:uLnTx/>
                <a:uFillTx/>
                <a:sym typeface="+mn-ea"/>
              </a:rPr>
              <a:t>… період, протягом якого фізична особа — підприємець, особа, яка провадить незалежну професійну діяльність, була звільнена від сплати єдиного внеску відповідно до частини шостої статті 4 Закону України “Про збір та облік єдиного внеску на загальнообов’язкове державне соціальне страхування.</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b="1" noProof="0" dirty="0">
                <a:solidFill>
                  <a:srgbClr val="000000"/>
                </a:solidFill>
                <a:sym typeface="+mn-ea"/>
              </a:rPr>
              <a:t>Уточнення щодо виключення повного місяця з розрахунку:</a:t>
            </a:r>
          </a:p>
          <a:p>
            <a:pPr lvl="0" defTabSz="914400">
              <a:spcBef>
                <a:spcPts val="1200"/>
              </a:spcBef>
              <a:buFont typeface="Arial" panose="020B0604020202020204" pitchFamily="34" charset="0"/>
              <a:defRPr/>
            </a:pPr>
            <a:r>
              <a:rPr lang="uk-UA" sz="4000" i="0" noProof="0" dirty="0">
                <a:ln>
                  <a:noFill/>
                </a:ln>
                <a:solidFill>
                  <a:srgbClr val="000000"/>
                </a:solidFill>
                <a:effectLst/>
                <a:uLnTx/>
                <a:uFillTx/>
                <a:sym typeface="+mn-ea"/>
              </a:rPr>
              <a:t>Місяці розрахункового періоду, в яких застрахована особа</a:t>
            </a:r>
            <a:r>
              <a:rPr lang="uk-UA" sz="4000" b="1" i="0" noProof="0" dirty="0">
                <a:ln>
                  <a:noFill/>
                </a:ln>
                <a:solidFill>
                  <a:srgbClr val="000000"/>
                </a:solidFill>
                <a:effectLst/>
                <a:uLnTx/>
                <a:uFillTx/>
                <a:sym typeface="+mn-ea"/>
              </a:rPr>
              <a:t> </a:t>
            </a:r>
            <a:r>
              <a:rPr lang="uk-UA" sz="4000" b="1" noProof="0" dirty="0"/>
              <a:t>усі робочі дні місяця </a:t>
            </a:r>
            <a:r>
              <a:rPr lang="uk-UA" sz="4000" i="0" noProof="0" dirty="0">
                <a:ln>
                  <a:noFill/>
                </a:ln>
                <a:solidFill>
                  <a:srgbClr val="000000"/>
                </a:solidFill>
                <a:effectLst/>
                <a:uLnTx/>
                <a:uFillTx/>
                <a:sym typeface="+mn-ea"/>
              </a:rPr>
              <a:t>не працювала з поважних причин (з першого до останнього числа календарного місяця), виключаються з розрахункового періоду.</a:t>
            </a:r>
          </a:p>
        </p:txBody>
      </p:sp>
    </p:spTree>
    <p:extLst>
      <p:ext uri="{BB962C8B-B14F-4D97-AF65-F5344CB8AC3E}">
        <p14:creationId xmlns:p14="http://schemas.microsoft.com/office/powerpoint/2010/main" val="2612591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753CAA0-7601-9CC9-5BA9-C96A5E778999}"/>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5CCFF925-1459-79E5-6A93-49C109B14968}"/>
              </a:ext>
            </a:extLst>
          </p:cNvPr>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3</a:t>
            </a:r>
            <a:r>
              <a:rPr lang="uk-UA" sz="5200" cap="none" noProof="0" dirty="0">
                <a:solidFill>
                  <a:srgbClr val="000000"/>
                </a:solidFill>
                <a:effectLst/>
                <a:sym typeface="+mn-ea"/>
              </a:rPr>
              <a:t>. Зміни Порядку № 1266 з 1 травня</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a:extLst>
              <a:ext uri="{FF2B5EF4-FFF2-40B4-BE49-F238E27FC236}">
                <a16:creationId xmlns:a16="http://schemas.microsoft.com/office/drawing/2014/main" id="{19721D43-02D6-2C97-938C-F26252FF9479}"/>
              </a:ext>
            </a:extLst>
          </p:cNvPr>
          <p:cNvSpPr>
            <a:spLocks noGrp="1"/>
          </p:cNvSpPr>
          <p:nvPr>
            <p:ph type="sldNum" sz="quarter" idx="12"/>
          </p:nvPr>
        </p:nvSpPr>
        <p:spPr bwMode="auto"/>
        <p:txBody>
          <a:bodyPr/>
          <a:lstStyle/>
          <a:p>
            <a:pPr algn="l"/>
            <a:fld id="{DA437D03-45AE-4311-B62B-350C10CD91DF}" type="slidenum">
              <a:rPr lang="uk-UA" noProof="0" smtClean="0"/>
              <a:t>68</a:t>
            </a:fld>
            <a:endParaRPr lang="uk-UA" noProof="0" dirty="0"/>
          </a:p>
        </p:txBody>
      </p:sp>
      <p:sp>
        <p:nvSpPr>
          <p:cNvPr id="4" name="Прямоугольник 3">
            <a:extLst>
              <a:ext uri="{FF2B5EF4-FFF2-40B4-BE49-F238E27FC236}">
                <a16:creationId xmlns:a16="http://schemas.microsoft.com/office/drawing/2014/main" id="{EAFB225D-23F9-F990-5B63-CD81F6461687}"/>
              </a:ext>
            </a:extLst>
          </p:cNvPr>
          <p:cNvSpPr/>
          <p:nvPr/>
        </p:nvSpPr>
        <p:spPr bwMode="auto">
          <a:xfrm>
            <a:off x="863600" y="1946275"/>
            <a:ext cx="16167735" cy="7866380"/>
          </a:xfrm>
          <a:prstGeom prst="rect">
            <a:avLst/>
          </a:prstGeom>
        </p:spPr>
        <p:txBody>
          <a:bodyPr wrap="square" lIns="91440" tIns="45720" rIns="91440" bIns="45720" anchor="t">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4000" b="1" noProof="0" dirty="0">
                <a:solidFill>
                  <a:srgbClr val="000000"/>
                </a:solidFill>
                <a:sym typeface="+mn-ea"/>
              </a:rPr>
              <a:t>Уточнення щодо оплати лікарняних сумісникам:</a:t>
            </a: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sz="3600" i="0" noProof="0" dirty="0">
                <a:ln>
                  <a:noFill/>
                </a:ln>
                <a:solidFill>
                  <a:srgbClr val="000000"/>
                </a:solidFill>
                <a:effectLst/>
                <a:uLnTx/>
                <a:uFillTx/>
                <a:sym typeface="+mn-ea"/>
              </a:rPr>
              <a:t>Страхові виплати та оплата перших п’яти (сімнадцяти — за місцем роботи, де стався страховий випадок за страхуванням від нещасного випадку на виробництві або професійного захворювання, які спричинили втрату працездатності) днів тимчасової непрацездатності за рахунок коштів роботодавця здійснюються на підставі виданого в установленому порядку листка непрацездатності (у разі видачі листка непрацездатності у паперовій формі — на підставі його копії, засвідченої в установленому законом порядку) та довідки про заробітну плату за основним місцем роботи за формою згідно з додатком </a:t>
            </a:r>
            <a:r>
              <a:rPr lang="uk-UA" sz="3600" b="1" i="0" noProof="0" dirty="0">
                <a:ln>
                  <a:noFill/>
                </a:ln>
                <a:solidFill>
                  <a:srgbClr val="000000"/>
                </a:solidFill>
                <a:effectLst/>
                <a:uLnTx/>
                <a:uFillTx/>
                <a:sym typeface="+mn-ea"/>
              </a:rPr>
              <a:t>АБО даних про нараховану заробітну плату (дохід, грошове забезпечення), зазначених в індивідуальних відомостях про застраховану особу в реєстрі застрахованих осіб Державного реєстру загальнообов’язкового державного соціального страхування, за формою, встановленою ПФУ.</a:t>
            </a:r>
          </a:p>
        </p:txBody>
      </p:sp>
    </p:spTree>
    <p:extLst>
      <p:ext uri="{BB962C8B-B14F-4D97-AF65-F5344CB8AC3E}">
        <p14:creationId xmlns:p14="http://schemas.microsoft.com/office/powerpoint/2010/main" val="1349165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428F836-C943-AA4D-7AA0-001033C094E0}"/>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7675AD64-BAAC-6C86-0AE0-26C231085D6C}"/>
              </a:ext>
            </a:extLst>
          </p:cNvPr>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Продовжено воєнний стан до 2 серпня</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a:extLst>
              <a:ext uri="{FF2B5EF4-FFF2-40B4-BE49-F238E27FC236}">
                <a16:creationId xmlns:a16="http://schemas.microsoft.com/office/drawing/2014/main" id="{A2CB6C42-05CB-ADDC-A281-989D87A05F52}"/>
              </a:ext>
            </a:extLst>
          </p:cNvPr>
          <p:cNvSpPr>
            <a:spLocks noGrp="1"/>
          </p:cNvSpPr>
          <p:nvPr>
            <p:ph type="sldNum" sz="quarter" idx="12"/>
          </p:nvPr>
        </p:nvSpPr>
        <p:spPr bwMode="auto"/>
        <p:txBody>
          <a:bodyPr/>
          <a:lstStyle/>
          <a:p>
            <a:pPr algn="l"/>
            <a:fld id="{DA437D03-45AE-4311-B62B-350C10CD91DF}" type="slidenum">
              <a:rPr lang="uk-UA" noProof="0" smtClean="0"/>
              <a:t>69</a:t>
            </a:fld>
            <a:endParaRPr lang="uk-UA" noProof="0" dirty="0"/>
          </a:p>
        </p:txBody>
      </p:sp>
      <p:sp>
        <p:nvSpPr>
          <p:cNvPr id="4" name="Прямоугольник 3">
            <a:extLst>
              <a:ext uri="{FF2B5EF4-FFF2-40B4-BE49-F238E27FC236}">
                <a16:creationId xmlns:a16="http://schemas.microsoft.com/office/drawing/2014/main" id="{2D3A5F14-8048-1D86-D667-6C0D1C37CEAA}"/>
              </a:ext>
            </a:extLst>
          </p:cNvPr>
          <p:cNvSpPr/>
          <p:nvPr/>
        </p:nvSpPr>
        <p:spPr bwMode="auto">
          <a:xfrm>
            <a:off x="863600" y="1946275"/>
            <a:ext cx="16530955" cy="7866380"/>
          </a:xfrm>
          <a:prstGeom prst="rect">
            <a:avLst/>
          </a:prstGeom>
        </p:spPr>
        <p:txBody>
          <a:bodyPr wrap="square" lIns="91440" tIns="45720" rIns="91440" bIns="45720" anchor="t">
            <a:noAutofit/>
          </a:bodyPr>
          <a:lstStyle/>
          <a:p>
            <a:pPr lvl="0" defTabSz="914400">
              <a:spcBef>
                <a:spcPts val="1200"/>
              </a:spcBef>
              <a:buFont typeface="Arial" panose="020B0604020202020204" pitchFamily="34" charset="0"/>
              <a:defRPr/>
            </a:pPr>
            <a:r>
              <a:rPr lang="uk-UA" sz="3600" noProof="0" dirty="0">
                <a:solidFill>
                  <a:srgbClr val="000000"/>
                </a:solidFill>
                <a:sym typeface="+mn-ea"/>
              </a:rPr>
              <a:t>- продовжує діяти Закон № 2136 про трудові відносини у період війни;</a:t>
            </a:r>
          </a:p>
          <a:p>
            <a:pPr lvl="0" defTabSz="914400">
              <a:spcBef>
                <a:spcPts val="1200"/>
              </a:spcBef>
              <a:buFont typeface="Arial" panose="020B0604020202020204" pitchFamily="34" charset="0"/>
              <a:defRPr/>
            </a:pPr>
            <a:r>
              <a:rPr lang="uk-UA" sz="3600" noProof="0" dirty="0">
                <a:solidFill>
                  <a:srgbClr val="000000"/>
                </a:solidFill>
                <a:sym typeface="+mn-ea"/>
              </a:rPr>
              <a:t>- не будуть святковими 08 травня - День пам’яті та перемоги над нацизмом; 31 травня - Трійця; 28 червня - День Конституції України; 15 липня - День Української Державності. Вони стають звичайними календарними днями, але роботодавець має право визначити ці дні додатковими вихідними зі зменшенням норми робочого часу;</a:t>
            </a:r>
          </a:p>
          <a:p>
            <a:pPr lvl="0" defTabSz="914400">
              <a:spcBef>
                <a:spcPts val="1200"/>
              </a:spcBef>
              <a:buFont typeface="Arial" panose="020B0604020202020204" pitchFamily="34" charset="0"/>
              <a:defRPr/>
            </a:pPr>
            <a:r>
              <a:rPr lang="uk-UA" sz="3600" noProof="0" dirty="0">
                <a:solidFill>
                  <a:srgbClr val="000000"/>
                </a:solidFill>
                <a:sym typeface="+mn-ea"/>
              </a:rPr>
              <a:t>- можна надавати обидва види відпусток без збереження зарплати на час воєнного стану (ч. 3 ст. 26 Закону про відпустки і ч. 4 ст. 12 Закону № 2136);</a:t>
            </a:r>
          </a:p>
          <a:p>
            <a:pPr lvl="0" defTabSz="914400">
              <a:spcBef>
                <a:spcPts val="1200"/>
              </a:spcBef>
              <a:buFont typeface="Arial" panose="020B0604020202020204" pitchFamily="34" charset="0"/>
              <a:defRPr/>
            </a:pPr>
            <a:r>
              <a:rPr lang="uk-UA" sz="3600" noProof="0" dirty="0">
                <a:solidFill>
                  <a:srgbClr val="000000"/>
                </a:solidFill>
                <a:sym typeface="+mn-ea"/>
              </a:rPr>
              <a:t>- податкові та ЄСВ-перевірки проводяться з урахуванням особливостей, визначених п. 69 </a:t>
            </a:r>
            <a:r>
              <a:rPr lang="uk-UA" sz="3600" noProof="0" dirty="0" err="1">
                <a:solidFill>
                  <a:srgbClr val="000000"/>
                </a:solidFill>
                <a:sym typeface="+mn-ea"/>
              </a:rPr>
              <a:t>підр</a:t>
            </a:r>
            <a:r>
              <a:rPr lang="uk-UA" sz="3600" noProof="0" dirty="0">
                <a:solidFill>
                  <a:srgbClr val="000000"/>
                </a:solidFill>
                <a:sym typeface="+mn-ea"/>
              </a:rPr>
              <a:t>. 10 </a:t>
            </a:r>
            <a:r>
              <a:rPr lang="uk-UA" sz="3600" noProof="0" dirty="0" err="1">
                <a:solidFill>
                  <a:srgbClr val="000000"/>
                </a:solidFill>
                <a:sym typeface="+mn-ea"/>
              </a:rPr>
              <a:t>розд</a:t>
            </a:r>
            <a:r>
              <a:rPr lang="uk-UA" sz="3600" noProof="0" dirty="0">
                <a:solidFill>
                  <a:srgbClr val="000000"/>
                </a:solidFill>
                <a:sym typeface="+mn-ea"/>
              </a:rPr>
              <a:t>. XX ПКУ (зокрема, тільки за наявності безпечних умов для їх проведення);</a:t>
            </a:r>
          </a:p>
          <a:p>
            <a:pPr defTabSz="914400">
              <a:spcBef>
                <a:spcPts val="1200"/>
              </a:spcBef>
              <a:defRPr/>
            </a:pPr>
            <a:r>
              <a:rPr lang="uk-UA" sz="3600" dirty="0">
                <a:solidFill>
                  <a:srgbClr val="000000"/>
                </a:solidFill>
                <a:sym typeface="+mn-ea"/>
              </a:rPr>
              <a:t>- скасовані обмеження щодо надурочних годин та заборона працювати у вихідні дні;</a:t>
            </a:r>
          </a:p>
        </p:txBody>
      </p:sp>
    </p:spTree>
    <p:extLst>
      <p:ext uri="{BB962C8B-B14F-4D97-AF65-F5344CB8AC3E}">
        <p14:creationId xmlns:p14="http://schemas.microsoft.com/office/powerpoint/2010/main" val="73924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284C375-7393-E4EC-7138-D8BC14EC42E8}"/>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894A7DB6-1496-8C29-57B5-CF5972ED100B}"/>
              </a:ext>
            </a:extLst>
          </p:cNvPr>
          <p:cNvSpPr/>
          <p:nvPr/>
        </p:nvSpPr>
        <p:spPr bwMode="auto">
          <a:xfrm>
            <a:off x="864000" y="2504475"/>
            <a:ext cx="16920000" cy="743280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uk-UA" sz="4200" b="1" i="0" u="none" strike="noStrike" kern="1200" cap="none" spc="0" normalizeH="0" baseline="0" noProof="0" dirty="0">
                <a:ln>
                  <a:noFill/>
                </a:ln>
                <a:solidFill>
                  <a:prstClr val="black"/>
                </a:solidFill>
                <a:effectLst/>
                <a:uLnTx/>
                <a:uFillTx/>
                <a:latin typeface="Calibri"/>
                <a:ea typeface="+mn-ea"/>
                <a:cs typeface="+mn-cs"/>
                <a:sym typeface="+mn-ea"/>
              </a:rPr>
              <a:t>Топ-порада щодо подання звітності:</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uk-UA" sz="4200" b="1" noProof="0" dirty="0">
                <a:solidFill>
                  <a:prstClr val="black"/>
                </a:solidFill>
                <a:latin typeface="Calibri"/>
                <a:sym typeface="+mn-ea"/>
              </a:rPr>
              <a:t>Не подавати в останній день </a:t>
            </a:r>
            <a:r>
              <a:rPr lang="uk-UA" sz="4200" noProof="0" dirty="0">
                <a:solidFill>
                  <a:prstClr val="black"/>
                </a:solidFill>
                <a:latin typeface="Calibri"/>
                <a:sym typeface="+mn-ea"/>
              </a:rPr>
              <a:t>(ризики отримання квитанції з помилками, виправити які вчасно вже не вдасться)</a:t>
            </a:r>
            <a:r>
              <a:rPr lang="uk-UA" sz="4200" b="1" noProof="0" dirty="0">
                <a:solidFill>
                  <a:prstClr val="black"/>
                </a:solidFill>
                <a:latin typeface="Calibri"/>
                <a:sym typeface="+mn-ea"/>
              </a:rPr>
              <a:t>, а тим паче після 20:00.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uk-UA" sz="4200" noProof="0" dirty="0">
                <a:solidFill>
                  <a:prstClr val="black"/>
                </a:solidFill>
                <a:latin typeface="Calibri"/>
                <a:sym typeface="+mn-ea"/>
              </a:rPr>
              <a:t>Згідно з </a:t>
            </a:r>
            <a:r>
              <a:rPr lang="uk-UA" sz="4200" noProof="0" dirty="0" err="1">
                <a:solidFill>
                  <a:prstClr val="black"/>
                </a:solidFill>
                <a:latin typeface="Calibri"/>
                <a:sym typeface="+mn-ea"/>
              </a:rPr>
              <a:t>пп</a:t>
            </a:r>
            <a:r>
              <a:rPr lang="uk-UA" sz="4200" noProof="0" dirty="0">
                <a:solidFill>
                  <a:prstClr val="black"/>
                </a:solidFill>
                <a:latin typeface="Calibri"/>
                <a:sym typeface="+mn-ea"/>
              </a:rPr>
              <a:t>. 69.18 підрозділу 10 розділу ХХ ПКУ тимчасово, на період до припинення або скасування воєнного стану, з метою захисту прав платників, збереження та захисту даних надання електронних сервісів та приймання електронних документів від платників податків здійснюються </a:t>
            </a:r>
            <a:r>
              <a:rPr lang="uk-UA" sz="4200" b="1" noProof="0" dirty="0">
                <a:solidFill>
                  <a:prstClr val="black"/>
                </a:solidFill>
                <a:latin typeface="Calibri"/>
                <a:sym typeface="+mn-ea"/>
              </a:rPr>
              <a:t>у робочі дні з 8 години до 20 години</a:t>
            </a:r>
            <a:r>
              <a:rPr lang="uk-UA" sz="4200" noProof="0" dirty="0">
                <a:solidFill>
                  <a:prstClr val="black"/>
                </a:solidFill>
                <a:latin typeface="Calibri"/>
                <a:sym typeface="+mn-ea"/>
              </a:rPr>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uk-UA" sz="4200" noProof="0" dirty="0">
                <a:solidFill>
                  <a:prstClr val="black"/>
                </a:solidFill>
                <a:latin typeface="Calibri"/>
                <a:sym typeface="+mn-ea"/>
              </a:rPr>
              <a:t>Таким чином, надіслана звітність у останній день її подання після 20:00 за даними часу реєстрації першої квитанції може вважатись ДПС поданою з </a:t>
            </a:r>
            <a:r>
              <a:rPr lang="uk-UA" sz="4200" b="1" noProof="0" dirty="0">
                <a:solidFill>
                  <a:prstClr val="black"/>
                </a:solidFill>
                <a:latin typeface="Calibri"/>
                <a:sym typeface="+mn-ea"/>
              </a:rPr>
              <a:t>порушенням</a:t>
            </a:r>
            <a:r>
              <a:rPr lang="uk-UA" sz="4200" noProof="0" dirty="0">
                <a:solidFill>
                  <a:prstClr val="black"/>
                </a:solidFill>
                <a:latin typeface="Calibri"/>
                <a:sym typeface="+mn-ea"/>
              </a:rPr>
              <a:t> </a:t>
            </a:r>
            <a:r>
              <a:rPr lang="uk-UA" sz="4200" b="1" noProof="0" dirty="0">
                <a:solidFill>
                  <a:prstClr val="black"/>
                </a:solidFill>
                <a:latin typeface="Calibri"/>
                <a:sym typeface="+mn-ea"/>
              </a:rPr>
              <a:t>терміну</a:t>
            </a:r>
            <a:r>
              <a:rPr lang="uk-UA" sz="4200" noProof="0" dirty="0">
                <a:solidFill>
                  <a:prstClr val="black"/>
                </a:solidFill>
                <a:latin typeface="Calibri"/>
                <a:sym typeface="+mn-ea"/>
              </a:rPr>
              <a:t> </a:t>
            </a:r>
            <a:r>
              <a:rPr lang="uk-UA" sz="4200" b="1" noProof="0" dirty="0">
                <a:solidFill>
                  <a:prstClr val="black"/>
                </a:solidFill>
                <a:latin typeface="Calibri"/>
                <a:sym typeface="+mn-ea"/>
              </a:rPr>
              <a:t>подання</a:t>
            </a:r>
            <a:r>
              <a:rPr lang="uk-UA" sz="4200" noProof="0" dirty="0">
                <a:solidFill>
                  <a:prstClr val="black"/>
                </a:solidFill>
                <a:latin typeface="Calibri"/>
                <a:sym typeface="+mn-ea"/>
              </a:rPr>
              <a:t>.</a:t>
            </a:r>
            <a:endParaRPr kumimoji="0" lang="uk-UA" sz="4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Заголовок 7">
            <a:extLst>
              <a:ext uri="{FF2B5EF4-FFF2-40B4-BE49-F238E27FC236}">
                <a16:creationId xmlns:a16="http://schemas.microsoft.com/office/drawing/2014/main" id="{6BEF21E9-87A0-71E7-33ED-C115CA52715A}"/>
              </a:ext>
            </a:extLst>
          </p:cNvPr>
          <p:cNvSpPr txBox="1"/>
          <p:nvPr/>
        </p:nvSpPr>
        <p:spPr bwMode="auto">
          <a:xfrm>
            <a:off x="863599" y="823500"/>
            <a:ext cx="16920401" cy="92333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uk-UA" sz="5400" b="1" i="0" u="none" strike="noStrike" kern="1200" cap="none" spc="0" normalizeH="0" baseline="0" noProof="0" dirty="0">
                <a:ln>
                  <a:noFill/>
                </a:ln>
                <a:solidFill>
                  <a:prstClr val="black"/>
                </a:solidFill>
                <a:effectLst/>
                <a:uLnTx/>
                <a:uFillTx/>
                <a:latin typeface="Calibri"/>
                <a:ea typeface="Verdana"/>
                <a:cs typeface="Courier New"/>
              </a:rPr>
              <a:t>1. Загальний порядок подання об’єднаної звітності</a:t>
            </a:r>
          </a:p>
        </p:txBody>
      </p:sp>
      <p:sp>
        <p:nvSpPr>
          <p:cNvPr id="2" name="Номер слайда 1">
            <a:extLst>
              <a:ext uri="{FF2B5EF4-FFF2-40B4-BE49-F238E27FC236}">
                <a16:creationId xmlns:a16="http://schemas.microsoft.com/office/drawing/2014/main" id="{879EDF2C-EE58-0B59-E7AE-E47398187B66}"/>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37259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03FEA53-ECC7-56EE-9A70-51861F409E06}"/>
            </a:ext>
          </a:extLst>
        </p:cNvPr>
        <p:cNvGrpSpPr/>
        <p:nvPr/>
      </p:nvGrpSpPr>
      <p:grpSpPr bwMode="auto">
        <a:xfrm>
          <a:off x="0" y="0"/>
          <a:ext cx="0" cy="0"/>
          <a:chOff x="0" y="0"/>
          <a:chExt cx="0" cy="0"/>
        </a:xfrm>
      </p:grpSpPr>
      <p:sp>
        <p:nvSpPr>
          <p:cNvPr id="5" name="Заголовок 7">
            <a:extLst>
              <a:ext uri="{FF2B5EF4-FFF2-40B4-BE49-F238E27FC236}">
                <a16:creationId xmlns:a16="http://schemas.microsoft.com/office/drawing/2014/main" id="{989E188D-1761-F11F-4048-A559BA66E38D}"/>
              </a:ext>
            </a:extLst>
          </p:cNvPr>
          <p:cNvSpPr txBox="1"/>
          <p:nvPr/>
        </p:nvSpPr>
        <p:spPr bwMode="auto">
          <a:xfrm>
            <a:off x="863600" y="823595"/>
            <a:ext cx="16530955" cy="891540"/>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sz="5200" cap="none" noProof="0" dirty="0">
                <a:solidFill>
                  <a:srgbClr val="000000"/>
                </a:solidFill>
                <a:sym typeface="+mn-ea"/>
              </a:rPr>
              <a:t>Продовжено воєнний стан до 2 серпня</a:t>
            </a:r>
            <a:endParaRPr lang="uk-UA" sz="5200" cap="none" noProof="0" dirty="0">
              <a:solidFill>
                <a:schemeClr val="tx1"/>
              </a:solidFill>
              <a:latin typeface="Calibri" panose="020F0502020204030204"/>
              <a:ea typeface="Verdana" panose="020B0604030504040204"/>
              <a:cs typeface="Courier New" panose="02070309020205020404"/>
            </a:endParaRPr>
          </a:p>
        </p:txBody>
      </p:sp>
      <p:sp>
        <p:nvSpPr>
          <p:cNvPr id="2" name="Номер слайда 1">
            <a:extLst>
              <a:ext uri="{FF2B5EF4-FFF2-40B4-BE49-F238E27FC236}">
                <a16:creationId xmlns:a16="http://schemas.microsoft.com/office/drawing/2014/main" id="{6CB8D524-5F1D-E7BC-463F-1CBA59450BBA}"/>
              </a:ext>
            </a:extLst>
          </p:cNvPr>
          <p:cNvSpPr>
            <a:spLocks noGrp="1"/>
          </p:cNvSpPr>
          <p:nvPr>
            <p:ph type="sldNum" sz="quarter" idx="12"/>
          </p:nvPr>
        </p:nvSpPr>
        <p:spPr bwMode="auto"/>
        <p:txBody>
          <a:bodyPr/>
          <a:lstStyle/>
          <a:p>
            <a:pPr algn="l"/>
            <a:fld id="{DA437D03-45AE-4311-B62B-350C10CD91DF}" type="slidenum">
              <a:rPr lang="uk-UA" noProof="0" smtClean="0"/>
              <a:t>70</a:t>
            </a:fld>
            <a:endParaRPr lang="uk-UA" noProof="0" dirty="0"/>
          </a:p>
        </p:txBody>
      </p:sp>
      <p:sp>
        <p:nvSpPr>
          <p:cNvPr id="4" name="Прямоугольник 3">
            <a:extLst>
              <a:ext uri="{FF2B5EF4-FFF2-40B4-BE49-F238E27FC236}">
                <a16:creationId xmlns:a16="http://schemas.microsoft.com/office/drawing/2014/main" id="{412A421E-DA60-3016-E877-8603381DEEC6}"/>
              </a:ext>
            </a:extLst>
          </p:cNvPr>
          <p:cNvSpPr/>
          <p:nvPr/>
        </p:nvSpPr>
        <p:spPr bwMode="auto">
          <a:xfrm>
            <a:off x="863600" y="1946275"/>
            <a:ext cx="16167735" cy="7866380"/>
          </a:xfrm>
          <a:prstGeom prst="rect">
            <a:avLst/>
          </a:prstGeom>
        </p:spPr>
        <p:txBody>
          <a:bodyPr wrap="square" lIns="91440" tIns="45720" rIns="91440" bIns="45720" anchor="t">
            <a:noAutofit/>
          </a:bodyPr>
          <a:lstStyle/>
          <a:p>
            <a:pPr lvl="0" defTabSz="914400">
              <a:spcBef>
                <a:spcPts val="1200"/>
              </a:spcBef>
              <a:buFont typeface="Arial" panose="020B0604020202020204" pitchFamily="34" charset="0"/>
              <a:defRPr/>
            </a:pPr>
            <a:r>
              <a:rPr lang="uk-UA" sz="3600" noProof="0" dirty="0">
                <a:solidFill>
                  <a:srgbClr val="000000"/>
                </a:solidFill>
                <a:sym typeface="+mn-ea"/>
              </a:rPr>
              <a:t>- дистанційна робота може запроваджуватися наказом роботодавця без обов’язкового укладення трудового договору про дистанційну роботу в письмовій формі;</a:t>
            </a:r>
          </a:p>
          <a:p>
            <a:pPr lvl="0" defTabSz="914400">
              <a:spcBef>
                <a:spcPts val="1200"/>
              </a:spcBef>
              <a:buFont typeface="Arial" panose="020B0604020202020204" pitchFamily="34" charset="0"/>
              <a:defRPr/>
            </a:pPr>
            <a:r>
              <a:rPr lang="uk-UA" sz="3600" noProof="0" dirty="0">
                <a:solidFill>
                  <a:srgbClr val="000000"/>
                </a:solidFill>
                <a:sym typeface="+mn-ea"/>
              </a:rPr>
              <a:t>- можемо призупиняти дію трудового договору на строк не більше ніж період дії воєнного стану (ст. 13 Закону №2136), але сукупно на строк не більше ніж 90 календарних днів під час дії воєнного стану (враховуючи строки його продовження);</a:t>
            </a:r>
          </a:p>
          <a:p>
            <a:pPr lvl="0" defTabSz="914400">
              <a:spcBef>
                <a:spcPts val="1200"/>
              </a:spcBef>
              <a:buFont typeface="Arial" panose="020B0604020202020204" pitchFamily="34" charset="0"/>
              <a:defRPr/>
            </a:pPr>
            <a:r>
              <a:rPr lang="uk-UA" sz="3600" noProof="0" dirty="0">
                <a:solidFill>
                  <a:srgbClr val="000000"/>
                </a:solidFill>
                <a:sym typeface="+mn-ea"/>
              </a:rPr>
              <a:t>- цільовий внесок у разі невиконання нормативу працівників з інвалідністю сплачуємо у розмірі 50% від його розрахункової суми;</a:t>
            </a:r>
          </a:p>
          <a:p>
            <a:pPr lvl="0" defTabSz="914400">
              <a:spcBef>
                <a:spcPts val="1200"/>
              </a:spcBef>
              <a:buFont typeface="Arial" panose="020B0604020202020204" pitchFamily="34" charset="0"/>
              <a:defRPr/>
            </a:pPr>
            <a:r>
              <a:rPr lang="uk-UA" sz="3600" noProof="0" dirty="0">
                <a:solidFill>
                  <a:srgbClr val="000000"/>
                </a:solidFill>
                <a:sym typeface="+mn-ea"/>
              </a:rPr>
              <a:t>- Держпраці не проводить планові перевірки, але має право перевіряти позапланово.</a:t>
            </a:r>
            <a:endParaRPr lang="uk-UA" sz="3600" i="0" noProof="0" dirty="0">
              <a:ln>
                <a:noFill/>
              </a:ln>
              <a:solidFill>
                <a:srgbClr val="000000"/>
              </a:solidFill>
              <a:effectLst/>
              <a:uLnTx/>
              <a:uFillTx/>
              <a:sym typeface="+mn-ea"/>
            </a:endParaRPr>
          </a:p>
        </p:txBody>
      </p:sp>
    </p:spTree>
    <p:extLst>
      <p:ext uri="{BB962C8B-B14F-4D97-AF65-F5344CB8AC3E}">
        <p14:creationId xmlns:p14="http://schemas.microsoft.com/office/powerpoint/2010/main" val="272119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864000" y="2504475"/>
            <a:ext cx="16560000" cy="7017306"/>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lang="uk-UA" sz="4400" noProof="0" dirty="0">
                <a:ln>
                  <a:noFill/>
                </a:ln>
                <a:effectLst/>
                <a:uLnTx/>
                <a:uFillTx/>
                <a:sym typeface="+mn-ea"/>
              </a:rPr>
              <a:t>Законом № 4536 внесено зміни до ст. 51 та 176 ПКУ і фактично усіх податкових агентів (тих, хто зобов’язаний подавати цей звіт)</a:t>
            </a:r>
            <a:r>
              <a:rPr lang="uk-UA" sz="4400" b="1" noProof="0" dirty="0">
                <a:ln>
                  <a:noFill/>
                </a:ln>
                <a:effectLst/>
                <a:uLnTx/>
                <a:uFillTx/>
                <a:sym typeface="+mn-ea"/>
              </a:rPr>
              <a:t> з 1 січня 2026 року</a:t>
            </a:r>
            <a:r>
              <a:rPr lang="uk-UA" sz="4400" noProof="0" dirty="0">
                <a:ln>
                  <a:noFill/>
                </a:ln>
                <a:effectLst/>
                <a:uLnTx/>
                <a:uFillTx/>
                <a:sym typeface="+mn-ea"/>
              </a:rPr>
              <a:t> було поділено на дві категорії:</a:t>
            </a:r>
            <a:endParaRPr kumimoji="0" lang="uk-UA" sz="4400" u="none" strike="noStrike" kern="1200" cap="none" spc="0" normalizeH="0" baseline="0" noProof="0" dirty="0">
              <a:ln>
                <a:noFill/>
              </a:ln>
              <a:solidFill>
                <a:schemeClr val="tx1"/>
              </a:solidFill>
              <a:effectLst/>
              <a:uLnTx/>
              <a:uFillTx/>
              <a:latin typeface="+mn-lt"/>
              <a:ea typeface="+mn-ea"/>
              <a:cs typeface="+mn-cs"/>
              <a:sym typeface="+mn-ea"/>
            </a:endParaRP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sz="4400" b="1" noProof="0" dirty="0">
                <a:ln>
                  <a:noFill/>
                </a:ln>
                <a:effectLst/>
                <a:uLnTx/>
                <a:uFillTx/>
                <a:sym typeface="+mn-ea"/>
              </a:rPr>
              <a:t>першим </a:t>
            </a:r>
            <a:r>
              <a:rPr lang="uk-UA" sz="4400" noProof="0" dirty="0">
                <a:ln>
                  <a:noFill/>
                </a:ln>
                <a:effectLst/>
                <a:uLnTx/>
                <a:uFillTx/>
                <a:sym typeface="+mn-ea"/>
              </a:rPr>
              <a:t>встановлено</a:t>
            </a:r>
            <a:r>
              <a:rPr lang="uk-UA" sz="4400" b="1" noProof="0" dirty="0">
                <a:ln>
                  <a:noFill/>
                </a:ln>
                <a:effectLst/>
                <a:uLnTx/>
                <a:uFillTx/>
                <a:sym typeface="+mn-ea"/>
              </a:rPr>
              <a:t> </a:t>
            </a:r>
            <a:r>
              <a:rPr lang="uk-UA" sz="4400" noProof="0" dirty="0">
                <a:ln>
                  <a:noFill/>
                </a:ln>
                <a:effectLst/>
                <a:uLnTx/>
                <a:uFillTx/>
                <a:sym typeface="+mn-ea"/>
              </a:rPr>
              <a:t>(знову) </a:t>
            </a:r>
            <a:r>
              <a:rPr lang="uk-UA" sz="4400" b="1" noProof="0" dirty="0">
                <a:ln>
                  <a:noFill/>
                </a:ln>
                <a:effectLst/>
                <a:uLnTx/>
                <a:uFillTx/>
                <a:sym typeface="+mn-ea"/>
              </a:rPr>
              <a:t>квартальний період </a:t>
            </a:r>
            <a:r>
              <a:rPr lang="uk-UA" sz="4400" noProof="0" dirty="0">
                <a:ln>
                  <a:noFill/>
                </a:ln>
                <a:effectLst/>
                <a:uLnTx/>
                <a:uFillTx/>
                <a:sym typeface="+mn-ea"/>
              </a:rPr>
              <a:t>звітування (усі фізичні особи - підприємці будь-якої системи оподаткування, самозайняті особи, приватні нотаріуси);</a:t>
            </a:r>
            <a:endParaRPr kumimoji="0" lang="uk-UA" sz="4400" u="none" strike="noStrike" kern="1200" cap="none" spc="0" normalizeH="0" baseline="0" noProof="0" dirty="0">
              <a:ln>
                <a:noFill/>
              </a:ln>
              <a:solidFill>
                <a:schemeClr val="tx1"/>
              </a:solidFill>
              <a:effectLst/>
              <a:uLnTx/>
              <a:uFillTx/>
              <a:latin typeface="+mn-lt"/>
              <a:ea typeface="+mn-ea"/>
              <a:cs typeface="+mn-cs"/>
              <a:sym typeface="+mn-ea"/>
            </a:endParaRP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sz="4400" b="1" noProof="0" dirty="0">
                <a:ln>
                  <a:noFill/>
                </a:ln>
                <a:effectLst/>
                <a:uLnTx/>
                <a:uFillTx/>
                <a:sym typeface="+mn-ea"/>
              </a:rPr>
              <a:t>другі </a:t>
            </a:r>
            <a:r>
              <a:rPr lang="uk-UA" sz="4400" noProof="0" dirty="0">
                <a:ln>
                  <a:noFill/>
                </a:ln>
                <a:effectLst/>
                <a:uLnTx/>
                <a:uFillTx/>
                <a:sym typeface="+mn-ea"/>
              </a:rPr>
              <a:t>залишаються на </a:t>
            </a:r>
            <a:r>
              <a:rPr lang="uk-UA" sz="4400" b="1" noProof="0" dirty="0">
                <a:ln>
                  <a:noFill/>
                </a:ln>
                <a:effectLst/>
                <a:uLnTx/>
                <a:uFillTx/>
                <a:sym typeface="+mn-ea"/>
              </a:rPr>
              <a:t>щомісячному</a:t>
            </a:r>
            <a:r>
              <a:rPr lang="uk-UA" sz="4400" noProof="0" dirty="0">
                <a:ln>
                  <a:noFill/>
                </a:ln>
                <a:effectLst/>
                <a:uLnTx/>
                <a:uFillTx/>
                <a:sym typeface="+mn-ea"/>
              </a:rPr>
              <a:t> звітуванні, як роблять це з початку 2025 року (усі юридичні особи на будь-якій системі оподаткування, у </a:t>
            </a:r>
            <a:r>
              <a:rPr lang="uk-UA" sz="4400" noProof="0" dirty="0" err="1">
                <a:ln>
                  <a:noFill/>
                </a:ln>
                <a:effectLst/>
                <a:uLnTx/>
                <a:uFillTx/>
                <a:sym typeface="+mn-ea"/>
              </a:rPr>
              <a:t>т.ч</a:t>
            </a:r>
            <a:r>
              <a:rPr lang="uk-UA" sz="4400" noProof="0" dirty="0">
                <a:ln>
                  <a:noFill/>
                </a:ln>
                <a:effectLst/>
                <a:uLnTx/>
                <a:uFillTx/>
                <a:sym typeface="+mn-ea"/>
              </a:rPr>
              <a:t>. бюджетники, комунальні, благодійні фонди та інші).</a:t>
            </a:r>
            <a:endParaRPr lang="uk-UA" sz="4400" kern="1200" noProof="0" dirty="0">
              <a:latin typeface="+mn-lt"/>
              <a:ea typeface="+mn-ea"/>
              <a:cs typeface="+mn-cs"/>
            </a:endParaRPr>
          </a:p>
        </p:txBody>
      </p:sp>
      <p:sp>
        <p:nvSpPr>
          <p:cNvPr id="5" name="Заголовок 7"/>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latin typeface="Calibri"/>
                <a:ea typeface="Verdana"/>
                <a:cs typeface="Courier New"/>
              </a:rPr>
              <a:t>2. Нові форми об'єднаного зарплатного звіту для </a:t>
            </a:r>
            <a:r>
              <a:rPr lang="uk-UA" cap="none" noProof="0" dirty="0" err="1">
                <a:solidFill>
                  <a:schemeClr val="tx1"/>
                </a:solidFill>
                <a:latin typeface="Calibri"/>
                <a:ea typeface="Verdana"/>
                <a:cs typeface="Courier New"/>
              </a:rPr>
              <a:t>фоп</a:t>
            </a:r>
            <a:r>
              <a:rPr lang="uk-UA" cap="none" noProof="0" dirty="0">
                <a:solidFill>
                  <a:schemeClr val="tx1"/>
                </a:solidFill>
                <a:latin typeface="Calibri"/>
                <a:ea typeface="Verdana"/>
                <a:cs typeface="Courier New"/>
              </a:rPr>
              <a:t> та юросіб з 1 квітня</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183125" y="9696448"/>
            <a:ext cx="786032" cy="547688"/>
          </a:xfrm>
        </p:spPr>
        <p:txBody>
          <a:bodyPr/>
          <a:lstStyle/>
          <a:p>
            <a:pPr algn="l"/>
            <a:fld id="{DA437D03-45AE-4311-B62B-350C10CD91DF}" type="slidenum">
              <a:rPr lang="uk-UA" noProof="0" smtClean="0"/>
              <a:pPr algn="l"/>
              <a:t>8</a:t>
            </a:fld>
            <a:endParaRPr lang="uk-UA" noProof="0" dirty="0"/>
          </a:p>
        </p:txBody>
      </p:sp>
    </p:spTree>
    <p:extLst>
      <p:ext uri="{BB962C8B-B14F-4D97-AF65-F5344CB8AC3E}">
        <p14:creationId xmlns:p14="http://schemas.microsoft.com/office/powerpoint/2010/main" val="16484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0568BD3-5F6E-6927-CA9F-9FB9FDE8C805}"/>
            </a:ext>
          </a:extLst>
        </p:cNvPr>
        <p:cNvGrpSpPr/>
        <p:nvPr/>
      </p:nvGrpSpPr>
      <p:grpSpPr bwMode="auto">
        <a:xfrm>
          <a:off x="0" y="0"/>
          <a:ext cx="0" cy="0"/>
          <a:chOff x="0" y="0"/>
          <a:chExt cx="0" cy="0"/>
        </a:xfrm>
      </p:grpSpPr>
      <p:sp>
        <p:nvSpPr>
          <p:cNvPr id="4" name="Прямоугольник 3">
            <a:extLst>
              <a:ext uri="{FF2B5EF4-FFF2-40B4-BE49-F238E27FC236}">
                <a16:creationId xmlns:a16="http://schemas.microsoft.com/office/drawing/2014/main" id="{5F1E223C-61E1-FED8-9532-3F7AB40130C4}"/>
              </a:ext>
            </a:extLst>
          </p:cNvPr>
          <p:cNvSpPr/>
          <p:nvPr/>
        </p:nvSpPr>
        <p:spPr bwMode="auto">
          <a:xfrm>
            <a:off x="864000" y="2504475"/>
            <a:ext cx="16560000" cy="6555641"/>
          </a:xfrm>
          <a:prstGeom prst="rect">
            <a:avLst/>
          </a:prstGeom>
        </p:spPr>
        <p:txBody>
          <a:bodyPr wrap="square" lIns="91440" tIns="45720" rIns="91440" bIns="45720" anchor="t">
            <a:spAutoFit/>
          </a:bodyPr>
          <a:lstStyle/>
          <a:p>
            <a:pPr lvl="0" defTabSz="914400">
              <a:spcBef>
                <a:spcPts val="600"/>
              </a:spcBef>
              <a:defRPr/>
            </a:pPr>
            <a:r>
              <a:rPr lang="uk-UA" sz="3900" noProof="0" dirty="0">
                <a:solidFill>
                  <a:prstClr val="black"/>
                </a:solidFill>
                <a:sym typeface="+mn-ea"/>
              </a:rPr>
              <a:t>На сайті МФУ оприлюднено новий (уже другий) </a:t>
            </a:r>
            <a:r>
              <a:rPr lang="uk-UA" sz="3900" noProof="0" dirty="0">
                <a:solidFill>
                  <a:prstClr val="black"/>
                </a:solidFill>
                <a:sym typeface="+mn-ea"/>
                <a:hlinkClick r:id="rId2"/>
              </a:rPr>
              <a:t>проєкт </a:t>
            </a:r>
            <a:r>
              <a:rPr lang="uk-UA" sz="3900" b="1" noProof="0" dirty="0">
                <a:solidFill>
                  <a:prstClr val="black"/>
                </a:solidFill>
                <a:sym typeface="+mn-ea"/>
                <a:hlinkClick r:id="rId2"/>
              </a:rPr>
              <a:t>нової</a:t>
            </a:r>
            <a:r>
              <a:rPr lang="uk-UA" sz="3900" noProof="0" dirty="0">
                <a:solidFill>
                  <a:prstClr val="black"/>
                </a:solidFill>
                <a:sym typeface="+mn-ea"/>
                <a:hlinkClick r:id="rId2"/>
              </a:rPr>
              <a:t> об’єднаної звітності та порядку її подання</a:t>
            </a:r>
            <a:r>
              <a:rPr lang="uk-UA" sz="3900" noProof="0" dirty="0">
                <a:solidFill>
                  <a:prstClr val="black"/>
                </a:solidFill>
                <a:sym typeface="+mn-ea"/>
              </a:rPr>
              <a:t>:</a:t>
            </a:r>
          </a:p>
          <a:p>
            <a:pPr lvl="0" defTabSz="914400">
              <a:spcBef>
                <a:spcPts val="600"/>
              </a:spcBef>
              <a:defRPr/>
            </a:pPr>
            <a:r>
              <a:rPr lang="uk-UA" sz="3900" b="1" noProof="0" dirty="0">
                <a:solidFill>
                  <a:prstClr val="black"/>
                </a:solidFill>
                <a:sym typeface="+mn-ea"/>
              </a:rPr>
              <a:t>- для юридичних осіб </a:t>
            </a:r>
            <a:r>
              <a:rPr lang="uk-UA" sz="3900" noProof="0" dirty="0">
                <a:solidFill>
                  <a:prstClr val="black"/>
                </a:solidFill>
                <a:sym typeface="+mn-ea"/>
              </a:rPr>
              <a:t>– місячної (трошки оновленої, але без суттєвих змін);</a:t>
            </a:r>
          </a:p>
          <a:p>
            <a:pPr lvl="0" defTabSz="914400">
              <a:spcBef>
                <a:spcPts val="600"/>
              </a:spcBef>
              <a:defRPr/>
            </a:pPr>
            <a:r>
              <a:rPr lang="uk-UA" sz="3900" b="1" noProof="0" dirty="0">
                <a:solidFill>
                  <a:prstClr val="black"/>
                </a:solidFill>
                <a:sym typeface="+mn-ea"/>
              </a:rPr>
              <a:t>- для фізичних осіб </a:t>
            </a:r>
            <a:r>
              <a:rPr lang="uk-UA" sz="3900" noProof="0" dirty="0">
                <a:solidFill>
                  <a:prstClr val="black"/>
                </a:solidFill>
                <a:sym typeface="+mn-ea"/>
              </a:rPr>
              <a:t>– квартальної (за формою майже тієї, яка була у всіх до 2025 року). Термін подання – 40 днів після кварталу (перше подання мало би бути за 1 квартал 2026 року до 11.05.2026 включно).</a:t>
            </a:r>
          </a:p>
          <a:p>
            <a:pPr lvl="0" defTabSz="914400">
              <a:spcBef>
                <a:spcPts val="600"/>
              </a:spcBef>
              <a:defRPr/>
            </a:pPr>
            <a:r>
              <a:rPr lang="uk-UA" sz="3900" noProof="0" dirty="0">
                <a:solidFill>
                  <a:prstClr val="black"/>
                </a:solidFill>
                <a:sym typeface="+mn-ea"/>
              </a:rPr>
              <a:t>Набрання чинності відбудеться </a:t>
            </a:r>
            <a:r>
              <a:rPr lang="uk-UA" sz="3900" b="1" noProof="0" dirty="0">
                <a:solidFill>
                  <a:prstClr val="black"/>
                </a:solidFill>
                <a:sym typeface="+mn-ea"/>
              </a:rPr>
              <a:t>через 30 днів після опублікування</a:t>
            </a:r>
            <a:r>
              <a:rPr lang="uk-UA" sz="3900" noProof="0" dirty="0">
                <a:solidFill>
                  <a:prstClr val="black"/>
                </a:solidFill>
                <a:sym typeface="+mn-ea"/>
              </a:rPr>
              <a:t>.</a:t>
            </a:r>
          </a:p>
          <a:p>
            <a:pPr lvl="0" defTabSz="914400">
              <a:spcBef>
                <a:spcPts val="600"/>
              </a:spcBef>
              <a:defRPr/>
            </a:pP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Перше подан</a:t>
            </a:r>
            <a:r>
              <a:rPr lang="uk-UA" sz="3900" b="1" noProof="0" dirty="0">
                <a:solidFill>
                  <a:prstClr val="black"/>
                </a:solidFill>
                <a:latin typeface="Calibri"/>
                <a:sym typeface="+mn-ea"/>
              </a:rPr>
              <a:t>ня:</a:t>
            </a:r>
          </a:p>
          <a:p>
            <a:pPr marL="571500" lvl="0" indent="-571500" defTabSz="914400">
              <a:spcBef>
                <a:spcPts val="600"/>
              </a:spcBef>
              <a:buFontTx/>
              <a:buChar char="-"/>
              <a:defRPr/>
            </a:pP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для ЮО: </a:t>
            </a:r>
            <a:r>
              <a:rPr kumimoji="0" lang="uk-UA" sz="3900" i="0" u="none" strike="noStrike" kern="1200" cap="none" spc="0" normalizeH="0" baseline="0" noProof="0" dirty="0">
                <a:ln>
                  <a:noFill/>
                </a:ln>
                <a:solidFill>
                  <a:prstClr val="black"/>
                </a:solidFill>
                <a:effectLst/>
                <a:uLnTx/>
                <a:uFillTx/>
                <a:latin typeface="Calibri"/>
                <a:ea typeface="+mn-ea"/>
                <a:cs typeface="+mn-cs"/>
                <a:sym typeface="+mn-ea"/>
              </a:rPr>
              <a:t>за  місяць в якому цей наказ набере чинності;</a:t>
            </a:r>
          </a:p>
          <a:p>
            <a:pPr marL="571500" lvl="0" indent="-571500" defTabSz="914400">
              <a:spcBef>
                <a:spcPts val="600"/>
              </a:spcBef>
              <a:buFontTx/>
              <a:buChar char="-"/>
              <a:defRPr/>
            </a:pPr>
            <a:r>
              <a:rPr kumimoji="0" lang="uk-UA" sz="3900" b="1" i="0" u="none" strike="noStrike" kern="1200" cap="none" spc="0" normalizeH="0" baseline="0" noProof="0" dirty="0">
                <a:ln>
                  <a:noFill/>
                </a:ln>
                <a:solidFill>
                  <a:prstClr val="black"/>
                </a:solidFill>
                <a:effectLst/>
                <a:uLnTx/>
                <a:uFillTx/>
                <a:latin typeface="Calibri"/>
                <a:ea typeface="+mn-ea"/>
                <a:cs typeface="+mn-cs"/>
                <a:sym typeface="+mn-ea"/>
              </a:rPr>
              <a:t>для ФО: </a:t>
            </a:r>
            <a:r>
              <a:rPr kumimoji="0" lang="uk-UA" sz="3900" i="0" u="none" strike="noStrike" kern="1200" cap="none" spc="0" normalizeH="0" baseline="0" noProof="0" dirty="0">
                <a:ln>
                  <a:noFill/>
                </a:ln>
                <a:solidFill>
                  <a:prstClr val="black"/>
                </a:solidFill>
                <a:effectLst/>
                <a:uLnTx/>
                <a:uFillTx/>
                <a:latin typeface="Calibri"/>
                <a:ea typeface="+mn-ea"/>
                <a:cs typeface="+mn-cs"/>
                <a:sym typeface="+mn-ea"/>
              </a:rPr>
              <a:t>за І квартал 2026 року!</a:t>
            </a:r>
            <a:endParaRPr kumimoji="0" lang="uk-UA" sz="390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Заголовок 7">
            <a:extLst>
              <a:ext uri="{FF2B5EF4-FFF2-40B4-BE49-F238E27FC236}">
                <a16:creationId xmlns:a16="http://schemas.microsoft.com/office/drawing/2014/main" id="{1AD6CF9A-1811-191B-42CC-CB053B012D28}"/>
              </a:ext>
            </a:extLst>
          </p:cNvPr>
          <p:cNvSpPr txBox="1"/>
          <p:nvPr/>
        </p:nvSpPr>
        <p:spPr bwMode="auto">
          <a:xfrm>
            <a:off x="863599" y="823500"/>
            <a:ext cx="16920401" cy="1754326"/>
          </a:xfrm>
          <a:prstGeom prst="rect">
            <a:avLst/>
          </a:prstGeom>
        </p:spPr>
        <p:txBody>
          <a:bodyPr vert="horz" wrap="square" lIns="91440" tIns="45720" rIns="91440" bIns="4572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lnSpc>
                <a:spcPct val="100000"/>
              </a:lnSpc>
              <a:defRPr/>
            </a:pPr>
            <a:r>
              <a:rPr lang="uk-UA" cap="none" noProof="0" dirty="0">
                <a:solidFill>
                  <a:schemeClr val="tx1"/>
                </a:solidFill>
                <a:ea typeface="Verdana"/>
                <a:cs typeface="Courier New"/>
              </a:rPr>
              <a:t>2. Нові форми об'єднаного зарплатного звіту для </a:t>
            </a:r>
            <a:r>
              <a:rPr lang="uk-UA" cap="none" noProof="0" dirty="0" err="1">
                <a:solidFill>
                  <a:schemeClr val="tx1"/>
                </a:solidFill>
                <a:ea typeface="Verdana"/>
                <a:cs typeface="Courier New"/>
              </a:rPr>
              <a:t>фоп</a:t>
            </a:r>
            <a:r>
              <a:rPr lang="uk-UA" cap="none" noProof="0" dirty="0">
                <a:solidFill>
                  <a:schemeClr val="tx1"/>
                </a:solidFill>
                <a:ea typeface="Verdana"/>
                <a:cs typeface="Courier New"/>
              </a:rPr>
              <a:t> та юросіб з 1 квітня</a:t>
            </a:r>
          </a:p>
        </p:txBody>
      </p:sp>
      <p:sp>
        <p:nvSpPr>
          <p:cNvPr id="2" name="Номер слайда 1">
            <a:extLst>
              <a:ext uri="{FF2B5EF4-FFF2-40B4-BE49-F238E27FC236}">
                <a16:creationId xmlns:a16="http://schemas.microsoft.com/office/drawing/2014/main" id="{D0A33C33-D031-2CDC-9F32-68F8548560F2}"/>
              </a:ext>
            </a:extLst>
          </p:cNvPr>
          <p:cNvSpPr>
            <a:spLocks noGrp="1"/>
          </p:cNvSpPr>
          <p:nvPr>
            <p:ph type="sldNum" sz="quarter" idx="12"/>
          </p:nvPr>
        </p:nvSpPr>
        <p:spPr bwMode="auto">
          <a:xfrm>
            <a:off x="183125" y="9696448"/>
            <a:ext cx="786032" cy="5476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437D03-45AE-4311-B62B-350C10CD91DF}" type="slidenum">
              <a:rPr kumimoji="0" lang="uk-U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uk-U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63719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670e30-0d4c-4271-853d-4673dae8d44d" xsi:nil="true"/>
    <lcf76f155ced4ddcb4097134ff3c332f xmlns="5b6c2c62-5e9e-4315-99d3-37f1ec1235e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37443B8F9CA2F459D355487ABC14FE9" ma:contentTypeVersion="10" ma:contentTypeDescription="Створення нового документа." ma:contentTypeScope="" ma:versionID="fe483e75401d20ff119b4e7e796d17ca">
  <xsd:schema xmlns:xsd="http://www.w3.org/2001/XMLSchema" xmlns:xs="http://www.w3.org/2001/XMLSchema" xmlns:p="http://schemas.microsoft.com/office/2006/metadata/properties" xmlns:ns2="5b6c2c62-5e9e-4315-99d3-37f1ec1235eb" xmlns:ns3="a1670e30-0d4c-4271-853d-4673dae8d44d" targetNamespace="http://schemas.microsoft.com/office/2006/metadata/properties" ma:root="true" ma:fieldsID="034e68278d84bcaaee660c0e567fae91" ns2:_="" ns3:_="">
    <xsd:import namespace="5b6c2c62-5e9e-4315-99d3-37f1ec1235eb"/>
    <xsd:import namespace="a1670e30-0d4c-4271-853d-4673dae8d4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c2c62-5e9e-4315-99d3-37f1ec123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Теги зображень" ma:readOnly="false" ma:fieldId="{5cf76f15-5ced-4ddc-b409-7134ff3c332f}" ma:taxonomyMulti="true" ma:sspId="618207b5-495c-446e-9311-4ddacacd82a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670e30-0d4c-4271-853d-4673dae8d4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bb9077c-a755-4ff0-92db-4e3c9eb3a557}" ma:internalName="TaxCatchAll" ma:showField="CatchAllData" ma:web="a1670e30-0d4c-4271-853d-4673dae8d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6E0D98-8615-4E5A-962C-C68999AD7C50}">
  <ds:schemaRefs>
    <ds:schemaRef ds:uri="http://schemas.microsoft.com/office/2006/metadata/properties"/>
    <ds:schemaRef ds:uri="http://schemas.microsoft.com/office/infopath/2007/PartnerControls"/>
    <ds:schemaRef ds:uri="9b9b97ab-2f4e-4a44-8d0f-65d186b7c446"/>
    <ds:schemaRef ds:uri="ddeee4ee-fc91-4e58-8846-691eb94bd032"/>
    <ds:schemaRef ds:uri="a1670e30-0d4c-4271-853d-4673dae8d44d"/>
    <ds:schemaRef ds:uri="5b6c2c62-5e9e-4315-99d3-37f1ec1235eb"/>
  </ds:schemaRefs>
</ds:datastoreItem>
</file>

<file path=customXml/itemProps2.xml><?xml version="1.0" encoding="utf-8"?>
<ds:datastoreItem xmlns:ds="http://schemas.openxmlformats.org/officeDocument/2006/customXml" ds:itemID="{72883F50-4589-4109-BD51-5B23C9218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c2c62-5e9e-4315-99d3-37f1ec1235eb"/>
    <ds:schemaRef ds:uri="a1670e30-0d4c-4271-853d-4673dae8d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D4727-AD35-4460-AE98-A3507A8C03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8028</TotalTime>
  <Words>7634</Words>
  <Application>Microsoft Office PowerPoint</Application>
  <PresentationFormat>Довільний</PresentationFormat>
  <Paragraphs>528</Paragraphs>
  <Slides>70</Slides>
  <Notes>0</Notes>
  <HiddenSlides>0</HiddenSlides>
  <MMClips>0</MMClips>
  <ScaleCrop>false</ScaleCrop>
  <HeadingPairs>
    <vt:vector size="8" baseType="variant">
      <vt:variant>
        <vt:lpstr>Використані шрифти</vt:lpstr>
      </vt:variant>
      <vt:variant>
        <vt:i4>4</vt:i4>
      </vt:variant>
      <vt:variant>
        <vt:lpstr>Тема</vt:lpstr>
      </vt:variant>
      <vt:variant>
        <vt:i4>1</vt:i4>
      </vt:variant>
      <vt:variant>
        <vt:lpstr>Вбудовані сервери OLE</vt:lpstr>
      </vt:variant>
      <vt:variant>
        <vt:i4>2</vt:i4>
      </vt:variant>
      <vt:variant>
        <vt:lpstr>Заголовки слайдів</vt:lpstr>
      </vt:variant>
      <vt:variant>
        <vt:i4>70</vt:i4>
      </vt:variant>
    </vt:vector>
  </HeadingPairs>
  <TitlesOfParts>
    <vt:vector size="77" baseType="lpstr">
      <vt:lpstr>Arial</vt:lpstr>
      <vt:lpstr>Calibri</vt:lpstr>
      <vt:lpstr>Calibri Light</vt:lpstr>
      <vt:lpstr>Verdana</vt:lpstr>
      <vt:lpstr>Тема Office</vt:lpstr>
      <vt:lpstr>Точковий рисунок</vt:lpstr>
      <vt:lpstr>Bitmap Image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n27092019@outlook.com</dc:creator>
  <cp:keywords>Алієв; Вебінар</cp:keywords>
  <cp:lastModifiedBy>Антон Янко</cp:lastModifiedBy>
  <cp:revision>1903</cp:revision>
  <dcterms:created xsi:type="dcterms:W3CDTF">2019-12-18T12:24:01Z</dcterms:created>
  <dcterms:modified xsi:type="dcterms:W3CDTF">2026-05-02T18:25:09Z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0x010100B37443B8F9CA2F459D355487ABC14FE9</vt:lpwstr>
  </property>
  <property fmtid="{D5CDD505-2E9C-101B-9397-08002B2CF9AE}" pid="3" name="MediaServiceImageTags">
    <vt:lpwstr/>
  </property>
</Properties>
</file>